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G%20Measurements\LARP%20&amp;%20CERN_QXF\MQXFA1M\01_shell_yoke_assembly\E_170227_Return_half_loading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G%20Measurements\LARP%20&amp;%20CERN_QXF\MQXFA1M\01_shell_yoke_assembly\E_170227_Return_half_loading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G%20Measurements\LARP%20&amp;%20CERN_QXF\MQXFA1M\01_shell_yoke_assembly\E_170306_Shell_02_04_loading.csv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G%20Measurements\LARP%20&amp;%20CERN_QXF\MQXFA1M\01_shell_yoke_assembly\E_170306_Shell_02_04_loading.csv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G%20Measurements\LARP%20&amp;%20CERN_QXF\MQXFA1M\01_shell_yoke_assembly\E_170306_Shell_02_04_loading.csv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G%20Measurements\LARP%20&amp;%20CERN_QXF\MQXFA1M\01_shell_yoke_assembly\E_170306_Shell_02_04_loading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2119259885903"/>
          <c:y val="4.3221481200608279E-2"/>
          <c:w val="0.83562317520227325"/>
          <c:h val="0.77670382946087635"/>
        </c:manualLayout>
      </c:layout>
      <c:scatterChart>
        <c:scatterStyle val="lineMarker"/>
        <c:varyColors val="0"/>
        <c:ser>
          <c:idx val="0"/>
          <c:order val="0"/>
          <c:tx>
            <c:strRef>
              <c:f>E_170227_Return_half_loading!$D$1</c:f>
              <c:strCache>
                <c:ptCount val="1"/>
                <c:pt idx="0">
                  <c:v>SL06TT</c:v>
                </c:pt>
              </c:strCache>
            </c:strRef>
          </c:tx>
          <c:marker>
            <c:symbol val="none"/>
          </c:marker>
          <c:xVal>
            <c:numRef>
              <c:f>E_170227_Return_half_loading!$B$2:$B$7096</c:f>
              <c:numCache>
                <c:formatCode>0</c:formatCode>
                <c:ptCount val="709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</c:numCache>
            </c:numRef>
          </c:xVal>
          <c:yVal>
            <c:numRef>
              <c:f>E_170227_Return_half_loading!$D$2:$D$7096</c:f>
              <c:numCache>
                <c:formatCode>General</c:formatCode>
                <c:ptCount val="7095"/>
                <c:pt idx="0">
                  <c:v>12.381161499999999</c:v>
                </c:pt>
                <c:pt idx="1">
                  <c:v>13.08090447</c:v>
                </c:pt>
                <c:pt idx="2">
                  <c:v>13.056538379999999</c:v>
                </c:pt>
                <c:pt idx="3">
                  <c:v>12.286233129999999</c:v>
                </c:pt>
                <c:pt idx="4">
                  <c:v>12.30712147</c:v>
                </c:pt>
                <c:pt idx="5">
                  <c:v>13.43261175</c:v>
                </c:pt>
                <c:pt idx="6">
                  <c:v>14.07830068</c:v>
                </c:pt>
                <c:pt idx="7">
                  <c:v>11.8740542</c:v>
                </c:pt>
                <c:pt idx="8">
                  <c:v>13.734931570000001</c:v>
                </c:pt>
                <c:pt idx="9">
                  <c:v>13.37949968</c:v>
                </c:pt>
                <c:pt idx="10">
                  <c:v>13.37669367</c:v>
                </c:pt>
                <c:pt idx="11">
                  <c:v>12.19571213</c:v>
                </c:pt>
                <c:pt idx="12">
                  <c:v>12.81694534</c:v>
                </c:pt>
                <c:pt idx="13">
                  <c:v>14.67368598</c:v>
                </c:pt>
                <c:pt idx="14">
                  <c:v>11.61336635</c:v>
                </c:pt>
                <c:pt idx="15">
                  <c:v>13.691662669999999</c:v>
                </c:pt>
                <c:pt idx="16">
                  <c:v>13.133511199999999</c:v>
                </c:pt>
                <c:pt idx="17">
                  <c:v>13.062425660000001</c:v>
                </c:pt>
                <c:pt idx="18">
                  <c:v>13.059573289999999</c:v>
                </c:pt>
                <c:pt idx="19">
                  <c:v>14.03802488</c:v>
                </c:pt>
                <c:pt idx="20">
                  <c:v>13.859041080000001</c:v>
                </c:pt>
                <c:pt idx="21">
                  <c:v>12.879798559999999</c:v>
                </c:pt>
                <c:pt idx="22">
                  <c:v>14.028738730000001</c:v>
                </c:pt>
                <c:pt idx="23">
                  <c:v>13.08024677</c:v>
                </c:pt>
                <c:pt idx="24">
                  <c:v>13.56804264</c:v>
                </c:pt>
                <c:pt idx="25">
                  <c:v>13.90157647</c:v>
                </c:pt>
                <c:pt idx="26">
                  <c:v>13.989829950000001</c:v>
                </c:pt>
                <c:pt idx="27">
                  <c:v>12.964984250000001</c:v>
                </c:pt>
                <c:pt idx="28">
                  <c:v>15.123731100000001</c:v>
                </c:pt>
                <c:pt idx="29">
                  <c:v>13.08411349</c:v>
                </c:pt>
                <c:pt idx="30">
                  <c:v>14.065271600000001</c:v>
                </c:pt>
                <c:pt idx="31">
                  <c:v>13.602468959999999</c:v>
                </c:pt>
                <c:pt idx="32">
                  <c:v>13.861629150000001</c:v>
                </c:pt>
                <c:pt idx="33">
                  <c:v>12.3165517</c:v>
                </c:pt>
                <c:pt idx="34">
                  <c:v>13.58349741</c:v>
                </c:pt>
                <c:pt idx="35">
                  <c:v>13.46576735</c:v>
                </c:pt>
                <c:pt idx="36">
                  <c:v>13.859644039999999</c:v>
                </c:pt>
                <c:pt idx="37">
                  <c:v>14.01484162</c:v>
                </c:pt>
                <c:pt idx="38">
                  <c:v>13.605250460000001</c:v>
                </c:pt>
                <c:pt idx="39">
                  <c:v>13.40419683</c:v>
                </c:pt>
                <c:pt idx="40">
                  <c:v>12.46782372</c:v>
                </c:pt>
                <c:pt idx="41">
                  <c:v>14.00913783</c:v>
                </c:pt>
                <c:pt idx="42">
                  <c:v>11.85630561</c:v>
                </c:pt>
                <c:pt idx="43">
                  <c:v>13.27782412</c:v>
                </c:pt>
                <c:pt idx="44">
                  <c:v>13.68866339</c:v>
                </c:pt>
                <c:pt idx="45">
                  <c:v>13.34156192</c:v>
                </c:pt>
                <c:pt idx="46">
                  <c:v>13.730707689999999</c:v>
                </c:pt>
                <c:pt idx="47">
                  <c:v>13.142587669999999</c:v>
                </c:pt>
                <c:pt idx="48">
                  <c:v>12.97083436</c:v>
                </c:pt>
                <c:pt idx="49">
                  <c:v>14.29487731</c:v>
                </c:pt>
                <c:pt idx="50">
                  <c:v>13.53905872</c:v>
                </c:pt>
                <c:pt idx="51">
                  <c:v>12.613444210000001</c:v>
                </c:pt>
                <c:pt idx="52">
                  <c:v>11.99066601</c:v>
                </c:pt>
                <c:pt idx="53">
                  <c:v>11.566477170000001</c:v>
                </c:pt>
                <c:pt idx="54">
                  <c:v>12.930676999999999</c:v>
                </c:pt>
                <c:pt idx="55">
                  <c:v>13.4913718</c:v>
                </c:pt>
                <c:pt idx="56">
                  <c:v>12.96440452</c:v>
                </c:pt>
                <c:pt idx="57">
                  <c:v>13.562773229999999</c:v>
                </c:pt>
                <c:pt idx="58">
                  <c:v>12.780212069999999</c:v>
                </c:pt>
                <c:pt idx="59">
                  <c:v>12.502863489999999</c:v>
                </c:pt>
                <c:pt idx="60">
                  <c:v>12.48778003</c:v>
                </c:pt>
                <c:pt idx="61">
                  <c:v>12.81135853</c:v>
                </c:pt>
                <c:pt idx="62">
                  <c:v>12.256545920000001</c:v>
                </c:pt>
                <c:pt idx="63">
                  <c:v>13.72360271</c:v>
                </c:pt>
                <c:pt idx="64">
                  <c:v>12.335320810000001</c:v>
                </c:pt>
                <c:pt idx="65">
                  <c:v>13.73825682</c:v>
                </c:pt>
                <c:pt idx="66">
                  <c:v>14.247192979999999</c:v>
                </c:pt>
                <c:pt idx="67">
                  <c:v>12.04066841</c:v>
                </c:pt>
                <c:pt idx="68">
                  <c:v>12.48087752</c:v>
                </c:pt>
                <c:pt idx="69">
                  <c:v>13.72620817</c:v>
                </c:pt>
                <c:pt idx="70">
                  <c:v>12.189140849999999</c:v>
                </c:pt>
                <c:pt idx="71">
                  <c:v>13.084597949999999</c:v>
                </c:pt>
                <c:pt idx="72">
                  <c:v>11.604853930000001</c:v>
                </c:pt>
                <c:pt idx="73">
                  <c:v>13.127853979999999</c:v>
                </c:pt>
                <c:pt idx="74">
                  <c:v>13.520921960000001</c:v>
                </c:pt>
                <c:pt idx="75">
                  <c:v>14.16629934</c:v>
                </c:pt>
                <c:pt idx="76">
                  <c:v>13.88183525</c:v>
                </c:pt>
                <c:pt idx="77">
                  <c:v>13.735843210000001</c:v>
                </c:pt>
                <c:pt idx="78">
                  <c:v>13.135643310000001</c:v>
                </c:pt>
                <c:pt idx="79">
                  <c:v>14.23371826</c:v>
                </c:pt>
                <c:pt idx="80">
                  <c:v>13.366854910000001</c:v>
                </c:pt>
                <c:pt idx="81">
                  <c:v>13.018407160000001</c:v>
                </c:pt>
                <c:pt idx="82">
                  <c:v>13.107285879999999</c:v>
                </c:pt>
                <c:pt idx="83">
                  <c:v>13.578190449999999</c:v>
                </c:pt>
                <c:pt idx="84">
                  <c:v>12.96800839</c:v>
                </c:pt>
                <c:pt idx="85">
                  <c:v>14.14690148</c:v>
                </c:pt>
                <c:pt idx="86">
                  <c:v>12.92987151</c:v>
                </c:pt>
                <c:pt idx="87">
                  <c:v>12.79461994</c:v>
                </c:pt>
                <c:pt idx="88">
                  <c:v>14.07948873</c:v>
                </c:pt>
                <c:pt idx="89">
                  <c:v>13.238995689999999</c:v>
                </c:pt>
                <c:pt idx="90">
                  <c:v>11.66838752</c:v>
                </c:pt>
                <c:pt idx="91">
                  <c:v>12.164253240000001</c:v>
                </c:pt>
                <c:pt idx="92">
                  <c:v>12.59675191</c:v>
                </c:pt>
                <c:pt idx="93">
                  <c:v>12.78583077</c:v>
                </c:pt>
                <c:pt idx="94">
                  <c:v>11.11455658</c:v>
                </c:pt>
                <c:pt idx="95">
                  <c:v>12.722502670000001</c:v>
                </c:pt>
                <c:pt idx="96">
                  <c:v>13.7493363</c:v>
                </c:pt>
                <c:pt idx="97">
                  <c:v>13.39017331</c:v>
                </c:pt>
                <c:pt idx="98">
                  <c:v>13.208675700000001</c:v>
                </c:pt>
                <c:pt idx="99">
                  <c:v>13.29445269</c:v>
                </c:pt>
                <c:pt idx="100">
                  <c:v>12.76235499</c:v>
                </c:pt>
                <c:pt idx="101">
                  <c:v>13.590499230000001</c:v>
                </c:pt>
                <c:pt idx="102">
                  <c:v>13.536521690000001</c:v>
                </c:pt>
                <c:pt idx="103">
                  <c:v>13.243515840000001</c:v>
                </c:pt>
                <c:pt idx="104">
                  <c:v>14.534647469999999</c:v>
                </c:pt>
                <c:pt idx="105">
                  <c:v>13.1945225</c:v>
                </c:pt>
                <c:pt idx="106">
                  <c:v>13.61344774</c:v>
                </c:pt>
                <c:pt idx="107">
                  <c:v>13.131870920000001</c:v>
                </c:pt>
                <c:pt idx="108">
                  <c:v>14.435211049999999</c:v>
                </c:pt>
                <c:pt idx="109">
                  <c:v>12.63227221</c:v>
                </c:pt>
                <c:pt idx="110">
                  <c:v>14.199184689999999</c:v>
                </c:pt>
                <c:pt idx="111">
                  <c:v>14.24217093</c:v>
                </c:pt>
                <c:pt idx="112">
                  <c:v>12.45589582</c:v>
                </c:pt>
                <c:pt idx="113">
                  <c:v>11.39647647</c:v>
                </c:pt>
                <c:pt idx="114">
                  <c:v>13.83550324</c:v>
                </c:pt>
                <c:pt idx="115">
                  <c:v>12.3043043</c:v>
                </c:pt>
                <c:pt idx="116">
                  <c:v>13.242191589999999</c:v>
                </c:pt>
                <c:pt idx="117">
                  <c:v>13.422019150000001</c:v>
                </c:pt>
                <c:pt idx="118">
                  <c:v>11.87472835</c:v>
                </c:pt>
                <c:pt idx="119">
                  <c:v>12.4545172</c:v>
                </c:pt>
                <c:pt idx="120">
                  <c:v>12.602854089999999</c:v>
                </c:pt>
                <c:pt idx="121">
                  <c:v>12.61517437</c:v>
                </c:pt>
                <c:pt idx="122">
                  <c:v>12.04589271</c:v>
                </c:pt>
                <c:pt idx="123">
                  <c:v>13.31381682</c:v>
                </c:pt>
                <c:pt idx="124">
                  <c:v>12.825549179999999</c:v>
                </c:pt>
                <c:pt idx="125">
                  <c:v>13.39443312</c:v>
                </c:pt>
                <c:pt idx="126">
                  <c:v>12.72096913</c:v>
                </c:pt>
                <c:pt idx="127">
                  <c:v>12.985554690000001</c:v>
                </c:pt>
                <c:pt idx="128">
                  <c:v>13.31897288</c:v>
                </c:pt>
                <c:pt idx="129">
                  <c:v>15.055747050000001</c:v>
                </c:pt>
                <c:pt idx="130">
                  <c:v>12.620053029999999</c:v>
                </c:pt>
                <c:pt idx="131">
                  <c:v>12.912784309999999</c:v>
                </c:pt>
                <c:pt idx="132">
                  <c:v>13.993446759999999</c:v>
                </c:pt>
                <c:pt idx="133">
                  <c:v>13.30229557</c:v>
                </c:pt>
                <c:pt idx="134">
                  <c:v>11.838602249999999</c:v>
                </c:pt>
                <c:pt idx="135">
                  <c:v>13.2771904</c:v>
                </c:pt>
                <c:pt idx="136">
                  <c:v>13.055854979999999</c:v>
                </c:pt>
                <c:pt idx="137">
                  <c:v>12.180479460000001</c:v>
                </c:pt>
                <c:pt idx="138">
                  <c:v>13.692228930000001</c:v>
                </c:pt>
                <c:pt idx="139">
                  <c:v>13.22978706</c:v>
                </c:pt>
                <c:pt idx="140">
                  <c:v>13.56183916</c:v>
                </c:pt>
                <c:pt idx="141">
                  <c:v>13.20818152</c:v>
                </c:pt>
                <c:pt idx="142">
                  <c:v>13.101401299999999</c:v>
                </c:pt>
                <c:pt idx="143">
                  <c:v>12.93623754</c:v>
                </c:pt>
                <c:pt idx="144">
                  <c:v>11.87806473</c:v>
                </c:pt>
                <c:pt idx="145">
                  <c:v>13.40852201</c:v>
                </c:pt>
                <c:pt idx="146">
                  <c:v>13.469865800000001</c:v>
                </c:pt>
                <c:pt idx="147">
                  <c:v>12.37216211</c:v>
                </c:pt>
                <c:pt idx="148">
                  <c:v>13.90376786</c:v>
                </c:pt>
                <c:pt idx="149">
                  <c:v>12.504432680000001</c:v>
                </c:pt>
                <c:pt idx="150">
                  <c:v>13.73040625</c:v>
                </c:pt>
                <c:pt idx="151">
                  <c:v>13.569521930000001</c:v>
                </c:pt>
                <c:pt idx="152">
                  <c:v>12.874813250000001</c:v>
                </c:pt>
                <c:pt idx="153">
                  <c:v>13.110046000000001</c:v>
                </c:pt>
                <c:pt idx="154">
                  <c:v>12.689457600000001</c:v>
                </c:pt>
                <c:pt idx="155">
                  <c:v>14.145870029999999</c:v>
                </c:pt>
                <c:pt idx="156">
                  <c:v>12.95553355</c:v>
                </c:pt>
                <c:pt idx="157">
                  <c:v>13.75388143</c:v>
                </c:pt>
                <c:pt idx="158">
                  <c:v>13.391413310000001</c:v>
                </c:pt>
                <c:pt idx="159">
                  <c:v>12.485826579999999</c:v>
                </c:pt>
                <c:pt idx="160">
                  <c:v>13.690555850000001</c:v>
                </c:pt>
                <c:pt idx="161">
                  <c:v>13.45091354</c:v>
                </c:pt>
                <c:pt idx="162">
                  <c:v>12.35548708</c:v>
                </c:pt>
                <c:pt idx="163">
                  <c:v>12.815864899999999</c:v>
                </c:pt>
                <c:pt idx="164">
                  <c:v>12.80669179</c:v>
                </c:pt>
                <c:pt idx="165">
                  <c:v>12.50997387</c:v>
                </c:pt>
                <c:pt idx="166">
                  <c:v>13.546373989999999</c:v>
                </c:pt>
                <c:pt idx="167">
                  <c:v>12.85959538</c:v>
                </c:pt>
                <c:pt idx="168">
                  <c:v>12.53913485</c:v>
                </c:pt>
                <c:pt idx="169">
                  <c:v>13.237094539999999</c:v>
                </c:pt>
                <c:pt idx="170">
                  <c:v>11.934839439999999</c:v>
                </c:pt>
                <c:pt idx="171">
                  <c:v>13.11076302</c:v>
                </c:pt>
                <c:pt idx="172">
                  <c:v>12.78928567</c:v>
                </c:pt>
                <c:pt idx="173">
                  <c:v>14.876560469999999</c:v>
                </c:pt>
                <c:pt idx="174">
                  <c:v>13.916555969999999</c:v>
                </c:pt>
                <c:pt idx="175">
                  <c:v>13.76600438</c:v>
                </c:pt>
                <c:pt idx="176">
                  <c:v>14.273693720000001</c:v>
                </c:pt>
                <c:pt idx="177">
                  <c:v>11.90216034</c:v>
                </c:pt>
                <c:pt idx="178">
                  <c:v>11.846016779999999</c:v>
                </c:pt>
                <c:pt idx="179">
                  <c:v>13.54097616</c:v>
                </c:pt>
                <c:pt idx="180">
                  <c:v>12.420063860000001</c:v>
                </c:pt>
                <c:pt idx="181">
                  <c:v>14.62912096</c:v>
                </c:pt>
                <c:pt idx="182">
                  <c:v>12.66659301</c:v>
                </c:pt>
                <c:pt idx="183">
                  <c:v>13.410349350000001</c:v>
                </c:pt>
                <c:pt idx="184">
                  <c:v>13.463801030000001</c:v>
                </c:pt>
                <c:pt idx="185">
                  <c:v>13.139624299999999</c:v>
                </c:pt>
                <c:pt idx="186">
                  <c:v>13.140805220000001</c:v>
                </c:pt>
                <c:pt idx="187">
                  <c:v>13.58437361</c:v>
                </c:pt>
                <c:pt idx="188">
                  <c:v>11.91735353</c:v>
                </c:pt>
                <c:pt idx="189">
                  <c:v>11.383820699999999</c:v>
                </c:pt>
                <c:pt idx="190">
                  <c:v>12.76464771</c:v>
                </c:pt>
                <c:pt idx="191">
                  <c:v>12.6852223</c:v>
                </c:pt>
                <c:pt idx="192">
                  <c:v>11.87079842</c:v>
                </c:pt>
                <c:pt idx="193">
                  <c:v>12.792521020000001</c:v>
                </c:pt>
                <c:pt idx="194">
                  <c:v>12.441891610000001</c:v>
                </c:pt>
                <c:pt idx="195">
                  <c:v>13.254374909999999</c:v>
                </c:pt>
                <c:pt idx="196">
                  <c:v>12.801225519999999</c:v>
                </c:pt>
                <c:pt idx="197">
                  <c:v>12.21176346</c:v>
                </c:pt>
                <c:pt idx="198">
                  <c:v>13.32864889</c:v>
                </c:pt>
                <c:pt idx="199">
                  <c:v>14.084382550000001</c:v>
                </c:pt>
                <c:pt idx="200">
                  <c:v>12.20160828</c:v>
                </c:pt>
                <c:pt idx="201">
                  <c:v>12.67307525</c:v>
                </c:pt>
                <c:pt idx="202">
                  <c:v>14.43883905</c:v>
                </c:pt>
                <c:pt idx="203">
                  <c:v>13.12992532</c:v>
                </c:pt>
                <c:pt idx="204">
                  <c:v>13.303747100000001</c:v>
                </c:pt>
                <c:pt idx="205">
                  <c:v>13.4524986</c:v>
                </c:pt>
                <c:pt idx="206">
                  <c:v>13.119346800000001</c:v>
                </c:pt>
                <c:pt idx="207">
                  <c:v>13.31277633</c:v>
                </c:pt>
                <c:pt idx="208">
                  <c:v>13.062229930000001</c:v>
                </c:pt>
                <c:pt idx="209">
                  <c:v>14.80296442</c:v>
                </c:pt>
                <c:pt idx="210">
                  <c:v>13.705947739999999</c:v>
                </c:pt>
                <c:pt idx="211">
                  <c:v>12.77405377</c:v>
                </c:pt>
                <c:pt idx="212">
                  <c:v>12.98270977</c:v>
                </c:pt>
                <c:pt idx="213">
                  <c:v>12.34486851</c:v>
                </c:pt>
                <c:pt idx="214">
                  <c:v>13.883098349999999</c:v>
                </c:pt>
                <c:pt idx="215">
                  <c:v>12.40405324</c:v>
                </c:pt>
                <c:pt idx="216">
                  <c:v>12.8349551</c:v>
                </c:pt>
                <c:pt idx="217">
                  <c:v>12.32489721</c:v>
                </c:pt>
                <c:pt idx="218">
                  <c:v>13.62357095</c:v>
                </c:pt>
                <c:pt idx="219">
                  <c:v>12.73060094</c:v>
                </c:pt>
                <c:pt idx="220">
                  <c:v>10.744151179999999</c:v>
                </c:pt>
                <c:pt idx="221">
                  <c:v>11.762003160000001</c:v>
                </c:pt>
                <c:pt idx="222">
                  <c:v>12.72104968</c:v>
                </c:pt>
                <c:pt idx="223">
                  <c:v>12.500353</c:v>
                </c:pt>
                <c:pt idx="224">
                  <c:v>12.627264569999999</c:v>
                </c:pt>
                <c:pt idx="225">
                  <c:v>13.169270969999999</c:v>
                </c:pt>
                <c:pt idx="226">
                  <c:v>13.57701862</c:v>
                </c:pt>
                <c:pt idx="227">
                  <c:v>14.54179691</c:v>
                </c:pt>
                <c:pt idx="228">
                  <c:v>12.327923589999999</c:v>
                </c:pt>
                <c:pt idx="229">
                  <c:v>11.991957149999999</c:v>
                </c:pt>
                <c:pt idx="230">
                  <c:v>12.422827890000001</c:v>
                </c:pt>
                <c:pt idx="231">
                  <c:v>11.99360223</c:v>
                </c:pt>
                <c:pt idx="232">
                  <c:v>13.12876618</c:v>
                </c:pt>
                <c:pt idx="233">
                  <c:v>12.509868750000001</c:v>
                </c:pt>
                <c:pt idx="234">
                  <c:v>12.74981271</c:v>
                </c:pt>
                <c:pt idx="235">
                  <c:v>13.01952124</c:v>
                </c:pt>
                <c:pt idx="236">
                  <c:v>12.98936016</c:v>
                </c:pt>
                <c:pt idx="237">
                  <c:v>13.607628160000001</c:v>
                </c:pt>
                <c:pt idx="238">
                  <c:v>12.153691719999999</c:v>
                </c:pt>
                <c:pt idx="239">
                  <c:v>13.049891179999999</c:v>
                </c:pt>
                <c:pt idx="240">
                  <c:v>12.38982953</c:v>
                </c:pt>
                <c:pt idx="241">
                  <c:v>11.836777359999999</c:v>
                </c:pt>
                <c:pt idx="242">
                  <c:v>13.15479182</c:v>
                </c:pt>
                <c:pt idx="243">
                  <c:v>13.47331033</c:v>
                </c:pt>
                <c:pt idx="244">
                  <c:v>13.577257400000001</c:v>
                </c:pt>
                <c:pt idx="245">
                  <c:v>13.66731347</c:v>
                </c:pt>
                <c:pt idx="246">
                  <c:v>11.75604905</c:v>
                </c:pt>
                <c:pt idx="247">
                  <c:v>12.88571159</c:v>
                </c:pt>
                <c:pt idx="248">
                  <c:v>12.851937120000001</c:v>
                </c:pt>
                <c:pt idx="249">
                  <c:v>13.48437479</c:v>
                </c:pt>
                <c:pt idx="250">
                  <c:v>12.57456807</c:v>
                </c:pt>
                <c:pt idx="251">
                  <c:v>13.141971079999999</c:v>
                </c:pt>
                <c:pt idx="252">
                  <c:v>12.48924441</c:v>
                </c:pt>
                <c:pt idx="253">
                  <c:v>12.82650864</c:v>
                </c:pt>
                <c:pt idx="254">
                  <c:v>13.116236499999999</c:v>
                </c:pt>
                <c:pt idx="255">
                  <c:v>14.43177303</c:v>
                </c:pt>
                <c:pt idx="256">
                  <c:v>12.52120957</c:v>
                </c:pt>
                <c:pt idx="257">
                  <c:v>12.62559109</c:v>
                </c:pt>
                <c:pt idx="258">
                  <c:v>12.296029020000001</c:v>
                </c:pt>
                <c:pt idx="259">
                  <c:v>11.572665969999999</c:v>
                </c:pt>
                <c:pt idx="260">
                  <c:v>13.516225090000001</c:v>
                </c:pt>
                <c:pt idx="261">
                  <c:v>12.301387330000001</c:v>
                </c:pt>
                <c:pt idx="262">
                  <c:v>13.729543769999999</c:v>
                </c:pt>
                <c:pt idx="263">
                  <c:v>13.02559997</c:v>
                </c:pt>
                <c:pt idx="264">
                  <c:v>13.74406847</c:v>
                </c:pt>
                <c:pt idx="265">
                  <c:v>11.463737679999999</c:v>
                </c:pt>
                <c:pt idx="266">
                  <c:v>14.23302801</c:v>
                </c:pt>
                <c:pt idx="267">
                  <c:v>13.388108300000001</c:v>
                </c:pt>
                <c:pt idx="268">
                  <c:v>13.320368159999999</c:v>
                </c:pt>
                <c:pt idx="269">
                  <c:v>12.651891429999999</c:v>
                </c:pt>
                <c:pt idx="270">
                  <c:v>14.05857731</c:v>
                </c:pt>
                <c:pt idx="271">
                  <c:v>13.29069784</c:v>
                </c:pt>
                <c:pt idx="272">
                  <c:v>12.83177427</c:v>
                </c:pt>
                <c:pt idx="273">
                  <c:v>12.188058850000001</c:v>
                </c:pt>
                <c:pt idx="274">
                  <c:v>12.95366814</c:v>
                </c:pt>
                <c:pt idx="275">
                  <c:v>13.439282970000001</c:v>
                </c:pt>
                <c:pt idx="276">
                  <c:v>12.90215899</c:v>
                </c:pt>
                <c:pt idx="277">
                  <c:v>12.103829599999999</c:v>
                </c:pt>
                <c:pt idx="278">
                  <c:v>11.775570699999999</c:v>
                </c:pt>
                <c:pt idx="279">
                  <c:v>13.41986902</c:v>
                </c:pt>
                <c:pt idx="280">
                  <c:v>14.179873450000001</c:v>
                </c:pt>
                <c:pt idx="281">
                  <c:v>12.800840000000001</c:v>
                </c:pt>
                <c:pt idx="282">
                  <c:v>13.129713580000001</c:v>
                </c:pt>
                <c:pt idx="283">
                  <c:v>12.428262589999999</c:v>
                </c:pt>
                <c:pt idx="284">
                  <c:v>14.812188880000001</c:v>
                </c:pt>
                <c:pt idx="285">
                  <c:v>13.72262272</c:v>
                </c:pt>
                <c:pt idx="286">
                  <c:v>12.763369190000001</c:v>
                </c:pt>
                <c:pt idx="287">
                  <c:v>13.53784387</c:v>
                </c:pt>
                <c:pt idx="288">
                  <c:v>11.88462653</c:v>
                </c:pt>
                <c:pt idx="289">
                  <c:v>13.015109349999999</c:v>
                </c:pt>
                <c:pt idx="290">
                  <c:v>13.752260440000001</c:v>
                </c:pt>
                <c:pt idx="291">
                  <c:v>13.14299467</c:v>
                </c:pt>
                <c:pt idx="292">
                  <c:v>14.421582989999999</c:v>
                </c:pt>
                <c:pt idx="293">
                  <c:v>14.099281100000001</c:v>
                </c:pt>
                <c:pt idx="294">
                  <c:v>12.48402175</c:v>
                </c:pt>
                <c:pt idx="295">
                  <c:v>13.28130312</c:v>
                </c:pt>
                <c:pt idx="296">
                  <c:v>13.41038285</c:v>
                </c:pt>
                <c:pt idx="297">
                  <c:v>14.351618589999999</c:v>
                </c:pt>
                <c:pt idx="298">
                  <c:v>12.56381552</c:v>
                </c:pt>
                <c:pt idx="299">
                  <c:v>13.739588619999999</c:v>
                </c:pt>
                <c:pt idx="300">
                  <c:v>13.752210399999999</c:v>
                </c:pt>
                <c:pt idx="301">
                  <c:v>14.059120009999999</c:v>
                </c:pt>
                <c:pt idx="302">
                  <c:v>13.761216259999999</c:v>
                </c:pt>
                <c:pt idx="303">
                  <c:v>15.114912840000001</c:v>
                </c:pt>
                <c:pt idx="304">
                  <c:v>13.849250120000001</c:v>
                </c:pt>
                <c:pt idx="305">
                  <c:v>14.491881019999999</c:v>
                </c:pt>
                <c:pt idx="306">
                  <c:v>13.70379125</c:v>
                </c:pt>
                <c:pt idx="307">
                  <c:v>13.58788159</c:v>
                </c:pt>
                <c:pt idx="308">
                  <c:v>12.51482992</c:v>
                </c:pt>
                <c:pt idx="309">
                  <c:v>14.68982016</c:v>
                </c:pt>
                <c:pt idx="310">
                  <c:v>16.036936480000001</c:v>
                </c:pt>
                <c:pt idx="311">
                  <c:v>13.884252869999999</c:v>
                </c:pt>
                <c:pt idx="312">
                  <c:v>14.655307759999999</c:v>
                </c:pt>
                <c:pt idx="313">
                  <c:v>14.56053271</c:v>
                </c:pt>
                <c:pt idx="314">
                  <c:v>15.47148954</c:v>
                </c:pt>
                <c:pt idx="315">
                  <c:v>13.54056147</c:v>
                </c:pt>
                <c:pt idx="316">
                  <c:v>13.942285500000001</c:v>
                </c:pt>
                <c:pt idx="317">
                  <c:v>13.105929420000001</c:v>
                </c:pt>
                <c:pt idx="318">
                  <c:v>14.54266164</c:v>
                </c:pt>
                <c:pt idx="319">
                  <c:v>13.632255600000001</c:v>
                </c:pt>
                <c:pt idx="320">
                  <c:v>13.783305540000001</c:v>
                </c:pt>
                <c:pt idx="321">
                  <c:v>15.45615059</c:v>
                </c:pt>
                <c:pt idx="322">
                  <c:v>15.240742060000001</c:v>
                </c:pt>
                <c:pt idx="323">
                  <c:v>14.961147049999999</c:v>
                </c:pt>
                <c:pt idx="324">
                  <c:v>13.92124641</c:v>
                </c:pt>
                <c:pt idx="325">
                  <c:v>14.831680110000001</c:v>
                </c:pt>
                <c:pt idx="326">
                  <c:v>14.180423859999999</c:v>
                </c:pt>
                <c:pt idx="327">
                  <c:v>13.84102938</c:v>
                </c:pt>
                <c:pt idx="328">
                  <c:v>14.810591499999999</c:v>
                </c:pt>
                <c:pt idx="329">
                  <c:v>16.47908842</c:v>
                </c:pt>
                <c:pt idx="330">
                  <c:v>14.395472740000001</c:v>
                </c:pt>
                <c:pt idx="331">
                  <c:v>14.663725250000001</c:v>
                </c:pt>
                <c:pt idx="332">
                  <c:v>13.30088026</c:v>
                </c:pt>
                <c:pt idx="333">
                  <c:v>15.929294090000001</c:v>
                </c:pt>
                <c:pt idx="334">
                  <c:v>16.099587079999999</c:v>
                </c:pt>
                <c:pt idx="335">
                  <c:v>14.95804263</c:v>
                </c:pt>
                <c:pt idx="336">
                  <c:v>16.34821487</c:v>
                </c:pt>
                <c:pt idx="337">
                  <c:v>17.584910170000001</c:v>
                </c:pt>
                <c:pt idx="338">
                  <c:v>15.637385869999999</c:v>
                </c:pt>
                <c:pt idx="339">
                  <c:v>16.954082270000001</c:v>
                </c:pt>
                <c:pt idx="340">
                  <c:v>16.649347880000001</c:v>
                </c:pt>
                <c:pt idx="341">
                  <c:v>16.946657989999999</c:v>
                </c:pt>
                <c:pt idx="342">
                  <c:v>18.35555055</c:v>
                </c:pt>
                <c:pt idx="343">
                  <c:v>16.853723540000001</c:v>
                </c:pt>
                <c:pt idx="344">
                  <c:v>18.21938652</c:v>
                </c:pt>
                <c:pt idx="345">
                  <c:v>20.55925307</c:v>
                </c:pt>
                <c:pt idx="346">
                  <c:v>18.89715803</c:v>
                </c:pt>
                <c:pt idx="347">
                  <c:v>20.76895596</c:v>
                </c:pt>
                <c:pt idx="348">
                  <c:v>19.75124332</c:v>
                </c:pt>
                <c:pt idx="349">
                  <c:v>20.325445859999999</c:v>
                </c:pt>
                <c:pt idx="350">
                  <c:v>21.376994100000001</c:v>
                </c:pt>
                <c:pt idx="351">
                  <c:v>19.5974675</c:v>
                </c:pt>
                <c:pt idx="352">
                  <c:v>20.95743036</c:v>
                </c:pt>
                <c:pt idx="353">
                  <c:v>21.379563210000001</c:v>
                </c:pt>
                <c:pt idx="354">
                  <c:v>22.751514029999999</c:v>
                </c:pt>
                <c:pt idx="355">
                  <c:v>22.988451690000002</c:v>
                </c:pt>
                <c:pt idx="356">
                  <c:v>22.558121969999998</c:v>
                </c:pt>
                <c:pt idx="357">
                  <c:v>23.789224470000001</c:v>
                </c:pt>
                <c:pt idx="358">
                  <c:v>23.24997308</c:v>
                </c:pt>
                <c:pt idx="359">
                  <c:v>23.66045076</c:v>
                </c:pt>
                <c:pt idx="360">
                  <c:v>24.54746188</c:v>
                </c:pt>
                <c:pt idx="361">
                  <c:v>26.254812919999999</c:v>
                </c:pt>
                <c:pt idx="362">
                  <c:v>28.008581899999999</c:v>
                </c:pt>
                <c:pt idx="363">
                  <c:v>27.476470169999999</c:v>
                </c:pt>
                <c:pt idx="364">
                  <c:v>28.622829370000002</c:v>
                </c:pt>
                <c:pt idx="365">
                  <c:v>28.217294280000001</c:v>
                </c:pt>
                <c:pt idx="366">
                  <c:v>30.446779419999999</c:v>
                </c:pt>
                <c:pt idx="367">
                  <c:v>30.480885489999999</c:v>
                </c:pt>
                <c:pt idx="368">
                  <c:v>32.09924015</c:v>
                </c:pt>
                <c:pt idx="369">
                  <c:v>32.109583280000003</c:v>
                </c:pt>
                <c:pt idx="370">
                  <c:v>32.538305370000003</c:v>
                </c:pt>
                <c:pt idx="371">
                  <c:v>33.04384512</c:v>
                </c:pt>
                <c:pt idx="372">
                  <c:v>31.819440060000002</c:v>
                </c:pt>
                <c:pt idx="373">
                  <c:v>32.589895579999997</c:v>
                </c:pt>
                <c:pt idx="374">
                  <c:v>33.450535760000001</c:v>
                </c:pt>
                <c:pt idx="375">
                  <c:v>33.988465619999999</c:v>
                </c:pt>
                <c:pt idx="376">
                  <c:v>33.666520390000002</c:v>
                </c:pt>
                <c:pt idx="377">
                  <c:v>33.852732189999998</c:v>
                </c:pt>
                <c:pt idx="378">
                  <c:v>34.242048689999997</c:v>
                </c:pt>
                <c:pt idx="379">
                  <c:v>34.886807210000001</c:v>
                </c:pt>
                <c:pt idx="380">
                  <c:v>35.845844479999997</c:v>
                </c:pt>
                <c:pt idx="381">
                  <c:v>37.52960693</c:v>
                </c:pt>
                <c:pt idx="382">
                  <c:v>37.403327750000003</c:v>
                </c:pt>
                <c:pt idx="383">
                  <c:v>38.289698059999999</c:v>
                </c:pt>
                <c:pt idx="384">
                  <c:v>38.241511729999999</c:v>
                </c:pt>
                <c:pt idx="385">
                  <c:v>38.47304235</c:v>
                </c:pt>
                <c:pt idx="386">
                  <c:v>39.637611030000002</c:v>
                </c:pt>
                <c:pt idx="387">
                  <c:v>39.669178979999998</c:v>
                </c:pt>
                <c:pt idx="388">
                  <c:v>40.912135599999999</c:v>
                </c:pt>
                <c:pt idx="389">
                  <c:v>40.647221049999999</c:v>
                </c:pt>
                <c:pt idx="390">
                  <c:v>42.826781760000003</c:v>
                </c:pt>
                <c:pt idx="391">
                  <c:v>40.281780920000003</c:v>
                </c:pt>
                <c:pt idx="392">
                  <c:v>42.005338430000002</c:v>
                </c:pt>
                <c:pt idx="393">
                  <c:v>42.97503932</c:v>
                </c:pt>
                <c:pt idx="394">
                  <c:v>41.091515479999998</c:v>
                </c:pt>
                <c:pt idx="395">
                  <c:v>42.93072385</c:v>
                </c:pt>
                <c:pt idx="396">
                  <c:v>42.01001668</c:v>
                </c:pt>
                <c:pt idx="397">
                  <c:v>43.044553999999998</c:v>
                </c:pt>
                <c:pt idx="398">
                  <c:v>44.341043110000001</c:v>
                </c:pt>
                <c:pt idx="399">
                  <c:v>44.172014070000003</c:v>
                </c:pt>
                <c:pt idx="400">
                  <c:v>45.83869644</c:v>
                </c:pt>
                <c:pt idx="401">
                  <c:v>46.865939500000003</c:v>
                </c:pt>
                <c:pt idx="402">
                  <c:v>49.394688250000002</c:v>
                </c:pt>
                <c:pt idx="403">
                  <c:v>49.105850869999998</c:v>
                </c:pt>
                <c:pt idx="404">
                  <c:v>51.154715529999997</c:v>
                </c:pt>
                <c:pt idx="405">
                  <c:v>53.308712409999998</c:v>
                </c:pt>
                <c:pt idx="406">
                  <c:v>54.560789319999998</c:v>
                </c:pt>
                <c:pt idx="407">
                  <c:v>56.26688446</c:v>
                </c:pt>
                <c:pt idx="408">
                  <c:v>57.824959839999998</c:v>
                </c:pt>
                <c:pt idx="409">
                  <c:v>61.039393070000003</c:v>
                </c:pt>
                <c:pt idx="410">
                  <c:v>61.930849360000003</c:v>
                </c:pt>
                <c:pt idx="411">
                  <c:v>66.025203779999998</c:v>
                </c:pt>
                <c:pt idx="412">
                  <c:v>70.581532010000004</c:v>
                </c:pt>
                <c:pt idx="413">
                  <c:v>74.169797750000001</c:v>
                </c:pt>
                <c:pt idx="414">
                  <c:v>76.486906779999998</c:v>
                </c:pt>
                <c:pt idx="415">
                  <c:v>80.658671290000001</c:v>
                </c:pt>
                <c:pt idx="416">
                  <c:v>81.23688903</c:v>
                </c:pt>
                <c:pt idx="417">
                  <c:v>80.351061580000007</c:v>
                </c:pt>
                <c:pt idx="418">
                  <c:v>81.286332209999998</c:v>
                </c:pt>
                <c:pt idx="419">
                  <c:v>81.135537810000002</c:v>
                </c:pt>
                <c:pt idx="420">
                  <c:v>80.335720670000001</c:v>
                </c:pt>
                <c:pt idx="421">
                  <c:v>80.019992380000005</c:v>
                </c:pt>
                <c:pt idx="422">
                  <c:v>82.351164979999993</c:v>
                </c:pt>
                <c:pt idx="423">
                  <c:v>79.146964980000007</c:v>
                </c:pt>
                <c:pt idx="424">
                  <c:v>79.898624229999996</c:v>
                </c:pt>
                <c:pt idx="425">
                  <c:v>79.904357000000005</c:v>
                </c:pt>
                <c:pt idx="426">
                  <c:v>79.866397199999994</c:v>
                </c:pt>
                <c:pt idx="427">
                  <c:v>79.736288290000005</c:v>
                </c:pt>
                <c:pt idx="428">
                  <c:v>80.408136900000002</c:v>
                </c:pt>
                <c:pt idx="429">
                  <c:v>78.696343959999993</c:v>
                </c:pt>
                <c:pt idx="430">
                  <c:v>80.680517230000007</c:v>
                </c:pt>
                <c:pt idx="431">
                  <c:v>80.50006578</c:v>
                </c:pt>
                <c:pt idx="432">
                  <c:v>80.667788349999995</c:v>
                </c:pt>
                <c:pt idx="433">
                  <c:v>79.102978019999995</c:v>
                </c:pt>
                <c:pt idx="434">
                  <c:v>79.402999100000002</c:v>
                </c:pt>
                <c:pt idx="435">
                  <c:v>79.706458159999997</c:v>
                </c:pt>
                <c:pt idx="436">
                  <c:v>80.174478789999995</c:v>
                </c:pt>
                <c:pt idx="437">
                  <c:v>79.067314820000007</c:v>
                </c:pt>
                <c:pt idx="438">
                  <c:v>78.913834269999995</c:v>
                </c:pt>
                <c:pt idx="439">
                  <c:v>80.477351909999996</c:v>
                </c:pt>
                <c:pt idx="440">
                  <c:v>79.285253440000005</c:v>
                </c:pt>
                <c:pt idx="441">
                  <c:v>79.596009679999995</c:v>
                </c:pt>
                <c:pt idx="442">
                  <c:v>78.494594460000002</c:v>
                </c:pt>
                <c:pt idx="443">
                  <c:v>78.09103958</c:v>
                </c:pt>
                <c:pt idx="444">
                  <c:v>80.034972609999997</c:v>
                </c:pt>
                <c:pt idx="445">
                  <c:v>80.779492360000006</c:v>
                </c:pt>
                <c:pt idx="446">
                  <c:v>78.371095030000006</c:v>
                </c:pt>
                <c:pt idx="447">
                  <c:v>79.697675380000007</c:v>
                </c:pt>
                <c:pt idx="448">
                  <c:v>81.139556189999993</c:v>
                </c:pt>
                <c:pt idx="449">
                  <c:v>78.993941919999997</c:v>
                </c:pt>
                <c:pt idx="450">
                  <c:v>79.537778840000001</c:v>
                </c:pt>
                <c:pt idx="451">
                  <c:v>78.547512499999996</c:v>
                </c:pt>
                <c:pt idx="452">
                  <c:v>79.938251910000005</c:v>
                </c:pt>
                <c:pt idx="453">
                  <c:v>40.916196120000002</c:v>
                </c:pt>
                <c:pt idx="454">
                  <c:v>35.82054746</c:v>
                </c:pt>
                <c:pt idx="455">
                  <c:v>38.303762239999998</c:v>
                </c:pt>
                <c:pt idx="456">
                  <c:v>37.827709560000002</c:v>
                </c:pt>
                <c:pt idx="457">
                  <c:v>37.459358379999998</c:v>
                </c:pt>
                <c:pt idx="458">
                  <c:v>36.225440290000002</c:v>
                </c:pt>
                <c:pt idx="459">
                  <c:v>37.53393895</c:v>
                </c:pt>
                <c:pt idx="460">
                  <c:v>37.554851929999998</c:v>
                </c:pt>
                <c:pt idx="461">
                  <c:v>36.654001800000003</c:v>
                </c:pt>
                <c:pt idx="462">
                  <c:v>38.167658690000003</c:v>
                </c:pt>
                <c:pt idx="463">
                  <c:v>36.900467910000003</c:v>
                </c:pt>
                <c:pt idx="464">
                  <c:v>38.466101649999999</c:v>
                </c:pt>
                <c:pt idx="465">
                  <c:v>37.433658180000002</c:v>
                </c:pt>
                <c:pt idx="466">
                  <c:v>36.718980180000003</c:v>
                </c:pt>
                <c:pt idx="467">
                  <c:v>36.566176499999997</c:v>
                </c:pt>
                <c:pt idx="468">
                  <c:v>36.451645409999998</c:v>
                </c:pt>
                <c:pt idx="469">
                  <c:v>38.127770050000002</c:v>
                </c:pt>
                <c:pt idx="470">
                  <c:v>41.128144149999997</c:v>
                </c:pt>
                <c:pt idx="471">
                  <c:v>44.637296710000001</c:v>
                </c:pt>
                <c:pt idx="472">
                  <c:v>49.947728470000001</c:v>
                </c:pt>
                <c:pt idx="473">
                  <c:v>54.709382920000003</c:v>
                </c:pt>
                <c:pt idx="474">
                  <c:v>60.868150010000001</c:v>
                </c:pt>
                <c:pt idx="475">
                  <c:v>67.550818410000005</c:v>
                </c:pt>
                <c:pt idx="476">
                  <c:v>72.621451789999995</c:v>
                </c:pt>
                <c:pt idx="477">
                  <c:v>76.030634039999995</c:v>
                </c:pt>
                <c:pt idx="478">
                  <c:v>81.859365249999996</c:v>
                </c:pt>
                <c:pt idx="479">
                  <c:v>82.143402399999999</c:v>
                </c:pt>
                <c:pt idx="480">
                  <c:v>81.589901670000003</c:v>
                </c:pt>
                <c:pt idx="481">
                  <c:v>80.812598929999993</c:v>
                </c:pt>
                <c:pt idx="482">
                  <c:v>82.844032900000002</c:v>
                </c:pt>
                <c:pt idx="483">
                  <c:v>81.238683539999997</c:v>
                </c:pt>
                <c:pt idx="484">
                  <c:v>37.233706560000002</c:v>
                </c:pt>
                <c:pt idx="485">
                  <c:v>37.259740049999998</c:v>
                </c:pt>
                <c:pt idx="486">
                  <c:v>37.226609000000003</c:v>
                </c:pt>
                <c:pt idx="487">
                  <c:v>37.685103159999997</c:v>
                </c:pt>
                <c:pt idx="488">
                  <c:v>36.647054850000004</c:v>
                </c:pt>
                <c:pt idx="489">
                  <c:v>36.931350449999996</c:v>
                </c:pt>
                <c:pt idx="490">
                  <c:v>37.033874609999998</c:v>
                </c:pt>
                <c:pt idx="491">
                  <c:v>36.290771229999997</c:v>
                </c:pt>
                <c:pt idx="492">
                  <c:v>37.86926682</c:v>
                </c:pt>
                <c:pt idx="493">
                  <c:v>37.704927099999999</c:v>
                </c:pt>
                <c:pt idx="494">
                  <c:v>40.096208269999998</c:v>
                </c:pt>
                <c:pt idx="495">
                  <c:v>38.774682329999997</c:v>
                </c:pt>
                <c:pt idx="496">
                  <c:v>37.877295789999998</c:v>
                </c:pt>
                <c:pt idx="497">
                  <c:v>36.413800430000002</c:v>
                </c:pt>
                <c:pt idx="498">
                  <c:v>36.614033399999997</c:v>
                </c:pt>
                <c:pt idx="499">
                  <c:v>36.667814929999999</c:v>
                </c:pt>
                <c:pt idx="500">
                  <c:v>34.4403012</c:v>
                </c:pt>
                <c:pt idx="501">
                  <c:v>36.421678460000003</c:v>
                </c:pt>
                <c:pt idx="502">
                  <c:v>37.391362340000001</c:v>
                </c:pt>
                <c:pt idx="503">
                  <c:v>40.513552689999997</c:v>
                </c:pt>
                <c:pt idx="504">
                  <c:v>44.802769869999999</c:v>
                </c:pt>
                <c:pt idx="505">
                  <c:v>48.065537620000001</c:v>
                </c:pt>
                <c:pt idx="506">
                  <c:v>55.027846869999998</c:v>
                </c:pt>
                <c:pt idx="507">
                  <c:v>60.922104580000003</c:v>
                </c:pt>
                <c:pt idx="508">
                  <c:v>65.180598419999995</c:v>
                </c:pt>
                <c:pt idx="509">
                  <c:v>74.10357621</c:v>
                </c:pt>
                <c:pt idx="510">
                  <c:v>76.198646280000006</c:v>
                </c:pt>
                <c:pt idx="511">
                  <c:v>77.452421999999999</c:v>
                </c:pt>
                <c:pt idx="512">
                  <c:v>80.766727919999994</c:v>
                </c:pt>
                <c:pt idx="513">
                  <c:v>81.604435159999994</c:v>
                </c:pt>
                <c:pt idx="514">
                  <c:v>83.195749180000007</c:v>
                </c:pt>
                <c:pt idx="515">
                  <c:v>53.402770349999997</c:v>
                </c:pt>
                <c:pt idx="516">
                  <c:v>34.762227320000001</c:v>
                </c:pt>
                <c:pt idx="517">
                  <c:v>35.519251619999999</c:v>
                </c:pt>
                <c:pt idx="518">
                  <c:v>35.981652160000003</c:v>
                </c:pt>
                <c:pt idx="519">
                  <c:v>36.330650489999996</c:v>
                </c:pt>
                <c:pt idx="520">
                  <c:v>38.172538940000003</c:v>
                </c:pt>
                <c:pt idx="521">
                  <c:v>35.852341240000001</c:v>
                </c:pt>
                <c:pt idx="522">
                  <c:v>37.313742410000003</c:v>
                </c:pt>
                <c:pt idx="523">
                  <c:v>36.932461400000001</c:v>
                </c:pt>
                <c:pt idx="524">
                  <c:v>37.766595209999998</c:v>
                </c:pt>
                <c:pt idx="525">
                  <c:v>36.898699890000003</c:v>
                </c:pt>
                <c:pt idx="526">
                  <c:v>37.043525240000001</c:v>
                </c:pt>
                <c:pt idx="527">
                  <c:v>36.722891480000001</c:v>
                </c:pt>
                <c:pt idx="528">
                  <c:v>36.050715850000003</c:v>
                </c:pt>
                <c:pt idx="529">
                  <c:v>37.664816350000002</c:v>
                </c:pt>
                <c:pt idx="530">
                  <c:v>37.71706296</c:v>
                </c:pt>
                <c:pt idx="531">
                  <c:v>38.28290398</c:v>
                </c:pt>
                <c:pt idx="532">
                  <c:v>38.011163809999999</c:v>
                </c:pt>
                <c:pt idx="533">
                  <c:v>37.362478070000002</c:v>
                </c:pt>
                <c:pt idx="534">
                  <c:v>36.553017910000001</c:v>
                </c:pt>
                <c:pt idx="535">
                  <c:v>37.313929999999999</c:v>
                </c:pt>
                <c:pt idx="536">
                  <c:v>37.967582759999999</c:v>
                </c:pt>
                <c:pt idx="537">
                  <c:v>37.548417530000002</c:v>
                </c:pt>
                <c:pt idx="538">
                  <c:v>35.954588530000002</c:v>
                </c:pt>
                <c:pt idx="539">
                  <c:v>37.825687899999998</c:v>
                </c:pt>
                <c:pt idx="540">
                  <c:v>38.589660840000001</c:v>
                </c:pt>
                <c:pt idx="541">
                  <c:v>35.689829230000001</c:v>
                </c:pt>
                <c:pt idx="542">
                  <c:v>36.61711373</c:v>
                </c:pt>
                <c:pt idx="543">
                  <c:v>37.982868209999999</c:v>
                </c:pt>
                <c:pt idx="544">
                  <c:v>37.52626343</c:v>
                </c:pt>
                <c:pt idx="545">
                  <c:v>37.118627089999997</c:v>
                </c:pt>
                <c:pt idx="546">
                  <c:v>36.907797510000002</c:v>
                </c:pt>
                <c:pt idx="547">
                  <c:v>36.899034219999997</c:v>
                </c:pt>
                <c:pt idx="548">
                  <c:v>37.407444220000002</c:v>
                </c:pt>
                <c:pt idx="549">
                  <c:v>37.836080000000003</c:v>
                </c:pt>
                <c:pt idx="550">
                  <c:v>36.638266889999997</c:v>
                </c:pt>
                <c:pt idx="551">
                  <c:v>37.537313560000001</c:v>
                </c:pt>
                <c:pt idx="552">
                  <c:v>37.027954719999997</c:v>
                </c:pt>
                <c:pt idx="553">
                  <c:v>38.281606850000003</c:v>
                </c:pt>
                <c:pt idx="554">
                  <c:v>37.394465160000003</c:v>
                </c:pt>
                <c:pt idx="555">
                  <c:v>36.460029640000002</c:v>
                </c:pt>
                <c:pt idx="556">
                  <c:v>37.108619359999999</c:v>
                </c:pt>
                <c:pt idx="557">
                  <c:v>34.627451880000002</c:v>
                </c:pt>
                <c:pt idx="558">
                  <c:v>37.001319260000002</c:v>
                </c:pt>
                <c:pt idx="559">
                  <c:v>37.86604535</c:v>
                </c:pt>
                <c:pt idx="560">
                  <c:v>38.557270889999998</c:v>
                </c:pt>
                <c:pt idx="561">
                  <c:v>37.645566559999999</c:v>
                </c:pt>
                <c:pt idx="562">
                  <c:v>37.014546379999999</c:v>
                </c:pt>
                <c:pt idx="563">
                  <c:v>38.21300823</c:v>
                </c:pt>
                <c:pt idx="564">
                  <c:v>37.689641379999998</c:v>
                </c:pt>
                <c:pt idx="565">
                  <c:v>37.660513989999998</c:v>
                </c:pt>
                <c:pt idx="566">
                  <c:v>37.562162069999999</c:v>
                </c:pt>
                <c:pt idx="567">
                  <c:v>38.573538650000003</c:v>
                </c:pt>
                <c:pt idx="568">
                  <c:v>37.039584599999998</c:v>
                </c:pt>
                <c:pt idx="569">
                  <c:v>36.021432840000003</c:v>
                </c:pt>
                <c:pt idx="570">
                  <c:v>37.730981739999997</c:v>
                </c:pt>
                <c:pt idx="571">
                  <c:v>35.54039659</c:v>
                </c:pt>
                <c:pt idx="572">
                  <c:v>38.204888760000003</c:v>
                </c:pt>
                <c:pt idx="573">
                  <c:v>36.185252269999999</c:v>
                </c:pt>
                <c:pt idx="574">
                  <c:v>36.63824125</c:v>
                </c:pt>
                <c:pt idx="575">
                  <c:v>37.503378689999998</c:v>
                </c:pt>
                <c:pt idx="576">
                  <c:v>37.372314430000003</c:v>
                </c:pt>
                <c:pt idx="577">
                  <c:v>36.772465689999997</c:v>
                </c:pt>
                <c:pt idx="578">
                  <c:v>36.550065439999997</c:v>
                </c:pt>
                <c:pt idx="579">
                  <c:v>36.447331929999997</c:v>
                </c:pt>
                <c:pt idx="580">
                  <c:v>37.998300810000003</c:v>
                </c:pt>
                <c:pt idx="581">
                  <c:v>37.323507980000002</c:v>
                </c:pt>
                <c:pt idx="582">
                  <c:v>38.632325680000001</c:v>
                </c:pt>
                <c:pt idx="583">
                  <c:v>36.912016600000001</c:v>
                </c:pt>
                <c:pt idx="584">
                  <c:v>37.836172189999999</c:v>
                </c:pt>
                <c:pt idx="585">
                  <c:v>36.275367760000002</c:v>
                </c:pt>
                <c:pt idx="586">
                  <c:v>36.109588629999998</c:v>
                </c:pt>
                <c:pt idx="587">
                  <c:v>36.127881240000001</c:v>
                </c:pt>
                <c:pt idx="588">
                  <c:v>38.947359400000003</c:v>
                </c:pt>
                <c:pt idx="589">
                  <c:v>40.321080520000002</c:v>
                </c:pt>
                <c:pt idx="590">
                  <c:v>46.635970819999997</c:v>
                </c:pt>
                <c:pt idx="591">
                  <c:v>50.816681559999999</c:v>
                </c:pt>
                <c:pt idx="592">
                  <c:v>59.909577720000001</c:v>
                </c:pt>
                <c:pt idx="593">
                  <c:v>65.54604784</c:v>
                </c:pt>
                <c:pt idx="594">
                  <c:v>75.241081960000002</c:v>
                </c:pt>
                <c:pt idx="595">
                  <c:v>84.041918330000001</c:v>
                </c:pt>
                <c:pt idx="596">
                  <c:v>89.912814589999996</c:v>
                </c:pt>
                <c:pt idx="597">
                  <c:v>94.554142240000004</c:v>
                </c:pt>
                <c:pt idx="598">
                  <c:v>100.76051963</c:v>
                </c:pt>
                <c:pt idx="599">
                  <c:v>103.54794574</c:v>
                </c:pt>
                <c:pt idx="600">
                  <c:v>107.59670575</c:v>
                </c:pt>
                <c:pt idx="601">
                  <c:v>110.82384662</c:v>
                </c:pt>
                <c:pt idx="602">
                  <c:v>113.19129415</c:v>
                </c:pt>
                <c:pt idx="603">
                  <c:v>117.02350808</c:v>
                </c:pt>
                <c:pt idx="604">
                  <c:v>121.45252186</c:v>
                </c:pt>
                <c:pt idx="605">
                  <c:v>123.21061521999999</c:v>
                </c:pt>
                <c:pt idx="606">
                  <c:v>121.75739804</c:v>
                </c:pt>
                <c:pt idx="607">
                  <c:v>122.97888496</c:v>
                </c:pt>
                <c:pt idx="608">
                  <c:v>122.06855741</c:v>
                </c:pt>
                <c:pt idx="609">
                  <c:v>122.00253742</c:v>
                </c:pt>
                <c:pt idx="610">
                  <c:v>121.05207584</c:v>
                </c:pt>
                <c:pt idx="611">
                  <c:v>121.1457607</c:v>
                </c:pt>
                <c:pt idx="612">
                  <c:v>121.18905091000001</c:v>
                </c:pt>
                <c:pt idx="613">
                  <c:v>121.96162486</c:v>
                </c:pt>
                <c:pt idx="614">
                  <c:v>122.41423879</c:v>
                </c:pt>
                <c:pt idx="615">
                  <c:v>121.81178497000001</c:v>
                </c:pt>
                <c:pt idx="616">
                  <c:v>121.66078155</c:v>
                </c:pt>
                <c:pt idx="617">
                  <c:v>120.28694394999999</c:v>
                </c:pt>
                <c:pt idx="618">
                  <c:v>122.09181604</c:v>
                </c:pt>
                <c:pt idx="619">
                  <c:v>121.48849232000001</c:v>
                </c:pt>
                <c:pt idx="620">
                  <c:v>121.21157491</c:v>
                </c:pt>
                <c:pt idx="621">
                  <c:v>121.6235149</c:v>
                </c:pt>
                <c:pt idx="622">
                  <c:v>120.57905445</c:v>
                </c:pt>
                <c:pt idx="623">
                  <c:v>120.63719574</c:v>
                </c:pt>
                <c:pt idx="624">
                  <c:v>121.03128267</c:v>
                </c:pt>
                <c:pt idx="625">
                  <c:v>120.39809715</c:v>
                </c:pt>
                <c:pt idx="626">
                  <c:v>120.68772736</c:v>
                </c:pt>
                <c:pt idx="627">
                  <c:v>120.7178471</c:v>
                </c:pt>
                <c:pt idx="628">
                  <c:v>121.126473</c:v>
                </c:pt>
                <c:pt idx="629">
                  <c:v>119.33466249999999</c:v>
                </c:pt>
                <c:pt idx="630">
                  <c:v>120.89169556</c:v>
                </c:pt>
                <c:pt idx="631">
                  <c:v>119.5158654</c:v>
                </c:pt>
                <c:pt idx="632">
                  <c:v>121.34289312</c:v>
                </c:pt>
                <c:pt idx="633">
                  <c:v>121.19781892</c:v>
                </c:pt>
                <c:pt idx="634">
                  <c:v>120.54434123</c:v>
                </c:pt>
                <c:pt idx="635">
                  <c:v>119.00094516</c:v>
                </c:pt>
                <c:pt idx="636">
                  <c:v>119.77950266000001</c:v>
                </c:pt>
                <c:pt idx="637">
                  <c:v>120.87701627</c:v>
                </c:pt>
                <c:pt idx="638">
                  <c:v>120.04453124</c:v>
                </c:pt>
                <c:pt idx="639">
                  <c:v>121.78727592</c:v>
                </c:pt>
                <c:pt idx="640">
                  <c:v>121.30672421</c:v>
                </c:pt>
                <c:pt idx="641">
                  <c:v>120.35358223999999</c:v>
                </c:pt>
                <c:pt idx="642">
                  <c:v>119.51632973</c:v>
                </c:pt>
                <c:pt idx="643">
                  <c:v>119.27197303</c:v>
                </c:pt>
                <c:pt idx="644">
                  <c:v>121.13766438</c:v>
                </c:pt>
                <c:pt idx="645">
                  <c:v>121.15933930999999</c:v>
                </c:pt>
                <c:pt idx="646">
                  <c:v>119.90083075</c:v>
                </c:pt>
                <c:pt idx="647">
                  <c:v>120.26792582</c:v>
                </c:pt>
                <c:pt idx="648">
                  <c:v>119.96706202</c:v>
                </c:pt>
                <c:pt idx="649">
                  <c:v>117.94483243000001</c:v>
                </c:pt>
                <c:pt idx="650">
                  <c:v>119.88298493000001</c:v>
                </c:pt>
                <c:pt idx="651">
                  <c:v>120.06314093</c:v>
                </c:pt>
                <c:pt idx="652">
                  <c:v>119.49769327999999</c:v>
                </c:pt>
                <c:pt idx="653">
                  <c:v>119.49719675999999</c:v>
                </c:pt>
                <c:pt idx="654">
                  <c:v>121.57584242</c:v>
                </c:pt>
                <c:pt idx="655">
                  <c:v>120.40641720000001</c:v>
                </c:pt>
                <c:pt idx="656">
                  <c:v>119.12646528000001</c:v>
                </c:pt>
                <c:pt idx="657">
                  <c:v>120.291432</c:v>
                </c:pt>
                <c:pt idx="658">
                  <c:v>119.16154487</c:v>
                </c:pt>
                <c:pt idx="659">
                  <c:v>119.89664424</c:v>
                </c:pt>
                <c:pt idx="660">
                  <c:v>120.12753397</c:v>
                </c:pt>
                <c:pt idx="661">
                  <c:v>120.17593938</c:v>
                </c:pt>
                <c:pt idx="662">
                  <c:v>121.65472210999999</c:v>
                </c:pt>
                <c:pt idx="663">
                  <c:v>120.34787109</c:v>
                </c:pt>
                <c:pt idx="664">
                  <c:v>120.14177694</c:v>
                </c:pt>
                <c:pt idx="665">
                  <c:v>119.15264912000001</c:v>
                </c:pt>
                <c:pt idx="666">
                  <c:v>120.09604571</c:v>
                </c:pt>
                <c:pt idx="667">
                  <c:v>119.49031603</c:v>
                </c:pt>
                <c:pt idx="668">
                  <c:v>119.1581869</c:v>
                </c:pt>
                <c:pt idx="669">
                  <c:v>119.45343516</c:v>
                </c:pt>
                <c:pt idx="670">
                  <c:v>119.0160386</c:v>
                </c:pt>
                <c:pt idx="671">
                  <c:v>119.16817295</c:v>
                </c:pt>
                <c:pt idx="672">
                  <c:v>119.28699648</c:v>
                </c:pt>
                <c:pt idx="673">
                  <c:v>119.61771417999999</c:v>
                </c:pt>
                <c:pt idx="674">
                  <c:v>120.93412225</c:v>
                </c:pt>
                <c:pt idx="675">
                  <c:v>119.80058062000001</c:v>
                </c:pt>
                <c:pt idx="676">
                  <c:v>119.13066246</c:v>
                </c:pt>
                <c:pt idx="677">
                  <c:v>119.58097409</c:v>
                </c:pt>
                <c:pt idx="678">
                  <c:v>120.22097408</c:v>
                </c:pt>
                <c:pt idx="679">
                  <c:v>118.49732211</c:v>
                </c:pt>
                <c:pt idx="680">
                  <c:v>118.70463859</c:v>
                </c:pt>
                <c:pt idx="681">
                  <c:v>118.84874143</c:v>
                </c:pt>
                <c:pt idx="682">
                  <c:v>120.40996084</c:v>
                </c:pt>
                <c:pt idx="683">
                  <c:v>118.84325095</c:v>
                </c:pt>
                <c:pt idx="684">
                  <c:v>119.15642978</c:v>
                </c:pt>
                <c:pt idx="685">
                  <c:v>120.80293702</c:v>
                </c:pt>
                <c:pt idx="686">
                  <c:v>120.25851707</c:v>
                </c:pt>
                <c:pt idx="687">
                  <c:v>118.51482884000001</c:v>
                </c:pt>
                <c:pt idx="688">
                  <c:v>118.58227377</c:v>
                </c:pt>
                <c:pt idx="689">
                  <c:v>119.67846991</c:v>
                </c:pt>
                <c:pt idx="690">
                  <c:v>118.12309535</c:v>
                </c:pt>
                <c:pt idx="691">
                  <c:v>119.93476757000001</c:v>
                </c:pt>
                <c:pt idx="692">
                  <c:v>118.79359264</c:v>
                </c:pt>
                <c:pt idx="693">
                  <c:v>119.19078593</c:v>
                </c:pt>
                <c:pt idx="694">
                  <c:v>120.51799634</c:v>
                </c:pt>
                <c:pt idx="695">
                  <c:v>119.91945653000001</c:v>
                </c:pt>
                <c:pt idx="696">
                  <c:v>118.47020689</c:v>
                </c:pt>
                <c:pt idx="697">
                  <c:v>120.54642314</c:v>
                </c:pt>
                <c:pt idx="698">
                  <c:v>120.08014657</c:v>
                </c:pt>
                <c:pt idx="699">
                  <c:v>120.58675212</c:v>
                </c:pt>
                <c:pt idx="700">
                  <c:v>120.15975186</c:v>
                </c:pt>
                <c:pt idx="701">
                  <c:v>119.49244283</c:v>
                </c:pt>
                <c:pt idx="702">
                  <c:v>121.10418401</c:v>
                </c:pt>
                <c:pt idx="703">
                  <c:v>118.66806964</c:v>
                </c:pt>
                <c:pt idx="704">
                  <c:v>118.42005838999999</c:v>
                </c:pt>
                <c:pt idx="705">
                  <c:v>119.67947586</c:v>
                </c:pt>
                <c:pt idx="706">
                  <c:v>120.33679497999999</c:v>
                </c:pt>
                <c:pt idx="707">
                  <c:v>119.50452380999999</c:v>
                </c:pt>
                <c:pt idx="708">
                  <c:v>119.33518841999999</c:v>
                </c:pt>
                <c:pt idx="709">
                  <c:v>121.0113814</c:v>
                </c:pt>
                <c:pt idx="710">
                  <c:v>118.21812331</c:v>
                </c:pt>
                <c:pt idx="711">
                  <c:v>119.80011054000001</c:v>
                </c:pt>
                <c:pt idx="712">
                  <c:v>119.05749075</c:v>
                </c:pt>
                <c:pt idx="713">
                  <c:v>119.64584358</c:v>
                </c:pt>
                <c:pt idx="714">
                  <c:v>120.0397858</c:v>
                </c:pt>
                <c:pt idx="715">
                  <c:v>119.96533284</c:v>
                </c:pt>
                <c:pt idx="716">
                  <c:v>118.90597563999999</c:v>
                </c:pt>
                <c:pt idx="717">
                  <c:v>119.10042611999999</c:v>
                </c:pt>
                <c:pt idx="718">
                  <c:v>117.8800743</c:v>
                </c:pt>
                <c:pt idx="719">
                  <c:v>120.91655448</c:v>
                </c:pt>
                <c:pt idx="720">
                  <c:v>119.80250531</c:v>
                </c:pt>
                <c:pt idx="721">
                  <c:v>121.51701362</c:v>
                </c:pt>
                <c:pt idx="722">
                  <c:v>119.20758933</c:v>
                </c:pt>
                <c:pt idx="723">
                  <c:v>118.55155711</c:v>
                </c:pt>
                <c:pt idx="724">
                  <c:v>119.17936225</c:v>
                </c:pt>
                <c:pt idx="725">
                  <c:v>118.39189709</c:v>
                </c:pt>
                <c:pt idx="726">
                  <c:v>119.36610121</c:v>
                </c:pt>
                <c:pt idx="727">
                  <c:v>118.99114272</c:v>
                </c:pt>
                <c:pt idx="728">
                  <c:v>119.14147809000001</c:v>
                </c:pt>
                <c:pt idx="729">
                  <c:v>120.59659167</c:v>
                </c:pt>
                <c:pt idx="730">
                  <c:v>118.38119277</c:v>
                </c:pt>
                <c:pt idx="731">
                  <c:v>118.80319543</c:v>
                </c:pt>
                <c:pt idx="732">
                  <c:v>118.853279</c:v>
                </c:pt>
                <c:pt idx="733">
                  <c:v>119.0910298</c:v>
                </c:pt>
                <c:pt idx="734">
                  <c:v>119.82241356</c:v>
                </c:pt>
                <c:pt idx="735">
                  <c:v>118.69208331999999</c:v>
                </c:pt>
                <c:pt idx="736">
                  <c:v>120.47979333000001</c:v>
                </c:pt>
                <c:pt idx="737">
                  <c:v>117.79968039000001</c:v>
                </c:pt>
                <c:pt idx="738">
                  <c:v>119.47584016</c:v>
                </c:pt>
                <c:pt idx="739">
                  <c:v>117.97522418</c:v>
                </c:pt>
                <c:pt idx="740">
                  <c:v>120.5459705</c:v>
                </c:pt>
                <c:pt idx="741">
                  <c:v>119.64820929</c:v>
                </c:pt>
                <c:pt idx="742">
                  <c:v>118.21290851000001</c:v>
                </c:pt>
                <c:pt idx="743">
                  <c:v>120.03060000000001</c:v>
                </c:pt>
                <c:pt idx="744">
                  <c:v>118.54330839000001</c:v>
                </c:pt>
                <c:pt idx="745">
                  <c:v>118.71004095000001</c:v>
                </c:pt>
                <c:pt idx="746">
                  <c:v>118.84548003</c:v>
                </c:pt>
                <c:pt idx="747">
                  <c:v>118.11598687999999</c:v>
                </c:pt>
                <c:pt idx="748">
                  <c:v>117.35467506000001</c:v>
                </c:pt>
                <c:pt idx="749">
                  <c:v>118.58106135</c:v>
                </c:pt>
                <c:pt idx="750">
                  <c:v>119.98136878</c:v>
                </c:pt>
                <c:pt idx="751">
                  <c:v>119.02358964</c:v>
                </c:pt>
                <c:pt idx="752">
                  <c:v>119.56662962</c:v>
                </c:pt>
                <c:pt idx="753">
                  <c:v>119.01142514999999</c:v>
                </c:pt>
                <c:pt idx="754">
                  <c:v>118.45444065</c:v>
                </c:pt>
                <c:pt idx="755">
                  <c:v>119.78443272</c:v>
                </c:pt>
                <c:pt idx="756">
                  <c:v>117.68104586</c:v>
                </c:pt>
                <c:pt idx="757">
                  <c:v>118.56329076999999</c:v>
                </c:pt>
                <c:pt idx="758">
                  <c:v>118.97069607</c:v>
                </c:pt>
                <c:pt idx="759">
                  <c:v>117.28857170000001</c:v>
                </c:pt>
                <c:pt idx="760">
                  <c:v>120.12111225</c:v>
                </c:pt>
                <c:pt idx="761">
                  <c:v>123.64022310999999</c:v>
                </c:pt>
                <c:pt idx="762">
                  <c:v>130.24570437</c:v>
                </c:pt>
                <c:pt idx="763">
                  <c:v>131.99953844999999</c:v>
                </c:pt>
                <c:pt idx="764">
                  <c:v>136.21279808</c:v>
                </c:pt>
                <c:pt idx="765">
                  <c:v>138.97918874000001</c:v>
                </c:pt>
                <c:pt idx="766">
                  <c:v>144.25370108999999</c:v>
                </c:pt>
                <c:pt idx="767">
                  <c:v>145.58530632</c:v>
                </c:pt>
                <c:pt idx="768">
                  <c:v>148.66163814000001</c:v>
                </c:pt>
                <c:pt idx="769">
                  <c:v>146.71907358999999</c:v>
                </c:pt>
                <c:pt idx="770">
                  <c:v>147.3149985</c:v>
                </c:pt>
                <c:pt idx="771">
                  <c:v>147.80769283000001</c:v>
                </c:pt>
                <c:pt idx="772">
                  <c:v>146.57192028</c:v>
                </c:pt>
                <c:pt idx="773">
                  <c:v>146.89093344</c:v>
                </c:pt>
                <c:pt idx="774">
                  <c:v>147.25382689</c:v>
                </c:pt>
                <c:pt idx="775">
                  <c:v>147.60992007999999</c:v>
                </c:pt>
                <c:pt idx="776">
                  <c:v>146.43356538</c:v>
                </c:pt>
                <c:pt idx="777">
                  <c:v>146.48934783000001</c:v>
                </c:pt>
                <c:pt idx="778">
                  <c:v>146.04302102</c:v>
                </c:pt>
                <c:pt idx="779">
                  <c:v>145.95108066</c:v>
                </c:pt>
                <c:pt idx="780">
                  <c:v>147.68051338000001</c:v>
                </c:pt>
                <c:pt idx="781">
                  <c:v>145.42596863</c:v>
                </c:pt>
                <c:pt idx="782">
                  <c:v>147.29364396</c:v>
                </c:pt>
                <c:pt idx="783">
                  <c:v>146.54551359000001</c:v>
                </c:pt>
                <c:pt idx="784">
                  <c:v>145.89079975000001</c:v>
                </c:pt>
                <c:pt idx="785">
                  <c:v>144.23981431999999</c:v>
                </c:pt>
                <c:pt idx="786">
                  <c:v>144.23403863999999</c:v>
                </c:pt>
                <c:pt idx="787">
                  <c:v>145.47310173</c:v>
                </c:pt>
                <c:pt idx="788">
                  <c:v>145.61240741</c:v>
                </c:pt>
                <c:pt idx="789">
                  <c:v>146.94019039</c:v>
                </c:pt>
                <c:pt idx="790">
                  <c:v>146.87562315</c:v>
                </c:pt>
                <c:pt idx="791">
                  <c:v>145.62195761000001</c:v>
                </c:pt>
                <c:pt idx="792">
                  <c:v>145.15685361000001</c:v>
                </c:pt>
                <c:pt idx="793">
                  <c:v>147.29675657000001</c:v>
                </c:pt>
                <c:pt idx="794">
                  <c:v>145.32518214999999</c:v>
                </c:pt>
                <c:pt idx="795">
                  <c:v>146.39749413000001</c:v>
                </c:pt>
                <c:pt idx="796">
                  <c:v>145.94033662000001</c:v>
                </c:pt>
                <c:pt idx="797">
                  <c:v>144.84675082000001</c:v>
                </c:pt>
                <c:pt idx="798">
                  <c:v>144.99932852000001</c:v>
                </c:pt>
                <c:pt idx="799">
                  <c:v>145.34252278</c:v>
                </c:pt>
                <c:pt idx="800">
                  <c:v>145.15088872999999</c:v>
                </c:pt>
                <c:pt idx="801">
                  <c:v>146.99689803999999</c:v>
                </c:pt>
                <c:pt idx="802">
                  <c:v>144.41001542999999</c:v>
                </c:pt>
                <c:pt idx="803">
                  <c:v>145.9595976</c:v>
                </c:pt>
                <c:pt idx="804">
                  <c:v>145.53787607000001</c:v>
                </c:pt>
                <c:pt idx="805">
                  <c:v>145.39280101</c:v>
                </c:pt>
                <c:pt idx="806">
                  <c:v>145.79842554000001</c:v>
                </c:pt>
                <c:pt idx="807">
                  <c:v>145.34002031</c:v>
                </c:pt>
                <c:pt idx="808">
                  <c:v>145.69574441</c:v>
                </c:pt>
                <c:pt idx="809">
                  <c:v>145.46706893999999</c:v>
                </c:pt>
                <c:pt idx="810">
                  <c:v>143.72218369999999</c:v>
                </c:pt>
                <c:pt idx="811">
                  <c:v>145.44577358000001</c:v>
                </c:pt>
                <c:pt idx="812">
                  <c:v>145.73665652</c:v>
                </c:pt>
                <c:pt idx="813">
                  <c:v>144.96441139000001</c:v>
                </c:pt>
                <c:pt idx="814">
                  <c:v>145.92412676999999</c:v>
                </c:pt>
                <c:pt idx="815">
                  <c:v>143.90637362000001</c:v>
                </c:pt>
                <c:pt idx="816">
                  <c:v>145.03673631999999</c:v>
                </c:pt>
                <c:pt idx="817">
                  <c:v>143.60568964999999</c:v>
                </c:pt>
                <c:pt idx="818">
                  <c:v>146.69287883000001</c:v>
                </c:pt>
                <c:pt idx="819">
                  <c:v>144.36102388</c:v>
                </c:pt>
                <c:pt idx="820">
                  <c:v>145.71954400000001</c:v>
                </c:pt>
                <c:pt idx="821">
                  <c:v>144.26411350999999</c:v>
                </c:pt>
                <c:pt idx="822">
                  <c:v>144.6066218</c:v>
                </c:pt>
                <c:pt idx="823">
                  <c:v>144.94819928999999</c:v>
                </c:pt>
                <c:pt idx="824">
                  <c:v>145.27370421000001</c:v>
                </c:pt>
                <c:pt idx="825">
                  <c:v>145.91558366999999</c:v>
                </c:pt>
                <c:pt idx="826">
                  <c:v>145.14689924999999</c:v>
                </c:pt>
                <c:pt idx="827">
                  <c:v>144.46397399</c:v>
                </c:pt>
                <c:pt idx="828">
                  <c:v>145.24497582000001</c:v>
                </c:pt>
                <c:pt idx="829">
                  <c:v>144.32070967000001</c:v>
                </c:pt>
                <c:pt idx="830">
                  <c:v>145.90051442999999</c:v>
                </c:pt>
                <c:pt idx="831">
                  <c:v>144.62222170000001</c:v>
                </c:pt>
                <c:pt idx="832">
                  <c:v>145.54081658999999</c:v>
                </c:pt>
                <c:pt idx="833">
                  <c:v>146.05157209000001</c:v>
                </c:pt>
                <c:pt idx="834">
                  <c:v>144.04816185999999</c:v>
                </c:pt>
                <c:pt idx="835">
                  <c:v>145.50329762000001</c:v>
                </c:pt>
                <c:pt idx="836">
                  <c:v>145.70769942999999</c:v>
                </c:pt>
                <c:pt idx="837">
                  <c:v>142.63762362</c:v>
                </c:pt>
                <c:pt idx="838">
                  <c:v>144.82128521000001</c:v>
                </c:pt>
                <c:pt idx="839">
                  <c:v>146.47312213999999</c:v>
                </c:pt>
                <c:pt idx="840">
                  <c:v>143.74125691</c:v>
                </c:pt>
                <c:pt idx="841">
                  <c:v>144.81598692</c:v>
                </c:pt>
                <c:pt idx="842">
                  <c:v>146.40548308999999</c:v>
                </c:pt>
                <c:pt idx="843">
                  <c:v>145.60035103000001</c:v>
                </c:pt>
                <c:pt idx="844">
                  <c:v>145.00320139999999</c:v>
                </c:pt>
                <c:pt idx="845">
                  <c:v>145.14273227000001</c:v>
                </c:pt>
                <c:pt idx="846">
                  <c:v>145.57396335000001</c:v>
                </c:pt>
                <c:pt idx="847">
                  <c:v>145.41092015000001</c:v>
                </c:pt>
                <c:pt idx="848">
                  <c:v>146.34560923999999</c:v>
                </c:pt>
                <c:pt idx="849">
                  <c:v>144.36992946999999</c:v>
                </c:pt>
                <c:pt idx="850">
                  <c:v>144.76329763999999</c:v>
                </c:pt>
                <c:pt idx="851">
                  <c:v>144.67491770999999</c:v>
                </c:pt>
                <c:pt idx="852">
                  <c:v>143.32687756000001</c:v>
                </c:pt>
                <c:pt idx="853">
                  <c:v>145.30507449000001</c:v>
                </c:pt>
                <c:pt idx="854">
                  <c:v>146.39273827</c:v>
                </c:pt>
                <c:pt idx="855">
                  <c:v>145.40836019</c:v>
                </c:pt>
                <c:pt idx="856">
                  <c:v>142.49668679000001</c:v>
                </c:pt>
                <c:pt idx="857">
                  <c:v>147.00656058000001</c:v>
                </c:pt>
                <c:pt idx="858">
                  <c:v>144.58656185000001</c:v>
                </c:pt>
                <c:pt idx="859">
                  <c:v>143.32433714999999</c:v>
                </c:pt>
                <c:pt idx="860">
                  <c:v>144.97957729000001</c:v>
                </c:pt>
                <c:pt idx="861">
                  <c:v>145.32082736999999</c:v>
                </c:pt>
                <c:pt idx="862">
                  <c:v>144.83152206</c:v>
                </c:pt>
                <c:pt idx="863">
                  <c:v>144.16268786000001</c:v>
                </c:pt>
                <c:pt idx="864">
                  <c:v>144.85095197000001</c:v>
                </c:pt>
                <c:pt idx="865">
                  <c:v>144.31989945000001</c:v>
                </c:pt>
                <c:pt idx="866">
                  <c:v>144.27319725999999</c:v>
                </c:pt>
                <c:pt idx="867">
                  <c:v>144.94107295000001</c:v>
                </c:pt>
                <c:pt idx="868">
                  <c:v>146.06751836000001</c:v>
                </c:pt>
                <c:pt idx="869">
                  <c:v>145.12732048000001</c:v>
                </c:pt>
                <c:pt idx="870">
                  <c:v>145.95022041999999</c:v>
                </c:pt>
                <c:pt idx="871">
                  <c:v>145.91289925000001</c:v>
                </c:pt>
                <c:pt idx="872">
                  <c:v>146.55617443</c:v>
                </c:pt>
                <c:pt idx="873">
                  <c:v>145.59800505000001</c:v>
                </c:pt>
                <c:pt idx="874">
                  <c:v>145.42500694</c:v>
                </c:pt>
                <c:pt idx="875">
                  <c:v>145.25583058000001</c:v>
                </c:pt>
                <c:pt idx="876">
                  <c:v>145.46297078000001</c:v>
                </c:pt>
                <c:pt idx="877">
                  <c:v>144.63605072999999</c:v>
                </c:pt>
                <c:pt idx="878">
                  <c:v>145.61996303999999</c:v>
                </c:pt>
                <c:pt idx="879">
                  <c:v>142.87203144</c:v>
                </c:pt>
                <c:pt idx="880">
                  <c:v>144.70531908000001</c:v>
                </c:pt>
                <c:pt idx="881">
                  <c:v>144.49411398999999</c:v>
                </c:pt>
                <c:pt idx="882">
                  <c:v>145.248569</c:v>
                </c:pt>
                <c:pt idx="883">
                  <c:v>144.49355378999999</c:v>
                </c:pt>
                <c:pt idx="884">
                  <c:v>145.15471428999999</c:v>
                </c:pt>
                <c:pt idx="885">
                  <c:v>143.64150608</c:v>
                </c:pt>
                <c:pt idx="886">
                  <c:v>146.17043351000001</c:v>
                </c:pt>
                <c:pt idx="887">
                  <c:v>145.59323594</c:v>
                </c:pt>
                <c:pt idx="888">
                  <c:v>144.25679689</c:v>
                </c:pt>
                <c:pt idx="889">
                  <c:v>144.83804967</c:v>
                </c:pt>
                <c:pt idx="890">
                  <c:v>144.37398217</c:v>
                </c:pt>
                <c:pt idx="891">
                  <c:v>144.62933633</c:v>
                </c:pt>
                <c:pt idx="892">
                  <c:v>143.71555734</c:v>
                </c:pt>
                <c:pt idx="893">
                  <c:v>144.39421393000001</c:v>
                </c:pt>
                <c:pt idx="894">
                  <c:v>144.82146126999999</c:v>
                </c:pt>
                <c:pt idx="895">
                  <c:v>145.54376395</c:v>
                </c:pt>
                <c:pt idx="896">
                  <c:v>145.76754699</c:v>
                </c:pt>
                <c:pt idx="897">
                  <c:v>145.10881499999999</c:v>
                </c:pt>
                <c:pt idx="898">
                  <c:v>144.13152341</c:v>
                </c:pt>
                <c:pt idx="899">
                  <c:v>143.59204975</c:v>
                </c:pt>
                <c:pt idx="900">
                  <c:v>145.09282966000001</c:v>
                </c:pt>
                <c:pt idx="901">
                  <c:v>144.93403789999999</c:v>
                </c:pt>
                <c:pt idx="902">
                  <c:v>144.80506604999999</c:v>
                </c:pt>
                <c:pt idx="903">
                  <c:v>144.57164212999999</c:v>
                </c:pt>
                <c:pt idx="904">
                  <c:v>144.82275317</c:v>
                </c:pt>
                <c:pt idx="905">
                  <c:v>143.56148264000001</c:v>
                </c:pt>
                <c:pt idx="906">
                  <c:v>145.45355878000001</c:v>
                </c:pt>
                <c:pt idx="907">
                  <c:v>144.48459493999999</c:v>
                </c:pt>
                <c:pt idx="908">
                  <c:v>145.40112217000001</c:v>
                </c:pt>
                <c:pt idx="909">
                  <c:v>143.88648183000001</c:v>
                </c:pt>
                <c:pt idx="910">
                  <c:v>145.58042197</c:v>
                </c:pt>
                <c:pt idx="911">
                  <c:v>144.76353465</c:v>
                </c:pt>
                <c:pt idx="912">
                  <c:v>146.1697441</c:v>
                </c:pt>
                <c:pt idx="913">
                  <c:v>144.69564247</c:v>
                </c:pt>
                <c:pt idx="914">
                  <c:v>143.68606943</c:v>
                </c:pt>
                <c:pt idx="915">
                  <c:v>144.49142848</c:v>
                </c:pt>
                <c:pt idx="916">
                  <c:v>143.62191021000001</c:v>
                </c:pt>
                <c:pt idx="917">
                  <c:v>145.28011475</c:v>
                </c:pt>
                <c:pt idx="918">
                  <c:v>144.35500891000001</c:v>
                </c:pt>
                <c:pt idx="919">
                  <c:v>144.69768173</c:v>
                </c:pt>
                <c:pt idx="920">
                  <c:v>145.48704928000001</c:v>
                </c:pt>
                <c:pt idx="921">
                  <c:v>144.31943430000001</c:v>
                </c:pt>
                <c:pt idx="922">
                  <c:v>144.20944643999999</c:v>
                </c:pt>
                <c:pt idx="923">
                  <c:v>145.10867297999999</c:v>
                </c:pt>
                <c:pt idx="924">
                  <c:v>145.63673985</c:v>
                </c:pt>
                <c:pt idx="925">
                  <c:v>143.25298251000001</c:v>
                </c:pt>
                <c:pt idx="926">
                  <c:v>145.42659807999999</c:v>
                </c:pt>
                <c:pt idx="927">
                  <c:v>145.44484272</c:v>
                </c:pt>
                <c:pt idx="928">
                  <c:v>144.38152862999999</c:v>
                </c:pt>
                <c:pt idx="929">
                  <c:v>144.39852404000001</c:v>
                </c:pt>
                <c:pt idx="930">
                  <c:v>144.07244666</c:v>
                </c:pt>
                <c:pt idx="931">
                  <c:v>144.25827835000001</c:v>
                </c:pt>
                <c:pt idx="932">
                  <c:v>143.96574824000001</c:v>
                </c:pt>
                <c:pt idx="933">
                  <c:v>143.78691162999999</c:v>
                </c:pt>
                <c:pt idx="934">
                  <c:v>144.04783112000001</c:v>
                </c:pt>
                <c:pt idx="935">
                  <c:v>145.92284835000001</c:v>
                </c:pt>
                <c:pt idx="936">
                  <c:v>143.68912757000001</c:v>
                </c:pt>
                <c:pt idx="937">
                  <c:v>145.39803029000001</c:v>
                </c:pt>
                <c:pt idx="938">
                  <c:v>145.10601498</c:v>
                </c:pt>
                <c:pt idx="939">
                  <c:v>145.78608152999999</c:v>
                </c:pt>
                <c:pt idx="940">
                  <c:v>144.32632741</c:v>
                </c:pt>
                <c:pt idx="941">
                  <c:v>144.89480416999999</c:v>
                </c:pt>
                <c:pt idx="942">
                  <c:v>143.42564308999999</c:v>
                </c:pt>
                <c:pt idx="943">
                  <c:v>143.60146374000001</c:v>
                </c:pt>
                <c:pt idx="944">
                  <c:v>143.31154329</c:v>
                </c:pt>
                <c:pt idx="945">
                  <c:v>143.83900363999999</c:v>
                </c:pt>
                <c:pt idx="946">
                  <c:v>144.00605712999999</c:v>
                </c:pt>
                <c:pt idx="947">
                  <c:v>143.46142891</c:v>
                </c:pt>
                <c:pt idx="948">
                  <c:v>144.21528716</c:v>
                </c:pt>
                <c:pt idx="949">
                  <c:v>145.5269562</c:v>
                </c:pt>
                <c:pt idx="950">
                  <c:v>144.52684696</c:v>
                </c:pt>
                <c:pt idx="951">
                  <c:v>145.09653753000001</c:v>
                </c:pt>
                <c:pt idx="952">
                  <c:v>144.16541916</c:v>
                </c:pt>
                <c:pt idx="953">
                  <c:v>144.05682383999999</c:v>
                </c:pt>
                <c:pt idx="954">
                  <c:v>145.59224431999999</c:v>
                </c:pt>
                <c:pt idx="955">
                  <c:v>145.11298765999999</c:v>
                </c:pt>
                <c:pt idx="956">
                  <c:v>144.37924563000001</c:v>
                </c:pt>
                <c:pt idx="957">
                  <c:v>144.78938366</c:v>
                </c:pt>
                <c:pt idx="958">
                  <c:v>144.74744731999999</c:v>
                </c:pt>
                <c:pt idx="959">
                  <c:v>143.35040914000001</c:v>
                </c:pt>
                <c:pt idx="960">
                  <c:v>143.68335171999999</c:v>
                </c:pt>
                <c:pt idx="961">
                  <c:v>145.14063131</c:v>
                </c:pt>
                <c:pt idx="962">
                  <c:v>144.49834738000001</c:v>
                </c:pt>
                <c:pt idx="963">
                  <c:v>143.65516946</c:v>
                </c:pt>
                <c:pt idx="964">
                  <c:v>143.55710665000001</c:v>
                </c:pt>
                <c:pt idx="965">
                  <c:v>145.41469734</c:v>
                </c:pt>
                <c:pt idx="966">
                  <c:v>145.08524560999999</c:v>
                </c:pt>
                <c:pt idx="967">
                  <c:v>144.66427468000001</c:v>
                </c:pt>
                <c:pt idx="968">
                  <c:v>142.82576195999999</c:v>
                </c:pt>
                <c:pt idx="969">
                  <c:v>144.80703342000001</c:v>
                </c:pt>
                <c:pt idx="970">
                  <c:v>145.71627063</c:v>
                </c:pt>
                <c:pt idx="971">
                  <c:v>143.22857619000001</c:v>
                </c:pt>
                <c:pt idx="972">
                  <c:v>144.39985340999999</c:v>
                </c:pt>
                <c:pt idx="973">
                  <c:v>145.07204791000001</c:v>
                </c:pt>
                <c:pt idx="974">
                  <c:v>142.65055831000001</c:v>
                </c:pt>
                <c:pt idx="975">
                  <c:v>144.18474584000001</c:v>
                </c:pt>
                <c:pt idx="976">
                  <c:v>144.43564036999999</c:v>
                </c:pt>
                <c:pt idx="977">
                  <c:v>143.94555055999999</c:v>
                </c:pt>
                <c:pt idx="978">
                  <c:v>143.68328364000001</c:v>
                </c:pt>
                <c:pt idx="979">
                  <c:v>144.99261469999999</c:v>
                </c:pt>
                <c:pt idx="980">
                  <c:v>143.28602197000001</c:v>
                </c:pt>
                <c:pt idx="981">
                  <c:v>143.62215067</c:v>
                </c:pt>
                <c:pt idx="982">
                  <c:v>143.92905966000001</c:v>
                </c:pt>
                <c:pt idx="983">
                  <c:v>144.98085957999999</c:v>
                </c:pt>
                <c:pt idx="984">
                  <c:v>144.39619099999999</c:v>
                </c:pt>
                <c:pt idx="985">
                  <c:v>144.08209464999999</c:v>
                </c:pt>
                <c:pt idx="986">
                  <c:v>144.30941375</c:v>
                </c:pt>
                <c:pt idx="987">
                  <c:v>145.24350229999999</c:v>
                </c:pt>
                <c:pt idx="988">
                  <c:v>142.56326046000001</c:v>
                </c:pt>
                <c:pt idx="989">
                  <c:v>143.56759851000001</c:v>
                </c:pt>
                <c:pt idx="990">
                  <c:v>144.95031907000001</c:v>
                </c:pt>
                <c:pt idx="991">
                  <c:v>144.13031498999999</c:v>
                </c:pt>
                <c:pt idx="992">
                  <c:v>143.40401888</c:v>
                </c:pt>
                <c:pt idx="993">
                  <c:v>143.82874404</c:v>
                </c:pt>
                <c:pt idx="994">
                  <c:v>144.56903943</c:v>
                </c:pt>
                <c:pt idx="995">
                  <c:v>143.07678705999999</c:v>
                </c:pt>
                <c:pt idx="996">
                  <c:v>144.39098250000001</c:v>
                </c:pt>
                <c:pt idx="997">
                  <c:v>143.88858833</c:v>
                </c:pt>
                <c:pt idx="998">
                  <c:v>144.68255088999999</c:v>
                </c:pt>
                <c:pt idx="999">
                  <c:v>143.43414288</c:v>
                </c:pt>
                <c:pt idx="1000">
                  <c:v>143.77679304</c:v>
                </c:pt>
                <c:pt idx="1001">
                  <c:v>145.45327423000001</c:v>
                </c:pt>
                <c:pt idx="1002">
                  <c:v>144.94525515999999</c:v>
                </c:pt>
                <c:pt idx="1003">
                  <c:v>144.32744541</c:v>
                </c:pt>
                <c:pt idx="1004">
                  <c:v>144.69186758000001</c:v>
                </c:pt>
                <c:pt idx="1005">
                  <c:v>143.72401287</c:v>
                </c:pt>
                <c:pt idx="1006">
                  <c:v>143.65989367</c:v>
                </c:pt>
                <c:pt idx="1007">
                  <c:v>145.92090454000001</c:v>
                </c:pt>
                <c:pt idx="1008">
                  <c:v>144.22974275000001</c:v>
                </c:pt>
                <c:pt idx="1009">
                  <c:v>143.77517857000001</c:v>
                </c:pt>
                <c:pt idx="1010">
                  <c:v>145.17108608000001</c:v>
                </c:pt>
                <c:pt idx="1011">
                  <c:v>143.43055548000001</c:v>
                </c:pt>
                <c:pt idx="1012">
                  <c:v>143.59931183</c:v>
                </c:pt>
                <c:pt idx="1013">
                  <c:v>144.68659919000001</c:v>
                </c:pt>
                <c:pt idx="1014">
                  <c:v>143.7634113</c:v>
                </c:pt>
                <c:pt idx="1015">
                  <c:v>144.4875773</c:v>
                </c:pt>
                <c:pt idx="1016">
                  <c:v>145.14072292</c:v>
                </c:pt>
                <c:pt idx="1017">
                  <c:v>145.63424713000001</c:v>
                </c:pt>
                <c:pt idx="1018">
                  <c:v>144.26400798</c:v>
                </c:pt>
                <c:pt idx="1019">
                  <c:v>144.34291393999999</c:v>
                </c:pt>
                <c:pt idx="1020">
                  <c:v>144.67397394</c:v>
                </c:pt>
                <c:pt idx="1021">
                  <c:v>145.03098904999999</c:v>
                </c:pt>
                <c:pt idx="1022">
                  <c:v>142.93630843</c:v>
                </c:pt>
                <c:pt idx="1023">
                  <c:v>142.79790989</c:v>
                </c:pt>
                <c:pt idx="1024">
                  <c:v>143.66550794</c:v>
                </c:pt>
                <c:pt idx="1025">
                  <c:v>144.13415007</c:v>
                </c:pt>
                <c:pt idx="1026">
                  <c:v>144.33276968999999</c:v>
                </c:pt>
                <c:pt idx="1027">
                  <c:v>144.37661946</c:v>
                </c:pt>
                <c:pt idx="1028">
                  <c:v>144.99243238</c:v>
                </c:pt>
                <c:pt idx="1029">
                  <c:v>144.08426797999999</c:v>
                </c:pt>
                <c:pt idx="1030">
                  <c:v>143.39907228000001</c:v>
                </c:pt>
                <c:pt idx="1031">
                  <c:v>144.77241598000001</c:v>
                </c:pt>
                <c:pt idx="1032">
                  <c:v>144.592545</c:v>
                </c:pt>
                <c:pt idx="1033">
                  <c:v>143.27253089000001</c:v>
                </c:pt>
                <c:pt idx="1034">
                  <c:v>144.40175557000001</c:v>
                </c:pt>
                <c:pt idx="1035">
                  <c:v>144.09456940999999</c:v>
                </c:pt>
                <c:pt idx="1036">
                  <c:v>145.01962044000001</c:v>
                </c:pt>
                <c:pt idx="1037">
                  <c:v>145.24561442000001</c:v>
                </c:pt>
                <c:pt idx="1038">
                  <c:v>143.77463054</c:v>
                </c:pt>
                <c:pt idx="1039">
                  <c:v>143.76018575000001</c:v>
                </c:pt>
                <c:pt idx="1040">
                  <c:v>146.06109628999999</c:v>
                </c:pt>
                <c:pt idx="1041">
                  <c:v>144.86027147999999</c:v>
                </c:pt>
                <c:pt idx="1042">
                  <c:v>143.78546736000001</c:v>
                </c:pt>
                <c:pt idx="1043">
                  <c:v>144.37815806</c:v>
                </c:pt>
                <c:pt idx="1044">
                  <c:v>142.80998362</c:v>
                </c:pt>
                <c:pt idx="1045">
                  <c:v>145.25379752000001</c:v>
                </c:pt>
                <c:pt idx="1046">
                  <c:v>143.75901063000001</c:v>
                </c:pt>
                <c:pt idx="1047">
                  <c:v>145.78842283</c:v>
                </c:pt>
                <c:pt idx="1048">
                  <c:v>144.90401785</c:v>
                </c:pt>
                <c:pt idx="1049">
                  <c:v>145.15312388000001</c:v>
                </c:pt>
                <c:pt idx="1050">
                  <c:v>144.79782417999999</c:v>
                </c:pt>
                <c:pt idx="1051">
                  <c:v>144.16885364000001</c:v>
                </c:pt>
                <c:pt idx="1052">
                  <c:v>143.13642257999999</c:v>
                </c:pt>
                <c:pt idx="1053">
                  <c:v>144.47848295</c:v>
                </c:pt>
                <c:pt idx="1054">
                  <c:v>144.67387923999999</c:v>
                </c:pt>
                <c:pt idx="1055">
                  <c:v>143.77393863</c:v>
                </c:pt>
                <c:pt idx="1056">
                  <c:v>144.16150443999999</c:v>
                </c:pt>
                <c:pt idx="1057">
                  <c:v>144.20778124</c:v>
                </c:pt>
                <c:pt idx="1058">
                  <c:v>143.53576172000001</c:v>
                </c:pt>
                <c:pt idx="1059">
                  <c:v>143.20463975999999</c:v>
                </c:pt>
                <c:pt idx="1060">
                  <c:v>143.47473819000001</c:v>
                </c:pt>
                <c:pt idx="1061">
                  <c:v>143.89138434</c:v>
                </c:pt>
                <c:pt idx="1062">
                  <c:v>143.55575192000001</c:v>
                </c:pt>
                <c:pt idx="1063">
                  <c:v>144.99616556999999</c:v>
                </c:pt>
                <c:pt idx="1064">
                  <c:v>145.29128304</c:v>
                </c:pt>
                <c:pt idx="1065">
                  <c:v>145.02557677999999</c:v>
                </c:pt>
                <c:pt idx="1066">
                  <c:v>145.15458767000001</c:v>
                </c:pt>
                <c:pt idx="1067">
                  <c:v>144.49752040000001</c:v>
                </c:pt>
                <c:pt idx="1068">
                  <c:v>143.92179046999999</c:v>
                </c:pt>
                <c:pt idx="1069">
                  <c:v>144.96015220000001</c:v>
                </c:pt>
                <c:pt idx="1070">
                  <c:v>144.04756520999999</c:v>
                </c:pt>
                <c:pt idx="1071">
                  <c:v>144.97623009</c:v>
                </c:pt>
                <c:pt idx="1072">
                  <c:v>145.05653394999999</c:v>
                </c:pt>
                <c:pt idx="1073">
                  <c:v>144.50823174999999</c:v>
                </c:pt>
                <c:pt idx="1074">
                  <c:v>144.86374230999999</c:v>
                </c:pt>
                <c:pt idx="1075">
                  <c:v>144.47503112999999</c:v>
                </c:pt>
                <c:pt idx="1076">
                  <c:v>145.47542863999999</c:v>
                </c:pt>
                <c:pt idx="1077">
                  <c:v>143.72767365000001</c:v>
                </c:pt>
                <c:pt idx="1078">
                  <c:v>144.19836072000001</c:v>
                </c:pt>
                <c:pt idx="1079">
                  <c:v>145.59927446</c:v>
                </c:pt>
                <c:pt idx="1080">
                  <c:v>144.32658570000001</c:v>
                </c:pt>
                <c:pt idx="1081">
                  <c:v>145.32279990999999</c:v>
                </c:pt>
                <c:pt idx="1082">
                  <c:v>143.78975310000001</c:v>
                </c:pt>
                <c:pt idx="1083">
                  <c:v>144.3890342</c:v>
                </c:pt>
                <c:pt idx="1084">
                  <c:v>144.05165499</c:v>
                </c:pt>
                <c:pt idx="1085">
                  <c:v>144.08279354000001</c:v>
                </c:pt>
                <c:pt idx="1086">
                  <c:v>145.42107759000001</c:v>
                </c:pt>
                <c:pt idx="1087">
                  <c:v>144.22713659999999</c:v>
                </c:pt>
                <c:pt idx="1088">
                  <c:v>144.66699398</c:v>
                </c:pt>
                <c:pt idx="1089">
                  <c:v>144.01714433999999</c:v>
                </c:pt>
                <c:pt idx="1090">
                  <c:v>143.44374016</c:v>
                </c:pt>
                <c:pt idx="1091">
                  <c:v>144.55545022000001</c:v>
                </c:pt>
                <c:pt idx="1092">
                  <c:v>144.17637998999999</c:v>
                </c:pt>
                <c:pt idx="1093">
                  <c:v>143.64220771000001</c:v>
                </c:pt>
                <c:pt idx="1094">
                  <c:v>144.79097271000001</c:v>
                </c:pt>
                <c:pt idx="1095">
                  <c:v>144.19422552</c:v>
                </c:pt>
                <c:pt idx="1096">
                  <c:v>144.37599936000001</c:v>
                </c:pt>
                <c:pt idx="1097">
                  <c:v>144.66984529000001</c:v>
                </c:pt>
                <c:pt idx="1098">
                  <c:v>144.69149024000001</c:v>
                </c:pt>
                <c:pt idx="1099">
                  <c:v>145.3236832</c:v>
                </c:pt>
                <c:pt idx="1100">
                  <c:v>144.25153488999999</c:v>
                </c:pt>
                <c:pt idx="1101">
                  <c:v>143.44982082999999</c:v>
                </c:pt>
                <c:pt idx="1102">
                  <c:v>144.36424305</c:v>
                </c:pt>
                <c:pt idx="1103">
                  <c:v>144.52670868999999</c:v>
                </c:pt>
                <c:pt idx="1104">
                  <c:v>144.71203438000001</c:v>
                </c:pt>
                <c:pt idx="1105">
                  <c:v>143.24416521000001</c:v>
                </c:pt>
                <c:pt idx="1106">
                  <c:v>142.70855304</c:v>
                </c:pt>
                <c:pt idx="1107">
                  <c:v>146.07924786999999</c:v>
                </c:pt>
                <c:pt idx="1108">
                  <c:v>143.99416651000001</c:v>
                </c:pt>
                <c:pt idx="1109">
                  <c:v>143.68780108999999</c:v>
                </c:pt>
                <c:pt idx="1110">
                  <c:v>143.74768913</c:v>
                </c:pt>
                <c:pt idx="1111">
                  <c:v>144.05075506</c:v>
                </c:pt>
                <c:pt idx="1112">
                  <c:v>143.73152109</c:v>
                </c:pt>
                <c:pt idx="1113">
                  <c:v>143.39842594999999</c:v>
                </c:pt>
                <c:pt idx="1114">
                  <c:v>145.29218610999999</c:v>
                </c:pt>
                <c:pt idx="1115">
                  <c:v>144.54877974999999</c:v>
                </c:pt>
                <c:pt idx="1116">
                  <c:v>144.51267489</c:v>
                </c:pt>
                <c:pt idx="1117">
                  <c:v>143.92881138000001</c:v>
                </c:pt>
                <c:pt idx="1118">
                  <c:v>144.76988534</c:v>
                </c:pt>
                <c:pt idx="1119">
                  <c:v>144.46376355000001</c:v>
                </c:pt>
                <c:pt idx="1120">
                  <c:v>145.26670848000001</c:v>
                </c:pt>
                <c:pt idx="1121">
                  <c:v>142.93160849</c:v>
                </c:pt>
                <c:pt idx="1122">
                  <c:v>143.91344823</c:v>
                </c:pt>
                <c:pt idx="1123">
                  <c:v>144.86045415000001</c:v>
                </c:pt>
                <c:pt idx="1124">
                  <c:v>144.45484639</c:v>
                </c:pt>
                <c:pt idx="1125">
                  <c:v>146.06369122999999</c:v>
                </c:pt>
                <c:pt idx="1126">
                  <c:v>144.55467372999999</c:v>
                </c:pt>
                <c:pt idx="1127">
                  <c:v>144.78855311000001</c:v>
                </c:pt>
                <c:pt idx="1128">
                  <c:v>143.30582247000001</c:v>
                </c:pt>
                <c:pt idx="1129">
                  <c:v>145.01511611000001</c:v>
                </c:pt>
                <c:pt idx="1130">
                  <c:v>144.96605326</c:v>
                </c:pt>
                <c:pt idx="1131">
                  <c:v>144.92968922</c:v>
                </c:pt>
                <c:pt idx="1132">
                  <c:v>143.85955068000001</c:v>
                </c:pt>
                <c:pt idx="1133">
                  <c:v>144.05272524</c:v>
                </c:pt>
                <c:pt idx="1134">
                  <c:v>143.08570179</c:v>
                </c:pt>
                <c:pt idx="1135">
                  <c:v>144.68450793</c:v>
                </c:pt>
                <c:pt idx="1136">
                  <c:v>144.46844185</c:v>
                </c:pt>
                <c:pt idx="1137">
                  <c:v>142.84957863</c:v>
                </c:pt>
                <c:pt idx="1138">
                  <c:v>143.45607294000001</c:v>
                </c:pt>
                <c:pt idx="1139">
                  <c:v>143.41872136000001</c:v>
                </c:pt>
                <c:pt idx="1140">
                  <c:v>144.29345660999999</c:v>
                </c:pt>
                <c:pt idx="1141">
                  <c:v>144.21836035000001</c:v>
                </c:pt>
                <c:pt idx="1142">
                  <c:v>145.19471426999999</c:v>
                </c:pt>
                <c:pt idx="1143">
                  <c:v>143.43389132999999</c:v>
                </c:pt>
                <c:pt idx="1144">
                  <c:v>144.81643894000001</c:v>
                </c:pt>
                <c:pt idx="1145">
                  <c:v>145.38623269000001</c:v>
                </c:pt>
                <c:pt idx="1146">
                  <c:v>143.86099066</c:v>
                </c:pt>
                <c:pt idx="1147">
                  <c:v>143.8490803</c:v>
                </c:pt>
                <c:pt idx="1148">
                  <c:v>144.80899091000001</c:v>
                </c:pt>
                <c:pt idx="1149">
                  <c:v>144.97072997999999</c:v>
                </c:pt>
                <c:pt idx="1150">
                  <c:v>144.31863505999999</c:v>
                </c:pt>
                <c:pt idx="1151">
                  <c:v>144.02111084000001</c:v>
                </c:pt>
                <c:pt idx="1152">
                  <c:v>144.94647352999999</c:v>
                </c:pt>
                <c:pt idx="1153">
                  <c:v>143.70165281999999</c:v>
                </c:pt>
                <c:pt idx="1154">
                  <c:v>143.77934124999999</c:v>
                </c:pt>
                <c:pt idx="1155">
                  <c:v>143.29409473000001</c:v>
                </c:pt>
                <c:pt idx="1156">
                  <c:v>144.26301204999999</c:v>
                </c:pt>
                <c:pt idx="1157">
                  <c:v>143.91474448</c:v>
                </c:pt>
                <c:pt idx="1158">
                  <c:v>144.83863029</c:v>
                </c:pt>
                <c:pt idx="1159">
                  <c:v>143.70573121000001</c:v>
                </c:pt>
                <c:pt idx="1160">
                  <c:v>144.68488636000001</c:v>
                </c:pt>
                <c:pt idx="1161">
                  <c:v>144.26174900000001</c:v>
                </c:pt>
                <c:pt idx="1162">
                  <c:v>144.40137071999999</c:v>
                </c:pt>
                <c:pt idx="1163">
                  <c:v>143.78798466000001</c:v>
                </c:pt>
                <c:pt idx="1164">
                  <c:v>144.67464819</c:v>
                </c:pt>
                <c:pt idx="1165">
                  <c:v>144.81970507</c:v>
                </c:pt>
                <c:pt idx="1166">
                  <c:v>143.43052614999999</c:v>
                </c:pt>
                <c:pt idx="1167">
                  <c:v>143.76409505000001</c:v>
                </c:pt>
                <c:pt idx="1168">
                  <c:v>144.20119529999999</c:v>
                </c:pt>
                <c:pt idx="1169">
                  <c:v>144.99588709</c:v>
                </c:pt>
                <c:pt idx="1170">
                  <c:v>144.90360515</c:v>
                </c:pt>
                <c:pt idx="1171">
                  <c:v>143.08914271</c:v>
                </c:pt>
                <c:pt idx="1172">
                  <c:v>145.26202373000001</c:v>
                </c:pt>
                <c:pt idx="1173">
                  <c:v>143.56173625</c:v>
                </c:pt>
                <c:pt idx="1174">
                  <c:v>145.23339077</c:v>
                </c:pt>
                <c:pt idx="1175">
                  <c:v>144.72242521999999</c:v>
                </c:pt>
                <c:pt idx="1176">
                  <c:v>144.01778820999999</c:v>
                </c:pt>
                <c:pt idx="1177">
                  <c:v>144.10144636999999</c:v>
                </c:pt>
                <c:pt idx="1178">
                  <c:v>144.5125505</c:v>
                </c:pt>
                <c:pt idx="1179">
                  <c:v>144.65571173999999</c:v>
                </c:pt>
                <c:pt idx="1180">
                  <c:v>145.46573813000001</c:v>
                </c:pt>
                <c:pt idx="1181">
                  <c:v>144.60374440000001</c:v>
                </c:pt>
                <c:pt idx="1182">
                  <c:v>144.09807599000001</c:v>
                </c:pt>
                <c:pt idx="1183">
                  <c:v>144.76854021</c:v>
                </c:pt>
                <c:pt idx="1184">
                  <c:v>143.25656710000001</c:v>
                </c:pt>
                <c:pt idx="1185">
                  <c:v>144.46056734000001</c:v>
                </c:pt>
                <c:pt idx="1186">
                  <c:v>145.70869904</c:v>
                </c:pt>
                <c:pt idx="1187">
                  <c:v>144.68182264000001</c:v>
                </c:pt>
                <c:pt idx="1188">
                  <c:v>143.90057995999999</c:v>
                </c:pt>
                <c:pt idx="1189">
                  <c:v>144.84419721</c:v>
                </c:pt>
                <c:pt idx="1190">
                  <c:v>143.42836833000001</c:v>
                </c:pt>
                <c:pt idx="1191">
                  <c:v>144.52683845999999</c:v>
                </c:pt>
                <c:pt idx="1192">
                  <c:v>144.53194095000001</c:v>
                </c:pt>
                <c:pt idx="1193">
                  <c:v>144.64367217</c:v>
                </c:pt>
                <c:pt idx="1194">
                  <c:v>144.33429866</c:v>
                </c:pt>
                <c:pt idx="1195">
                  <c:v>144.18492279</c:v>
                </c:pt>
                <c:pt idx="1196">
                  <c:v>145.71018137999999</c:v>
                </c:pt>
                <c:pt idx="1197">
                  <c:v>142.45749361</c:v>
                </c:pt>
                <c:pt idx="1198">
                  <c:v>142.90819565000001</c:v>
                </c:pt>
                <c:pt idx="1199">
                  <c:v>144.66734278000001</c:v>
                </c:pt>
                <c:pt idx="1200">
                  <c:v>143.46834332</c:v>
                </c:pt>
                <c:pt idx="1201">
                  <c:v>144.04594338000001</c:v>
                </c:pt>
                <c:pt idx="1202">
                  <c:v>144.94921600000001</c:v>
                </c:pt>
                <c:pt idx="1203">
                  <c:v>144.67079573999999</c:v>
                </c:pt>
                <c:pt idx="1204">
                  <c:v>144.62759188000001</c:v>
                </c:pt>
                <c:pt idx="1205">
                  <c:v>143.98811017</c:v>
                </c:pt>
                <c:pt idx="1206">
                  <c:v>144.5213881</c:v>
                </c:pt>
                <c:pt idx="1207">
                  <c:v>144.52441679</c:v>
                </c:pt>
                <c:pt idx="1208">
                  <c:v>144.38722114999999</c:v>
                </c:pt>
                <c:pt idx="1209">
                  <c:v>143.8544134</c:v>
                </c:pt>
                <c:pt idx="1210">
                  <c:v>144.37019203</c:v>
                </c:pt>
                <c:pt idx="1211">
                  <c:v>143.16421987999999</c:v>
                </c:pt>
                <c:pt idx="1212">
                  <c:v>143.13617904</c:v>
                </c:pt>
                <c:pt idx="1213">
                  <c:v>145.15745848</c:v>
                </c:pt>
                <c:pt idx="1214">
                  <c:v>142.93164249</c:v>
                </c:pt>
                <c:pt idx="1215">
                  <c:v>145.28885248</c:v>
                </c:pt>
                <c:pt idx="1216">
                  <c:v>145.13314366</c:v>
                </c:pt>
                <c:pt idx="1217">
                  <c:v>142.76650144999999</c:v>
                </c:pt>
                <c:pt idx="1218">
                  <c:v>143.38169984000001</c:v>
                </c:pt>
                <c:pt idx="1219">
                  <c:v>144.80295233999999</c:v>
                </c:pt>
                <c:pt idx="1220">
                  <c:v>143.35381674000001</c:v>
                </c:pt>
                <c:pt idx="1221">
                  <c:v>144.19486121</c:v>
                </c:pt>
                <c:pt idx="1222">
                  <c:v>143.88804715000001</c:v>
                </c:pt>
                <c:pt idx="1223">
                  <c:v>146.34522776</c:v>
                </c:pt>
                <c:pt idx="1224">
                  <c:v>145.21845980000001</c:v>
                </c:pt>
                <c:pt idx="1225">
                  <c:v>143.23977991000001</c:v>
                </c:pt>
                <c:pt idx="1226">
                  <c:v>143.98926157</c:v>
                </c:pt>
                <c:pt idx="1227">
                  <c:v>144.57241557</c:v>
                </c:pt>
                <c:pt idx="1228">
                  <c:v>143.87976477000001</c:v>
                </c:pt>
                <c:pt idx="1229">
                  <c:v>143.85270129</c:v>
                </c:pt>
                <c:pt idx="1230">
                  <c:v>144.26465662000001</c:v>
                </c:pt>
                <c:pt idx="1231">
                  <c:v>144.5983018</c:v>
                </c:pt>
                <c:pt idx="1232">
                  <c:v>143.21301</c:v>
                </c:pt>
                <c:pt idx="1233">
                  <c:v>144.0200097</c:v>
                </c:pt>
                <c:pt idx="1234">
                  <c:v>143.15048098</c:v>
                </c:pt>
                <c:pt idx="1235">
                  <c:v>144.99756514000001</c:v>
                </c:pt>
                <c:pt idx="1236">
                  <c:v>143.57784534999999</c:v>
                </c:pt>
                <c:pt idx="1237">
                  <c:v>144.34491427</c:v>
                </c:pt>
                <c:pt idx="1238">
                  <c:v>143.36982105999999</c:v>
                </c:pt>
                <c:pt idx="1239">
                  <c:v>144.69564944999999</c:v>
                </c:pt>
                <c:pt idx="1240">
                  <c:v>145.1839579</c:v>
                </c:pt>
                <c:pt idx="1241">
                  <c:v>145.40697437</c:v>
                </c:pt>
                <c:pt idx="1242">
                  <c:v>145.43424236000001</c:v>
                </c:pt>
                <c:pt idx="1243">
                  <c:v>146.67880313000001</c:v>
                </c:pt>
                <c:pt idx="1244">
                  <c:v>145.54953470000001</c:v>
                </c:pt>
                <c:pt idx="1245">
                  <c:v>144.7891482</c:v>
                </c:pt>
                <c:pt idx="1246">
                  <c:v>144.50304505</c:v>
                </c:pt>
                <c:pt idx="1247">
                  <c:v>145.43635180999999</c:v>
                </c:pt>
                <c:pt idx="1248">
                  <c:v>144.59805556000001</c:v>
                </c:pt>
                <c:pt idx="1249">
                  <c:v>143.86744931000001</c:v>
                </c:pt>
                <c:pt idx="1250">
                  <c:v>144.83083726000001</c:v>
                </c:pt>
                <c:pt idx="1251">
                  <c:v>144.34479003999999</c:v>
                </c:pt>
                <c:pt idx="1252">
                  <c:v>144.66148390999999</c:v>
                </c:pt>
                <c:pt idx="1253">
                  <c:v>142.96310151</c:v>
                </c:pt>
                <c:pt idx="1254">
                  <c:v>144.02658875</c:v>
                </c:pt>
                <c:pt idx="1255">
                  <c:v>143.98590517</c:v>
                </c:pt>
                <c:pt idx="1256">
                  <c:v>144.49525782000001</c:v>
                </c:pt>
                <c:pt idx="1257">
                  <c:v>144.90825674999999</c:v>
                </c:pt>
                <c:pt idx="1258">
                  <c:v>144.22104963000001</c:v>
                </c:pt>
                <c:pt idx="1259">
                  <c:v>144.63109195999999</c:v>
                </c:pt>
                <c:pt idx="1260">
                  <c:v>143.45831702999999</c:v>
                </c:pt>
                <c:pt idx="1261">
                  <c:v>142.75764086999999</c:v>
                </c:pt>
                <c:pt idx="1262">
                  <c:v>143.20362220999999</c:v>
                </c:pt>
                <c:pt idx="1263">
                  <c:v>143.31031884000001</c:v>
                </c:pt>
                <c:pt idx="1264">
                  <c:v>145.83577837000001</c:v>
                </c:pt>
                <c:pt idx="1265">
                  <c:v>145.08407566</c:v>
                </c:pt>
                <c:pt idx="1266">
                  <c:v>144.87142428000001</c:v>
                </c:pt>
                <c:pt idx="1267">
                  <c:v>143.58698699999999</c:v>
                </c:pt>
                <c:pt idx="1268">
                  <c:v>143.10389036000001</c:v>
                </c:pt>
                <c:pt idx="1269">
                  <c:v>143.55305913999999</c:v>
                </c:pt>
                <c:pt idx="1270">
                  <c:v>143.97440033999999</c:v>
                </c:pt>
                <c:pt idx="1271">
                  <c:v>144.51800636999999</c:v>
                </c:pt>
                <c:pt idx="1272">
                  <c:v>144.33078327999999</c:v>
                </c:pt>
                <c:pt idx="1273">
                  <c:v>145.74437821999999</c:v>
                </c:pt>
                <c:pt idx="1274">
                  <c:v>144.02604818</c:v>
                </c:pt>
                <c:pt idx="1275">
                  <c:v>143.93599857999999</c:v>
                </c:pt>
                <c:pt idx="1276">
                  <c:v>143.81984868000001</c:v>
                </c:pt>
                <c:pt idx="1277">
                  <c:v>143.97306773</c:v>
                </c:pt>
                <c:pt idx="1278">
                  <c:v>144.18825529</c:v>
                </c:pt>
                <c:pt idx="1279">
                  <c:v>144.98788368999999</c:v>
                </c:pt>
                <c:pt idx="1280">
                  <c:v>144.03237467</c:v>
                </c:pt>
                <c:pt idx="1281">
                  <c:v>144.20446213</c:v>
                </c:pt>
                <c:pt idx="1282">
                  <c:v>144.62601033000001</c:v>
                </c:pt>
                <c:pt idx="1283">
                  <c:v>143.72883493</c:v>
                </c:pt>
                <c:pt idx="1284">
                  <c:v>145.85725962999999</c:v>
                </c:pt>
                <c:pt idx="1285">
                  <c:v>144.81055268</c:v>
                </c:pt>
                <c:pt idx="1286">
                  <c:v>144.04600737999999</c:v>
                </c:pt>
                <c:pt idx="1287">
                  <c:v>144.74340197999999</c:v>
                </c:pt>
                <c:pt idx="1288">
                  <c:v>145.60031674999999</c:v>
                </c:pt>
                <c:pt idx="1289">
                  <c:v>143.60461667999999</c:v>
                </c:pt>
                <c:pt idx="1290">
                  <c:v>142.74216292</c:v>
                </c:pt>
                <c:pt idx="1291">
                  <c:v>143.41896628999999</c:v>
                </c:pt>
                <c:pt idx="1292">
                  <c:v>143.74436603000001</c:v>
                </c:pt>
                <c:pt idx="1293">
                  <c:v>144.03234061000001</c:v>
                </c:pt>
                <c:pt idx="1294">
                  <c:v>144.4436503</c:v>
                </c:pt>
                <c:pt idx="1295">
                  <c:v>144.65325806999999</c:v>
                </c:pt>
                <c:pt idx="1296">
                  <c:v>142.672281</c:v>
                </c:pt>
                <c:pt idx="1297">
                  <c:v>144.93757975</c:v>
                </c:pt>
                <c:pt idx="1298">
                  <c:v>145.83888146999999</c:v>
                </c:pt>
                <c:pt idx="1299">
                  <c:v>145.96914201000001</c:v>
                </c:pt>
                <c:pt idx="1300">
                  <c:v>143.8459695</c:v>
                </c:pt>
                <c:pt idx="1301">
                  <c:v>145.38287980000001</c:v>
                </c:pt>
                <c:pt idx="1302">
                  <c:v>144.78710943999999</c:v>
                </c:pt>
                <c:pt idx="1303">
                  <c:v>144.95919463999999</c:v>
                </c:pt>
                <c:pt idx="1304">
                  <c:v>143.72711029999999</c:v>
                </c:pt>
                <c:pt idx="1305">
                  <c:v>142.26559906</c:v>
                </c:pt>
                <c:pt idx="1306">
                  <c:v>144.82769263</c:v>
                </c:pt>
                <c:pt idx="1307">
                  <c:v>145.60635708999999</c:v>
                </c:pt>
                <c:pt idx="1308">
                  <c:v>143.50374425999999</c:v>
                </c:pt>
                <c:pt idx="1309">
                  <c:v>142.76522435999999</c:v>
                </c:pt>
                <c:pt idx="1310">
                  <c:v>144.91279596000001</c:v>
                </c:pt>
                <c:pt idx="1311">
                  <c:v>145.01261767</c:v>
                </c:pt>
                <c:pt idx="1312">
                  <c:v>144.49338180000001</c:v>
                </c:pt>
                <c:pt idx="1313">
                  <c:v>142.89698189999999</c:v>
                </c:pt>
                <c:pt idx="1314">
                  <c:v>143.80274811000001</c:v>
                </c:pt>
                <c:pt idx="1315">
                  <c:v>143.43265485000001</c:v>
                </c:pt>
                <c:pt idx="1316">
                  <c:v>145.11525992</c:v>
                </c:pt>
                <c:pt idx="1317">
                  <c:v>143.37352354000001</c:v>
                </c:pt>
                <c:pt idx="1318">
                  <c:v>144.63278034000001</c:v>
                </c:pt>
                <c:pt idx="1319">
                  <c:v>145.02521487000001</c:v>
                </c:pt>
                <c:pt idx="1320">
                  <c:v>143.88653828</c:v>
                </c:pt>
                <c:pt idx="1321">
                  <c:v>142.64542227000001</c:v>
                </c:pt>
                <c:pt idx="1322">
                  <c:v>144.323701</c:v>
                </c:pt>
                <c:pt idx="1323">
                  <c:v>143.94314897999999</c:v>
                </c:pt>
                <c:pt idx="1324">
                  <c:v>144.47848733999999</c:v>
                </c:pt>
                <c:pt idx="1325">
                  <c:v>144.01561383000001</c:v>
                </c:pt>
                <c:pt idx="1326">
                  <c:v>144.22521871999999</c:v>
                </c:pt>
                <c:pt idx="1327">
                  <c:v>144.21530895000001</c:v>
                </c:pt>
                <c:pt idx="1328">
                  <c:v>144.11334282999999</c:v>
                </c:pt>
                <c:pt idx="1329">
                  <c:v>144.29045212</c:v>
                </c:pt>
                <c:pt idx="1330">
                  <c:v>143.82238795000001</c:v>
                </c:pt>
                <c:pt idx="1331">
                  <c:v>144.21132033999999</c:v>
                </c:pt>
                <c:pt idx="1332">
                  <c:v>143.23952893000001</c:v>
                </c:pt>
                <c:pt idx="1333">
                  <c:v>144.36680125000001</c:v>
                </c:pt>
                <c:pt idx="1334">
                  <c:v>144.79198246999999</c:v>
                </c:pt>
                <c:pt idx="1335">
                  <c:v>144.18337933000001</c:v>
                </c:pt>
                <c:pt idx="1336">
                  <c:v>144.32874253</c:v>
                </c:pt>
                <c:pt idx="1337">
                  <c:v>143.28968793999999</c:v>
                </c:pt>
                <c:pt idx="1338">
                  <c:v>144.93574504</c:v>
                </c:pt>
                <c:pt idx="1339">
                  <c:v>143.99255868</c:v>
                </c:pt>
                <c:pt idx="1340">
                  <c:v>144.42809617</c:v>
                </c:pt>
                <c:pt idx="1341">
                  <c:v>144.40348177999999</c:v>
                </c:pt>
                <c:pt idx="1342">
                  <c:v>144.51374061000001</c:v>
                </c:pt>
                <c:pt idx="1343">
                  <c:v>143.35420485</c:v>
                </c:pt>
                <c:pt idx="1344">
                  <c:v>143.88374605999999</c:v>
                </c:pt>
                <c:pt idx="1345">
                  <c:v>142.30251767999999</c:v>
                </c:pt>
                <c:pt idx="1346">
                  <c:v>144.48427695000001</c:v>
                </c:pt>
                <c:pt idx="1347">
                  <c:v>144.94212941999999</c:v>
                </c:pt>
                <c:pt idx="1348">
                  <c:v>143.42403128000001</c:v>
                </c:pt>
                <c:pt idx="1349">
                  <c:v>144.16393235999999</c:v>
                </c:pt>
                <c:pt idx="1350">
                  <c:v>143.49592777999999</c:v>
                </c:pt>
                <c:pt idx="1351">
                  <c:v>144.01691249999999</c:v>
                </c:pt>
                <c:pt idx="1352">
                  <c:v>144.35534005</c:v>
                </c:pt>
                <c:pt idx="1353">
                  <c:v>144.65001862</c:v>
                </c:pt>
                <c:pt idx="1354">
                  <c:v>145.28672369</c:v>
                </c:pt>
                <c:pt idx="1355">
                  <c:v>143.28138073</c:v>
                </c:pt>
                <c:pt idx="1356">
                  <c:v>143.8326505</c:v>
                </c:pt>
                <c:pt idx="1357">
                  <c:v>144.76584083</c:v>
                </c:pt>
                <c:pt idx="1358">
                  <c:v>143.55007529</c:v>
                </c:pt>
                <c:pt idx="1359">
                  <c:v>142.35774370999999</c:v>
                </c:pt>
                <c:pt idx="1360">
                  <c:v>143.73919914999999</c:v>
                </c:pt>
                <c:pt idx="1361">
                  <c:v>144.92084052000001</c:v>
                </c:pt>
                <c:pt idx="1362">
                  <c:v>144.05392849</c:v>
                </c:pt>
                <c:pt idx="1363">
                  <c:v>143.87269419</c:v>
                </c:pt>
                <c:pt idx="1364">
                  <c:v>144.51485131999999</c:v>
                </c:pt>
                <c:pt idx="1365">
                  <c:v>143.43019061000001</c:v>
                </c:pt>
                <c:pt idx="1366">
                  <c:v>145.14701994999999</c:v>
                </c:pt>
                <c:pt idx="1367">
                  <c:v>145.36757494</c:v>
                </c:pt>
                <c:pt idx="1368">
                  <c:v>143.58315472999999</c:v>
                </c:pt>
                <c:pt idx="1369">
                  <c:v>146.10271003</c:v>
                </c:pt>
                <c:pt idx="1370">
                  <c:v>143.23345846000001</c:v>
                </c:pt>
                <c:pt idx="1371">
                  <c:v>143.67170263</c:v>
                </c:pt>
                <c:pt idx="1372">
                  <c:v>144.62611482</c:v>
                </c:pt>
                <c:pt idx="1373">
                  <c:v>144.77949676</c:v>
                </c:pt>
                <c:pt idx="1374">
                  <c:v>144.49781786</c:v>
                </c:pt>
                <c:pt idx="1375">
                  <c:v>143.53271827</c:v>
                </c:pt>
                <c:pt idx="1376">
                  <c:v>143.85271198000001</c:v>
                </c:pt>
                <c:pt idx="1377">
                  <c:v>144.83269682</c:v>
                </c:pt>
                <c:pt idx="1378">
                  <c:v>144.76115113</c:v>
                </c:pt>
                <c:pt idx="1379">
                  <c:v>145.20445393</c:v>
                </c:pt>
                <c:pt idx="1380">
                  <c:v>144.31538696000001</c:v>
                </c:pt>
                <c:pt idx="1381">
                  <c:v>143.95088852000001</c:v>
                </c:pt>
                <c:pt idx="1382">
                  <c:v>143.50447260999999</c:v>
                </c:pt>
                <c:pt idx="1383">
                  <c:v>144.83909424000001</c:v>
                </c:pt>
                <c:pt idx="1384">
                  <c:v>144.17604005000001</c:v>
                </c:pt>
                <c:pt idx="1385">
                  <c:v>144.46618273999999</c:v>
                </c:pt>
                <c:pt idx="1386">
                  <c:v>144.04069598999999</c:v>
                </c:pt>
                <c:pt idx="1387">
                  <c:v>142.99558614</c:v>
                </c:pt>
                <c:pt idx="1388">
                  <c:v>143.82950617</c:v>
                </c:pt>
                <c:pt idx="1389">
                  <c:v>144.92037500999999</c:v>
                </c:pt>
                <c:pt idx="1390">
                  <c:v>144.84300825</c:v>
                </c:pt>
                <c:pt idx="1391">
                  <c:v>143.67315862000001</c:v>
                </c:pt>
                <c:pt idx="1392">
                  <c:v>144.28482622000001</c:v>
                </c:pt>
                <c:pt idx="1393">
                  <c:v>144.0051818</c:v>
                </c:pt>
                <c:pt idx="1394">
                  <c:v>144.01823974999999</c:v>
                </c:pt>
                <c:pt idx="1395">
                  <c:v>143.76349388</c:v>
                </c:pt>
                <c:pt idx="1396">
                  <c:v>144.28982775</c:v>
                </c:pt>
                <c:pt idx="1397">
                  <c:v>145.83780447000001</c:v>
                </c:pt>
                <c:pt idx="1398">
                  <c:v>143.73306491</c:v>
                </c:pt>
                <c:pt idx="1399">
                  <c:v>143.43632482999999</c:v>
                </c:pt>
                <c:pt idx="1400">
                  <c:v>144.14301306999999</c:v>
                </c:pt>
                <c:pt idx="1401">
                  <c:v>144.06054427999999</c:v>
                </c:pt>
                <c:pt idx="1402">
                  <c:v>142.78275796</c:v>
                </c:pt>
                <c:pt idx="1403">
                  <c:v>145.25892013999999</c:v>
                </c:pt>
                <c:pt idx="1404">
                  <c:v>145.86879089999999</c:v>
                </c:pt>
                <c:pt idx="1405">
                  <c:v>143.09074652999999</c:v>
                </c:pt>
                <c:pt idx="1406">
                  <c:v>143.72982492</c:v>
                </c:pt>
                <c:pt idx="1407">
                  <c:v>143.45446889999999</c:v>
                </c:pt>
                <c:pt idx="1408">
                  <c:v>145.26483918</c:v>
                </c:pt>
                <c:pt idx="1409">
                  <c:v>143.53161505</c:v>
                </c:pt>
                <c:pt idx="1410">
                  <c:v>145.62226025000001</c:v>
                </c:pt>
                <c:pt idx="1411">
                  <c:v>145.23796249</c:v>
                </c:pt>
                <c:pt idx="1412">
                  <c:v>144.16447087</c:v>
                </c:pt>
                <c:pt idx="1413">
                  <c:v>143.07960700000001</c:v>
                </c:pt>
                <c:pt idx="1414">
                  <c:v>142.63193459999999</c:v>
                </c:pt>
                <c:pt idx="1415">
                  <c:v>144.02798050999999</c:v>
                </c:pt>
                <c:pt idx="1416">
                  <c:v>144.81738809000001</c:v>
                </c:pt>
                <c:pt idx="1417">
                  <c:v>144.43514306</c:v>
                </c:pt>
                <c:pt idx="1418">
                  <c:v>143.07498772</c:v>
                </c:pt>
                <c:pt idx="1419">
                  <c:v>143.63477191000001</c:v>
                </c:pt>
                <c:pt idx="1420">
                  <c:v>143.24023987999999</c:v>
                </c:pt>
                <c:pt idx="1421">
                  <c:v>143.08184012999999</c:v>
                </c:pt>
                <c:pt idx="1422">
                  <c:v>143.94062897000001</c:v>
                </c:pt>
                <c:pt idx="1423">
                  <c:v>144.89236595</c:v>
                </c:pt>
                <c:pt idx="1424">
                  <c:v>144.12352580000001</c:v>
                </c:pt>
                <c:pt idx="1425">
                  <c:v>144.36723771000001</c:v>
                </c:pt>
                <c:pt idx="1426">
                  <c:v>146.76592036</c:v>
                </c:pt>
                <c:pt idx="1427">
                  <c:v>144.29099185999999</c:v>
                </c:pt>
                <c:pt idx="1428">
                  <c:v>144.2976611</c:v>
                </c:pt>
                <c:pt idx="1429">
                  <c:v>144.28301021999999</c:v>
                </c:pt>
                <c:pt idx="1430">
                  <c:v>145.00530229</c:v>
                </c:pt>
                <c:pt idx="1431">
                  <c:v>142.96926228000001</c:v>
                </c:pt>
                <c:pt idx="1432">
                  <c:v>144.47228548999999</c:v>
                </c:pt>
                <c:pt idx="1433">
                  <c:v>143.38716181999999</c:v>
                </c:pt>
                <c:pt idx="1434">
                  <c:v>144.50832790000001</c:v>
                </c:pt>
                <c:pt idx="1435">
                  <c:v>143.57945140000001</c:v>
                </c:pt>
                <c:pt idx="1436">
                  <c:v>143.037724</c:v>
                </c:pt>
                <c:pt idx="1437">
                  <c:v>144.03970337999999</c:v>
                </c:pt>
                <c:pt idx="1438">
                  <c:v>143.12814614000001</c:v>
                </c:pt>
                <c:pt idx="1439">
                  <c:v>144.38194093999999</c:v>
                </c:pt>
                <c:pt idx="1440">
                  <c:v>143.87318049999999</c:v>
                </c:pt>
                <c:pt idx="1441">
                  <c:v>144.80340846999999</c:v>
                </c:pt>
                <c:pt idx="1442">
                  <c:v>145.10149781000001</c:v>
                </c:pt>
                <c:pt idx="1443">
                  <c:v>142.89352621</c:v>
                </c:pt>
                <c:pt idx="1444">
                  <c:v>143.79083664000001</c:v>
                </c:pt>
                <c:pt idx="1445">
                  <c:v>145.46046016</c:v>
                </c:pt>
                <c:pt idx="1446">
                  <c:v>144.86693138999999</c:v>
                </c:pt>
                <c:pt idx="1447">
                  <c:v>144.18864764</c:v>
                </c:pt>
                <c:pt idx="1448">
                  <c:v>142.95490784</c:v>
                </c:pt>
                <c:pt idx="1449">
                  <c:v>143.57703619</c:v>
                </c:pt>
                <c:pt idx="1450">
                  <c:v>142.83491581000001</c:v>
                </c:pt>
                <c:pt idx="1451">
                  <c:v>144.15169813</c:v>
                </c:pt>
                <c:pt idx="1452">
                  <c:v>144.95492725</c:v>
                </c:pt>
                <c:pt idx="1453">
                  <c:v>144.75940696999999</c:v>
                </c:pt>
                <c:pt idx="1454">
                  <c:v>146.46360544000001</c:v>
                </c:pt>
                <c:pt idx="1455">
                  <c:v>143.71604785</c:v>
                </c:pt>
                <c:pt idx="1456">
                  <c:v>144.10374585</c:v>
                </c:pt>
                <c:pt idx="1457">
                  <c:v>144.25363317</c:v>
                </c:pt>
                <c:pt idx="1458">
                  <c:v>144.91704161000001</c:v>
                </c:pt>
                <c:pt idx="1459">
                  <c:v>142.97687981999999</c:v>
                </c:pt>
                <c:pt idx="1460">
                  <c:v>144.18676611000001</c:v>
                </c:pt>
                <c:pt idx="1461">
                  <c:v>128.87854748000001</c:v>
                </c:pt>
                <c:pt idx="1462">
                  <c:v>68.97771084</c:v>
                </c:pt>
                <c:pt idx="1463">
                  <c:v>42.724987579999997</c:v>
                </c:pt>
                <c:pt idx="1464">
                  <c:v>38.265075320000001</c:v>
                </c:pt>
                <c:pt idx="1465">
                  <c:v>37.519913389999999</c:v>
                </c:pt>
                <c:pt idx="1466">
                  <c:v>38.140290659999998</c:v>
                </c:pt>
                <c:pt idx="1467">
                  <c:v>37.074425660000003</c:v>
                </c:pt>
                <c:pt idx="1468">
                  <c:v>38.003942279999997</c:v>
                </c:pt>
                <c:pt idx="1469">
                  <c:v>39.332385410000001</c:v>
                </c:pt>
                <c:pt idx="1470">
                  <c:v>37.781192849999996</c:v>
                </c:pt>
                <c:pt idx="1471">
                  <c:v>38.866619870000001</c:v>
                </c:pt>
                <c:pt idx="1472">
                  <c:v>36.496206409999999</c:v>
                </c:pt>
                <c:pt idx="1473">
                  <c:v>38.946247300000003</c:v>
                </c:pt>
                <c:pt idx="1474">
                  <c:v>38.920159429999998</c:v>
                </c:pt>
                <c:pt idx="1475">
                  <c:v>38.310022969999999</c:v>
                </c:pt>
                <c:pt idx="1476">
                  <c:v>38.969736699999999</c:v>
                </c:pt>
                <c:pt idx="1477">
                  <c:v>39.215313209999998</c:v>
                </c:pt>
                <c:pt idx="1478">
                  <c:v>38.127021280000001</c:v>
                </c:pt>
                <c:pt idx="1479">
                  <c:v>38.918380829999997</c:v>
                </c:pt>
                <c:pt idx="1480">
                  <c:v>38.885155089999998</c:v>
                </c:pt>
                <c:pt idx="1481">
                  <c:v>38.77460336</c:v>
                </c:pt>
                <c:pt idx="1482">
                  <c:v>37.911872420000002</c:v>
                </c:pt>
                <c:pt idx="1483">
                  <c:v>38.847115219999999</c:v>
                </c:pt>
                <c:pt idx="1484">
                  <c:v>37.822777389999999</c:v>
                </c:pt>
                <c:pt idx="1485">
                  <c:v>38.41673145</c:v>
                </c:pt>
                <c:pt idx="1486">
                  <c:v>37.857601619999997</c:v>
                </c:pt>
                <c:pt idx="1487">
                  <c:v>37.710886909999999</c:v>
                </c:pt>
                <c:pt idx="1488">
                  <c:v>38.900681280000001</c:v>
                </c:pt>
                <c:pt idx="1489">
                  <c:v>39.281561549999999</c:v>
                </c:pt>
                <c:pt idx="1490">
                  <c:v>37.443059470000001</c:v>
                </c:pt>
                <c:pt idx="1491">
                  <c:v>39.047708649999997</c:v>
                </c:pt>
                <c:pt idx="1492">
                  <c:v>38.283364480000003</c:v>
                </c:pt>
                <c:pt idx="1493">
                  <c:v>39.53915224</c:v>
                </c:pt>
                <c:pt idx="1494">
                  <c:v>37.974628080000002</c:v>
                </c:pt>
                <c:pt idx="1495">
                  <c:v>37.841091489999997</c:v>
                </c:pt>
                <c:pt idx="1496">
                  <c:v>38.298081320000001</c:v>
                </c:pt>
                <c:pt idx="1497">
                  <c:v>37.887051810000003</c:v>
                </c:pt>
                <c:pt idx="1498">
                  <c:v>37.339292999999998</c:v>
                </c:pt>
                <c:pt idx="1499">
                  <c:v>38.440193360000002</c:v>
                </c:pt>
                <c:pt idx="1500">
                  <c:v>37.595053350000001</c:v>
                </c:pt>
                <c:pt idx="1501">
                  <c:v>37.544641069999997</c:v>
                </c:pt>
                <c:pt idx="1502">
                  <c:v>38.790790289999997</c:v>
                </c:pt>
                <c:pt idx="1503">
                  <c:v>37.413656619999998</c:v>
                </c:pt>
                <c:pt idx="1504">
                  <c:v>37.169486839999998</c:v>
                </c:pt>
                <c:pt idx="1505">
                  <c:v>37.803348960000001</c:v>
                </c:pt>
                <c:pt idx="1506">
                  <c:v>38.377600340000001</c:v>
                </c:pt>
                <c:pt idx="1507">
                  <c:v>39.37468192</c:v>
                </c:pt>
                <c:pt idx="1508">
                  <c:v>38.250253669999999</c:v>
                </c:pt>
                <c:pt idx="1509">
                  <c:v>37.546005000000001</c:v>
                </c:pt>
                <c:pt idx="1510">
                  <c:v>39.86726453</c:v>
                </c:pt>
                <c:pt idx="1511">
                  <c:v>37.982259399999997</c:v>
                </c:pt>
                <c:pt idx="1512">
                  <c:v>39.345693470000001</c:v>
                </c:pt>
                <c:pt idx="1513">
                  <c:v>38.888671170000002</c:v>
                </c:pt>
                <c:pt idx="1514">
                  <c:v>38.126868739999999</c:v>
                </c:pt>
                <c:pt idx="1515">
                  <c:v>38.555140770000001</c:v>
                </c:pt>
                <c:pt idx="1516">
                  <c:v>37.657812919999998</c:v>
                </c:pt>
                <c:pt idx="1517">
                  <c:v>37.354533109999998</c:v>
                </c:pt>
                <c:pt idx="1518">
                  <c:v>36.612507200000003</c:v>
                </c:pt>
                <c:pt idx="1519">
                  <c:v>37.166739210000003</c:v>
                </c:pt>
                <c:pt idx="1520">
                  <c:v>38.46492619</c:v>
                </c:pt>
                <c:pt idx="1521">
                  <c:v>38.11399909</c:v>
                </c:pt>
                <c:pt idx="1522">
                  <c:v>38.14052023</c:v>
                </c:pt>
                <c:pt idx="1523">
                  <c:v>38.734580719999997</c:v>
                </c:pt>
                <c:pt idx="1524">
                  <c:v>36.885542579999999</c:v>
                </c:pt>
                <c:pt idx="1525">
                  <c:v>38.324128299999998</c:v>
                </c:pt>
                <c:pt idx="1526">
                  <c:v>38.134699050000002</c:v>
                </c:pt>
                <c:pt idx="1527">
                  <c:v>37.250941470000001</c:v>
                </c:pt>
                <c:pt idx="1528">
                  <c:v>38.587076940000003</c:v>
                </c:pt>
                <c:pt idx="1529">
                  <c:v>36.464021619999997</c:v>
                </c:pt>
                <c:pt idx="1530">
                  <c:v>37.896450559999998</c:v>
                </c:pt>
                <c:pt idx="1531">
                  <c:v>37.593947669999999</c:v>
                </c:pt>
                <c:pt idx="1532">
                  <c:v>37.96658498</c:v>
                </c:pt>
                <c:pt idx="1533">
                  <c:v>37.238957849999998</c:v>
                </c:pt>
                <c:pt idx="1534">
                  <c:v>37.306682170000002</c:v>
                </c:pt>
                <c:pt idx="1535">
                  <c:v>39.043224840000001</c:v>
                </c:pt>
                <c:pt idx="1536">
                  <c:v>40.128518800000002</c:v>
                </c:pt>
                <c:pt idx="1537">
                  <c:v>36.999132469999999</c:v>
                </c:pt>
                <c:pt idx="1538">
                  <c:v>36.414656569999998</c:v>
                </c:pt>
                <c:pt idx="1539">
                  <c:v>36.988172509999998</c:v>
                </c:pt>
                <c:pt idx="1540">
                  <c:v>37.216570679999997</c:v>
                </c:pt>
                <c:pt idx="1541">
                  <c:v>37.920298989999999</c:v>
                </c:pt>
                <c:pt idx="1542">
                  <c:v>38.743475580000002</c:v>
                </c:pt>
                <c:pt idx="1543">
                  <c:v>38.793064039999997</c:v>
                </c:pt>
                <c:pt idx="1544">
                  <c:v>37.46828009</c:v>
                </c:pt>
                <c:pt idx="1545">
                  <c:v>38.172164430000002</c:v>
                </c:pt>
                <c:pt idx="1546">
                  <c:v>37.094637169999999</c:v>
                </c:pt>
                <c:pt idx="1547">
                  <c:v>37.687648660000001</c:v>
                </c:pt>
                <c:pt idx="1548">
                  <c:v>36.930942340000001</c:v>
                </c:pt>
                <c:pt idx="1549">
                  <c:v>38.935748259999997</c:v>
                </c:pt>
                <c:pt idx="1550">
                  <c:v>37.836836910000002</c:v>
                </c:pt>
                <c:pt idx="1551">
                  <c:v>38.592260670000002</c:v>
                </c:pt>
                <c:pt idx="1552">
                  <c:v>36.903956919999999</c:v>
                </c:pt>
                <c:pt idx="1553">
                  <c:v>38.265927859999998</c:v>
                </c:pt>
                <c:pt idx="1554">
                  <c:v>37.582678319999999</c:v>
                </c:pt>
                <c:pt idx="1555">
                  <c:v>37.831793140000002</c:v>
                </c:pt>
                <c:pt idx="1556">
                  <c:v>38.579532819999997</c:v>
                </c:pt>
                <c:pt idx="1557">
                  <c:v>38.571342489999999</c:v>
                </c:pt>
                <c:pt idx="1558">
                  <c:v>38.476326329999999</c:v>
                </c:pt>
                <c:pt idx="1559">
                  <c:v>37.502119090000001</c:v>
                </c:pt>
                <c:pt idx="1560">
                  <c:v>38.641408290000001</c:v>
                </c:pt>
                <c:pt idx="1561">
                  <c:v>38.809839570000001</c:v>
                </c:pt>
                <c:pt idx="1562">
                  <c:v>37.15861615</c:v>
                </c:pt>
                <c:pt idx="1563">
                  <c:v>39.043092289999997</c:v>
                </c:pt>
                <c:pt idx="1564">
                  <c:v>37.987589419999999</c:v>
                </c:pt>
                <c:pt idx="1565">
                  <c:v>39.056694569999998</c:v>
                </c:pt>
                <c:pt idx="1566">
                  <c:v>37.940213669999999</c:v>
                </c:pt>
                <c:pt idx="1567">
                  <c:v>38.008300890000001</c:v>
                </c:pt>
                <c:pt idx="1568">
                  <c:v>36.964798100000003</c:v>
                </c:pt>
                <c:pt idx="1569">
                  <c:v>37.692384140000001</c:v>
                </c:pt>
                <c:pt idx="1570">
                  <c:v>37.383468129999997</c:v>
                </c:pt>
                <c:pt idx="1571">
                  <c:v>38.579981199999999</c:v>
                </c:pt>
                <c:pt idx="1572">
                  <c:v>39.034774239999997</c:v>
                </c:pt>
                <c:pt idx="1573">
                  <c:v>38.019956790000002</c:v>
                </c:pt>
                <c:pt idx="1574">
                  <c:v>37.918693609999998</c:v>
                </c:pt>
                <c:pt idx="1575">
                  <c:v>37.806438309999997</c:v>
                </c:pt>
                <c:pt idx="1576">
                  <c:v>38.336766050000001</c:v>
                </c:pt>
                <c:pt idx="1577">
                  <c:v>37.542218089999999</c:v>
                </c:pt>
                <c:pt idx="1578">
                  <c:v>37.975170230000003</c:v>
                </c:pt>
                <c:pt idx="1579">
                  <c:v>38.11679608</c:v>
                </c:pt>
                <c:pt idx="1580">
                  <c:v>37.652028569999999</c:v>
                </c:pt>
                <c:pt idx="1581">
                  <c:v>38.10672726</c:v>
                </c:pt>
                <c:pt idx="1582">
                  <c:v>39.505383989999999</c:v>
                </c:pt>
                <c:pt idx="1583">
                  <c:v>37.103398060000004</c:v>
                </c:pt>
                <c:pt idx="1584">
                  <c:v>38.762732720000002</c:v>
                </c:pt>
                <c:pt idx="1585">
                  <c:v>37.216932659999998</c:v>
                </c:pt>
                <c:pt idx="1586">
                  <c:v>39.201016090000003</c:v>
                </c:pt>
                <c:pt idx="1587">
                  <c:v>37.948497549999999</c:v>
                </c:pt>
                <c:pt idx="1588">
                  <c:v>38.539121119999997</c:v>
                </c:pt>
                <c:pt idx="1589">
                  <c:v>38.881032070000003</c:v>
                </c:pt>
                <c:pt idx="1590">
                  <c:v>38.905127649999997</c:v>
                </c:pt>
                <c:pt idx="1591">
                  <c:v>38.284399690000001</c:v>
                </c:pt>
                <c:pt idx="1592">
                  <c:v>37.073008299999998</c:v>
                </c:pt>
                <c:pt idx="1593">
                  <c:v>38.024604310000001</c:v>
                </c:pt>
                <c:pt idx="1594">
                  <c:v>37.073982399999998</c:v>
                </c:pt>
                <c:pt idx="1595">
                  <c:v>37.853659110000002</c:v>
                </c:pt>
                <c:pt idx="1596">
                  <c:v>38.165271230000002</c:v>
                </c:pt>
                <c:pt idx="1597">
                  <c:v>37.354330650000001</c:v>
                </c:pt>
                <c:pt idx="1598">
                  <c:v>38.771292379999998</c:v>
                </c:pt>
                <c:pt idx="1599">
                  <c:v>38.280562689999996</c:v>
                </c:pt>
                <c:pt idx="1600">
                  <c:v>37.150800429999997</c:v>
                </c:pt>
                <c:pt idx="1601">
                  <c:v>38.534872710000002</c:v>
                </c:pt>
                <c:pt idx="1602">
                  <c:v>37.806971089999998</c:v>
                </c:pt>
                <c:pt idx="1603">
                  <c:v>39.218785709999999</c:v>
                </c:pt>
                <c:pt idx="1604">
                  <c:v>37.993709279999997</c:v>
                </c:pt>
                <c:pt idx="1605">
                  <c:v>38.82991045</c:v>
                </c:pt>
                <c:pt idx="1606">
                  <c:v>39.478012620000001</c:v>
                </c:pt>
                <c:pt idx="1607">
                  <c:v>37.923615849999997</c:v>
                </c:pt>
                <c:pt idx="1608">
                  <c:v>38.697960500000001</c:v>
                </c:pt>
                <c:pt idx="1609">
                  <c:v>38.719389640000003</c:v>
                </c:pt>
                <c:pt idx="1610">
                  <c:v>39.544960879999998</c:v>
                </c:pt>
                <c:pt idx="1611">
                  <c:v>37.66802122</c:v>
                </c:pt>
                <c:pt idx="1612">
                  <c:v>40.267063409999999</c:v>
                </c:pt>
                <c:pt idx="1613">
                  <c:v>37.648575770000001</c:v>
                </c:pt>
                <c:pt idx="1614">
                  <c:v>38.750724660000003</c:v>
                </c:pt>
                <c:pt idx="1615">
                  <c:v>40.107980750000003</c:v>
                </c:pt>
                <c:pt idx="1616">
                  <c:v>38.225896540000001</c:v>
                </c:pt>
                <c:pt idx="1617">
                  <c:v>40.016554040000003</c:v>
                </c:pt>
                <c:pt idx="1618">
                  <c:v>38.257189779999997</c:v>
                </c:pt>
                <c:pt idx="1619">
                  <c:v>37.363421729999999</c:v>
                </c:pt>
                <c:pt idx="1620">
                  <c:v>38.691737879999998</c:v>
                </c:pt>
                <c:pt idx="1621">
                  <c:v>39.336663850000001</c:v>
                </c:pt>
                <c:pt idx="1622">
                  <c:v>38.344800329999998</c:v>
                </c:pt>
                <c:pt idx="1623">
                  <c:v>38.768651980000001</c:v>
                </c:pt>
                <c:pt idx="1624">
                  <c:v>39.3454756</c:v>
                </c:pt>
                <c:pt idx="1625">
                  <c:v>40.013380120000001</c:v>
                </c:pt>
                <c:pt idx="1626">
                  <c:v>38.149704589999999</c:v>
                </c:pt>
                <c:pt idx="1627">
                  <c:v>40.024970600000003</c:v>
                </c:pt>
                <c:pt idx="1628">
                  <c:v>38.575993449999999</c:v>
                </c:pt>
                <c:pt idx="1629">
                  <c:v>39.194670610000003</c:v>
                </c:pt>
                <c:pt idx="1630">
                  <c:v>39.323709919999999</c:v>
                </c:pt>
                <c:pt idx="1631">
                  <c:v>36.897564520000003</c:v>
                </c:pt>
                <c:pt idx="1632">
                  <c:v>38.889716759999999</c:v>
                </c:pt>
                <c:pt idx="1633">
                  <c:v>39.456282440000003</c:v>
                </c:pt>
                <c:pt idx="1634">
                  <c:v>39.480171540000001</c:v>
                </c:pt>
                <c:pt idx="1635">
                  <c:v>38.858651809999998</c:v>
                </c:pt>
                <c:pt idx="1636">
                  <c:v>39.592359209999998</c:v>
                </c:pt>
                <c:pt idx="1637">
                  <c:v>38.51924906</c:v>
                </c:pt>
                <c:pt idx="1638">
                  <c:v>39.224583109999998</c:v>
                </c:pt>
                <c:pt idx="1639">
                  <c:v>39.861277800000003</c:v>
                </c:pt>
                <c:pt idx="1640">
                  <c:v>39.676166430000002</c:v>
                </c:pt>
                <c:pt idx="1641">
                  <c:v>39.854587109999997</c:v>
                </c:pt>
                <c:pt idx="1642">
                  <c:v>39.385745759999999</c:v>
                </c:pt>
                <c:pt idx="1643">
                  <c:v>38.999120470000001</c:v>
                </c:pt>
                <c:pt idx="1644">
                  <c:v>39.922733469999997</c:v>
                </c:pt>
                <c:pt idx="1645">
                  <c:v>40.433664690000001</c:v>
                </c:pt>
                <c:pt idx="1646">
                  <c:v>39.725765860000003</c:v>
                </c:pt>
                <c:pt idx="1647">
                  <c:v>39.676735999999998</c:v>
                </c:pt>
                <c:pt idx="1648">
                  <c:v>39.53354272</c:v>
                </c:pt>
                <c:pt idx="1649">
                  <c:v>39.732086700000004</c:v>
                </c:pt>
                <c:pt idx="1650">
                  <c:v>39.674743390000003</c:v>
                </c:pt>
                <c:pt idx="1651">
                  <c:v>38.475326969999998</c:v>
                </c:pt>
                <c:pt idx="1652">
                  <c:v>39.708672530000001</c:v>
                </c:pt>
                <c:pt idx="1653">
                  <c:v>39.098523559999997</c:v>
                </c:pt>
                <c:pt idx="1654">
                  <c:v>38.72492295</c:v>
                </c:pt>
                <c:pt idx="1655">
                  <c:v>38.786746450000003</c:v>
                </c:pt>
                <c:pt idx="1656">
                  <c:v>38.996568480000001</c:v>
                </c:pt>
                <c:pt idx="1657">
                  <c:v>37.43328228</c:v>
                </c:pt>
                <c:pt idx="1658">
                  <c:v>38.897416300000003</c:v>
                </c:pt>
                <c:pt idx="1659">
                  <c:v>39.022653699999999</c:v>
                </c:pt>
                <c:pt idx="1660">
                  <c:v>39.705079939999997</c:v>
                </c:pt>
                <c:pt idx="1661">
                  <c:v>39.085449240000003</c:v>
                </c:pt>
                <c:pt idx="1662">
                  <c:v>38.440719870000002</c:v>
                </c:pt>
                <c:pt idx="1663">
                  <c:v>38.367178920000001</c:v>
                </c:pt>
                <c:pt idx="1664">
                  <c:v>39.096673930000001</c:v>
                </c:pt>
                <c:pt idx="1665">
                  <c:v>38.564595799999999</c:v>
                </c:pt>
                <c:pt idx="1666">
                  <c:v>39.222101790000004</c:v>
                </c:pt>
                <c:pt idx="1667">
                  <c:v>39.986993660000003</c:v>
                </c:pt>
                <c:pt idx="1668">
                  <c:v>36.603190869999999</c:v>
                </c:pt>
                <c:pt idx="1669">
                  <c:v>38.742756059999998</c:v>
                </c:pt>
                <c:pt idx="1670">
                  <c:v>37.665576989999998</c:v>
                </c:pt>
                <c:pt idx="1671">
                  <c:v>37.725897400000001</c:v>
                </c:pt>
                <c:pt idx="1672">
                  <c:v>37.344940360000002</c:v>
                </c:pt>
                <c:pt idx="1673">
                  <c:v>37.189145109999998</c:v>
                </c:pt>
                <c:pt idx="1674">
                  <c:v>39.834393009999999</c:v>
                </c:pt>
                <c:pt idx="1675">
                  <c:v>42.268926409999999</c:v>
                </c:pt>
                <c:pt idx="1676">
                  <c:v>45.098738109999999</c:v>
                </c:pt>
                <c:pt idx="1677">
                  <c:v>48.358147099999996</c:v>
                </c:pt>
                <c:pt idx="1678">
                  <c:v>52.001729769999997</c:v>
                </c:pt>
                <c:pt idx="1679">
                  <c:v>56.814833579999998</c:v>
                </c:pt>
                <c:pt idx="1680">
                  <c:v>62.43185699</c:v>
                </c:pt>
                <c:pt idx="1681">
                  <c:v>67.079949220000003</c:v>
                </c:pt>
                <c:pt idx="1682">
                  <c:v>70.423392489999998</c:v>
                </c:pt>
                <c:pt idx="1683">
                  <c:v>78.312384300000005</c:v>
                </c:pt>
                <c:pt idx="1684">
                  <c:v>82.243431290000004</c:v>
                </c:pt>
                <c:pt idx="1685">
                  <c:v>88.069210949999999</c:v>
                </c:pt>
                <c:pt idx="1686">
                  <c:v>92.395120230000003</c:v>
                </c:pt>
                <c:pt idx="1687">
                  <c:v>95.695858040000005</c:v>
                </c:pt>
                <c:pt idx="1688">
                  <c:v>99.824553260000002</c:v>
                </c:pt>
                <c:pt idx="1689">
                  <c:v>103.65191050999999</c:v>
                </c:pt>
                <c:pt idx="1690">
                  <c:v>103.9730928</c:v>
                </c:pt>
                <c:pt idx="1691">
                  <c:v>103.99551964</c:v>
                </c:pt>
                <c:pt idx="1692">
                  <c:v>106.77577821</c:v>
                </c:pt>
                <c:pt idx="1693">
                  <c:v>108.41234592000001</c:v>
                </c:pt>
                <c:pt idx="1694">
                  <c:v>108.19572952</c:v>
                </c:pt>
                <c:pt idx="1695">
                  <c:v>109.0231306</c:v>
                </c:pt>
                <c:pt idx="1696">
                  <c:v>107.80215278</c:v>
                </c:pt>
                <c:pt idx="1697">
                  <c:v>109.30836763000001</c:v>
                </c:pt>
                <c:pt idx="1698">
                  <c:v>107.96438268</c:v>
                </c:pt>
                <c:pt idx="1699">
                  <c:v>108.09959926000001</c:v>
                </c:pt>
                <c:pt idx="1700">
                  <c:v>108.09834084000001</c:v>
                </c:pt>
                <c:pt idx="1701">
                  <c:v>108.00162650999999</c:v>
                </c:pt>
                <c:pt idx="1702">
                  <c:v>109.09265824000001</c:v>
                </c:pt>
                <c:pt idx="1703">
                  <c:v>107.87258908</c:v>
                </c:pt>
                <c:pt idx="1704">
                  <c:v>110.02471331</c:v>
                </c:pt>
                <c:pt idx="1705">
                  <c:v>107.38901032</c:v>
                </c:pt>
                <c:pt idx="1706">
                  <c:v>107.68757547</c:v>
                </c:pt>
                <c:pt idx="1707">
                  <c:v>107.68509458</c:v>
                </c:pt>
                <c:pt idx="1708">
                  <c:v>108.1299867</c:v>
                </c:pt>
                <c:pt idx="1709">
                  <c:v>108.62521688</c:v>
                </c:pt>
                <c:pt idx="1710">
                  <c:v>107.97393432</c:v>
                </c:pt>
                <c:pt idx="1711">
                  <c:v>108.63785792</c:v>
                </c:pt>
                <c:pt idx="1712">
                  <c:v>107.77141505</c:v>
                </c:pt>
                <c:pt idx="1713">
                  <c:v>108.13250257999999</c:v>
                </c:pt>
                <c:pt idx="1714">
                  <c:v>109.54259695</c:v>
                </c:pt>
                <c:pt idx="1715">
                  <c:v>108.57527897999999</c:v>
                </c:pt>
                <c:pt idx="1716">
                  <c:v>108.01275033</c:v>
                </c:pt>
                <c:pt idx="1717">
                  <c:v>107.6124829</c:v>
                </c:pt>
                <c:pt idx="1718">
                  <c:v>107.94639273999999</c:v>
                </c:pt>
                <c:pt idx="1719">
                  <c:v>108.44496964</c:v>
                </c:pt>
                <c:pt idx="1720">
                  <c:v>108.7279427</c:v>
                </c:pt>
                <c:pt idx="1721">
                  <c:v>107.55174049</c:v>
                </c:pt>
                <c:pt idx="1722">
                  <c:v>107.28295783999999</c:v>
                </c:pt>
                <c:pt idx="1723">
                  <c:v>107.24180981000001</c:v>
                </c:pt>
                <c:pt idx="1724">
                  <c:v>107.69557399</c:v>
                </c:pt>
                <c:pt idx="1725">
                  <c:v>108.53974067</c:v>
                </c:pt>
                <c:pt idx="1726">
                  <c:v>109.82521997000001</c:v>
                </c:pt>
                <c:pt idx="1727">
                  <c:v>107.21752973</c:v>
                </c:pt>
                <c:pt idx="1728">
                  <c:v>108.3603681</c:v>
                </c:pt>
                <c:pt idx="1729">
                  <c:v>107.4187568</c:v>
                </c:pt>
                <c:pt idx="1730">
                  <c:v>106.98647253999999</c:v>
                </c:pt>
                <c:pt idx="1731">
                  <c:v>108.65972259999999</c:v>
                </c:pt>
                <c:pt idx="1732">
                  <c:v>107.99723714</c:v>
                </c:pt>
                <c:pt idx="1733">
                  <c:v>108.59768817</c:v>
                </c:pt>
                <c:pt idx="1734">
                  <c:v>108.47195107</c:v>
                </c:pt>
                <c:pt idx="1735">
                  <c:v>108.11216756</c:v>
                </c:pt>
                <c:pt idx="1736">
                  <c:v>109.05566951</c:v>
                </c:pt>
                <c:pt idx="1737">
                  <c:v>107.03269256</c:v>
                </c:pt>
                <c:pt idx="1738">
                  <c:v>109.94939943999999</c:v>
                </c:pt>
                <c:pt idx="1739">
                  <c:v>108.92082984</c:v>
                </c:pt>
                <c:pt idx="1740">
                  <c:v>109.34617113</c:v>
                </c:pt>
                <c:pt idx="1741">
                  <c:v>108.04672298</c:v>
                </c:pt>
                <c:pt idx="1742">
                  <c:v>107.7998561</c:v>
                </c:pt>
                <c:pt idx="1743">
                  <c:v>108.58024214</c:v>
                </c:pt>
                <c:pt idx="1744">
                  <c:v>109.00299758</c:v>
                </c:pt>
                <c:pt idx="1745">
                  <c:v>108.48067038000001</c:v>
                </c:pt>
                <c:pt idx="1746">
                  <c:v>109.31430936</c:v>
                </c:pt>
                <c:pt idx="1747">
                  <c:v>108.00745368</c:v>
                </c:pt>
                <c:pt idx="1748">
                  <c:v>109.05577753</c:v>
                </c:pt>
                <c:pt idx="1749">
                  <c:v>108.32889931</c:v>
                </c:pt>
                <c:pt idx="1750">
                  <c:v>108.5837531</c:v>
                </c:pt>
                <c:pt idx="1751">
                  <c:v>109.05024505999999</c:v>
                </c:pt>
                <c:pt idx="1752">
                  <c:v>107.62607223000001</c:v>
                </c:pt>
                <c:pt idx="1753">
                  <c:v>109.34838621</c:v>
                </c:pt>
                <c:pt idx="1754">
                  <c:v>109.58423532</c:v>
                </c:pt>
                <c:pt idx="1755">
                  <c:v>108.41764049</c:v>
                </c:pt>
                <c:pt idx="1756">
                  <c:v>106.88558114999999</c:v>
                </c:pt>
                <c:pt idx="1757">
                  <c:v>109.55214817</c:v>
                </c:pt>
                <c:pt idx="1758">
                  <c:v>109.11440967</c:v>
                </c:pt>
                <c:pt idx="1759">
                  <c:v>108.7662311</c:v>
                </c:pt>
                <c:pt idx="1760">
                  <c:v>108.18597913000001</c:v>
                </c:pt>
                <c:pt idx="1761">
                  <c:v>107.95988738</c:v>
                </c:pt>
                <c:pt idx="1762">
                  <c:v>109.26259342</c:v>
                </c:pt>
                <c:pt idx="1763">
                  <c:v>109.0794578</c:v>
                </c:pt>
                <c:pt idx="1764">
                  <c:v>108.92653484</c:v>
                </c:pt>
                <c:pt idx="1765">
                  <c:v>107.51600295</c:v>
                </c:pt>
                <c:pt idx="1766">
                  <c:v>107.40370618</c:v>
                </c:pt>
                <c:pt idx="1767">
                  <c:v>108.49543272</c:v>
                </c:pt>
                <c:pt idx="1768">
                  <c:v>108.73188539</c:v>
                </c:pt>
                <c:pt idx="1769">
                  <c:v>109.40008643</c:v>
                </c:pt>
                <c:pt idx="1770">
                  <c:v>109.55875294000001</c:v>
                </c:pt>
                <c:pt idx="1771">
                  <c:v>108.13027012000001</c:v>
                </c:pt>
                <c:pt idx="1772">
                  <c:v>109.66841499</c:v>
                </c:pt>
                <c:pt idx="1773">
                  <c:v>108.16150066</c:v>
                </c:pt>
                <c:pt idx="1774">
                  <c:v>109.22116454</c:v>
                </c:pt>
                <c:pt idx="1775">
                  <c:v>100.4553478</c:v>
                </c:pt>
                <c:pt idx="1776">
                  <c:v>45.26285901</c:v>
                </c:pt>
                <c:pt idx="1777">
                  <c:v>36.061316529999999</c:v>
                </c:pt>
                <c:pt idx="1778">
                  <c:v>38.274107819999998</c:v>
                </c:pt>
                <c:pt idx="1779">
                  <c:v>35.714835890000003</c:v>
                </c:pt>
                <c:pt idx="1780">
                  <c:v>37.767345370000001</c:v>
                </c:pt>
                <c:pt idx="1781">
                  <c:v>36.57091758</c:v>
                </c:pt>
                <c:pt idx="1782">
                  <c:v>38.115232630000001</c:v>
                </c:pt>
                <c:pt idx="1783">
                  <c:v>37.650144650000001</c:v>
                </c:pt>
                <c:pt idx="1784">
                  <c:v>37.938902480000003</c:v>
                </c:pt>
                <c:pt idx="1785">
                  <c:v>37.71555437</c:v>
                </c:pt>
                <c:pt idx="1786">
                  <c:v>38.131521399999997</c:v>
                </c:pt>
                <c:pt idx="1787">
                  <c:v>38.156753479999999</c:v>
                </c:pt>
                <c:pt idx="1788">
                  <c:v>38.426163099999997</c:v>
                </c:pt>
                <c:pt idx="1789">
                  <c:v>37.040714139999999</c:v>
                </c:pt>
                <c:pt idx="1790">
                  <c:v>37.522755009999997</c:v>
                </c:pt>
                <c:pt idx="1791">
                  <c:v>36.272278040000003</c:v>
                </c:pt>
                <c:pt idx="1792">
                  <c:v>35.044540410000003</c:v>
                </c:pt>
                <c:pt idx="1793">
                  <c:v>34.99499453</c:v>
                </c:pt>
                <c:pt idx="1794">
                  <c:v>37.434150150000001</c:v>
                </c:pt>
                <c:pt idx="1795">
                  <c:v>39.643004980000001</c:v>
                </c:pt>
                <c:pt idx="1796">
                  <c:v>40.769584350000002</c:v>
                </c:pt>
                <c:pt idx="1797">
                  <c:v>44.20455638</c:v>
                </c:pt>
                <c:pt idx="1798">
                  <c:v>47.891552169999997</c:v>
                </c:pt>
                <c:pt idx="1799">
                  <c:v>50.446334010000001</c:v>
                </c:pt>
                <c:pt idx="1800">
                  <c:v>52.466477490000003</c:v>
                </c:pt>
                <c:pt idx="1801">
                  <c:v>56.571524459999999</c:v>
                </c:pt>
                <c:pt idx="1802">
                  <c:v>60.680049570000001</c:v>
                </c:pt>
                <c:pt idx="1803">
                  <c:v>66.466302749999997</c:v>
                </c:pt>
                <c:pt idx="1804">
                  <c:v>69.676394549999998</c:v>
                </c:pt>
                <c:pt idx="1805">
                  <c:v>72.894637709999998</c:v>
                </c:pt>
                <c:pt idx="1806">
                  <c:v>75.813686959999998</c:v>
                </c:pt>
                <c:pt idx="1807">
                  <c:v>82.88218741</c:v>
                </c:pt>
                <c:pt idx="1808">
                  <c:v>86.062550310000006</c:v>
                </c:pt>
                <c:pt idx="1809">
                  <c:v>91.969113129999997</c:v>
                </c:pt>
                <c:pt idx="1810">
                  <c:v>98.416150119999998</c:v>
                </c:pt>
                <c:pt idx="1811">
                  <c:v>95.963803119999994</c:v>
                </c:pt>
                <c:pt idx="1812">
                  <c:v>98.833284500000005</c:v>
                </c:pt>
                <c:pt idx="1813">
                  <c:v>98.509752480000003</c:v>
                </c:pt>
                <c:pt idx="1814">
                  <c:v>97.010418090000002</c:v>
                </c:pt>
                <c:pt idx="1815">
                  <c:v>98.432159670000004</c:v>
                </c:pt>
                <c:pt idx="1816">
                  <c:v>97.222439539999996</c:v>
                </c:pt>
                <c:pt idx="1817">
                  <c:v>97.316003480000006</c:v>
                </c:pt>
                <c:pt idx="1818">
                  <c:v>97.875114019999998</c:v>
                </c:pt>
                <c:pt idx="1819">
                  <c:v>97.422040569999993</c:v>
                </c:pt>
                <c:pt idx="1820">
                  <c:v>96.663412919999999</c:v>
                </c:pt>
                <c:pt idx="1821">
                  <c:v>96.090654520000001</c:v>
                </c:pt>
                <c:pt idx="1822">
                  <c:v>98.006053420000001</c:v>
                </c:pt>
                <c:pt idx="1823">
                  <c:v>98.867151949999993</c:v>
                </c:pt>
                <c:pt idx="1824">
                  <c:v>98.135717450000001</c:v>
                </c:pt>
                <c:pt idx="1825">
                  <c:v>97.528280249999995</c:v>
                </c:pt>
                <c:pt idx="1826">
                  <c:v>98.294522939999993</c:v>
                </c:pt>
                <c:pt idx="1827">
                  <c:v>97.210851719999994</c:v>
                </c:pt>
                <c:pt idx="1828">
                  <c:v>97.635101789999993</c:v>
                </c:pt>
                <c:pt idx="1829">
                  <c:v>98.918428739999996</c:v>
                </c:pt>
                <c:pt idx="1830">
                  <c:v>97.919554340000005</c:v>
                </c:pt>
                <c:pt idx="1831">
                  <c:v>98.107782229999998</c:v>
                </c:pt>
                <c:pt idx="1832">
                  <c:v>98.687356339999994</c:v>
                </c:pt>
                <c:pt idx="1833">
                  <c:v>97.411631049999997</c:v>
                </c:pt>
                <c:pt idx="1834">
                  <c:v>98.369709200000003</c:v>
                </c:pt>
                <c:pt idx="1835">
                  <c:v>97.612130820000004</c:v>
                </c:pt>
                <c:pt idx="1836">
                  <c:v>98.856743080000001</c:v>
                </c:pt>
                <c:pt idx="1837">
                  <c:v>100.15052031</c:v>
                </c:pt>
                <c:pt idx="1838">
                  <c:v>99.433071220000002</c:v>
                </c:pt>
                <c:pt idx="1839">
                  <c:v>97.957696990000002</c:v>
                </c:pt>
                <c:pt idx="1840">
                  <c:v>99.666859290000005</c:v>
                </c:pt>
                <c:pt idx="1841">
                  <c:v>97.986088809999998</c:v>
                </c:pt>
                <c:pt idx="1842">
                  <c:v>97.776749359999997</c:v>
                </c:pt>
                <c:pt idx="1843">
                  <c:v>98.418424630000004</c:v>
                </c:pt>
                <c:pt idx="1844">
                  <c:v>99.285309319999996</c:v>
                </c:pt>
                <c:pt idx="1845">
                  <c:v>98.628415590000003</c:v>
                </c:pt>
                <c:pt idx="1846">
                  <c:v>98.224735300000006</c:v>
                </c:pt>
                <c:pt idx="1847">
                  <c:v>97.979357609999994</c:v>
                </c:pt>
                <c:pt idx="1848">
                  <c:v>99.59903534</c:v>
                </c:pt>
                <c:pt idx="1849">
                  <c:v>98.991158839999997</c:v>
                </c:pt>
                <c:pt idx="1850">
                  <c:v>98.753358140000003</c:v>
                </c:pt>
                <c:pt idx="1851">
                  <c:v>97.968643790000002</c:v>
                </c:pt>
                <c:pt idx="1852">
                  <c:v>98.196706730000002</c:v>
                </c:pt>
                <c:pt idx="1853">
                  <c:v>98.381230049999999</c:v>
                </c:pt>
                <c:pt idx="1854">
                  <c:v>99.477522399999998</c:v>
                </c:pt>
                <c:pt idx="1855">
                  <c:v>98.648992239999998</c:v>
                </c:pt>
                <c:pt idx="1856">
                  <c:v>98.866992629999999</c:v>
                </c:pt>
                <c:pt idx="1857">
                  <c:v>99.265114080000004</c:v>
                </c:pt>
                <c:pt idx="1858">
                  <c:v>98.359420279999995</c:v>
                </c:pt>
                <c:pt idx="1859">
                  <c:v>98.549873439999999</c:v>
                </c:pt>
                <c:pt idx="1860">
                  <c:v>99.798563119999997</c:v>
                </c:pt>
                <c:pt idx="1861">
                  <c:v>97.585519129999994</c:v>
                </c:pt>
                <c:pt idx="1862">
                  <c:v>99.079060909999995</c:v>
                </c:pt>
                <c:pt idx="1863">
                  <c:v>97.608013</c:v>
                </c:pt>
                <c:pt idx="1864">
                  <c:v>98.283692009999996</c:v>
                </c:pt>
                <c:pt idx="1865">
                  <c:v>99.810881510000002</c:v>
                </c:pt>
                <c:pt idx="1866">
                  <c:v>97.74295309</c:v>
                </c:pt>
                <c:pt idx="1867">
                  <c:v>99.659443499999995</c:v>
                </c:pt>
                <c:pt idx="1868">
                  <c:v>99.189095129999998</c:v>
                </c:pt>
                <c:pt idx="1869">
                  <c:v>98.756499559999995</c:v>
                </c:pt>
                <c:pt idx="1870">
                  <c:v>90.503883490000007</c:v>
                </c:pt>
                <c:pt idx="1871">
                  <c:v>60.873190710000003</c:v>
                </c:pt>
                <c:pt idx="1872">
                  <c:v>56.505111720000002</c:v>
                </c:pt>
                <c:pt idx="1873">
                  <c:v>56.818666110000002</c:v>
                </c:pt>
                <c:pt idx="1874">
                  <c:v>56.827162559999998</c:v>
                </c:pt>
                <c:pt idx="1875">
                  <c:v>56.320443920000002</c:v>
                </c:pt>
                <c:pt idx="1876">
                  <c:v>57.06395886</c:v>
                </c:pt>
                <c:pt idx="1877">
                  <c:v>56.848076669999998</c:v>
                </c:pt>
                <c:pt idx="1878">
                  <c:v>58.532250259999998</c:v>
                </c:pt>
                <c:pt idx="1879">
                  <c:v>57.599325</c:v>
                </c:pt>
                <c:pt idx="1880">
                  <c:v>55.750305279999999</c:v>
                </c:pt>
                <c:pt idx="1881">
                  <c:v>56.968918469999998</c:v>
                </c:pt>
                <c:pt idx="1882">
                  <c:v>57.094873389999997</c:v>
                </c:pt>
                <c:pt idx="1883">
                  <c:v>56.421754249999999</c:v>
                </c:pt>
                <c:pt idx="1884">
                  <c:v>57.230662879999997</c:v>
                </c:pt>
                <c:pt idx="1885">
                  <c:v>56.337788019999998</c:v>
                </c:pt>
                <c:pt idx="1886">
                  <c:v>56.487707669999999</c:v>
                </c:pt>
                <c:pt idx="1887">
                  <c:v>57.995213569999997</c:v>
                </c:pt>
                <c:pt idx="1888">
                  <c:v>56.637225999999998</c:v>
                </c:pt>
                <c:pt idx="1889">
                  <c:v>57.547946949999996</c:v>
                </c:pt>
                <c:pt idx="1890">
                  <c:v>56.96948227</c:v>
                </c:pt>
                <c:pt idx="1891">
                  <c:v>57.319666810000001</c:v>
                </c:pt>
                <c:pt idx="1892">
                  <c:v>56.865877820000001</c:v>
                </c:pt>
                <c:pt idx="1893">
                  <c:v>58.383257540000002</c:v>
                </c:pt>
                <c:pt idx="1894">
                  <c:v>56.683046849999997</c:v>
                </c:pt>
                <c:pt idx="1895">
                  <c:v>57.127798800000001</c:v>
                </c:pt>
                <c:pt idx="1896">
                  <c:v>57.326111969999999</c:v>
                </c:pt>
                <c:pt idx="1897">
                  <c:v>57.473916619999997</c:v>
                </c:pt>
                <c:pt idx="1898">
                  <c:v>47.305968010000001</c:v>
                </c:pt>
                <c:pt idx="1899">
                  <c:v>44.637101989999998</c:v>
                </c:pt>
                <c:pt idx="1900">
                  <c:v>43.794529330000003</c:v>
                </c:pt>
                <c:pt idx="1901">
                  <c:v>41.97922363</c:v>
                </c:pt>
                <c:pt idx="1902">
                  <c:v>43.691668679999999</c:v>
                </c:pt>
                <c:pt idx="1903">
                  <c:v>41.812535359999998</c:v>
                </c:pt>
                <c:pt idx="1904">
                  <c:v>44.870631670000002</c:v>
                </c:pt>
                <c:pt idx="1905">
                  <c:v>42.591627619999997</c:v>
                </c:pt>
                <c:pt idx="1906">
                  <c:v>43.5259584</c:v>
                </c:pt>
                <c:pt idx="1907">
                  <c:v>43.33953554</c:v>
                </c:pt>
                <c:pt idx="1908">
                  <c:v>43.928246039999998</c:v>
                </c:pt>
                <c:pt idx="1909">
                  <c:v>42.583513189999998</c:v>
                </c:pt>
                <c:pt idx="1910">
                  <c:v>44.457356920000002</c:v>
                </c:pt>
                <c:pt idx="1911">
                  <c:v>42.402784099999998</c:v>
                </c:pt>
                <c:pt idx="1912">
                  <c:v>42.269424460000003</c:v>
                </c:pt>
                <c:pt idx="1913">
                  <c:v>43.736806569999999</c:v>
                </c:pt>
                <c:pt idx="1914">
                  <c:v>46.335919410000002</c:v>
                </c:pt>
                <c:pt idx="1915">
                  <c:v>50.984189700000002</c:v>
                </c:pt>
                <c:pt idx="1916">
                  <c:v>54.337660169999999</c:v>
                </c:pt>
                <c:pt idx="1917">
                  <c:v>59.307819739999999</c:v>
                </c:pt>
                <c:pt idx="1918">
                  <c:v>62.839777759999997</c:v>
                </c:pt>
                <c:pt idx="1919">
                  <c:v>68.894613449999994</c:v>
                </c:pt>
                <c:pt idx="1920">
                  <c:v>74.476600759999997</c:v>
                </c:pt>
                <c:pt idx="1921">
                  <c:v>81.421511870000003</c:v>
                </c:pt>
                <c:pt idx="1922">
                  <c:v>85.735080569999994</c:v>
                </c:pt>
                <c:pt idx="1923">
                  <c:v>87.130458480000001</c:v>
                </c:pt>
                <c:pt idx="1924">
                  <c:v>89.424241760000001</c:v>
                </c:pt>
                <c:pt idx="1925">
                  <c:v>86.167474080000005</c:v>
                </c:pt>
                <c:pt idx="1926">
                  <c:v>87.861065659999994</c:v>
                </c:pt>
                <c:pt idx="1927">
                  <c:v>86.643992030000007</c:v>
                </c:pt>
                <c:pt idx="1928">
                  <c:v>88.467956189999995</c:v>
                </c:pt>
                <c:pt idx="1929">
                  <c:v>89.294714350000007</c:v>
                </c:pt>
                <c:pt idx="1930">
                  <c:v>88.676709509999995</c:v>
                </c:pt>
                <c:pt idx="1931">
                  <c:v>88.17421856</c:v>
                </c:pt>
                <c:pt idx="1932">
                  <c:v>87.149779039999999</c:v>
                </c:pt>
                <c:pt idx="1933">
                  <c:v>87.727125799999996</c:v>
                </c:pt>
                <c:pt idx="1934">
                  <c:v>87.728555540000002</c:v>
                </c:pt>
                <c:pt idx="1935">
                  <c:v>86.684793959999993</c:v>
                </c:pt>
                <c:pt idx="1936">
                  <c:v>87.084043249999993</c:v>
                </c:pt>
                <c:pt idx="1937">
                  <c:v>89.054466320000003</c:v>
                </c:pt>
                <c:pt idx="1938">
                  <c:v>88.159286059999999</c:v>
                </c:pt>
                <c:pt idx="1939">
                  <c:v>87.813186540000004</c:v>
                </c:pt>
                <c:pt idx="1940">
                  <c:v>87.062355929999995</c:v>
                </c:pt>
                <c:pt idx="1941">
                  <c:v>88.961940049999995</c:v>
                </c:pt>
                <c:pt idx="1942">
                  <c:v>88.44285533</c:v>
                </c:pt>
                <c:pt idx="1943">
                  <c:v>87.668370539999998</c:v>
                </c:pt>
                <c:pt idx="1944">
                  <c:v>87.697671389999996</c:v>
                </c:pt>
                <c:pt idx="1945">
                  <c:v>87.225673839999999</c:v>
                </c:pt>
                <c:pt idx="1946">
                  <c:v>88.023933979999995</c:v>
                </c:pt>
                <c:pt idx="1947">
                  <c:v>87.854449549999998</c:v>
                </c:pt>
                <c:pt idx="1948">
                  <c:v>88.674959880000003</c:v>
                </c:pt>
                <c:pt idx="1949">
                  <c:v>88.500654440000005</c:v>
                </c:pt>
                <c:pt idx="1950">
                  <c:v>88.328021660000005</c:v>
                </c:pt>
                <c:pt idx="1951">
                  <c:v>87.559000929999996</c:v>
                </c:pt>
                <c:pt idx="1952">
                  <c:v>87.850229260000006</c:v>
                </c:pt>
                <c:pt idx="1953">
                  <c:v>88.356496890000003</c:v>
                </c:pt>
                <c:pt idx="1954">
                  <c:v>88.147546019999993</c:v>
                </c:pt>
                <c:pt idx="1955">
                  <c:v>88.372335280000001</c:v>
                </c:pt>
                <c:pt idx="1956">
                  <c:v>88.529523380000001</c:v>
                </c:pt>
                <c:pt idx="1957">
                  <c:v>87.242534599999999</c:v>
                </c:pt>
                <c:pt idx="1958">
                  <c:v>88.695947570000001</c:v>
                </c:pt>
                <c:pt idx="1959">
                  <c:v>88.664529549999997</c:v>
                </c:pt>
                <c:pt idx="1960">
                  <c:v>87.230173070000006</c:v>
                </c:pt>
                <c:pt idx="1961">
                  <c:v>89.208325189999996</c:v>
                </c:pt>
                <c:pt idx="1962">
                  <c:v>87.178260199999997</c:v>
                </c:pt>
                <c:pt idx="1963">
                  <c:v>87.907915779999996</c:v>
                </c:pt>
                <c:pt idx="1964">
                  <c:v>88.832578870000006</c:v>
                </c:pt>
                <c:pt idx="1965">
                  <c:v>88.274395470000002</c:v>
                </c:pt>
                <c:pt idx="1966">
                  <c:v>88.616636970000002</c:v>
                </c:pt>
                <c:pt idx="1967">
                  <c:v>87.726072720000005</c:v>
                </c:pt>
                <c:pt idx="1968">
                  <c:v>88.151941739999998</c:v>
                </c:pt>
                <c:pt idx="1969">
                  <c:v>87.350887159999999</c:v>
                </c:pt>
                <c:pt idx="1970">
                  <c:v>88.709755720000004</c:v>
                </c:pt>
                <c:pt idx="1971">
                  <c:v>88.300969600000002</c:v>
                </c:pt>
                <c:pt idx="1972">
                  <c:v>87.199740039999995</c:v>
                </c:pt>
                <c:pt idx="1973">
                  <c:v>88.019723229999997</c:v>
                </c:pt>
                <c:pt idx="1974">
                  <c:v>87.660399569999996</c:v>
                </c:pt>
                <c:pt idx="1975">
                  <c:v>89.071924030000005</c:v>
                </c:pt>
                <c:pt idx="1976">
                  <c:v>88.811074199999993</c:v>
                </c:pt>
                <c:pt idx="1977">
                  <c:v>87.544480120000003</c:v>
                </c:pt>
                <c:pt idx="1978">
                  <c:v>88.92605365</c:v>
                </c:pt>
                <c:pt idx="1979">
                  <c:v>88.014062710000005</c:v>
                </c:pt>
                <c:pt idx="1980">
                  <c:v>88.283219810000006</c:v>
                </c:pt>
                <c:pt idx="1981">
                  <c:v>88.316199949999998</c:v>
                </c:pt>
                <c:pt idx="1982">
                  <c:v>88.455149579999997</c:v>
                </c:pt>
                <c:pt idx="1983">
                  <c:v>88.42831554</c:v>
                </c:pt>
                <c:pt idx="1984">
                  <c:v>88.281804300000005</c:v>
                </c:pt>
                <c:pt idx="1985">
                  <c:v>89.068469590000007</c:v>
                </c:pt>
                <c:pt idx="1986">
                  <c:v>87.228421699999998</c:v>
                </c:pt>
                <c:pt idx="1987">
                  <c:v>89.941033529999999</c:v>
                </c:pt>
                <c:pt idx="1988">
                  <c:v>88.790097860000003</c:v>
                </c:pt>
                <c:pt idx="1989">
                  <c:v>88.991608740000004</c:v>
                </c:pt>
                <c:pt idx="1990">
                  <c:v>88.630469820000002</c:v>
                </c:pt>
                <c:pt idx="1991">
                  <c:v>88.081695620000005</c:v>
                </c:pt>
                <c:pt idx="1992">
                  <c:v>88.962386949999996</c:v>
                </c:pt>
                <c:pt idx="1993">
                  <c:v>88.019395689999996</c:v>
                </c:pt>
                <c:pt idx="1994">
                  <c:v>87.819914260000004</c:v>
                </c:pt>
                <c:pt idx="1995">
                  <c:v>88.601003489999997</c:v>
                </c:pt>
                <c:pt idx="1996">
                  <c:v>88.331652059999996</c:v>
                </c:pt>
                <c:pt idx="1997">
                  <c:v>88.222948439999996</c:v>
                </c:pt>
                <c:pt idx="1998">
                  <c:v>87.957864079999993</c:v>
                </c:pt>
                <c:pt idx="1999">
                  <c:v>87.575982569999994</c:v>
                </c:pt>
                <c:pt idx="2000">
                  <c:v>87.448125210000001</c:v>
                </c:pt>
                <c:pt idx="2001">
                  <c:v>88.125930499999996</c:v>
                </c:pt>
                <c:pt idx="2002">
                  <c:v>87.928189360000005</c:v>
                </c:pt>
                <c:pt idx="2003">
                  <c:v>89.569961860000006</c:v>
                </c:pt>
                <c:pt idx="2004">
                  <c:v>88.642304719999998</c:v>
                </c:pt>
                <c:pt idx="2005">
                  <c:v>89.340098740000002</c:v>
                </c:pt>
                <c:pt idx="2006">
                  <c:v>87.426098030000006</c:v>
                </c:pt>
                <c:pt idx="2007">
                  <c:v>86.933513950000005</c:v>
                </c:pt>
                <c:pt idx="2008">
                  <c:v>88.154401010000001</c:v>
                </c:pt>
                <c:pt idx="2009">
                  <c:v>88.360763340000005</c:v>
                </c:pt>
                <c:pt idx="2010">
                  <c:v>89.760397440000006</c:v>
                </c:pt>
                <c:pt idx="2011">
                  <c:v>88.736656479999994</c:v>
                </c:pt>
                <c:pt idx="2012">
                  <c:v>87.255864189999997</c:v>
                </c:pt>
                <c:pt idx="2013">
                  <c:v>90.233743759999996</c:v>
                </c:pt>
                <c:pt idx="2014">
                  <c:v>89.712345089999999</c:v>
                </c:pt>
                <c:pt idx="2015">
                  <c:v>90.070288110000007</c:v>
                </c:pt>
                <c:pt idx="2016">
                  <c:v>88.167577690000002</c:v>
                </c:pt>
                <c:pt idx="2017">
                  <c:v>88.500006600000006</c:v>
                </c:pt>
                <c:pt idx="2018">
                  <c:v>86.324772789999997</c:v>
                </c:pt>
                <c:pt idx="2019">
                  <c:v>88.661572820000004</c:v>
                </c:pt>
                <c:pt idx="2020">
                  <c:v>88.198021069999996</c:v>
                </c:pt>
                <c:pt idx="2021">
                  <c:v>90.341432800000007</c:v>
                </c:pt>
                <c:pt idx="2022">
                  <c:v>87.555741670000003</c:v>
                </c:pt>
                <c:pt idx="2023">
                  <c:v>88.218364910000005</c:v>
                </c:pt>
                <c:pt idx="2024">
                  <c:v>88.310895889999998</c:v>
                </c:pt>
                <c:pt idx="2025">
                  <c:v>88.905970150000002</c:v>
                </c:pt>
                <c:pt idx="2026">
                  <c:v>91.463755160000005</c:v>
                </c:pt>
                <c:pt idx="2027">
                  <c:v>89.866219990000005</c:v>
                </c:pt>
                <c:pt idx="2028">
                  <c:v>90.203594749999993</c:v>
                </c:pt>
                <c:pt idx="2029">
                  <c:v>87.480560159999996</c:v>
                </c:pt>
                <c:pt idx="2030">
                  <c:v>89.539593300000007</c:v>
                </c:pt>
                <c:pt idx="2031">
                  <c:v>89.992624969999994</c:v>
                </c:pt>
                <c:pt idx="2032">
                  <c:v>87.627184630000002</c:v>
                </c:pt>
                <c:pt idx="2033">
                  <c:v>88.605926530000005</c:v>
                </c:pt>
                <c:pt idx="2034">
                  <c:v>89.126971359999999</c:v>
                </c:pt>
                <c:pt idx="2035">
                  <c:v>88.719894389999993</c:v>
                </c:pt>
                <c:pt idx="2036">
                  <c:v>89.553761219999998</c:v>
                </c:pt>
                <c:pt idx="2037">
                  <c:v>90.075170790000001</c:v>
                </c:pt>
                <c:pt idx="2038">
                  <c:v>88.261188759999996</c:v>
                </c:pt>
                <c:pt idx="2039">
                  <c:v>90.023357950000005</c:v>
                </c:pt>
                <c:pt idx="2040">
                  <c:v>87.666800789999996</c:v>
                </c:pt>
                <c:pt idx="2041">
                  <c:v>88.865493889999996</c:v>
                </c:pt>
                <c:pt idx="2042">
                  <c:v>89.872674720000006</c:v>
                </c:pt>
                <c:pt idx="2043">
                  <c:v>87.960247359999997</c:v>
                </c:pt>
                <c:pt idx="2044">
                  <c:v>88.488625119999995</c:v>
                </c:pt>
                <c:pt idx="2045">
                  <c:v>88.751451410000001</c:v>
                </c:pt>
                <c:pt idx="2046">
                  <c:v>89.38227345</c:v>
                </c:pt>
                <c:pt idx="2047">
                  <c:v>90.174104360000001</c:v>
                </c:pt>
                <c:pt idx="2048">
                  <c:v>88.938065460000004</c:v>
                </c:pt>
                <c:pt idx="2049">
                  <c:v>89.214860400000006</c:v>
                </c:pt>
                <c:pt idx="2050">
                  <c:v>88.645105240000007</c:v>
                </c:pt>
                <c:pt idx="2051">
                  <c:v>89.732970359999996</c:v>
                </c:pt>
                <c:pt idx="2052">
                  <c:v>89.278385670000006</c:v>
                </c:pt>
                <c:pt idx="2053">
                  <c:v>89.314375350000006</c:v>
                </c:pt>
                <c:pt idx="2054">
                  <c:v>89.523448070000001</c:v>
                </c:pt>
                <c:pt idx="2055">
                  <c:v>90.640192670000005</c:v>
                </c:pt>
                <c:pt idx="2056">
                  <c:v>90.342111169999995</c:v>
                </c:pt>
                <c:pt idx="2057">
                  <c:v>89.729165719999997</c:v>
                </c:pt>
                <c:pt idx="2058">
                  <c:v>88.566425890000005</c:v>
                </c:pt>
                <c:pt idx="2059">
                  <c:v>88.826243489999996</c:v>
                </c:pt>
                <c:pt idx="2060">
                  <c:v>89.617314429999993</c:v>
                </c:pt>
                <c:pt idx="2061">
                  <c:v>90.657909070000002</c:v>
                </c:pt>
                <c:pt idx="2062">
                  <c:v>89.557793090000004</c:v>
                </c:pt>
                <c:pt idx="2063">
                  <c:v>91.336709369999994</c:v>
                </c:pt>
                <c:pt idx="2064">
                  <c:v>89.119718559999995</c:v>
                </c:pt>
                <c:pt idx="2065">
                  <c:v>88.836212579999994</c:v>
                </c:pt>
                <c:pt idx="2066">
                  <c:v>89.105202259999999</c:v>
                </c:pt>
                <c:pt idx="2067">
                  <c:v>88.995135779999998</c:v>
                </c:pt>
                <c:pt idx="2068">
                  <c:v>90.151792700000001</c:v>
                </c:pt>
                <c:pt idx="2069">
                  <c:v>90.024433740000006</c:v>
                </c:pt>
                <c:pt idx="2070">
                  <c:v>89.844540260000002</c:v>
                </c:pt>
                <c:pt idx="2071">
                  <c:v>88.36490268</c:v>
                </c:pt>
                <c:pt idx="2072">
                  <c:v>90.447741570000005</c:v>
                </c:pt>
                <c:pt idx="2073">
                  <c:v>97.275138990000002</c:v>
                </c:pt>
                <c:pt idx="2074">
                  <c:v>70.283310549999996</c:v>
                </c:pt>
                <c:pt idx="2075">
                  <c:v>66.401891539999994</c:v>
                </c:pt>
                <c:pt idx="2076">
                  <c:v>65.776611669999994</c:v>
                </c:pt>
                <c:pt idx="2077">
                  <c:v>65.756723769999994</c:v>
                </c:pt>
                <c:pt idx="2078">
                  <c:v>65.778338539999993</c:v>
                </c:pt>
                <c:pt idx="2079">
                  <c:v>66.822772509999993</c:v>
                </c:pt>
                <c:pt idx="2080">
                  <c:v>66.14367498</c:v>
                </c:pt>
                <c:pt idx="2081">
                  <c:v>66.571308579999993</c:v>
                </c:pt>
                <c:pt idx="2082">
                  <c:v>64.811833719999996</c:v>
                </c:pt>
                <c:pt idx="2083">
                  <c:v>65.214756019999996</c:v>
                </c:pt>
                <c:pt idx="2084">
                  <c:v>65.492015660000007</c:v>
                </c:pt>
                <c:pt idx="2085">
                  <c:v>65.269123050000005</c:v>
                </c:pt>
                <c:pt idx="2086">
                  <c:v>63.748569279999998</c:v>
                </c:pt>
                <c:pt idx="2087">
                  <c:v>65.531621689999994</c:v>
                </c:pt>
                <c:pt idx="2088">
                  <c:v>65.969997579999998</c:v>
                </c:pt>
                <c:pt idx="2089">
                  <c:v>65.429483869999999</c:v>
                </c:pt>
                <c:pt idx="2090">
                  <c:v>65.12936062</c:v>
                </c:pt>
                <c:pt idx="2091">
                  <c:v>66.200964889999995</c:v>
                </c:pt>
                <c:pt idx="2092">
                  <c:v>66.028751999999997</c:v>
                </c:pt>
                <c:pt idx="2093">
                  <c:v>66.373274879999997</c:v>
                </c:pt>
                <c:pt idx="2094">
                  <c:v>65.595300399999999</c:v>
                </c:pt>
                <c:pt idx="2095">
                  <c:v>67.015254330000005</c:v>
                </c:pt>
                <c:pt idx="2096">
                  <c:v>63.855190739999998</c:v>
                </c:pt>
                <c:pt idx="2097">
                  <c:v>65.191351389999994</c:v>
                </c:pt>
                <c:pt idx="2098">
                  <c:v>66.594815850000003</c:v>
                </c:pt>
                <c:pt idx="2099">
                  <c:v>66.322569599999994</c:v>
                </c:pt>
                <c:pt idx="2100">
                  <c:v>65.650924950000004</c:v>
                </c:pt>
                <c:pt idx="2101">
                  <c:v>65.60470814</c:v>
                </c:pt>
                <c:pt idx="2102">
                  <c:v>66.091706279999997</c:v>
                </c:pt>
                <c:pt idx="2103">
                  <c:v>64.559118850000004</c:v>
                </c:pt>
                <c:pt idx="2104">
                  <c:v>65.380424039999994</c:v>
                </c:pt>
                <c:pt idx="2105">
                  <c:v>65.577439499999997</c:v>
                </c:pt>
                <c:pt idx="2106">
                  <c:v>65.106198860000006</c:v>
                </c:pt>
                <c:pt idx="2107">
                  <c:v>65.398047610000006</c:v>
                </c:pt>
                <c:pt idx="2108">
                  <c:v>64.852094739999998</c:v>
                </c:pt>
                <c:pt idx="2109">
                  <c:v>66.063989980000002</c:v>
                </c:pt>
                <c:pt idx="2110">
                  <c:v>63.922107689999997</c:v>
                </c:pt>
                <c:pt idx="2111">
                  <c:v>65.981045030000004</c:v>
                </c:pt>
                <c:pt idx="2112">
                  <c:v>65.811368169999994</c:v>
                </c:pt>
                <c:pt idx="2113">
                  <c:v>64.821742259999994</c:v>
                </c:pt>
                <c:pt idx="2114">
                  <c:v>65.526899529999994</c:v>
                </c:pt>
                <c:pt idx="2115">
                  <c:v>65.78286086</c:v>
                </c:pt>
                <c:pt idx="2116">
                  <c:v>66.569893039999997</c:v>
                </c:pt>
                <c:pt idx="2117">
                  <c:v>64.335773770000003</c:v>
                </c:pt>
                <c:pt idx="2118">
                  <c:v>66.573588569999998</c:v>
                </c:pt>
                <c:pt idx="2119">
                  <c:v>66.350725089999997</c:v>
                </c:pt>
                <c:pt idx="2120">
                  <c:v>64.968752269999996</c:v>
                </c:pt>
                <c:pt idx="2121">
                  <c:v>66.182032800000002</c:v>
                </c:pt>
                <c:pt idx="2122">
                  <c:v>66.283599240000001</c:v>
                </c:pt>
                <c:pt idx="2123">
                  <c:v>65.909477940000002</c:v>
                </c:pt>
                <c:pt idx="2124">
                  <c:v>65.662893650000001</c:v>
                </c:pt>
                <c:pt idx="2125">
                  <c:v>65.656587369999997</c:v>
                </c:pt>
                <c:pt idx="2126">
                  <c:v>65.279851739999998</c:v>
                </c:pt>
                <c:pt idx="2127">
                  <c:v>65.471536959999995</c:v>
                </c:pt>
                <c:pt idx="2128">
                  <c:v>65.966703570000007</c:v>
                </c:pt>
                <c:pt idx="2129">
                  <c:v>64.692938389999995</c:v>
                </c:pt>
                <c:pt idx="2130">
                  <c:v>64.915465100000006</c:v>
                </c:pt>
                <c:pt idx="2131">
                  <c:v>66.363941960000005</c:v>
                </c:pt>
                <c:pt idx="2132">
                  <c:v>66.536483320000002</c:v>
                </c:pt>
                <c:pt idx="2133">
                  <c:v>66.381665780000006</c:v>
                </c:pt>
                <c:pt idx="2134">
                  <c:v>65.865811219999998</c:v>
                </c:pt>
                <c:pt idx="2135">
                  <c:v>66.251946860000004</c:v>
                </c:pt>
                <c:pt idx="2136">
                  <c:v>64.301509980000006</c:v>
                </c:pt>
                <c:pt idx="2137">
                  <c:v>66.108452450000001</c:v>
                </c:pt>
                <c:pt idx="2138">
                  <c:v>64.410833330000003</c:v>
                </c:pt>
                <c:pt idx="2139">
                  <c:v>65.726599550000003</c:v>
                </c:pt>
                <c:pt idx="2140">
                  <c:v>66.051626900000002</c:v>
                </c:pt>
                <c:pt idx="2141">
                  <c:v>65.65690472</c:v>
                </c:pt>
                <c:pt idx="2142">
                  <c:v>66.082232880000007</c:v>
                </c:pt>
                <c:pt idx="2143">
                  <c:v>66.701653789999995</c:v>
                </c:pt>
                <c:pt idx="2144">
                  <c:v>64.821558800000005</c:v>
                </c:pt>
                <c:pt idx="2145">
                  <c:v>64.750948379999997</c:v>
                </c:pt>
                <c:pt idx="2146">
                  <c:v>64.820188040000005</c:v>
                </c:pt>
                <c:pt idx="2147">
                  <c:v>65.972619129999998</c:v>
                </c:pt>
                <c:pt idx="2148">
                  <c:v>65.725011359999996</c:v>
                </c:pt>
                <c:pt idx="2149">
                  <c:v>65.498516440000003</c:v>
                </c:pt>
                <c:pt idx="2150">
                  <c:v>66.054536450000001</c:v>
                </c:pt>
                <c:pt idx="2151">
                  <c:v>66.374951620000004</c:v>
                </c:pt>
                <c:pt idx="2152">
                  <c:v>66.947342289999995</c:v>
                </c:pt>
                <c:pt idx="2153">
                  <c:v>65.884173770000004</c:v>
                </c:pt>
                <c:pt idx="2154">
                  <c:v>65.906002569999998</c:v>
                </c:pt>
                <c:pt idx="2155">
                  <c:v>67.567363740000005</c:v>
                </c:pt>
                <c:pt idx="2156">
                  <c:v>68.988254729999994</c:v>
                </c:pt>
                <c:pt idx="2157">
                  <c:v>71.459570499999998</c:v>
                </c:pt>
                <c:pt idx="2158">
                  <c:v>74.4870655</c:v>
                </c:pt>
                <c:pt idx="2159">
                  <c:v>75.440553989999998</c:v>
                </c:pt>
                <c:pt idx="2160">
                  <c:v>78.228268549999996</c:v>
                </c:pt>
                <c:pt idx="2161">
                  <c:v>83.199469129999997</c:v>
                </c:pt>
                <c:pt idx="2162">
                  <c:v>89.24595266</c:v>
                </c:pt>
                <c:pt idx="2163">
                  <c:v>96.517156020000002</c:v>
                </c:pt>
                <c:pt idx="2164">
                  <c:v>97.537430290000003</c:v>
                </c:pt>
                <c:pt idx="2165">
                  <c:v>101.59070088</c:v>
                </c:pt>
                <c:pt idx="2166">
                  <c:v>107.20284678</c:v>
                </c:pt>
                <c:pt idx="2167">
                  <c:v>110.48264881</c:v>
                </c:pt>
                <c:pt idx="2168">
                  <c:v>114.56963884</c:v>
                </c:pt>
                <c:pt idx="2169">
                  <c:v>117.24909988</c:v>
                </c:pt>
                <c:pt idx="2170">
                  <c:v>116.63544845</c:v>
                </c:pt>
                <c:pt idx="2171">
                  <c:v>118.89907705</c:v>
                </c:pt>
                <c:pt idx="2172">
                  <c:v>117.40083713999999</c:v>
                </c:pt>
                <c:pt idx="2173">
                  <c:v>117.08291255</c:v>
                </c:pt>
                <c:pt idx="2174">
                  <c:v>118.53867142</c:v>
                </c:pt>
                <c:pt idx="2175">
                  <c:v>118.64554586</c:v>
                </c:pt>
                <c:pt idx="2176">
                  <c:v>117.50895853999999</c:v>
                </c:pt>
                <c:pt idx="2177">
                  <c:v>117.48088479</c:v>
                </c:pt>
                <c:pt idx="2178">
                  <c:v>119.04160623999999</c:v>
                </c:pt>
                <c:pt idx="2179">
                  <c:v>119.3531256</c:v>
                </c:pt>
                <c:pt idx="2180">
                  <c:v>119.48153279</c:v>
                </c:pt>
                <c:pt idx="2181">
                  <c:v>118.33199199000001</c:v>
                </c:pt>
                <c:pt idx="2182">
                  <c:v>119.45284092</c:v>
                </c:pt>
                <c:pt idx="2183">
                  <c:v>119.10535177</c:v>
                </c:pt>
                <c:pt idx="2184">
                  <c:v>117.200794</c:v>
                </c:pt>
                <c:pt idx="2185">
                  <c:v>117.9737315</c:v>
                </c:pt>
                <c:pt idx="2186">
                  <c:v>118.72121564</c:v>
                </c:pt>
                <c:pt idx="2187">
                  <c:v>118.44774232</c:v>
                </c:pt>
                <c:pt idx="2188">
                  <c:v>118.00068319</c:v>
                </c:pt>
                <c:pt idx="2189">
                  <c:v>120.18996442</c:v>
                </c:pt>
                <c:pt idx="2190">
                  <c:v>118.67478646000001</c:v>
                </c:pt>
                <c:pt idx="2191">
                  <c:v>117.81752192</c:v>
                </c:pt>
                <c:pt idx="2192">
                  <c:v>119.00256872999999</c:v>
                </c:pt>
                <c:pt idx="2193">
                  <c:v>119.51971356999999</c:v>
                </c:pt>
                <c:pt idx="2194">
                  <c:v>120.16958022999999</c:v>
                </c:pt>
                <c:pt idx="2195">
                  <c:v>119.85819278</c:v>
                </c:pt>
                <c:pt idx="2196">
                  <c:v>118.95650796</c:v>
                </c:pt>
                <c:pt idx="2197">
                  <c:v>119.54965079999999</c:v>
                </c:pt>
                <c:pt idx="2198">
                  <c:v>120.57465542</c:v>
                </c:pt>
                <c:pt idx="2199">
                  <c:v>120.16561202</c:v>
                </c:pt>
                <c:pt idx="2200">
                  <c:v>118.45499503000001</c:v>
                </c:pt>
                <c:pt idx="2201">
                  <c:v>120.34153711</c:v>
                </c:pt>
                <c:pt idx="2202">
                  <c:v>120.19675877</c:v>
                </c:pt>
                <c:pt idx="2203">
                  <c:v>119.83825863</c:v>
                </c:pt>
                <c:pt idx="2204">
                  <c:v>119.83982034</c:v>
                </c:pt>
                <c:pt idx="2205">
                  <c:v>122.03089807000001</c:v>
                </c:pt>
                <c:pt idx="2206">
                  <c:v>120.74573316999999</c:v>
                </c:pt>
                <c:pt idx="2207">
                  <c:v>119.60482373000001</c:v>
                </c:pt>
                <c:pt idx="2208">
                  <c:v>119.83678616</c:v>
                </c:pt>
                <c:pt idx="2209">
                  <c:v>120.60641649999999</c:v>
                </c:pt>
                <c:pt idx="2210">
                  <c:v>121.99267877</c:v>
                </c:pt>
                <c:pt idx="2211">
                  <c:v>119.70743505</c:v>
                </c:pt>
                <c:pt idx="2212">
                  <c:v>121.29002607</c:v>
                </c:pt>
                <c:pt idx="2213">
                  <c:v>93.13012698</c:v>
                </c:pt>
                <c:pt idx="2214">
                  <c:v>76.928329140000002</c:v>
                </c:pt>
                <c:pt idx="2215">
                  <c:v>75.788413439999999</c:v>
                </c:pt>
                <c:pt idx="2216">
                  <c:v>76.530301519999995</c:v>
                </c:pt>
                <c:pt idx="2217">
                  <c:v>75.680588119999996</c:v>
                </c:pt>
                <c:pt idx="2218">
                  <c:v>76.578250960000005</c:v>
                </c:pt>
                <c:pt idx="2219">
                  <c:v>76.343939649999996</c:v>
                </c:pt>
                <c:pt idx="2220">
                  <c:v>77.92538356</c:v>
                </c:pt>
                <c:pt idx="2221">
                  <c:v>76.626479520000004</c:v>
                </c:pt>
                <c:pt idx="2222">
                  <c:v>77.701831690000006</c:v>
                </c:pt>
                <c:pt idx="2223">
                  <c:v>76.319780469999998</c:v>
                </c:pt>
                <c:pt idx="2224">
                  <c:v>77.785076110000006</c:v>
                </c:pt>
                <c:pt idx="2225">
                  <c:v>77.498050239999998</c:v>
                </c:pt>
                <c:pt idx="2226">
                  <c:v>77.087846670000005</c:v>
                </c:pt>
                <c:pt idx="2227">
                  <c:v>75.181456130000001</c:v>
                </c:pt>
                <c:pt idx="2228">
                  <c:v>74.438472399999995</c:v>
                </c:pt>
                <c:pt idx="2229">
                  <c:v>75.071223459999999</c:v>
                </c:pt>
                <c:pt idx="2230">
                  <c:v>76.289222679999995</c:v>
                </c:pt>
                <c:pt idx="2231">
                  <c:v>77.477758840000007</c:v>
                </c:pt>
                <c:pt idx="2232">
                  <c:v>78.471375850000001</c:v>
                </c:pt>
                <c:pt idx="2233">
                  <c:v>83.104252529999997</c:v>
                </c:pt>
                <c:pt idx="2234">
                  <c:v>84.994265740000003</c:v>
                </c:pt>
                <c:pt idx="2235">
                  <c:v>89.253302309999995</c:v>
                </c:pt>
                <c:pt idx="2236">
                  <c:v>92.88486589</c:v>
                </c:pt>
                <c:pt idx="2237">
                  <c:v>96.384974260000007</c:v>
                </c:pt>
                <c:pt idx="2238">
                  <c:v>100.68213047</c:v>
                </c:pt>
                <c:pt idx="2239">
                  <c:v>104.39645122</c:v>
                </c:pt>
                <c:pt idx="2240">
                  <c:v>105.07047301999999</c:v>
                </c:pt>
                <c:pt idx="2241">
                  <c:v>108.86839064</c:v>
                </c:pt>
                <c:pt idx="2242">
                  <c:v>107.68205098999999</c:v>
                </c:pt>
                <c:pt idx="2243">
                  <c:v>109.02462935</c:v>
                </c:pt>
                <c:pt idx="2244">
                  <c:v>108.3358312</c:v>
                </c:pt>
                <c:pt idx="2245">
                  <c:v>109.07202199</c:v>
                </c:pt>
                <c:pt idx="2246">
                  <c:v>108.63410216</c:v>
                </c:pt>
                <c:pt idx="2247">
                  <c:v>107.95551416000001</c:v>
                </c:pt>
                <c:pt idx="2248">
                  <c:v>108.08920314</c:v>
                </c:pt>
                <c:pt idx="2249">
                  <c:v>109.31191484</c:v>
                </c:pt>
                <c:pt idx="2250">
                  <c:v>109.06337354999999</c:v>
                </c:pt>
                <c:pt idx="2251">
                  <c:v>109.17999698</c:v>
                </c:pt>
                <c:pt idx="2252">
                  <c:v>108.87749635</c:v>
                </c:pt>
                <c:pt idx="2253">
                  <c:v>108.27595173</c:v>
                </c:pt>
                <c:pt idx="2254">
                  <c:v>108.72898374</c:v>
                </c:pt>
                <c:pt idx="2255">
                  <c:v>108.02188984</c:v>
                </c:pt>
                <c:pt idx="2256">
                  <c:v>109.45896116</c:v>
                </c:pt>
                <c:pt idx="2257">
                  <c:v>107.7598624</c:v>
                </c:pt>
                <c:pt idx="2258">
                  <c:v>107.9882786</c:v>
                </c:pt>
                <c:pt idx="2259">
                  <c:v>108.07166983</c:v>
                </c:pt>
                <c:pt idx="2260">
                  <c:v>108.92094627</c:v>
                </c:pt>
                <c:pt idx="2261">
                  <c:v>106.51100738</c:v>
                </c:pt>
                <c:pt idx="2262">
                  <c:v>108.30954095</c:v>
                </c:pt>
                <c:pt idx="2263">
                  <c:v>108.59385712</c:v>
                </c:pt>
                <c:pt idx="2264">
                  <c:v>109.93995846999999</c:v>
                </c:pt>
                <c:pt idx="2265">
                  <c:v>107.38299008</c:v>
                </c:pt>
                <c:pt idx="2266">
                  <c:v>109.08000858</c:v>
                </c:pt>
                <c:pt idx="2267">
                  <c:v>107.65759297</c:v>
                </c:pt>
                <c:pt idx="2268">
                  <c:v>108.23290403999999</c:v>
                </c:pt>
                <c:pt idx="2269">
                  <c:v>109.34859806</c:v>
                </c:pt>
                <c:pt idx="2270">
                  <c:v>107.21672896</c:v>
                </c:pt>
                <c:pt idx="2271">
                  <c:v>108.89442711</c:v>
                </c:pt>
                <c:pt idx="2272">
                  <c:v>108.12755088999999</c:v>
                </c:pt>
                <c:pt idx="2273">
                  <c:v>107.84547976</c:v>
                </c:pt>
                <c:pt idx="2274">
                  <c:v>108.47041793</c:v>
                </c:pt>
                <c:pt idx="2275">
                  <c:v>108.43790262</c:v>
                </c:pt>
                <c:pt idx="2276">
                  <c:v>109.95116641</c:v>
                </c:pt>
                <c:pt idx="2277">
                  <c:v>106.90352269</c:v>
                </c:pt>
                <c:pt idx="2278">
                  <c:v>108.70537698</c:v>
                </c:pt>
                <c:pt idx="2279">
                  <c:v>108.27029229999999</c:v>
                </c:pt>
                <c:pt idx="2280">
                  <c:v>108.40461431</c:v>
                </c:pt>
                <c:pt idx="2281">
                  <c:v>108.85109441</c:v>
                </c:pt>
                <c:pt idx="2282">
                  <c:v>108.13485678000001</c:v>
                </c:pt>
                <c:pt idx="2283">
                  <c:v>108.76038315</c:v>
                </c:pt>
                <c:pt idx="2284">
                  <c:v>108.10682923</c:v>
                </c:pt>
                <c:pt idx="2285">
                  <c:v>109.06030907</c:v>
                </c:pt>
                <c:pt idx="2286">
                  <c:v>108.49936773</c:v>
                </c:pt>
                <c:pt idx="2287">
                  <c:v>108.23148716</c:v>
                </c:pt>
                <c:pt idx="2288">
                  <c:v>107.34426683</c:v>
                </c:pt>
                <c:pt idx="2289">
                  <c:v>108.78720346</c:v>
                </c:pt>
                <c:pt idx="2290">
                  <c:v>108.76312649</c:v>
                </c:pt>
                <c:pt idx="2291">
                  <c:v>108.61073369</c:v>
                </c:pt>
                <c:pt idx="2292">
                  <c:v>108.58445233</c:v>
                </c:pt>
                <c:pt idx="2293">
                  <c:v>110.00474954000001</c:v>
                </c:pt>
                <c:pt idx="2294">
                  <c:v>110.1574193</c:v>
                </c:pt>
                <c:pt idx="2295">
                  <c:v>108.40105862</c:v>
                </c:pt>
                <c:pt idx="2296">
                  <c:v>109.39003563999999</c:v>
                </c:pt>
                <c:pt idx="2297">
                  <c:v>108.98434862000001</c:v>
                </c:pt>
                <c:pt idx="2298">
                  <c:v>107.62317163</c:v>
                </c:pt>
                <c:pt idx="2299">
                  <c:v>108.92020182</c:v>
                </c:pt>
                <c:pt idx="2300">
                  <c:v>110.90863826</c:v>
                </c:pt>
                <c:pt idx="2301">
                  <c:v>108.76936563</c:v>
                </c:pt>
                <c:pt idx="2302">
                  <c:v>109.83001084</c:v>
                </c:pt>
                <c:pt idx="2303">
                  <c:v>108.84901807</c:v>
                </c:pt>
                <c:pt idx="2304">
                  <c:v>107.96813212000001</c:v>
                </c:pt>
                <c:pt idx="2305">
                  <c:v>108.55500388</c:v>
                </c:pt>
                <c:pt idx="2306">
                  <c:v>107.78858987</c:v>
                </c:pt>
                <c:pt idx="2307">
                  <c:v>108.12267356</c:v>
                </c:pt>
                <c:pt idx="2308">
                  <c:v>107.98510559</c:v>
                </c:pt>
                <c:pt idx="2309">
                  <c:v>108.98186478</c:v>
                </c:pt>
                <c:pt idx="2310">
                  <c:v>109.65904380000001</c:v>
                </c:pt>
                <c:pt idx="2311">
                  <c:v>109.06698952000001</c:v>
                </c:pt>
                <c:pt idx="2312">
                  <c:v>109.42279393</c:v>
                </c:pt>
                <c:pt idx="2313">
                  <c:v>108.55242858</c:v>
                </c:pt>
                <c:pt idx="2314">
                  <c:v>110.59154828</c:v>
                </c:pt>
                <c:pt idx="2315">
                  <c:v>109.2229492</c:v>
                </c:pt>
                <c:pt idx="2316">
                  <c:v>109.36366880999999</c:v>
                </c:pt>
                <c:pt idx="2317">
                  <c:v>107.46474465999999</c:v>
                </c:pt>
                <c:pt idx="2318">
                  <c:v>109.49809313</c:v>
                </c:pt>
                <c:pt idx="2319">
                  <c:v>109.47906573</c:v>
                </c:pt>
                <c:pt idx="2320">
                  <c:v>108.97427711</c:v>
                </c:pt>
                <c:pt idx="2321">
                  <c:v>107.95534565</c:v>
                </c:pt>
                <c:pt idx="2322">
                  <c:v>108.13212495000001</c:v>
                </c:pt>
                <c:pt idx="2323">
                  <c:v>109.52381056999999</c:v>
                </c:pt>
                <c:pt idx="2324">
                  <c:v>109.01174798</c:v>
                </c:pt>
                <c:pt idx="2325">
                  <c:v>109.33350771000001</c:v>
                </c:pt>
                <c:pt idx="2326">
                  <c:v>109.34879259</c:v>
                </c:pt>
                <c:pt idx="2327">
                  <c:v>108.55756676999999</c:v>
                </c:pt>
                <c:pt idx="2328">
                  <c:v>109.13354629</c:v>
                </c:pt>
                <c:pt idx="2329">
                  <c:v>110.60772012</c:v>
                </c:pt>
                <c:pt idx="2330">
                  <c:v>110.89045542</c:v>
                </c:pt>
                <c:pt idx="2331">
                  <c:v>111.50815541</c:v>
                </c:pt>
                <c:pt idx="2332">
                  <c:v>114.93106143</c:v>
                </c:pt>
                <c:pt idx="2333">
                  <c:v>118.53277163</c:v>
                </c:pt>
                <c:pt idx="2334">
                  <c:v>119.24519273999999</c:v>
                </c:pt>
                <c:pt idx="2335">
                  <c:v>118.15082236000001</c:v>
                </c:pt>
                <c:pt idx="2336">
                  <c:v>123.81644618</c:v>
                </c:pt>
                <c:pt idx="2337">
                  <c:v>121.75890855999999</c:v>
                </c:pt>
                <c:pt idx="2338">
                  <c:v>123.73825112999999</c:v>
                </c:pt>
                <c:pt idx="2339">
                  <c:v>122.16338214</c:v>
                </c:pt>
                <c:pt idx="2340">
                  <c:v>122.92630328</c:v>
                </c:pt>
                <c:pt idx="2341">
                  <c:v>123.3761648</c:v>
                </c:pt>
                <c:pt idx="2342">
                  <c:v>124.01516381</c:v>
                </c:pt>
                <c:pt idx="2343">
                  <c:v>124.48465677999999</c:v>
                </c:pt>
                <c:pt idx="2344">
                  <c:v>123.1798679</c:v>
                </c:pt>
                <c:pt idx="2345">
                  <c:v>124.01670724</c:v>
                </c:pt>
                <c:pt idx="2346">
                  <c:v>123.99580405</c:v>
                </c:pt>
                <c:pt idx="2347">
                  <c:v>122.34712113</c:v>
                </c:pt>
                <c:pt idx="2348">
                  <c:v>123.05983562</c:v>
                </c:pt>
                <c:pt idx="2349">
                  <c:v>123.54937508</c:v>
                </c:pt>
                <c:pt idx="2350">
                  <c:v>123.08044993999999</c:v>
                </c:pt>
                <c:pt idx="2351">
                  <c:v>123.04376997999999</c:v>
                </c:pt>
                <c:pt idx="2352">
                  <c:v>121.86922801</c:v>
                </c:pt>
                <c:pt idx="2353">
                  <c:v>123.75719137999999</c:v>
                </c:pt>
                <c:pt idx="2354">
                  <c:v>122.33147867</c:v>
                </c:pt>
                <c:pt idx="2355">
                  <c:v>124.67854328999999</c:v>
                </c:pt>
                <c:pt idx="2356">
                  <c:v>124.75355899</c:v>
                </c:pt>
                <c:pt idx="2357">
                  <c:v>123.73536163999999</c:v>
                </c:pt>
                <c:pt idx="2358">
                  <c:v>123.54319317</c:v>
                </c:pt>
                <c:pt idx="2359">
                  <c:v>123.83382607999999</c:v>
                </c:pt>
                <c:pt idx="2360">
                  <c:v>124.63389694</c:v>
                </c:pt>
                <c:pt idx="2361">
                  <c:v>123.54023948</c:v>
                </c:pt>
                <c:pt idx="2362">
                  <c:v>123.72522429999999</c:v>
                </c:pt>
                <c:pt idx="2363">
                  <c:v>125.48796711999999</c:v>
                </c:pt>
                <c:pt idx="2364">
                  <c:v>122.76987133</c:v>
                </c:pt>
                <c:pt idx="2365">
                  <c:v>122.85385042999999</c:v>
                </c:pt>
                <c:pt idx="2366">
                  <c:v>124.6001626</c:v>
                </c:pt>
                <c:pt idx="2367">
                  <c:v>124.29184671</c:v>
                </c:pt>
                <c:pt idx="2368">
                  <c:v>122.49192103</c:v>
                </c:pt>
                <c:pt idx="2369">
                  <c:v>124.64475804</c:v>
                </c:pt>
                <c:pt idx="2370">
                  <c:v>123.09921966</c:v>
                </c:pt>
                <c:pt idx="2371">
                  <c:v>123.42649179</c:v>
                </c:pt>
                <c:pt idx="2372">
                  <c:v>122.80380058</c:v>
                </c:pt>
                <c:pt idx="2373">
                  <c:v>123.41901896</c:v>
                </c:pt>
                <c:pt idx="2374">
                  <c:v>124.80798715</c:v>
                </c:pt>
                <c:pt idx="2375">
                  <c:v>125.38264461</c:v>
                </c:pt>
                <c:pt idx="2376">
                  <c:v>123.38515519000001</c:v>
                </c:pt>
                <c:pt idx="2377">
                  <c:v>123.54998852999999</c:v>
                </c:pt>
                <c:pt idx="2378">
                  <c:v>123.85908929</c:v>
                </c:pt>
                <c:pt idx="2379">
                  <c:v>124.80584134999999</c:v>
                </c:pt>
                <c:pt idx="2380">
                  <c:v>124.28225361</c:v>
                </c:pt>
                <c:pt idx="2381">
                  <c:v>125.78458372</c:v>
                </c:pt>
                <c:pt idx="2382">
                  <c:v>123.60130585</c:v>
                </c:pt>
                <c:pt idx="2383">
                  <c:v>125.32378473999999</c:v>
                </c:pt>
                <c:pt idx="2384">
                  <c:v>125.15536578</c:v>
                </c:pt>
                <c:pt idx="2385">
                  <c:v>125.44810035</c:v>
                </c:pt>
                <c:pt idx="2386">
                  <c:v>125.55455393</c:v>
                </c:pt>
                <c:pt idx="2387">
                  <c:v>125.24040723</c:v>
                </c:pt>
                <c:pt idx="2388">
                  <c:v>126.55026699</c:v>
                </c:pt>
                <c:pt idx="2389">
                  <c:v>129.58280237</c:v>
                </c:pt>
                <c:pt idx="2390">
                  <c:v>130.69406397</c:v>
                </c:pt>
                <c:pt idx="2391">
                  <c:v>129.94820697</c:v>
                </c:pt>
                <c:pt idx="2392">
                  <c:v>129.51648148000001</c:v>
                </c:pt>
                <c:pt idx="2393">
                  <c:v>129.50204833000001</c:v>
                </c:pt>
                <c:pt idx="2394">
                  <c:v>129.93342064999999</c:v>
                </c:pt>
                <c:pt idx="2395">
                  <c:v>130.58953145999999</c:v>
                </c:pt>
                <c:pt idx="2396">
                  <c:v>130.51912887</c:v>
                </c:pt>
                <c:pt idx="2397">
                  <c:v>132.07376861</c:v>
                </c:pt>
                <c:pt idx="2398">
                  <c:v>131.12176335999999</c:v>
                </c:pt>
                <c:pt idx="2399">
                  <c:v>130.92619027000001</c:v>
                </c:pt>
                <c:pt idx="2400">
                  <c:v>131.51238606000001</c:v>
                </c:pt>
                <c:pt idx="2401">
                  <c:v>130.38902475</c:v>
                </c:pt>
                <c:pt idx="2402">
                  <c:v>129.43028412000001</c:v>
                </c:pt>
                <c:pt idx="2403">
                  <c:v>131.45382778000001</c:v>
                </c:pt>
                <c:pt idx="2404">
                  <c:v>130.38888188999999</c:v>
                </c:pt>
                <c:pt idx="2405">
                  <c:v>132.41940416</c:v>
                </c:pt>
                <c:pt idx="2406">
                  <c:v>132.19070937000001</c:v>
                </c:pt>
                <c:pt idx="2407">
                  <c:v>131.16155551</c:v>
                </c:pt>
                <c:pt idx="2408">
                  <c:v>132.08626232</c:v>
                </c:pt>
                <c:pt idx="2409">
                  <c:v>131.96565831000001</c:v>
                </c:pt>
                <c:pt idx="2410">
                  <c:v>131.08626681000001</c:v>
                </c:pt>
                <c:pt idx="2411">
                  <c:v>133.49657733000001</c:v>
                </c:pt>
                <c:pt idx="2412">
                  <c:v>131.30140266999999</c:v>
                </c:pt>
                <c:pt idx="2413">
                  <c:v>131.79171316</c:v>
                </c:pt>
                <c:pt idx="2414">
                  <c:v>132.55603321000001</c:v>
                </c:pt>
                <c:pt idx="2415">
                  <c:v>130.95360206999999</c:v>
                </c:pt>
                <c:pt idx="2416">
                  <c:v>135.09545463000001</c:v>
                </c:pt>
                <c:pt idx="2417">
                  <c:v>129.44737803000001</c:v>
                </c:pt>
                <c:pt idx="2418">
                  <c:v>121.45236018999999</c:v>
                </c:pt>
                <c:pt idx="2419">
                  <c:v>121.86131549</c:v>
                </c:pt>
                <c:pt idx="2420">
                  <c:v>120.95035335999999</c:v>
                </c:pt>
                <c:pt idx="2421">
                  <c:v>121.91999431000001</c:v>
                </c:pt>
                <c:pt idx="2422">
                  <c:v>120.37567722</c:v>
                </c:pt>
                <c:pt idx="2423">
                  <c:v>121.41716784</c:v>
                </c:pt>
                <c:pt idx="2424">
                  <c:v>121.35479678</c:v>
                </c:pt>
                <c:pt idx="2425">
                  <c:v>121.56942650000001</c:v>
                </c:pt>
                <c:pt idx="2426">
                  <c:v>121.30512109999999</c:v>
                </c:pt>
                <c:pt idx="2427">
                  <c:v>121.76318920999999</c:v>
                </c:pt>
                <c:pt idx="2428">
                  <c:v>120.75964783000001</c:v>
                </c:pt>
                <c:pt idx="2429">
                  <c:v>121.53313389</c:v>
                </c:pt>
                <c:pt idx="2430">
                  <c:v>120.99339406</c:v>
                </c:pt>
                <c:pt idx="2431">
                  <c:v>121.77553034</c:v>
                </c:pt>
                <c:pt idx="2432">
                  <c:v>120.51376263</c:v>
                </c:pt>
                <c:pt idx="2433">
                  <c:v>120.28442624</c:v>
                </c:pt>
                <c:pt idx="2434">
                  <c:v>121.00119202</c:v>
                </c:pt>
                <c:pt idx="2435">
                  <c:v>120.35385563</c:v>
                </c:pt>
                <c:pt idx="2436">
                  <c:v>121.99007193</c:v>
                </c:pt>
                <c:pt idx="2437">
                  <c:v>119.96130309999999</c:v>
                </c:pt>
                <c:pt idx="2438">
                  <c:v>120.43054995999999</c:v>
                </c:pt>
                <c:pt idx="2439">
                  <c:v>121.08500072</c:v>
                </c:pt>
                <c:pt idx="2440">
                  <c:v>120.97386002</c:v>
                </c:pt>
                <c:pt idx="2441">
                  <c:v>121.38484526000001</c:v>
                </c:pt>
                <c:pt idx="2442">
                  <c:v>119.87236623</c:v>
                </c:pt>
                <c:pt idx="2443">
                  <c:v>119.64876431</c:v>
                </c:pt>
                <c:pt idx="2444">
                  <c:v>120.92693446</c:v>
                </c:pt>
                <c:pt idx="2445">
                  <c:v>120.40358384</c:v>
                </c:pt>
                <c:pt idx="2446">
                  <c:v>91.415481920000005</c:v>
                </c:pt>
                <c:pt idx="2447">
                  <c:v>52.567182899999999</c:v>
                </c:pt>
                <c:pt idx="2448">
                  <c:v>45.175396859999999</c:v>
                </c:pt>
                <c:pt idx="2449">
                  <c:v>44.871891120000001</c:v>
                </c:pt>
                <c:pt idx="2450">
                  <c:v>44.30719217</c:v>
                </c:pt>
                <c:pt idx="2451">
                  <c:v>44.792033719999999</c:v>
                </c:pt>
                <c:pt idx="2452">
                  <c:v>46.025524509999997</c:v>
                </c:pt>
                <c:pt idx="2453">
                  <c:v>45.191145239999997</c:v>
                </c:pt>
                <c:pt idx="2454">
                  <c:v>44.407969729999998</c:v>
                </c:pt>
                <c:pt idx="2455">
                  <c:v>45.831898250000002</c:v>
                </c:pt>
                <c:pt idx="2456">
                  <c:v>45.776808629999998</c:v>
                </c:pt>
                <c:pt idx="2457">
                  <c:v>46.146278410000001</c:v>
                </c:pt>
                <c:pt idx="2458">
                  <c:v>45.48373711</c:v>
                </c:pt>
                <c:pt idx="2459">
                  <c:v>45.705505469999999</c:v>
                </c:pt>
                <c:pt idx="2460">
                  <c:v>44.932256729999999</c:v>
                </c:pt>
                <c:pt idx="2461">
                  <c:v>45.761191599999997</c:v>
                </c:pt>
                <c:pt idx="2462">
                  <c:v>46.329442450000002</c:v>
                </c:pt>
                <c:pt idx="2463">
                  <c:v>46.052732659999997</c:v>
                </c:pt>
                <c:pt idx="2464">
                  <c:v>46.43513402</c:v>
                </c:pt>
                <c:pt idx="2465">
                  <c:v>46.125836810000003</c:v>
                </c:pt>
                <c:pt idx="2466">
                  <c:v>46.447436109999998</c:v>
                </c:pt>
                <c:pt idx="2467">
                  <c:v>44.909291029999999</c:v>
                </c:pt>
                <c:pt idx="2468">
                  <c:v>45.018502570000003</c:v>
                </c:pt>
                <c:pt idx="2469">
                  <c:v>44.09297626</c:v>
                </c:pt>
                <c:pt idx="2470">
                  <c:v>44.107871660000001</c:v>
                </c:pt>
                <c:pt idx="2471">
                  <c:v>44.079436940000001</c:v>
                </c:pt>
                <c:pt idx="2472">
                  <c:v>45.827819490000003</c:v>
                </c:pt>
                <c:pt idx="2473">
                  <c:v>45.516630540000001</c:v>
                </c:pt>
                <c:pt idx="2474">
                  <c:v>45.295564280000001</c:v>
                </c:pt>
                <c:pt idx="2475">
                  <c:v>46.246731130000001</c:v>
                </c:pt>
                <c:pt idx="2476">
                  <c:v>45.375612609999997</c:v>
                </c:pt>
                <c:pt idx="2477">
                  <c:v>45.034583169999998</c:v>
                </c:pt>
                <c:pt idx="2478">
                  <c:v>46.71226223</c:v>
                </c:pt>
                <c:pt idx="2479">
                  <c:v>46.152924669999997</c:v>
                </c:pt>
                <c:pt idx="2480">
                  <c:v>44.525127779999998</c:v>
                </c:pt>
                <c:pt idx="2481">
                  <c:v>45.872980439999999</c:v>
                </c:pt>
                <c:pt idx="2482">
                  <c:v>45.383296199999997</c:v>
                </c:pt>
                <c:pt idx="2483">
                  <c:v>45.233114700000002</c:v>
                </c:pt>
                <c:pt idx="2484">
                  <c:v>44.863067620000002</c:v>
                </c:pt>
                <c:pt idx="2485">
                  <c:v>44.431018709999996</c:v>
                </c:pt>
                <c:pt idx="2486">
                  <c:v>44.805095219999998</c:v>
                </c:pt>
                <c:pt idx="2487">
                  <c:v>44.511798820000003</c:v>
                </c:pt>
                <c:pt idx="2488">
                  <c:v>46.301614120000004</c:v>
                </c:pt>
                <c:pt idx="2489">
                  <c:v>45.64751373</c:v>
                </c:pt>
                <c:pt idx="2490">
                  <c:v>45.161590439999998</c:v>
                </c:pt>
                <c:pt idx="2491">
                  <c:v>45.319365019999999</c:v>
                </c:pt>
                <c:pt idx="2492">
                  <c:v>45.046903720000003</c:v>
                </c:pt>
                <c:pt idx="2493">
                  <c:v>45.456475779999998</c:v>
                </c:pt>
                <c:pt idx="2494">
                  <c:v>45.816628979999997</c:v>
                </c:pt>
                <c:pt idx="2495">
                  <c:v>46.081351390000002</c:v>
                </c:pt>
                <c:pt idx="2496">
                  <c:v>44.858245949999997</c:v>
                </c:pt>
                <c:pt idx="2497">
                  <c:v>44.984204040000002</c:v>
                </c:pt>
                <c:pt idx="2498">
                  <c:v>45.596188560000002</c:v>
                </c:pt>
                <c:pt idx="2499">
                  <c:v>47.945524589999998</c:v>
                </c:pt>
                <c:pt idx="2500">
                  <c:v>50.475541550000003</c:v>
                </c:pt>
                <c:pt idx="2501">
                  <c:v>55.678334560000003</c:v>
                </c:pt>
                <c:pt idx="2502">
                  <c:v>61.08165417</c:v>
                </c:pt>
                <c:pt idx="2503">
                  <c:v>64.999787100000006</c:v>
                </c:pt>
                <c:pt idx="2504">
                  <c:v>68.597510049999997</c:v>
                </c:pt>
                <c:pt idx="2505">
                  <c:v>72.380052930000005</c:v>
                </c:pt>
                <c:pt idx="2506">
                  <c:v>75.529334509999998</c:v>
                </c:pt>
                <c:pt idx="2507">
                  <c:v>80.765782939999994</c:v>
                </c:pt>
                <c:pt idx="2508">
                  <c:v>86.303630940000005</c:v>
                </c:pt>
                <c:pt idx="2509">
                  <c:v>91.018067220000006</c:v>
                </c:pt>
                <c:pt idx="2510">
                  <c:v>97.102382730000002</c:v>
                </c:pt>
                <c:pt idx="2511">
                  <c:v>105.8003803</c:v>
                </c:pt>
                <c:pt idx="2512">
                  <c:v>111.09816386999999</c:v>
                </c:pt>
                <c:pt idx="2513">
                  <c:v>119.21630544</c:v>
                </c:pt>
                <c:pt idx="2514">
                  <c:v>125.01852766</c:v>
                </c:pt>
                <c:pt idx="2515">
                  <c:v>131.01986228999999</c:v>
                </c:pt>
                <c:pt idx="2516">
                  <c:v>136.31084985000001</c:v>
                </c:pt>
                <c:pt idx="2517">
                  <c:v>136.62963877000001</c:v>
                </c:pt>
                <c:pt idx="2518">
                  <c:v>136.10589272999999</c:v>
                </c:pt>
                <c:pt idx="2519">
                  <c:v>135.50856679</c:v>
                </c:pt>
                <c:pt idx="2520">
                  <c:v>136.41622552999999</c:v>
                </c:pt>
                <c:pt idx="2521">
                  <c:v>134.71343680999999</c:v>
                </c:pt>
                <c:pt idx="2522">
                  <c:v>136.23883577999999</c:v>
                </c:pt>
                <c:pt idx="2523">
                  <c:v>135.58322043999999</c:v>
                </c:pt>
                <c:pt idx="2524">
                  <c:v>136.20565454999999</c:v>
                </c:pt>
                <c:pt idx="2525">
                  <c:v>135.6647293</c:v>
                </c:pt>
                <c:pt idx="2526">
                  <c:v>136.84057881999999</c:v>
                </c:pt>
                <c:pt idx="2527">
                  <c:v>135.33501448999999</c:v>
                </c:pt>
                <c:pt idx="2528">
                  <c:v>136.68001820000001</c:v>
                </c:pt>
                <c:pt idx="2529">
                  <c:v>134.40593711</c:v>
                </c:pt>
                <c:pt idx="2530">
                  <c:v>135.79769163</c:v>
                </c:pt>
                <c:pt idx="2531">
                  <c:v>136.49733320000001</c:v>
                </c:pt>
                <c:pt idx="2532">
                  <c:v>136.26172156999999</c:v>
                </c:pt>
                <c:pt idx="2533">
                  <c:v>136.99788322000001</c:v>
                </c:pt>
                <c:pt idx="2534">
                  <c:v>134.18898250999999</c:v>
                </c:pt>
                <c:pt idx="2535">
                  <c:v>135.99696388000001</c:v>
                </c:pt>
                <c:pt idx="2536">
                  <c:v>136.12129594999999</c:v>
                </c:pt>
                <c:pt idx="2537">
                  <c:v>135.76866583</c:v>
                </c:pt>
                <c:pt idx="2538">
                  <c:v>135.84585246</c:v>
                </c:pt>
                <c:pt idx="2539">
                  <c:v>135.59266263000001</c:v>
                </c:pt>
                <c:pt idx="2540">
                  <c:v>135.48023054000001</c:v>
                </c:pt>
                <c:pt idx="2541">
                  <c:v>135.75025686999999</c:v>
                </c:pt>
                <c:pt idx="2542">
                  <c:v>135.72326527000001</c:v>
                </c:pt>
                <c:pt idx="2543">
                  <c:v>136.33509094999999</c:v>
                </c:pt>
                <c:pt idx="2544">
                  <c:v>136.22963578</c:v>
                </c:pt>
                <c:pt idx="2545">
                  <c:v>135.52148138999999</c:v>
                </c:pt>
                <c:pt idx="2546">
                  <c:v>136.51622495999999</c:v>
                </c:pt>
                <c:pt idx="2547">
                  <c:v>135.6004782</c:v>
                </c:pt>
                <c:pt idx="2548">
                  <c:v>137.34318239999999</c:v>
                </c:pt>
                <c:pt idx="2549">
                  <c:v>136.37570160000001</c:v>
                </c:pt>
                <c:pt idx="2550">
                  <c:v>136.27882303999999</c:v>
                </c:pt>
                <c:pt idx="2551">
                  <c:v>135.30790929</c:v>
                </c:pt>
                <c:pt idx="2552">
                  <c:v>136.35091754000001</c:v>
                </c:pt>
                <c:pt idx="2553">
                  <c:v>134.66682455</c:v>
                </c:pt>
                <c:pt idx="2554">
                  <c:v>136.04971398000001</c:v>
                </c:pt>
                <c:pt idx="2555">
                  <c:v>136.61165543000001</c:v>
                </c:pt>
                <c:pt idx="2556">
                  <c:v>135.68857904999999</c:v>
                </c:pt>
                <c:pt idx="2557">
                  <c:v>137.22073599999999</c:v>
                </c:pt>
                <c:pt idx="2558">
                  <c:v>137.42715193999999</c:v>
                </c:pt>
                <c:pt idx="2559">
                  <c:v>135.39433489000001</c:v>
                </c:pt>
                <c:pt idx="2560">
                  <c:v>134.63397610999999</c:v>
                </c:pt>
                <c:pt idx="2561">
                  <c:v>135.61819912999999</c:v>
                </c:pt>
                <c:pt idx="2562">
                  <c:v>135.79305686000001</c:v>
                </c:pt>
                <c:pt idx="2563">
                  <c:v>135.29239686</c:v>
                </c:pt>
                <c:pt idx="2564">
                  <c:v>135.18396249</c:v>
                </c:pt>
                <c:pt idx="2565">
                  <c:v>137.03072968000001</c:v>
                </c:pt>
                <c:pt idx="2566">
                  <c:v>85.213630449999997</c:v>
                </c:pt>
                <c:pt idx="2567">
                  <c:v>58.678456850000003</c:v>
                </c:pt>
                <c:pt idx="2568">
                  <c:v>56.953427390000002</c:v>
                </c:pt>
                <c:pt idx="2569">
                  <c:v>57.503265470000002</c:v>
                </c:pt>
                <c:pt idx="2570">
                  <c:v>56.420562199999999</c:v>
                </c:pt>
                <c:pt idx="2571">
                  <c:v>56.141609719999998</c:v>
                </c:pt>
                <c:pt idx="2572">
                  <c:v>57.849244200000001</c:v>
                </c:pt>
                <c:pt idx="2573">
                  <c:v>56.956899499999999</c:v>
                </c:pt>
                <c:pt idx="2574">
                  <c:v>55.063372780000002</c:v>
                </c:pt>
                <c:pt idx="2575">
                  <c:v>56.955864149999996</c:v>
                </c:pt>
                <c:pt idx="2576">
                  <c:v>58.664998349999998</c:v>
                </c:pt>
                <c:pt idx="2577">
                  <c:v>56.584182509999998</c:v>
                </c:pt>
                <c:pt idx="2578">
                  <c:v>50.123701580000002</c:v>
                </c:pt>
                <c:pt idx="2579">
                  <c:v>36.409912030000001</c:v>
                </c:pt>
                <c:pt idx="2580">
                  <c:v>36.648242760000002</c:v>
                </c:pt>
                <c:pt idx="2581">
                  <c:v>36.847321489999999</c:v>
                </c:pt>
                <c:pt idx="2582">
                  <c:v>38.22184584</c:v>
                </c:pt>
                <c:pt idx="2583">
                  <c:v>37.934583019999998</c:v>
                </c:pt>
                <c:pt idx="2584">
                  <c:v>38.595743659999997</c:v>
                </c:pt>
                <c:pt idx="2585">
                  <c:v>37.852994780000003</c:v>
                </c:pt>
                <c:pt idx="2586">
                  <c:v>37.613987860000002</c:v>
                </c:pt>
                <c:pt idx="2587">
                  <c:v>38.396810709999997</c:v>
                </c:pt>
                <c:pt idx="2588">
                  <c:v>36.5257948</c:v>
                </c:pt>
                <c:pt idx="2589">
                  <c:v>37.26642348</c:v>
                </c:pt>
                <c:pt idx="2590">
                  <c:v>37.850566620000002</c:v>
                </c:pt>
                <c:pt idx="2591">
                  <c:v>37.126149849999997</c:v>
                </c:pt>
                <c:pt idx="2592">
                  <c:v>37.719848550000002</c:v>
                </c:pt>
                <c:pt idx="2593">
                  <c:v>37.730342370000002</c:v>
                </c:pt>
                <c:pt idx="2594">
                  <c:v>36.229956049999998</c:v>
                </c:pt>
                <c:pt idx="2595">
                  <c:v>36.430315950000001</c:v>
                </c:pt>
                <c:pt idx="2596">
                  <c:v>37.629964029999996</c:v>
                </c:pt>
                <c:pt idx="2597">
                  <c:v>37.153781719999998</c:v>
                </c:pt>
                <c:pt idx="2598">
                  <c:v>37.277873640000003</c:v>
                </c:pt>
                <c:pt idx="2599">
                  <c:v>37.96720139</c:v>
                </c:pt>
                <c:pt idx="2600">
                  <c:v>37.607391120000003</c:v>
                </c:pt>
                <c:pt idx="2601">
                  <c:v>36.777804549999999</c:v>
                </c:pt>
                <c:pt idx="2602">
                  <c:v>36.56336202</c:v>
                </c:pt>
                <c:pt idx="2603">
                  <c:v>37.301346440000003</c:v>
                </c:pt>
                <c:pt idx="2604">
                  <c:v>36.09631615</c:v>
                </c:pt>
                <c:pt idx="2605">
                  <c:v>36.575645350000002</c:v>
                </c:pt>
                <c:pt idx="2606">
                  <c:v>37.766442089999998</c:v>
                </c:pt>
                <c:pt idx="2607">
                  <c:v>37.085077920000003</c:v>
                </c:pt>
                <c:pt idx="2608">
                  <c:v>37.59064145</c:v>
                </c:pt>
                <c:pt idx="2609">
                  <c:v>35.785823919999999</c:v>
                </c:pt>
                <c:pt idx="2610">
                  <c:v>37.46593979</c:v>
                </c:pt>
                <c:pt idx="2611">
                  <c:v>36.02701776</c:v>
                </c:pt>
                <c:pt idx="2612">
                  <c:v>34.563070860000003</c:v>
                </c:pt>
                <c:pt idx="2613">
                  <c:v>38.32141944</c:v>
                </c:pt>
                <c:pt idx="2614">
                  <c:v>36.678865350000002</c:v>
                </c:pt>
                <c:pt idx="2615">
                  <c:v>37.545409149999998</c:v>
                </c:pt>
                <c:pt idx="2616">
                  <c:v>37.344368320000001</c:v>
                </c:pt>
                <c:pt idx="2617">
                  <c:v>36.382513490000001</c:v>
                </c:pt>
                <c:pt idx="2618">
                  <c:v>37.876207559999997</c:v>
                </c:pt>
                <c:pt idx="2619">
                  <c:v>37.308448720000001</c:v>
                </c:pt>
                <c:pt idx="2620">
                  <c:v>36.888390190000003</c:v>
                </c:pt>
                <c:pt idx="2621">
                  <c:v>38.658805659999999</c:v>
                </c:pt>
                <c:pt idx="2622">
                  <c:v>36.57286895</c:v>
                </c:pt>
                <c:pt idx="2623">
                  <c:v>36.655259600000001</c:v>
                </c:pt>
                <c:pt idx="2624">
                  <c:v>37.028340440000001</c:v>
                </c:pt>
                <c:pt idx="2625">
                  <c:v>37.003879750000003</c:v>
                </c:pt>
                <c:pt idx="2626">
                  <c:v>36.536085839999998</c:v>
                </c:pt>
                <c:pt idx="2627">
                  <c:v>38.15682752</c:v>
                </c:pt>
                <c:pt idx="2628">
                  <c:v>38.355119809999998</c:v>
                </c:pt>
                <c:pt idx="2629">
                  <c:v>36.644494649999999</c:v>
                </c:pt>
                <c:pt idx="2630">
                  <c:v>37.878752810000002</c:v>
                </c:pt>
                <c:pt idx="2631">
                  <c:v>38.363153369999999</c:v>
                </c:pt>
                <c:pt idx="2632">
                  <c:v>36.718304490000001</c:v>
                </c:pt>
                <c:pt idx="2633">
                  <c:v>37.004450249999998</c:v>
                </c:pt>
                <c:pt idx="2634">
                  <c:v>37.028512040000003</c:v>
                </c:pt>
                <c:pt idx="2635">
                  <c:v>37.756091720000001</c:v>
                </c:pt>
                <c:pt idx="2636">
                  <c:v>37.000736269999997</c:v>
                </c:pt>
                <c:pt idx="2637">
                  <c:v>37.26132492</c:v>
                </c:pt>
                <c:pt idx="2638">
                  <c:v>38.78788359</c:v>
                </c:pt>
                <c:pt idx="2639">
                  <c:v>37.179815730000001</c:v>
                </c:pt>
                <c:pt idx="2640">
                  <c:v>37.452448230000002</c:v>
                </c:pt>
                <c:pt idx="2641">
                  <c:v>36.5409693</c:v>
                </c:pt>
                <c:pt idx="2642">
                  <c:v>36.089655610000001</c:v>
                </c:pt>
                <c:pt idx="2643">
                  <c:v>38.535097190000002</c:v>
                </c:pt>
                <c:pt idx="2644">
                  <c:v>37.57189477</c:v>
                </c:pt>
                <c:pt idx="2645">
                  <c:v>38.687392250000002</c:v>
                </c:pt>
                <c:pt idx="2646">
                  <c:v>37.274691959999998</c:v>
                </c:pt>
                <c:pt idx="2647">
                  <c:v>36.839547039999999</c:v>
                </c:pt>
                <c:pt idx="2648">
                  <c:v>37.267564270000001</c:v>
                </c:pt>
                <c:pt idx="2649">
                  <c:v>38.105608740000001</c:v>
                </c:pt>
                <c:pt idx="2650">
                  <c:v>37.62298586</c:v>
                </c:pt>
                <c:pt idx="2651">
                  <c:v>35.467692880000001</c:v>
                </c:pt>
                <c:pt idx="2652">
                  <c:v>37.169145460000003</c:v>
                </c:pt>
                <c:pt idx="2653">
                  <c:v>37.484070420000002</c:v>
                </c:pt>
                <c:pt idx="2654">
                  <c:v>37.779156299999997</c:v>
                </c:pt>
                <c:pt idx="2655">
                  <c:v>36.191416859999997</c:v>
                </c:pt>
                <c:pt idx="2656">
                  <c:v>36.88423409</c:v>
                </c:pt>
                <c:pt idx="2657">
                  <c:v>37.430970279999997</c:v>
                </c:pt>
                <c:pt idx="2658">
                  <c:v>37.150952199999999</c:v>
                </c:pt>
                <c:pt idx="2659">
                  <c:v>38.319235050000003</c:v>
                </c:pt>
                <c:pt idx="2660">
                  <c:v>37.692896910000002</c:v>
                </c:pt>
                <c:pt idx="2661">
                  <c:v>36.788199769999999</c:v>
                </c:pt>
                <c:pt idx="2662">
                  <c:v>38.234196699999998</c:v>
                </c:pt>
                <c:pt idx="2663">
                  <c:v>36.857247749999999</c:v>
                </c:pt>
                <c:pt idx="2664">
                  <c:v>37.423977979999997</c:v>
                </c:pt>
                <c:pt idx="2665">
                  <c:v>37.266376430000001</c:v>
                </c:pt>
                <c:pt idx="2666">
                  <c:v>38.980023670000001</c:v>
                </c:pt>
                <c:pt idx="2667">
                  <c:v>36.836622290000001</c:v>
                </c:pt>
                <c:pt idx="2668">
                  <c:v>37.012989050000002</c:v>
                </c:pt>
                <c:pt idx="2669">
                  <c:v>37.421918759999997</c:v>
                </c:pt>
                <c:pt idx="2670">
                  <c:v>37.610846309999999</c:v>
                </c:pt>
                <c:pt idx="2671">
                  <c:v>36.832081410000001</c:v>
                </c:pt>
                <c:pt idx="2672">
                  <c:v>36.033798779999998</c:v>
                </c:pt>
                <c:pt idx="2673">
                  <c:v>36.231910409999998</c:v>
                </c:pt>
                <c:pt idx="2674">
                  <c:v>37.103837859999999</c:v>
                </c:pt>
                <c:pt idx="2675">
                  <c:v>36.989225900000001</c:v>
                </c:pt>
                <c:pt idx="2676">
                  <c:v>37.797343089999998</c:v>
                </c:pt>
                <c:pt idx="2677">
                  <c:v>37.905302859999999</c:v>
                </c:pt>
                <c:pt idx="2678">
                  <c:v>36.201070819999998</c:v>
                </c:pt>
                <c:pt idx="2679">
                  <c:v>36.361684969999999</c:v>
                </c:pt>
                <c:pt idx="2680">
                  <c:v>37.62516832</c:v>
                </c:pt>
                <c:pt idx="2681">
                  <c:v>37.211905780000002</c:v>
                </c:pt>
                <c:pt idx="2682">
                  <c:v>36.449544869999997</c:v>
                </c:pt>
                <c:pt idx="2683">
                  <c:v>36.330569560000001</c:v>
                </c:pt>
                <c:pt idx="2684">
                  <c:v>37.612224439999999</c:v>
                </c:pt>
                <c:pt idx="2685">
                  <c:v>35.612685310000003</c:v>
                </c:pt>
                <c:pt idx="2686">
                  <c:v>36.460056799999997</c:v>
                </c:pt>
                <c:pt idx="2687">
                  <c:v>39.271178720000002</c:v>
                </c:pt>
                <c:pt idx="2688">
                  <c:v>36.207702990000001</c:v>
                </c:pt>
                <c:pt idx="2689">
                  <c:v>37.406297049999999</c:v>
                </c:pt>
                <c:pt idx="2690">
                  <c:v>36.357808650000003</c:v>
                </c:pt>
                <c:pt idx="2691">
                  <c:v>36.746168840000003</c:v>
                </c:pt>
                <c:pt idx="2692">
                  <c:v>37.643778079999997</c:v>
                </c:pt>
                <c:pt idx="2693">
                  <c:v>36.46582531</c:v>
                </c:pt>
                <c:pt idx="2694">
                  <c:v>37.11550493</c:v>
                </c:pt>
                <c:pt idx="2695">
                  <c:v>36.77400592</c:v>
                </c:pt>
                <c:pt idx="2696">
                  <c:v>37.407039789999999</c:v>
                </c:pt>
                <c:pt idx="2697">
                  <c:v>37.410624300000002</c:v>
                </c:pt>
                <c:pt idx="2698">
                  <c:v>37.889366500000001</c:v>
                </c:pt>
                <c:pt idx="2699">
                  <c:v>37.050426090000002</c:v>
                </c:pt>
                <c:pt idx="2700">
                  <c:v>38.701682300000002</c:v>
                </c:pt>
                <c:pt idx="2701">
                  <c:v>36.409234779999998</c:v>
                </c:pt>
                <c:pt idx="2702">
                  <c:v>36.249730049999997</c:v>
                </c:pt>
                <c:pt idx="2703">
                  <c:v>36.37138925</c:v>
                </c:pt>
                <c:pt idx="2704">
                  <c:v>36.915207520000003</c:v>
                </c:pt>
                <c:pt idx="2705">
                  <c:v>38.389519049999997</c:v>
                </c:pt>
                <c:pt idx="2706">
                  <c:v>35.933653309999997</c:v>
                </c:pt>
                <c:pt idx="2707">
                  <c:v>37.758514030000001</c:v>
                </c:pt>
                <c:pt idx="2708">
                  <c:v>36.19223968</c:v>
                </c:pt>
                <c:pt idx="2709">
                  <c:v>38.096738309999999</c:v>
                </c:pt>
                <c:pt idx="2710">
                  <c:v>36.9187899</c:v>
                </c:pt>
                <c:pt idx="2711">
                  <c:v>37.022555680000004</c:v>
                </c:pt>
                <c:pt idx="2712">
                  <c:v>36.345005649999997</c:v>
                </c:pt>
                <c:pt idx="2713">
                  <c:v>36.791418579999998</c:v>
                </c:pt>
                <c:pt idx="2714">
                  <c:v>35.744487730000003</c:v>
                </c:pt>
                <c:pt idx="2715">
                  <c:v>37.152596109999998</c:v>
                </c:pt>
                <c:pt idx="2716">
                  <c:v>36.687683730000003</c:v>
                </c:pt>
                <c:pt idx="2717">
                  <c:v>36.724064130000002</c:v>
                </c:pt>
                <c:pt idx="2718">
                  <c:v>37.09524425</c:v>
                </c:pt>
                <c:pt idx="2719">
                  <c:v>35.873776650000003</c:v>
                </c:pt>
                <c:pt idx="2720">
                  <c:v>36.567196889999998</c:v>
                </c:pt>
                <c:pt idx="2721">
                  <c:v>36.818184530000003</c:v>
                </c:pt>
                <c:pt idx="2722">
                  <c:v>36.373891380000003</c:v>
                </c:pt>
                <c:pt idx="2723">
                  <c:v>36.340417680000002</c:v>
                </c:pt>
                <c:pt idx="2724">
                  <c:v>37.139584890000002</c:v>
                </c:pt>
                <c:pt idx="2725">
                  <c:v>37.236582519999999</c:v>
                </c:pt>
                <c:pt idx="2726">
                  <c:v>37.779914730000002</c:v>
                </c:pt>
                <c:pt idx="2727">
                  <c:v>35.735339289999999</c:v>
                </c:pt>
                <c:pt idx="2728">
                  <c:v>36.722874359999999</c:v>
                </c:pt>
                <c:pt idx="2729">
                  <c:v>37.75949756</c:v>
                </c:pt>
                <c:pt idx="2730">
                  <c:v>37.108171970000001</c:v>
                </c:pt>
                <c:pt idx="2731">
                  <c:v>36.479865119999999</c:v>
                </c:pt>
                <c:pt idx="2732">
                  <c:v>37.415743990000003</c:v>
                </c:pt>
                <c:pt idx="2733">
                  <c:v>36.821328389999998</c:v>
                </c:pt>
                <c:pt idx="2734">
                  <c:v>36.186808390000003</c:v>
                </c:pt>
                <c:pt idx="2735">
                  <c:v>37.46939622</c:v>
                </c:pt>
                <c:pt idx="2736">
                  <c:v>35.726148160000001</c:v>
                </c:pt>
                <c:pt idx="2737">
                  <c:v>36.24045993</c:v>
                </c:pt>
                <c:pt idx="2738">
                  <c:v>37.836549410000003</c:v>
                </c:pt>
                <c:pt idx="2739">
                  <c:v>36.810251559999998</c:v>
                </c:pt>
                <c:pt idx="2740">
                  <c:v>37.909104130000003</c:v>
                </c:pt>
                <c:pt idx="2741">
                  <c:v>38.818199630000002</c:v>
                </c:pt>
                <c:pt idx="2742">
                  <c:v>39.57933732</c:v>
                </c:pt>
                <c:pt idx="2743">
                  <c:v>37.090479690000002</c:v>
                </c:pt>
                <c:pt idx="2744">
                  <c:v>35.89779944</c:v>
                </c:pt>
                <c:pt idx="2745">
                  <c:v>37.008635900000002</c:v>
                </c:pt>
                <c:pt idx="2746">
                  <c:v>36.67454515</c:v>
                </c:pt>
                <c:pt idx="2747">
                  <c:v>36.578457569999998</c:v>
                </c:pt>
                <c:pt idx="2748">
                  <c:v>37.27988534</c:v>
                </c:pt>
                <c:pt idx="2749">
                  <c:v>37.596607929999998</c:v>
                </c:pt>
                <c:pt idx="2750">
                  <c:v>35.8694512</c:v>
                </c:pt>
                <c:pt idx="2751">
                  <c:v>36.673718770000001</c:v>
                </c:pt>
                <c:pt idx="2752">
                  <c:v>36.095227800000004</c:v>
                </c:pt>
                <c:pt idx="2753">
                  <c:v>37.912562469999997</c:v>
                </c:pt>
                <c:pt idx="2754">
                  <c:v>37.65242499</c:v>
                </c:pt>
                <c:pt idx="2755">
                  <c:v>37.468101769999997</c:v>
                </c:pt>
                <c:pt idx="2756">
                  <c:v>36.282573579999998</c:v>
                </c:pt>
                <c:pt idx="2757">
                  <c:v>38.263762159999999</c:v>
                </c:pt>
                <c:pt idx="2758">
                  <c:v>37.442345420000002</c:v>
                </c:pt>
                <c:pt idx="2759">
                  <c:v>37.860854590000002</c:v>
                </c:pt>
                <c:pt idx="2760">
                  <c:v>38.239282580000001</c:v>
                </c:pt>
                <c:pt idx="2761">
                  <c:v>37.912682160000003</c:v>
                </c:pt>
                <c:pt idx="2762">
                  <c:v>36.746214600000002</c:v>
                </c:pt>
                <c:pt idx="2763">
                  <c:v>36.033038519999998</c:v>
                </c:pt>
                <c:pt idx="2764">
                  <c:v>36.7168311</c:v>
                </c:pt>
                <c:pt idx="2765">
                  <c:v>36.73449214</c:v>
                </c:pt>
                <c:pt idx="2766">
                  <c:v>38.126609620000004</c:v>
                </c:pt>
                <c:pt idx="2767">
                  <c:v>37.29111949</c:v>
                </c:pt>
                <c:pt idx="2768">
                  <c:v>36.399952159999998</c:v>
                </c:pt>
                <c:pt idx="2769">
                  <c:v>35.633084920000002</c:v>
                </c:pt>
                <c:pt idx="2770">
                  <c:v>37.01363508</c:v>
                </c:pt>
                <c:pt idx="2771">
                  <c:v>37.487029640000003</c:v>
                </c:pt>
                <c:pt idx="2772">
                  <c:v>36.702944819999999</c:v>
                </c:pt>
                <c:pt idx="2773">
                  <c:v>36.302403210000001</c:v>
                </c:pt>
                <c:pt idx="2774">
                  <c:v>36.253828720000001</c:v>
                </c:pt>
                <c:pt idx="2775">
                  <c:v>36.424952949999998</c:v>
                </c:pt>
                <c:pt idx="2776">
                  <c:v>36.185887970000003</c:v>
                </c:pt>
                <c:pt idx="2777">
                  <c:v>37.350871810000001</c:v>
                </c:pt>
                <c:pt idx="2778">
                  <c:v>37.381384259999997</c:v>
                </c:pt>
                <c:pt idx="2779">
                  <c:v>37.007042730000002</c:v>
                </c:pt>
                <c:pt idx="2780">
                  <c:v>37.321296259999997</c:v>
                </c:pt>
                <c:pt idx="2781">
                  <c:v>36.380565879999999</c:v>
                </c:pt>
                <c:pt idx="2782">
                  <c:v>38.184210710000002</c:v>
                </c:pt>
                <c:pt idx="2783">
                  <c:v>38.100584339999997</c:v>
                </c:pt>
                <c:pt idx="2784">
                  <c:v>36.673288339999999</c:v>
                </c:pt>
                <c:pt idx="2785">
                  <c:v>37.159836400000003</c:v>
                </c:pt>
                <c:pt idx="2786">
                  <c:v>37.850434579999998</c:v>
                </c:pt>
                <c:pt idx="2787">
                  <c:v>35.931647249999997</c:v>
                </c:pt>
                <c:pt idx="2788">
                  <c:v>39.192863729999999</c:v>
                </c:pt>
                <c:pt idx="2789">
                  <c:v>36.267317630000001</c:v>
                </c:pt>
                <c:pt idx="2790">
                  <c:v>38.66536043</c:v>
                </c:pt>
                <c:pt idx="2791">
                  <c:v>38.254595539999997</c:v>
                </c:pt>
                <c:pt idx="2792">
                  <c:v>36.714432109999997</c:v>
                </c:pt>
                <c:pt idx="2793">
                  <c:v>36.257154659999998</c:v>
                </c:pt>
                <c:pt idx="2794">
                  <c:v>36.924165709999997</c:v>
                </c:pt>
                <c:pt idx="2795">
                  <c:v>37.30433721</c:v>
                </c:pt>
                <c:pt idx="2796">
                  <c:v>36.235371239999999</c:v>
                </c:pt>
                <c:pt idx="2797">
                  <c:v>38.23627037</c:v>
                </c:pt>
                <c:pt idx="2798">
                  <c:v>37.457017790000002</c:v>
                </c:pt>
                <c:pt idx="2799">
                  <c:v>35.937444800000002</c:v>
                </c:pt>
                <c:pt idx="2800">
                  <c:v>36.531249870000003</c:v>
                </c:pt>
                <c:pt idx="2801">
                  <c:v>38.064081369999997</c:v>
                </c:pt>
                <c:pt idx="2802">
                  <c:v>37.628503170000002</c:v>
                </c:pt>
                <c:pt idx="2803">
                  <c:v>38.400181529999998</c:v>
                </c:pt>
                <c:pt idx="2804">
                  <c:v>36.782528599999999</c:v>
                </c:pt>
                <c:pt idx="2805">
                  <c:v>38.036514969999999</c:v>
                </c:pt>
                <c:pt idx="2806">
                  <c:v>38.225890710000002</c:v>
                </c:pt>
                <c:pt idx="2807">
                  <c:v>38.863572140000002</c:v>
                </c:pt>
                <c:pt idx="2808">
                  <c:v>37.306268529999997</c:v>
                </c:pt>
                <c:pt idx="2809">
                  <c:v>37.290299900000001</c:v>
                </c:pt>
                <c:pt idx="2810">
                  <c:v>37.218349869999997</c:v>
                </c:pt>
                <c:pt idx="2811">
                  <c:v>38.096919560000003</c:v>
                </c:pt>
                <c:pt idx="2812">
                  <c:v>36.840119119999997</c:v>
                </c:pt>
                <c:pt idx="2813">
                  <c:v>36.894509489999997</c:v>
                </c:pt>
                <c:pt idx="2814">
                  <c:v>38.384865390000002</c:v>
                </c:pt>
                <c:pt idx="2815">
                  <c:v>36.836342809999998</c:v>
                </c:pt>
                <c:pt idx="2816">
                  <c:v>37.471292200000001</c:v>
                </c:pt>
                <c:pt idx="2817">
                  <c:v>36.796418529999997</c:v>
                </c:pt>
                <c:pt idx="2818">
                  <c:v>38.036777399999998</c:v>
                </c:pt>
                <c:pt idx="2819">
                  <c:v>37.518945520000003</c:v>
                </c:pt>
                <c:pt idx="2820">
                  <c:v>36.96336909</c:v>
                </c:pt>
                <c:pt idx="2821">
                  <c:v>37.337366690000003</c:v>
                </c:pt>
                <c:pt idx="2822">
                  <c:v>36.739122450000004</c:v>
                </c:pt>
                <c:pt idx="2823">
                  <c:v>36.860125670000002</c:v>
                </c:pt>
                <c:pt idx="2824">
                  <c:v>35.646722449999999</c:v>
                </c:pt>
                <c:pt idx="2825">
                  <c:v>36.40546982</c:v>
                </c:pt>
                <c:pt idx="2826">
                  <c:v>37.441108540000002</c:v>
                </c:pt>
                <c:pt idx="2827">
                  <c:v>36.556390270000001</c:v>
                </c:pt>
                <c:pt idx="2828">
                  <c:v>39.006050600000002</c:v>
                </c:pt>
                <c:pt idx="2829">
                  <c:v>37.787706040000003</c:v>
                </c:pt>
                <c:pt idx="2830">
                  <c:v>37.780755499999998</c:v>
                </c:pt>
                <c:pt idx="2831">
                  <c:v>37.796884480000003</c:v>
                </c:pt>
                <c:pt idx="2832">
                  <c:v>38.998482369999998</c:v>
                </c:pt>
                <c:pt idx="2833">
                  <c:v>36.345174450000002</c:v>
                </c:pt>
                <c:pt idx="2834">
                  <c:v>36.888215090000003</c:v>
                </c:pt>
                <c:pt idx="2835">
                  <c:v>37.769867810000001</c:v>
                </c:pt>
                <c:pt idx="2836">
                  <c:v>37.992019089999999</c:v>
                </c:pt>
                <c:pt idx="2837">
                  <c:v>36.561834220000001</c:v>
                </c:pt>
                <c:pt idx="2838">
                  <c:v>37.067171989999999</c:v>
                </c:pt>
                <c:pt idx="2839">
                  <c:v>36.332032570000003</c:v>
                </c:pt>
                <c:pt idx="2840">
                  <c:v>38.76546441</c:v>
                </c:pt>
                <c:pt idx="2841">
                  <c:v>36.132985179999999</c:v>
                </c:pt>
                <c:pt idx="2842">
                  <c:v>37.390853399999997</c:v>
                </c:pt>
                <c:pt idx="2843">
                  <c:v>37.617608840000003</c:v>
                </c:pt>
                <c:pt idx="2844">
                  <c:v>36.699714149999998</c:v>
                </c:pt>
                <c:pt idx="2845">
                  <c:v>38.69309947</c:v>
                </c:pt>
                <c:pt idx="2846">
                  <c:v>37.732468660000002</c:v>
                </c:pt>
                <c:pt idx="2847">
                  <c:v>36.747962260000001</c:v>
                </c:pt>
                <c:pt idx="2848">
                  <c:v>36.897558279999998</c:v>
                </c:pt>
                <c:pt idx="2849">
                  <c:v>35.957934700000003</c:v>
                </c:pt>
                <c:pt idx="2850">
                  <c:v>36.937275470000003</c:v>
                </c:pt>
                <c:pt idx="2851">
                  <c:v>38.690005229999997</c:v>
                </c:pt>
                <c:pt idx="2852">
                  <c:v>37.973144099999999</c:v>
                </c:pt>
                <c:pt idx="2853">
                  <c:v>36.85714583</c:v>
                </c:pt>
                <c:pt idx="2854">
                  <c:v>37.312229879999997</c:v>
                </c:pt>
                <c:pt idx="2855">
                  <c:v>37.937112740000003</c:v>
                </c:pt>
                <c:pt idx="2856">
                  <c:v>36.657539509999999</c:v>
                </c:pt>
                <c:pt idx="2857">
                  <c:v>36.392727610000001</c:v>
                </c:pt>
                <c:pt idx="2858">
                  <c:v>36.70305973</c:v>
                </c:pt>
                <c:pt idx="2859">
                  <c:v>36.927777679999998</c:v>
                </c:pt>
                <c:pt idx="2860">
                  <c:v>37.743482919999998</c:v>
                </c:pt>
                <c:pt idx="2861">
                  <c:v>37.533268030000002</c:v>
                </c:pt>
                <c:pt idx="2862">
                  <c:v>36.944202779999998</c:v>
                </c:pt>
                <c:pt idx="2863">
                  <c:v>36.878401189999998</c:v>
                </c:pt>
                <c:pt idx="2864">
                  <c:v>36.462813930000003</c:v>
                </c:pt>
                <c:pt idx="2865">
                  <c:v>37.103672119999999</c:v>
                </c:pt>
                <c:pt idx="2866">
                  <c:v>36.488861999999997</c:v>
                </c:pt>
                <c:pt idx="2867">
                  <c:v>36.203173290000002</c:v>
                </c:pt>
                <c:pt idx="2868">
                  <c:v>36.70843387</c:v>
                </c:pt>
                <c:pt idx="2869">
                  <c:v>37.435973390000001</c:v>
                </c:pt>
                <c:pt idx="2870">
                  <c:v>36.722976009999996</c:v>
                </c:pt>
                <c:pt idx="2871">
                  <c:v>37.734311460000001</c:v>
                </c:pt>
                <c:pt idx="2872">
                  <c:v>37.797318500000003</c:v>
                </c:pt>
                <c:pt idx="2873">
                  <c:v>37.354627749999999</c:v>
                </c:pt>
                <c:pt idx="2874">
                  <c:v>36.983764239999999</c:v>
                </c:pt>
                <c:pt idx="2875">
                  <c:v>36.382749339999997</c:v>
                </c:pt>
                <c:pt idx="2876">
                  <c:v>36.116887409999997</c:v>
                </c:pt>
                <c:pt idx="2877">
                  <c:v>37.198117660000001</c:v>
                </c:pt>
                <c:pt idx="2878">
                  <c:v>37.762486000000003</c:v>
                </c:pt>
                <c:pt idx="2879">
                  <c:v>36.64935457</c:v>
                </c:pt>
                <c:pt idx="2880">
                  <c:v>36.902955579999997</c:v>
                </c:pt>
                <c:pt idx="2881">
                  <c:v>36.846283470000003</c:v>
                </c:pt>
                <c:pt idx="2882">
                  <c:v>37.766555320000002</c:v>
                </c:pt>
                <c:pt idx="2883">
                  <c:v>37.152213000000003</c:v>
                </c:pt>
                <c:pt idx="2884">
                  <c:v>38.127598669999998</c:v>
                </c:pt>
                <c:pt idx="2885">
                  <c:v>38.419996079999997</c:v>
                </c:pt>
                <c:pt idx="2886">
                  <c:v>38.687765149999997</c:v>
                </c:pt>
                <c:pt idx="2887">
                  <c:v>35.745732189999998</c:v>
                </c:pt>
                <c:pt idx="2888">
                  <c:v>36.832287170000001</c:v>
                </c:pt>
                <c:pt idx="2889">
                  <c:v>38.244928080000001</c:v>
                </c:pt>
                <c:pt idx="2890">
                  <c:v>37.79141826</c:v>
                </c:pt>
                <c:pt idx="2891">
                  <c:v>38.21103359</c:v>
                </c:pt>
                <c:pt idx="2892">
                  <c:v>36.817127259999999</c:v>
                </c:pt>
                <c:pt idx="2893">
                  <c:v>36.399065929999999</c:v>
                </c:pt>
                <c:pt idx="2894">
                  <c:v>36.158191449999997</c:v>
                </c:pt>
                <c:pt idx="2895">
                  <c:v>35.511855740000001</c:v>
                </c:pt>
                <c:pt idx="2896">
                  <c:v>35.628196459999998</c:v>
                </c:pt>
                <c:pt idx="2897">
                  <c:v>36.685071090000001</c:v>
                </c:pt>
                <c:pt idx="2898">
                  <c:v>36.409236540000002</c:v>
                </c:pt>
                <c:pt idx="2899">
                  <c:v>37.244683350000003</c:v>
                </c:pt>
                <c:pt idx="2900">
                  <c:v>36.80099482</c:v>
                </c:pt>
                <c:pt idx="2901">
                  <c:v>37.529276670000002</c:v>
                </c:pt>
                <c:pt idx="2902">
                  <c:v>36.399911230000001</c:v>
                </c:pt>
                <c:pt idx="2903">
                  <c:v>36.783218400000003</c:v>
                </c:pt>
                <c:pt idx="2904">
                  <c:v>37.301067629999999</c:v>
                </c:pt>
                <c:pt idx="2905">
                  <c:v>37.596873989999999</c:v>
                </c:pt>
                <c:pt idx="2906">
                  <c:v>37.304635759999996</c:v>
                </c:pt>
                <c:pt idx="2907">
                  <c:v>37.607488549999999</c:v>
                </c:pt>
                <c:pt idx="2908">
                  <c:v>37.909904449999999</c:v>
                </c:pt>
                <c:pt idx="2909">
                  <c:v>37.515914440000003</c:v>
                </c:pt>
                <c:pt idx="2910">
                  <c:v>37.139455779999999</c:v>
                </c:pt>
                <c:pt idx="2911">
                  <c:v>37.152827930000001</c:v>
                </c:pt>
                <c:pt idx="2912">
                  <c:v>36.566475029999999</c:v>
                </c:pt>
                <c:pt idx="2913">
                  <c:v>37.126406430000003</c:v>
                </c:pt>
                <c:pt idx="2914">
                  <c:v>38.045283169999998</c:v>
                </c:pt>
                <c:pt idx="2915">
                  <c:v>37.578939149999997</c:v>
                </c:pt>
                <c:pt idx="2916">
                  <c:v>35.935021839999997</c:v>
                </c:pt>
                <c:pt idx="2917">
                  <c:v>34.999061939999997</c:v>
                </c:pt>
                <c:pt idx="2918">
                  <c:v>37.303519369999997</c:v>
                </c:pt>
                <c:pt idx="2919">
                  <c:v>37.764346639999999</c:v>
                </c:pt>
                <c:pt idx="2920">
                  <c:v>36.702202450000001</c:v>
                </c:pt>
                <c:pt idx="2921">
                  <c:v>36.676927079999999</c:v>
                </c:pt>
                <c:pt idx="2922">
                  <c:v>37.955697389999997</c:v>
                </c:pt>
                <c:pt idx="2923">
                  <c:v>36.627802160000002</c:v>
                </c:pt>
                <c:pt idx="2924">
                  <c:v>37.86734251</c:v>
                </c:pt>
                <c:pt idx="2925">
                  <c:v>37.609414080000001</c:v>
                </c:pt>
                <c:pt idx="2926">
                  <c:v>37.467205939999999</c:v>
                </c:pt>
                <c:pt idx="2927">
                  <c:v>38.405882699999999</c:v>
                </c:pt>
                <c:pt idx="2928">
                  <c:v>36.509564480000002</c:v>
                </c:pt>
                <c:pt idx="2929">
                  <c:v>39.047655630000001</c:v>
                </c:pt>
                <c:pt idx="2930">
                  <c:v>37.119077359999999</c:v>
                </c:pt>
                <c:pt idx="2931">
                  <c:v>35.942272269999997</c:v>
                </c:pt>
                <c:pt idx="2932">
                  <c:v>36.648819879999998</c:v>
                </c:pt>
                <c:pt idx="2933">
                  <c:v>37.924729130000003</c:v>
                </c:pt>
                <c:pt idx="2934">
                  <c:v>37.306765079999998</c:v>
                </c:pt>
                <c:pt idx="2935">
                  <c:v>37.819039340000003</c:v>
                </c:pt>
                <c:pt idx="2936">
                  <c:v>37.57047601</c:v>
                </c:pt>
                <c:pt idx="2937">
                  <c:v>37.32681736</c:v>
                </c:pt>
                <c:pt idx="2938">
                  <c:v>37.923306109999999</c:v>
                </c:pt>
                <c:pt idx="2939">
                  <c:v>35.590193200000002</c:v>
                </c:pt>
                <c:pt idx="2940">
                  <c:v>36.888455620000002</c:v>
                </c:pt>
                <c:pt idx="2941">
                  <c:v>39.15852314</c:v>
                </c:pt>
                <c:pt idx="2942">
                  <c:v>36.75301211</c:v>
                </c:pt>
                <c:pt idx="2943">
                  <c:v>36.345508170000002</c:v>
                </c:pt>
                <c:pt idx="2944">
                  <c:v>37.610409660000002</c:v>
                </c:pt>
                <c:pt idx="2945">
                  <c:v>38.71674119</c:v>
                </c:pt>
                <c:pt idx="2946">
                  <c:v>37.317401459999999</c:v>
                </c:pt>
                <c:pt idx="2947">
                  <c:v>36.667948340000002</c:v>
                </c:pt>
                <c:pt idx="2948">
                  <c:v>36.861070130000002</c:v>
                </c:pt>
                <c:pt idx="2949">
                  <c:v>36.982347519999998</c:v>
                </c:pt>
                <c:pt idx="2950">
                  <c:v>35.75635544</c:v>
                </c:pt>
                <c:pt idx="2951">
                  <c:v>37.438009690000001</c:v>
                </c:pt>
                <c:pt idx="2952">
                  <c:v>36.651649380000002</c:v>
                </c:pt>
                <c:pt idx="2953">
                  <c:v>36.530152860000001</c:v>
                </c:pt>
                <c:pt idx="2954">
                  <c:v>36.947170489999998</c:v>
                </c:pt>
                <c:pt idx="2955">
                  <c:v>36.504793569999997</c:v>
                </c:pt>
                <c:pt idx="2956">
                  <c:v>36.358643260000001</c:v>
                </c:pt>
                <c:pt idx="2957">
                  <c:v>35.414621109999999</c:v>
                </c:pt>
                <c:pt idx="2958">
                  <c:v>37.597508650000002</c:v>
                </c:pt>
                <c:pt idx="2959">
                  <c:v>36.314815799999998</c:v>
                </c:pt>
                <c:pt idx="2960">
                  <c:v>38.106316190000001</c:v>
                </c:pt>
                <c:pt idx="2961">
                  <c:v>37.608845549999998</c:v>
                </c:pt>
                <c:pt idx="2962">
                  <c:v>37.219624590000002</c:v>
                </c:pt>
                <c:pt idx="2963">
                  <c:v>37.140491840000003</c:v>
                </c:pt>
                <c:pt idx="2964">
                  <c:v>36.718267500000003</c:v>
                </c:pt>
                <c:pt idx="2965">
                  <c:v>37.923794909999998</c:v>
                </c:pt>
                <c:pt idx="2966">
                  <c:v>37.568727799999998</c:v>
                </c:pt>
                <c:pt idx="2967">
                  <c:v>36.850699970000001</c:v>
                </c:pt>
                <c:pt idx="2968">
                  <c:v>37.187919409999999</c:v>
                </c:pt>
                <c:pt idx="2969">
                  <c:v>37.46137994</c:v>
                </c:pt>
                <c:pt idx="2970">
                  <c:v>36.822304449999997</c:v>
                </c:pt>
                <c:pt idx="2971">
                  <c:v>37.753260109999999</c:v>
                </c:pt>
                <c:pt idx="2972">
                  <c:v>37.76257545</c:v>
                </c:pt>
                <c:pt idx="2973">
                  <c:v>36.490022979999999</c:v>
                </c:pt>
                <c:pt idx="2974">
                  <c:v>36.294591079999996</c:v>
                </c:pt>
                <c:pt idx="2975">
                  <c:v>38.679818060000002</c:v>
                </c:pt>
                <c:pt idx="2976">
                  <c:v>37.01040399</c:v>
                </c:pt>
                <c:pt idx="2977">
                  <c:v>36.504447650000003</c:v>
                </c:pt>
                <c:pt idx="2978">
                  <c:v>37.910414070000002</c:v>
                </c:pt>
                <c:pt idx="2979">
                  <c:v>38.544906439999998</c:v>
                </c:pt>
                <c:pt idx="2980">
                  <c:v>36.69633623</c:v>
                </c:pt>
                <c:pt idx="2981">
                  <c:v>36.730429749999999</c:v>
                </c:pt>
                <c:pt idx="2982">
                  <c:v>37.55108053</c:v>
                </c:pt>
                <c:pt idx="2983">
                  <c:v>37.415118849999999</c:v>
                </c:pt>
                <c:pt idx="2984">
                  <c:v>36.158395380000002</c:v>
                </c:pt>
                <c:pt idx="2985">
                  <c:v>36.783261600000003</c:v>
                </c:pt>
                <c:pt idx="2986">
                  <c:v>36.938191719999999</c:v>
                </c:pt>
                <c:pt idx="2987">
                  <c:v>37.883285170000001</c:v>
                </c:pt>
                <c:pt idx="2988">
                  <c:v>37.647993020000001</c:v>
                </c:pt>
                <c:pt idx="2989">
                  <c:v>37.613300500000001</c:v>
                </c:pt>
                <c:pt idx="2990">
                  <c:v>37.171242190000001</c:v>
                </c:pt>
                <c:pt idx="2991">
                  <c:v>37.093645700000003</c:v>
                </c:pt>
                <c:pt idx="2992">
                  <c:v>37.000841520000002</c:v>
                </c:pt>
                <c:pt idx="2993">
                  <c:v>37.30686086</c:v>
                </c:pt>
                <c:pt idx="2994">
                  <c:v>36.900868639999999</c:v>
                </c:pt>
                <c:pt idx="2995">
                  <c:v>37.533467180000002</c:v>
                </c:pt>
                <c:pt idx="2996">
                  <c:v>36.187798059999999</c:v>
                </c:pt>
                <c:pt idx="2997">
                  <c:v>37.564139490000002</c:v>
                </c:pt>
                <c:pt idx="2998">
                  <c:v>36.584371769999997</c:v>
                </c:pt>
                <c:pt idx="2999">
                  <c:v>37.278427669999999</c:v>
                </c:pt>
                <c:pt idx="3000">
                  <c:v>37.011226569999998</c:v>
                </c:pt>
                <c:pt idx="3001">
                  <c:v>36.689655610000003</c:v>
                </c:pt>
                <c:pt idx="3002">
                  <c:v>38.099921479999999</c:v>
                </c:pt>
                <c:pt idx="3003">
                  <c:v>35.118429450000001</c:v>
                </c:pt>
                <c:pt idx="3004">
                  <c:v>37.741687059999997</c:v>
                </c:pt>
                <c:pt idx="3005">
                  <c:v>36.86288983</c:v>
                </c:pt>
                <c:pt idx="3006">
                  <c:v>36.955910830000001</c:v>
                </c:pt>
                <c:pt idx="3007">
                  <c:v>37.753766890000001</c:v>
                </c:pt>
                <c:pt idx="3008">
                  <c:v>38.082127200000002</c:v>
                </c:pt>
                <c:pt idx="3009">
                  <c:v>37.593493080000002</c:v>
                </c:pt>
                <c:pt idx="3010">
                  <c:v>37.731491630000001</c:v>
                </c:pt>
                <c:pt idx="3011">
                  <c:v>38.215515070000002</c:v>
                </c:pt>
                <c:pt idx="3012">
                  <c:v>36.844630950000003</c:v>
                </c:pt>
                <c:pt idx="3013">
                  <c:v>38.21494568</c:v>
                </c:pt>
                <c:pt idx="3014">
                  <c:v>39.231924329999998</c:v>
                </c:pt>
                <c:pt idx="3015">
                  <c:v>36.837523230000002</c:v>
                </c:pt>
                <c:pt idx="3016">
                  <c:v>37.917812779999998</c:v>
                </c:pt>
                <c:pt idx="3017">
                  <c:v>39.023789819999998</c:v>
                </c:pt>
                <c:pt idx="3018">
                  <c:v>38.887968219999998</c:v>
                </c:pt>
                <c:pt idx="3019">
                  <c:v>39.64565262</c:v>
                </c:pt>
                <c:pt idx="3020">
                  <c:v>41.903376489999999</c:v>
                </c:pt>
                <c:pt idx="3021">
                  <c:v>42.970330920000002</c:v>
                </c:pt>
                <c:pt idx="3022">
                  <c:v>46.482220550000001</c:v>
                </c:pt>
                <c:pt idx="3023">
                  <c:v>48.070223689999999</c:v>
                </c:pt>
                <c:pt idx="3024">
                  <c:v>55.666308950000001</c:v>
                </c:pt>
                <c:pt idx="3025">
                  <c:v>60.650844659999997</c:v>
                </c:pt>
                <c:pt idx="3026">
                  <c:v>68.390248839999998</c:v>
                </c:pt>
                <c:pt idx="3027">
                  <c:v>77.307041609999999</c:v>
                </c:pt>
                <c:pt idx="3028">
                  <c:v>85.81703718</c:v>
                </c:pt>
                <c:pt idx="3029">
                  <c:v>97.575599679999996</c:v>
                </c:pt>
                <c:pt idx="3030">
                  <c:v>107.65684616</c:v>
                </c:pt>
                <c:pt idx="3031">
                  <c:v>119.64068595000001</c:v>
                </c:pt>
                <c:pt idx="3032">
                  <c:v>131.70972495000001</c:v>
                </c:pt>
                <c:pt idx="3033">
                  <c:v>141.14428734000001</c:v>
                </c:pt>
                <c:pt idx="3034">
                  <c:v>153.03773373999999</c:v>
                </c:pt>
                <c:pt idx="3035">
                  <c:v>167.69467442000001</c:v>
                </c:pt>
                <c:pt idx="3036">
                  <c:v>178.19217351</c:v>
                </c:pt>
                <c:pt idx="3037">
                  <c:v>191.07984298</c:v>
                </c:pt>
                <c:pt idx="3038">
                  <c:v>204.29455132000001</c:v>
                </c:pt>
                <c:pt idx="3039">
                  <c:v>214.9057857</c:v>
                </c:pt>
                <c:pt idx="3040">
                  <c:v>224.96955546000001</c:v>
                </c:pt>
                <c:pt idx="3041">
                  <c:v>235.57273816</c:v>
                </c:pt>
                <c:pt idx="3042">
                  <c:v>242.69955159</c:v>
                </c:pt>
                <c:pt idx="3043">
                  <c:v>253.70393666000001</c:v>
                </c:pt>
                <c:pt idx="3044">
                  <c:v>261.50583996</c:v>
                </c:pt>
                <c:pt idx="3045">
                  <c:v>272.21775266999998</c:v>
                </c:pt>
                <c:pt idx="3046">
                  <c:v>278.30989800999998</c:v>
                </c:pt>
                <c:pt idx="3047">
                  <c:v>288.13670172000002</c:v>
                </c:pt>
                <c:pt idx="3048">
                  <c:v>296.97452415999999</c:v>
                </c:pt>
                <c:pt idx="3049">
                  <c:v>300.70803189999998</c:v>
                </c:pt>
                <c:pt idx="3050">
                  <c:v>300.96925270000003</c:v>
                </c:pt>
                <c:pt idx="3051">
                  <c:v>300.17857780999998</c:v>
                </c:pt>
                <c:pt idx="3052">
                  <c:v>301.00514644999998</c:v>
                </c:pt>
                <c:pt idx="3053">
                  <c:v>298.50443971999999</c:v>
                </c:pt>
                <c:pt idx="3054">
                  <c:v>300.12223755000002</c:v>
                </c:pt>
                <c:pt idx="3055">
                  <c:v>300.03466472999997</c:v>
                </c:pt>
                <c:pt idx="3056">
                  <c:v>300.46171830999998</c:v>
                </c:pt>
                <c:pt idx="3057">
                  <c:v>299.91802881000001</c:v>
                </c:pt>
                <c:pt idx="3058">
                  <c:v>299.46514246999999</c:v>
                </c:pt>
                <c:pt idx="3059">
                  <c:v>299.33265112999999</c:v>
                </c:pt>
                <c:pt idx="3060">
                  <c:v>299.45245004999998</c:v>
                </c:pt>
                <c:pt idx="3061">
                  <c:v>300.71028149</c:v>
                </c:pt>
                <c:pt idx="3062">
                  <c:v>299.87890070999998</c:v>
                </c:pt>
                <c:pt idx="3063">
                  <c:v>299.91820824000001</c:v>
                </c:pt>
                <c:pt idx="3064">
                  <c:v>298.93351152000002</c:v>
                </c:pt>
                <c:pt idx="3065">
                  <c:v>298.67786322000001</c:v>
                </c:pt>
                <c:pt idx="3066">
                  <c:v>298.82856321000003</c:v>
                </c:pt>
                <c:pt idx="3067">
                  <c:v>298.78575214</c:v>
                </c:pt>
                <c:pt idx="3068">
                  <c:v>300.07491969</c:v>
                </c:pt>
                <c:pt idx="3069">
                  <c:v>300.97613870999999</c:v>
                </c:pt>
                <c:pt idx="3070">
                  <c:v>300.11613684000002</c:v>
                </c:pt>
                <c:pt idx="3071">
                  <c:v>299.88195128000001</c:v>
                </c:pt>
                <c:pt idx="3072">
                  <c:v>300.65325654999998</c:v>
                </c:pt>
                <c:pt idx="3073">
                  <c:v>299.83775379000002</c:v>
                </c:pt>
                <c:pt idx="3074">
                  <c:v>299.58287997999997</c:v>
                </c:pt>
                <c:pt idx="3075">
                  <c:v>299.07191169999999</c:v>
                </c:pt>
                <c:pt idx="3076">
                  <c:v>299.30117682000002</c:v>
                </c:pt>
                <c:pt idx="3077">
                  <c:v>300.18704226</c:v>
                </c:pt>
                <c:pt idx="3078">
                  <c:v>300.45400037000002</c:v>
                </c:pt>
                <c:pt idx="3079">
                  <c:v>299.73296711</c:v>
                </c:pt>
                <c:pt idx="3080">
                  <c:v>299.50503996999998</c:v>
                </c:pt>
                <c:pt idx="3081">
                  <c:v>299.59683186000001</c:v>
                </c:pt>
                <c:pt idx="3082">
                  <c:v>299.56791528999997</c:v>
                </c:pt>
                <c:pt idx="3083">
                  <c:v>300.00248434999997</c:v>
                </c:pt>
                <c:pt idx="3084">
                  <c:v>298.46697397000003</c:v>
                </c:pt>
                <c:pt idx="3085">
                  <c:v>299.71841344000001</c:v>
                </c:pt>
                <c:pt idx="3086">
                  <c:v>299.42530004999998</c:v>
                </c:pt>
                <c:pt idx="3087">
                  <c:v>300.17049685000001</c:v>
                </c:pt>
                <c:pt idx="3088">
                  <c:v>299.24816253</c:v>
                </c:pt>
                <c:pt idx="3089">
                  <c:v>298.86297130999998</c:v>
                </c:pt>
                <c:pt idx="3090">
                  <c:v>298.31311188000001</c:v>
                </c:pt>
                <c:pt idx="3091">
                  <c:v>299.04831230999997</c:v>
                </c:pt>
                <c:pt idx="3092">
                  <c:v>300.96850862000002</c:v>
                </c:pt>
                <c:pt idx="3093">
                  <c:v>300.24322812999998</c:v>
                </c:pt>
                <c:pt idx="3094">
                  <c:v>299.02296106</c:v>
                </c:pt>
                <c:pt idx="3095">
                  <c:v>300.75488782000002</c:v>
                </c:pt>
                <c:pt idx="3096">
                  <c:v>298.59603858000003</c:v>
                </c:pt>
                <c:pt idx="3097">
                  <c:v>298.98319218</c:v>
                </c:pt>
                <c:pt idx="3098">
                  <c:v>300.00661883999999</c:v>
                </c:pt>
                <c:pt idx="3099">
                  <c:v>299.30901591999998</c:v>
                </c:pt>
                <c:pt idx="3100">
                  <c:v>300.33270543999998</c:v>
                </c:pt>
                <c:pt idx="3101">
                  <c:v>298.34975481999999</c:v>
                </c:pt>
                <c:pt idx="3102">
                  <c:v>298.90537423000001</c:v>
                </c:pt>
                <c:pt idx="3103">
                  <c:v>298.55716925000002</c:v>
                </c:pt>
                <c:pt idx="3104">
                  <c:v>298.10243764000001</c:v>
                </c:pt>
                <c:pt idx="3105">
                  <c:v>300.18083199</c:v>
                </c:pt>
                <c:pt idx="3106">
                  <c:v>300.17705539999997</c:v>
                </c:pt>
                <c:pt idx="3107">
                  <c:v>299.75178963000002</c:v>
                </c:pt>
                <c:pt idx="3108">
                  <c:v>299.46300421000001</c:v>
                </c:pt>
                <c:pt idx="3109">
                  <c:v>299.6065408</c:v>
                </c:pt>
                <c:pt idx="3110">
                  <c:v>298.64180972000003</c:v>
                </c:pt>
                <c:pt idx="3111">
                  <c:v>298.02078475000002</c:v>
                </c:pt>
                <c:pt idx="3112">
                  <c:v>298.64192098000001</c:v>
                </c:pt>
                <c:pt idx="3113">
                  <c:v>298.07406558000002</c:v>
                </c:pt>
                <c:pt idx="3114">
                  <c:v>298.11399476000003</c:v>
                </c:pt>
                <c:pt idx="3115">
                  <c:v>299.20881286000002</c:v>
                </c:pt>
                <c:pt idx="3116">
                  <c:v>299.12476385999997</c:v>
                </c:pt>
                <c:pt idx="3117">
                  <c:v>298.97279569</c:v>
                </c:pt>
                <c:pt idx="3118">
                  <c:v>298.20815499999998</c:v>
                </c:pt>
                <c:pt idx="3119">
                  <c:v>298.84532442</c:v>
                </c:pt>
                <c:pt idx="3120">
                  <c:v>297.63368170000001</c:v>
                </c:pt>
                <c:pt idx="3121">
                  <c:v>299.61760765000002</c:v>
                </c:pt>
                <c:pt idx="3122">
                  <c:v>298.96743114999998</c:v>
                </c:pt>
                <c:pt idx="3123">
                  <c:v>299.15977255000001</c:v>
                </c:pt>
                <c:pt idx="3124">
                  <c:v>299.64667994000001</c:v>
                </c:pt>
                <c:pt idx="3125">
                  <c:v>299.28654146000002</c:v>
                </c:pt>
                <c:pt idx="3126">
                  <c:v>299.71560368000002</c:v>
                </c:pt>
                <c:pt idx="3127">
                  <c:v>297.96052335000002</c:v>
                </c:pt>
                <c:pt idx="3128">
                  <c:v>298.05413795999999</c:v>
                </c:pt>
                <c:pt idx="3129">
                  <c:v>299.02168247999998</c:v>
                </c:pt>
                <c:pt idx="3130">
                  <c:v>299.14717008999997</c:v>
                </c:pt>
                <c:pt idx="3131">
                  <c:v>298.93247822000001</c:v>
                </c:pt>
                <c:pt idx="3132">
                  <c:v>298.77626736000002</c:v>
                </c:pt>
                <c:pt idx="3133">
                  <c:v>299.10096397000001</c:v>
                </c:pt>
                <c:pt idx="3134">
                  <c:v>298.83118113</c:v>
                </c:pt>
                <c:pt idx="3135">
                  <c:v>299.14930320000002</c:v>
                </c:pt>
                <c:pt idx="3136">
                  <c:v>299.86081144000002</c:v>
                </c:pt>
                <c:pt idx="3137">
                  <c:v>299.42812508999998</c:v>
                </c:pt>
                <c:pt idx="3138">
                  <c:v>298.42328801000002</c:v>
                </c:pt>
                <c:pt idx="3139">
                  <c:v>298.87364199000001</c:v>
                </c:pt>
                <c:pt idx="3140">
                  <c:v>296.91349030999999</c:v>
                </c:pt>
                <c:pt idx="3141">
                  <c:v>297.82408103</c:v>
                </c:pt>
                <c:pt idx="3142">
                  <c:v>299.34113901000001</c:v>
                </c:pt>
                <c:pt idx="3143">
                  <c:v>298.06278939999999</c:v>
                </c:pt>
                <c:pt idx="3144">
                  <c:v>298.83866146000003</c:v>
                </c:pt>
                <c:pt idx="3145">
                  <c:v>298.34019598999998</c:v>
                </c:pt>
                <c:pt idx="3146">
                  <c:v>299.59709040000001</c:v>
                </c:pt>
                <c:pt idx="3147">
                  <c:v>299.56988488000002</c:v>
                </c:pt>
                <c:pt idx="3148">
                  <c:v>298.67434677</c:v>
                </c:pt>
                <c:pt idx="3149">
                  <c:v>299.30574180000002</c:v>
                </c:pt>
                <c:pt idx="3150">
                  <c:v>300.40107626999998</c:v>
                </c:pt>
                <c:pt idx="3151">
                  <c:v>299.01388852999997</c:v>
                </c:pt>
                <c:pt idx="3152">
                  <c:v>298.88393554999999</c:v>
                </c:pt>
                <c:pt idx="3153">
                  <c:v>298.80156434000003</c:v>
                </c:pt>
                <c:pt idx="3154">
                  <c:v>298.62620944000003</c:v>
                </c:pt>
                <c:pt idx="3155">
                  <c:v>298.49674686999998</c:v>
                </c:pt>
                <c:pt idx="3156">
                  <c:v>299.64525257999998</c:v>
                </c:pt>
                <c:pt idx="3157">
                  <c:v>298.95345899</c:v>
                </c:pt>
                <c:pt idx="3158">
                  <c:v>297.92029706</c:v>
                </c:pt>
                <c:pt idx="3159">
                  <c:v>298.09520544999998</c:v>
                </c:pt>
                <c:pt idx="3160">
                  <c:v>297.41911076999997</c:v>
                </c:pt>
                <c:pt idx="3161">
                  <c:v>299.85842702999997</c:v>
                </c:pt>
                <c:pt idx="3162">
                  <c:v>300.08396388</c:v>
                </c:pt>
                <c:pt idx="3163">
                  <c:v>298.50486037000002</c:v>
                </c:pt>
                <c:pt idx="3164">
                  <c:v>298.45716530999999</c:v>
                </c:pt>
                <c:pt idx="3165">
                  <c:v>300.00798954999999</c:v>
                </c:pt>
                <c:pt idx="3166">
                  <c:v>296.12677468999999</c:v>
                </c:pt>
                <c:pt idx="3167">
                  <c:v>300.05363138000001</c:v>
                </c:pt>
                <c:pt idx="3168">
                  <c:v>298.86017515999998</c:v>
                </c:pt>
                <c:pt idx="3169">
                  <c:v>298.52192200000002</c:v>
                </c:pt>
                <c:pt idx="3170">
                  <c:v>299.36694107</c:v>
                </c:pt>
                <c:pt idx="3171">
                  <c:v>299.62522494000001</c:v>
                </c:pt>
                <c:pt idx="3172">
                  <c:v>297.48300667000001</c:v>
                </c:pt>
                <c:pt idx="3173">
                  <c:v>299.31297520999999</c:v>
                </c:pt>
                <c:pt idx="3174">
                  <c:v>298.23918488999999</c:v>
                </c:pt>
                <c:pt idx="3175">
                  <c:v>298.04313299</c:v>
                </c:pt>
                <c:pt idx="3176">
                  <c:v>297.57405605999998</c:v>
                </c:pt>
                <c:pt idx="3177">
                  <c:v>299.07636186000002</c:v>
                </c:pt>
                <c:pt idx="3178">
                  <c:v>299.49235343999999</c:v>
                </c:pt>
                <c:pt idx="3179">
                  <c:v>299.97264161999999</c:v>
                </c:pt>
                <c:pt idx="3180">
                  <c:v>298.89086335000002</c:v>
                </c:pt>
                <c:pt idx="3181">
                  <c:v>298.21895641999998</c:v>
                </c:pt>
                <c:pt idx="3182">
                  <c:v>297.25784719000001</c:v>
                </c:pt>
                <c:pt idx="3183">
                  <c:v>298.84408793</c:v>
                </c:pt>
                <c:pt idx="3184">
                  <c:v>296.17218025</c:v>
                </c:pt>
                <c:pt idx="3185">
                  <c:v>298.39360302</c:v>
                </c:pt>
                <c:pt idx="3186">
                  <c:v>299.46786847999999</c:v>
                </c:pt>
                <c:pt idx="3187">
                  <c:v>298.15855548000002</c:v>
                </c:pt>
                <c:pt idx="3188">
                  <c:v>298.30573449000002</c:v>
                </c:pt>
                <c:pt idx="3189">
                  <c:v>299.34811886</c:v>
                </c:pt>
                <c:pt idx="3190">
                  <c:v>298.32469698</c:v>
                </c:pt>
                <c:pt idx="3191">
                  <c:v>298.00567527999999</c:v>
                </c:pt>
                <c:pt idx="3192">
                  <c:v>298.98160739000002</c:v>
                </c:pt>
                <c:pt idx="3193">
                  <c:v>296.84585301999999</c:v>
                </c:pt>
                <c:pt idx="3194">
                  <c:v>299.30241118999999</c:v>
                </c:pt>
                <c:pt idx="3195">
                  <c:v>298.09950732999999</c:v>
                </c:pt>
                <c:pt idx="3196">
                  <c:v>299.41101846999999</c:v>
                </c:pt>
                <c:pt idx="3197">
                  <c:v>297.87441149</c:v>
                </c:pt>
                <c:pt idx="3198">
                  <c:v>299.77468999000001</c:v>
                </c:pt>
                <c:pt idx="3199">
                  <c:v>299.96310376999998</c:v>
                </c:pt>
                <c:pt idx="3200">
                  <c:v>298.37295827000003</c:v>
                </c:pt>
                <c:pt idx="3201">
                  <c:v>298.83310761000001</c:v>
                </c:pt>
                <c:pt idx="3202">
                  <c:v>300.55439874000001</c:v>
                </c:pt>
                <c:pt idx="3203">
                  <c:v>298.72786152999998</c:v>
                </c:pt>
                <c:pt idx="3204">
                  <c:v>298.88688608000001</c:v>
                </c:pt>
                <c:pt idx="3205">
                  <c:v>299.29162155</c:v>
                </c:pt>
                <c:pt idx="3206">
                  <c:v>299.36111527999998</c:v>
                </c:pt>
                <c:pt idx="3207">
                  <c:v>297.47795647999999</c:v>
                </c:pt>
                <c:pt idx="3208">
                  <c:v>298.80414696999998</c:v>
                </c:pt>
                <c:pt idx="3209">
                  <c:v>297.12422572000003</c:v>
                </c:pt>
                <c:pt idx="3210">
                  <c:v>297.69947876999998</c:v>
                </c:pt>
                <c:pt idx="3211">
                  <c:v>298.85253152000001</c:v>
                </c:pt>
                <c:pt idx="3212">
                  <c:v>298.3342945</c:v>
                </c:pt>
                <c:pt idx="3213">
                  <c:v>300.19332168</c:v>
                </c:pt>
                <c:pt idx="3214">
                  <c:v>297.88333610000001</c:v>
                </c:pt>
                <c:pt idx="3215">
                  <c:v>298.11496827000002</c:v>
                </c:pt>
                <c:pt idx="3216">
                  <c:v>299.15478646000003</c:v>
                </c:pt>
                <c:pt idx="3217">
                  <c:v>298.60537770000002</c:v>
                </c:pt>
                <c:pt idx="3218">
                  <c:v>297.73951176000003</c:v>
                </c:pt>
                <c:pt idx="3219">
                  <c:v>299.70369367000001</c:v>
                </c:pt>
                <c:pt idx="3220">
                  <c:v>298.03855148999997</c:v>
                </c:pt>
                <c:pt idx="3221">
                  <c:v>299.84561738999997</c:v>
                </c:pt>
                <c:pt idx="3222">
                  <c:v>298.11821659999998</c:v>
                </c:pt>
                <c:pt idx="3223">
                  <c:v>298.38628326000003</c:v>
                </c:pt>
                <c:pt idx="3224">
                  <c:v>298.83335405999998</c:v>
                </c:pt>
                <c:pt idx="3225">
                  <c:v>296.98397117000002</c:v>
                </c:pt>
                <c:pt idx="3226">
                  <c:v>299.27517527999998</c:v>
                </c:pt>
                <c:pt idx="3227">
                  <c:v>298.03897911000001</c:v>
                </c:pt>
                <c:pt idx="3228">
                  <c:v>299.51861702000002</c:v>
                </c:pt>
                <c:pt idx="3229">
                  <c:v>296.99425445999998</c:v>
                </c:pt>
                <c:pt idx="3230">
                  <c:v>298.20630319999998</c:v>
                </c:pt>
                <c:pt idx="3231">
                  <c:v>299.29483066</c:v>
                </c:pt>
                <c:pt idx="3232">
                  <c:v>298.94241798000002</c:v>
                </c:pt>
                <c:pt idx="3233">
                  <c:v>300.37393587999998</c:v>
                </c:pt>
                <c:pt idx="3234">
                  <c:v>299.83343858000001</c:v>
                </c:pt>
                <c:pt idx="3235">
                  <c:v>297.25226473999999</c:v>
                </c:pt>
                <c:pt idx="3236">
                  <c:v>298.96424652000002</c:v>
                </c:pt>
                <c:pt idx="3237">
                  <c:v>298.43566926</c:v>
                </c:pt>
                <c:pt idx="3238">
                  <c:v>299.09819083999997</c:v>
                </c:pt>
                <c:pt idx="3239">
                  <c:v>297.1629446</c:v>
                </c:pt>
                <c:pt idx="3240">
                  <c:v>298.21452289000001</c:v>
                </c:pt>
                <c:pt idx="3241">
                  <c:v>299.31776092000001</c:v>
                </c:pt>
                <c:pt idx="3242">
                  <c:v>297.49250956999998</c:v>
                </c:pt>
                <c:pt idx="3243">
                  <c:v>298.39512285000001</c:v>
                </c:pt>
                <c:pt idx="3244">
                  <c:v>297.23097919999998</c:v>
                </c:pt>
                <c:pt idx="3245">
                  <c:v>299.73444724000001</c:v>
                </c:pt>
                <c:pt idx="3246">
                  <c:v>300.66688284999998</c:v>
                </c:pt>
                <c:pt idx="3247">
                  <c:v>298.75705542999998</c:v>
                </c:pt>
                <c:pt idx="3248">
                  <c:v>298.83678035999998</c:v>
                </c:pt>
                <c:pt idx="3249">
                  <c:v>299.90359368999998</c:v>
                </c:pt>
                <c:pt idx="3250">
                  <c:v>298.62029802000001</c:v>
                </c:pt>
                <c:pt idx="3251">
                  <c:v>298.86582671000002</c:v>
                </c:pt>
                <c:pt idx="3252">
                  <c:v>298.23585070000001</c:v>
                </c:pt>
                <c:pt idx="3253">
                  <c:v>299.88380493</c:v>
                </c:pt>
                <c:pt idx="3254">
                  <c:v>298.29782895</c:v>
                </c:pt>
                <c:pt idx="3255">
                  <c:v>297.89264319</c:v>
                </c:pt>
                <c:pt idx="3256">
                  <c:v>299.39748971</c:v>
                </c:pt>
                <c:pt idx="3257">
                  <c:v>299.26103501</c:v>
                </c:pt>
                <c:pt idx="3258">
                  <c:v>299.17192540999997</c:v>
                </c:pt>
                <c:pt idx="3259">
                  <c:v>298.48501904</c:v>
                </c:pt>
                <c:pt idx="3260">
                  <c:v>297.75215808000002</c:v>
                </c:pt>
                <c:pt idx="3261">
                  <c:v>299.10628211</c:v>
                </c:pt>
                <c:pt idx="3262">
                  <c:v>297.58021588000003</c:v>
                </c:pt>
                <c:pt idx="3263">
                  <c:v>299.30760192000002</c:v>
                </c:pt>
                <c:pt idx="3264">
                  <c:v>298.48711252999999</c:v>
                </c:pt>
                <c:pt idx="3265">
                  <c:v>297.86816199999998</c:v>
                </c:pt>
                <c:pt idx="3266">
                  <c:v>297.93211410999999</c:v>
                </c:pt>
                <c:pt idx="3267">
                  <c:v>298.34007872000001</c:v>
                </c:pt>
                <c:pt idx="3268">
                  <c:v>297.75784283000002</c:v>
                </c:pt>
                <c:pt idx="3269">
                  <c:v>297.13160526000001</c:v>
                </c:pt>
                <c:pt idx="3270">
                  <c:v>297.81903698999997</c:v>
                </c:pt>
                <c:pt idx="3271">
                  <c:v>298.94549286</c:v>
                </c:pt>
                <c:pt idx="3272">
                  <c:v>298.56894046000002</c:v>
                </c:pt>
                <c:pt idx="3273">
                  <c:v>299.12319445999998</c:v>
                </c:pt>
                <c:pt idx="3274">
                  <c:v>299.88813040999997</c:v>
                </c:pt>
                <c:pt idx="3275">
                  <c:v>300.52135583</c:v>
                </c:pt>
                <c:pt idx="3276">
                  <c:v>299.89178743000002</c:v>
                </c:pt>
                <c:pt idx="3277">
                  <c:v>298.12755981999999</c:v>
                </c:pt>
                <c:pt idx="3278">
                  <c:v>297.27908710999998</c:v>
                </c:pt>
                <c:pt idx="3279">
                  <c:v>299.08166438000001</c:v>
                </c:pt>
                <c:pt idx="3280">
                  <c:v>298.37222399000001</c:v>
                </c:pt>
                <c:pt idx="3281">
                  <c:v>296.81109273999999</c:v>
                </c:pt>
                <c:pt idx="3282">
                  <c:v>297.57359478000001</c:v>
                </c:pt>
                <c:pt idx="3283">
                  <c:v>298.37440814000001</c:v>
                </c:pt>
                <c:pt idx="3284">
                  <c:v>297.58845603999998</c:v>
                </c:pt>
                <c:pt idx="3285">
                  <c:v>297.58599777000001</c:v>
                </c:pt>
                <c:pt idx="3286">
                  <c:v>297.26069536</c:v>
                </c:pt>
                <c:pt idx="3287">
                  <c:v>299.57710128000002</c:v>
                </c:pt>
                <c:pt idx="3288">
                  <c:v>298.63311349000003</c:v>
                </c:pt>
                <c:pt idx="3289">
                  <c:v>297.42088440999999</c:v>
                </c:pt>
                <c:pt idx="3290">
                  <c:v>298.62541683000001</c:v>
                </c:pt>
                <c:pt idx="3291">
                  <c:v>299.17838688000001</c:v>
                </c:pt>
                <c:pt idx="3292">
                  <c:v>299.35737690000002</c:v>
                </c:pt>
                <c:pt idx="3293">
                  <c:v>299.63440113000001</c:v>
                </c:pt>
                <c:pt idx="3294">
                  <c:v>299.43434232999999</c:v>
                </c:pt>
                <c:pt idx="3295">
                  <c:v>298.83131080999999</c:v>
                </c:pt>
                <c:pt idx="3296">
                  <c:v>296.53692490999998</c:v>
                </c:pt>
                <c:pt idx="3297">
                  <c:v>298.62769245999999</c:v>
                </c:pt>
                <c:pt idx="3298">
                  <c:v>299.12126389000002</c:v>
                </c:pt>
                <c:pt idx="3299">
                  <c:v>298.52180657999997</c:v>
                </c:pt>
                <c:pt idx="3300">
                  <c:v>297.17579031000002</c:v>
                </c:pt>
                <c:pt idx="3301">
                  <c:v>298.83155854</c:v>
                </c:pt>
                <c:pt idx="3302">
                  <c:v>298.08287710000002</c:v>
                </c:pt>
                <c:pt idx="3303">
                  <c:v>298.00722112</c:v>
                </c:pt>
                <c:pt idx="3304">
                  <c:v>299.34558385000003</c:v>
                </c:pt>
                <c:pt idx="3305">
                  <c:v>297.76221298000002</c:v>
                </c:pt>
                <c:pt idx="3306">
                  <c:v>297.27808349999998</c:v>
                </c:pt>
                <c:pt idx="3307">
                  <c:v>297.26304583000001</c:v>
                </c:pt>
                <c:pt idx="3308">
                  <c:v>298.5587567</c:v>
                </c:pt>
                <c:pt idx="3309">
                  <c:v>298.06779583000002</c:v>
                </c:pt>
                <c:pt idx="3310">
                  <c:v>295.30191594000001</c:v>
                </c:pt>
                <c:pt idx="3311">
                  <c:v>299.15036679999997</c:v>
                </c:pt>
                <c:pt idx="3312">
                  <c:v>299.02307132999999</c:v>
                </c:pt>
                <c:pt idx="3313">
                  <c:v>300.16368998000002</c:v>
                </c:pt>
                <c:pt idx="3314">
                  <c:v>298.80365410000002</c:v>
                </c:pt>
                <c:pt idx="3315">
                  <c:v>297.43066655000001</c:v>
                </c:pt>
                <c:pt idx="3316">
                  <c:v>297.09556576</c:v>
                </c:pt>
                <c:pt idx="3317">
                  <c:v>298.59380205999997</c:v>
                </c:pt>
                <c:pt idx="3318">
                  <c:v>300.02641104000003</c:v>
                </c:pt>
                <c:pt idx="3319">
                  <c:v>298.16633445999997</c:v>
                </c:pt>
                <c:pt idx="3320">
                  <c:v>298.06589821</c:v>
                </c:pt>
                <c:pt idx="3321">
                  <c:v>298.76381135000003</c:v>
                </c:pt>
                <c:pt idx="3322">
                  <c:v>298.39137920000002</c:v>
                </c:pt>
                <c:pt idx="3323">
                  <c:v>298.67428035</c:v>
                </c:pt>
                <c:pt idx="3324">
                  <c:v>299.76834466000003</c:v>
                </c:pt>
                <c:pt idx="3325">
                  <c:v>297.07236396000002</c:v>
                </c:pt>
                <c:pt idx="3326">
                  <c:v>299.14257723999998</c:v>
                </c:pt>
                <c:pt idx="3327">
                  <c:v>297.98536424999998</c:v>
                </c:pt>
                <c:pt idx="3328">
                  <c:v>298.65990975</c:v>
                </c:pt>
                <c:pt idx="3329">
                  <c:v>298.38687435000003</c:v>
                </c:pt>
                <c:pt idx="3330">
                  <c:v>298.33508211999998</c:v>
                </c:pt>
                <c:pt idx="3331">
                  <c:v>298.25100929000001</c:v>
                </c:pt>
                <c:pt idx="3332">
                  <c:v>298.00196473</c:v>
                </c:pt>
                <c:pt idx="3333">
                  <c:v>298.97089750999999</c:v>
                </c:pt>
                <c:pt idx="3334">
                  <c:v>298.80505862000001</c:v>
                </c:pt>
                <c:pt idx="3335">
                  <c:v>298.06114638999998</c:v>
                </c:pt>
                <c:pt idx="3336">
                  <c:v>297.39973672000002</c:v>
                </c:pt>
                <c:pt idx="3337">
                  <c:v>298.23745050999997</c:v>
                </c:pt>
                <c:pt idx="3338">
                  <c:v>298.94934618000002</c:v>
                </c:pt>
                <c:pt idx="3339">
                  <c:v>297.12602248000002</c:v>
                </c:pt>
                <c:pt idx="3340">
                  <c:v>299.91149608000001</c:v>
                </c:pt>
                <c:pt idx="3341">
                  <c:v>298.30704560999999</c:v>
                </c:pt>
                <c:pt idx="3342">
                  <c:v>299.14626706000001</c:v>
                </c:pt>
                <c:pt idx="3343">
                  <c:v>298.97009606</c:v>
                </c:pt>
                <c:pt idx="3344">
                  <c:v>300.53519544</c:v>
                </c:pt>
                <c:pt idx="3345">
                  <c:v>299.17474186999999</c:v>
                </c:pt>
                <c:pt idx="3346">
                  <c:v>299.58898842000002</c:v>
                </c:pt>
                <c:pt idx="3347">
                  <c:v>297.54441782999999</c:v>
                </c:pt>
                <c:pt idx="3348">
                  <c:v>298.90505903000002</c:v>
                </c:pt>
                <c:pt idx="3349">
                  <c:v>297.27083999000001</c:v>
                </c:pt>
                <c:pt idx="3350">
                  <c:v>298.05621000999997</c:v>
                </c:pt>
                <c:pt idx="3351">
                  <c:v>296.95385205999997</c:v>
                </c:pt>
                <c:pt idx="3352">
                  <c:v>298.70991094999999</c:v>
                </c:pt>
                <c:pt idx="3353">
                  <c:v>298.38676738999999</c:v>
                </c:pt>
                <c:pt idx="3354">
                  <c:v>299.60314362000003</c:v>
                </c:pt>
                <c:pt idx="3355">
                  <c:v>298.62862668999998</c:v>
                </c:pt>
                <c:pt idx="3356">
                  <c:v>299.15126003</c:v>
                </c:pt>
                <c:pt idx="3357">
                  <c:v>298.34884641000002</c:v>
                </c:pt>
                <c:pt idx="3358">
                  <c:v>299.56482070999999</c:v>
                </c:pt>
                <c:pt idx="3359">
                  <c:v>299.51812493</c:v>
                </c:pt>
                <c:pt idx="3360">
                  <c:v>298.19553705999999</c:v>
                </c:pt>
                <c:pt idx="3361">
                  <c:v>299.75874557999998</c:v>
                </c:pt>
                <c:pt idx="3362">
                  <c:v>299.90507883999999</c:v>
                </c:pt>
                <c:pt idx="3363">
                  <c:v>298.70815119999997</c:v>
                </c:pt>
                <c:pt idx="3364">
                  <c:v>297.95791872000001</c:v>
                </c:pt>
                <c:pt idx="3365">
                  <c:v>295.69644190000002</c:v>
                </c:pt>
                <c:pt idx="3366">
                  <c:v>299.01363909000003</c:v>
                </c:pt>
                <c:pt idx="3367">
                  <c:v>298.31449861999999</c:v>
                </c:pt>
                <c:pt idx="3368">
                  <c:v>297.88240660000002</c:v>
                </c:pt>
                <c:pt idx="3369">
                  <c:v>298.03344797</c:v>
                </c:pt>
                <c:pt idx="3370">
                  <c:v>298.06581082000002</c:v>
                </c:pt>
                <c:pt idx="3371">
                  <c:v>299.18443266999998</c:v>
                </c:pt>
                <c:pt idx="3372">
                  <c:v>298.11589799000001</c:v>
                </c:pt>
                <c:pt idx="3373">
                  <c:v>299.24784828999998</c:v>
                </c:pt>
                <c:pt idx="3374">
                  <c:v>300.21323968000002</c:v>
                </c:pt>
                <c:pt idx="3375">
                  <c:v>297.57444815000002</c:v>
                </c:pt>
                <c:pt idx="3376">
                  <c:v>297.73784246999998</c:v>
                </c:pt>
                <c:pt idx="3377">
                  <c:v>298.87080374999999</c:v>
                </c:pt>
                <c:pt idx="3378">
                  <c:v>298.20461354999998</c:v>
                </c:pt>
                <c:pt idx="3379">
                  <c:v>296.95098968000002</c:v>
                </c:pt>
                <c:pt idx="3380">
                  <c:v>296.37359801999997</c:v>
                </c:pt>
                <c:pt idx="3381">
                  <c:v>298.03602374000002</c:v>
                </c:pt>
                <c:pt idx="3382">
                  <c:v>298.70406355</c:v>
                </c:pt>
                <c:pt idx="3383">
                  <c:v>298.85249862000001</c:v>
                </c:pt>
                <c:pt idx="3384">
                  <c:v>299.29841613000002</c:v>
                </c:pt>
                <c:pt idx="3385">
                  <c:v>298.11914676999999</c:v>
                </c:pt>
                <c:pt idx="3386">
                  <c:v>297.86567965</c:v>
                </c:pt>
                <c:pt idx="3387">
                  <c:v>297.74366523999998</c:v>
                </c:pt>
                <c:pt idx="3388">
                  <c:v>299.10757538000001</c:v>
                </c:pt>
                <c:pt idx="3389">
                  <c:v>296.69870646999999</c:v>
                </c:pt>
                <c:pt idx="3390">
                  <c:v>298.54450392000001</c:v>
                </c:pt>
                <c:pt idx="3391">
                  <c:v>298.38536993999998</c:v>
                </c:pt>
                <c:pt idx="3392">
                  <c:v>298.10036967999997</c:v>
                </c:pt>
                <c:pt idx="3393">
                  <c:v>297.54763962999999</c:v>
                </c:pt>
                <c:pt idx="3394">
                  <c:v>299.15279024</c:v>
                </c:pt>
                <c:pt idx="3395">
                  <c:v>299.75917848</c:v>
                </c:pt>
                <c:pt idx="3396">
                  <c:v>297.86129201</c:v>
                </c:pt>
                <c:pt idx="3397">
                  <c:v>298.22193166</c:v>
                </c:pt>
                <c:pt idx="3398">
                  <c:v>298.35183405999999</c:v>
                </c:pt>
                <c:pt idx="3399">
                  <c:v>297.44642729999998</c:v>
                </c:pt>
                <c:pt idx="3400">
                  <c:v>298.07111144999999</c:v>
                </c:pt>
                <c:pt idx="3401">
                  <c:v>299.37931215999998</c:v>
                </c:pt>
                <c:pt idx="3402">
                  <c:v>298.83286679999998</c:v>
                </c:pt>
                <c:pt idx="3403">
                  <c:v>298.20914671999998</c:v>
                </c:pt>
                <c:pt idx="3404">
                  <c:v>296.44463399</c:v>
                </c:pt>
                <c:pt idx="3405">
                  <c:v>297.34515289000001</c:v>
                </c:pt>
                <c:pt idx="3406">
                  <c:v>298.41659082000001</c:v>
                </c:pt>
                <c:pt idx="3407">
                  <c:v>299.09740121999999</c:v>
                </c:pt>
                <c:pt idx="3408">
                  <c:v>300.06614876999998</c:v>
                </c:pt>
                <c:pt idx="3409">
                  <c:v>298.90794624</c:v>
                </c:pt>
                <c:pt idx="3410">
                  <c:v>297.24966533999998</c:v>
                </c:pt>
                <c:pt idx="3411">
                  <c:v>297.89163923000001</c:v>
                </c:pt>
                <c:pt idx="3412">
                  <c:v>297.73100622999999</c:v>
                </c:pt>
                <c:pt idx="3413">
                  <c:v>297.29540772000001</c:v>
                </c:pt>
                <c:pt idx="3414">
                  <c:v>297.92649745</c:v>
                </c:pt>
                <c:pt idx="3415">
                  <c:v>298.86612386000002</c:v>
                </c:pt>
                <c:pt idx="3416">
                  <c:v>299.28217140999999</c:v>
                </c:pt>
                <c:pt idx="3417">
                  <c:v>298.68691415000001</c:v>
                </c:pt>
                <c:pt idx="3418">
                  <c:v>298.20119734999997</c:v>
                </c:pt>
                <c:pt idx="3419">
                  <c:v>298.55770839000002</c:v>
                </c:pt>
                <c:pt idx="3420">
                  <c:v>297.88160637999999</c:v>
                </c:pt>
                <c:pt idx="3421">
                  <c:v>297.25656855</c:v>
                </c:pt>
                <c:pt idx="3422">
                  <c:v>298.47233639000001</c:v>
                </c:pt>
                <c:pt idx="3423">
                  <c:v>298.6814794</c:v>
                </c:pt>
                <c:pt idx="3424">
                  <c:v>298.17066564999999</c:v>
                </c:pt>
                <c:pt idx="3425">
                  <c:v>298.18415841000001</c:v>
                </c:pt>
                <c:pt idx="3426">
                  <c:v>300.01264034000002</c:v>
                </c:pt>
                <c:pt idx="3427">
                  <c:v>298.19327887999998</c:v>
                </c:pt>
                <c:pt idx="3428">
                  <c:v>298.98921497999999</c:v>
                </c:pt>
                <c:pt idx="3429">
                  <c:v>298.46046294000001</c:v>
                </c:pt>
                <c:pt idx="3430">
                  <c:v>298.52601936000002</c:v>
                </c:pt>
                <c:pt idx="3431">
                  <c:v>297.62034985000003</c:v>
                </c:pt>
                <c:pt idx="3432">
                  <c:v>298.10060039000001</c:v>
                </c:pt>
                <c:pt idx="3433">
                  <c:v>297.46012467999998</c:v>
                </c:pt>
                <c:pt idx="3434">
                  <c:v>296.04045903999997</c:v>
                </c:pt>
                <c:pt idx="3435">
                  <c:v>298.59058575</c:v>
                </c:pt>
                <c:pt idx="3436">
                  <c:v>296.45172267999999</c:v>
                </c:pt>
                <c:pt idx="3437">
                  <c:v>297.75811140000002</c:v>
                </c:pt>
                <c:pt idx="3438">
                  <c:v>298.37187075999998</c:v>
                </c:pt>
                <c:pt idx="3439">
                  <c:v>298.50596252000003</c:v>
                </c:pt>
                <c:pt idx="3440">
                  <c:v>297.60891349000002</c:v>
                </c:pt>
                <c:pt idx="3441">
                  <c:v>298.32925355999998</c:v>
                </c:pt>
                <c:pt idx="3442">
                  <c:v>297.36808182999999</c:v>
                </c:pt>
                <c:pt idx="3443">
                  <c:v>298.34160323999998</c:v>
                </c:pt>
                <c:pt idx="3444">
                  <c:v>298.93037966000003</c:v>
                </c:pt>
                <c:pt idx="3445">
                  <c:v>297.13308173000001</c:v>
                </c:pt>
                <c:pt idx="3446">
                  <c:v>300.03941158999999</c:v>
                </c:pt>
                <c:pt idx="3447">
                  <c:v>300.07754242999999</c:v>
                </c:pt>
                <c:pt idx="3448">
                  <c:v>299.64281616</c:v>
                </c:pt>
                <c:pt idx="3449">
                  <c:v>297.25404629000002</c:v>
                </c:pt>
                <c:pt idx="3450">
                  <c:v>297.87878812999998</c:v>
                </c:pt>
                <c:pt idx="3451">
                  <c:v>297.29776980999998</c:v>
                </c:pt>
                <c:pt idx="3452">
                  <c:v>299.38641507</c:v>
                </c:pt>
                <c:pt idx="3453">
                  <c:v>295.97534346999998</c:v>
                </c:pt>
                <c:pt idx="3454">
                  <c:v>298.95383500999998</c:v>
                </c:pt>
                <c:pt idx="3455">
                  <c:v>299.56878953</c:v>
                </c:pt>
                <c:pt idx="3456">
                  <c:v>297.79926433999998</c:v>
                </c:pt>
                <c:pt idx="3457">
                  <c:v>298.37635727000003</c:v>
                </c:pt>
                <c:pt idx="3458">
                  <c:v>297.74920796999999</c:v>
                </c:pt>
                <c:pt idx="3459">
                  <c:v>299.07518838999999</c:v>
                </c:pt>
                <c:pt idx="3460">
                  <c:v>297.62681692000001</c:v>
                </c:pt>
                <c:pt idx="3461">
                  <c:v>298.83155013999999</c:v>
                </c:pt>
                <c:pt idx="3462">
                  <c:v>296.17063561999998</c:v>
                </c:pt>
                <c:pt idx="3463">
                  <c:v>298.82666913999998</c:v>
                </c:pt>
                <c:pt idx="3464">
                  <c:v>299.41471258000001</c:v>
                </c:pt>
                <c:pt idx="3465">
                  <c:v>297.16863734999998</c:v>
                </c:pt>
                <c:pt idx="3466">
                  <c:v>297.85975019</c:v>
                </c:pt>
                <c:pt idx="3467">
                  <c:v>297.60113668999998</c:v>
                </c:pt>
                <c:pt idx="3468">
                  <c:v>298.98818037000001</c:v>
                </c:pt>
                <c:pt idx="3469">
                  <c:v>297.75430224000002</c:v>
                </c:pt>
                <c:pt idx="3470">
                  <c:v>297.74585869999999</c:v>
                </c:pt>
                <c:pt idx="3471">
                  <c:v>299.42412374999998</c:v>
                </c:pt>
                <c:pt idx="3472">
                  <c:v>299.54415190999998</c:v>
                </c:pt>
                <c:pt idx="3473">
                  <c:v>298.31705011999998</c:v>
                </c:pt>
                <c:pt idx="3474">
                  <c:v>297.77631607000001</c:v>
                </c:pt>
                <c:pt idx="3475">
                  <c:v>297.08964471000002</c:v>
                </c:pt>
                <c:pt idx="3476">
                  <c:v>299.15237445000002</c:v>
                </c:pt>
                <c:pt idx="3477">
                  <c:v>298.15875384999998</c:v>
                </c:pt>
                <c:pt idx="3478">
                  <c:v>298.72044211000002</c:v>
                </c:pt>
                <c:pt idx="3479">
                  <c:v>299.7509905</c:v>
                </c:pt>
                <c:pt idx="3480">
                  <c:v>297.77496552999997</c:v>
                </c:pt>
                <c:pt idx="3481">
                  <c:v>298.02335397000002</c:v>
                </c:pt>
                <c:pt idx="3482">
                  <c:v>297.73543477999999</c:v>
                </c:pt>
                <c:pt idx="3483">
                  <c:v>298.00074805000003</c:v>
                </c:pt>
                <c:pt idx="3484">
                  <c:v>297.41091878999998</c:v>
                </c:pt>
                <c:pt idx="3485">
                  <c:v>299.08661638000001</c:v>
                </c:pt>
                <c:pt idx="3486">
                  <c:v>299.05991905000002</c:v>
                </c:pt>
                <c:pt idx="3487">
                  <c:v>298.56084784000001</c:v>
                </c:pt>
                <c:pt idx="3488">
                  <c:v>297.61968868000002</c:v>
                </c:pt>
                <c:pt idx="3489">
                  <c:v>298.66317953999999</c:v>
                </c:pt>
                <c:pt idx="3490">
                  <c:v>298.55833214</c:v>
                </c:pt>
                <c:pt idx="3491">
                  <c:v>298.80754307000001</c:v>
                </c:pt>
                <c:pt idx="3492">
                  <c:v>298.31964913000002</c:v>
                </c:pt>
                <c:pt idx="3493">
                  <c:v>297.29161542999998</c:v>
                </c:pt>
                <c:pt idx="3494">
                  <c:v>296.49784636999999</c:v>
                </c:pt>
                <c:pt idx="3495">
                  <c:v>297.61164417999998</c:v>
                </c:pt>
                <c:pt idx="3496">
                  <c:v>298.68260203</c:v>
                </c:pt>
                <c:pt idx="3497">
                  <c:v>298.84034095999999</c:v>
                </c:pt>
                <c:pt idx="3498">
                  <c:v>298.59219565000001</c:v>
                </c:pt>
                <c:pt idx="3499">
                  <c:v>298.45939305000002</c:v>
                </c:pt>
                <c:pt idx="3500">
                  <c:v>298.15906364</c:v>
                </c:pt>
                <c:pt idx="3501">
                  <c:v>299.22401631000002</c:v>
                </c:pt>
                <c:pt idx="3502">
                  <c:v>297.92698875000002</c:v>
                </c:pt>
                <c:pt idx="3503">
                  <c:v>299.73742182000001</c:v>
                </c:pt>
                <c:pt idx="3504">
                  <c:v>297.50826613999999</c:v>
                </c:pt>
                <c:pt idx="3505">
                  <c:v>297.97169345999998</c:v>
                </c:pt>
                <c:pt idx="3506">
                  <c:v>298.64647121000002</c:v>
                </c:pt>
                <c:pt idx="3507">
                  <c:v>299.13832664</c:v>
                </c:pt>
                <c:pt idx="3508">
                  <c:v>297.43609154000001</c:v>
                </c:pt>
                <c:pt idx="3509">
                  <c:v>297.726992</c:v>
                </c:pt>
                <c:pt idx="3510">
                  <c:v>297.56672933999999</c:v>
                </c:pt>
                <c:pt idx="3511">
                  <c:v>298.64397487999997</c:v>
                </c:pt>
                <c:pt idx="3512">
                  <c:v>298.80252532999998</c:v>
                </c:pt>
                <c:pt idx="3513">
                  <c:v>299.02254723999999</c:v>
                </c:pt>
                <c:pt idx="3514">
                  <c:v>296.86732432999997</c:v>
                </c:pt>
                <c:pt idx="3515">
                  <c:v>299.48387718999999</c:v>
                </c:pt>
                <c:pt idx="3516">
                  <c:v>297.24945880000001</c:v>
                </c:pt>
                <c:pt idx="3517">
                  <c:v>300.15723086999998</c:v>
                </c:pt>
                <c:pt idx="3518">
                  <c:v>297.64139818000001</c:v>
                </c:pt>
                <c:pt idx="3519">
                  <c:v>297.90917603000003</c:v>
                </c:pt>
                <c:pt idx="3520">
                  <c:v>298.41658660000002</c:v>
                </c:pt>
                <c:pt idx="3521">
                  <c:v>298.34049468000001</c:v>
                </c:pt>
                <c:pt idx="3522">
                  <c:v>299.63071394999997</c:v>
                </c:pt>
                <c:pt idx="3523">
                  <c:v>298.65297227999997</c:v>
                </c:pt>
                <c:pt idx="3524">
                  <c:v>298.50460700999997</c:v>
                </c:pt>
                <c:pt idx="3525">
                  <c:v>298.72914827</c:v>
                </c:pt>
                <c:pt idx="3526">
                  <c:v>298.45243462000002</c:v>
                </c:pt>
                <c:pt idx="3527">
                  <c:v>297.54042435000002</c:v>
                </c:pt>
                <c:pt idx="3528">
                  <c:v>299.01096990999997</c:v>
                </c:pt>
                <c:pt idx="3529">
                  <c:v>299.04367149000001</c:v>
                </c:pt>
                <c:pt idx="3530">
                  <c:v>298.63401170999998</c:v>
                </c:pt>
                <c:pt idx="3531">
                  <c:v>297.28432958000002</c:v>
                </c:pt>
                <c:pt idx="3532">
                  <c:v>296.51859818000003</c:v>
                </c:pt>
                <c:pt idx="3533">
                  <c:v>298.38579073</c:v>
                </c:pt>
                <c:pt idx="3534">
                  <c:v>297.89577092000002</c:v>
                </c:pt>
                <c:pt idx="3535">
                  <c:v>297.28836932000002</c:v>
                </c:pt>
                <c:pt idx="3536">
                  <c:v>299.58100645000002</c:v>
                </c:pt>
                <c:pt idx="3537">
                  <c:v>297.91184113000003</c:v>
                </c:pt>
                <c:pt idx="3538">
                  <c:v>297.12847111000002</c:v>
                </c:pt>
                <c:pt idx="3539">
                  <c:v>297.42399039999998</c:v>
                </c:pt>
                <c:pt idx="3540">
                  <c:v>298.19321685</c:v>
                </c:pt>
                <c:pt idx="3541">
                  <c:v>298.42454122999999</c:v>
                </c:pt>
                <c:pt idx="3542">
                  <c:v>297.61085257000002</c:v>
                </c:pt>
                <c:pt idx="3543">
                  <c:v>297.70160461</c:v>
                </c:pt>
                <c:pt idx="3544">
                  <c:v>297.65320177000001</c:v>
                </c:pt>
                <c:pt idx="3545">
                  <c:v>297.43380769999999</c:v>
                </c:pt>
                <c:pt idx="3546">
                  <c:v>297.75068435999998</c:v>
                </c:pt>
                <c:pt idx="3547">
                  <c:v>297.83973896999998</c:v>
                </c:pt>
                <c:pt idx="3548">
                  <c:v>297.89010051999998</c:v>
                </c:pt>
                <c:pt idx="3549">
                  <c:v>298.57575092000002</c:v>
                </c:pt>
                <c:pt idx="3550">
                  <c:v>298.41516167999998</c:v>
                </c:pt>
                <c:pt idx="3551">
                  <c:v>298.18642562999997</c:v>
                </c:pt>
                <c:pt idx="3552">
                  <c:v>299.16128008999999</c:v>
                </c:pt>
                <c:pt idx="3553">
                  <c:v>297.69909202999997</c:v>
                </c:pt>
                <c:pt idx="3554">
                  <c:v>297.40672509000001</c:v>
                </c:pt>
                <c:pt idx="3555">
                  <c:v>298.71099507000002</c:v>
                </c:pt>
                <c:pt idx="3556">
                  <c:v>298.00524062</c:v>
                </c:pt>
                <c:pt idx="3557">
                  <c:v>299.54791055999999</c:v>
                </c:pt>
                <c:pt idx="3558">
                  <c:v>298.72520173999999</c:v>
                </c:pt>
                <c:pt idx="3559">
                  <c:v>297.30079131999997</c:v>
                </c:pt>
                <c:pt idx="3560">
                  <c:v>299.22433052000002</c:v>
                </c:pt>
                <c:pt idx="3561">
                  <c:v>299.31679319</c:v>
                </c:pt>
                <c:pt idx="3562">
                  <c:v>298.51853657999999</c:v>
                </c:pt>
                <c:pt idx="3563">
                  <c:v>296.94166392</c:v>
                </c:pt>
                <c:pt idx="3564">
                  <c:v>298.96017035</c:v>
                </c:pt>
                <c:pt idx="3565">
                  <c:v>299.76449459999998</c:v>
                </c:pt>
                <c:pt idx="3566">
                  <c:v>298.78701382000003</c:v>
                </c:pt>
                <c:pt idx="3567">
                  <c:v>299.40402203999997</c:v>
                </c:pt>
                <c:pt idx="3568">
                  <c:v>298.33384940000002</c:v>
                </c:pt>
                <c:pt idx="3569">
                  <c:v>298.70584043000002</c:v>
                </c:pt>
                <c:pt idx="3570">
                  <c:v>297.63257105999998</c:v>
                </c:pt>
                <c:pt idx="3571">
                  <c:v>298.26414024000002</c:v>
                </c:pt>
                <c:pt idx="3572">
                  <c:v>297.75727196000003</c:v>
                </c:pt>
                <c:pt idx="3573">
                  <c:v>296.88078324999998</c:v>
                </c:pt>
                <c:pt idx="3574">
                  <c:v>299.92371133</c:v>
                </c:pt>
                <c:pt idx="3575">
                  <c:v>299.60614747</c:v>
                </c:pt>
                <c:pt idx="3576">
                  <c:v>297.61096363000001</c:v>
                </c:pt>
                <c:pt idx="3577">
                  <c:v>299.42887066999998</c:v>
                </c:pt>
                <c:pt idx="3578">
                  <c:v>296.19961093000001</c:v>
                </c:pt>
                <c:pt idx="3579">
                  <c:v>296.64491807000002</c:v>
                </c:pt>
                <c:pt idx="3580">
                  <c:v>297.73961439999999</c:v>
                </c:pt>
                <c:pt idx="3581">
                  <c:v>297.14659359000001</c:v>
                </c:pt>
                <c:pt idx="3582">
                  <c:v>297.69729388000002</c:v>
                </c:pt>
                <c:pt idx="3583">
                  <c:v>298.97311453999998</c:v>
                </c:pt>
                <c:pt idx="3584">
                  <c:v>298.34772480999999</c:v>
                </c:pt>
                <c:pt idx="3585">
                  <c:v>297.86863711000001</c:v>
                </c:pt>
                <c:pt idx="3586">
                  <c:v>298.38605808</c:v>
                </c:pt>
                <c:pt idx="3587">
                  <c:v>298.56912340999997</c:v>
                </c:pt>
                <c:pt idx="3588">
                  <c:v>297.88330796999998</c:v>
                </c:pt>
                <c:pt idx="3589">
                  <c:v>299.83983959</c:v>
                </c:pt>
                <c:pt idx="3590">
                  <c:v>298.34978927999998</c:v>
                </c:pt>
                <c:pt idx="3591">
                  <c:v>298.31450167000003</c:v>
                </c:pt>
                <c:pt idx="3592">
                  <c:v>298.14407700999999</c:v>
                </c:pt>
                <c:pt idx="3593">
                  <c:v>299.44277115</c:v>
                </c:pt>
                <c:pt idx="3594">
                  <c:v>297.18616041000001</c:v>
                </c:pt>
                <c:pt idx="3595">
                  <c:v>297.35286351000002</c:v>
                </c:pt>
                <c:pt idx="3596">
                  <c:v>298.38038911000001</c:v>
                </c:pt>
                <c:pt idx="3597">
                  <c:v>297.41389533</c:v>
                </c:pt>
                <c:pt idx="3598">
                  <c:v>297.76645380999997</c:v>
                </c:pt>
                <c:pt idx="3599">
                  <c:v>298.32819110999998</c:v>
                </c:pt>
                <c:pt idx="3600">
                  <c:v>298.90164089000001</c:v>
                </c:pt>
                <c:pt idx="3601">
                  <c:v>298.66422252000001</c:v>
                </c:pt>
                <c:pt idx="3602">
                  <c:v>298.35137107000003</c:v>
                </c:pt>
                <c:pt idx="3603">
                  <c:v>299.20742924000001</c:v>
                </c:pt>
                <c:pt idx="3604">
                  <c:v>298.44305393000002</c:v>
                </c:pt>
                <c:pt idx="3605">
                  <c:v>297.67238943000001</c:v>
                </c:pt>
                <c:pt idx="3606">
                  <c:v>296.30996117000001</c:v>
                </c:pt>
                <c:pt idx="3607">
                  <c:v>296.78540763000001</c:v>
                </c:pt>
                <c:pt idx="3608">
                  <c:v>298.37776623000002</c:v>
                </c:pt>
                <c:pt idx="3609">
                  <c:v>297.74493941999998</c:v>
                </c:pt>
                <c:pt idx="3610">
                  <c:v>298.61936262</c:v>
                </c:pt>
                <c:pt idx="3611">
                  <c:v>297.67765022999998</c:v>
                </c:pt>
                <c:pt idx="3612">
                  <c:v>297.91132016</c:v>
                </c:pt>
                <c:pt idx="3613">
                  <c:v>298.27111494000002</c:v>
                </c:pt>
                <c:pt idx="3614">
                  <c:v>298.68788902</c:v>
                </c:pt>
                <c:pt idx="3615">
                  <c:v>298.47454427000002</c:v>
                </c:pt>
                <c:pt idx="3616">
                  <c:v>299.41802951</c:v>
                </c:pt>
                <c:pt idx="3617">
                  <c:v>298.03475018</c:v>
                </c:pt>
                <c:pt idx="3618">
                  <c:v>297.59820287000002</c:v>
                </c:pt>
                <c:pt idx="3619">
                  <c:v>296.94029879999999</c:v>
                </c:pt>
                <c:pt idx="3620">
                  <c:v>297.87468719999998</c:v>
                </c:pt>
                <c:pt idx="3621">
                  <c:v>298.97444504999999</c:v>
                </c:pt>
                <c:pt idx="3622">
                  <c:v>235.44837183000001</c:v>
                </c:pt>
                <c:pt idx="3623">
                  <c:v>120.73866762999999</c:v>
                </c:pt>
                <c:pt idx="3624">
                  <c:v>57.515579340000002</c:v>
                </c:pt>
                <c:pt idx="3625">
                  <c:v>53.180723309999998</c:v>
                </c:pt>
                <c:pt idx="3626">
                  <c:v>53.062418170000001</c:v>
                </c:pt>
                <c:pt idx="3627">
                  <c:v>52.60068485</c:v>
                </c:pt>
                <c:pt idx="3628">
                  <c:v>52.14480743</c:v>
                </c:pt>
                <c:pt idx="3629">
                  <c:v>51.275483800000003</c:v>
                </c:pt>
                <c:pt idx="3630">
                  <c:v>53.14972118</c:v>
                </c:pt>
                <c:pt idx="3631">
                  <c:v>53.61195043</c:v>
                </c:pt>
                <c:pt idx="3632">
                  <c:v>52.099519299999997</c:v>
                </c:pt>
                <c:pt idx="3633">
                  <c:v>52.920951709999997</c:v>
                </c:pt>
                <c:pt idx="3634">
                  <c:v>52.147789490000001</c:v>
                </c:pt>
                <c:pt idx="3635">
                  <c:v>51.987793109999998</c:v>
                </c:pt>
                <c:pt idx="3636">
                  <c:v>52.568057430000003</c:v>
                </c:pt>
                <c:pt idx="3637">
                  <c:v>52.45334218</c:v>
                </c:pt>
                <c:pt idx="3638">
                  <c:v>52.682716939999999</c:v>
                </c:pt>
                <c:pt idx="3639">
                  <c:v>51.582084430000002</c:v>
                </c:pt>
                <c:pt idx="3640">
                  <c:v>52.048093620000003</c:v>
                </c:pt>
                <c:pt idx="3641">
                  <c:v>50.55187591</c:v>
                </c:pt>
                <c:pt idx="3642">
                  <c:v>52.14624998</c:v>
                </c:pt>
                <c:pt idx="3643">
                  <c:v>50.837491720000003</c:v>
                </c:pt>
                <c:pt idx="3644">
                  <c:v>53.50334574</c:v>
                </c:pt>
                <c:pt idx="3645">
                  <c:v>56.275685729999999</c:v>
                </c:pt>
                <c:pt idx="3646">
                  <c:v>59.75990685</c:v>
                </c:pt>
                <c:pt idx="3647">
                  <c:v>60.787194620000001</c:v>
                </c:pt>
                <c:pt idx="3648">
                  <c:v>65.930904010000006</c:v>
                </c:pt>
                <c:pt idx="3649">
                  <c:v>71.459916930000006</c:v>
                </c:pt>
                <c:pt idx="3650">
                  <c:v>76.662086340000002</c:v>
                </c:pt>
                <c:pt idx="3651">
                  <c:v>83.683419540000003</c:v>
                </c:pt>
                <c:pt idx="3652">
                  <c:v>87.983315899999994</c:v>
                </c:pt>
                <c:pt idx="3653">
                  <c:v>94.925528069999999</c:v>
                </c:pt>
                <c:pt idx="3654">
                  <c:v>102.0501917</c:v>
                </c:pt>
                <c:pt idx="3655">
                  <c:v>107.43417319</c:v>
                </c:pt>
                <c:pt idx="3656">
                  <c:v>113.79999572</c:v>
                </c:pt>
                <c:pt idx="3657">
                  <c:v>122.75542267</c:v>
                </c:pt>
                <c:pt idx="3658">
                  <c:v>127.56518091</c:v>
                </c:pt>
                <c:pt idx="3659">
                  <c:v>132.99910455</c:v>
                </c:pt>
                <c:pt idx="3660">
                  <c:v>143.33914680000001</c:v>
                </c:pt>
                <c:pt idx="3661">
                  <c:v>151.47237999000001</c:v>
                </c:pt>
                <c:pt idx="3662">
                  <c:v>153.87620878000001</c:v>
                </c:pt>
                <c:pt idx="3663">
                  <c:v>154.56491684</c:v>
                </c:pt>
                <c:pt idx="3664">
                  <c:v>154.86889902999999</c:v>
                </c:pt>
                <c:pt idx="3665">
                  <c:v>154.08339867999999</c:v>
                </c:pt>
                <c:pt idx="3666">
                  <c:v>154.5663763</c:v>
                </c:pt>
                <c:pt idx="3667">
                  <c:v>154.87110698000001</c:v>
                </c:pt>
                <c:pt idx="3668">
                  <c:v>154.14729</c:v>
                </c:pt>
                <c:pt idx="3669">
                  <c:v>155.45960840000001</c:v>
                </c:pt>
                <c:pt idx="3670">
                  <c:v>154.46713020000001</c:v>
                </c:pt>
                <c:pt idx="3671">
                  <c:v>156.48594942</c:v>
                </c:pt>
                <c:pt idx="3672">
                  <c:v>155.70910721000001</c:v>
                </c:pt>
                <c:pt idx="3673">
                  <c:v>155.21470317000001</c:v>
                </c:pt>
                <c:pt idx="3674">
                  <c:v>154.89226249000001</c:v>
                </c:pt>
                <c:pt idx="3675">
                  <c:v>153.70109701999999</c:v>
                </c:pt>
                <c:pt idx="3676">
                  <c:v>154.80033442999999</c:v>
                </c:pt>
                <c:pt idx="3677">
                  <c:v>155.03269416000001</c:v>
                </c:pt>
                <c:pt idx="3678">
                  <c:v>154.31289810000001</c:v>
                </c:pt>
                <c:pt idx="3679">
                  <c:v>155.40010781000001</c:v>
                </c:pt>
                <c:pt idx="3680">
                  <c:v>156.29036790999999</c:v>
                </c:pt>
                <c:pt idx="3681">
                  <c:v>155.35315743999999</c:v>
                </c:pt>
                <c:pt idx="3682">
                  <c:v>154.46977426000001</c:v>
                </c:pt>
                <c:pt idx="3683">
                  <c:v>154.43634298000001</c:v>
                </c:pt>
                <c:pt idx="3684">
                  <c:v>154.92127937000001</c:v>
                </c:pt>
                <c:pt idx="3685">
                  <c:v>154.46181641000001</c:v>
                </c:pt>
                <c:pt idx="3686">
                  <c:v>154.95730055000001</c:v>
                </c:pt>
                <c:pt idx="3687">
                  <c:v>154.14760106</c:v>
                </c:pt>
                <c:pt idx="3688">
                  <c:v>155.08024896000001</c:v>
                </c:pt>
                <c:pt idx="3689">
                  <c:v>155.22522656999999</c:v>
                </c:pt>
                <c:pt idx="3690">
                  <c:v>154.04446657</c:v>
                </c:pt>
                <c:pt idx="3691">
                  <c:v>157.05461389000001</c:v>
                </c:pt>
                <c:pt idx="3692">
                  <c:v>155.73218417999999</c:v>
                </c:pt>
                <c:pt idx="3693">
                  <c:v>154.96074909999999</c:v>
                </c:pt>
                <c:pt idx="3694">
                  <c:v>155.82638593999999</c:v>
                </c:pt>
                <c:pt idx="3695">
                  <c:v>155.54355504</c:v>
                </c:pt>
                <c:pt idx="3696">
                  <c:v>155.16403381000001</c:v>
                </c:pt>
                <c:pt idx="3697">
                  <c:v>155.98760999999999</c:v>
                </c:pt>
                <c:pt idx="3698">
                  <c:v>155.65148303999999</c:v>
                </c:pt>
                <c:pt idx="3699">
                  <c:v>155.50889821000001</c:v>
                </c:pt>
                <c:pt idx="3700">
                  <c:v>155.17294885000001</c:v>
                </c:pt>
                <c:pt idx="3701">
                  <c:v>155.72084591999999</c:v>
                </c:pt>
                <c:pt idx="3702">
                  <c:v>138.34076494000001</c:v>
                </c:pt>
                <c:pt idx="3703">
                  <c:v>75.774124529999995</c:v>
                </c:pt>
                <c:pt idx="3704">
                  <c:v>71.742066289999997</c:v>
                </c:pt>
                <c:pt idx="3705">
                  <c:v>70.982493289999994</c:v>
                </c:pt>
                <c:pt idx="3706">
                  <c:v>71.261948899999993</c:v>
                </c:pt>
                <c:pt idx="3707">
                  <c:v>72.056084949999999</c:v>
                </c:pt>
                <c:pt idx="3708">
                  <c:v>71.872545489999993</c:v>
                </c:pt>
                <c:pt idx="3709">
                  <c:v>70.341106870000004</c:v>
                </c:pt>
                <c:pt idx="3710">
                  <c:v>71.6089506</c:v>
                </c:pt>
                <c:pt idx="3711">
                  <c:v>71.722821010000004</c:v>
                </c:pt>
                <c:pt idx="3712">
                  <c:v>71.002873190000003</c:v>
                </c:pt>
                <c:pt idx="3713">
                  <c:v>71.274591659999999</c:v>
                </c:pt>
                <c:pt idx="3714">
                  <c:v>70.990540370000005</c:v>
                </c:pt>
                <c:pt idx="3715">
                  <c:v>70.229975809999999</c:v>
                </c:pt>
                <c:pt idx="3716">
                  <c:v>72.198315149999999</c:v>
                </c:pt>
                <c:pt idx="3717">
                  <c:v>69.86335785</c:v>
                </c:pt>
                <c:pt idx="3718">
                  <c:v>69.778023399999995</c:v>
                </c:pt>
                <c:pt idx="3719">
                  <c:v>70.758570660000004</c:v>
                </c:pt>
                <c:pt idx="3720">
                  <c:v>70.10371284</c:v>
                </c:pt>
                <c:pt idx="3721">
                  <c:v>68.848195059999995</c:v>
                </c:pt>
                <c:pt idx="3722">
                  <c:v>69.861934469999994</c:v>
                </c:pt>
                <c:pt idx="3723">
                  <c:v>69.114852369999994</c:v>
                </c:pt>
                <c:pt idx="3724">
                  <c:v>70.240530160000006</c:v>
                </c:pt>
                <c:pt idx="3725">
                  <c:v>70.051798270000006</c:v>
                </c:pt>
                <c:pt idx="3726">
                  <c:v>69.891916359999996</c:v>
                </c:pt>
                <c:pt idx="3727">
                  <c:v>69.97347723</c:v>
                </c:pt>
                <c:pt idx="3728">
                  <c:v>68.61502505</c:v>
                </c:pt>
                <c:pt idx="3729">
                  <c:v>69.411990959999997</c:v>
                </c:pt>
                <c:pt idx="3730">
                  <c:v>68.483393280000001</c:v>
                </c:pt>
                <c:pt idx="3731">
                  <c:v>69.891686399999998</c:v>
                </c:pt>
                <c:pt idx="3732">
                  <c:v>69.801836600000001</c:v>
                </c:pt>
                <c:pt idx="3733">
                  <c:v>68.724443690000001</c:v>
                </c:pt>
                <c:pt idx="3734">
                  <c:v>70.475220899999997</c:v>
                </c:pt>
                <c:pt idx="3735">
                  <c:v>71.242750549999997</c:v>
                </c:pt>
                <c:pt idx="3736">
                  <c:v>69.237895280000004</c:v>
                </c:pt>
                <c:pt idx="3737">
                  <c:v>70.215822259999996</c:v>
                </c:pt>
                <c:pt idx="3738">
                  <c:v>69.770421400000004</c:v>
                </c:pt>
                <c:pt idx="3739">
                  <c:v>69.935241000000005</c:v>
                </c:pt>
                <c:pt idx="3740">
                  <c:v>68.720888079999995</c:v>
                </c:pt>
                <c:pt idx="3741">
                  <c:v>69.828927230000005</c:v>
                </c:pt>
                <c:pt idx="3742">
                  <c:v>71.457329549999997</c:v>
                </c:pt>
                <c:pt idx="3743">
                  <c:v>69.907344359999996</c:v>
                </c:pt>
                <c:pt idx="3744">
                  <c:v>70.692268200000001</c:v>
                </c:pt>
                <c:pt idx="3745">
                  <c:v>69.7002861</c:v>
                </c:pt>
                <c:pt idx="3746">
                  <c:v>70.762521379999995</c:v>
                </c:pt>
                <c:pt idx="3747">
                  <c:v>71.952618599999994</c:v>
                </c:pt>
                <c:pt idx="3748">
                  <c:v>70.204822629999995</c:v>
                </c:pt>
                <c:pt idx="3749">
                  <c:v>70.018177069999993</c:v>
                </c:pt>
                <c:pt idx="3750">
                  <c:v>70.357708369999997</c:v>
                </c:pt>
                <c:pt idx="3751">
                  <c:v>70.056907620000004</c:v>
                </c:pt>
                <c:pt idx="3752">
                  <c:v>71.149939239999995</c:v>
                </c:pt>
                <c:pt idx="3753">
                  <c:v>68.965286989999996</c:v>
                </c:pt>
                <c:pt idx="3754">
                  <c:v>70.60321802</c:v>
                </c:pt>
                <c:pt idx="3755">
                  <c:v>70.155196779999997</c:v>
                </c:pt>
                <c:pt idx="3756">
                  <c:v>69.214150119999999</c:v>
                </c:pt>
                <c:pt idx="3757">
                  <c:v>70.209580750000001</c:v>
                </c:pt>
                <c:pt idx="3758">
                  <c:v>69.638674050000006</c:v>
                </c:pt>
                <c:pt idx="3759">
                  <c:v>70.238533090000004</c:v>
                </c:pt>
                <c:pt idx="3760">
                  <c:v>70.339743889999994</c:v>
                </c:pt>
                <c:pt idx="3761">
                  <c:v>72.524419100000003</c:v>
                </c:pt>
                <c:pt idx="3762">
                  <c:v>74.868631359999995</c:v>
                </c:pt>
                <c:pt idx="3763">
                  <c:v>77.644510249999996</c:v>
                </c:pt>
                <c:pt idx="3764">
                  <c:v>82.195755509999998</c:v>
                </c:pt>
                <c:pt idx="3765">
                  <c:v>90.292225900000005</c:v>
                </c:pt>
                <c:pt idx="3766">
                  <c:v>94.4578968</c:v>
                </c:pt>
                <c:pt idx="3767">
                  <c:v>102.38582124</c:v>
                </c:pt>
                <c:pt idx="3768">
                  <c:v>108.8558736</c:v>
                </c:pt>
                <c:pt idx="3769">
                  <c:v>114.10376952</c:v>
                </c:pt>
                <c:pt idx="3770">
                  <c:v>123.07975652</c:v>
                </c:pt>
                <c:pt idx="3771">
                  <c:v>128.92200768999999</c:v>
                </c:pt>
                <c:pt idx="3772">
                  <c:v>138.20770454999999</c:v>
                </c:pt>
                <c:pt idx="3773">
                  <c:v>142.67991698</c:v>
                </c:pt>
                <c:pt idx="3774">
                  <c:v>153.67800026</c:v>
                </c:pt>
                <c:pt idx="3775">
                  <c:v>159.19788076</c:v>
                </c:pt>
                <c:pt idx="3776">
                  <c:v>168.98301140999999</c:v>
                </c:pt>
                <c:pt idx="3777">
                  <c:v>175.52503462000001</c:v>
                </c:pt>
                <c:pt idx="3778">
                  <c:v>185.95617834999999</c:v>
                </c:pt>
                <c:pt idx="3779">
                  <c:v>190.82297638</c:v>
                </c:pt>
                <c:pt idx="3780">
                  <c:v>200.59970776</c:v>
                </c:pt>
                <c:pt idx="3781">
                  <c:v>207.43066801000001</c:v>
                </c:pt>
                <c:pt idx="3782">
                  <c:v>217.05952112</c:v>
                </c:pt>
                <c:pt idx="3783">
                  <c:v>224.55551134000001</c:v>
                </c:pt>
                <c:pt idx="3784">
                  <c:v>233.83914496</c:v>
                </c:pt>
                <c:pt idx="3785">
                  <c:v>245.18692043999999</c:v>
                </c:pt>
                <c:pt idx="3786">
                  <c:v>248.384998</c:v>
                </c:pt>
                <c:pt idx="3787">
                  <c:v>260.49827814999998</c:v>
                </c:pt>
                <c:pt idx="3788">
                  <c:v>271.69160194</c:v>
                </c:pt>
                <c:pt idx="3789">
                  <c:v>277.96578489000001</c:v>
                </c:pt>
                <c:pt idx="3790">
                  <c:v>289.57605863999999</c:v>
                </c:pt>
                <c:pt idx="3791">
                  <c:v>296.93158184999999</c:v>
                </c:pt>
                <c:pt idx="3792">
                  <c:v>306.01506669000003</c:v>
                </c:pt>
                <c:pt idx="3793">
                  <c:v>313.5702379</c:v>
                </c:pt>
                <c:pt idx="3794">
                  <c:v>317.19628749999998</c:v>
                </c:pt>
                <c:pt idx="3795">
                  <c:v>322.43655059000002</c:v>
                </c:pt>
                <c:pt idx="3796">
                  <c:v>329.87760796999999</c:v>
                </c:pt>
                <c:pt idx="3797">
                  <c:v>333.96614791000002</c:v>
                </c:pt>
                <c:pt idx="3798">
                  <c:v>339.27784810000003</c:v>
                </c:pt>
                <c:pt idx="3799">
                  <c:v>340.07570254000001</c:v>
                </c:pt>
                <c:pt idx="3800">
                  <c:v>341.44866344000002</c:v>
                </c:pt>
                <c:pt idx="3801">
                  <c:v>340.92865446000002</c:v>
                </c:pt>
                <c:pt idx="3802">
                  <c:v>346.70623767000001</c:v>
                </c:pt>
                <c:pt idx="3803">
                  <c:v>346.31870777</c:v>
                </c:pt>
                <c:pt idx="3804">
                  <c:v>346.74004629000001</c:v>
                </c:pt>
                <c:pt idx="3805">
                  <c:v>347.29415913999998</c:v>
                </c:pt>
                <c:pt idx="3806">
                  <c:v>346.90212983999999</c:v>
                </c:pt>
                <c:pt idx="3807">
                  <c:v>344.80304977999998</c:v>
                </c:pt>
                <c:pt idx="3808">
                  <c:v>346.25336845999999</c:v>
                </c:pt>
                <c:pt idx="3809">
                  <c:v>344.38594947000001</c:v>
                </c:pt>
                <c:pt idx="3810">
                  <c:v>345.71936244</c:v>
                </c:pt>
                <c:pt idx="3811">
                  <c:v>345.19137745</c:v>
                </c:pt>
                <c:pt idx="3812">
                  <c:v>346.17117222000002</c:v>
                </c:pt>
                <c:pt idx="3813">
                  <c:v>344.84196555</c:v>
                </c:pt>
                <c:pt idx="3814">
                  <c:v>345.17135558000001</c:v>
                </c:pt>
                <c:pt idx="3815">
                  <c:v>347.10356836</c:v>
                </c:pt>
                <c:pt idx="3816">
                  <c:v>345.08244877999999</c:v>
                </c:pt>
                <c:pt idx="3817">
                  <c:v>344.55503055999998</c:v>
                </c:pt>
                <c:pt idx="3818">
                  <c:v>344.34246967000001</c:v>
                </c:pt>
                <c:pt idx="3819">
                  <c:v>346.27772107999999</c:v>
                </c:pt>
                <c:pt idx="3820">
                  <c:v>344.53004293999999</c:v>
                </c:pt>
                <c:pt idx="3821">
                  <c:v>345.81287980000002</c:v>
                </c:pt>
                <c:pt idx="3822">
                  <c:v>345.91354954000002</c:v>
                </c:pt>
                <c:pt idx="3823">
                  <c:v>346.24943653999998</c:v>
                </c:pt>
                <c:pt idx="3824">
                  <c:v>345.82831012000003</c:v>
                </c:pt>
                <c:pt idx="3825">
                  <c:v>346.08613506</c:v>
                </c:pt>
                <c:pt idx="3826">
                  <c:v>345.69645857</c:v>
                </c:pt>
                <c:pt idx="3827">
                  <c:v>345.13720932000001</c:v>
                </c:pt>
                <c:pt idx="3828">
                  <c:v>343.72138049</c:v>
                </c:pt>
                <c:pt idx="3829">
                  <c:v>345.48081911999998</c:v>
                </c:pt>
                <c:pt idx="3830">
                  <c:v>345.66955266000002</c:v>
                </c:pt>
                <c:pt idx="3831">
                  <c:v>345.18163370000002</c:v>
                </c:pt>
                <c:pt idx="3832">
                  <c:v>343.86749603999999</c:v>
                </c:pt>
                <c:pt idx="3833">
                  <c:v>346.71990045000001</c:v>
                </c:pt>
                <c:pt idx="3834">
                  <c:v>345.89380517000001</c:v>
                </c:pt>
                <c:pt idx="3835">
                  <c:v>347.79476276999998</c:v>
                </c:pt>
                <c:pt idx="3836">
                  <c:v>343.86499844999997</c:v>
                </c:pt>
                <c:pt idx="3837">
                  <c:v>347.92810933999999</c:v>
                </c:pt>
                <c:pt idx="3838">
                  <c:v>349.07294425999999</c:v>
                </c:pt>
                <c:pt idx="3839">
                  <c:v>353.21332561000003</c:v>
                </c:pt>
                <c:pt idx="3840">
                  <c:v>356.72809114</c:v>
                </c:pt>
                <c:pt idx="3841">
                  <c:v>358.16669894</c:v>
                </c:pt>
                <c:pt idx="3842">
                  <c:v>364.65604425999999</c:v>
                </c:pt>
                <c:pt idx="3843">
                  <c:v>366.64982775999999</c:v>
                </c:pt>
                <c:pt idx="3844">
                  <c:v>370.74254926999998</c:v>
                </c:pt>
                <c:pt idx="3845">
                  <c:v>371.97875252</c:v>
                </c:pt>
                <c:pt idx="3846">
                  <c:v>373.60976818</c:v>
                </c:pt>
                <c:pt idx="3847">
                  <c:v>375.76057657000001</c:v>
                </c:pt>
                <c:pt idx="3848">
                  <c:v>377.05924053000001</c:v>
                </c:pt>
                <c:pt idx="3849">
                  <c:v>375.62857357000001</c:v>
                </c:pt>
                <c:pt idx="3850">
                  <c:v>374.78435195999998</c:v>
                </c:pt>
                <c:pt idx="3851">
                  <c:v>375.78877633000002</c:v>
                </c:pt>
                <c:pt idx="3852">
                  <c:v>375.43674885000001</c:v>
                </c:pt>
                <c:pt idx="3853">
                  <c:v>375.41427801999998</c:v>
                </c:pt>
                <c:pt idx="3854">
                  <c:v>375.60881015000001</c:v>
                </c:pt>
                <c:pt idx="3855">
                  <c:v>376.24683974999999</c:v>
                </c:pt>
                <c:pt idx="3856">
                  <c:v>375.86592453999998</c:v>
                </c:pt>
                <c:pt idx="3857">
                  <c:v>376.97177104000002</c:v>
                </c:pt>
                <c:pt idx="3858">
                  <c:v>374.85954293999998</c:v>
                </c:pt>
                <c:pt idx="3859">
                  <c:v>375.59812806000002</c:v>
                </c:pt>
                <c:pt idx="3860">
                  <c:v>377.61873356000001</c:v>
                </c:pt>
                <c:pt idx="3861">
                  <c:v>375.23355048000002</c:v>
                </c:pt>
                <c:pt idx="3862">
                  <c:v>377.07257183000002</c:v>
                </c:pt>
                <c:pt idx="3863">
                  <c:v>377.44700585999999</c:v>
                </c:pt>
                <c:pt idx="3864">
                  <c:v>375.94076634999999</c:v>
                </c:pt>
                <c:pt idx="3865">
                  <c:v>375.60453883999998</c:v>
                </c:pt>
                <c:pt idx="3866">
                  <c:v>376.04657648</c:v>
                </c:pt>
                <c:pt idx="3867">
                  <c:v>376.64674656</c:v>
                </c:pt>
                <c:pt idx="3868">
                  <c:v>375.51686867000001</c:v>
                </c:pt>
                <c:pt idx="3869">
                  <c:v>376.85821805</c:v>
                </c:pt>
                <c:pt idx="3870">
                  <c:v>375.26110052000001</c:v>
                </c:pt>
                <c:pt idx="3871">
                  <c:v>375.85444193000001</c:v>
                </c:pt>
                <c:pt idx="3872">
                  <c:v>376.0198378</c:v>
                </c:pt>
                <c:pt idx="3873">
                  <c:v>376.08974221</c:v>
                </c:pt>
                <c:pt idx="3874">
                  <c:v>375.91407147000001</c:v>
                </c:pt>
                <c:pt idx="3875">
                  <c:v>375.9435287</c:v>
                </c:pt>
                <c:pt idx="3876">
                  <c:v>374.95948693999998</c:v>
                </c:pt>
                <c:pt idx="3877">
                  <c:v>379.14288931999999</c:v>
                </c:pt>
                <c:pt idx="3878">
                  <c:v>387.31477395000002</c:v>
                </c:pt>
                <c:pt idx="3879">
                  <c:v>392.58538020999998</c:v>
                </c:pt>
                <c:pt idx="3880">
                  <c:v>400.48302940999997</c:v>
                </c:pt>
                <c:pt idx="3881">
                  <c:v>408.40389476000001</c:v>
                </c:pt>
                <c:pt idx="3882">
                  <c:v>413.48447017000001</c:v>
                </c:pt>
                <c:pt idx="3883">
                  <c:v>420.52193118000002</c:v>
                </c:pt>
                <c:pt idx="3884">
                  <c:v>421.04664084000001</c:v>
                </c:pt>
                <c:pt idx="3885">
                  <c:v>420.04854289000002</c:v>
                </c:pt>
                <c:pt idx="3886">
                  <c:v>425.08563356000002</c:v>
                </c:pt>
                <c:pt idx="3887">
                  <c:v>427.22771838</c:v>
                </c:pt>
                <c:pt idx="3888">
                  <c:v>426.93207425000003</c:v>
                </c:pt>
                <c:pt idx="3889">
                  <c:v>425.70307057000002</c:v>
                </c:pt>
                <c:pt idx="3890">
                  <c:v>425.27317842000002</c:v>
                </c:pt>
                <c:pt idx="3891">
                  <c:v>426.24721726000001</c:v>
                </c:pt>
                <c:pt idx="3892">
                  <c:v>426.04782806999998</c:v>
                </c:pt>
                <c:pt idx="3893">
                  <c:v>424.76404284</c:v>
                </c:pt>
                <c:pt idx="3894">
                  <c:v>425.55708013999998</c:v>
                </c:pt>
                <c:pt idx="3895">
                  <c:v>426.62963731000002</c:v>
                </c:pt>
                <c:pt idx="3896">
                  <c:v>424.72577496000002</c:v>
                </c:pt>
                <c:pt idx="3897">
                  <c:v>427.74632749</c:v>
                </c:pt>
                <c:pt idx="3898">
                  <c:v>426.18744951000002</c:v>
                </c:pt>
                <c:pt idx="3899">
                  <c:v>426.18811257999999</c:v>
                </c:pt>
                <c:pt idx="3900">
                  <c:v>425.52542984000002</c:v>
                </c:pt>
                <c:pt idx="3901">
                  <c:v>425.95547651999999</c:v>
                </c:pt>
                <c:pt idx="3902">
                  <c:v>426.50666324000002</c:v>
                </c:pt>
                <c:pt idx="3903">
                  <c:v>426.24086260000001</c:v>
                </c:pt>
                <c:pt idx="3904">
                  <c:v>425.88309951000002</c:v>
                </c:pt>
                <c:pt idx="3905">
                  <c:v>426.43153258000001</c:v>
                </c:pt>
                <c:pt idx="3906">
                  <c:v>425.30885804000002</c:v>
                </c:pt>
                <c:pt idx="3907">
                  <c:v>426.11497617999999</c:v>
                </c:pt>
                <c:pt idx="3908">
                  <c:v>427.05253277999998</c:v>
                </c:pt>
                <c:pt idx="3909">
                  <c:v>424.43339268</c:v>
                </c:pt>
                <c:pt idx="3910">
                  <c:v>426.44582789999998</c:v>
                </c:pt>
                <c:pt idx="3911">
                  <c:v>424.90814712999997</c:v>
                </c:pt>
                <c:pt idx="3912">
                  <c:v>426.64938110000003</c:v>
                </c:pt>
                <c:pt idx="3913">
                  <c:v>427.21905100999999</c:v>
                </c:pt>
                <c:pt idx="3914">
                  <c:v>426.42443247</c:v>
                </c:pt>
                <c:pt idx="3915">
                  <c:v>426.44484678999999</c:v>
                </c:pt>
                <c:pt idx="3916">
                  <c:v>425.9767683</c:v>
                </c:pt>
                <c:pt idx="3917">
                  <c:v>427.54765042999998</c:v>
                </c:pt>
                <c:pt idx="3918">
                  <c:v>427.04413032000002</c:v>
                </c:pt>
                <c:pt idx="3919">
                  <c:v>425.51047381000001</c:v>
                </c:pt>
                <c:pt idx="3920">
                  <c:v>427.01688128000001</c:v>
                </c:pt>
                <c:pt idx="3921">
                  <c:v>426.39814920999999</c:v>
                </c:pt>
                <c:pt idx="3922">
                  <c:v>426.80299176</c:v>
                </c:pt>
                <c:pt idx="3923">
                  <c:v>424.68877808000002</c:v>
                </c:pt>
                <c:pt idx="3924">
                  <c:v>426.94919164999999</c:v>
                </c:pt>
                <c:pt idx="3925">
                  <c:v>427.20135570999997</c:v>
                </c:pt>
                <c:pt idx="3926">
                  <c:v>426.60851110999999</c:v>
                </c:pt>
                <c:pt idx="3927">
                  <c:v>426.02996873000001</c:v>
                </c:pt>
                <c:pt idx="3928">
                  <c:v>425.38576295000001</c:v>
                </c:pt>
                <c:pt idx="3929">
                  <c:v>424.76863735000001</c:v>
                </c:pt>
                <c:pt idx="3930">
                  <c:v>425.0798542</c:v>
                </c:pt>
                <c:pt idx="3931">
                  <c:v>427.20943946</c:v>
                </c:pt>
                <c:pt idx="3932">
                  <c:v>425.31633436999999</c:v>
                </c:pt>
                <c:pt idx="3933">
                  <c:v>425.50234210000002</c:v>
                </c:pt>
                <c:pt idx="3934">
                  <c:v>426.51839279000001</c:v>
                </c:pt>
                <c:pt idx="3935">
                  <c:v>425.67087129999999</c:v>
                </c:pt>
                <c:pt idx="3936">
                  <c:v>425.69255662</c:v>
                </c:pt>
                <c:pt idx="3937">
                  <c:v>426.05167712000002</c:v>
                </c:pt>
                <c:pt idx="3938">
                  <c:v>425.66418381</c:v>
                </c:pt>
                <c:pt idx="3939">
                  <c:v>427.53999286999999</c:v>
                </c:pt>
                <c:pt idx="3940">
                  <c:v>425.58559143999997</c:v>
                </c:pt>
                <c:pt idx="3941">
                  <c:v>425.72181621999999</c:v>
                </c:pt>
                <c:pt idx="3942">
                  <c:v>426.78347825999998</c:v>
                </c:pt>
                <c:pt idx="3943">
                  <c:v>425.38719837000002</c:v>
                </c:pt>
                <c:pt idx="3944">
                  <c:v>427.74493338000002</c:v>
                </c:pt>
                <c:pt idx="3945">
                  <c:v>425.63133206999998</c:v>
                </c:pt>
                <c:pt idx="3946">
                  <c:v>426.14848697999997</c:v>
                </c:pt>
                <c:pt idx="3947">
                  <c:v>427.20539661999999</c:v>
                </c:pt>
                <c:pt idx="3948">
                  <c:v>426.84171765000002</c:v>
                </c:pt>
                <c:pt idx="3949">
                  <c:v>425.31259667</c:v>
                </c:pt>
                <c:pt idx="3950">
                  <c:v>428.16037174000002</c:v>
                </c:pt>
                <c:pt idx="3951">
                  <c:v>426.71756212999998</c:v>
                </c:pt>
                <c:pt idx="3952">
                  <c:v>425.09359007</c:v>
                </c:pt>
                <c:pt idx="3953">
                  <c:v>426.26053446999998</c:v>
                </c:pt>
                <c:pt idx="3954">
                  <c:v>428.00010462</c:v>
                </c:pt>
                <c:pt idx="3955">
                  <c:v>425.23151259000002</c:v>
                </c:pt>
                <c:pt idx="3956">
                  <c:v>425.82540969000001</c:v>
                </c:pt>
                <c:pt idx="3957">
                  <c:v>425.89454314</c:v>
                </c:pt>
                <c:pt idx="3958">
                  <c:v>426.13337007000001</c:v>
                </c:pt>
                <c:pt idx="3959">
                  <c:v>426.34225952999998</c:v>
                </c:pt>
                <c:pt idx="3960">
                  <c:v>425.86964637</c:v>
                </c:pt>
                <c:pt idx="3961">
                  <c:v>426.15113042000002</c:v>
                </c:pt>
                <c:pt idx="3962">
                  <c:v>425.07204056</c:v>
                </c:pt>
                <c:pt idx="3963">
                  <c:v>426.28697857999998</c:v>
                </c:pt>
                <c:pt idx="3964">
                  <c:v>425.07186215000002</c:v>
                </c:pt>
                <c:pt idx="3965">
                  <c:v>425.50524317999998</c:v>
                </c:pt>
                <c:pt idx="3966">
                  <c:v>427.57205735000002</c:v>
                </c:pt>
                <c:pt idx="3967">
                  <c:v>425.51687769</c:v>
                </c:pt>
                <c:pt idx="3968">
                  <c:v>425.85668833</c:v>
                </c:pt>
                <c:pt idx="3969">
                  <c:v>424.88768477999997</c:v>
                </c:pt>
                <c:pt idx="3970">
                  <c:v>425.10083632999999</c:v>
                </c:pt>
                <c:pt idx="3971">
                  <c:v>426.15471445999998</c:v>
                </c:pt>
                <c:pt idx="3972">
                  <c:v>425.32690716000002</c:v>
                </c:pt>
                <c:pt idx="3973">
                  <c:v>424.66754757000001</c:v>
                </c:pt>
                <c:pt idx="3974">
                  <c:v>426.13551682999997</c:v>
                </c:pt>
                <c:pt idx="3975">
                  <c:v>424.71487123999998</c:v>
                </c:pt>
                <c:pt idx="3976">
                  <c:v>426.57425868000001</c:v>
                </c:pt>
                <c:pt idx="3977">
                  <c:v>425.83098132999999</c:v>
                </c:pt>
                <c:pt idx="3978">
                  <c:v>425.38477462999998</c:v>
                </c:pt>
                <c:pt idx="3979">
                  <c:v>427.63548480999998</c:v>
                </c:pt>
                <c:pt idx="3980">
                  <c:v>425.94611041000002</c:v>
                </c:pt>
                <c:pt idx="3981">
                  <c:v>424.90880792000002</c:v>
                </c:pt>
                <c:pt idx="3982">
                  <c:v>425.85321357999999</c:v>
                </c:pt>
                <c:pt idx="3983">
                  <c:v>427.17180607</c:v>
                </c:pt>
                <c:pt idx="3984">
                  <c:v>426.88347677000002</c:v>
                </c:pt>
                <c:pt idx="3985">
                  <c:v>425.9792903</c:v>
                </c:pt>
                <c:pt idx="3986">
                  <c:v>425.57104134999997</c:v>
                </c:pt>
                <c:pt idx="3987">
                  <c:v>425.49069314000002</c:v>
                </c:pt>
                <c:pt idx="3988">
                  <c:v>426.34137471000003</c:v>
                </c:pt>
                <c:pt idx="3989">
                  <c:v>425.94059616999999</c:v>
                </c:pt>
                <c:pt idx="3990">
                  <c:v>425.35559038999997</c:v>
                </c:pt>
                <c:pt idx="3991">
                  <c:v>425.45582982000002</c:v>
                </c:pt>
                <c:pt idx="3992">
                  <c:v>425.54973890999997</c:v>
                </c:pt>
                <c:pt idx="3993">
                  <c:v>427.33331865000002</c:v>
                </c:pt>
                <c:pt idx="3994">
                  <c:v>424.45958662999999</c:v>
                </c:pt>
                <c:pt idx="3995">
                  <c:v>425.96565471999997</c:v>
                </c:pt>
                <c:pt idx="3996">
                  <c:v>425.48354043000001</c:v>
                </c:pt>
                <c:pt idx="3997">
                  <c:v>425.73321715999998</c:v>
                </c:pt>
                <c:pt idx="3998">
                  <c:v>425.90230050999998</c:v>
                </c:pt>
                <c:pt idx="3999">
                  <c:v>425.44401110000001</c:v>
                </c:pt>
                <c:pt idx="4000">
                  <c:v>425.68232427999999</c:v>
                </c:pt>
                <c:pt idx="4001">
                  <c:v>425.92194273000001</c:v>
                </c:pt>
                <c:pt idx="4002">
                  <c:v>424.31404560999999</c:v>
                </c:pt>
                <c:pt idx="4003">
                  <c:v>424.53109418999998</c:v>
                </c:pt>
                <c:pt idx="4004">
                  <c:v>424.89914814999997</c:v>
                </c:pt>
                <c:pt idx="4005">
                  <c:v>424.25491900999998</c:v>
                </c:pt>
                <c:pt idx="4006">
                  <c:v>427.26579199000003</c:v>
                </c:pt>
                <c:pt idx="4007">
                  <c:v>425.93190298000002</c:v>
                </c:pt>
                <c:pt idx="4008">
                  <c:v>427.48392402000002</c:v>
                </c:pt>
                <c:pt idx="4009">
                  <c:v>427.35623456000002</c:v>
                </c:pt>
                <c:pt idx="4010">
                  <c:v>425.21786535000001</c:v>
                </c:pt>
                <c:pt idx="4011">
                  <c:v>426.74198319999999</c:v>
                </c:pt>
                <c:pt idx="4012">
                  <c:v>424.09040223</c:v>
                </c:pt>
                <c:pt idx="4013">
                  <c:v>425.23173682999999</c:v>
                </c:pt>
                <c:pt idx="4014">
                  <c:v>425.52274973999999</c:v>
                </c:pt>
                <c:pt idx="4015">
                  <c:v>425.51148904000001</c:v>
                </c:pt>
                <c:pt idx="4016">
                  <c:v>426.92759188999997</c:v>
                </c:pt>
                <c:pt idx="4017">
                  <c:v>426.60487079000001</c:v>
                </c:pt>
                <c:pt idx="4018">
                  <c:v>424.75321365000002</c:v>
                </c:pt>
                <c:pt idx="4019">
                  <c:v>424.18812333</c:v>
                </c:pt>
                <c:pt idx="4020">
                  <c:v>424.96421648</c:v>
                </c:pt>
                <c:pt idx="4021">
                  <c:v>424.55122387</c:v>
                </c:pt>
                <c:pt idx="4022">
                  <c:v>426.93959783000003</c:v>
                </c:pt>
                <c:pt idx="4023">
                  <c:v>425.99214934000003</c:v>
                </c:pt>
                <c:pt idx="4024">
                  <c:v>425.51694257999998</c:v>
                </c:pt>
                <c:pt idx="4025">
                  <c:v>425.17711857</c:v>
                </c:pt>
                <c:pt idx="4026">
                  <c:v>425.51430904</c:v>
                </c:pt>
                <c:pt idx="4027">
                  <c:v>426.14648971000003</c:v>
                </c:pt>
                <c:pt idx="4028">
                  <c:v>424.42454812</c:v>
                </c:pt>
                <c:pt idx="4029">
                  <c:v>424.89721370000001</c:v>
                </c:pt>
                <c:pt idx="4030">
                  <c:v>425.37355159999998</c:v>
                </c:pt>
                <c:pt idx="4031">
                  <c:v>423.81124600999999</c:v>
                </c:pt>
                <c:pt idx="4032">
                  <c:v>427.95038412000002</c:v>
                </c:pt>
                <c:pt idx="4033">
                  <c:v>425.49672278000003</c:v>
                </c:pt>
                <c:pt idx="4034">
                  <c:v>425.96182114999999</c:v>
                </c:pt>
                <c:pt idx="4035">
                  <c:v>425.76585333999998</c:v>
                </c:pt>
                <c:pt idx="4036">
                  <c:v>424.77777132</c:v>
                </c:pt>
                <c:pt idx="4037">
                  <c:v>425.18160647000002</c:v>
                </c:pt>
                <c:pt idx="4038">
                  <c:v>425.56703999000001</c:v>
                </c:pt>
                <c:pt idx="4039">
                  <c:v>426.18334867999999</c:v>
                </c:pt>
                <c:pt idx="4040">
                  <c:v>423.89274021</c:v>
                </c:pt>
                <c:pt idx="4041">
                  <c:v>426.41640615</c:v>
                </c:pt>
                <c:pt idx="4042">
                  <c:v>425.21952392999998</c:v>
                </c:pt>
                <c:pt idx="4043">
                  <c:v>424.17535565999998</c:v>
                </c:pt>
                <c:pt idx="4044">
                  <c:v>427.06129541000001</c:v>
                </c:pt>
                <c:pt idx="4045">
                  <c:v>425.30848025</c:v>
                </c:pt>
                <c:pt idx="4046">
                  <c:v>425.54192173000001</c:v>
                </c:pt>
                <c:pt idx="4047">
                  <c:v>426.75005188</c:v>
                </c:pt>
                <c:pt idx="4048">
                  <c:v>425.96055881000001</c:v>
                </c:pt>
                <c:pt idx="4049">
                  <c:v>424.65727894000003</c:v>
                </c:pt>
                <c:pt idx="4050">
                  <c:v>425.17581510000002</c:v>
                </c:pt>
                <c:pt idx="4051">
                  <c:v>426.16283394999999</c:v>
                </c:pt>
                <c:pt idx="4052">
                  <c:v>426.04324522000002</c:v>
                </c:pt>
                <c:pt idx="4053">
                  <c:v>426.62525147999997</c:v>
                </c:pt>
                <c:pt idx="4054">
                  <c:v>425.10847896000001</c:v>
                </c:pt>
                <c:pt idx="4055">
                  <c:v>424.27900559</c:v>
                </c:pt>
                <c:pt idx="4056">
                  <c:v>424.95235208000003</c:v>
                </c:pt>
                <c:pt idx="4057">
                  <c:v>426.51503448</c:v>
                </c:pt>
                <c:pt idx="4058">
                  <c:v>424.77177073000001</c:v>
                </c:pt>
                <c:pt idx="4059">
                  <c:v>426.20711898000002</c:v>
                </c:pt>
                <c:pt idx="4060">
                  <c:v>424.93843797</c:v>
                </c:pt>
                <c:pt idx="4061">
                  <c:v>425.68419060000002</c:v>
                </c:pt>
                <c:pt idx="4062">
                  <c:v>423.53705114000002</c:v>
                </c:pt>
                <c:pt idx="4063">
                  <c:v>426.14639492999999</c:v>
                </c:pt>
                <c:pt idx="4064">
                  <c:v>425.23860177</c:v>
                </c:pt>
                <c:pt idx="4065">
                  <c:v>426.4774731</c:v>
                </c:pt>
                <c:pt idx="4066">
                  <c:v>425.36476885000002</c:v>
                </c:pt>
                <c:pt idx="4067">
                  <c:v>425.25570069999998</c:v>
                </c:pt>
                <c:pt idx="4068">
                  <c:v>425.67176090999999</c:v>
                </c:pt>
                <c:pt idx="4069">
                  <c:v>426.36285457999998</c:v>
                </c:pt>
                <c:pt idx="4070">
                  <c:v>426.40133617999999</c:v>
                </c:pt>
                <c:pt idx="4071">
                  <c:v>425.85559852</c:v>
                </c:pt>
                <c:pt idx="4072">
                  <c:v>425.51230672000003</c:v>
                </c:pt>
                <c:pt idx="4073">
                  <c:v>425.16628969999999</c:v>
                </c:pt>
                <c:pt idx="4074">
                  <c:v>425.63409023000003</c:v>
                </c:pt>
                <c:pt idx="4075">
                  <c:v>425.35114005000003</c:v>
                </c:pt>
                <c:pt idx="4076">
                  <c:v>425.01319226999999</c:v>
                </c:pt>
                <c:pt idx="4077">
                  <c:v>425.52048000000002</c:v>
                </c:pt>
                <c:pt idx="4078">
                  <c:v>426.44488140999999</c:v>
                </c:pt>
                <c:pt idx="4079">
                  <c:v>425.59569697000001</c:v>
                </c:pt>
                <c:pt idx="4080">
                  <c:v>424.74736206</c:v>
                </c:pt>
                <c:pt idx="4081">
                  <c:v>426.78024484999997</c:v>
                </c:pt>
                <c:pt idx="4082">
                  <c:v>425.72831253999999</c:v>
                </c:pt>
                <c:pt idx="4083">
                  <c:v>426.16922448999998</c:v>
                </c:pt>
                <c:pt idx="4084">
                  <c:v>425.81349030000001</c:v>
                </c:pt>
                <c:pt idx="4085">
                  <c:v>425.09504797</c:v>
                </c:pt>
                <c:pt idx="4086">
                  <c:v>424.25106011000003</c:v>
                </c:pt>
                <c:pt idx="4087">
                  <c:v>426.36455776000003</c:v>
                </c:pt>
                <c:pt idx="4088">
                  <c:v>426.06998491000002</c:v>
                </c:pt>
                <c:pt idx="4089">
                  <c:v>425.84722486999999</c:v>
                </c:pt>
                <c:pt idx="4090">
                  <c:v>425.69086320000002</c:v>
                </c:pt>
                <c:pt idx="4091">
                  <c:v>424.33344849000002</c:v>
                </c:pt>
                <c:pt idx="4092">
                  <c:v>424.18384285000002</c:v>
                </c:pt>
                <c:pt idx="4093">
                  <c:v>425.82774038000002</c:v>
                </c:pt>
                <c:pt idx="4094">
                  <c:v>425.51829163000002</c:v>
                </c:pt>
                <c:pt idx="4095">
                  <c:v>427.47651445999998</c:v>
                </c:pt>
                <c:pt idx="4096">
                  <c:v>423.94636322999997</c:v>
                </c:pt>
                <c:pt idx="4097">
                  <c:v>425.22766186000001</c:v>
                </c:pt>
                <c:pt idx="4098">
                  <c:v>424.11683756999997</c:v>
                </c:pt>
                <c:pt idx="4099">
                  <c:v>426.71087624</c:v>
                </c:pt>
                <c:pt idx="4100">
                  <c:v>425.99289807000002</c:v>
                </c:pt>
                <c:pt idx="4101">
                  <c:v>426.90957277000001</c:v>
                </c:pt>
                <c:pt idx="4102">
                  <c:v>426.94583112999999</c:v>
                </c:pt>
                <c:pt idx="4103">
                  <c:v>425.82737135999997</c:v>
                </c:pt>
                <c:pt idx="4104">
                  <c:v>425.19322598000002</c:v>
                </c:pt>
                <c:pt idx="4105">
                  <c:v>427.43388969</c:v>
                </c:pt>
                <c:pt idx="4106">
                  <c:v>425.50697785</c:v>
                </c:pt>
                <c:pt idx="4107">
                  <c:v>425.66418609999999</c:v>
                </c:pt>
                <c:pt idx="4108">
                  <c:v>396.32240173000002</c:v>
                </c:pt>
                <c:pt idx="4109">
                  <c:v>312.58452590000002</c:v>
                </c:pt>
                <c:pt idx="4110">
                  <c:v>222.62244760999999</c:v>
                </c:pt>
                <c:pt idx="4111">
                  <c:v>142.02405972</c:v>
                </c:pt>
                <c:pt idx="4112">
                  <c:v>113.17581294999999</c:v>
                </c:pt>
                <c:pt idx="4113">
                  <c:v>107.43110086999999</c:v>
                </c:pt>
                <c:pt idx="4114">
                  <c:v>107.92079390000001</c:v>
                </c:pt>
                <c:pt idx="4115">
                  <c:v>109.19881706</c:v>
                </c:pt>
                <c:pt idx="4116">
                  <c:v>107.73796508</c:v>
                </c:pt>
                <c:pt idx="4117">
                  <c:v>107.55846446</c:v>
                </c:pt>
                <c:pt idx="4118">
                  <c:v>108.10047471</c:v>
                </c:pt>
                <c:pt idx="4119">
                  <c:v>106.82776169</c:v>
                </c:pt>
                <c:pt idx="4120">
                  <c:v>107.98918302</c:v>
                </c:pt>
                <c:pt idx="4121">
                  <c:v>108.04795765999999</c:v>
                </c:pt>
                <c:pt idx="4122">
                  <c:v>108.52934526999999</c:v>
                </c:pt>
                <c:pt idx="4123">
                  <c:v>106.57785287</c:v>
                </c:pt>
                <c:pt idx="4124">
                  <c:v>107.61150274000001</c:v>
                </c:pt>
                <c:pt idx="4125">
                  <c:v>107.94891191000001</c:v>
                </c:pt>
                <c:pt idx="4126">
                  <c:v>107.3190469</c:v>
                </c:pt>
                <c:pt idx="4127">
                  <c:v>108.0367998</c:v>
                </c:pt>
                <c:pt idx="4128">
                  <c:v>109.16533305</c:v>
                </c:pt>
                <c:pt idx="4129">
                  <c:v>107.77251619</c:v>
                </c:pt>
                <c:pt idx="4130">
                  <c:v>105.98047251</c:v>
                </c:pt>
                <c:pt idx="4131">
                  <c:v>107.00861634</c:v>
                </c:pt>
                <c:pt idx="4132">
                  <c:v>108.07368042</c:v>
                </c:pt>
                <c:pt idx="4133">
                  <c:v>107.82713291</c:v>
                </c:pt>
                <c:pt idx="4134">
                  <c:v>108.36449911</c:v>
                </c:pt>
                <c:pt idx="4135">
                  <c:v>108.77528803</c:v>
                </c:pt>
                <c:pt idx="4136">
                  <c:v>108.10100499000001</c:v>
                </c:pt>
                <c:pt idx="4137">
                  <c:v>107.48145153</c:v>
                </c:pt>
                <c:pt idx="4138">
                  <c:v>106.72069347999999</c:v>
                </c:pt>
                <c:pt idx="4139">
                  <c:v>106.37892577</c:v>
                </c:pt>
                <c:pt idx="4140">
                  <c:v>107.07654037</c:v>
                </c:pt>
                <c:pt idx="4141">
                  <c:v>106.97486833000001</c:v>
                </c:pt>
                <c:pt idx="4142">
                  <c:v>107.90202374</c:v>
                </c:pt>
                <c:pt idx="4143">
                  <c:v>106.0837708</c:v>
                </c:pt>
                <c:pt idx="4144">
                  <c:v>106.85565591</c:v>
                </c:pt>
                <c:pt idx="4145">
                  <c:v>108.63753336000001</c:v>
                </c:pt>
                <c:pt idx="4146">
                  <c:v>107.81534694</c:v>
                </c:pt>
                <c:pt idx="4147">
                  <c:v>108.87406688</c:v>
                </c:pt>
                <c:pt idx="4148">
                  <c:v>108.80874023</c:v>
                </c:pt>
                <c:pt idx="4149">
                  <c:v>107.36174631</c:v>
                </c:pt>
                <c:pt idx="4150">
                  <c:v>107.45866185</c:v>
                </c:pt>
                <c:pt idx="4151">
                  <c:v>108.23589368</c:v>
                </c:pt>
                <c:pt idx="4152">
                  <c:v>107.98268465</c:v>
                </c:pt>
                <c:pt idx="4153">
                  <c:v>108.10130117999999</c:v>
                </c:pt>
                <c:pt idx="4154">
                  <c:v>108.35666449</c:v>
                </c:pt>
                <c:pt idx="4155">
                  <c:v>106.35488989</c:v>
                </c:pt>
                <c:pt idx="4156">
                  <c:v>108.85876183000001</c:v>
                </c:pt>
                <c:pt idx="4157">
                  <c:v>107.92206462</c:v>
                </c:pt>
                <c:pt idx="4158">
                  <c:v>106.36822343999999</c:v>
                </c:pt>
                <c:pt idx="4159">
                  <c:v>108.24408903</c:v>
                </c:pt>
                <c:pt idx="4160">
                  <c:v>109.02029718999999</c:v>
                </c:pt>
                <c:pt idx="4161">
                  <c:v>108.82284021</c:v>
                </c:pt>
                <c:pt idx="4162">
                  <c:v>105.69961023</c:v>
                </c:pt>
                <c:pt idx="4163">
                  <c:v>109.2837172</c:v>
                </c:pt>
                <c:pt idx="4164">
                  <c:v>106.42618792</c:v>
                </c:pt>
                <c:pt idx="4165">
                  <c:v>107.9259832</c:v>
                </c:pt>
                <c:pt idx="4166">
                  <c:v>108.53665157</c:v>
                </c:pt>
                <c:pt idx="4167">
                  <c:v>108.42757992999999</c:v>
                </c:pt>
                <c:pt idx="4168">
                  <c:v>108.48015889</c:v>
                </c:pt>
                <c:pt idx="4169">
                  <c:v>108.07768108</c:v>
                </c:pt>
                <c:pt idx="4170">
                  <c:v>107.12947349</c:v>
                </c:pt>
                <c:pt idx="4171">
                  <c:v>108.46290258000001</c:v>
                </c:pt>
                <c:pt idx="4172">
                  <c:v>107.33146678999999</c:v>
                </c:pt>
                <c:pt idx="4173">
                  <c:v>108.48925559</c:v>
                </c:pt>
                <c:pt idx="4174">
                  <c:v>108.72461465000001</c:v>
                </c:pt>
                <c:pt idx="4175">
                  <c:v>105.63078351</c:v>
                </c:pt>
                <c:pt idx="4176">
                  <c:v>107.6544365</c:v>
                </c:pt>
                <c:pt idx="4177">
                  <c:v>107.91341473</c:v>
                </c:pt>
                <c:pt idx="4178">
                  <c:v>106.89276465</c:v>
                </c:pt>
                <c:pt idx="4179">
                  <c:v>106.02934744</c:v>
                </c:pt>
                <c:pt idx="4180">
                  <c:v>106.98503413</c:v>
                </c:pt>
                <c:pt idx="4181">
                  <c:v>106.66880447</c:v>
                </c:pt>
                <c:pt idx="4182">
                  <c:v>106.83441822</c:v>
                </c:pt>
                <c:pt idx="4183">
                  <c:v>107.95425337</c:v>
                </c:pt>
                <c:pt idx="4184">
                  <c:v>107.09319193</c:v>
                </c:pt>
                <c:pt idx="4185">
                  <c:v>108.04800684999999</c:v>
                </c:pt>
                <c:pt idx="4186">
                  <c:v>109.78816263</c:v>
                </c:pt>
                <c:pt idx="4187">
                  <c:v>108.45492461000001</c:v>
                </c:pt>
                <c:pt idx="4188">
                  <c:v>107.2588585</c:v>
                </c:pt>
                <c:pt idx="4189">
                  <c:v>109.56133783999999</c:v>
                </c:pt>
                <c:pt idx="4190">
                  <c:v>107.44561686999999</c:v>
                </c:pt>
                <c:pt idx="4191">
                  <c:v>107.93814096</c:v>
                </c:pt>
                <c:pt idx="4192">
                  <c:v>107.12059683</c:v>
                </c:pt>
                <c:pt idx="4193">
                  <c:v>106.68258658000001</c:v>
                </c:pt>
                <c:pt idx="4194">
                  <c:v>109.0210151</c:v>
                </c:pt>
                <c:pt idx="4195">
                  <c:v>106.99159717000001</c:v>
                </c:pt>
                <c:pt idx="4196">
                  <c:v>109.18817755000001</c:v>
                </c:pt>
                <c:pt idx="4197">
                  <c:v>108.70844424000001</c:v>
                </c:pt>
                <c:pt idx="4198">
                  <c:v>108.08100846000001</c:v>
                </c:pt>
                <c:pt idx="4199">
                  <c:v>107.77692822</c:v>
                </c:pt>
                <c:pt idx="4200">
                  <c:v>107.71221663</c:v>
                </c:pt>
                <c:pt idx="4201">
                  <c:v>107.66545967</c:v>
                </c:pt>
                <c:pt idx="4202">
                  <c:v>109.11546783999999</c:v>
                </c:pt>
                <c:pt idx="4203">
                  <c:v>107.68644456</c:v>
                </c:pt>
                <c:pt idx="4204">
                  <c:v>106.88136763999999</c:v>
                </c:pt>
                <c:pt idx="4205">
                  <c:v>106.0981963</c:v>
                </c:pt>
                <c:pt idx="4206">
                  <c:v>106.71764625</c:v>
                </c:pt>
                <c:pt idx="4207">
                  <c:v>108.82432482999999</c:v>
                </c:pt>
                <c:pt idx="4208">
                  <c:v>107.90221668</c:v>
                </c:pt>
                <c:pt idx="4209">
                  <c:v>108.58581316</c:v>
                </c:pt>
                <c:pt idx="4210">
                  <c:v>107.91826722</c:v>
                </c:pt>
                <c:pt idx="4211">
                  <c:v>109.1774154</c:v>
                </c:pt>
                <c:pt idx="4212">
                  <c:v>107.95485985000001</c:v>
                </c:pt>
                <c:pt idx="4213">
                  <c:v>107.60440654</c:v>
                </c:pt>
                <c:pt idx="4214">
                  <c:v>108.37253883</c:v>
                </c:pt>
                <c:pt idx="4215">
                  <c:v>108.10578332999999</c:v>
                </c:pt>
                <c:pt idx="4216">
                  <c:v>108.54286786</c:v>
                </c:pt>
                <c:pt idx="4217">
                  <c:v>107.48144843999999</c:v>
                </c:pt>
                <c:pt idx="4218">
                  <c:v>106.81365585</c:v>
                </c:pt>
                <c:pt idx="4219">
                  <c:v>107.87883266999999</c:v>
                </c:pt>
                <c:pt idx="4220">
                  <c:v>105.70693858999999</c:v>
                </c:pt>
                <c:pt idx="4221">
                  <c:v>107.76077542</c:v>
                </c:pt>
                <c:pt idx="4222">
                  <c:v>107.6165379</c:v>
                </c:pt>
                <c:pt idx="4223">
                  <c:v>107.25655223</c:v>
                </c:pt>
                <c:pt idx="4224">
                  <c:v>107.44817215</c:v>
                </c:pt>
                <c:pt idx="4225">
                  <c:v>108.14468551</c:v>
                </c:pt>
                <c:pt idx="4226">
                  <c:v>108.10245415</c:v>
                </c:pt>
                <c:pt idx="4227">
                  <c:v>108.87099447</c:v>
                </c:pt>
                <c:pt idx="4228">
                  <c:v>108.40266035</c:v>
                </c:pt>
                <c:pt idx="4229">
                  <c:v>108.21896362</c:v>
                </c:pt>
                <c:pt idx="4230">
                  <c:v>107.31389378999999</c:v>
                </c:pt>
                <c:pt idx="4231">
                  <c:v>106.20829692</c:v>
                </c:pt>
                <c:pt idx="4232">
                  <c:v>106.40494894</c:v>
                </c:pt>
                <c:pt idx="4233">
                  <c:v>107.74151895999999</c:v>
                </c:pt>
                <c:pt idx="4234">
                  <c:v>108.01396509999999</c:v>
                </c:pt>
                <c:pt idx="4235">
                  <c:v>107.30216888</c:v>
                </c:pt>
                <c:pt idx="4236">
                  <c:v>107.31686354999999</c:v>
                </c:pt>
                <c:pt idx="4237">
                  <c:v>107.45499193000001</c:v>
                </c:pt>
                <c:pt idx="4238">
                  <c:v>106.14355025</c:v>
                </c:pt>
                <c:pt idx="4239">
                  <c:v>106.72785809</c:v>
                </c:pt>
                <c:pt idx="4240">
                  <c:v>108.12143605</c:v>
                </c:pt>
                <c:pt idx="4241">
                  <c:v>106.82723222</c:v>
                </c:pt>
                <c:pt idx="4242">
                  <c:v>108.06913643999999</c:v>
                </c:pt>
                <c:pt idx="4243">
                  <c:v>107.17767861</c:v>
                </c:pt>
                <c:pt idx="4244">
                  <c:v>107.64210459</c:v>
                </c:pt>
                <c:pt idx="4245">
                  <c:v>108.50017937</c:v>
                </c:pt>
                <c:pt idx="4246">
                  <c:v>108.69628548999999</c:v>
                </c:pt>
                <c:pt idx="4247">
                  <c:v>108.53089304</c:v>
                </c:pt>
                <c:pt idx="4248">
                  <c:v>108.50358801</c:v>
                </c:pt>
                <c:pt idx="4249">
                  <c:v>107.13620288</c:v>
                </c:pt>
                <c:pt idx="4250">
                  <c:v>108.53419626</c:v>
                </c:pt>
                <c:pt idx="4251">
                  <c:v>111.29038631</c:v>
                </c:pt>
                <c:pt idx="4252">
                  <c:v>118.61536747</c:v>
                </c:pt>
                <c:pt idx="4253">
                  <c:v>125.06587192000001</c:v>
                </c:pt>
                <c:pt idx="4254">
                  <c:v>132.87851839999999</c:v>
                </c:pt>
                <c:pt idx="4255">
                  <c:v>144.49735798</c:v>
                </c:pt>
                <c:pt idx="4256">
                  <c:v>152.75365599</c:v>
                </c:pt>
                <c:pt idx="4257">
                  <c:v>160.57062332999999</c:v>
                </c:pt>
                <c:pt idx="4258">
                  <c:v>170.73017279999999</c:v>
                </c:pt>
                <c:pt idx="4259">
                  <c:v>182.56521785999999</c:v>
                </c:pt>
                <c:pt idx="4260">
                  <c:v>194.72104546</c:v>
                </c:pt>
                <c:pt idx="4261">
                  <c:v>204.44023766000001</c:v>
                </c:pt>
                <c:pt idx="4262">
                  <c:v>213.62583265000001</c:v>
                </c:pt>
                <c:pt idx="4263">
                  <c:v>225.1400601</c:v>
                </c:pt>
                <c:pt idx="4264">
                  <c:v>233.41413638</c:v>
                </c:pt>
                <c:pt idx="4265">
                  <c:v>244.91796786</c:v>
                </c:pt>
                <c:pt idx="4266">
                  <c:v>256.7506826</c:v>
                </c:pt>
                <c:pt idx="4267">
                  <c:v>266.22552108000002</c:v>
                </c:pt>
                <c:pt idx="4268">
                  <c:v>275.46470309</c:v>
                </c:pt>
                <c:pt idx="4269">
                  <c:v>284.72965441000002</c:v>
                </c:pt>
                <c:pt idx="4270">
                  <c:v>296.65409863999997</c:v>
                </c:pt>
                <c:pt idx="4271">
                  <c:v>307.53983198999998</c:v>
                </c:pt>
                <c:pt idx="4272">
                  <c:v>317.93861614000002</c:v>
                </c:pt>
                <c:pt idx="4273">
                  <c:v>329.4139505</c:v>
                </c:pt>
                <c:pt idx="4274">
                  <c:v>339.92676338000001</c:v>
                </c:pt>
                <c:pt idx="4275">
                  <c:v>350.51367700999998</c:v>
                </c:pt>
                <c:pt idx="4276">
                  <c:v>361.40503344000001</c:v>
                </c:pt>
                <c:pt idx="4277">
                  <c:v>373.58845812999999</c:v>
                </c:pt>
                <c:pt idx="4278">
                  <c:v>382.44531310000002</c:v>
                </c:pt>
                <c:pt idx="4279">
                  <c:v>396.44495746000001</c:v>
                </c:pt>
                <c:pt idx="4280">
                  <c:v>406.98705237000001</c:v>
                </c:pt>
                <c:pt idx="4281">
                  <c:v>416.40535703</c:v>
                </c:pt>
                <c:pt idx="4282">
                  <c:v>430.16413459</c:v>
                </c:pt>
                <c:pt idx="4283">
                  <c:v>438.85882022999999</c:v>
                </c:pt>
                <c:pt idx="4284">
                  <c:v>448.19220723000001</c:v>
                </c:pt>
                <c:pt idx="4285">
                  <c:v>452.05376997000002</c:v>
                </c:pt>
                <c:pt idx="4286">
                  <c:v>457.11008808000003</c:v>
                </c:pt>
                <c:pt idx="4287">
                  <c:v>462.00385618000001</c:v>
                </c:pt>
                <c:pt idx="4288">
                  <c:v>469.00473534000002</c:v>
                </c:pt>
                <c:pt idx="4289">
                  <c:v>474.13390192999998</c:v>
                </c:pt>
                <c:pt idx="4290">
                  <c:v>480.57656233</c:v>
                </c:pt>
                <c:pt idx="4291">
                  <c:v>486.88328639000002</c:v>
                </c:pt>
                <c:pt idx="4292">
                  <c:v>492.30817329000001</c:v>
                </c:pt>
                <c:pt idx="4293">
                  <c:v>498.85789101</c:v>
                </c:pt>
                <c:pt idx="4294">
                  <c:v>508.66351952999997</c:v>
                </c:pt>
                <c:pt idx="4295">
                  <c:v>516.73199757999998</c:v>
                </c:pt>
                <c:pt idx="4296">
                  <c:v>524.42078030000005</c:v>
                </c:pt>
                <c:pt idx="4297">
                  <c:v>530.57405275999997</c:v>
                </c:pt>
                <c:pt idx="4298">
                  <c:v>536.62274735000005</c:v>
                </c:pt>
                <c:pt idx="4299">
                  <c:v>536.00179466999998</c:v>
                </c:pt>
                <c:pt idx="4300">
                  <c:v>534.35325359000001</c:v>
                </c:pt>
                <c:pt idx="4301">
                  <c:v>532.99279218000004</c:v>
                </c:pt>
                <c:pt idx="4302">
                  <c:v>537.07709336999994</c:v>
                </c:pt>
                <c:pt idx="4303">
                  <c:v>535.72964445000002</c:v>
                </c:pt>
                <c:pt idx="4304">
                  <c:v>535.78577455000004</c:v>
                </c:pt>
                <c:pt idx="4305">
                  <c:v>535.86092845999997</c:v>
                </c:pt>
                <c:pt idx="4306">
                  <c:v>534.05443312</c:v>
                </c:pt>
                <c:pt idx="4307">
                  <c:v>534.81265467000003</c:v>
                </c:pt>
                <c:pt idx="4308">
                  <c:v>535.24596206000001</c:v>
                </c:pt>
                <c:pt idx="4309">
                  <c:v>534.91648917999999</c:v>
                </c:pt>
                <c:pt idx="4310">
                  <c:v>535.56043989</c:v>
                </c:pt>
                <c:pt idx="4311">
                  <c:v>535.11671722000006</c:v>
                </c:pt>
                <c:pt idx="4312">
                  <c:v>534.50938696000003</c:v>
                </c:pt>
                <c:pt idx="4313">
                  <c:v>534.04618788000005</c:v>
                </c:pt>
                <c:pt idx="4314">
                  <c:v>534.84418975000006</c:v>
                </c:pt>
                <c:pt idx="4315">
                  <c:v>534.82446992999996</c:v>
                </c:pt>
                <c:pt idx="4316">
                  <c:v>534.96531663999997</c:v>
                </c:pt>
                <c:pt idx="4317">
                  <c:v>535.07233871000005</c:v>
                </c:pt>
                <c:pt idx="4318">
                  <c:v>534.96652392999999</c:v>
                </c:pt>
                <c:pt idx="4319">
                  <c:v>533.07227126999999</c:v>
                </c:pt>
                <c:pt idx="4320">
                  <c:v>535.37883140999998</c:v>
                </c:pt>
                <c:pt idx="4321">
                  <c:v>533.99745842000004</c:v>
                </c:pt>
                <c:pt idx="4322">
                  <c:v>534.32702396000002</c:v>
                </c:pt>
                <c:pt idx="4323">
                  <c:v>533.85713268999996</c:v>
                </c:pt>
                <c:pt idx="4324">
                  <c:v>534.51654880000001</c:v>
                </c:pt>
                <c:pt idx="4325">
                  <c:v>534.63907555000003</c:v>
                </c:pt>
                <c:pt idx="4326">
                  <c:v>534.08374931000003</c:v>
                </c:pt>
                <c:pt idx="4327">
                  <c:v>533.50080733000004</c:v>
                </c:pt>
                <c:pt idx="4328">
                  <c:v>533.87173471000006</c:v>
                </c:pt>
                <c:pt idx="4329">
                  <c:v>534.91474986000003</c:v>
                </c:pt>
                <c:pt idx="4330">
                  <c:v>532.65241768999999</c:v>
                </c:pt>
                <c:pt idx="4331">
                  <c:v>535.00490357000001</c:v>
                </c:pt>
                <c:pt idx="4332">
                  <c:v>532.90861782000002</c:v>
                </c:pt>
                <c:pt idx="4333">
                  <c:v>534.35490549999997</c:v>
                </c:pt>
                <c:pt idx="4334">
                  <c:v>534.15997812000001</c:v>
                </c:pt>
                <c:pt idx="4335">
                  <c:v>534.36085720999995</c:v>
                </c:pt>
                <c:pt idx="4336">
                  <c:v>534.51121135999995</c:v>
                </c:pt>
                <c:pt idx="4337">
                  <c:v>534.47871064000003</c:v>
                </c:pt>
                <c:pt idx="4338">
                  <c:v>534.38748461</c:v>
                </c:pt>
                <c:pt idx="4339">
                  <c:v>534.66608918999998</c:v>
                </c:pt>
                <c:pt idx="4340">
                  <c:v>535.62874690000001</c:v>
                </c:pt>
                <c:pt idx="4341">
                  <c:v>534.50573393000002</c:v>
                </c:pt>
                <c:pt idx="4342">
                  <c:v>533.05883514000004</c:v>
                </c:pt>
                <c:pt idx="4343">
                  <c:v>533.90995305000001</c:v>
                </c:pt>
                <c:pt idx="4344">
                  <c:v>534.60597657999995</c:v>
                </c:pt>
                <c:pt idx="4345">
                  <c:v>534.32439935000002</c:v>
                </c:pt>
                <c:pt idx="4346">
                  <c:v>534.59991787000001</c:v>
                </c:pt>
                <c:pt idx="4347">
                  <c:v>534.46651806</c:v>
                </c:pt>
                <c:pt idx="4348">
                  <c:v>534.03077151000002</c:v>
                </c:pt>
                <c:pt idx="4349">
                  <c:v>534.14542675999996</c:v>
                </c:pt>
                <c:pt idx="4350">
                  <c:v>534.92967092000004</c:v>
                </c:pt>
                <c:pt idx="4351">
                  <c:v>533.45424504000005</c:v>
                </c:pt>
                <c:pt idx="4352">
                  <c:v>534.02901514999996</c:v>
                </c:pt>
                <c:pt idx="4353">
                  <c:v>533.83169296999995</c:v>
                </c:pt>
                <c:pt idx="4354">
                  <c:v>533.14379573999997</c:v>
                </c:pt>
                <c:pt idx="4355">
                  <c:v>535.52503162000005</c:v>
                </c:pt>
                <c:pt idx="4356">
                  <c:v>533.67355657999997</c:v>
                </c:pt>
                <c:pt idx="4357">
                  <c:v>533.13127708000002</c:v>
                </c:pt>
                <c:pt idx="4358">
                  <c:v>532.63793505000001</c:v>
                </c:pt>
                <c:pt idx="4359">
                  <c:v>533.72422227000004</c:v>
                </c:pt>
                <c:pt idx="4360">
                  <c:v>532.31476893000001</c:v>
                </c:pt>
                <c:pt idx="4361">
                  <c:v>532.94408461</c:v>
                </c:pt>
                <c:pt idx="4362">
                  <c:v>533.86874064000006</c:v>
                </c:pt>
                <c:pt idx="4363">
                  <c:v>533.86932292999995</c:v>
                </c:pt>
                <c:pt idx="4364">
                  <c:v>534.40507982999998</c:v>
                </c:pt>
                <c:pt idx="4365">
                  <c:v>533.55150763999995</c:v>
                </c:pt>
                <c:pt idx="4366">
                  <c:v>533.60302343000001</c:v>
                </c:pt>
                <c:pt idx="4367">
                  <c:v>533.12116262999996</c:v>
                </c:pt>
                <c:pt idx="4368">
                  <c:v>533.10541351999996</c:v>
                </c:pt>
                <c:pt idx="4369">
                  <c:v>534.51553401000001</c:v>
                </c:pt>
                <c:pt idx="4370">
                  <c:v>534.02501732999997</c:v>
                </c:pt>
                <c:pt idx="4371">
                  <c:v>533.44567172999996</c:v>
                </c:pt>
                <c:pt idx="4372">
                  <c:v>532.67698442000005</c:v>
                </c:pt>
                <c:pt idx="4373">
                  <c:v>534.18140616999995</c:v>
                </c:pt>
                <c:pt idx="4374">
                  <c:v>533.86934546999998</c:v>
                </c:pt>
                <c:pt idx="4375">
                  <c:v>534.38417249999998</c:v>
                </c:pt>
                <c:pt idx="4376">
                  <c:v>533.43884131000004</c:v>
                </c:pt>
                <c:pt idx="4377">
                  <c:v>532.48999647999995</c:v>
                </c:pt>
                <c:pt idx="4378">
                  <c:v>534.57858729999998</c:v>
                </c:pt>
                <c:pt idx="4379">
                  <c:v>534.58704637000005</c:v>
                </c:pt>
                <c:pt idx="4380">
                  <c:v>533.40890537999996</c:v>
                </c:pt>
                <c:pt idx="4381">
                  <c:v>534.04839910999999</c:v>
                </c:pt>
                <c:pt idx="4382">
                  <c:v>535.78278863000003</c:v>
                </c:pt>
                <c:pt idx="4383">
                  <c:v>534.14697683999998</c:v>
                </c:pt>
                <c:pt idx="4384">
                  <c:v>533.29075026999999</c:v>
                </c:pt>
                <c:pt idx="4385">
                  <c:v>533.07673038999997</c:v>
                </c:pt>
                <c:pt idx="4386">
                  <c:v>534.69486399000004</c:v>
                </c:pt>
                <c:pt idx="4387">
                  <c:v>533.49109738000004</c:v>
                </c:pt>
                <c:pt idx="4388">
                  <c:v>534.01007238</c:v>
                </c:pt>
                <c:pt idx="4389">
                  <c:v>533.60040429000003</c:v>
                </c:pt>
                <c:pt idx="4390">
                  <c:v>534.81233120000002</c:v>
                </c:pt>
                <c:pt idx="4391">
                  <c:v>533.31355942000005</c:v>
                </c:pt>
                <c:pt idx="4392">
                  <c:v>534.76868372000001</c:v>
                </c:pt>
                <c:pt idx="4393">
                  <c:v>535.01179867999997</c:v>
                </c:pt>
                <c:pt idx="4394">
                  <c:v>534.15979103999996</c:v>
                </c:pt>
                <c:pt idx="4395">
                  <c:v>533.58136561000003</c:v>
                </c:pt>
                <c:pt idx="4396">
                  <c:v>533.43954957000005</c:v>
                </c:pt>
                <c:pt idx="4397">
                  <c:v>533.54896302999998</c:v>
                </c:pt>
                <c:pt idx="4398">
                  <c:v>533.41692871999999</c:v>
                </c:pt>
                <c:pt idx="4399">
                  <c:v>533.72935184999994</c:v>
                </c:pt>
                <c:pt idx="4400">
                  <c:v>532.84257477000006</c:v>
                </c:pt>
                <c:pt idx="4401">
                  <c:v>532.95647257999997</c:v>
                </c:pt>
                <c:pt idx="4402">
                  <c:v>534.26605733999997</c:v>
                </c:pt>
                <c:pt idx="4403">
                  <c:v>533.76181445999998</c:v>
                </c:pt>
                <c:pt idx="4404">
                  <c:v>533.08984149000003</c:v>
                </c:pt>
                <c:pt idx="4405">
                  <c:v>533.38422376000005</c:v>
                </c:pt>
                <c:pt idx="4406">
                  <c:v>534.05810412000005</c:v>
                </c:pt>
                <c:pt idx="4407">
                  <c:v>535.17910385000005</c:v>
                </c:pt>
                <c:pt idx="4408">
                  <c:v>533.26063805000001</c:v>
                </c:pt>
                <c:pt idx="4409">
                  <c:v>534.01015751</c:v>
                </c:pt>
                <c:pt idx="4410">
                  <c:v>534.58091071000001</c:v>
                </c:pt>
                <c:pt idx="4411">
                  <c:v>535.26080970999999</c:v>
                </c:pt>
                <c:pt idx="4412">
                  <c:v>533.75342809000006</c:v>
                </c:pt>
                <c:pt idx="4413">
                  <c:v>534.44552138999995</c:v>
                </c:pt>
                <c:pt idx="4414">
                  <c:v>534.50515077</c:v>
                </c:pt>
                <c:pt idx="4415">
                  <c:v>533.59874583999999</c:v>
                </c:pt>
                <c:pt idx="4416">
                  <c:v>534.47779529000002</c:v>
                </c:pt>
                <c:pt idx="4417">
                  <c:v>534.63866385999995</c:v>
                </c:pt>
                <c:pt idx="4418">
                  <c:v>533.71732807000001</c:v>
                </c:pt>
                <c:pt idx="4419">
                  <c:v>533.17608898000003</c:v>
                </c:pt>
                <c:pt idx="4420">
                  <c:v>533.01946723000003</c:v>
                </c:pt>
                <c:pt idx="4421">
                  <c:v>534.50070692999998</c:v>
                </c:pt>
                <c:pt idx="4422">
                  <c:v>533.38147904000004</c:v>
                </c:pt>
                <c:pt idx="4423">
                  <c:v>532.84622693999995</c:v>
                </c:pt>
                <c:pt idx="4424">
                  <c:v>535.53885121999997</c:v>
                </c:pt>
                <c:pt idx="4425">
                  <c:v>534.91071228999999</c:v>
                </c:pt>
                <c:pt idx="4426">
                  <c:v>532.65493620999996</c:v>
                </c:pt>
                <c:pt idx="4427">
                  <c:v>532.63948379999999</c:v>
                </c:pt>
                <c:pt idx="4428">
                  <c:v>534.76960123000003</c:v>
                </c:pt>
                <c:pt idx="4429">
                  <c:v>533.39164073999996</c:v>
                </c:pt>
                <c:pt idx="4430">
                  <c:v>535.11482133000004</c:v>
                </c:pt>
                <c:pt idx="4431">
                  <c:v>533.21345011999995</c:v>
                </c:pt>
                <c:pt idx="4432">
                  <c:v>534.92225645999997</c:v>
                </c:pt>
                <c:pt idx="4433">
                  <c:v>534.27027017</c:v>
                </c:pt>
                <c:pt idx="4434">
                  <c:v>533.84728757000005</c:v>
                </c:pt>
                <c:pt idx="4435">
                  <c:v>532.71309058999998</c:v>
                </c:pt>
                <c:pt idx="4436">
                  <c:v>534.52147221999996</c:v>
                </c:pt>
                <c:pt idx="4437">
                  <c:v>533.11910029000001</c:v>
                </c:pt>
                <c:pt idx="4438">
                  <c:v>534.09260615000005</c:v>
                </c:pt>
                <c:pt idx="4439">
                  <c:v>534.66466359000003</c:v>
                </c:pt>
                <c:pt idx="4440">
                  <c:v>532.33916752000005</c:v>
                </c:pt>
                <c:pt idx="4441">
                  <c:v>533.50026284</c:v>
                </c:pt>
                <c:pt idx="4442">
                  <c:v>534.92465013000003</c:v>
                </c:pt>
                <c:pt idx="4443">
                  <c:v>534.53315448000001</c:v>
                </c:pt>
                <c:pt idx="4444">
                  <c:v>533.70758161000003</c:v>
                </c:pt>
                <c:pt idx="4445">
                  <c:v>533.71762335999995</c:v>
                </c:pt>
                <c:pt idx="4446">
                  <c:v>533.82117490999997</c:v>
                </c:pt>
                <c:pt idx="4447">
                  <c:v>534.18827407000003</c:v>
                </c:pt>
                <c:pt idx="4448">
                  <c:v>533.15343512000004</c:v>
                </c:pt>
                <c:pt idx="4449">
                  <c:v>533.94001004999996</c:v>
                </c:pt>
                <c:pt idx="4450">
                  <c:v>533.73028648000002</c:v>
                </c:pt>
                <c:pt idx="4451">
                  <c:v>533.89974579</c:v>
                </c:pt>
                <c:pt idx="4452">
                  <c:v>534.31791084999998</c:v>
                </c:pt>
                <c:pt idx="4453">
                  <c:v>534.04072818999998</c:v>
                </c:pt>
                <c:pt idx="4454">
                  <c:v>533.55002803000002</c:v>
                </c:pt>
                <c:pt idx="4455">
                  <c:v>534.32890071999998</c:v>
                </c:pt>
                <c:pt idx="4456">
                  <c:v>535.09666875000005</c:v>
                </c:pt>
                <c:pt idx="4457">
                  <c:v>535.15636683000002</c:v>
                </c:pt>
                <c:pt idx="4458">
                  <c:v>532.79407886000001</c:v>
                </c:pt>
                <c:pt idx="4459">
                  <c:v>533.18760984999994</c:v>
                </c:pt>
                <c:pt idx="4460">
                  <c:v>532.95187806000001</c:v>
                </c:pt>
                <c:pt idx="4461">
                  <c:v>532.97574010999995</c:v>
                </c:pt>
                <c:pt idx="4462">
                  <c:v>533.16108164000002</c:v>
                </c:pt>
                <c:pt idx="4463">
                  <c:v>534.04754618000004</c:v>
                </c:pt>
                <c:pt idx="4464">
                  <c:v>535.14923065000005</c:v>
                </c:pt>
                <c:pt idx="4465">
                  <c:v>534.01571232000003</c:v>
                </c:pt>
                <c:pt idx="4466">
                  <c:v>532.81428547999997</c:v>
                </c:pt>
                <c:pt idx="4467">
                  <c:v>532.50389543999995</c:v>
                </c:pt>
                <c:pt idx="4468">
                  <c:v>533.89379450000001</c:v>
                </c:pt>
                <c:pt idx="4469">
                  <c:v>533.47528111999998</c:v>
                </c:pt>
                <c:pt idx="4470">
                  <c:v>533.89612595999995</c:v>
                </c:pt>
                <c:pt idx="4471">
                  <c:v>533.27626171999998</c:v>
                </c:pt>
                <c:pt idx="4472">
                  <c:v>532.67418728999996</c:v>
                </c:pt>
                <c:pt idx="4473">
                  <c:v>533.44117853</c:v>
                </c:pt>
                <c:pt idx="4474">
                  <c:v>534.19468237000001</c:v>
                </c:pt>
                <c:pt idx="4475">
                  <c:v>533.40244038000003</c:v>
                </c:pt>
                <c:pt idx="4476">
                  <c:v>531.93080249000002</c:v>
                </c:pt>
                <c:pt idx="4477">
                  <c:v>533.14859009999998</c:v>
                </c:pt>
                <c:pt idx="4478">
                  <c:v>532.99900690000004</c:v>
                </c:pt>
                <c:pt idx="4479">
                  <c:v>532.86031438999998</c:v>
                </c:pt>
                <c:pt idx="4480">
                  <c:v>533.97462528999995</c:v>
                </c:pt>
                <c:pt idx="4481">
                  <c:v>532.80482960999996</c:v>
                </c:pt>
                <c:pt idx="4482">
                  <c:v>534.04732872</c:v>
                </c:pt>
                <c:pt idx="4483">
                  <c:v>534.80071696000005</c:v>
                </c:pt>
                <c:pt idx="4484">
                  <c:v>533.84747426000001</c:v>
                </c:pt>
                <c:pt idx="4485">
                  <c:v>533.97947209999995</c:v>
                </c:pt>
                <c:pt idx="4486">
                  <c:v>534.20467955000004</c:v>
                </c:pt>
                <c:pt idx="4487">
                  <c:v>534.32110815999999</c:v>
                </c:pt>
                <c:pt idx="4488">
                  <c:v>533.57730772000002</c:v>
                </c:pt>
                <c:pt idx="4489">
                  <c:v>533.63320699999997</c:v>
                </c:pt>
                <c:pt idx="4490">
                  <c:v>533.16393527000002</c:v>
                </c:pt>
                <c:pt idx="4491">
                  <c:v>532.61806137999997</c:v>
                </c:pt>
                <c:pt idx="4492">
                  <c:v>534.96470609999994</c:v>
                </c:pt>
                <c:pt idx="4493">
                  <c:v>532.62938037000004</c:v>
                </c:pt>
                <c:pt idx="4494">
                  <c:v>533.40582934999998</c:v>
                </c:pt>
                <c:pt idx="4495">
                  <c:v>532.06377696000004</c:v>
                </c:pt>
                <c:pt idx="4496">
                  <c:v>534.93240532000004</c:v>
                </c:pt>
                <c:pt idx="4497">
                  <c:v>533.79013339000005</c:v>
                </c:pt>
                <c:pt idx="4498">
                  <c:v>533.74161418999995</c:v>
                </c:pt>
                <c:pt idx="4499">
                  <c:v>534.23105500999998</c:v>
                </c:pt>
                <c:pt idx="4500">
                  <c:v>533.61315669999999</c:v>
                </c:pt>
                <c:pt idx="4501">
                  <c:v>533.13091878</c:v>
                </c:pt>
                <c:pt idx="4502">
                  <c:v>534.07841349</c:v>
                </c:pt>
                <c:pt idx="4503">
                  <c:v>533.06860314000005</c:v>
                </c:pt>
                <c:pt idx="4504">
                  <c:v>534.22029693000002</c:v>
                </c:pt>
                <c:pt idx="4505">
                  <c:v>533.69808867999996</c:v>
                </c:pt>
                <c:pt idx="4506">
                  <c:v>532.4134454</c:v>
                </c:pt>
                <c:pt idx="4507">
                  <c:v>534.05413815999998</c:v>
                </c:pt>
                <c:pt idx="4508">
                  <c:v>534.44133093999994</c:v>
                </c:pt>
                <c:pt idx="4509">
                  <c:v>533.63067937999995</c:v>
                </c:pt>
                <c:pt idx="4510">
                  <c:v>533.93803989000003</c:v>
                </c:pt>
                <c:pt idx="4511">
                  <c:v>534.39698952000003</c:v>
                </c:pt>
                <c:pt idx="4512">
                  <c:v>533.76917191999996</c:v>
                </c:pt>
                <c:pt idx="4513">
                  <c:v>533.26716260000001</c:v>
                </c:pt>
                <c:pt idx="4514">
                  <c:v>532.51274378000005</c:v>
                </c:pt>
                <c:pt idx="4515">
                  <c:v>532.97105805000001</c:v>
                </c:pt>
                <c:pt idx="4516">
                  <c:v>533.57957794000004</c:v>
                </c:pt>
                <c:pt idx="4517">
                  <c:v>533.27322014000003</c:v>
                </c:pt>
                <c:pt idx="4518">
                  <c:v>532.95166490999998</c:v>
                </c:pt>
                <c:pt idx="4519">
                  <c:v>533.03751237999995</c:v>
                </c:pt>
                <c:pt idx="4520">
                  <c:v>536.72369872000002</c:v>
                </c:pt>
                <c:pt idx="4521">
                  <c:v>544.20350149000001</c:v>
                </c:pt>
                <c:pt idx="4522">
                  <c:v>551.82375881999997</c:v>
                </c:pt>
                <c:pt idx="4523">
                  <c:v>551.42311761999997</c:v>
                </c:pt>
                <c:pt idx="4524">
                  <c:v>555.10621090999996</c:v>
                </c:pt>
                <c:pt idx="4525">
                  <c:v>556.95870190000005</c:v>
                </c:pt>
                <c:pt idx="4526">
                  <c:v>557.55692891000001</c:v>
                </c:pt>
                <c:pt idx="4527">
                  <c:v>558.92142017000003</c:v>
                </c:pt>
                <c:pt idx="4528">
                  <c:v>560.34180431000004</c:v>
                </c:pt>
                <c:pt idx="4529">
                  <c:v>564.12669948999996</c:v>
                </c:pt>
                <c:pt idx="4530">
                  <c:v>564.10101576</c:v>
                </c:pt>
                <c:pt idx="4531">
                  <c:v>563.42461343000002</c:v>
                </c:pt>
                <c:pt idx="4532">
                  <c:v>563.71009535999997</c:v>
                </c:pt>
                <c:pt idx="4533">
                  <c:v>563.86088272999996</c:v>
                </c:pt>
                <c:pt idx="4534">
                  <c:v>565.13065370000004</c:v>
                </c:pt>
                <c:pt idx="4535">
                  <c:v>564.77163722</c:v>
                </c:pt>
                <c:pt idx="4536">
                  <c:v>565.77182617000005</c:v>
                </c:pt>
                <c:pt idx="4537">
                  <c:v>564.34079099999997</c:v>
                </c:pt>
                <c:pt idx="4538">
                  <c:v>564.76840869</c:v>
                </c:pt>
                <c:pt idx="4539">
                  <c:v>563.40616368999997</c:v>
                </c:pt>
                <c:pt idx="4540">
                  <c:v>564.38545087</c:v>
                </c:pt>
                <c:pt idx="4541">
                  <c:v>564.18910515000005</c:v>
                </c:pt>
                <c:pt idx="4542">
                  <c:v>564.84038679000003</c:v>
                </c:pt>
                <c:pt idx="4543">
                  <c:v>566.02493992999996</c:v>
                </c:pt>
                <c:pt idx="4544">
                  <c:v>563.73707664000005</c:v>
                </c:pt>
                <c:pt idx="4545">
                  <c:v>565.93168307999997</c:v>
                </c:pt>
                <c:pt idx="4546">
                  <c:v>563.82418455000004</c:v>
                </c:pt>
                <c:pt idx="4547">
                  <c:v>565.48377916000004</c:v>
                </c:pt>
                <c:pt idx="4548">
                  <c:v>563.16229105000002</c:v>
                </c:pt>
                <c:pt idx="4549">
                  <c:v>564.17041714000004</c:v>
                </c:pt>
                <c:pt idx="4550">
                  <c:v>564.60569578000002</c:v>
                </c:pt>
                <c:pt idx="4551">
                  <c:v>564.68475307000006</c:v>
                </c:pt>
                <c:pt idx="4552">
                  <c:v>564.35814144000005</c:v>
                </c:pt>
                <c:pt idx="4553">
                  <c:v>564.65630196999996</c:v>
                </c:pt>
                <c:pt idx="4554">
                  <c:v>564.94049295000002</c:v>
                </c:pt>
                <c:pt idx="4555">
                  <c:v>564.63497053000003</c:v>
                </c:pt>
                <c:pt idx="4556">
                  <c:v>565.13381737999998</c:v>
                </c:pt>
                <c:pt idx="4557">
                  <c:v>563.22457063000002</c:v>
                </c:pt>
                <c:pt idx="4558">
                  <c:v>565.24895618999994</c:v>
                </c:pt>
                <c:pt idx="4559">
                  <c:v>564.96104710999998</c:v>
                </c:pt>
                <c:pt idx="4560">
                  <c:v>563.26016806999996</c:v>
                </c:pt>
                <c:pt idx="4561">
                  <c:v>563.41701853999996</c:v>
                </c:pt>
                <c:pt idx="4562">
                  <c:v>565.32375563000005</c:v>
                </c:pt>
                <c:pt idx="4563">
                  <c:v>564.26467874000002</c:v>
                </c:pt>
                <c:pt idx="4564">
                  <c:v>565.86278449999998</c:v>
                </c:pt>
                <c:pt idx="4565">
                  <c:v>564.01704882000001</c:v>
                </c:pt>
                <c:pt idx="4566">
                  <c:v>563.91701106000005</c:v>
                </c:pt>
                <c:pt idx="4567">
                  <c:v>563.62112153999999</c:v>
                </c:pt>
                <c:pt idx="4568">
                  <c:v>566.22517579999999</c:v>
                </c:pt>
                <c:pt idx="4569">
                  <c:v>563.83108668</c:v>
                </c:pt>
                <c:pt idx="4570">
                  <c:v>563.40743402999999</c:v>
                </c:pt>
                <c:pt idx="4571">
                  <c:v>565.57543481000005</c:v>
                </c:pt>
                <c:pt idx="4572">
                  <c:v>565.31488996999997</c:v>
                </c:pt>
                <c:pt idx="4573">
                  <c:v>564.20792076999999</c:v>
                </c:pt>
                <c:pt idx="4574">
                  <c:v>566.39113264000002</c:v>
                </c:pt>
                <c:pt idx="4575">
                  <c:v>565.26160261999996</c:v>
                </c:pt>
                <c:pt idx="4576">
                  <c:v>565.11870755999996</c:v>
                </c:pt>
                <c:pt idx="4577">
                  <c:v>564.23399481000001</c:v>
                </c:pt>
                <c:pt idx="4578">
                  <c:v>564.91196520000005</c:v>
                </c:pt>
                <c:pt idx="4579">
                  <c:v>565.88402941000004</c:v>
                </c:pt>
                <c:pt idx="4580">
                  <c:v>564.79579434000004</c:v>
                </c:pt>
                <c:pt idx="4581">
                  <c:v>564.34427129999995</c:v>
                </c:pt>
                <c:pt idx="4582">
                  <c:v>565.13679089000004</c:v>
                </c:pt>
                <c:pt idx="4583">
                  <c:v>564.90273253999999</c:v>
                </c:pt>
                <c:pt idx="4584">
                  <c:v>564.69661769000004</c:v>
                </c:pt>
                <c:pt idx="4585">
                  <c:v>565.60753410999996</c:v>
                </c:pt>
                <c:pt idx="4586">
                  <c:v>564.64837532000001</c:v>
                </c:pt>
                <c:pt idx="4587">
                  <c:v>563.84053338000001</c:v>
                </c:pt>
                <c:pt idx="4588">
                  <c:v>564.01127555999994</c:v>
                </c:pt>
                <c:pt idx="4589">
                  <c:v>563.85553295</c:v>
                </c:pt>
                <c:pt idx="4590">
                  <c:v>565.25220572000001</c:v>
                </c:pt>
                <c:pt idx="4591">
                  <c:v>566.03689494000002</c:v>
                </c:pt>
                <c:pt idx="4592">
                  <c:v>564.63869706000003</c:v>
                </c:pt>
                <c:pt idx="4593">
                  <c:v>563.96841018999999</c:v>
                </c:pt>
                <c:pt idx="4594">
                  <c:v>564.68282469999997</c:v>
                </c:pt>
                <c:pt idx="4595">
                  <c:v>564.62605788999997</c:v>
                </c:pt>
                <c:pt idx="4596">
                  <c:v>563.6191953</c:v>
                </c:pt>
                <c:pt idx="4597">
                  <c:v>564.50528969000004</c:v>
                </c:pt>
                <c:pt idx="4598">
                  <c:v>565.82707330999995</c:v>
                </c:pt>
                <c:pt idx="4599">
                  <c:v>564.46112171000004</c:v>
                </c:pt>
                <c:pt idx="4600">
                  <c:v>564.49633698000002</c:v>
                </c:pt>
                <c:pt idx="4601">
                  <c:v>563.88281331999997</c:v>
                </c:pt>
                <c:pt idx="4602">
                  <c:v>563.55058695000002</c:v>
                </c:pt>
                <c:pt idx="4603">
                  <c:v>565.15720648000001</c:v>
                </c:pt>
                <c:pt idx="4604">
                  <c:v>564.45558759000005</c:v>
                </c:pt>
                <c:pt idx="4605">
                  <c:v>563.96966637000003</c:v>
                </c:pt>
                <c:pt idx="4606">
                  <c:v>564.01083089999997</c:v>
                </c:pt>
                <c:pt idx="4607">
                  <c:v>564.35425303</c:v>
                </c:pt>
                <c:pt idx="4608">
                  <c:v>563.61269190999997</c:v>
                </c:pt>
                <c:pt idx="4609">
                  <c:v>564.01605973999995</c:v>
                </c:pt>
                <c:pt idx="4610">
                  <c:v>567.03834440000003</c:v>
                </c:pt>
                <c:pt idx="4611">
                  <c:v>563.69112990999997</c:v>
                </c:pt>
                <c:pt idx="4612">
                  <c:v>565.17487015999995</c:v>
                </c:pt>
                <c:pt idx="4613">
                  <c:v>565.24255475999996</c:v>
                </c:pt>
                <c:pt idx="4614">
                  <c:v>563.79542307999998</c:v>
                </c:pt>
                <c:pt idx="4615">
                  <c:v>564.95083322000005</c:v>
                </c:pt>
                <c:pt idx="4616">
                  <c:v>564.55589053000006</c:v>
                </c:pt>
                <c:pt idx="4617">
                  <c:v>564.41387318</c:v>
                </c:pt>
                <c:pt idx="4618">
                  <c:v>565.49868260999995</c:v>
                </c:pt>
                <c:pt idx="4619">
                  <c:v>564.47262622999995</c:v>
                </c:pt>
                <c:pt idx="4620">
                  <c:v>563.08530494000001</c:v>
                </c:pt>
                <c:pt idx="4621">
                  <c:v>564.96923068000001</c:v>
                </c:pt>
                <c:pt idx="4622">
                  <c:v>564.65552936999995</c:v>
                </c:pt>
                <c:pt idx="4623">
                  <c:v>565.49658966000004</c:v>
                </c:pt>
                <c:pt idx="4624">
                  <c:v>563.3377911</c:v>
                </c:pt>
                <c:pt idx="4625">
                  <c:v>564.07299523999995</c:v>
                </c:pt>
                <c:pt idx="4626">
                  <c:v>564.90510673000006</c:v>
                </c:pt>
                <c:pt idx="4627">
                  <c:v>563.64491070999998</c:v>
                </c:pt>
                <c:pt idx="4628">
                  <c:v>562.93571851000002</c:v>
                </c:pt>
                <c:pt idx="4629">
                  <c:v>565.09593075999999</c:v>
                </c:pt>
                <c:pt idx="4630">
                  <c:v>565.07042810999997</c:v>
                </c:pt>
                <c:pt idx="4631">
                  <c:v>564.60932787000002</c:v>
                </c:pt>
                <c:pt idx="4632">
                  <c:v>564.45830215000001</c:v>
                </c:pt>
                <c:pt idx="4633">
                  <c:v>564.14441451000005</c:v>
                </c:pt>
                <c:pt idx="4634">
                  <c:v>563.68044619</c:v>
                </c:pt>
                <c:pt idx="4635">
                  <c:v>564.59980751000001</c:v>
                </c:pt>
                <c:pt idx="4636">
                  <c:v>564.89811579000002</c:v>
                </c:pt>
                <c:pt idx="4637">
                  <c:v>564.78077728000005</c:v>
                </c:pt>
                <c:pt idx="4638">
                  <c:v>564.46494954000002</c:v>
                </c:pt>
                <c:pt idx="4639">
                  <c:v>564.76157591000003</c:v>
                </c:pt>
                <c:pt idx="4640">
                  <c:v>564.02263096000001</c:v>
                </c:pt>
                <c:pt idx="4641">
                  <c:v>565.08331840000005</c:v>
                </c:pt>
                <c:pt idx="4642">
                  <c:v>565.05574376000004</c:v>
                </c:pt>
                <c:pt idx="4643">
                  <c:v>564.26804790000006</c:v>
                </c:pt>
                <c:pt idx="4644">
                  <c:v>563.95758472</c:v>
                </c:pt>
                <c:pt idx="4645">
                  <c:v>564.74575434999997</c:v>
                </c:pt>
                <c:pt idx="4646">
                  <c:v>564.45205457999998</c:v>
                </c:pt>
                <c:pt idx="4647">
                  <c:v>565.04858662000004</c:v>
                </c:pt>
                <c:pt idx="4648">
                  <c:v>564.12565214000006</c:v>
                </c:pt>
                <c:pt idx="4649">
                  <c:v>564.32615601999998</c:v>
                </c:pt>
                <c:pt idx="4650">
                  <c:v>563.6270998</c:v>
                </c:pt>
                <c:pt idx="4651">
                  <c:v>565.75327261999996</c:v>
                </c:pt>
                <c:pt idx="4652">
                  <c:v>565.12091063000003</c:v>
                </c:pt>
                <c:pt idx="4653">
                  <c:v>564.65331411</c:v>
                </c:pt>
                <c:pt idx="4654">
                  <c:v>564.29715621000003</c:v>
                </c:pt>
                <c:pt idx="4655">
                  <c:v>564.50081956999998</c:v>
                </c:pt>
                <c:pt idx="4656">
                  <c:v>564.46302246000005</c:v>
                </c:pt>
                <c:pt idx="4657">
                  <c:v>564.92177994999997</c:v>
                </c:pt>
                <c:pt idx="4658">
                  <c:v>563.95826548000002</c:v>
                </c:pt>
                <c:pt idx="4659">
                  <c:v>564.59789983999997</c:v>
                </c:pt>
                <c:pt idx="4660">
                  <c:v>563.81763848000003</c:v>
                </c:pt>
                <c:pt idx="4661">
                  <c:v>565.23402394000004</c:v>
                </c:pt>
                <c:pt idx="4662">
                  <c:v>563.00027326999998</c:v>
                </c:pt>
                <c:pt idx="4663">
                  <c:v>565.09093726000003</c:v>
                </c:pt>
                <c:pt idx="4664">
                  <c:v>565.07240084</c:v>
                </c:pt>
                <c:pt idx="4665">
                  <c:v>563.84552068999994</c:v>
                </c:pt>
                <c:pt idx="4666">
                  <c:v>565.35532279999995</c:v>
                </c:pt>
                <c:pt idx="4667">
                  <c:v>565.63629147999995</c:v>
                </c:pt>
                <c:pt idx="4668">
                  <c:v>564.48144514000001</c:v>
                </c:pt>
                <c:pt idx="4669">
                  <c:v>563.64668962999997</c:v>
                </c:pt>
                <c:pt idx="4670">
                  <c:v>565.08031441000003</c:v>
                </c:pt>
                <c:pt idx="4671">
                  <c:v>565.14528356000005</c:v>
                </c:pt>
                <c:pt idx="4672">
                  <c:v>564.63994647000004</c:v>
                </c:pt>
                <c:pt idx="4673">
                  <c:v>563.97212654999998</c:v>
                </c:pt>
                <c:pt idx="4674">
                  <c:v>563.84970392000002</c:v>
                </c:pt>
                <c:pt idx="4675">
                  <c:v>564.81814172999998</c:v>
                </c:pt>
                <c:pt idx="4676">
                  <c:v>564.44655111999998</c:v>
                </c:pt>
                <c:pt idx="4677">
                  <c:v>565.94107043999998</c:v>
                </c:pt>
                <c:pt idx="4678">
                  <c:v>562.7449828</c:v>
                </c:pt>
                <c:pt idx="4679">
                  <c:v>564.42511761000003</c:v>
                </c:pt>
                <c:pt idx="4680">
                  <c:v>564.60396474000004</c:v>
                </c:pt>
                <c:pt idx="4681">
                  <c:v>564.15975323999999</c:v>
                </c:pt>
                <c:pt idx="4682">
                  <c:v>564.38250853</c:v>
                </c:pt>
                <c:pt idx="4683">
                  <c:v>564.82493751000004</c:v>
                </c:pt>
                <c:pt idx="4684">
                  <c:v>562.81900546999998</c:v>
                </c:pt>
                <c:pt idx="4685">
                  <c:v>566.29937803999997</c:v>
                </c:pt>
                <c:pt idx="4686">
                  <c:v>566.15901602999998</c:v>
                </c:pt>
                <c:pt idx="4687">
                  <c:v>564.65723071000002</c:v>
                </c:pt>
                <c:pt idx="4688">
                  <c:v>563.37670753999998</c:v>
                </c:pt>
                <c:pt idx="4689">
                  <c:v>563.11470801999997</c:v>
                </c:pt>
                <c:pt idx="4690">
                  <c:v>565.21674478</c:v>
                </c:pt>
                <c:pt idx="4691">
                  <c:v>564.33923541000001</c:v>
                </c:pt>
                <c:pt idx="4692">
                  <c:v>564.22810690999995</c:v>
                </c:pt>
                <c:pt idx="4693">
                  <c:v>563.92631251</c:v>
                </c:pt>
                <c:pt idx="4694">
                  <c:v>564.42532494</c:v>
                </c:pt>
                <c:pt idx="4695">
                  <c:v>563.59595444000001</c:v>
                </c:pt>
                <c:pt idx="4696">
                  <c:v>563.92003808000004</c:v>
                </c:pt>
                <c:pt idx="4697">
                  <c:v>564.37705073999996</c:v>
                </c:pt>
                <c:pt idx="4698">
                  <c:v>563.82813178000004</c:v>
                </c:pt>
                <c:pt idx="4699">
                  <c:v>563.79889818000004</c:v>
                </c:pt>
                <c:pt idx="4700">
                  <c:v>563.50821255999995</c:v>
                </c:pt>
                <c:pt idx="4701">
                  <c:v>564.92165039999998</c:v>
                </c:pt>
                <c:pt idx="4702">
                  <c:v>564.63706587000001</c:v>
                </c:pt>
                <c:pt idx="4703">
                  <c:v>565.38265428</c:v>
                </c:pt>
                <c:pt idx="4704">
                  <c:v>563.90163206</c:v>
                </c:pt>
                <c:pt idx="4705">
                  <c:v>563.97374322999997</c:v>
                </c:pt>
                <c:pt idx="4706">
                  <c:v>565.02891944999999</c:v>
                </c:pt>
                <c:pt idx="4707">
                  <c:v>564.94154702000003</c:v>
                </c:pt>
                <c:pt idx="4708">
                  <c:v>565.43069269</c:v>
                </c:pt>
                <c:pt idx="4709">
                  <c:v>562.64502954</c:v>
                </c:pt>
                <c:pt idx="4710">
                  <c:v>564.39878128999999</c:v>
                </c:pt>
                <c:pt idx="4711">
                  <c:v>564.35492948000001</c:v>
                </c:pt>
                <c:pt idx="4712">
                  <c:v>562.60813541000005</c:v>
                </c:pt>
                <c:pt idx="4713">
                  <c:v>564.00734719000002</c:v>
                </c:pt>
                <c:pt idx="4714">
                  <c:v>562.78349546000004</c:v>
                </c:pt>
                <c:pt idx="4715">
                  <c:v>564.71570010000005</c:v>
                </c:pt>
                <c:pt idx="4716">
                  <c:v>564.13688184</c:v>
                </c:pt>
                <c:pt idx="4717">
                  <c:v>566.13048805999995</c:v>
                </c:pt>
                <c:pt idx="4718">
                  <c:v>565.22546565000005</c:v>
                </c:pt>
                <c:pt idx="4719">
                  <c:v>563.80414284000005</c:v>
                </c:pt>
                <c:pt idx="4720">
                  <c:v>564.10764181000002</c:v>
                </c:pt>
                <c:pt idx="4721">
                  <c:v>564.83622772000001</c:v>
                </c:pt>
                <c:pt idx="4722">
                  <c:v>563.19281885999999</c:v>
                </c:pt>
                <c:pt idx="4723">
                  <c:v>564.94014483000001</c:v>
                </c:pt>
                <c:pt idx="4724">
                  <c:v>564.18366977999995</c:v>
                </c:pt>
                <c:pt idx="4725">
                  <c:v>564.62368876999994</c:v>
                </c:pt>
                <c:pt idx="4726">
                  <c:v>564.29444330000001</c:v>
                </c:pt>
                <c:pt idx="4727">
                  <c:v>563.99686495000003</c:v>
                </c:pt>
                <c:pt idx="4728">
                  <c:v>564.94831450000004</c:v>
                </c:pt>
                <c:pt idx="4729">
                  <c:v>565.38114974999996</c:v>
                </c:pt>
                <c:pt idx="4730">
                  <c:v>563.19715372999997</c:v>
                </c:pt>
                <c:pt idx="4731">
                  <c:v>563.83933473000002</c:v>
                </c:pt>
                <c:pt idx="4732">
                  <c:v>566.35715855000001</c:v>
                </c:pt>
                <c:pt idx="4733">
                  <c:v>569.67932079000002</c:v>
                </c:pt>
                <c:pt idx="4734">
                  <c:v>572.49233216000005</c:v>
                </c:pt>
                <c:pt idx="4735">
                  <c:v>576.04458281999996</c:v>
                </c:pt>
                <c:pt idx="4736">
                  <c:v>573.76684148000004</c:v>
                </c:pt>
                <c:pt idx="4737">
                  <c:v>576.43521272999999</c:v>
                </c:pt>
                <c:pt idx="4738">
                  <c:v>579.30811157000005</c:v>
                </c:pt>
                <c:pt idx="4739">
                  <c:v>584.23490995999998</c:v>
                </c:pt>
                <c:pt idx="4740">
                  <c:v>588.77102624999998</c:v>
                </c:pt>
                <c:pt idx="4741">
                  <c:v>593.12374302000001</c:v>
                </c:pt>
                <c:pt idx="4742">
                  <c:v>595.09816491000004</c:v>
                </c:pt>
                <c:pt idx="4743">
                  <c:v>595.81475968999996</c:v>
                </c:pt>
                <c:pt idx="4744">
                  <c:v>596.67656249000004</c:v>
                </c:pt>
                <c:pt idx="4745">
                  <c:v>595.22401735999995</c:v>
                </c:pt>
                <c:pt idx="4746">
                  <c:v>595.60452561</c:v>
                </c:pt>
                <c:pt idx="4747">
                  <c:v>595.15627000999996</c:v>
                </c:pt>
                <c:pt idx="4748">
                  <c:v>595.86832248999997</c:v>
                </c:pt>
                <c:pt idx="4749">
                  <c:v>594.66432497000005</c:v>
                </c:pt>
                <c:pt idx="4750">
                  <c:v>596.59614724000005</c:v>
                </c:pt>
                <c:pt idx="4751">
                  <c:v>595.54712631999996</c:v>
                </c:pt>
                <c:pt idx="4752">
                  <c:v>595.55673658000001</c:v>
                </c:pt>
                <c:pt idx="4753">
                  <c:v>594.93058681000002</c:v>
                </c:pt>
                <c:pt idx="4754">
                  <c:v>594.91767405999997</c:v>
                </c:pt>
                <c:pt idx="4755">
                  <c:v>596.31626001999996</c:v>
                </c:pt>
                <c:pt idx="4756">
                  <c:v>595.19638253000005</c:v>
                </c:pt>
                <c:pt idx="4757">
                  <c:v>596.97924481999996</c:v>
                </c:pt>
                <c:pt idx="4758">
                  <c:v>596.02487842999994</c:v>
                </c:pt>
                <c:pt idx="4759">
                  <c:v>595.54654995999999</c:v>
                </c:pt>
                <c:pt idx="4760">
                  <c:v>593.41711665000003</c:v>
                </c:pt>
                <c:pt idx="4761">
                  <c:v>594.30444207000005</c:v>
                </c:pt>
                <c:pt idx="4762">
                  <c:v>595.68986744999995</c:v>
                </c:pt>
                <c:pt idx="4763">
                  <c:v>596.31804288000001</c:v>
                </c:pt>
                <c:pt idx="4764">
                  <c:v>595.81660165000005</c:v>
                </c:pt>
                <c:pt idx="4765">
                  <c:v>595.55455272999995</c:v>
                </c:pt>
                <c:pt idx="4766">
                  <c:v>595.36473811999997</c:v>
                </c:pt>
                <c:pt idx="4767">
                  <c:v>595.97060458999999</c:v>
                </c:pt>
                <c:pt idx="4768">
                  <c:v>595.51297010999997</c:v>
                </c:pt>
                <c:pt idx="4769">
                  <c:v>595.71655848</c:v>
                </c:pt>
                <c:pt idx="4770">
                  <c:v>596.78503217000002</c:v>
                </c:pt>
                <c:pt idx="4771">
                  <c:v>595.53240209000001</c:v>
                </c:pt>
                <c:pt idx="4772">
                  <c:v>595.70523447999994</c:v>
                </c:pt>
                <c:pt idx="4773">
                  <c:v>596.73568847000001</c:v>
                </c:pt>
                <c:pt idx="4774">
                  <c:v>595.26328187000001</c:v>
                </c:pt>
                <c:pt idx="4775">
                  <c:v>595.98464460000002</c:v>
                </c:pt>
                <c:pt idx="4776">
                  <c:v>595.20839950000004</c:v>
                </c:pt>
                <c:pt idx="4777">
                  <c:v>596.78414031</c:v>
                </c:pt>
                <c:pt idx="4778">
                  <c:v>595.88075813</c:v>
                </c:pt>
                <c:pt idx="4779">
                  <c:v>596.81726126000001</c:v>
                </c:pt>
                <c:pt idx="4780">
                  <c:v>596.52767255000003</c:v>
                </c:pt>
                <c:pt idx="4781">
                  <c:v>595.93222969999999</c:v>
                </c:pt>
                <c:pt idx="4782">
                  <c:v>595.38023558999998</c:v>
                </c:pt>
                <c:pt idx="4783">
                  <c:v>596.33367002</c:v>
                </c:pt>
                <c:pt idx="4784">
                  <c:v>596.44003414999997</c:v>
                </c:pt>
                <c:pt idx="4785">
                  <c:v>596.30411444000003</c:v>
                </c:pt>
                <c:pt idx="4786">
                  <c:v>594.90443167000001</c:v>
                </c:pt>
                <c:pt idx="4787">
                  <c:v>595.34447982999995</c:v>
                </c:pt>
                <c:pt idx="4788">
                  <c:v>594.95296182000004</c:v>
                </c:pt>
                <c:pt idx="4789">
                  <c:v>595.40279300999998</c:v>
                </c:pt>
                <c:pt idx="4790">
                  <c:v>594.98427070000002</c:v>
                </c:pt>
                <c:pt idx="4791">
                  <c:v>596.44121421</c:v>
                </c:pt>
                <c:pt idx="4792">
                  <c:v>594.29822193999996</c:v>
                </c:pt>
                <c:pt idx="4793">
                  <c:v>596.33450072999995</c:v>
                </c:pt>
                <c:pt idx="4794">
                  <c:v>595.04796109999995</c:v>
                </c:pt>
                <c:pt idx="4795">
                  <c:v>594.47369652999998</c:v>
                </c:pt>
                <c:pt idx="4796">
                  <c:v>595.47675188000005</c:v>
                </c:pt>
                <c:pt idx="4797">
                  <c:v>596.48512502000005</c:v>
                </c:pt>
                <c:pt idx="4798">
                  <c:v>596.31305087999999</c:v>
                </c:pt>
                <c:pt idx="4799">
                  <c:v>594.13042112999995</c:v>
                </c:pt>
                <c:pt idx="4800">
                  <c:v>595.81593691</c:v>
                </c:pt>
                <c:pt idx="4801">
                  <c:v>593.82757489999995</c:v>
                </c:pt>
                <c:pt idx="4802">
                  <c:v>596.74019610000005</c:v>
                </c:pt>
                <c:pt idx="4803">
                  <c:v>595.24778708999997</c:v>
                </c:pt>
                <c:pt idx="4804">
                  <c:v>595.05862060000004</c:v>
                </c:pt>
                <c:pt idx="4805">
                  <c:v>595.98657158000003</c:v>
                </c:pt>
                <c:pt idx="4806">
                  <c:v>595.41015253</c:v>
                </c:pt>
                <c:pt idx="4807">
                  <c:v>595.21317449000003</c:v>
                </c:pt>
                <c:pt idx="4808">
                  <c:v>595.60094236999998</c:v>
                </c:pt>
                <c:pt idx="4809">
                  <c:v>595.12244014999999</c:v>
                </c:pt>
                <c:pt idx="4810">
                  <c:v>595.20230348999996</c:v>
                </c:pt>
                <c:pt idx="4811">
                  <c:v>596.23717214999999</c:v>
                </c:pt>
                <c:pt idx="4812">
                  <c:v>594.64918763000003</c:v>
                </c:pt>
                <c:pt idx="4813">
                  <c:v>595.49211083</c:v>
                </c:pt>
                <c:pt idx="4814">
                  <c:v>596.58471379000002</c:v>
                </c:pt>
                <c:pt idx="4815">
                  <c:v>593.52392182999995</c:v>
                </c:pt>
                <c:pt idx="4816">
                  <c:v>594.94234760999996</c:v>
                </c:pt>
                <c:pt idx="4817">
                  <c:v>596.00686574999997</c:v>
                </c:pt>
                <c:pt idx="4818">
                  <c:v>595.41621321000002</c:v>
                </c:pt>
                <c:pt idx="4819">
                  <c:v>595.99127356999998</c:v>
                </c:pt>
                <c:pt idx="4820">
                  <c:v>596.66739598000004</c:v>
                </c:pt>
                <c:pt idx="4821">
                  <c:v>596.15900585999998</c:v>
                </c:pt>
                <c:pt idx="4822">
                  <c:v>595.06355541000005</c:v>
                </c:pt>
                <c:pt idx="4823">
                  <c:v>594.91483390999997</c:v>
                </c:pt>
                <c:pt idx="4824">
                  <c:v>594.93035496000005</c:v>
                </c:pt>
                <c:pt idx="4825">
                  <c:v>596.18882639000003</c:v>
                </c:pt>
                <c:pt idx="4826">
                  <c:v>595.18817252999997</c:v>
                </c:pt>
                <c:pt idx="4827">
                  <c:v>595.24392985999998</c:v>
                </c:pt>
                <c:pt idx="4828">
                  <c:v>593.81458119000001</c:v>
                </c:pt>
                <c:pt idx="4829">
                  <c:v>595.07994783000004</c:v>
                </c:pt>
                <c:pt idx="4830">
                  <c:v>594.82895428999996</c:v>
                </c:pt>
                <c:pt idx="4831">
                  <c:v>595.16066642999999</c:v>
                </c:pt>
                <c:pt idx="4832">
                  <c:v>595.88135009999996</c:v>
                </c:pt>
                <c:pt idx="4833">
                  <c:v>595.29155114000002</c:v>
                </c:pt>
                <c:pt idx="4834">
                  <c:v>594.98571566999999</c:v>
                </c:pt>
                <c:pt idx="4835">
                  <c:v>594.16177938999999</c:v>
                </c:pt>
                <c:pt idx="4836">
                  <c:v>593.95715111000004</c:v>
                </c:pt>
                <c:pt idx="4837">
                  <c:v>595.07839725999997</c:v>
                </c:pt>
                <c:pt idx="4838">
                  <c:v>595.22770643000001</c:v>
                </c:pt>
                <c:pt idx="4839">
                  <c:v>595.50511908999999</c:v>
                </c:pt>
                <c:pt idx="4840">
                  <c:v>594.67426461000002</c:v>
                </c:pt>
                <c:pt idx="4841">
                  <c:v>595.85359434999998</c:v>
                </c:pt>
                <c:pt idx="4842">
                  <c:v>595.97126944000001</c:v>
                </c:pt>
                <c:pt idx="4843">
                  <c:v>594.60071038000001</c:v>
                </c:pt>
                <c:pt idx="4844">
                  <c:v>595.70234929000003</c:v>
                </c:pt>
                <c:pt idx="4845">
                  <c:v>595.32006320000005</c:v>
                </c:pt>
                <c:pt idx="4846">
                  <c:v>594.38469734</c:v>
                </c:pt>
                <c:pt idx="4847">
                  <c:v>595.38041548000001</c:v>
                </c:pt>
                <c:pt idx="4848">
                  <c:v>593.95660952000003</c:v>
                </c:pt>
                <c:pt idx="4849">
                  <c:v>594.72461917999999</c:v>
                </c:pt>
                <c:pt idx="4850">
                  <c:v>595.84922538000001</c:v>
                </c:pt>
                <c:pt idx="4851">
                  <c:v>595.39689288</c:v>
                </c:pt>
                <c:pt idx="4852">
                  <c:v>595.55557361000001</c:v>
                </c:pt>
                <c:pt idx="4853">
                  <c:v>595.27421064999999</c:v>
                </c:pt>
                <c:pt idx="4854">
                  <c:v>594.12634390000005</c:v>
                </c:pt>
                <c:pt idx="4855">
                  <c:v>594.19649203999995</c:v>
                </c:pt>
                <c:pt idx="4856">
                  <c:v>594.58397047999995</c:v>
                </c:pt>
                <c:pt idx="4857">
                  <c:v>595.24217334000002</c:v>
                </c:pt>
                <c:pt idx="4858">
                  <c:v>594.77016172000003</c:v>
                </c:pt>
                <c:pt idx="4859">
                  <c:v>595.97674920999998</c:v>
                </c:pt>
                <c:pt idx="4860">
                  <c:v>593.78454757999998</c:v>
                </c:pt>
                <c:pt idx="4861">
                  <c:v>595.06869179</c:v>
                </c:pt>
                <c:pt idx="4862">
                  <c:v>595.14856325999995</c:v>
                </c:pt>
                <c:pt idx="4863">
                  <c:v>595.56287767000003</c:v>
                </c:pt>
                <c:pt idx="4864">
                  <c:v>594.73435415999995</c:v>
                </c:pt>
                <c:pt idx="4865">
                  <c:v>515.97069672999999</c:v>
                </c:pt>
                <c:pt idx="4866">
                  <c:v>380.52739930000001</c:v>
                </c:pt>
                <c:pt idx="4867">
                  <c:v>237.43264558999999</c:v>
                </c:pt>
                <c:pt idx="4868">
                  <c:v>190.73674991999999</c:v>
                </c:pt>
                <c:pt idx="4869">
                  <c:v>184.80785275</c:v>
                </c:pt>
                <c:pt idx="4870">
                  <c:v>185.38877235000001</c:v>
                </c:pt>
                <c:pt idx="4871">
                  <c:v>183.52614249999999</c:v>
                </c:pt>
                <c:pt idx="4872">
                  <c:v>184.62867188999999</c:v>
                </c:pt>
                <c:pt idx="4873">
                  <c:v>183.78824162000001</c:v>
                </c:pt>
                <c:pt idx="4874">
                  <c:v>184.12179520000001</c:v>
                </c:pt>
                <c:pt idx="4875">
                  <c:v>182.26819438000001</c:v>
                </c:pt>
                <c:pt idx="4876">
                  <c:v>184.27621418000001</c:v>
                </c:pt>
                <c:pt idx="4877">
                  <c:v>184.07293874999999</c:v>
                </c:pt>
                <c:pt idx="4878">
                  <c:v>183.67162812999999</c:v>
                </c:pt>
                <c:pt idx="4879">
                  <c:v>185.04658796000001</c:v>
                </c:pt>
                <c:pt idx="4880">
                  <c:v>185.15947231999999</c:v>
                </c:pt>
                <c:pt idx="4881">
                  <c:v>183.29371241999999</c:v>
                </c:pt>
                <c:pt idx="4882">
                  <c:v>183.77187301999999</c:v>
                </c:pt>
                <c:pt idx="4883">
                  <c:v>184.28693895000001</c:v>
                </c:pt>
                <c:pt idx="4884">
                  <c:v>184.28973099000001</c:v>
                </c:pt>
                <c:pt idx="4885">
                  <c:v>184.44984282999999</c:v>
                </c:pt>
                <c:pt idx="4886">
                  <c:v>184.25672041999999</c:v>
                </c:pt>
                <c:pt idx="4887">
                  <c:v>184.10844621999999</c:v>
                </c:pt>
                <c:pt idx="4888">
                  <c:v>183.0397658</c:v>
                </c:pt>
                <c:pt idx="4889">
                  <c:v>182.31148716999999</c:v>
                </c:pt>
                <c:pt idx="4890">
                  <c:v>182.42597562</c:v>
                </c:pt>
                <c:pt idx="4891">
                  <c:v>183.02479396000001</c:v>
                </c:pt>
                <c:pt idx="4892">
                  <c:v>183.61456534999999</c:v>
                </c:pt>
                <c:pt idx="4893">
                  <c:v>183.48486523</c:v>
                </c:pt>
                <c:pt idx="4894">
                  <c:v>183.52673732</c:v>
                </c:pt>
                <c:pt idx="4895">
                  <c:v>184.25227559000001</c:v>
                </c:pt>
                <c:pt idx="4896">
                  <c:v>184.21927803</c:v>
                </c:pt>
                <c:pt idx="4897">
                  <c:v>185.56974488</c:v>
                </c:pt>
                <c:pt idx="4898">
                  <c:v>184.16251763</c:v>
                </c:pt>
                <c:pt idx="4899">
                  <c:v>185.24867662</c:v>
                </c:pt>
                <c:pt idx="4900">
                  <c:v>184.71844261000001</c:v>
                </c:pt>
                <c:pt idx="4901">
                  <c:v>184.53018402000001</c:v>
                </c:pt>
                <c:pt idx="4902">
                  <c:v>183.83203023999999</c:v>
                </c:pt>
                <c:pt idx="4903">
                  <c:v>184.08796774000001</c:v>
                </c:pt>
                <c:pt idx="4904">
                  <c:v>182.86629646</c:v>
                </c:pt>
                <c:pt idx="4905">
                  <c:v>183.85505325</c:v>
                </c:pt>
                <c:pt idx="4906">
                  <c:v>182.6001603</c:v>
                </c:pt>
                <c:pt idx="4907">
                  <c:v>183.60021854999999</c:v>
                </c:pt>
                <c:pt idx="4908">
                  <c:v>184.57242805000001</c:v>
                </c:pt>
                <c:pt idx="4909">
                  <c:v>184.71705384000001</c:v>
                </c:pt>
                <c:pt idx="4910">
                  <c:v>184.23825968</c:v>
                </c:pt>
                <c:pt idx="4911">
                  <c:v>184.25727211</c:v>
                </c:pt>
                <c:pt idx="4912">
                  <c:v>183.31325634000001</c:v>
                </c:pt>
                <c:pt idx="4913">
                  <c:v>183.42262912000001</c:v>
                </c:pt>
                <c:pt idx="4914">
                  <c:v>184.74220840000001</c:v>
                </c:pt>
                <c:pt idx="4915">
                  <c:v>183.9046659</c:v>
                </c:pt>
                <c:pt idx="4916">
                  <c:v>185.13251650999999</c:v>
                </c:pt>
                <c:pt idx="4917">
                  <c:v>184.98979127000001</c:v>
                </c:pt>
                <c:pt idx="4918">
                  <c:v>184.85597204999999</c:v>
                </c:pt>
                <c:pt idx="4919">
                  <c:v>182.70513058</c:v>
                </c:pt>
                <c:pt idx="4920">
                  <c:v>183.36290725000001</c:v>
                </c:pt>
                <c:pt idx="4921">
                  <c:v>182.69632043999999</c:v>
                </c:pt>
                <c:pt idx="4922">
                  <c:v>183.13524201000001</c:v>
                </c:pt>
                <c:pt idx="4923">
                  <c:v>182.76667441000001</c:v>
                </c:pt>
                <c:pt idx="4924">
                  <c:v>182.49584712000001</c:v>
                </c:pt>
                <c:pt idx="4925">
                  <c:v>184.28646291999999</c:v>
                </c:pt>
                <c:pt idx="4926">
                  <c:v>183.75723965</c:v>
                </c:pt>
                <c:pt idx="4927">
                  <c:v>183.48764281999999</c:v>
                </c:pt>
                <c:pt idx="4928">
                  <c:v>184.04104697</c:v>
                </c:pt>
                <c:pt idx="4929">
                  <c:v>184.74327862000001</c:v>
                </c:pt>
                <c:pt idx="4930">
                  <c:v>182.93742209000001</c:v>
                </c:pt>
                <c:pt idx="4931">
                  <c:v>184.18796209000001</c:v>
                </c:pt>
                <c:pt idx="4932">
                  <c:v>184.63363563999999</c:v>
                </c:pt>
                <c:pt idx="4933">
                  <c:v>183.76147459000001</c:v>
                </c:pt>
                <c:pt idx="4934">
                  <c:v>184.52481714000001</c:v>
                </c:pt>
                <c:pt idx="4935">
                  <c:v>183.80947433</c:v>
                </c:pt>
                <c:pt idx="4936">
                  <c:v>183.07352474000001</c:v>
                </c:pt>
                <c:pt idx="4937">
                  <c:v>183.94480987</c:v>
                </c:pt>
                <c:pt idx="4938">
                  <c:v>184.71502862</c:v>
                </c:pt>
                <c:pt idx="4939">
                  <c:v>185.76064645</c:v>
                </c:pt>
                <c:pt idx="4940">
                  <c:v>184.05357544</c:v>
                </c:pt>
                <c:pt idx="4941">
                  <c:v>184.50205793000001</c:v>
                </c:pt>
                <c:pt idx="4942">
                  <c:v>185.02074719999999</c:v>
                </c:pt>
                <c:pt idx="4943">
                  <c:v>183.97817357</c:v>
                </c:pt>
                <c:pt idx="4944">
                  <c:v>184.8051241</c:v>
                </c:pt>
                <c:pt idx="4945">
                  <c:v>183.31210200000001</c:v>
                </c:pt>
                <c:pt idx="4946">
                  <c:v>184.53087689</c:v>
                </c:pt>
                <c:pt idx="4947">
                  <c:v>184.05058543000001</c:v>
                </c:pt>
                <c:pt idx="4948">
                  <c:v>185.85876164000001</c:v>
                </c:pt>
                <c:pt idx="4949">
                  <c:v>183.17994146999999</c:v>
                </c:pt>
                <c:pt idx="4950">
                  <c:v>185.81096263000001</c:v>
                </c:pt>
                <c:pt idx="4951">
                  <c:v>183.35567073999999</c:v>
                </c:pt>
                <c:pt idx="4952">
                  <c:v>183.67898975</c:v>
                </c:pt>
                <c:pt idx="4953">
                  <c:v>183.78218881000001</c:v>
                </c:pt>
                <c:pt idx="4954">
                  <c:v>182.12461357999999</c:v>
                </c:pt>
                <c:pt idx="4955">
                  <c:v>183.21548641000001</c:v>
                </c:pt>
                <c:pt idx="4956">
                  <c:v>183.44138201000001</c:v>
                </c:pt>
                <c:pt idx="4957">
                  <c:v>184.92121116000001</c:v>
                </c:pt>
                <c:pt idx="4958">
                  <c:v>183.49290368999999</c:v>
                </c:pt>
                <c:pt idx="4959">
                  <c:v>183.01672778</c:v>
                </c:pt>
                <c:pt idx="4960">
                  <c:v>182.97247382</c:v>
                </c:pt>
                <c:pt idx="4961">
                  <c:v>183.22837179999999</c:v>
                </c:pt>
                <c:pt idx="4962">
                  <c:v>185.2050035</c:v>
                </c:pt>
                <c:pt idx="4963">
                  <c:v>184.99621521</c:v>
                </c:pt>
                <c:pt idx="4964">
                  <c:v>184.85898266999999</c:v>
                </c:pt>
                <c:pt idx="4965">
                  <c:v>183.63292594999999</c:v>
                </c:pt>
                <c:pt idx="4966">
                  <c:v>185.23264861999999</c:v>
                </c:pt>
                <c:pt idx="4967">
                  <c:v>183.62667210999999</c:v>
                </c:pt>
                <c:pt idx="4968">
                  <c:v>184.70774441</c:v>
                </c:pt>
                <c:pt idx="4969">
                  <c:v>183.00487810000001</c:v>
                </c:pt>
                <c:pt idx="4970">
                  <c:v>184.52502354999999</c:v>
                </c:pt>
                <c:pt idx="4971">
                  <c:v>184.72467001999999</c:v>
                </c:pt>
                <c:pt idx="4972">
                  <c:v>182.54000339000001</c:v>
                </c:pt>
                <c:pt idx="4973">
                  <c:v>183.00188634</c:v>
                </c:pt>
                <c:pt idx="4974">
                  <c:v>184.8947215</c:v>
                </c:pt>
                <c:pt idx="4975">
                  <c:v>184.72440646000001</c:v>
                </c:pt>
                <c:pt idx="4976">
                  <c:v>184.39628984999999</c:v>
                </c:pt>
                <c:pt idx="4977">
                  <c:v>182.81697237</c:v>
                </c:pt>
                <c:pt idx="4978">
                  <c:v>183.40001749000001</c:v>
                </c:pt>
                <c:pt idx="4979">
                  <c:v>182.36966504</c:v>
                </c:pt>
                <c:pt idx="4980">
                  <c:v>186.2679024</c:v>
                </c:pt>
                <c:pt idx="4981">
                  <c:v>185.99411384999999</c:v>
                </c:pt>
                <c:pt idx="4982">
                  <c:v>185.35462201000001</c:v>
                </c:pt>
                <c:pt idx="4983">
                  <c:v>181.94419316</c:v>
                </c:pt>
                <c:pt idx="4984">
                  <c:v>183.18308834000001</c:v>
                </c:pt>
                <c:pt idx="4985">
                  <c:v>184.40823713</c:v>
                </c:pt>
                <c:pt idx="4986">
                  <c:v>183.36350998</c:v>
                </c:pt>
                <c:pt idx="4987">
                  <c:v>184.38731822</c:v>
                </c:pt>
                <c:pt idx="4988">
                  <c:v>182.50957746</c:v>
                </c:pt>
                <c:pt idx="4989">
                  <c:v>184.10765649999999</c:v>
                </c:pt>
                <c:pt idx="4990">
                  <c:v>183.95674088000001</c:v>
                </c:pt>
                <c:pt idx="4991">
                  <c:v>183.78381096999999</c:v>
                </c:pt>
                <c:pt idx="4992">
                  <c:v>183.16507999999999</c:v>
                </c:pt>
                <c:pt idx="4993">
                  <c:v>184.87539587000001</c:v>
                </c:pt>
                <c:pt idx="4994">
                  <c:v>184.73434036</c:v>
                </c:pt>
                <c:pt idx="4995">
                  <c:v>185.40996451000001</c:v>
                </c:pt>
                <c:pt idx="4996">
                  <c:v>185.16967285999999</c:v>
                </c:pt>
                <c:pt idx="4997">
                  <c:v>182.70378171999999</c:v>
                </c:pt>
                <c:pt idx="4998">
                  <c:v>184.02406726999999</c:v>
                </c:pt>
                <c:pt idx="4999">
                  <c:v>184.85968369</c:v>
                </c:pt>
                <c:pt idx="5000">
                  <c:v>184.25541996999999</c:v>
                </c:pt>
                <c:pt idx="5001">
                  <c:v>184.29316224999999</c:v>
                </c:pt>
                <c:pt idx="5002">
                  <c:v>183.72440911000001</c:v>
                </c:pt>
                <c:pt idx="5003">
                  <c:v>184.50971962</c:v>
                </c:pt>
                <c:pt idx="5004">
                  <c:v>184.59286863</c:v>
                </c:pt>
                <c:pt idx="5005">
                  <c:v>183.66158249</c:v>
                </c:pt>
                <c:pt idx="5006">
                  <c:v>184.42835538</c:v>
                </c:pt>
                <c:pt idx="5007">
                  <c:v>184.17987446000001</c:v>
                </c:pt>
                <c:pt idx="5008">
                  <c:v>184.22263611</c:v>
                </c:pt>
                <c:pt idx="5009">
                  <c:v>183.74704360999999</c:v>
                </c:pt>
                <c:pt idx="5010">
                  <c:v>181.31132227000001</c:v>
                </c:pt>
                <c:pt idx="5011">
                  <c:v>182.81700125</c:v>
                </c:pt>
                <c:pt idx="5012">
                  <c:v>184.37327403</c:v>
                </c:pt>
                <c:pt idx="5013">
                  <c:v>182.58295135</c:v>
                </c:pt>
                <c:pt idx="5014">
                  <c:v>183.92336816</c:v>
                </c:pt>
                <c:pt idx="5015">
                  <c:v>180.88683261</c:v>
                </c:pt>
                <c:pt idx="5016">
                  <c:v>182.71737393000001</c:v>
                </c:pt>
                <c:pt idx="5017">
                  <c:v>181.44307112999999</c:v>
                </c:pt>
                <c:pt idx="5018">
                  <c:v>180.55897694999999</c:v>
                </c:pt>
                <c:pt idx="5019">
                  <c:v>179.95820982999999</c:v>
                </c:pt>
                <c:pt idx="5020">
                  <c:v>181.42469824</c:v>
                </c:pt>
                <c:pt idx="5021">
                  <c:v>181.93126283000001</c:v>
                </c:pt>
                <c:pt idx="5022">
                  <c:v>180.24456448999999</c:v>
                </c:pt>
                <c:pt idx="5023">
                  <c:v>181.36958232000001</c:v>
                </c:pt>
                <c:pt idx="5024">
                  <c:v>180.51309222</c:v>
                </c:pt>
                <c:pt idx="5025">
                  <c:v>181.28048459999999</c:v>
                </c:pt>
                <c:pt idx="5026">
                  <c:v>182.39392126999999</c:v>
                </c:pt>
                <c:pt idx="5027">
                  <c:v>180.67068968000001</c:v>
                </c:pt>
                <c:pt idx="5028">
                  <c:v>181.34748098</c:v>
                </c:pt>
                <c:pt idx="5029">
                  <c:v>183.59509215</c:v>
                </c:pt>
                <c:pt idx="5030">
                  <c:v>180.25958130000001</c:v>
                </c:pt>
                <c:pt idx="5031">
                  <c:v>181.47143288999999</c:v>
                </c:pt>
                <c:pt idx="5032">
                  <c:v>181.60393309</c:v>
                </c:pt>
                <c:pt idx="5033">
                  <c:v>180.45699948000001</c:v>
                </c:pt>
                <c:pt idx="5034">
                  <c:v>181.30452205</c:v>
                </c:pt>
                <c:pt idx="5035">
                  <c:v>181.73953182</c:v>
                </c:pt>
                <c:pt idx="5036">
                  <c:v>179.76742543</c:v>
                </c:pt>
                <c:pt idx="5037">
                  <c:v>180.32647062999999</c:v>
                </c:pt>
                <c:pt idx="5038">
                  <c:v>180.97427010000001</c:v>
                </c:pt>
                <c:pt idx="5039">
                  <c:v>180.52806797</c:v>
                </c:pt>
                <c:pt idx="5040">
                  <c:v>181.27504486000001</c:v>
                </c:pt>
                <c:pt idx="5041">
                  <c:v>181.01919573999999</c:v>
                </c:pt>
                <c:pt idx="5042">
                  <c:v>183.19526300999999</c:v>
                </c:pt>
                <c:pt idx="5043">
                  <c:v>180.71264209</c:v>
                </c:pt>
                <c:pt idx="5044">
                  <c:v>181.59077263</c:v>
                </c:pt>
                <c:pt idx="5045">
                  <c:v>179.46465749999999</c:v>
                </c:pt>
                <c:pt idx="5046">
                  <c:v>182.02116089</c:v>
                </c:pt>
                <c:pt idx="5047">
                  <c:v>181.96639622999999</c:v>
                </c:pt>
                <c:pt idx="5048">
                  <c:v>182.31726689999999</c:v>
                </c:pt>
                <c:pt idx="5049">
                  <c:v>180.59165601000001</c:v>
                </c:pt>
                <c:pt idx="5050">
                  <c:v>181.12005403000001</c:v>
                </c:pt>
                <c:pt idx="5051">
                  <c:v>181.26426420000001</c:v>
                </c:pt>
                <c:pt idx="5052">
                  <c:v>180.69164205000001</c:v>
                </c:pt>
                <c:pt idx="5053">
                  <c:v>181.30600125999999</c:v>
                </c:pt>
                <c:pt idx="5054">
                  <c:v>181.61203965000001</c:v>
                </c:pt>
                <c:pt idx="5055">
                  <c:v>182.20234664</c:v>
                </c:pt>
                <c:pt idx="5056">
                  <c:v>182.41866865</c:v>
                </c:pt>
                <c:pt idx="5057">
                  <c:v>180.73483547999999</c:v>
                </c:pt>
                <c:pt idx="5058">
                  <c:v>180.70195815</c:v>
                </c:pt>
                <c:pt idx="5059">
                  <c:v>179.92113738</c:v>
                </c:pt>
                <c:pt idx="5060">
                  <c:v>181.76139757999999</c:v>
                </c:pt>
                <c:pt idx="5061">
                  <c:v>182.12060077999999</c:v>
                </c:pt>
                <c:pt idx="5062">
                  <c:v>181.71651426</c:v>
                </c:pt>
                <c:pt idx="5063">
                  <c:v>181.31427518000001</c:v>
                </c:pt>
                <c:pt idx="5064">
                  <c:v>181.66448099999999</c:v>
                </c:pt>
                <c:pt idx="5065">
                  <c:v>180.16842388000001</c:v>
                </c:pt>
                <c:pt idx="5066">
                  <c:v>180.16764093</c:v>
                </c:pt>
                <c:pt idx="5067">
                  <c:v>181.16971644</c:v>
                </c:pt>
                <c:pt idx="5068">
                  <c:v>180.84406920000001</c:v>
                </c:pt>
                <c:pt idx="5069">
                  <c:v>181.91185525</c:v>
                </c:pt>
                <c:pt idx="5070">
                  <c:v>183.11354610000001</c:v>
                </c:pt>
                <c:pt idx="5071">
                  <c:v>180.20416270000001</c:v>
                </c:pt>
                <c:pt idx="5072">
                  <c:v>181.69897606000001</c:v>
                </c:pt>
                <c:pt idx="5073">
                  <c:v>180.92250489</c:v>
                </c:pt>
                <c:pt idx="5074">
                  <c:v>180.67878113</c:v>
                </c:pt>
                <c:pt idx="5075">
                  <c:v>181.15977339</c:v>
                </c:pt>
                <c:pt idx="5076">
                  <c:v>182.26648709</c:v>
                </c:pt>
                <c:pt idx="5077">
                  <c:v>180.30447672</c:v>
                </c:pt>
                <c:pt idx="5078">
                  <c:v>181.01181105000001</c:v>
                </c:pt>
                <c:pt idx="5079">
                  <c:v>181.11916839</c:v>
                </c:pt>
                <c:pt idx="5080">
                  <c:v>180.92397414000001</c:v>
                </c:pt>
                <c:pt idx="5081">
                  <c:v>181.15109007000001</c:v>
                </c:pt>
                <c:pt idx="5082">
                  <c:v>180.45530013000001</c:v>
                </c:pt>
                <c:pt idx="5083">
                  <c:v>179.95541840000001</c:v>
                </c:pt>
                <c:pt idx="5084">
                  <c:v>181.68345993</c:v>
                </c:pt>
                <c:pt idx="5085">
                  <c:v>179.61997246000001</c:v>
                </c:pt>
                <c:pt idx="5086">
                  <c:v>179.49257983999999</c:v>
                </c:pt>
                <c:pt idx="5087">
                  <c:v>183.44001040000001</c:v>
                </c:pt>
                <c:pt idx="5088">
                  <c:v>180.09645283</c:v>
                </c:pt>
                <c:pt idx="5089">
                  <c:v>181.36289549</c:v>
                </c:pt>
                <c:pt idx="5090">
                  <c:v>181.15564398000001</c:v>
                </c:pt>
                <c:pt idx="5091">
                  <c:v>180.23190828</c:v>
                </c:pt>
                <c:pt idx="5092">
                  <c:v>180.47717109000001</c:v>
                </c:pt>
                <c:pt idx="5093">
                  <c:v>180.85607532</c:v>
                </c:pt>
                <c:pt idx="5094">
                  <c:v>181.4600318</c:v>
                </c:pt>
                <c:pt idx="5095">
                  <c:v>181.61558890000001</c:v>
                </c:pt>
                <c:pt idx="5096">
                  <c:v>179.93395942999999</c:v>
                </c:pt>
                <c:pt idx="5097">
                  <c:v>180.36306973999999</c:v>
                </c:pt>
                <c:pt idx="5098">
                  <c:v>181.49940753999999</c:v>
                </c:pt>
                <c:pt idx="5099">
                  <c:v>180.56401023000001</c:v>
                </c:pt>
                <c:pt idx="5100">
                  <c:v>180.21647904</c:v>
                </c:pt>
                <c:pt idx="5101">
                  <c:v>180.51407158000001</c:v>
                </c:pt>
                <c:pt idx="5102">
                  <c:v>181.80759279</c:v>
                </c:pt>
                <c:pt idx="5103">
                  <c:v>181.71744806000001</c:v>
                </c:pt>
                <c:pt idx="5104">
                  <c:v>182.05908092000001</c:v>
                </c:pt>
                <c:pt idx="5105">
                  <c:v>179.86556478</c:v>
                </c:pt>
                <c:pt idx="5106">
                  <c:v>180.97589389000001</c:v>
                </c:pt>
                <c:pt idx="5107">
                  <c:v>181.25832306000001</c:v>
                </c:pt>
                <c:pt idx="5108">
                  <c:v>181.88959998999999</c:v>
                </c:pt>
                <c:pt idx="5109">
                  <c:v>181.00053656</c:v>
                </c:pt>
                <c:pt idx="5110">
                  <c:v>182.00278344</c:v>
                </c:pt>
                <c:pt idx="5111">
                  <c:v>180.94515824000001</c:v>
                </c:pt>
                <c:pt idx="5112">
                  <c:v>180.78018098000001</c:v>
                </c:pt>
                <c:pt idx="5113">
                  <c:v>180.88035597999999</c:v>
                </c:pt>
                <c:pt idx="5114">
                  <c:v>180.71824737</c:v>
                </c:pt>
                <c:pt idx="5115">
                  <c:v>180.57082541</c:v>
                </c:pt>
                <c:pt idx="5116">
                  <c:v>180.27593737000001</c:v>
                </c:pt>
                <c:pt idx="5117">
                  <c:v>180.14564098</c:v>
                </c:pt>
                <c:pt idx="5118">
                  <c:v>181.17667992</c:v>
                </c:pt>
                <c:pt idx="5119">
                  <c:v>181.48935693000001</c:v>
                </c:pt>
                <c:pt idx="5120">
                  <c:v>181.17591827999999</c:v>
                </c:pt>
                <c:pt idx="5121">
                  <c:v>181.95232106</c:v>
                </c:pt>
                <c:pt idx="5122">
                  <c:v>181.92557375000001</c:v>
                </c:pt>
                <c:pt idx="5123">
                  <c:v>180.78714761000001</c:v>
                </c:pt>
                <c:pt idx="5124">
                  <c:v>181.67538492</c:v>
                </c:pt>
                <c:pt idx="5125">
                  <c:v>182.13497946000001</c:v>
                </c:pt>
                <c:pt idx="5126">
                  <c:v>180.36125902000001</c:v>
                </c:pt>
                <c:pt idx="5127">
                  <c:v>181.14613957</c:v>
                </c:pt>
                <c:pt idx="5128">
                  <c:v>181.28599093</c:v>
                </c:pt>
                <c:pt idx="5129">
                  <c:v>180.09480260000001</c:v>
                </c:pt>
                <c:pt idx="5130">
                  <c:v>179.80601561</c:v>
                </c:pt>
                <c:pt idx="5131">
                  <c:v>183.37416027</c:v>
                </c:pt>
                <c:pt idx="5132">
                  <c:v>179.02870379000001</c:v>
                </c:pt>
                <c:pt idx="5133">
                  <c:v>179.78195373</c:v>
                </c:pt>
                <c:pt idx="5134">
                  <c:v>182.60060118999999</c:v>
                </c:pt>
                <c:pt idx="5135">
                  <c:v>180.74859054000001</c:v>
                </c:pt>
                <c:pt idx="5136">
                  <c:v>179.62544507999999</c:v>
                </c:pt>
                <c:pt idx="5137">
                  <c:v>182.44786697000001</c:v>
                </c:pt>
                <c:pt idx="5138">
                  <c:v>181.28084824999999</c:v>
                </c:pt>
                <c:pt idx="5139">
                  <c:v>182.3046233</c:v>
                </c:pt>
                <c:pt idx="5140">
                  <c:v>179.93206465</c:v>
                </c:pt>
                <c:pt idx="5141">
                  <c:v>180.54718961</c:v>
                </c:pt>
                <c:pt idx="5142">
                  <c:v>181.39224693</c:v>
                </c:pt>
                <c:pt idx="5143">
                  <c:v>182.89779571</c:v>
                </c:pt>
                <c:pt idx="5144">
                  <c:v>179.90290257000001</c:v>
                </c:pt>
                <c:pt idx="5145">
                  <c:v>180.56370669</c:v>
                </c:pt>
                <c:pt idx="5146">
                  <c:v>181.51585118</c:v>
                </c:pt>
                <c:pt idx="5147">
                  <c:v>179.45935861999999</c:v>
                </c:pt>
                <c:pt idx="5148">
                  <c:v>180.43339225</c:v>
                </c:pt>
                <c:pt idx="5149">
                  <c:v>180.58189046999999</c:v>
                </c:pt>
                <c:pt idx="5150">
                  <c:v>181.65232700000001</c:v>
                </c:pt>
                <c:pt idx="5151">
                  <c:v>180.13302037</c:v>
                </c:pt>
                <c:pt idx="5152">
                  <c:v>181.67397799</c:v>
                </c:pt>
                <c:pt idx="5153">
                  <c:v>180.08929599999999</c:v>
                </c:pt>
                <c:pt idx="5154">
                  <c:v>180.84370931000001</c:v>
                </c:pt>
                <c:pt idx="5155">
                  <c:v>180.77564075999999</c:v>
                </c:pt>
                <c:pt idx="5156">
                  <c:v>179.66190513000001</c:v>
                </c:pt>
                <c:pt idx="5157">
                  <c:v>180.66507651000001</c:v>
                </c:pt>
                <c:pt idx="5158">
                  <c:v>180.88757907999999</c:v>
                </c:pt>
                <c:pt idx="5159">
                  <c:v>181.83620753</c:v>
                </c:pt>
                <c:pt idx="5160">
                  <c:v>180.87043292000001</c:v>
                </c:pt>
                <c:pt idx="5161">
                  <c:v>180.38885427</c:v>
                </c:pt>
                <c:pt idx="5162">
                  <c:v>181.23504333</c:v>
                </c:pt>
                <c:pt idx="5163">
                  <c:v>180.56400833999999</c:v>
                </c:pt>
                <c:pt idx="5164">
                  <c:v>180.82152785</c:v>
                </c:pt>
                <c:pt idx="5165">
                  <c:v>182.4664305</c:v>
                </c:pt>
                <c:pt idx="5166">
                  <c:v>178.40518438000001</c:v>
                </c:pt>
                <c:pt idx="5167">
                  <c:v>180.21283692</c:v>
                </c:pt>
                <c:pt idx="5168">
                  <c:v>181.46710009</c:v>
                </c:pt>
                <c:pt idx="5169">
                  <c:v>181.50695515999999</c:v>
                </c:pt>
                <c:pt idx="5170">
                  <c:v>182.11480066999999</c:v>
                </c:pt>
                <c:pt idx="5171">
                  <c:v>181.59894444</c:v>
                </c:pt>
                <c:pt idx="5172">
                  <c:v>180.84326361000001</c:v>
                </c:pt>
                <c:pt idx="5173">
                  <c:v>180.16122942000001</c:v>
                </c:pt>
                <c:pt idx="5174">
                  <c:v>179.79989581999999</c:v>
                </c:pt>
                <c:pt idx="5175">
                  <c:v>180.7383304</c:v>
                </c:pt>
                <c:pt idx="5176">
                  <c:v>180.12703777999999</c:v>
                </c:pt>
                <c:pt idx="5177">
                  <c:v>180.25855687000001</c:v>
                </c:pt>
                <c:pt idx="5178">
                  <c:v>180.82383820000001</c:v>
                </c:pt>
                <c:pt idx="5179">
                  <c:v>180.95556074999999</c:v>
                </c:pt>
                <c:pt idx="5180">
                  <c:v>181.02297641999999</c:v>
                </c:pt>
                <c:pt idx="5181">
                  <c:v>181.31586458000001</c:v>
                </c:pt>
                <c:pt idx="5182">
                  <c:v>180.77416160000001</c:v>
                </c:pt>
                <c:pt idx="5183">
                  <c:v>179.50536604000001</c:v>
                </c:pt>
                <c:pt idx="5184">
                  <c:v>180.88434996000001</c:v>
                </c:pt>
                <c:pt idx="5185">
                  <c:v>181.14943582999999</c:v>
                </c:pt>
                <c:pt idx="5186">
                  <c:v>180.81213776000001</c:v>
                </c:pt>
                <c:pt idx="5187">
                  <c:v>181.80106074</c:v>
                </c:pt>
                <c:pt idx="5188">
                  <c:v>181.13428250000001</c:v>
                </c:pt>
                <c:pt idx="5189">
                  <c:v>180.07036536000001</c:v>
                </c:pt>
                <c:pt idx="5190">
                  <c:v>180.14886082000001</c:v>
                </c:pt>
                <c:pt idx="5191">
                  <c:v>179.65976004000001</c:v>
                </c:pt>
                <c:pt idx="5192">
                  <c:v>181.94084214</c:v>
                </c:pt>
                <c:pt idx="5193">
                  <c:v>181.34712433000001</c:v>
                </c:pt>
                <c:pt idx="5194">
                  <c:v>181.45787571</c:v>
                </c:pt>
                <c:pt idx="5195">
                  <c:v>181.07380996000001</c:v>
                </c:pt>
                <c:pt idx="5196">
                  <c:v>182.74214792999999</c:v>
                </c:pt>
                <c:pt idx="5197">
                  <c:v>180.30019636</c:v>
                </c:pt>
                <c:pt idx="5198">
                  <c:v>181.36955062000001</c:v>
                </c:pt>
                <c:pt idx="5199">
                  <c:v>181.65190426000001</c:v>
                </c:pt>
                <c:pt idx="5200">
                  <c:v>180.34461243000001</c:v>
                </c:pt>
                <c:pt idx="5201">
                  <c:v>179.53291747</c:v>
                </c:pt>
                <c:pt idx="5202">
                  <c:v>180.29850525000001</c:v>
                </c:pt>
                <c:pt idx="5203">
                  <c:v>180.60157286</c:v>
                </c:pt>
                <c:pt idx="5204">
                  <c:v>181.79952965000001</c:v>
                </c:pt>
                <c:pt idx="5205">
                  <c:v>179.30637917999999</c:v>
                </c:pt>
                <c:pt idx="5206">
                  <c:v>179.90576861</c:v>
                </c:pt>
                <c:pt idx="5207">
                  <c:v>179.30042025</c:v>
                </c:pt>
                <c:pt idx="5208">
                  <c:v>179.06851785000001</c:v>
                </c:pt>
                <c:pt idx="5209">
                  <c:v>179.65856094</c:v>
                </c:pt>
                <c:pt idx="5210">
                  <c:v>181.82684205999999</c:v>
                </c:pt>
                <c:pt idx="5211">
                  <c:v>180.32178517</c:v>
                </c:pt>
                <c:pt idx="5212">
                  <c:v>179.78647545000001</c:v>
                </c:pt>
                <c:pt idx="5213">
                  <c:v>179.66434895</c:v>
                </c:pt>
                <c:pt idx="5214">
                  <c:v>181.41750034</c:v>
                </c:pt>
                <c:pt idx="5215">
                  <c:v>180.15622249</c:v>
                </c:pt>
                <c:pt idx="5216">
                  <c:v>179.0473241</c:v>
                </c:pt>
                <c:pt idx="5217">
                  <c:v>181.5898358</c:v>
                </c:pt>
                <c:pt idx="5218">
                  <c:v>179.80899833999999</c:v>
                </c:pt>
                <c:pt idx="5219">
                  <c:v>179.25564353999999</c:v>
                </c:pt>
                <c:pt idx="5220">
                  <c:v>179.92610146999999</c:v>
                </c:pt>
                <c:pt idx="5221">
                  <c:v>180.44473149000001</c:v>
                </c:pt>
                <c:pt idx="5222">
                  <c:v>180.87006258</c:v>
                </c:pt>
                <c:pt idx="5223">
                  <c:v>180.63377039</c:v>
                </c:pt>
                <c:pt idx="5224">
                  <c:v>180.23433728000001</c:v>
                </c:pt>
                <c:pt idx="5225">
                  <c:v>180.35075849</c:v>
                </c:pt>
                <c:pt idx="5226">
                  <c:v>180.28302719000001</c:v>
                </c:pt>
                <c:pt idx="5227">
                  <c:v>181.38642866999999</c:v>
                </c:pt>
                <c:pt idx="5228">
                  <c:v>179.65373879000001</c:v>
                </c:pt>
                <c:pt idx="5229">
                  <c:v>181.09319615999999</c:v>
                </c:pt>
                <c:pt idx="5230">
                  <c:v>180.24491760000001</c:v>
                </c:pt>
                <c:pt idx="5231">
                  <c:v>179.62679635000001</c:v>
                </c:pt>
                <c:pt idx="5232">
                  <c:v>180.56595931000001</c:v>
                </c:pt>
                <c:pt idx="5233">
                  <c:v>181.15177032</c:v>
                </c:pt>
                <c:pt idx="5234">
                  <c:v>179.04336853999999</c:v>
                </c:pt>
                <c:pt idx="5235">
                  <c:v>181.07631939000001</c:v>
                </c:pt>
                <c:pt idx="5236">
                  <c:v>179.35281882999999</c:v>
                </c:pt>
                <c:pt idx="5237">
                  <c:v>181.08911275</c:v>
                </c:pt>
                <c:pt idx="5238">
                  <c:v>179.49601589</c:v>
                </c:pt>
                <c:pt idx="5239">
                  <c:v>181.00014200999999</c:v>
                </c:pt>
                <c:pt idx="5240">
                  <c:v>178.17188189999999</c:v>
                </c:pt>
                <c:pt idx="5241">
                  <c:v>181.24997081999999</c:v>
                </c:pt>
                <c:pt idx="5242">
                  <c:v>180.38427091</c:v>
                </c:pt>
                <c:pt idx="5243">
                  <c:v>181.0417358</c:v>
                </c:pt>
                <c:pt idx="5244">
                  <c:v>180.89497734</c:v>
                </c:pt>
                <c:pt idx="5245">
                  <c:v>179.96510484000001</c:v>
                </c:pt>
                <c:pt idx="5246">
                  <c:v>181.56254688000001</c:v>
                </c:pt>
                <c:pt idx="5247">
                  <c:v>179.38863186</c:v>
                </c:pt>
                <c:pt idx="5248">
                  <c:v>182.34218723000001</c:v>
                </c:pt>
                <c:pt idx="5249">
                  <c:v>180.04187218000001</c:v>
                </c:pt>
                <c:pt idx="5250">
                  <c:v>178.60006827000001</c:v>
                </c:pt>
                <c:pt idx="5251">
                  <c:v>179.91843005999999</c:v>
                </c:pt>
                <c:pt idx="5252">
                  <c:v>180.13610836000001</c:v>
                </c:pt>
                <c:pt idx="5253">
                  <c:v>181.50960430000001</c:v>
                </c:pt>
                <c:pt idx="5254">
                  <c:v>179.46821944999999</c:v>
                </c:pt>
                <c:pt idx="5255">
                  <c:v>179.95101589999999</c:v>
                </c:pt>
                <c:pt idx="5256">
                  <c:v>180.50431140000001</c:v>
                </c:pt>
                <c:pt idx="5257">
                  <c:v>181.24005210000001</c:v>
                </c:pt>
                <c:pt idx="5258">
                  <c:v>179.65560266</c:v>
                </c:pt>
                <c:pt idx="5259">
                  <c:v>180.15562267999999</c:v>
                </c:pt>
                <c:pt idx="5260">
                  <c:v>181.31319911</c:v>
                </c:pt>
                <c:pt idx="5261">
                  <c:v>179.46561858000001</c:v>
                </c:pt>
                <c:pt idx="5262">
                  <c:v>181.37503058999999</c:v>
                </c:pt>
                <c:pt idx="5263">
                  <c:v>181.31846827000001</c:v>
                </c:pt>
                <c:pt idx="5264">
                  <c:v>180.28446223</c:v>
                </c:pt>
                <c:pt idx="5265">
                  <c:v>181.36650648</c:v>
                </c:pt>
                <c:pt idx="5266">
                  <c:v>180.60349803</c:v>
                </c:pt>
                <c:pt idx="5267">
                  <c:v>180.42592619000001</c:v>
                </c:pt>
                <c:pt idx="5268">
                  <c:v>181.61121962999999</c:v>
                </c:pt>
                <c:pt idx="5269">
                  <c:v>179.96650980999999</c:v>
                </c:pt>
                <c:pt idx="5270">
                  <c:v>180.77956137999999</c:v>
                </c:pt>
                <c:pt idx="5271">
                  <c:v>180.83665975</c:v>
                </c:pt>
                <c:pt idx="5272">
                  <c:v>179.20805962</c:v>
                </c:pt>
                <c:pt idx="5273">
                  <c:v>180.23995475000001</c:v>
                </c:pt>
                <c:pt idx="5274">
                  <c:v>180.10586058999999</c:v>
                </c:pt>
                <c:pt idx="5275">
                  <c:v>181.34437889</c:v>
                </c:pt>
                <c:pt idx="5276">
                  <c:v>179.22318052</c:v>
                </c:pt>
                <c:pt idx="5277">
                  <c:v>180.12579220999999</c:v>
                </c:pt>
                <c:pt idx="5278">
                  <c:v>179.98715559999999</c:v>
                </c:pt>
                <c:pt idx="5279">
                  <c:v>180.98949734000001</c:v>
                </c:pt>
                <c:pt idx="5280">
                  <c:v>180.29721734</c:v>
                </c:pt>
                <c:pt idx="5281">
                  <c:v>180.95443882000001</c:v>
                </c:pt>
                <c:pt idx="5282">
                  <c:v>180.47215016999999</c:v>
                </c:pt>
                <c:pt idx="5283">
                  <c:v>180.55673465000001</c:v>
                </c:pt>
                <c:pt idx="5284">
                  <c:v>180.44176496</c:v>
                </c:pt>
                <c:pt idx="5285">
                  <c:v>180.65606973000001</c:v>
                </c:pt>
                <c:pt idx="5286">
                  <c:v>179.80678526</c:v>
                </c:pt>
                <c:pt idx="5287">
                  <c:v>180.0091046</c:v>
                </c:pt>
                <c:pt idx="5288">
                  <c:v>179.82035963000001</c:v>
                </c:pt>
                <c:pt idx="5289">
                  <c:v>179.04852815000001</c:v>
                </c:pt>
                <c:pt idx="5290">
                  <c:v>179.34338817</c:v>
                </c:pt>
                <c:pt idx="5291">
                  <c:v>181.02037041</c:v>
                </c:pt>
                <c:pt idx="5292">
                  <c:v>180.7610157</c:v>
                </c:pt>
                <c:pt idx="5293">
                  <c:v>177.66633572999999</c:v>
                </c:pt>
                <c:pt idx="5294">
                  <c:v>181.49888465999999</c:v>
                </c:pt>
                <c:pt idx="5295">
                  <c:v>179.34787990999999</c:v>
                </c:pt>
                <c:pt idx="5296">
                  <c:v>178.85700481999999</c:v>
                </c:pt>
                <c:pt idx="5297">
                  <c:v>180.09156898000001</c:v>
                </c:pt>
                <c:pt idx="5298">
                  <c:v>179.98130301</c:v>
                </c:pt>
                <c:pt idx="5299">
                  <c:v>180.92307421000001</c:v>
                </c:pt>
                <c:pt idx="5300">
                  <c:v>178.65964460000001</c:v>
                </c:pt>
                <c:pt idx="5301">
                  <c:v>179.54169084</c:v>
                </c:pt>
                <c:pt idx="5302">
                  <c:v>180.78014512999999</c:v>
                </c:pt>
                <c:pt idx="5303">
                  <c:v>181.19956714</c:v>
                </c:pt>
                <c:pt idx="5304">
                  <c:v>178.47352076000001</c:v>
                </c:pt>
                <c:pt idx="5305">
                  <c:v>181.07237777</c:v>
                </c:pt>
                <c:pt idx="5306">
                  <c:v>181.06154308000001</c:v>
                </c:pt>
                <c:pt idx="5307">
                  <c:v>180.07054403000001</c:v>
                </c:pt>
                <c:pt idx="5308">
                  <c:v>181.41592616</c:v>
                </c:pt>
                <c:pt idx="5309">
                  <c:v>178.74982044999999</c:v>
                </c:pt>
                <c:pt idx="5310">
                  <c:v>180.34243627000001</c:v>
                </c:pt>
                <c:pt idx="5311">
                  <c:v>181.10081876000001</c:v>
                </c:pt>
                <c:pt idx="5312">
                  <c:v>178.60241517</c:v>
                </c:pt>
                <c:pt idx="5313">
                  <c:v>181.52452371000001</c:v>
                </c:pt>
                <c:pt idx="5314">
                  <c:v>181.22090888</c:v>
                </c:pt>
                <c:pt idx="5315">
                  <c:v>182.22889481999999</c:v>
                </c:pt>
                <c:pt idx="5316">
                  <c:v>179.83919141000001</c:v>
                </c:pt>
                <c:pt idx="5317">
                  <c:v>181.21361347000001</c:v>
                </c:pt>
                <c:pt idx="5318">
                  <c:v>181.18253289</c:v>
                </c:pt>
                <c:pt idx="5319">
                  <c:v>179.8582625</c:v>
                </c:pt>
                <c:pt idx="5320">
                  <c:v>180.42121212000001</c:v>
                </c:pt>
                <c:pt idx="5321">
                  <c:v>180.43003547999999</c:v>
                </c:pt>
                <c:pt idx="5322">
                  <c:v>179.71233358999999</c:v>
                </c:pt>
                <c:pt idx="5323">
                  <c:v>180.35439517</c:v>
                </c:pt>
                <c:pt idx="5324">
                  <c:v>180.52514776999999</c:v>
                </c:pt>
                <c:pt idx="5325">
                  <c:v>180.8887848</c:v>
                </c:pt>
                <c:pt idx="5326">
                  <c:v>179.66513854999999</c:v>
                </c:pt>
                <c:pt idx="5327">
                  <c:v>180.27651094000001</c:v>
                </c:pt>
                <c:pt idx="5328">
                  <c:v>179.65623706</c:v>
                </c:pt>
                <c:pt idx="5329">
                  <c:v>180.49138231000001</c:v>
                </c:pt>
                <c:pt idx="5330">
                  <c:v>182.18364202000001</c:v>
                </c:pt>
                <c:pt idx="5331">
                  <c:v>180.44166923</c:v>
                </c:pt>
                <c:pt idx="5332">
                  <c:v>180.27371127999999</c:v>
                </c:pt>
                <c:pt idx="5333">
                  <c:v>179.36364621999999</c:v>
                </c:pt>
                <c:pt idx="5334">
                  <c:v>180.03972046000001</c:v>
                </c:pt>
                <c:pt idx="5335">
                  <c:v>180.27328917</c:v>
                </c:pt>
                <c:pt idx="5336">
                  <c:v>179.32940717</c:v>
                </c:pt>
                <c:pt idx="5337">
                  <c:v>181.07085441000001</c:v>
                </c:pt>
                <c:pt idx="5338">
                  <c:v>180.39147815000001</c:v>
                </c:pt>
                <c:pt idx="5339">
                  <c:v>181.12812596000001</c:v>
                </c:pt>
                <c:pt idx="5340">
                  <c:v>181.39757327999999</c:v>
                </c:pt>
                <c:pt idx="5341">
                  <c:v>180.31471837999999</c:v>
                </c:pt>
                <c:pt idx="5342">
                  <c:v>181.76750901</c:v>
                </c:pt>
                <c:pt idx="5343">
                  <c:v>180.51108687999999</c:v>
                </c:pt>
                <c:pt idx="5344">
                  <c:v>180.79772982</c:v>
                </c:pt>
                <c:pt idx="5345">
                  <c:v>180.28383138000001</c:v>
                </c:pt>
                <c:pt idx="5346">
                  <c:v>181.73992196</c:v>
                </c:pt>
                <c:pt idx="5347">
                  <c:v>180.00194703</c:v>
                </c:pt>
                <c:pt idx="5348">
                  <c:v>181.38189553999999</c:v>
                </c:pt>
                <c:pt idx="5349">
                  <c:v>182.19437687000001</c:v>
                </c:pt>
                <c:pt idx="5350">
                  <c:v>179.37538075000001</c:v>
                </c:pt>
                <c:pt idx="5351">
                  <c:v>180.94054104</c:v>
                </c:pt>
                <c:pt idx="5352">
                  <c:v>181.27027509000001</c:v>
                </c:pt>
                <c:pt idx="5353">
                  <c:v>180.81169801999999</c:v>
                </c:pt>
                <c:pt idx="5354">
                  <c:v>180.43841768999999</c:v>
                </c:pt>
                <c:pt idx="5355">
                  <c:v>179.75329160000001</c:v>
                </c:pt>
                <c:pt idx="5356">
                  <c:v>181.19061496</c:v>
                </c:pt>
                <c:pt idx="5357">
                  <c:v>179.7027813</c:v>
                </c:pt>
                <c:pt idx="5358">
                  <c:v>180.74222343</c:v>
                </c:pt>
                <c:pt idx="5359">
                  <c:v>180.60090045999999</c:v>
                </c:pt>
                <c:pt idx="5360">
                  <c:v>181.27000787</c:v>
                </c:pt>
                <c:pt idx="5361">
                  <c:v>181.20641914000001</c:v>
                </c:pt>
                <c:pt idx="5362">
                  <c:v>181.12419714999999</c:v>
                </c:pt>
                <c:pt idx="5363">
                  <c:v>179.17514256999999</c:v>
                </c:pt>
                <c:pt idx="5364">
                  <c:v>180.96553686999999</c:v>
                </c:pt>
                <c:pt idx="5365">
                  <c:v>179.46433198</c:v>
                </c:pt>
                <c:pt idx="5366">
                  <c:v>181.19390758</c:v>
                </c:pt>
                <c:pt idx="5367">
                  <c:v>179.58011972</c:v>
                </c:pt>
                <c:pt idx="5368">
                  <c:v>179.52721747999999</c:v>
                </c:pt>
                <c:pt idx="5369">
                  <c:v>179.97562342000001</c:v>
                </c:pt>
                <c:pt idx="5370">
                  <c:v>182.03685712000001</c:v>
                </c:pt>
                <c:pt idx="5371">
                  <c:v>180.50248175999999</c:v>
                </c:pt>
                <c:pt idx="5372">
                  <c:v>180.36197188</c:v>
                </c:pt>
                <c:pt idx="5373">
                  <c:v>180.93234174</c:v>
                </c:pt>
                <c:pt idx="5374">
                  <c:v>181.16191046</c:v>
                </c:pt>
                <c:pt idx="5375">
                  <c:v>180.01649918999999</c:v>
                </c:pt>
                <c:pt idx="5376">
                  <c:v>179.64502578</c:v>
                </c:pt>
                <c:pt idx="5377">
                  <c:v>180.54071966000001</c:v>
                </c:pt>
                <c:pt idx="5378">
                  <c:v>179.41567107</c:v>
                </c:pt>
                <c:pt idx="5379">
                  <c:v>180.52910198000001</c:v>
                </c:pt>
                <c:pt idx="5380">
                  <c:v>181.47300276999999</c:v>
                </c:pt>
                <c:pt idx="5381">
                  <c:v>182.46575888000001</c:v>
                </c:pt>
                <c:pt idx="5382">
                  <c:v>179.67854242000001</c:v>
                </c:pt>
                <c:pt idx="5383">
                  <c:v>180.64379980000001</c:v>
                </c:pt>
                <c:pt idx="5384">
                  <c:v>179.63323335000001</c:v>
                </c:pt>
                <c:pt idx="5385">
                  <c:v>179.69986076000001</c:v>
                </c:pt>
                <c:pt idx="5386">
                  <c:v>181.15104457999999</c:v>
                </c:pt>
                <c:pt idx="5387">
                  <c:v>181.22009965000001</c:v>
                </c:pt>
                <c:pt idx="5388">
                  <c:v>181.82628659</c:v>
                </c:pt>
                <c:pt idx="5389">
                  <c:v>180.01275791</c:v>
                </c:pt>
                <c:pt idx="5390">
                  <c:v>180.3159819</c:v>
                </c:pt>
                <c:pt idx="5391">
                  <c:v>179.84056623999999</c:v>
                </c:pt>
                <c:pt idx="5392">
                  <c:v>179.10552942000001</c:v>
                </c:pt>
                <c:pt idx="5393">
                  <c:v>180.47729501000001</c:v>
                </c:pt>
                <c:pt idx="5394">
                  <c:v>181.45522339999999</c:v>
                </c:pt>
                <c:pt idx="5395">
                  <c:v>179.29362617000001</c:v>
                </c:pt>
                <c:pt idx="5396">
                  <c:v>180.06801945000001</c:v>
                </c:pt>
                <c:pt idx="5397">
                  <c:v>180.17776864999999</c:v>
                </c:pt>
                <c:pt idx="5398">
                  <c:v>181.05067198</c:v>
                </c:pt>
                <c:pt idx="5399">
                  <c:v>180.57346953999999</c:v>
                </c:pt>
                <c:pt idx="5400">
                  <c:v>180.82959413</c:v>
                </c:pt>
                <c:pt idx="5401">
                  <c:v>180.46836852999999</c:v>
                </c:pt>
                <c:pt idx="5402">
                  <c:v>179.49446164</c:v>
                </c:pt>
                <c:pt idx="5403">
                  <c:v>179.99033256999999</c:v>
                </c:pt>
                <c:pt idx="5404">
                  <c:v>180.27007019999999</c:v>
                </c:pt>
                <c:pt idx="5405">
                  <c:v>181.11596459</c:v>
                </c:pt>
                <c:pt idx="5406">
                  <c:v>179.78810848000001</c:v>
                </c:pt>
                <c:pt idx="5407">
                  <c:v>179.36528233999999</c:v>
                </c:pt>
                <c:pt idx="5408">
                  <c:v>179.85384553</c:v>
                </c:pt>
                <c:pt idx="5409">
                  <c:v>181.87400941999999</c:v>
                </c:pt>
                <c:pt idx="5410">
                  <c:v>180.04142744000001</c:v>
                </c:pt>
                <c:pt idx="5411">
                  <c:v>180.53949922999999</c:v>
                </c:pt>
                <c:pt idx="5412">
                  <c:v>179.76444645000001</c:v>
                </c:pt>
                <c:pt idx="5413">
                  <c:v>181.20594141999999</c:v>
                </c:pt>
                <c:pt idx="5414">
                  <c:v>179.99330601</c:v>
                </c:pt>
                <c:pt idx="5415">
                  <c:v>180.15651554999999</c:v>
                </c:pt>
                <c:pt idx="5416">
                  <c:v>180.47103503</c:v>
                </c:pt>
                <c:pt idx="5417">
                  <c:v>182.17492322000001</c:v>
                </c:pt>
                <c:pt idx="5418">
                  <c:v>181.31062018</c:v>
                </c:pt>
                <c:pt idx="5419">
                  <c:v>181.83639313</c:v>
                </c:pt>
                <c:pt idx="5420">
                  <c:v>180.63714064000001</c:v>
                </c:pt>
                <c:pt idx="5421">
                  <c:v>179.91986258</c:v>
                </c:pt>
                <c:pt idx="5422">
                  <c:v>181.47004877000001</c:v>
                </c:pt>
                <c:pt idx="5423">
                  <c:v>181.13822408999999</c:v>
                </c:pt>
                <c:pt idx="5424">
                  <c:v>179.81820317</c:v>
                </c:pt>
                <c:pt idx="5425">
                  <c:v>180.81213468999999</c:v>
                </c:pt>
                <c:pt idx="5426">
                  <c:v>180.5766721</c:v>
                </c:pt>
                <c:pt idx="5427">
                  <c:v>180.98414826000001</c:v>
                </c:pt>
                <c:pt idx="5428">
                  <c:v>181.58512845999999</c:v>
                </c:pt>
                <c:pt idx="5429">
                  <c:v>179.85871420999999</c:v>
                </c:pt>
                <c:pt idx="5430">
                  <c:v>180.02521877000001</c:v>
                </c:pt>
                <c:pt idx="5431">
                  <c:v>179.87858305</c:v>
                </c:pt>
                <c:pt idx="5432">
                  <c:v>179.95512472999999</c:v>
                </c:pt>
                <c:pt idx="5433">
                  <c:v>180.98170795999999</c:v>
                </c:pt>
                <c:pt idx="5434">
                  <c:v>181.10399462000001</c:v>
                </c:pt>
                <c:pt idx="5435">
                  <c:v>180.48648304</c:v>
                </c:pt>
                <c:pt idx="5436">
                  <c:v>181.42902156</c:v>
                </c:pt>
                <c:pt idx="5437">
                  <c:v>180.89559703</c:v>
                </c:pt>
                <c:pt idx="5438">
                  <c:v>179.99439705</c:v>
                </c:pt>
                <c:pt idx="5439">
                  <c:v>178.81096758000001</c:v>
                </c:pt>
                <c:pt idx="5440">
                  <c:v>181.40632178000001</c:v>
                </c:pt>
                <c:pt idx="5441">
                  <c:v>181.25779188999999</c:v>
                </c:pt>
                <c:pt idx="5442">
                  <c:v>181.42166234999999</c:v>
                </c:pt>
                <c:pt idx="5443">
                  <c:v>180.94343454</c:v>
                </c:pt>
                <c:pt idx="5444">
                  <c:v>180.79223802999999</c:v>
                </c:pt>
                <c:pt idx="5445">
                  <c:v>180.16685408000001</c:v>
                </c:pt>
                <c:pt idx="5446">
                  <c:v>180.05060402999999</c:v>
                </c:pt>
                <c:pt idx="5447">
                  <c:v>180.15348503999999</c:v>
                </c:pt>
                <c:pt idx="5448">
                  <c:v>181.11227067999999</c:v>
                </c:pt>
                <c:pt idx="5449">
                  <c:v>181.62929491</c:v>
                </c:pt>
                <c:pt idx="5450">
                  <c:v>180.97976958000001</c:v>
                </c:pt>
                <c:pt idx="5451">
                  <c:v>179.98320998</c:v>
                </c:pt>
                <c:pt idx="5452">
                  <c:v>180.16292562999999</c:v>
                </c:pt>
                <c:pt idx="5453">
                  <c:v>180.54590641999999</c:v>
                </c:pt>
                <c:pt idx="5454">
                  <c:v>179.15586199000001</c:v>
                </c:pt>
                <c:pt idx="5455">
                  <c:v>181.64208744000001</c:v>
                </c:pt>
                <c:pt idx="5456">
                  <c:v>180.18292729999999</c:v>
                </c:pt>
                <c:pt idx="5457">
                  <c:v>180.84886655</c:v>
                </c:pt>
                <c:pt idx="5458">
                  <c:v>179.90966402000001</c:v>
                </c:pt>
                <c:pt idx="5459">
                  <c:v>178.33699386999999</c:v>
                </c:pt>
                <c:pt idx="5460">
                  <c:v>178.67646332000001</c:v>
                </c:pt>
                <c:pt idx="5461">
                  <c:v>179.00932494</c:v>
                </c:pt>
                <c:pt idx="5462">
                  <c:v>179.33443915000001</c:v>
                </c:pt>
                <c:pt idx="5463">
                  <c:v>180.55495617</c:v>
                </c:pt>
                <c:pt idx="5464">
                  <c:v>179.60741770999999</c:v>
                </c:pt>
                <c:pt idx="5465">
                  <c:v>180.07168264000001</c:v>
                </c:pt>
                <c:pt idx="5466">
                  <c:v>181.77907651000001</c:v>
                </c:pt>
                <c:pt idx="5467">
                  <c:v>180.05413161999999</c:v>
                </c:pt>
                <c:pt idx="5468">
                  <c:v>179.68132004</c:v>
                </c:pt>
                <c:pt idx="5469">
                  <c:v>181.45354214</c:v>
                </c:pt>
                <c:pt idx="5470">
                  <c:v>180.35134267000001</c:v>
                </c:pt>
                <c:pt idx="5471">
                  <c:v>180.36199855000001</c:v>
                </c:pt>
                <c:pt idx="5472">
                  <c:v>181.75586666000001</c:v>
                </c:pt>
                <c:pt idx="5473">
                  <c:v>178.99927513</c:v>
                </c:pt>
                <c:pt idx="5474">
                  <c:v>179.77116684999999</c:v>
                </c:pt>
                <c:pt idx="5475">
                  <c:v>181.55977849000001</c:v>
                </c:pt>
                <c:pt idx="5476">
                  <c:v>180.63695195</c:v>
                </c:pt>
                <c:pt idx="5477">
                  <c:v>180.35425244000001</c:v>
                </c:pt>
                <c:pt idx="5478">
                  <c:v>179.78072664999999</c:v>
                </c:pt>
                <c:pt idx="5479">
                  <c:v>180.01127367999999</c:v>
                </c:pt>
                <c:pt idx="5480">
                  <c:v>178.94718929000001</c:v>
                </c:pt>
                <c:pt idx="5481">
                  <c:v>180.04723482</c:v>
                </c:pt>
                <c:pt idx="5482">
                  <c:v>180.38368919000001</c:v>
                </c:pt>
                <c:pt idx="5483">
                  <c:v>179.97981045</c:v>
                </c:pt>
                <c:pt idx="5484">
                  <c:v>180.64517588999999</c:v>
                </c:pt>
                <c:pt idx="5485">
                  <c:v>179.89743471</c:v>
                </c:pt>
                <c:pt idx="5486">
                  <c:v>182.12609287999999</c:v>
                </c:pt>
                <c:pt idx="5487">
                  <c:v>179.88320922</c:v>
                </c:pt>
                <c:pt idx="5488">
                  <c:v>180.20803183999999</c:v>
                </c:pt>
                <c:pt idx="5489">
                  <c:v>179.44917543</c:v>
                </c:pt>
                <c:pt idx="5490">
                  <c:v>180.24841355000001</c:v>
                </c:pt>
                <c:pt idx="5491">
                  <c:v>179.77984323999999</c:v>
                </c:pt>
                <c:pt idx="5492">
                  <c:v>181.14274850999999</c:v>
                </c:pt>
                <c:pt idx="5493">
                  <c:v>180.09242592000001</c:v>
                </c:pt>
                <c:pt idx="5494">
                  <c:v>180.76439331</c:v>
                </c:pt>
                <c:pt idx="5495">
                  <c:v>180.08571076999999</c:v>
                </c:pt>
                <c:pt idx="5496">
                  <c:v>182.16284575</c:v>
                </c:pt>
                <c:pt idx="5497">
                  <c:v>179.58194893999999</c:v>
                </c:pt>
                <c:pt idx="5498">
                  <c:v>179.14832964999999</c:v>
                </c:pt>
                <c:pt idx="5499">
                  <c:v>179.53576003000001</c:v>
                </c:pt>
                <c:pt idx="5500">
                  <c:v>181.31270556999999</c:v>
                </c:pt>
                <c:pt idx="5501">
                  <c:v>180.63761502</c:v>
                </c:pt>
                <c:pt idx="5502">
                  <c:v>180.19487742999999</c:v>
                </c:pt>
                <c:pt idx="5503">
                  <c:v>181.58776786000001</c:v>
                </c:pt>
                <c:pt idx="5504">
                  <c:v>179.64672118999999</c:v>
                </c:pt>
                <c:pt idx="5505">
                  <c:v>179.74577457000001</c:v>
                </c:pt>
                <c:pt idx="5506">
                  <c:v>181.02233509999999</c:v>
                </c:pt>
                <c:pt idx="5507">
                  <c:v>181.73273465</c:v>
                </c:pt>
                <c:pt idx="5508">
                  <c:v>180.65862394000001</c:v>
                </c:pt>
                <c:pt idx="5509">
                  <c:v>180.06599048999999</c:v>
                </c:pt>
                <c:pt idx="5510">
                  <c:v>180.24186625999999</c:v>
                </c:pt>
                <c:pt idx="5511">
                  <c:v>181.42730223999999</c:v>
                </c:pt>
                <c:pt idx="5512">
                  <c:v>181.61876594</c:v>
                </c:pt>
                <c:pt idx="5513">
                  <c:v>178.72879021</c:v>
                </c:pt>
                <c:pt idx="5514">
                  <c:v>182.16914882</c:v>
                </c:pt>
                <c:pt idx="5515">
                  <c:v>182.15440939999999</c:v>
                </c:pt>
                <c:pt idx="5516">
                  <c:v>181.45256613999999</c:v>
                </c:pt>
                <c:pt idx="5517">
                  <c:v>179.77714807999999</c:v>
                </c:pt>
                <c:pt idx="5518">
                  <c:v>179.83565005</c:v>
                </c:pt>
                <c:pt idx="5519">
                  <c:v>180.35290208999999</c:v>
                </c:pt>
                <c:pt idx="5520">
                  <c:v>179.93921931</c:v>
                </c:pt>
                <c:pt idx="5521">
                  <c:v>182.08609354000001</c:v>
                </c:pt>
                <c:pt idx="5522">
                  <c:v>179.59644564999999</c:v>
                </c:pt>
                <c:pt idx="5523">
                  <c:v>181.96230281999999</c:v>
                </c:pt>
                <c:pt idx="5524">
                  <c:v>180.99232520000001</c:v>
                </c:pt>
                <c:pt idx="5525">
                  <c:v>180.96725762</c:v>
                </c:pt>
                <c:pt idx="5526">
                  <c:v>178.96658252</c:v>
                </c:pt>
                <c:pt idx="5527">
                  <c:v>179.58296021000001</c:v>
                </c:pt>
                <c:pt idx="5528">
                  <c:v>179.56805383</c:v>
                </c:pt>
                <c:pt idx="5529">
                  <c:v>179.09919871</c:v>
                </c:pt>
                <c:pt idx="5530">
                  <c:v>181.77646801</c:v>
                </c:pt>
                <c:pt idx="5531">
                  <c:v>180.36694678999999</c:v>
                </c:pt>
                <c:pt idx="5532">
                  <c:v>180.44090825999999</c:v>
                </c:pt>
                <c:pt idx="5533">
                  <c:v>180.97092581000001</c:v>
                </c:pt>
                <c:pt idx="5534">
                  <c:v>180.53533469000001</c:v>
                </c:pt>
                <c:pt idx="5535">
                  <c:v>182.18024186</c:v>
                </c:pt>
                <c:pt idx="5536">
                  <c:v>179.41378431000001</c:v>
                </c:pt>
                <c:pt idx="5537">
                  <c:v>180.76221215999999</c:v>
                </c:pt>
                <c:pt idx="5538">
                  <c:v>179.81394053</c:v>
                </c:pt>
                <c:pt idx="5539">
                  <c:v>180.33564949999999</c:v>
                </c:pt>
                <c:pt idx="5540">
                  <c:v>179.88524587000001</c:v>
                </c:pt>
                <c:pt idx="5541">
                  <c:v>179.59491421999999</c:v>
                </c:pt>
                <c:pt idx="5542">
                  <c:v>179.28277041999999</c:v>
                </c:pt>
                <c:pt idx="5543">
                  <c:v>180.27077495</c:v>
                </c:pt>
                <c:pt idx="5544">
                  <c:v>180.82268102</c:v>
                </c:pt>
                <c:pt idx="5545">
                  <c:v>180.07028880999999</c:v>
                </c:pt>
                <c:pt idx="5546">
                  <c:v>180.06148967999999</c:v>
                </c:pt>
                <c:pt idx="5547">
                  <c:v>180.70106873</c:v>
                </c:pt>
                <c:pt idx="5548">
                  <c:v>180.69860044999999</c:v>
                </c:pt>
                <c:pt idx="5549">
                  <c:v>180.46545524000001</c:v>
                </c:pt>
                <c:pt idx="5550">
                  <c:v>181.18743254</c:v>
                </c:pt>
                <c:pt idx="5551">
                  <c:v>179.16848168000001</c:v>
                </c:pt>
                <c:pt idx="5552">
                  <c:v>180.13763599000001</c:v>
                </c:pt>
                <c:pt idx="5553">
                  <c:v>180.52064356</c:v>
                </c:pt>
                <c:pt idx="5554">
                  <c:v>179.14096015999999</c:v>
                </c:pt>
                <c:pt idx="5555">
                  <c:v>180.92849079999999</c:v>
                </c:pt>
                <c:pt idx="5556">
                  <c:v>180.40348381000001</c:v>
                </c:pt>
                <c:pt idx="5557">
                  <c:v>180.43975298000001</c:v>
                </c:pt>
                <c:pt idx="5558">
                  <c:v>180.99835540999999</c:v>
                </c:pt>
                <c:pt idx="5559">
                  <c:v>180.85220165999999</c:v>
                </c:pt>
                <c:pt idx="5560">
                  <c:v>180.27436739000001</c:v>
                </c:pt>
                <c:pt idx="5561">
                  <c:v>180.43481136</c:v>
                </c:pt>
                <c:pt idx="5562">
                  <c:v>180.48377474</c:v>
                </c:pt>
                <c:pt idx="5563">
                  <c:v>181.11804447</c:v>
                </c:pt>
                <c:pt idx="5564">
                  <c:v>180.79636174999999</c:v>
                </c:pt>
                <c:pt idx="5565">
                  <c:v>179.62475509999999</c:v>
                </c:pt>
                <c:pt idx="5566">
                  <c:v>179.42319012999999</c:v>
                </c:pt>
                <c:pt idx="5567">
                  <c:v>181.44822958</c:v>
                </c:pt>
                <c:pt idx="5568">
                  <c:v>180.50596841999999</c:v>
                </c:pt>
                <c:pt idx="5569">
                  <c:v>180.40119773999999</c:v>
                </c:pt>
                <c:pt idx="5570">
                  <c:v>180.38360244</c:v>
                </c:pt>
                <c:pt idx="5571">
                  <c:v>179.92849376000001</c:v>
                </c:pt>
                <c:pt idx="5572">
                  <c:v>180.46008447</c:v>
                </c:pt>
                <c:pt idx="5573">
                  <c:v>180.84254727999999</c:v>
                </c:pt>
                <c:pt idx="5574">
                  <c:v>180.72919284</c:v>
                </c:pt>
                <c:pt idx="5575">
                  <c:v>181.14425697999999</c:v>
                </c:pt>
                <c:pt idx="5576">
                  <c:v>182.36859905</c:v>
                </c:pt>
                <c:pt idx="5577">
                  <c:v>179.15420520999999</c:v>
                </c:pt>
                <c:pt idx="5578">
                  <c:v>180.59723919000001</c:v>
                </c:pt>
                <c:pt idx="5579">
                  <c:v>181.34013353</c:v>
                </c:pt>
                <c:pt idx="5580">
                  <c:v>180.45837817</c:v>
                </c:pt>
                <c:pt idx="5581">
                  <c:v>180.98093707999999</c:v>
                </c:pt>
                <c:pt idx="5582">
                  <c:v>181.72742418999999</c:v>
                </c:pt>
                <c:pt idx="5583">
                  <c:v>181.4474104</c:v>
                </c:pt>
                <c:pt idx="5584">
                  <c:v>181.17879292999999</c:v>
                </c:pt>
                <c:pt idx="5585">
                  <c:v>180.22119426</c:v>
                </c:pt>
                <c:pt idx="5586">
                  <c:v>180.16715887999999</c:v>
                </c:pt>
                <c:pt idx="5587">
                  <c:v>179.89941171000001</c:v>
                </c:pt>
                <c:pt idx="5588">
                  <c:v>180.86052863</c:v>
                </c:pt>
                <c:pt idx="5589">
                  <c:v>180.6190555</c:v>
                </c:pt>
                <c:pt idx="5590">
                  <c:v>180.20124870000001</c:v>
                </c:pt>
                <c:pt idx="5591">
                  <c:v>180.82356967000001</c:v>
                </c:pt>
                <c:pt idx="5592">
                  <c:v>179.89327474000001</c:v>
                </c:pt>
                <c:pt idx="5593">
                  <c:v>180.56800573999999</c:v>
                </c:pt>
                <c:pt idx="5594">
                  <c:v>180.08692382000001</c:v>
                </c:pt>
                <c:pt idx="5595">
                  <c:v>181.42618720999999</c:v>
                </c:pt>
                <c:pt idx="5596">
                  <c:v>180.81830464999999</c:v>
                </c:pt>
                <c:pt idx="5597">
                  <c:v>181.00768452</c:v>
                </c:pt>
                <c:pt idx="5598">
                  <c:v>180.00959882000001</c:v>
                </c:pt>
                <c:pt idx="5599">
                  <c:v>179.34481922000001</c:v>
                </c:pt>
                <c:pt idx="5600">
                  <c:v>179.85442795</c:v>
                </c:pt>
                <c:pt idx="5601">
                  <c:v>180.75411844999999</c:v>
                </c:pt>
                <c:pt idx="5602">
                  <c:v>181.03095077</c:v>
                </c:pt>
                <c:pt idx="5603">
                  <c:v>181.57186791999999</c:v>
                </c:pt>
                <c:pt idx="5604">
                  <c:v>180.38015231</c:v>
                </c:pt>
                <c:pt idx="5605">
                  <c:v>180.48091108</c:v>
                </c:pt>
                <c:pt idx="5606">
                  <c:v>179.64768529</c:v>
                </c:pt>
                <c:pt idx="5607">
                  <c:v>179.4141036</c:v>
                </c:pt>
                <c:pt idx="5608">
                  <c:v>182.94519439999999</c:v>
                </c:pt>
                <c:pt idx="5609">
                  <c:v>179.59946640999999</c:v>
                </c:pt>
                <c:pt idx="5610">
                  <c:v>182.34157316</c:v>
                </c:pt>
                <c:pt idx="5611">
                  <c:v>179.76849885999999</c:v>
                </c:pt>
                <c:pt idx="5612">
                  <c:v>181.31204283</c:v>
                </c:pt>
                <c:pt idx="5613">
                  <c:v>180.36489606999999</c:v>
                </c:pt>
                <c:pt idx="5614">
                  <c:v>179.44244907000001</c:v>
                </c:pt>
                <c:pt idx="5615">
                  <c:v>179.17153884000001</c:v>
                </c:pt>
                <c:pt idx="5616">
                  <c:v>180.06108105000001</c:v>
                </c:pt>
                <c:pt idx="5617">
                  <c:v>182.42485259</c:v>
                </c:pt>
                <c:pt idx="5618">
                  <c:v>179.10975081999999</c:v>
                </c:pt>
                <c:pt idx="5619">
                  <c:v>180.98813508000001</c:v>
                </c:pt>
                <c:pt idx="5620">
                  <c:v>178.94410296000001</c:v>
                </c:pt>
                <c:pt idx="5621">
                  <c:v>180.16396423</c:v>
                </c:pt>
                <c:pt idx="5622">
                  <c:v>180.95258414</c:v>
                </c:pt>
                <c:pt idx="5623">
                  <c:v>180.98210624000001</c:v>
                </c:pt>
                <c:pt idx="5624">
                  <c:v>181.16594405999999</c:v>
                </c:pt>
                <c:pt idx="5625">
                  <c:v>179.39312514</c:v>
                </c:pt>
                <c:pt idx="5626">
                  <c:v>179.78885928</c:v>
                </c:pt>
                <c:pt idx="5627">
                  <c:v>181.44199553999999</c:v>
                </c:pt>
                <c:pt idx="5628">
                  <c:v>180.98199718000001</c:v>
                </c:pt>
                <c:pt idx="5629">
                  <c:v>180.66333999</c:v>
                </c:pt>
                <c:pt idx="5630">
                  <c:v>181.14862142999999</c:v>
                </c:pt>
                <c:pt idx="5631">
                  <c:v>179.34724542999999</c:v>
                </c:pt>
                <c:pt idx="5632">
                  <c:v>180.05916414999999</c:v>
                </c:pt>
                <c:pt idx="5633">
                  <c:v>180.62115184999999</c:v>
                </c:pt>
                <c:pt idx="5634">
                  <c:v>180.31600827</c:v>
                </c:pt>
                <c:pt idx="5635">
                  <c:v>180.38423394</c:v>
                </c:pt>
                <c:pt idx="5636">
                  <c:v>180.98487227000001</c:v>
                </c:pt>
                <c:pt idx="5637">
                  <c:v>180.71022076</c:v>
                </c:pt>
                <c:pt idx="5638">
                  <c:v>181.11434442999999</c:v>
                </c:pt>
                <c:pt idx="5639">
                  <c:v>179.01074043</c:v>
                </c:pt>
                <c:pt idx="5640">
                  <c:v>182.16645202000001</c:v>
                </c:pt>
                <c:pt idx="5641">
                  <c:v>180.91086419000001</c:v>
                </c:pt>
                <c:pt idx="5642">
                  <c:v>181.00246698000001</c:v>
                </c:pt>
                <c:pt idx="5643">
                  <c:v>179.02282213000001</c:v>
                </c:pt>
                <c:pt idx="5644">
                  <c:v>180.47161374000001</c:v>
                </c:pt>
                <c:pt idx="5645">
                  <c:v>180.8686386</c:v>
                </c:pt>
                <c:pt idx="5646">
                  <c:v>180.1199335</c:v>
                </c:pt>
                <c:pt idx="5647">
                  <c:v>181.61295963000001</c:v>
                </c:pt>
                <c:pt idx="5648">
                  <c:v>180.53703730999999</c:v>
                </c:pt>
                <c:pt idx="5649">
                  <c:v>180.34592860999999</c:v>
                </c:pt>
                <c:pt idx="5650">
                  <c:v>177.92432106000001</c:v>
                </c:pt>
                <c:pt idx="5651">
                  <c:v>180.35762184999999</c:v>
                </c:pt>
                <c:pt idx="5652">
                  <c:v>178.71079897000001</c:v>
                </c:pt>
                <c:pt idx="5653">
                  <c:v>179.43887932000001</c:v>
                </c:pt>
                <c:pt idx="5654">
                  <c:v>179.02057341</c:v>
                </c:pt>
                <c:pt idx="5655">
                  <c:v>180.69006970999999</c:v>
                </c:pt>
                <c:pt idx="5656">
                  <c:v>179.85192529</c:v>
                </c:pt>
                <c:pt idx="5657">
                  <c:v>180.17238187999999</c:v>
                </c:pt>
                <c:pt idx="5658">
                  <c:v>180.69050222999999</c:v>
                </c:pt>
                <c:pt idx="5659">
                  <c:v>179.01426192</c:v>
                </c:pt>
                <c:pt idx="5660">
                  <c:v>181.14946015999999</c:v>
                </c:pt>
                <c:pt idx="5661">
                  <c:v>180.72223792</c:v>
                </c:pt>
                <c:pt idx="5662">
                  <c:v>179.92981304</c:v>
                </c:pt>
                <c:pt idx="5663">
                  <c:v>181.21929449000001</c:v>
                </c:pt>
                <c:pt idx="5664">
                  <c:v>180.21168933000001</c:v>
                </c:pt>
                <c:pt idx="5665">
                  <c:v>178.8587655</c:v>
                </c:pt>
                <c:pt idx="5666">
                  <c:v>179.28715271999999</c:v>
                </c:pt>
                <c:pt idx="5667">
                  <c:v>180.17696555000001</c:v>
                </c:pt>
                <c:pt idx="5668">
                  <c:v>180.07621359999999</c:v>
                </c:pt>
                <c:pt idx="5669">
                  <c:v>179.08459164000001</c:v>
                </c:pt>
                <c:pt idx="5670">
                  <c:v>178.84532931999999</c:v>
                </c:pt>
                <c:pt idx="5671">
                  <c:v>178.18353228999999</c:v>
                </c:pt>
                <c:pt idx="5672">
                  <c:v>180.8967035</c:v>
                </c:pt>
                <c:pt idx="5673">
                  <c:v>179.58065718</c:v>
                </c:pt>
                <c:pt idx="5674">
                  <c:v>180.80329789000001</c:v>
                </c:pt>
                <c:pt idx="5675">
                  <c:v>178.88335276000001</c:v>
                </c:pt>
                <c:pt idx="5676">
                  <c:v>179.87968701</c:v>
                </c:pt>
                <c:pt idx="5677">
                  <c:v>178.49318327</c:v>
                </c:pt>
                <c:pt idx="5678">
                  <c:v>178.32676599000001</c:v>
                </c:pt>
                <c:pt idx="5679">
                  <c:v>179.64879612999999</c:v>
                </c:pt>
                <c:pt idx="5680">
                  <c:v>180.04111803999999</c:v>
                </c:pt>
                <c:pt idx="5681">
                  <c:v>179.75050512999999</c:v>
                </c:pt>
                <c:pt idx="5682">
                  <c:v>180.97971301000001</c:v>
                </c:pt>
                <c:pt idx="5683">
                  <c:v>179.46591298999999</c:v>
                </c:pt>
                <c:pt idx="5684">
                  <c:v>180.02733732999999</c:v>
                </c:pt>
                <c:pt idx="5685">
                  <c:v>179.42175399000001</c:v>
                </c:pt>
                <c:pt idx="5686">
                  <c:v>179.50740988999999</c:v>
                </c:pt>
                <c:pt idx="5687">
                  <c:v>177.75300091</c:v>
                </c:pt>
                <c:pt idx="5688">
                  <c:v>179.64094245000001</c:v>
                </c:pt>
                <c:pt idx="5689">
                  <c:v>179.08675828</c:v>
                </c:pt>
                <c:pt idx="5690">
                  <c:v>180.42945811999999</c:v>
                </c:pt>
                <c:pt idx="5691">
                  <c:v>178.92911412999999</c:v>
                </c:pt>
                <c:pt idx="5692">
                  <c:v>180.02658034999999</c:v>
                </c:pt>
                <c:pt idx="5693">
                  <c:v>178.76471751</c:v>
                </c:pt>
                <c:pt idx="5694">
                  <c:v>179.14890597999999</c:v>
                </c:pt>
                <c:pt idx="5695">
                  <c:v>178.41292060999999</c:v>
                </c:pt>
                <c:pt idx="5696">
                  <c:v>179.46419016999999</c:v>
                </c:pt>
                <c:pt idx="5697">
                  <c:v>179.87030648999999</c:v>
                </c:pt>
                <c:pt idx="5698">
                  <c:v>178.79627166</c:v>
                </c:pt>
                <c:pt idx="5699">
                  <c:v>177.25758528</c:v>
                </c:pt>
                <c:pt idx="5700">
                  <c:v>176.96353038000001</c:v>
                </c:pt>
                <c:pt idx="5701">
                  <c:v>175.90860617000001</c:v>
                </c:pt>
                <c:pt idx="5702">
                  <c:v>179.59691362000001</c:v>
                </c:pt>
                <c:pt idx="5703">
                  <c:v>180.20222423999999</c:v>
                </c:pt>
                <c:pt idx="5704">
                  <c:v>177.78307085</c:v>
                </c:pt>
                <c:pt idx="5705">
                  <c:v>179.00981977999999</c:v>
                </c:pt>
                <c:pt idx="5706">
                  <c:v>178.80770783</c:v>
                </c:pt>
                <c:pt idx="5707">
                  <c:v>178.14754332999999</c:v>
                </c:pt>
                <c:pt idx="5708">
                  <c:v>176.97857579000001</c:v>
                </c:pt>
                <c:pt idx="5709">
                  <c:v>178.05364639999999</c:v>
                </c:pt>
                <c:pt idx="5710">
                  <c:v>177.75070577</c:v>
                </c:pt>
                <c:pt idx="5711">
                  <c:v>177.32605545999999</c:v>
                </c:pt>
                <c:pt idx="5712">
                  <c:v>177.87564341000001</c:v>
                </c:pt>
                <c:pt idx="5713">
                  <c:v>177.45742361999999</c:v>
                </c:pt>
                <c:pt idx="5714">
                  <c:v>178.23009223</c:v>
                </c:pt>
                <c:pt idx="5715">
                  <c:v>176.75604451000001</c:v>
                </c:pt>
                <c:pt idx="5716">
                  <c:v>178.40096453000001</c:v>
                </c:pt>
                <c:pt idx="5717">
                  <c:v>177.45824962</c:v>
                </c:pt>
                <c:pt idx="5718">
                  <c:v>177.74699905</c:v>
                </c:pt>
                <c:pt idx="5719">
                  <c:v>178.96852225000001</c:v>
                </c:pt>
                <c:pt idx="5720">
                  <c:v>176.71492861999999</c:v>
                </c:pt>
                <c:pt idx="5721">
                  <c:v>177.41016579999999</c:v>
                </c:pt>
                <c:pt idx="5722">
                  <c:v>177.25267700000001</c:v>
                </c:pt>
                <c:pt idx="5723">
                  <c:v>177.32300013</c:v>
                </c:pt>
                <c:pt idx="5724">
                  <c:v>177.91419291</c:v>
                </c:pt>
                <c:pt idx="5725">
                  <c:v>177.55563197000001</c:v>
                </c:pt>
                <c:pt idx="5726">
                  <c:v>176.68090813000001</c:v>
                </c:pt>
                <c:pt idx="5727">
                  <c:v>176.50730686</c:v>
                </c:pt>
                <c:pt idx="5728">
                  <c:v>178.86390931</c:v>
                </c:pt>
                <c:pt idx="5729">
                  <c:v>178.11059659</c:v>
                </c:pt>
                <c:pt idx="5730">
                  <c:v>177.94279842</c:v>
                </c:pt>
                <c:pt idx="5731">
                  <c:v>178.05760315000001</c:v>
                </c:pt>
                <c:pt idx="5732">
                  <c:v>179.27568646</c:v>
                </c:pt>
                <c:pt idx="5733">
                  <c:v>177.30108245</c:v>
                </c:pt>
                <c:pt idx="5734">
                  <c:v>177.56355088999999</c:v>
                </c:pt>
                <c:pt idx="5735">
                  <c:v>177.92063379000001</c:v>
                </c:pt>
                <c:pt idx="5736">
                  <c:v>176.25245498000001</c:v>
                </c:pt>
                <c:pt idx="5737">
                  <c:v>176.85349966999999</c:v>
                </c:pt>
                <c:pt idx="5738">
                  <c:v>177.24673526000001</c:v>
                </c:pt>
                <c:pt idx="5739">
                  <c:v>176.91133546</c:v>
                </c:pt>
                <c:pt idx="5740">
                  <c:v>177.16136553999999</c:v>
                </c:pt>
                <c:pt idx="5741">
                  <c:v>178.21554502999999</c:v>
                </c:pt>
                <c:pt idx="5742">
                  <c:v>176.81545874</c:v>
                </c:pt>
                <c:pt idx="5743">
                  <c:v>177.34093313</c:v>
                </c:pt>
                <c:pt idx="5744">
                  <c:v>175.97418833</c:v>
                </c:pt>
                <c:pt idx="5745">
                  <c:v>178.14633658</c:v>
                </c:pt>
                <c:pt idx="5746">
                  <c:v>178.547754</c:v>
                </c:pt>
                <c:pt idx="5747">
                  <c:v>177.03723138000001</c:v>
                </c:pt>
                <c:pt idx="5748">
                  <c:v>179.21756123</c:v>
                </c:pt>
                <c:pt idx="5749">
                  <c:v>177.14534854999999</c:v>
                </c:pt>
                <c:pt idx="5750">
                  <c:v>178.41802863000001</c:v>
                </c:pt>
                <c:pt idx="5751">
                  <c:v>177.14803574000001</c:v>
                </c:pt>
                <c:pt idx="5752">
                  <c:v>179.00196868</c:v>
                </c:pt>
                <c:pt idx="5753">
                  <c:v>176.23702659</c:v>
                </c:pt>
                <c:pt idx="5754">
                  <c:v>177.56271025999999</c:v>
                </c:pt>
                <c:pt idx="5755">
                  <c:v>177.90208953000001</c:v>
                </c:pt>
                <c:pt idx="5756">
                  <c:v>176.88938236999999</c:v>
                </c:pt>
                <c:pt idx="5757">
                  <c:v>178.37793855000001</c:v>
                </c:pt>
                <c:pt idx="5758">
                  <c:v>177.47780213999999</c:v>
                </c:pt>
                <c:pt idx="5759">
                  <c:v>178.67759321</c:v>
                </c:pt>
                <c:pt idx="5760">
                  <c:v>177.1303475</c:v>
                </c:pt>
                <c:pt idx="5761">
                  <c:v>176.28469032000001</c:v>
                </c:pt>
                <c:pt idx="5762">
                  <c:v>177.43431279999999</c:v>
                </c:pt>
                <c:pt idx="5763">
                  <c:v>177.28845226000001</c:v>
                </c:pt>
                <c:pt idx="5764">
                  <c:v>176.36821323000001</c:v>
                </c:pt>
                <c:pt idx="5765">
                  <c:v>179.03398096000001</c:v>
                </c:pt>
                <c:pt idx="5766">
                  <c:v>177.02528369999999</c:v>
                </c:pt>
                <c:pt idx="5767">
                  <c:v>177.85150780999999</c:v>
                </c:pt>
                <c:pt idx="5768">
                  <c:v>178.90561872999999</c:v>
                </c:pt>
                <c:pt idx="5769">
                  <c:v>177.47205853</c:v>
                </c:pt>
                <c:pt idx="5770">
                  <c:v>177.4725866</c:v>
                </c:pt>
                <c:pt idx="5771">
                  <c:v>177.63266512999999</c:v>
                </c:pt>
                <c:pt idx="5772">
                  <c:v>177.17245987999999</c:v>
                </c:pt>
                <c:pt idx="5773">
                  <c:v>176.88094864000001</c:v>
                </c:pt>
                <c:pt idx="5774">
                  <c:v>176.37411505</c:v>
                </c:pt>
                <c:pt idx="5775">
                  <c:v>177.2663096</c:v>
                </c:pt>
                <c:pt idx="5776">
                  <c:v>178.62031601000001</c:v>
                </c:pt>
                <c:pt idx="5777">
                  <c:v>178.54730347</c:v>
                </c:pt>
                <c:pt idx="5778">
                  <c:v>178.20869236999999</c:v>
                </c:pt>
                <c:pt idx="5779">
                  <c:v>178.51010212</c:v>
                </c:pt>
                <c:pt idx="5780">
                  <c:v>177.75478464</c:v>
                </c:pt>
                <c:pt idx="5781">
                  <c:v>177.49666986</c:v>
                </c:pt>
                <c:pt idx="5782">
                  <c:v>176.81153279</c:v>
                </c:pt>
                <c:pt idx="5783">
                  <c:v>177.12574219999999</c:v>
                </c:pt>
                <c:pt idx="5784">
                  <c:v>176.58136544999999</c:v>
                </c:pt>
                <c:pt idx="5785">
                  <c:v>176.95973255999999</c:v>
                </c:pt>
                <c:pt idx="5786">
                  <c:v>178.44729655</c:v>
                </c:pt>
                <c:pt idx="5787">
                  <c:v>177.57789771</c:v>
                </c:pt>
                <c:pt idx="5788">
                  <c:v>177.65901077000001</c:v>
                </c:pt>
                <c:pt idx="5789">
                  <c:v>176.80655870000001</c:v>
                </c:pt>
                <c:pt idx="5790">
                  <c:v>177.58683149000001</c:v>
                </c:pt>
                <c:pt idx="5791">
                  <c:v>176.15803208</c:v>
                </c:pt>
                <c:pt idx="5792">
                  <c:v>175.42098196000001</c:v>
                </c:pt>
                <c:pt idx="5793">
                  <c:v>178.31105685</c:v>
                </c:pt>
                <c:pt idx="5794">
                  <c:v>177.24910684</c:v>
                </c:pt>
                <c:pt idx="5795">
                  <c:v>176.24189905</c:v>
                </c:pt>
                <c:pt idx="5796">
                  <c:v>178.71161848</c:v>
                </c:pt>
                <c:pt idx="5797">
                  <c:v>177.50139021000001</c:v>
                </c:pt>
                <c:pt idx="5798">
                  <c:v>176.90891536999999</c:v>
                </c:pt>
                <c:pt idx="5799">
                  <c:v>178.72597929</c:v>
                </c:pt>
                <c:pt idx="5800">
                  <c:v>176.17962070999999</c:v>
                </c:pt>
                <c:pt idx="5801">
                  <c:v>177.02729840999999</c:v>
                </c:pt>
                <c:pt idx="5802">
                  <c:v>176.23425338000001</c:v>
                </c:pt>
                <c:pt idx="5803">
                  <c:v>177.29162987999999</c:v>
                </c:pt>
                <c:pt idx="5804">
                  <c:v>176.66989945</c:v>
                </c:pt>
                <c:pt idx="5805">
                  <c:v>177.54667674000001</c:v>
                </c:pt>
                <c:pt idx="5806">
                  <c:v>178.02966101000001</c:v>
                </c:pt>
                <c:pt idx="5807">
                  <c:v>178.83352952000001</c:v>
                </c:pt>
                <c:pt idx="5808">
                  <c:v>176.07278578</c:v>
                </c:pt>
                <c:pt idx="5809">
                  <c:v>176.80419187999999</c:v>
                </c:pt>
                <c:pt idx="5810">
                  <c:v>178.48706129999999</c:v>
                </c:pt>
                <c:pt idx="5811">
                  <c:v>178.97335025999999</c:v>
                </c:pt>
                <c:pt idx="5812">
                  <c:v>177.14149685000001</c:v>
                </c:pt>
                <c:pt idx="5813">
                  <c:v>177.52082909000001</c:v>
                </c:pt>
                <c:pt idx="5814">
                  <c:v>178.90390436999999</c:v>
                </c:pt>
                <c:pt idx="5815">
                  <c:v>177.22798628000001</c:v>
                </c:pt>
                <c:pt idx="5816">
                  <c:v>178.05357333000001</c:v>
                </c:pt>
                <c:pt idx="5817">
                  <c:v>177.94116849</c:v>
                </c:pt>
                <c:pt idx="5818">
                  <c:v>177.36578605</c:v>
                </c:pt>
                <c:pt idx="5819">
                  <c:v>176.40559307000001</c:v>
                </c:pt>
                <c:pt idx="5820">
                  <c:v>178.04343546999999</c:v>
                </c:pt>
                <c:pt idx="5821">
                  <c:v>177.72285119</c:v>
                </c:pt>
                <c:pt idx="5822">
                  <c:v>178.46737604</c:v>
                </c:pt>
                <c:pt idx="5823">
                  <c:v>177.91122147999999</c:v>
                </c:pt>
                <c:pt idx="5824">
                  <c:v>178.50330572999999</c:v>
                </c:pt>
                <c:pt idx="5825">
                  <c:v>176.49846195000001</c:v>
                </c:pt>
                <c:pt idx="5826">
                  <c:v>177.40698495999999</c:v>
                </c:pt>
                <c:pt idx="5827">
                  <c:v>179.61118475999999</c:v>
                </c:pt>
                <c:pt idx="5828">
                  <c:v>178.02895412000001</c:v>
                </c:pt>
                <c:pt idx="5829">
                  <c:v>177.67290402</c:v>
                </c:pt>
                <c:pt idx="5830">
                  <c:v>177.91534200999999</c:v>
                </c:pt>
                <c:pt idx="5831">
                  <c:v>175.49265955000001</c:v>
                </c:pt>
                <c:pt idx="5832">
                  <c:v>177.57684098999999</c:v>
                </c:pt>
                <c:pt idx="5833">
                  <c:v>176.79289517999999</c:v>
                </c:pt>
                <c:pt idx="5834">
                  <c:v>177.34629552999999</c:v>
                </c:pt>
                <c:pt idx="5835">
                  <c:v>177.88372573999999</c:v>
                </c:pt>
                <c:pt idx="5836">
                  <c:v>176.81150018</c:v>
                </c:pt>
                <c:pt idx="5837">
                  <c:v>176.67679756000001</c:v>
                </c:pt>
                <c:pt idx="5838">
                  <c:v>176.84173271</c:v>
                </c:pt>
                <c:pt idx="5839">
                  <c:v>177.34432705</c:v>
                </c:pt>
                <c:pt idx="5840">
                  <c:v>176.63418322999999</c:v>
                </c:pt>
                <c:pt idx="5841">
                  <c:v>177.89203334000001</c:v>
                </c:pt>
                <c:pt idx="5842">
                  <c:v>176.42113291999999</c:v>
                </c:pt>
                <c:pt idx="5843">
                  <c:v>175.58982566</c:v>
                </c:pt>
                <c:pt idx="5844">
                  <c:v>177.26864277000001</c:v>
                </c:pt>
                <c:pt idx="5845">
                  <c:v>177.81583617000001</c:v>
                </c:pt>
                <c:pt idx="5846">
                  <c:v>177.5517859</c:v>
                </c:pt>
                <c:pt idx="5847">
                  <c:v>177.46618691</c:v>
                </c:pt>
                <c:pt idx="5848">
                  <c:v>177.95578096</c:v>
                </c:pt>
                <c:pt idx="5849">
                  <c:v>177.89736024000001</c:v>
                </c:pt>
                <c:pt idx="5850">
                  <c:v>178.21378953999999</c:v>
                </c:pt>
                <c:pt idx="5851">
                  <c:v>178.48500096000001</c:v>
                </c:pt>
                <c:pt idx="5852">
                  <c:v>176.80149215</c:v>
                </c:pt>
                <c:pt idx="5853">
                  <c:v>178.77588596999999</c:v>
                </c:pt>
                <c:pt idx="5854">
                  <c:v>177.52052064</c:v>
                </c:pt>
                <c:pt idx="5855">
                  <c:v>177.61391219999999</c:v>
                </c:pt>
                <c:pt idx="5856">
                  <c:v>177.96276391999999</c:v>
                </c:pt>
                <c:pt idx="5857">
                  <c:v>175.90378133999999</c:v>
                </c:pt>
                <c:pt idx="5858">
                  <c:v>177.91371128</c:v>
                </c:pt>
                <c:pt idx="5859">
                  <c:v>177.06080542999999</c:v>
                </c:pt>
                <c:pt idx="5860">
                  <c:v>178.34638394000001</c:v>
                </c:pt>
                <c:pt idx="5861">
                  <c:v>177.1019307</c:v>
                </c:pt>
                <c:pt idx="5862">
                  <c:v>176.67848039</c:v>
                </c:pt>
                <c:pt idx="5863">
                  <c:v>177.77887847</c:v>
                </c:pt>
                <c:pt idx="5864">
                  <c:v>177.74011012</c:v>
                </c:pt>
                <c:pt idx="5865">
                  <c:v>176.80325105</c:v>
                </c:pt>
                <c:pt idx="5866">
                  <c:v>176.69103186999999</c:v>
                </c:pt>
                <c:pt idx="5867">
                  <c:v>176.77923179999999</c:v>
                </c:pt>
                <c:pt idx="5868">
                  <c:v>176.81362977000001</c:v>
                </c:pt>
                <c:pt idx="5869">
                  <c:v>178.02547121000001</c:v>
                </c:pt>
                <c:pt idx="5870">
                  <c:v>176.56101136000001</c:v>
                </c:pt>
                <c:pt idx="5871">
                  <c:v>177.30863471000001</c:v>
                </c:pt>
                <c:pt idx="5872">
                  <c:v>178.77547663999999</c:v>
                </c:pt>
                <c:pt idx="5873">
                  <c:v>178.09039895000001</c:v>
                </c:pt>
                <c:pt idx="5874">
                  <c:v>178.16158784999999</c:v>
                </c:pt>
                <c:pt idx="5875">
                  <c:v>178.20038091000001</c:v>
                </c:pt>
                <c:pt idx="5876">
                  <c:v>175.91929009</c:v>
                </c:pt>
                <c:pt idx="5877">
                  <c:v>177.39430522999999</c:v>
                </c:pt>
                <c:pt idx="5878">
                  <c:v>177.74188011000001</c:v>
                </c:pt>
                <c:pt idx="5879">
                  <c:v>177.69192623999999</c:v>
                </c:pt>
                <c:pt idx="5880">
                  <c:v>176.52205192</c:v>
                </c:pt>
                <c:pt idx="5881">
                  <c:v>176.25911357999999</c:v>
                </c:pt>
                <c:pt idx="5882">
                  <c:v>176.37388408999999</c:v>
                </c:pt>
                <c:pt idx="5883">
                  <c:v>175.91236413999999</c:v>
                </c:pt>
                <c:pt idx="5884">
                  <c:v>176.54417867000001</c:v>
                </c:pt>
                <c:pt idx="5885">
                  <c:v>177.37643535999999</c:v>
                </c:pt>
                <c:pt idx="5886">
                  <c:v>177.04898451</c:v>
                </c:pt>
                <c:pt idx="5887">
                  <c:v>177.30980878</c:v>
                </c:pt>
                <c:pt idx="5888">
                  <c:v>177.24238769999999</c:v>
                </c:pt>
                <c:pt idx="5889">
                  <c:v>177.59706933999999</c:v>
                </c:pt>
                <c:pt idx="5890">
                  <c:v>177.06514344999999</c:v>
                </c:pt>
                <c:pt idx="5891">
                  <c:v>178.13833006999999</c:v>
                </c:pt>
                <c:pt idx="5892">
                  <c:v>175.78646383</c:v>
                </c:pt>
                <c:pt idx="5893">
                  <c:v>176.8566543</c:v>
                </c:pt>
                <c:pt idx="5894">
                  <c:v>176.99090129999999</c:v>
                </c:pt>
                <c:pt idx="5895">
                  <c:v>177.46382276</c:v>
                </c:pt>
                <c:pt idx="5896">
                  <c:v>176.25705664</c:v>
                </c:pt>
                <c:pt idx="5897">
                  <c:v>175.74877086999999</c:v>
                </c:pt>
                <c:pt idx="5898">
                  <c:v>176.40973424000001</c:v>
                </c:pt>
                <c:pt idx="5899">
                  <c:v>177.23542047999999</c:v>
                </c:pt>
                <c:pt idx="5900">
                  <c:v>176.65249151</c:v>
                </c:pt>
                <c:pt idx="5901">
                  <c:v>177.45576256000001</c:v>
                </c:pt>
                <c:pt idx="5902">
                  <c:v>177.67709744999999</c:v>
                </c:pt>
                <c:pt idx="5903">
                  <c:v>177.6057735</c:v>
                </c:pt>
                <c:pt idx="5904">
                  <c:v>179.23130544</c:v>
                </c:pt>
                <c:pt idx="5905">
                  <c:v>178.07817928</c:v>
                </c:pt>
                <c:pt idx="5906">
                  <c:v>176.7163152</c:v>
                </c:pt>
                <c:pt idx="5907">
                  <c:v>177.86296400000001</c:v>
                </c:pt>
                <c:pt idx="5908">
                  <c:v>177.46518904000001</c:v>
                </c:pt>
                <c:pt idx="5909">
                  <c:v>176.97579499</c:v>
                </c:pt>
                <c:pt idx="5910">
                  <c:v>177.60061862000001</c:v>
                </c:pt>
                <c:pt idx="5911">
                  <c:v>177.18537201999999</c:v>
                </c:pt>
                <c:pt idx="5912">
                  <c:v>176.37271299</c:v>
                </c:pt>
                <c:pt idx="5913">
                  <c:v>179.77292247</c:v>
                </c:pt>
                <c:pt idx="5914">
                  <c:v>176.88881405000001</c:v>
                </c:pt>
                <c:pt idx="5915">
                  <c:v>178.52877551</c:v>
                </c:pt>
                <c:pt idx="5916">
                  <c:v>177.83092862999999</c:v>
                </c:pt>
                <c:pt idx="5917">
                  <c:v>177.85696798999999</c:v>
                </c:pt>
                <c:pt idx="5918">
                  <c:v>177.51106333000001</c:v>
                </c:pt>
                <c:pt idx="5919">
                  <c:v>177.16119631000001</c:v>
                </c:pt>
                <c:pt idx="5920">
                  <c:v>177.47558022000001</c:v>
                </c:pt>
                <c:pt idx="5921">
                  <c:v>178.50284300000001</c:v>
                </c:pt>
                <c:pt idx="5922">
                  <c:v>177.33546007000001</c:v>
                </c:pt>
                <c:pt idx="5923">
                  <c:v>176.68146458999999</c:v>
                </c:pt>
                <c:pt idx="5924">
                  <c:v>176.52295491999999</c:v>
                </c:pt>
                <c:pt idx="5925">
                  <c:v>177.49314451000001</c:v>
                </c:pt>
                <c:pt idx="5926">
                  <c:v>177.04793777</c:v>
                </c:pt>
                <c:pt idx="5927">
                  <c:v>175.43447090000001</c:v>
                </c:pt>
                <c:pt idx="5928">
                  <c:v>177.36060789000001</c:v>
                </c:pt>
                <c:pt idx="5929">
                  <c:v>178.15497321999999</c:v>
                </c:pt>
                <c:pt idx="5930">
                  <c:v>176.97707736999999</c:v>
                </c:pt>
                <c:pt idx="5931">
                  <c:v>177.76954886999999</c:v>
                </c:pt>
                <c:pt idx="5932">
                  <c:v>176.68800483000001</c:v>
                </c:pt>
                <c:pt idx="5933">
                  <c:v>175.82787132999999</c:v>
                </c:pt>
                <c:pt idx="5934">
                  <c:v>177.43580845</c:v>
                </c:pt>
                <c:pt idx="5935">
                  <c:v>176.72918247000001</c:v>
                </c:pt>
                <c:pt idx="5936">
                  <c:v>178.20234246999999</c:v>
                </c:pt>
                <c:pt idx="5937">
                  <c:v>177.61538021999999</c:v>
                </c:pt>
                <c:pt idx="5938">
                  <c:v>176.86404202</c:v>
                </c:pt>
                <c:pt idx="5939">
                  <c:v>177.32424015999999</c:v>
                </c:pt>
                <c:pt idx="5940">
                  <c:v>175.23133591999999</c:v>
                </c:pt>
                <c:pt idx="5941">
                  <c:v>177.47635776999999</c:v>
                </c:pt>
                <c:pt idx="5942">
                  <c:v>177.80474827</c:v>
                </c:pt>
                <c:pt idx="5943">
                  <c:v>178.64714389</c:v>
                </c:pt>
                <c:pt idx="5944">
                  <c:v>176.19206765000001</c:v>
                </c:pt>
                <c:pt idx="5945">
                  <c:v>177.61328137999999</c:v>
                </c:pt>
                <c:pt idx="5946">
                  <c:v>176.87817727000001</c:v>
                </c:pt>
                <c:pt idx="5947">
                  <c:v>177.12141154</c:v>
                </c:pt>
                <c:pt idx="5948">
                  <c:v>176.63813277</c:v>
                </c:pt>
                <c:pt idx="5949">
                  <c:v>178.22962935999999</c:v>
                </c:pt>
                <c:pt idx="5950">
                  <c:v>177.69707622000001</c:v>
                </c:pt>
                <c:pt idx="5951">
                  <c:v>175.80084818</c:v>
                </c:pt>
                <c:pt idx="5952">
                  <c:v>178.21418946</c:v>
                </c:pt>
                <c:pt idx="5953">
                  <c:v>177.71522031000001</c:v>
                </c:pt>
                <c:pt idx="5954">
                  <c:v>176.22821382999999</c:v>
                </c:pt>
                <c:pt idx="5955">
                  <c:v>178.05925432999999</c:v>
                </c:pt>
                <c:pt idx="5956">
                  <c:v>177.13515333999999</c:v>
                </c:pt>
                <c:pt idx="5957">
                  <c:v>176.79808277999999</c:v>
                </c:pt>
                <c:pt idx="5958">
                  <c:v>175.95968779</c:v>
                </c:pt>
                <c:pt idx="5959">
                  <c:v>176.32372584000001</c:v>
                </c:pt>
                <c:pt idx="5960">
                  <c:v>176.84203937000001</c:v>
                </c:pt>
                <c:pt idx="5961">
                  <c:v>175.36159519</c:v>
                </c:pt>
                <c:pt idx="5962">
                  <c:v>177.56145691</c:v>
                </c:pt>
                <c:pt idx="5963">
                  <c:v>177.0782604</c:v>
                </c:pt>
                <c:pt idx="5964">
                  <c:v>177.26248061999999</c:v>
                </c:pt>
                <c:pt idx="5965">
                  <c:v>178.99952214999999</c:v>
                </c:pt>
                <c:pt idx="5966">
                  <c:v>177.9622584</c:v>
                </c:pt>
                <c:pt idx="5967">
                  <c:v>176.51984163</c:v>
                </c:pt>
                <c:pt idx="5968">
                  <c:v>177.26686122999999</c:v>
                </c:pt>
                <c:pt idx="5969">
                  <c:v>175.76807916999999</c:v>
                </c:pt>
                <c:pt idx="5970">
                  <c:v>177.41372152</c:v>
                </c:pt>
                <c:pt idx="5971">
                  <c:v>177.22236781999999</c:v>
                </c:pt>
                <c:pt idx="5972">
                  <c:v>176.07780496999999</c:v>
                </c:pt>
                <c:pt idx="5973">
                  <c:v>175.77232118000001</c:v>
                </c:pt>
                <c:pt idx="5974">
                  <c:v>177.87645563999999</c:v>
                </c:pt>
                <c:pt idx="5975">
                  <c:v>177.77840262999999</c:v>
                </c:pt>
                <c:pt idx="5976">
                  <c:v>177.49425667</c:v>
                </c:pt>
                <c:pt idx="5977">
                  <c:v>177.10224497999999</c:v>
                </c:pt>
                <c:pt idx="5978">
                  <c:v>177.33215483000001</c:v>
                </c:pt>
                <c:pt idx="5979">
                  <c:v>176.36578693000001</c:v>
                </c:pt>
                <c:pt idx="5980">
                  <c:v>177.30881955999999</c:v>
                </c:pt>
                <c:pt idx="5981">
                  <c:v>177.32734493000001</c:v>
                </c:pt>
                <c:pt idx="5982">
                  <c:v>177.59694587999999</c:v>
                </c:pt>
                <c:pt idx="5983">
                  <c:v>177.71292597999999</c:v>
                </c:pt>
                <c:pt idx="5984">
                  <c:v>177.60893217</c:v>
                </c:pt>
                <c:pt idx="5985">
                  <c:v>179.45872172</c:v>
                </c:pt>
                <c:pt idx="5986">
                  <c:v>177.41261883999999</c:v>
                </c:pt>
                <c:pt idx="5987">
                  <c:v>176.84011215999999</c:v>
                </c:pt>
                <c:pt idx="5988">
                  <c:v>177.37634677</c:v>
                </c:pt>
                <c:pt idx="5989">
                  <c:v>176.49573287999999</c:v>
                </c:pt>
                <c:pt idx="5990">
                  <c:v>178.87856113000001</c:v>
                </c:pt>
                <c:pt idx="5991">
                  <c:v>179.42987801000001</c:v>
                </c:pt>
                <c:pt idx="5992">
                  <c:v>177.47139523000001</c:v>
                </c:pt>
                <c:pt idx="5993">
                  <c:v>176.0646749</c:v>
                </c:pt>
                <c:pt idx="5994">
                  <c:v>178.18927213000001</c:v>
                </c:pt>
                <c:pt idx="5995">
                  <c:v>177.90195537</c:v>
                </c:pt>
                <c:pt idx="5996">
                  <c:v>177.80625877</c:v>
                </c:pt>
                <c:pt idx="5997">
                  <c:v>177.52782396999999</c:v>
                </c:pt>
                <c:pt idx="5998">
                  <c:v>178.08518409000001</c:v>
                </c:pt>
                <c:pt idx="5999">
                  <c:v>176.53961788000001</c:v>
                </c:pt>
                <c:pt idx="6000">
                  <c:v>177.94278792</c:v>
                </c:pt>
                <c:pt idx="6001">
                  <c:v>178.54433324999999</c:v>
                </c:pt>
                <c:pt idx="6002">
                  <c:v>176.7249764</c:v>
                </c:pt>
                <c:pt idx="6003">
                  <c:v>178.43503063</c:v>
                </c:pt>
                <c:pt idx="6004">
                  <c:v>177.29324161</c:v>
                </c:pt>
                <c:pt idx="6005">
                  <c:v>176.26086301999999</c:v>
                </c:pt>
                <c:pt idx="6006">
                  <c:v>177.96028111999999</c:v>
                </c:pt>
                <c:pt idx="6007">
                  <c:v>177.65668210000001</c:v>
                </c:pt>
                <c:pt idx="6008">
                  <c:v>177.02212304</c:v>
                </c:pt>
                <c:pt idx="6009">
                  <c:v>179.15764442</c:v>
                </c:pt>
                <c:pt idx="6010">
                  <c:v>176.30218070000001</c:v>
                </c:pt>
                <c:pt idx="6011">
                  <c:v>176.37720773999999</c:v>
                </c:pt>
                <c:pt idx="6012">
                  <c:v>176.85169354999999</c:v>
                </c:pt>
                <c:pt idx="6013">
                  <c:v>176.02737016</c:v>
                </c:pt>
                <c:pt idx="6014">
                  <c:v>176.75313073000001</c:v>
                </c:pt>
                <c:pt idx="6015">
                  <c:v>175.92180127</c:v>
                </c:pt>
                <c:pt idx="6016">
                  <c:v>177.18532006000001</c:v>
                </c:pt>
                <c:pt idx="6017">
                  <c:v>177.30610881000001</c:v>
                </c:pt>
                <c:pt idx="6018">
                  <c:v>175.19847485</c:v>
                </c:pt>
                <c:pt idx="6019">
                  <c:v>176.68684271000001</c:v>
                </c:pt>
                <c:pt idx="6020">
                  <c:v>176.74137146999999</c:v>
                </c:pt>
                <c:pt idx="6021">
                  <c:v>176.88505018000001</c:v>
                </c:pt>
                <c:pt idx="6022">
                  <c:v>176.45909515</c:v>
                </c:pt>
                <c:pt idx="6023">
                  <c:v>177.92878805000001</c:v>
                </c:pt>
                <c:pt idx="6024">
                  <c:v>175.79919411</c:v>
                </c:pt>
                <c:pt idx="6025">
                  <c:v>176.81862623999999</c:v>
                </c:pt>
                <c:pt idx="6026">
                  <c:v>177.34373266</c:v>
                </c:pt>
                <c:pt idx="6027">
                  <c:v>174.94295234000001</c:v>
                </c:pt>
                <c:pt idx="6028">
                  <c:v>176.34712678</c:v>
                </c:pt>
                <c:pt idx="6029">
                  <c:v>177.47886635</c:v>
                </c:pt>
                <c:pt idx="6030">
                  <c:v>177.73414700000001</c:v>
                </c:pt>
                <c:pt idx="6031">
                  <c:v>176.93214351</c:v>
                </c:pt>
                <c:pt idx="6032">
                  <c:v>176.85099188000001</c:v>
                </c:pt>
                <c:pt idx="6033">
                  <c:v>177.30236318999999</c:v>
                </c:pt>
                <c:pt idx="6034">
                  <c:v>177.78992006999999</c:v>
                </c:pt>
                <c:pt idx="6035">
                  <c:v>176.66309960000001</c:v>
                </c:pt>
                <c:pt idx="6036">
                  <c:v>176.08065302</c:v>
                </c:pt>
                <c:pt idx="6037">
                  <c:v>176.70037434</c:v>
                </c:pt>
                <c:pt idx="6038">
                  <c:v>175.93341232</c:v>
                </c:pt>
                <c:pt idx="6039">
                  <c:v>175.90276341000001</c:v>
                </c:pt>
                <c:pt idx="6040">
                  <c:v>177.68783210999999</c:v>
                </c:pt>
                <c:pt idx="6041">
                  <c:v>177.14107043999999</c:v>
                </c:pt>
                <c:pt idx="6042">
                  <c:v>177.04677709000001</c:v>
                </c:pt>
                <c:pt idx="6043">
                  <c:v>176.65722124999999</c:v>
                </c:pt>
                <c:pt idx="6044">
                  <c:v>176.22022487999999</c:v>
                </c:pt>
                <c:pt idx="6045">
                  <c:v>176.80200633000001</c:v>
                </c:pt>
                <c:pt idx="6046">
                  <c:v>177.67471429</c:v>
                </c:pt>
                <c:pt idx="6047">
                  <c:v>175.57372856999999</c:v>
                </c:pt>
                <c:pt idx="6048">
                  <c:v>175.89670063</c:v>
                </c:pt>
                <c:pt idx="6049">
                  <c:v>177.36437167</c:v>
                </c:pt>
                <c:pt idx="6050">
                  <c:v>177.95989001000001</c:v>
                </c:pt>
                <c:pt idx="6051">
                  <c:v>176.99667603</c:v>
                </c:pt>
                <c:pt idx="6052">
                  <c:v>176.71119956000001</c:v>
                </c:pt>
                <c:pt idx="6053">
                  <c:v>177.54361306000001</c:v>
                </c:pt>
                <c:pt idx="6054">
                  <c:v>175.92849706000001</c:v>
                </c:pt>
                <c:pt idx="6055">
                  <c:v>177.50878624000001</c:v>
                </c:pt>
                <c:pt idx="6056">
                  <c:v>177.12899605000001</c:v>
                </c:pt>
                <c:pt idx="6057">
                  <c:v>176.0255545</c:v>
                </c:pt>
                <c:pt idx="6058">
                  <c:v>179.23831529</c:v>
                </c:pt>
                <c:pt idx="6059">
                  <c:v>177.18503680000001</c:v>
                </c:pt>
                <c:pt idx="6060">
                  <c:v>177.35491343999999</c:v>
                </c:pt>
                <c:pt idx="6061">
                  <c:v>177.27201521999999</c:v>
                </c:pt>
                <c:pt idx="6062">
                  <c:v>177.21819747999999</c:v>
                </c:pt>
                <c:pt idx="6063">
                  <c:v>177.35149125999999</c:v>
                </c:pt>
                <c:pt idx="6064">
                  <c:v>175.77579076999999</c:v>
                </c:pt>
                <c:pt idx="6065">
                  <c:v>175.61717449</c:v>
                </c:pt>
                <c:pt idx="6066">
                  <c:v>176.4468602</c:v>
                </c:pt>
                <c:pt idx="6067">
                  <c:v>178.16521349999999</c:v>
                </c:pt>
                <c:pt idx="6068">
                  <c:v>176.99829975</c:v>
                </c:pt>
                <c:pt idx="6069">
                  <c:v>178.41780003</c:v>
                </c:pt>
                <c:pt idx="6070">
                  <c:v>176.85104674999999</c:v>
                </c:pt>
                <c:pt idx="6071">
                  <c:v>175.91943286</c:v>
                </c:pt>
                <c:pt idx="6072">
                  <c:v>176.72026543999999</c:v>
                </c:pt>
                <c:pt idx="6073">
                  <c:v>178.53705571</c:v>
                </c:pt>
                <c:pt idx="6074">
                  <c:v>177.04465515999999</c:v>
                </c:pt>
                <c:pt idx="6075">
                  <c:v>177.27868333999999</c:v>
                </c:pt>
                <c:pt idx="6076">
                  <c:v>175.97517088000001</c:v>
                </c:pt>
                <c:pt idx="6077">
                  <c:v>176.59817156</c:v>
                </c:pt>
                <c:pt idx="6078">
                  <c:v>175.63916972999999</c:v>
                </c:pt>
                <c:pt idx="6079">
                  <c:v>177.19082889000001</c:v>
                </c:pt>
                <c:pt idx="6080">
                  <c:v>177.91547872999999</c:v>
                </c:pt>
                <c:pt idx="6081">
                  <c:v>176.08244945999999</c:v>
                </c:pt>
                <c:pt idx="6082">
                  <c:v>176.25630021000001</c:v>
                </c:pt>
                <c:pt idx="6083">
                  <c:v>176.67938844</c:v>
                </c:pt>
                <c:pt idx="6084">
                  <c:v>177.90233087999999</c:v>
                </c:pt>
                <c:pt idx="6085">
                  <c:v>177.82519336999999</c:v>
                </c:pt>
                <c:pt idx="6086">
                  <c:v>176.71028643</c:v>
                </c:pt>
                <c:pt idx="6087">
                  <c:v>177.93013907</c:v>
                </c:pt>
                <c:pt idx="6088">
                  <c:v>176.51911074</c:v>
                </c:pt>
                <c:pt idx="6089">
                  <c:v>177.22214176</c:v>
                </c:pt>
                <c:pt idx="6090">
                  <c:v>176.39205605000001</c:v>
                </c:pt>
                <c:pt idx="6091">
                  <c:v>177.76114396</c:v>
                </c:pt>
                <c:pt idx="6092">
                  <c:v>176.83062823</c:v>
                </c:pt>
                <c:pt idx="6093">
                  <c:v>177.99285671000001</c:v>
                </c:pt>
                <c:pt idx="6094">
                  <c:v>176.80205921999999</c:v>
                </c:pt>
                <c:pt idx="6095">
                  <c:v>177.01492417</c:v>
                </c:pt>
                <c:pt idx="6096">
                  <c:v>177.04998587</c:v>
                </c:pt>
                <c:pt idx="6097">
                  <c:v>176.08321151999999</c:v>
                </c:pt>
                <c:pt idx="6098">
                  <c:v>177.23066223000001</c:v>
                </c:pt>
                <c:pt idx="6099">
                  <c:v>177.7902555</c:v>
                </c:pt>
                <c:pt idx="6100">
                  <c:v>175.97237493</c:v>
                </c:pt>
                <c:pt idx="6101">
                  <c:v>176.26268121000001</c:v>
                </c:pt>
                <c:pt idx="6102">
                  <c:v>176.45163491</c:v>
                </c:pt>
                <c:pt idx="6103">
                  <c:v>176.40557408999999</c:v>
                </c:pt>
                <c:pt idx="6104">
                  <c:v>175.68662710000001</c:v>
                </c:pt>
                <c:pt idx="6105">
                  <c:v>176.22563074999999</c:v>
                </c:pt>
                <c:pt idx="6106">
                  <c:v>176.07069475</c:v>
                </c:pt>
                <c:pt idx="6107">
                  <c:v>175.78762603999999</c:v>
                </c:pt>
                <c:pt idx="6108">
                  <c:v>175.88346548000001</c:v>
                </c:pt>
                <c:pt idx="6109">
                  <c:v>177.60671918</c:v>
                </c:pt>
                <c:pt idx="6110">
                  <c:v>176.86018278</c:v>
                </c:pt>
                <c:pt idx="6111">
                  <c:v>177.57239315999999</c:v>
                </c:pt>
                <c:pt idx="6112">
                  <c:v>177.47924651</c:v>
                </c:pt>
                <c:pt idx="6113">
                  <c:v>176.07896094</c:v>
                </c:pt>
                <c:pt idx="6114">
                  <c:v>177.28994072</c:v>
                </c:pt>
                <c:pt idx="6115">
                  <c:v>176.23870826999999</c:v>
                </c:pt>
                <c:pt idx="6116">
                  <c:v>177.03407185</c:v>
                </c:pt>
                <c:pt idx="6117">
                  <c:v>177.18732177999999</c:v>
                </c:pt>
                <c:pt idx="6118">
                  <c:v>176.22387734</c:v>
                </c:pt>
                <c:pt idx="6119">
                  <c:v>177.12741742</c:v>
                </c:pt>
                <c:pt idx="6120">
                  <c:v>176.52653839999999</c:v>
                </c:pt>
                <c:pt idx="6121">
                  <c:v>176.36650832999999</c:v>
                </c:pt>
                <c:pt idx="6122">
                  <c:v>177.29009042000001</c:v>
                </c:pt>
                <c:pt idx="6123">
                  <c:v>178.53007066000001</c:v>
                </c:pt>
                <c:pt idx="6124">
                  <c:v>177.02660299999999</c:v>
                </c:pt>
                <c:pt idx="6125">
                  <c:v>175.78289656999999</c:v>
                </c:pt>
                <c:pt idx="6126">
                  <c:v>176.07781777</c:v>
                </c:pt>
                <c:pt idx="6127">
                  <c:v>178.07105981999999</c:v>
                </c:pt>
                <c:pt idx="6128">
                  <c:v>177.46247722999999</c:v>
                </c:pt>
                <c:pt idx="6129">
                  <c:v>175.93676034999999</c:v>
                </c:pt>
                <c:pt idx="6130">
                  <c:v>179.20949823000001</c:v>
                </c:pt>
                <c:pt idx="6131">
                  <c:v>177.53482213999999</c:v>
                </c:pt>
                <c:pt idx="6132">
                  <c:v>175.11464548999999</c:v>
                </c:pt>
                <c:pt idx="6133">
                  <c:v>176.80839137000001</c:v>
                </c:pt>
                <c:pt idx="6134">
                  <c:v>175.45654551000001</c:v>
                </c:pt>
                <c:pt idx="6135">
                  <c:v>175.48909631999999</c:v>
                </c:pt>
                <c:pt idx="6136">
                  <c:v>177.61216221999999</c:v>
                </c:pt>
                <c:pt idx="6137">
                  <c:v>176.4777986</c:v>
                </c:pt>
                <c:pt idx="6138">
                  <c:v>176.81009423</c:v>
                </c:pt>
                <c:pt idx="6139">
                  <c:v>176.32868440999999</c:v>
                </c:pt>
                <c:pt idx="6140">
                  <c:v>175.87277836999999</c:v>
                </c:pt>
                <c:pt idx="6141">
                  <c:v>178.18034838</c:v>
                </c:pt>
                <c:pt idx="6142">
                  <c:v>177.91456525000001</c:v>
                </c:pt>
                <c:pt idx="6143">
                  <c:v>176.66415362000001</c:v>
                </c:pt>
                <c:pt idx="6144">
                  <c:v>178.10572071000001</c:v>
                </c:pt>
                <c:pt idx="6145">
                  <c:v>176.42114408</c:v>
                </c:pt>
                <c:pt idx="6146">
                  <c:v>177.14449614</c:v>
                </c:pt>
                <c:pt idx="6147">
                  <c:v>177.41576953000001</c:v>
                </c:pt>
                <c:pt idx="6148">
                  <c:v>177.43462645</c:v>
                </c:pt>
                <c:pt idx="6149">
                  <c:v>178.60376986</c:v>
                </c:pt>
                <c:pt idx="6150">
                  <c:v>177.58683102000001</c:v>
                </c:pt>
                <c:pt idx="6151">
                  <c:v>176.87804684</c:v>
                </c:pt>
                <c:pt idx="6152">
                  <c:v>177.91107246999999</c:v>
                </c:pt>
                <c:pt idx="6153">
                  <c:v>177.31441710999999</c:v>
                </c:pt>
                <c:pt idx="6154">
                  <c:v>176.84025958000001</c:v>
                </c:pt>
                <c:pt idx="6155">
                  <c:v>176.78436689</c:v>
                </c:pt>
                <c:pt idx="6156">
                  <c:v>176.81132269</c:v>
                </c:pt>
                <c:pt idx="6157">
                  <c:v>175.47200634999999</c:v>
                </c:pt>
                <c:pt idx="6158">
                  <c:v>178.16745023999999</c:v>
                </c:pt>
                <c:pt idx="6159">
                  <c:v>176.8781577</c:v>
                </c:pt>
                <c:pt idx="6160">
                  <c:v>176.98791897999999</c:v>
                </c:pt>
                <c:pt idx="6161">
                  <c:v>177.13494014</c:v>
                </c:pt>
                <c:pt idx="6162">
                  <c:v>177.24322543</c:v>
                </c:pt>
                <c:pt idx="6163">
                  <c:v>176.57279381000001</c:v>
                </c:pt>
                <c:pt idx="6164">
                  <c:v>176.22806156999999</c:v>
                </c:pt>
                <c:pt idx="6165">
                  <c:v>176.67856886000001</c:v>
                </c:pt>
                <c:pt idx="6166">
                  <c:v>175.77980321999999</c:v>
                </c:pt>
                <c:pt idx="6167">
                  <c:v>176.54085276999999</c:v>
                </c:pt>
                <c:pt idx="6168">
                  <c:v>176.39154543999999</c:v>
                </c:pt>
                <c:pt idx="6169">
                  <c:v>176.10412984000001</c:v>
                </c:pt>
                <c:pt idx="6170">
                  <c:v>177.63236312000001</c:v>
                </c:pt>
                <c:pt idx="6171">
                  <c:v>178.39046055</c:v>
                </c:pt>
                <c:pt idx="6172">
                  <c:v>177.36040668000001</c:v>
                </c:pt>
                <c:pt idx="6173">
                  <c:v>176.74126204999999</c:v>
                </c:pt>
                <c:pt idx="6174">
                  <c:v>175.44720425</c:v>
                </c:pt>
                <c:pt idx="6175">
                  <c:v>177.78612479</c:v>
                </c:pt>
                <c:pt idx="6176">
                  <c:v>176.87365532000001</c:v>
                </c:pt>
                <c:pt idx="6177">
                  <c:v>175.78183619999999</c:v>
                </c:pt>
                <c:pt idx="6178">
                  <c:v>177.17603566</c:v>
                </c:pt>
                <c:pt idx="6179">
                  <c:v>177.76857382</c:v>
                </c:pt>
                <c:pt idx="6180">
                  <c:v>175.81961913000001</c:v>
                </c:pt>
                <c:pt idx="6181">
                  <c:v>177.45926134999999</c:v>
                </c:pt>
                <c:pt idx="6182">
                  <c:v>177.91147136000001</c:v>
                </c:pt>
                <c:pt idx="6183">
                  <c:v>177.03173301999999</c:v>
                </c:pt>
                <c:pt idx="6184">
                  <c:v>175.65207874000001</c:v>
                </c:pt>
                <c:pt idx="6185">
                  <c:v>175.59969163</c:v>
                </c:pt>
                <c:pt idx="6186">
                  <c:v>177.04532025</c:v>
                </c:pt>
                <c:pt idx="6187">
                  <c:v>175.93693553</c:v>
                </c:pt>
                <c:pt idx="6188">
                  <c:v>176.27460436999999</c:v>
                </c:pt>
                <c:pt idx="6189">
                  <c:v>176.05265416</c:v>
                </c:pt>
                <c:pt idx="6190">
                  <c:v>177.40225473999999</c:v>
                </c:pt>
                <c:pt idx="6191">
                  <c:v>176.37837780000001</c:v>
                </c:pt>
                <c:pt idx="6192">
                  <c:v>176.08536533</c:v>
                </c:pt>
                <c:pt idx="6193">
                  <c:v>177.39324561000001</c:v>
                </c:pt>
                <c:pt idx="6194">
                  <c:v>177.12165503</c:v>
                </c:pt>
                <c:pt idx="6195">
                  <c:v>177.64020635</c:v>
                </c:pt>
                <c:pt idx="6196">
                  <c:v>176.98723408999999</c:v>
                </c:pt>
                <c:pt idx="6197">
                  <c:v>177.80140885</c:v>
                </c:pt>
                <c:pt idx="6198">
                  <c:v>178.37249029</c:v>
                </c:pt>
                <c:pt idx="6199">
                  <c:v>176.63259682</c:v>
                </c:pt>
                <c:pt idx="6200">
                  <c:v>175.78085400000001</c:v>
                </c:pt>
                <c:pt idx="6201">
                  <c:v>178.09399069</c:v>
                </c:pt>
                <c:pt idx="6202">
                  <c:v>176.98939826</c:v>
                </c:pt>
                <c:pt idx="6203">
                  <c:v>176.54271732999999</c:v>
                </c:pt>
                <c:pt idx="6204">
                  <c:v>178.11954458</c:v>
                </c:pt>
                <c:pt idx="6205">
                  <c:v>177.63898619</c:v>
                </c:pt>
                <c:pt idx="6206">
                  <c:v>177.33603099999999</c:v>
                </c:pt>
                <c:pt idx="6207">
                  <c:v>175.91084197000001</c:v>
                </c:pt>
                <c:pt idx="6208">
                  <c:v>175.12750546000001</c:v>
                </c:pt>
                <c:pt idx="6209">
                  <c:v>177.17676062000001</c:v>
                </c:pt>
                <c:pt idx="6210">
                  <c:v>177.98246954000001</c:v>
                </c:pt>
                <c:pt idx="6211">
                  <c:v>175.78062467000001</c:v>
                </c:pt>
                <c:pt idx="6212">
                  <c:v>177.29044321999999</c:v>
                </c:pt>
                <c:pt idx="6213">
                  <c:v>175.12255203000001</c:v>
                </c:pt>
                <c:pt idx="6214">
                  <c:v>176.26620274999999</c:v>
                </c:pt>
                <c:pt idx="6215">
                  <c:v>177.79590451000001</c:v>
                </c:pt>
                <c:pt idx="6216">
                  <c:v>177.44619173000001</c:v>
                </c:pt>
                <c:pt idx="6217">
                  <c:v>176.89606477000001</c:v>
                </c:pt>
                <c:pt idx="6218">
                  <c:v>175.91452525</c:v>
                </c:pt>
                <c:pt idx="6219">
                  <c:v>177.14487946</c:v>
                </c:pt>
                <c:pt idx="6220">
                  <c:v>177.72089129</c:v>
                </c:pt>
                <c:pt idx="6221">
                  <c:v>177.82007647</c:v>
                </c:pt>
                <c:pt idx="6222">
                  <c:v>177.33156006999999</c:v>
                </c:pt>
                <c:pt idx="6223">
                  <c:v>176.18357091999999</c:v>
                </c:pt>
                <c:pt idx="6224">
                  <c:v>177.17450947</c:v>
                </c:pt>
                <c:pt idx="6225">
                  <c:v>176.74133773</c:v>
                </c:pt>
                <c:pt idx="6226">
                  <c:v>177.64794560999999</c:v>
                </c:pt>
                <c:pt idx="6227">
                  <c:v>176.52049675000001</c:v>
                </c:pt>
                <c:pt idx="6228">
                  <c:v>177.07209528000001</c:v>
                </c:pt>
                <c:pt idx="6229">
                  <c:v>176.54149873</c:v>
                </c:pt>
                <c:pt idx="6230">
                  <c:v>176.34921883000001</c:v>
                </c:pt>
                <c:pt idx="6231">
                  <c:v>176.48961456000001</c:v>
                </c:pt>
                <c:pt idx="6232">
                  <c:v>176.84597500999999</c:v>
                </c:pt>
                <c:pt idx="6233">
                  <c:v>175.79510378000001</c:v>
                </c:pt>
                <c:pt idx="6234">
                  <c:v>176.5486172</c:v>
                </c:pt>
                <c:pt idx="6235">
                  <c:v>174.50107552</c:v>
                </c:pt>
                <c:pt idx="6236">
                  <c:v>176.03134073000001</c:v>
                </c:pt>
                <c:pt idx="6237">
                  <c:v>175.89205894</c:v>
                </c:pt>
                <c:pt idx="6238">
                  <c:v>177.48781109999999</c:v>
                </c:pt>
                <c:pt idx="6239">
                  <c:v>177.47821597999999</c:v>
                </c:pt>
                <c:pt idx="6240">
                  <c:v>177.48428496</c:v>
                </c:pt>
                <c:pt idx="6241">
                  <c:v>177.34372564</c:v>
                </c:pt>
                <c:pt idx="6242">
                  <c:v>176.82364608</c:v>
                </c:pt>
                <c:pt idx="6243">
                  <c:v>177.25650615999999</c:v>
                </c:pt>
                <c:pt idx="6244">
                  <c:v>176.26870513</c:v>
                </c:pt>
                <c:pt idx="6245">
                  <c:v>177.22957968</c:v>
                </c:pt>
                <c:pt idx="6246">
                  <c:v>175.93729945000001</c:v>
                </c:pt>
                <c:pt idx="6247">
                  <c:v>177.93021662000001</c:v>
                </c:pt>
                <c:pt idx="6248">
                  <c:v>176.95898998000001</c:v>
                </c:pt>
                <c:pt idx="6249">
                  <c:v>178.07345746999999</c:v>
                </c:pt>
                <c:pt idx="6250">
                  <c:v>176.23157634</c:v>
                </c:pt>
                <c:pt idx="6251">
                  <c:v>176.07688578</c:v>
                </c:pt>
                <c:pt idx="6252">
                  <c:v>176.05030271999999</c:v>
                </c:pt>
                <c:pt idx="6253">
                  <c:v>174.35830124</c:v>
                </c:pt>
                <c:pt idx="6254">
                  <c:v>176.17418648</c:v>
                </c:pt>
                <c:pt idx="6255">
                  <c:v>176.94962451999999</c:v>
                </c:pt>
                <c:pt idx="6256">
                  <c:v>177.05261195</c:v>
                </c:pt>
                <c:pt idx="6257">
                  <c:v>178.32025716999999</c:v>
                </c:pt>
                <c:pt idx="6258">
                  <c:v>177.00137599000001</c:v>
                </c:pt>
                <c:pt idx="6259">
                  <c:v>176.83114061000001</c:v>
                </c:pt>
                <c:pt idx="6260">
                  <c:v>177.28600230999999</c:v>
                </c:pt>
                <c:pt idx="6261">
                  <c:v>177.14649965000001</c:v>
                </c:pt>
                <c:pt idx="6262">
                  <c:v>176.54699234</c:v>
                </c:pt>
                <c:pt idx="6263">
                  <c:v>176.50642235999999</c:v>
                </c:pt>
                <c:pt idx="6264">
                  <c:v>177.50119902</c:v>
                </c:pt>
                <c:pt idx="6265">
                  <c:v>177.43675483000001</c:v>
                </c:pt>
                <c:pt idx="6266">
                  <c:v>176.41467537</c:v>
                </c:pt>
                <c:pt idx="6267">
                  <c:v>177.82594621000001</c:v>
                </c:pt>
                <c:pt idx="6268">
                  <c:v>178.53407815</c:v>
                </c:pt>
                <c:pt idx="6269">
                  <c:v>176.68154565</c:v>
                </c:pt>
                <c:pt idx="6270">
                  <c:v>178.07612885</c:v>
                </c:pt>
                <c:pt idx="6271">
                  <c:v>175.09202723999999</c:v>
                </c:pt>
                <c:pt idx="6272">
                  <c:v>176.10281913</c:v>
                </c:pt>
                <c:pt idx="6273">
                  <c:v>176.24580589000001</c:v>
                </c:pt>
                <c:pt idx="6274">
                  <c:v>178.59669070000001</c:v>
                </c:pt>
                <c:pt idx="6275">
                  <c:v>176.21022196000001</c:v>
                </c:pt>
                <c:pt idx="6276">
                  <c:v>176.91692821999999</c:v>
                </c:pt>
                <c:pt idx="6277">
                  <c:v>176.00545237</c:v>
                </c:pt>
                <c:pt idx="6278">
                  <c:v>178.28677447000001</c:v>
                </c:pt>
                <c:pt idx="6279">
                  <c:v>177.13201476</c:v>
                </c:pt>
                <c:pt idx="6280">
                  <c:v>178.86238202999999</c:v>
                </c:pt>
                <c:pt idx="6281">
                  <c:v>177.21681663999999</c:v>
                </c:pt>
                <c:pt idx="6282">
                  <c:v>176.83249726</c:v>
                </c:pt>
                <c:pt idx="6283">
                  <c:v>177.28642452</c:v>
                </c:pt>
                <c:pt idx="6284">
                  <c:v>176.57681579000001</c:v>
                </c:pt>
                <c:pt idx="6285">
                  <c:v>177.32794655999999</c:v>
                </c:pt>
                <c:pt idx="6286">
                  <c:v>176.75941209000001</c:v>
                </c:pt>
                <c:pt idx="6287">
                  <c:v>175.53615373</c:v>
                </c:pt>
                <c:pt idx="6288">
                  <c:v>177.42250905</c:v>
                </c:pt>
                <c:pt idx="6289">
                  <c:v>175.79973978999999</c:v>
                </c:pt>
                <c:pt idx="6290">
                  <c:v>176.60558900999999</c:v>
                </c:pt>
                <c:pt idx="6291">
                  <c:v>175.34469657</c:v>
                </c:pt>
                <c:pt idx="6292">
                  <c:v>175.80589633</c:v>
                </c:pt>
                <c:pt idx="6293">
                  <c:v>176.18561631</c:v>
                </c:pt>
                <c:pt idx="6294">
                  <c:v>177.68863458000001</c:v>
                </c:pt>
                <c:pt idx="6295">
                  <c:v>176.13345919</c:v>
                </c:pt>
                <c:pt idx="6296">
                  <c:v>175.69876638</c:v>
                </c:pt>
                <c:pt idx="6297">
                  <c:v>177.94783957000001</c:v>
                </c:pt>
                <c:pt idx="6298">
                  <c:v>178.11600136000001</c:v>
                </c:pt>
                <c:pt idx="6299">
                  <c:v>177.49880324</c:v>
                </c:pt>
                <c:pt idx="6300">
                  <c:v>176.59434833</c:v>
                </c:pt>
                <c:pt idx="6301">
                  <c:v>177.46250372</c:v>
                </c:pt>
                <c:pt idx="6302">
                  <c:v>175.34375804000001</c:v>
                </c:pt>
                <c:pt idx="6303">
                  <c:v>177.82258211000001</c:v>
                </c:pt>
                <c:pt idx="6304">
                  <c:v>177.76866092</c:v>
                </c:pt>
                <c:pt idx="6305">
                  <c:v>178.96215135</c:v>
                </c:pt>
                <c:pt idx="6306">
                  <c:v>176.10519606</c:v>
                </c:pt>
                <c:pt idx="6307">
                  <c:v>176.54091256000001</c:v>
                </c:pt>
                <c:pt idx="6308">
                  <c:v>175.69919664</c:v>
                </c:pt>
                <c:pt idx="6309">
                  <c:v>176.56560284</c:v>
                </c:pt>
                <c:pt idx="6310">
                  <c:v>176.25289355000001</c:v>
                </c:pt>
                <c:pt idx="6311">
                  <c:v>177.47961548999999</c:v>
                </c:pt>
                <c:pt idx="6312">
                  <c:v>176.14815403</c:v>
                </c:pt>
                <c:pt idx="6313">
                  <c:v>176.16232443000001</c:v>
                </c:pt>
                <c:pt idx="6314">
                  <c:v>176.4031248</c:v>
                </c:pt>
                <c:pt idx="6315">
                  <c:v>176.73521133</c:v>
                </c:pt>
                <c:pt idx="6316">
                  <c:v>177.08433381</c:v>
                </c:pt>
                <c:pt idx="6317">
                  <c:v>176.12316541000001</c:v>
                </c:pt>
                <c:pt idx="6318">
                  <c:v>175.15706280000001</c:v>
                </c:pt>
                <c:pt idx="6319">
                  <c:v>174.81924405999999</c:v>
                </c:pt>
                <c:pt idx="6320">
                  <c:v>177.36091679</c:v>
                </c:pt>
                <c:pt idx="6321">
                  <c:v>177.17202062999999</c:v>
                </c:pt>
                <c:pt idx="6322">
                  <c:v>177.64288339000001</c:v>
                </c:pt>
                <c:pt idx="6323">
                  <c:v>176.73319821000001</c:v>
                </c:pt>
                <c:pt idx="6324">
                  <c:v>175.63881587</c:v>
                </c:pt>
                <c:pt idx="6325">
                  <c:v>177.39719853</c:v>
                </c:pt>
                <c:pt idx="6326">
                  <c:v>177.02309228999999</c:v>
                </c:pt>
                <c:pt idx="6327">
                  <c:v>177.18466860000001</c:v>
                </c:pt>
                <c:pt idx="6328">
                  <c:v>176.12740611999999</c:v>
                </c:pt>
                <c:pt idx="6329">
                  <c:v>177.15893525000001</c:v>
                </c:pt>
                <c:pt idx="6330">
                  <c:v>177.01467839</c:v>
                </c:pt>
                <c:pt idx="6331">
                  <c:v>176.91533372999999</c:v>
                </c:pt>
                <c:pt idx="6332">
                  <c:v>177.82606985999999</c:v>
                </c:pt>
                <c:pt idx="6333">
                  <c:v>177.36365577000001</c:v>
                </c:pt>
                <c:pt idx="6334">
                  <c:v>177.33321509999999</c:v>
                </c:pt>
                <c:pt idx="6335">
                  <c:v>175.81856812999999</c:v>
                </c:pt>
                <c:pt idx="6336">
                  <c:v>177.80875141000001</c:v>
                </c:pt>
                <c:pt idx="6337">
                  <c:v>177.71909614</c:v>
                </c:pt>
                <c:pt idx="6338">
                  <c:v>175.56543206000001</c:v>
                </c:pt>
                <c:pt idx="6339">
                  <c:v>177.84914101999999</c:v>
                </c:pt>
                <c:pt idx="6340">
                  <c:v>177.7849439</c:v>
                </c:pt>
                <c:pt idx="6341">
                  <c:v>174.55368583000001</c:v>
                </c:pt>
                <c:pt idx="6342">
                  <c:v>176.99335858000001</c:v>
                </c:pt>
                <c:pt idx="6343">
                  <c:v>177.43173211999999</c:v>
                </c:pt>
                <c:pt idx="6344">
                  <c:v>177.7521845</c:v>
                </c:pt>
                <c:pt idx="6345">
                  <c:v>176.44325552000001</c:v>
                </c:pt>
                <c:pt idx="6346">
                  <c:v>178.53627849</c:v>
                </c:pt>
                <c:pt idx="6347">
                  <c:v>177.02415468000001</c:v>
                </c:pt>
                <c:pt idx="6348">
                  <c:v>177.36255365</c:v>
                </c:pt>
                <c:pt idx="6349">
                  <c:v>176.59329416</c:v>
                </c:pt>
                <c:pt idx="6350">
                  <c:v>176.53870459999999</c:v>
                </c:pt>
                <c:pt idx="6351">
                  <c:v>176.90270860999999</c:v>
                </c:pt>
                <c:pt idx="6352">
                  <c:v>176.66296876999999</c:v>
                </c:pt>
                <c:pt idx="6353">
                  <c:v>176.88753582999999</c:v>
                </c:pt>
                <c:pt idx="6354">
                  <c:v>176.24100626000001</c:v>
                </c:pt>
                <c:pt idx="6355">
                  <c:v>175.22131028000001</c:v>
                </c:pt>
                <c:pt idx="6356">
                  <c:v>176.40700656000001</c:v>
                </c:pt>
                <c:pt idx="6357">
                  <c:v>175.78299713999999</c:v>
                </c:pt>
                <c:pt idx="6358">
                  <c:v>176.20450876999999</c:v>
                </c:pt>
                <c:pt idx="6359">
                  <c:v>177.5473557</c:v>
                </c:pt>
                <c:pt idx="6360">
                  <c:v>178.42351901000001</c:v>
                </c:pt>
                <c:pt idx="6361">
                  <c:v>175.84457058999999</c:v>
                </c:pt>
                <c:pt idx="6362">
                  <c:v>177.36738498</c:v>
                </c:pt>
                <c:pt idx="6363">
                  <c:v>177.82266376999999</c:v>
                </c:pt>
                <c:pt idx="6364">
                  <c:v>177.63065392999999</c:v>
                </c:pt>
                <c:pt idx="6365">
                  <c:v>177.50629688000001</c:v>
                </c:pt>
                <c:pt idx="6366">
                  <c:v>176.05320655</c:v>
                </c:pt>
                <c:pt idx="6367">
                  <c:v>177.27381840999999</c:v>
                </c:pt>
                <c:pt idx="6368">
                  <c:v>176.54892448000001</c:v>
                </c:pt>
                <c:pt idx="6369">
                  <c:v>176.42803420000001</c:v>
                </c:pt>
                <c:pt idx="6370">
                  <c:v>177.89763852999999</c:v>
                </c:pt>
                <c:pt idx="6371">
                  <c:v>178.08752473000001</c:v>
                </c:pt>
                <c:pt idx="6372">
                  <c:v>177.34514440000001</c:v>
                </c:pt>
                <c:pt idx="6373">
                  <c:v>175.90376320999999</c:v>
                </c:pt>
                <c:pt idx="6374">
                  <c:v>176.08937035</c:v>
                </c:pt>
                <c:pt idx="6375">
                  <c:v>175.92475221999999</c:v>
                </c:pt>
                <c:pt idx="6376">
                  <c:v>177.70109134</c:v>
                </c:pt>
                <c:pt idx="6377">
                  <c:v>176.58235123</c:v>
                </c:pt>
                <c:pt idx="6378">
                  <c:v>178.23646421999999</c:v>
                </c:pt>
                <c:pt idx="6379">
                  <c:v>175.96273081000001</c:v>
                </c:pt>
                <c:pt idx="6380">
                  <c:v>176.2452839</c:v>
                </c:pt>
                <c:pt idx="6381">
                  <c:v>176.90878237000001</c:v>
                </c:pt>
                <c:pt idx="6382">
                  <c:v>177.23727066000001</c:v>
                </c:pt>
                <c:pt idx="6383">
                  <c:v>177.06292801000001</c:v>
                </c:pt>
                <c:pt idx="6384">
                  <c:v>176.50837222999999</c:v>
                </c:pt>
                <c:pt idx="6385">
                  <c:v>176.07477976999999</c:v>
                </c:pt>
                <c:pt idx="6386">
                  <c:v>176.88472136999999</c:v>
                </c:pt>
                <c:pt idx="6387">
                  <c:v>178.09609449000001</c:v>
                </c:pt>
                <c:pt idx="6388">
                  <c:v>176.74807279999999</c:v>
                </c:pt>
                <c:pt idx="6389">
                  <c:v>177.08099469000001</c:v>
                </c:pt>
                <c:pt idx="6390">
                  <c:v>177.16841898000001</c:v>
                </c:pt>
                <c:pt idx="6391">
                  <c:v>176.62434671</c:v>
                </c:pt>
                <c:pt idx="6392">
                  <c:v>176.98148879999999</c:v>
                </c:pt>
                <c:pt idx="6393">
                  <c:v>176.60128774</c:v>
                </c:pt>
                <c:pt idx="6394">
                  <c:v>176.04445672</c:v>
                </c:pt>
                <c:pt idx="6395">
                  <c:v>176.84190701</c:v>
                </c:pt>
                <c:pt idx="6396">
                  <c:v>177.3007887</c:v>
                </c:pt>
                <c:pt idx="6397">
                  <c:v>176.18560188999999</c:v>
                </c:pt>
                <c:pt idx="6398">
                  <c:v>175.96328550999999</c:v>
                </c:pt>
                <c:pt idx="6399">
                  <c:v>177.06303464000001</c:v>
                </c:pt>
                <c:pt idx="6400">
                  <c:v>178.2861461</c:v>
                </c:pt>
                <c:pt idx="6401">
                  <c:v>177.27774923999999</c:v>
                </c:pt>
                <c:pt idx="6402">
                  <c:v>175.30402978999999</c:v>
                </c:pt>
                <c:pt idx="6403">
                  <c:v>177.94154118</c:v>
                </c:pt>
                <c:pt idx="6404">
                  <c:v>177.53843114</c:v>
                </c:pt>
                <c:pt idx="6405">
                  <c:v>176.55852909000001</c:v>
                </c:pt>
                <c:pt idx="6406">
                  <c:v>176.27574496</c:v>
                </c:pt>
                <c:pt idx="6407">
                  <c:v>178.37038165000001</c:v>
                </c:pt>
                <c:pt idx="6408">
                  <c:v>176.62075432</c:v>
                </c:pt>
                <c:pt idx="6409">
                  <c:v>176.44938023</c:v>
                </c:pt>
                <c:pt idx="6410">
                  <c:v>177.30319650999999</c:v>
                </c:pt>
                <c:pt idx="6411">
                  <c:v>177.81105395</c:v>
                </c:pt>
                <c:pt idx="6412">
                  <c:v>178.25636398</c:v>
                </c:pt>
                <c:pt idx="6413">
                  <c:v>175.87653577</c:v>
                </c:pt>
                <c:pt idx="6414">
                  <c:v>176.87667866999999</c:v>
                </c:pt>
                <c:pt idx="6415">
                  <c:v>176.87417016000001</c:v>
                </c:pt>
                <c:pt idx="6416">
                  <c:v>176.81643659</c:v>
                </c:pt>
                <c:pt idx="6417">
                  <c:v>176.31892465999999</c:v>
                </c:pt>
                <c:pt idx="6418">
                  <c:v>175.30710113999999</c:v>
                </c:pt>
                <c:pt idx="6419">
                  <c:v>176.45922711</c:v>
                </c:pt>
                <c:pt idx="6420">
                  <c:v>177.15412470000001</c:v>
                </c:pt>
                <c:pt idx="6421">
                  <c:v>176.57222475</c:v>
                </c:pt>
                <c:pt idx="6422">
                  <c:v>178.70423618000001</c:v>
                </c:pt>
                <c:pt idx="6423">
                  <c:v>175.75929622999999</c:v>
                </c:pt>
                <c:pt idx="6424">
                  <c:v>178.54613850000001</c:v>
                </c:pt>
                <c:pt idx="6425">
                  <c:v>176.70445039000001</c:v>
                </c:pt>
                <c:pt idx="6426">
                  <c:v>176.56811707</c:v>
                </c:pt>
                <c:pt idx="6427">
                  <c:v>176.07104828999999</c:v>
                </c:pt>
                <c:pt idx="6428">
                  <c:v>176.58401226000001</c:v>
                </c:pt>
                <c:pt idx="6429">
                  <c:v>175.72497422000001</c:v>
                </c:pt>
                <c:pt idx="6430">
                  <c:v>176.09543683999999</c:v>
                </c:pt>
                <c:pt idx="6431">
                  <c:v>175.68687929999999</c:v>
                </c:pt>
                <c:pt idx="6432">
                  <c:v>177.29858962</c:v>
                </c:pt>
                <c:pt idx="6433">
                  <c:v>176.24252941</c:v>
                </c:pt>
                <c:pt idx="6434">
                  <c:v>176.54576383</c:v>
                </c:pt>
                <c:pt idx="6435">
                  <c:v>175.64356419000001</c:v>
                </c:pt>
                <c:pt idx="6436">
                  <c:v>176.53895600000001</c:v>
                </c:pt>
                <c:pt idx="6437">
                  <c:v>178.71083389</c:v>
                </c:pt>
                <c:pt idx="6438">
                  <c:v>176.75280505999999</c:v>
                </c:pt>
                <c:pt idx="6439">
                  <c:v>176.98716536000001</c:v>
                </c:pt>
                <c:pt idx="6440">
                  <c:v>176.25709594</c:v>
                </c:pt>
                <c:pt idx="6441">
                  <c:v>175.75613992000001</c:v>
                </c:pt>
                <c:pt idx="6442">
                  <c:v>176.89414034000001</c:v>
                </c:pt>
                <c:pt idx="6443">
                  <c:v>176.74536749999999</c:v>
                </c:pt>
                <c:pt idx="6444">
                  <c:v>176.12316197999999</c:v>
                </c:pt>
                <c:pt idx="6445">
                  <c:v>175.88135464999999</c:v>
                </c:pt>
                <c:pt idx="6446">
                  <c:v>178.32666488000001</c:v>
                </c:pt>
                <c:pt idx="6447">
                  <c:v>173.91126245999999</c:v>
                </c:pt>
                <c:pt idx="6448">
                  <c:v>176.22825467000001</c:v>
                </c:pt>
                <c:pt idx="6449">
                  <c:v>176.15469408000001</c:v>
                </c:pt>
                <c:pt idx="6450">
                  <c:v>176.64217400999999</c:v>
                </c:pt>
                <c:pt idx="6451">
                  <c:v>176.84707406999999</c:v>
                </c:pt>
                <c:pt idx="6452">
                  <c:v>175.63814361999999</c:v>
                </c:pt>
                <c:pt idx="6453">
                  <c:v>176.04798744000001</c:v>
                </c:pt>
                <c:pt idx="6454">
                  <c:v>176.18296133000001</c:v>
                </c:pt>
                <c:pt idx="6455">
                  <c:v>177.24052938</c:v>
                </c:pt>
                <c:pt idx="6456">
                  <c:v>176.54127482000001</c:v>
                </c:pt>
                <c:pt idx="6457">
                  <c:v>177.63421482999999</c:v>
                </c:pt>
                <c:pt idx="6458">
                  <c:v>177.05534661999999</c:v>
                </c:pt>
                <c:pt idx="6459">
                  <c:v>176.43565072999999</c:v>
                </c:pt>
                <c:pt idx="6460">
                  <c:v>175.28229912</c:v>
                </c:pt>
                <c:pt idx="6461">
                  <c:v>176.68665876</c:v>
                </c:pt>
                <c:pt idx="6462">
                  <c:v>177.76096551000001</c:v>
                </c:pt>
                <c:pt idx="6463">
                  <c:v>176.21594297999999</c:v>
                </c:pt>
                <c:pt idx="6464">
                  <c:v>176.73393874999999</c:v>
                </c:pt>
                <c:pt idx="6465">
                  <c:v>175.44945792999999</c:v>
                </c:pt>
                <c:pt idx="6466">
                  <c:v>176.40274002000001</c:v>
                </c:pt>
                <c:pt idx="6467">
                  <c:v>176.76866573000001</c:v>
                </c:pt>
                <c:pt idx="6468">
                  <c:v>176.12226955</c:v>
                </c:pt>
                <c:pt idx="6469">
                  <c:v>175.11427996</c:v>
                </c:pt>
                <c:pt idx="6470">
                  <c:v>175.85214769999999</c:v>
                </c:pt>
                <c:pt idx="6471">
                  <c:v>176.50080879999999</c:v>
                </c:pt>
                <c:pt idx="6472">
                  <c:v>175.2452725</c:v>
                </c:pt>
                <c:pt idx="6473">
                  <c:v>174.83252049999999</c:v>
                </c:pt>
                <c:pt idx="6474">
                  <c:v>176.22752392999999</c:v>
                </c:pt>
                <c:pt idx="6475">
                  <c:v>174.99958311</c:v>
                </c:pt>
                <c:pt idx="6476">
                  <c:v>177.52062290999999</c:v>
                </c:pt>
                <c:pt idx="6477">
                  <c:v>176.20160092</c:v>
                </c:pt>
                <c:pt idx="6478">
                  <c:v>175.38742612999999</c:v>
                </c:pt>
                <c:pt idx="6479">
                  <c:v>176.05392975000001</c:v>
                </c:pt>
                <c:pt idx="6480">
                  <c:v>176.95725218000001</c:v>
                </c:pt>
                <c:pt idx="6481">
                  <c:v>174.87574051000001</c:v>
                </c:pt>
                <c:pt idx="6482">
                  <c:v>175.60546513</c:v>
                </c:pt>
                <c:pt idx="6483">
                  <c:v>176.56480335000001</c:v>
                </c:pt>
                <c:pt idx="6484">
                  <c:v>176.38332457000001</c:v>
                </c:pt>
                <c:pt idx="6485">
                  <c:v>175.47070578</c:v>
                </c:pt>
                <c:pt idx="6486">
                  <c:v>175.93435554000001</c:v>
                </c:pt>
                <c:pt idx="6487">
                  <c:v>175.40787587</c:v>
                </c:pt>
                <c:pt idx="6488">
                  <c:v>176.44498532</c:v>
                </c:pt>
                <c:pt idx="6489">
                  <c:v>175.74201909000001</c:v>
                </c:pt>
                <c:pt idx="6490">
                  <c:v>174.19748430999999</c:v>
                </c:pt>
                <c:pt idx="6491">
                  <c:v>176.99035572</c:v>
                </c:pt>
                <c:pt idx="6492">
                  <c:v>175.67660673</c:v>
                </c:pt>
                <c:pt idx="6493">
                  <c:v>175.44887241999999</c:v>
                </c:pt>
                <c:pt idx="6494">
                  <c:v>175.15646905</c:v>
                </c:pt>
                <c:pt idx="6495">
                  <c:v>177.61757971</c:v>
                </c:pt>
                <c:pt idx="6496">
                  <c:v>175.07414130999999</c:v>
                </c:pt>
                <c:pt idx="6497">
                  <c:v>175.50811121000001</c:v>
                </c:pt>
                <c:pt idx="6498">
                  <c:v>175.01498491999999</c:v>
                </c:pt>
                <c:pt idx="6499">
                  <c:v>174.92141871999999</c:v>
                </c:pt>
                <c:pt idx="6500">
                  <c:v>176.7204098</c:v>
                </c:pt>
                <c:pt idx="6501">
                  <c:v>175.54297628</c:v>
                </c:pt>
                <c:pt idx="6502">
                  <c:v>175.22272566999999</c:v>
                </c:pt>
                <c:pt idx="6503">
                  <c:v>175.29696934</c:v>
                </c:pt>
                <c:pt idx="6504">
                  <c:v>175.66053779000001</c:v>
                </c:pt>
                <c:pt idx="6505">
                  <c:v>176.05362281999999</c:v>
                </c:pt>
                <c:pt idx="6506">
                  <c:v>175.29912082000001</c:v>
                </c:pt>
                <c:pt idx="6507">
                  <c:v>173.76060129000001</c:v>
                </c:pt>
                <c:pt idx="6508">
                  <c:v>175.49264794000001</c:v>
                </c:pt>
                <c:pt idx="6509">
                  <c:v>174.69778145999999</c:v>
                </c:pt>
                <c:pt idx="6510">
                  <c:v>175.57034755000001</c:v>
                </c:pt>
                <c:pt idx="6511">
                  <c:v>174.38093323000001</c:v>
                </c:pt>
                <c:pt idx="6512">
                  <c:v>174.39113255999999</c:v>
                </c:pt>
                <c:pt idx="6513">
                  <c:v>175.92513453000001</c:v>
                </c:pt>
                <c:pt idx="6514">
                  <c:v>174.40275277999999</c:v>
                </c:pt>
                <c:pt idx="6515">
                  <c:v>174.07439310999999</c:v>
                </c:pt>
                <c:pt idx="6516">
                  <c:v>174.37110490000001</c:v>
                </c:pt>
                <c:pt idx="6517">
                  <c:v>175.72372315000001</c:v>
                </c:pt>
                <c:pt idx="6518">
                  <c:v>176.89214651</c:v>
                </c:pt>
                <c:pt idx="6519">
                  <c:v>175.33139449000001</c:v>
                </c:pt>
                <c:pt idx="6520">
                  <c:v>175.30015101999999</c:v>
                </c:pt>
                <c:pt idx="6521">
                  <c:v>174.17771764</c:v>
                </c:pt>
                <c:pt idx="6522">
                  <c:v>176.05807909999999</c:v>
                </c:pt>
                <c:pt idx="6523">
                  <c:v>176.35419640999999</c:v>
                </c:pt>
                <c:pt idx="6524">
                  <c:v>175.96241902</c:v>
                </c:pt>
                <c:pt idx="6525">
                  <c:v>175.17608852999999</c:v>
                </c:pt>
                <c:pt idx="6526">
                  <c:v>174.54482626000001</c:v>
                </c:pt>
                <c:pt idx="6527">
                  <c:v>173.22189519</c:v>
                </c:pt>
                <c:pt idx="6528">
                  <c:v>174.55139826999999</c:v>
                </c:pt>
                <c:pt idx="6529">
                  <c:v>176.17576602</c:v>
                </c:pt>
                <c:pt idx="6530">
                  <c:v>174.86613693000001</c:v>
                </c:pt>
                <c:pt idx="6531">
                  <c:v>174.20313658000001</c:v>
                </c:pt>
                <c:pt idx="6532">
                  <c:v>174.20644962</c:v>
                </c:pt>
                <c:pt idx="6533">
                  <c:v>175.02482784</c:v>
                </c:pt>
                <c:pt idx="6534">
                  <c:v>173.78807663000001</c:v>
                </c:pt>
                <c:pt idx="6535">
                  <c:v>175.57799410000001</c:v>
                </c:pt>
                <c:pt idx="6536">
                  <c:v>175.17629450000001</c:v>
                </c:pt>
                <c:pt idx="6537">
                  <c:v>176.03861011999999</c:v>
                </c:pt>
                <c:pt idx="6538">
                  <c:v>176.09730003000001</c:v>
                </c:pt>
                <c:pt idx="6539">
                  <c:v>175.59880299</c:v>
                </c:pt>
                <c:pt idx="6540">
                  <c:v>174.12288246</c:v>
                </c:pt>
                <c:pt idx="6541">
                  <c:v>174.84521197000001</c:v>
                </c:pt>
                <c:pt idx="6542">
                  <c:v>175.30353291</c:v>
                </c:pt>
                <c:pt idx="6543">
                  <c:v>174.67558837000001</c:v>
                </c:pt>
                <c:pt idx="6544">
                  <c:v>173.44614185</c:v>
                </c:pt>
                <c:pt idx="6545">
                  <c:v>175.18564255999999</c:v>
                </c:pt>
                <c:pt idx="6546">
                  <c:v>175.23737793000001</c:v>
                </c:pt>
                <c:pt idx="6547">
                  <c:v>175.97560286999999</c:v>
                </c:pt>
                <c:pt idx="6548">
                  <c:v>175.89951922</c:v>
                </c:pt>
                <c:pt idx="6549">
                  <c:v>173.63417558</c:v>
                </c:pt>
                <c:pt idx="6550">
                  <c:v>175.79174330999999</c:v>
                </c:pt>
                <c:pt idx="6551">
                  <c:v>173.35941187</c:v>
                </c:pt>
                <c:pt idx="6552">
                  <c:v>175.09084691000001</c:v>
                </c:pt>
                <c:pt idx="6553">
                  <c:v>173.90313721000001</c:v>
                </c:pt>
                <c:pt idx="6554">
                  <c:v>176.56035464999999</c:v>
                </c:pt>
                <c:pt idx="6555">
                  <c:v>176.39949963999999</c:v>
                </c:pt>
                <c:pt idx="6556">
                  <c:v>173.48680247999999</c:v>
                </c:pt>
                <c:pt idx="6557">
                  <c:v>175.63091560000001</c:v>
                </c:pt>
                <c:pt idx="6558">
                  <c:v>174.24233533</c:v>
                </c:pt>
                <c:pt idx="6559">
                  <c:v>174.75809706999999</c:v>
                </c:pt>
                <c:pt idx="6560">
                  <c:v>176.15780702000001</c:v>
                </c:pt>
                <c:pt idx="6561">
                  <c:v>175.44295484</c:v>
                </c:pt>
                <c:pt idx="6562">
                  <c:v>174.37119107999999</c:v>
                </c:pt>
                <c:pt idx="6563">
                  <c:v>175.06565143</c:v>
                </c:pt>
                <c:pt idx="6564">
                  <c:v>175.09393197</c:v>
                </c:pt>
                <c:pt idx="6565">
                  <c:v>175.21669953</c:v>
                </c:pt>
                <c:pt idx="6566">
                  <c:v>175.63034944</c:v>
                </c:pt>
                <c:pt idx="6567">
                  <c:v>174.80395999000001</c:v>
                </c:pt>
                <c:pt idx="6568">
                  <c:v>173.65523349</c:v>
                </c:pt>
                <c:pt idx="6569">
                  <c:v>175.75791884</c:v>
                </c:pt>
                <c:pt idx="6570">
                  <c:v>175.71276258</c:v>
                </c:pt>
                <c:pt idx="6571">
                  <c:v>175.27472943999999</c:v>
                </c:pt>
                <c:pt idx="6572">
                  <c:v>174.87373138999999</c:v>
                </c:pt>
                <c:pt idx="6573">
                  <c:v>175.82608257999999</c:v>
                </c:pt>
                <c:pt idx="6574">
                  <c:v>176.23054844000001</c:v>
                </c:pt>
                <c:pt idx="6575">
                  <c:v>175.437243</c:v>
                </c:pt>
                <c:pt idx="6576">
                  <c:v>176.83132972999999</c:v>
                </c:pt>
                <c:pt idx="6577">
                  <c:v>174.52512784000001</c:v>
                </c:pt>
                <c:pt idx="6578">
                  <c:v>174.16398326000001</c:v>
                </c:pt>
                <c:pt idx="6579">
                  <c:v>174.15374288999999</c:v>
                </c:pt>
                <c:pt idx="6580">
                  <c:v>173.56382730000001</c:v>
                </c:pt>
                <c:pt idx="6581">
                  <c:v>174.66672041000001</c:v>
                </c:pt>
                <c:pt idx="6582">
                  <c:v>175.59024596</c:v>
                </c:pt>
                <c:pt idx="6583">
                  <c:v>174.85976858000001</c:v>
                </c:pt>
                <c:pt idx="6584">
                  <c:v>174.3281643</c:v>
                </c:pt>
                <c:pt idx="6585">
                  <c:v>173.99805911000001</c:v>
                </c:pt>
                <c:pt idx="6586">
                  <c:v>175.11554194000001</c:v>
                </c:pt>
                <c:pt idx="6587">
                  <c:v>175.43664396</c:v>
                </c:pt>
                <c:pt idx="6588">
                  <c:v>175.25103756999999</c:v>
                </c:pt>
                <c:pt idx="6589">
                  <c:v>174.17600612000001</c:v>
                </c:pt>
                <c:pt idx="6590">
                  <c:v>174.24845920999999</c:v>
                </c:pt>
                <c:pt idx="6591">
                  <c:v>174.76489835999999</c:v>
                </c:pt>
                <c:pt idx="6592">
                  <c:v>174.50247329000001</c:v>
                </c:pt>
                <c:pt idx="6593">
                  <c:v>175.08290461000001</c:v>
                </c:pt>
                <c:pt idx="6594">
                  <c:v>174.26208880999999</c:v>
                </c:pt>
                <c:pt idx="6595">
                  <c:v>176.27301276</c:v>
                </c:pt>
                <c:pt idx="6596">
                  <c:v>174.21034624999999</c:v>
                </c:pt>
                <c:pt idx="6597">
                  <c:v>175.57208729000001</c:v>
                </c:pt>
                <c:pt idx="6598">
                  <c:v>174.92546664</c:v>
                </c:pt>
                <c:pt idx="6599">
                  <c:v>175.58818884999999</c:v>
                </c:pt>
                <c:pt idx="6600">
                  <c:v>175.84462984999999</c:v>
                </c:pt>
                <c:pt idx="6601">
                  <c:v>175.38387202999999</c:v>
                </c:pt>
                <c:pt idx="6602">
                  <c:v>175.53552173</c:v>
                </c:pt>
                <c:pt idx="6603">
                  <c:v>175.11938140999999</c:v>
                </c:pt>
                <c:pt idx="6604">
                  <c:v>176.03576666000001</c:v>
                </c:pt>
                <c:pt idx="6605">
                  <c:v>176.01187049999999</c:v>
                </c:pt>
                <c:pt idx="6606">
                  <c:v>173.96374585000001</c:v>
                </c:pt>
                <c:pt idx="6607">
                  <c:v>174.53939179</c:v>
                </c:pt>
                <c:pt idx="6608">
                  <c:v>174.94658448000001</c:v>
                </c:pt>
                <c:pt idx="6609">
                  <c:v>176.67069710999999</c:v>
                </c:pt>
                <c:pt idx="6610">
                  <c:v>175.40220506</c:v>
                </c:pt>
                <c:pt idx="6611">
                  <c:v>176.16620014</c:v>
                </c:pt>
                <c:pt idx="6612">
                  <c:v>175.44951687</c:v>
                </c:pt>
                <c:pt idx="6613">
                  <c:v>174.55263274999999</c:v>
                </c:pt>
                <c:pt idx="6614">
                  <c:v>175.35961706000001</c:v>
                </c:pt>
                <c:pt idx="6615">
                  <c:v>176.01905378000001</c:v>
                </c:pt>
                <c:pt idx="6616">
                  <c:v>176.27738873000001</c:v>
                </c:pt>
                <c:pt idx="6617">
                  <c:v>176.13893730000001</c:v>
                </c:pt>
                <c:pt idx="6618">
                  <c:v>175.09574737</c:v>
                </c:pt>
                <c:pt idx="6619">
                  <c:v>174.16036116000001</c:v>
                </c:pt>
                <c:pt idx="6620">
                  <c:v>175.83637035000001</c:v>
                </c:pt>
                <c:pt idx="6621">
                  <c:v>176.47904141000001</c:v>
                </c:pt>
                <c:pt idx="6622">
                  <c:v>174.94336221</c:v>
                </c:pt>
                <c:pt idx="6623">
                  <c:v>175.36308260000001</c:v>
                </c:pt>
                <c:pt idx="6624">
                  <c:v>176.04184562</c:v>
                </c:pt>
                <c:pt idx="6625">
                  <c:v>176.99706155999999</c:v>
                </c:pt>
                <c:pt idx="6626">
                  <c:v>175.36372600000001</c:v>
                </c:pt>
                <c:pt idx="6627">
                  <c:v>173.21339534000001</c:v>
                </c:pt>
                <c:pt idx="6628">
                  <c:v>176.94824722999999</c:v>
                </c:pt>
                <c:pt idx="6629">
                  <c:v>174.44395581000001</c:v>
                </c:pt>
                <c:pt idx="6630">
                  <c:v>175.98999269999999</c:v>
                </c:pt>
                <c:pt idx="6631">
                  <c:v>175.13042129999999</c:v>
                </c:pt>
                <c:pt idx="6632">
                  <c:v>174.56360185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E_170227_Return_half_loading!$F$1</c:f>
              <c:strCache>
                <c:ptCount val="1"/>
                <c:pt idx="0">
                  <c:v>SL06RT</c:v>
                </c:pt>
              </c:strCache>
            </c:strRef>
          </c:tx>
          <c:marker>
            <c:symbol val="none"/>
          </c:marker>
          <c:xVal>
            <c:numRef>
              <c:f>E_170227_Return_half_loading!$B$2:$B$7096</c:f>
              <c:numCache>
                <c:formatCode>0</c:formatCode>
                <c:ptCount val="709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</c:numCache>
            </c:numRef>
          </c:xVal>
          <c:yVal>
            <c:numRef>
              <c:f>E_170227_Return_half_loading!$F$2:$F$7096</c:f>
              <c:numCache>
                <c:formatCode>General</c:formatCode>
                <c:ptCount val="7095"/>
                <c:pt idx="0">
                  <c:v>10.27573115</c:v>
                </c:pt>
                <c:pt idx="1">
                  <c:v>10.01437344</c:v>
                </c:pt>
                <c:pt idx="2">
                  <c:v>9.2439402299999998</c:v>
                </c:pt>
                <c:pt idx="3">
                  <c:v>8.8284570900000006</c:v>
                </c:pt>
                <c:pt idx="4">
                  <c:v>8.8234267800000001</c:v>
                </c:pt>
                <c:pt idx="5">
                  <c:v>10.30581332</c:v>
                </c:pt>
                <c:pt idx="6">
                  <c:v>9.3824798200000004</c:v>
                </c:pt>
                <c:pt idx="7">
                  <c:v>10.386645079999999</c:v>
                </c:pt>
                <c:pt idx="8">
                  <c:v>9.8613189000000006</c:v>
                </c:pt>
                <c:pt idx="9">
                  <c:v>9.2585637300000005</c:v>
                </c:pt>
                <c:pt idx="10">
                  <c:v>9.5981660800000004</c:v>
                </c:pt>
                <c:pt idx="11">
                  <c:v>8.9053427299999992</c:v>
                </c:pt>
                <c:pt idx="12">
                  <c:v>7.6608009900000003</c:v>
                </c:pt>
                <c:pt idx="13">
                  <c:v>10.183909699999999</c:v>
                </c:pt>
                <c:pt idx="14">
                  <c:v>8.9003575500000007</c:v>
                </c:pt>
                <c:pt idx="15">
                  <c:v>9.073639</c:v>
                </c:pt>
                <c:pt idx="16">
                  <c:v>9.5212930700000005</c:v>
                </c:pt>
                <c:pt idx="17">
                  <c:v>11.06494423</c:v>
                </c:pt>
                <c:pt idx="18">
                  <c:v>10.30548538</c:v>
                </c:pt>
                <c:pt idx="19">
                  <c:v>9.0844463100000006</c:v>
                </c:pt>
                <c:pt idx="20">
                  <c:v>10.49644481</c:v>
                </c:pt>
                <c:pt idx="21">
                  <c:v>10.185220320000001</c:v>
                </c:pt>
                <c:pt idx="22">
                  <c:v>10.00036779</c:v>
                </c:pt>
                <c:pt idx="23">
                  <c:v>10.50975871</c:v>
                </c:pt>
                <c:pt idx="24">
                  <c:v>9.6006367200000007</c:v>
                </c:pt>
                <c:pt idx="25">
                  <c:v>9.2718652099999996</c:v>
                </c:pt>
                <c:pt idx="26">
                  <c:v>10.32201182</c:v>
                </c:pt>
                <c:pt idx="27">
                  <c:v>9.6926972599999992</c:v>
                </c:pt>
                <c:pt idx="28">
                  <c:v>9.5184435100000009</c:v>
                </c:pt>
                <c:pt idx="29">
                  <c:v>9.2263935900000007</c:v>
                </c:pt>
                <c:pt idx="30">
                  <c:v>9.84054012</c:v>
                </c:pt>
                <c:pt idx="31">
                  <c:v>9.5474365999999993</c:v>
                </c:pt>
                <c:pt idx="32">
                  <c:v>10.47443865</c:v>
                </c:pt>
                <c:pt idx="33">
                  <c:v>8.4637829399999998</c:v>
                </c:pt>
                <c:pt idx="34">
                  <c:v>10.566342150000001</c:v>
                </c:pt>
                <c:pt idx="35">
                  <c:v>10.16006406</c:v>
                </c:pt>
                <c:pt idx="36">
                  <c:v>9.2197236599999997</c:v>
                </c:pt>
                <c:pt idx="37">
                  <c:v>9.5765751399999992</c:v>
                </c:pt>
                <c:pt idx="38">
                  <c:v>9.6721064400000003</c:v>
                </c:pt>
                <c:pt idx="39">
                  <c:v>7.6920451500000002</c:v>
                </c:pt>
                <c:pt idx="40">
                  <c:v>8.4621212200000002</c:v>
                </c:pt>
                <c:pt idx="41">
                  <c:v>8.7447114999999993</c:v>
                </c:pt>
                <c:pt idx="42">
                  <c:v>9.1161643899999998</c:v>
                </c:pt>
                <c:pt idx="43">
                  <c:v>9.5320055200000002</c:v>
                </c:pt>
                <c:pt idx="44">
                  <c:v>8.8337543699999994</c:v>
                </c:pt>
                <c:pt idx="45">
                  <c:v>10.013541910000001</c:v>
                </c:pt>
                <c:pt idx="46">
                  <c:v>9.4264356500000002</c:v>
                </c:pt>
                <c:pt idx="47">
                  <c:v>9.9981101300000006</c:v>
                </c:pt>
                <c:pt idx="48">
                  <c:v>9.7508132199999995</c:v>
                </c:pt>
                <c:pt idx="49">
                  <c:v>9.1603560000000002</c:v>
                </c:pt>
                <c:pt idx="50">
                  <c:v>8.6343212999999999</c:v>
                </c:pt>
                <c:pt idx="51">
                  <c:v>9.5171504599999999</c:v>
                </c:pt>
                <c:pt idx="52">
                  <c:v>8.5868073000000003</c:v>
                </c:pt>
                <c:pt idx="53">
                  <c:v>10.936192439999999</c:v>
                </c:pt>
                <c:pt idx="54">
                  <c:v>9.4528222</c:v>
                </c:pt>
                <c:pt idx="55">
                  <c:v>8.8505387300000002</c:v>
                </c:pt>
                <c:pt idx="56">
                  <c:v>8.7952601900000005</c:v>
                </c:pt>
                <c:pt idx="57">
                  <c:v>8.9633623599999996</c:v>
                </c:pt>
                <c:pt idx="58">
                  <c:v>10.978614719999999</c:v>
                </c:pt>
                <c:pt idx="59">
                  <c:v>9.0985901499999997</c:v>
                </c:pt>
                <c:pt idx="60">
                  <c:v>8.9284210799999997</c:v>
                </c:pt>
                <c:pt idx="61">
                  <c:v>9.3761990599999994</c:v>
                </c:pt>
                <c:pt idx="62">
                  <c:v>9.7806347099999993</c:v>
                </c:pt>
                <c:pt idx="63">
                  <c:v>10.133994789999999</c:v>
                </c:pt>
                <c:pt idx="64">
                  <c:v>8.8300949000000006</c:v>
                </c:pt>
                <c:pt idx="65">
                  <c:v>8.6173335499999997</c:v>
                </c:pt>
                <c:pt idx="66">
                  <c:v>10.16372906</c:v>
                </c:pt>
                <c:pt idx="67">
                  <c:v>10.02814045</c:v>
                </c:pt>
                <c:pt idx="68">
                  <c:v>10.13175416</c:v>
                </c:pt>
                <c:pt idx="69">
                  <c:v>8.4800250800000008</c:v>
                </c:pt>
                <c:pt idx="70">
                  <c:v>10.227003359999999</c:v>
                </c:pt>
                <c:pt idx="71">
                  <c:v>8.8333973100000005</c:v>
                </c:pt>
                <c:pt idx="72">
                  <c:v>10.443864</c:v>
                </c:pt>
                <c:pt idx="73">
                  <c:v>9.0020158600000002</c:v>
                </c:pt>
                <c:pt idx="74">
                  <c:v>9.1602760799999992</c:v>
                </c:pt>
                <c:pt idx="75">
                  <c:v>8.7855130700000004</c:v>
                </c:pt>
                <c:pt idx="76">
                  <c:v>9.0523455599999991</c:v>
                </c:pt>
                <c:pt idx="77">
                  <c:v>10.040412910000001</c:v>
                </c:pt>
                <c:pt idx="78">
                  <c:v>9.2367012000000006</c:v>
                </c:pt>
                <c:pt idx="79">
                  <c:v>9.2048359000000008</c:v>
                </c:pt>
                <c:pt idx="80">
                  <c:v>7.9673361500000004</c:v>
                </c:pt>
                <c:pt idx="81">
                  <c:v>9.5816739900000005</c:v>
                </c:pt>
                <c:pt idx="82">
                  <c:v>10.059086089999999</c:v>
                </c:pt>
                <c:pt idx="83">
                  <c:v>9.2413264799999997</c:v>
                </c:pt>
                <c:pt idx="84">
                  <c:v>10.050804680000001</c:v>
                </c:pt>
                <c:pt idx="85">
                  <c:v>8.4659986099999998</c:v>
                </c:pt>
                <c:pt idx="86">
                  <c:v>9.9009963299999999</c:v>
                </c:pt>
                <c:pt idx="87">
                  <c:v>9.2680768600000007</c:v>
                </c:pt>
                <c:pt idx="88">
                  <c:v>9.8712452200000005</c:v>
                </c:pt>
                <c:pt idx="89">
                  <c:v>7.3618762499999999</c:v>
                </c:pt>
                <c:pt idx="90">
                  <c:v>8.7272650499999997</c:v>
                </c:pt>
                <c:pt idx="91">
                  <c:v>8.7901840900000003</c:v>
                </c:pt>
                <c:pt idx="92">
                  <c:v>10.770461940000001</c:v>
                </c:pt>
                <c:pt idx="93">
                  <c:v>9.5494873600000005</c:v>
                </c:pt>
                <c:pt idx="94">
                  <c:v>9.3788585399999995</c:v>
                </c:pt>
                <c:pt idx="95">
                  <c:v>9.8105241999999997</c:v>
                </c:pt>
                <c:pt idx="96">
                  <c:v>10.618792409999999</c:v>
                </c:pt>
                <c:pt idx="97">
                  <c:v>8.32759553</c:v>
                </c:pt>
                <c:pt idx="98">
                  <c:v>9.8227909199999992</c:v>
                </c:pt>
                <c:pt idx="99">
                  <c:v>9.9048010499999997</c:v>
                </c:pt>
                <c:pt idx="100">
                  <c:v>9.9256566199999998</c:v>
                </c:pt>
                <c:pt idx="101">
                  <c:v>10.238635459999999</c:v>
                </c:pt>
                <c:pt idx="102">
                  <c:v>9.3515659099999997</c:v>
                </c:pt>
                <c:pt idx="103">
                  <c:v>10.737267020000001</c:v>
                </c:pt>
                <c:pt idx="104">
                  <c:v>10.8029548</c:v>
                </c:pt>
                <c:pt idx="105">
                  <c:v>9.6762983400000007</c:v>
                </c:pt>
                <c:pt idx="106">
                  <c:v>10.775074829999999</c:v>
                </c:pt>
                <c:pt idx="107">
                  <c:v>9.9847945599999992</c:v>
                </c:pt>
                <c:pt idx="108">
                  <c:v>9.8322965100000008</c:v>
                </c:pt>
                <c:pt idx="109">
                  <c:v>10.184815439999999</c:v>
                </c:pt>
                <c:pt idx="110">
                  <c:v>9.9555612199999999</c:v>
                </c:pt>
                <c:pt idx="111">
                  <c:v>9.1401305100000005</c:v>
                </c:pt>
                <c:pt idx="112">
                  <c:v>10.45192666</c:v>
                </c:pt>
                <c:pt idx="113">
                  <c:v>8.3362818399999998</c:v>
                </c:pt>
                <c:pt idx="114">
                  <c:v>10.020221230000001</c:v>
                </c:pt>
                <c:pt idx="115">
                  <c:v>8.6044835200000005</c:v>
                </c:pt>
                <c:pt idx="116">
                  <c:v>10.28806735</c:v>
                </c:pt>
                <c:pt idx="117">
                  <c:v>9.72064488</c:v>
                </c:pt>
                <c:pt idx="118">
                  <c:v>8.1417695800000001</c:v>
                </c:pt>
                <c:pt idx="119">
                  <c:v>10.188865460000001</c:v>
                </c:pt>
                <c:pt idx="120">
                  <c:v>8.3600594899999994</c:v>
                </c:pt>
                <c:pt idx="121">
                  <c:v>9.7669964300000007</c:v>
                </c:pt>
                <c:pt idx="122">
                  <c:v>9.4273179599999999</c:v>
                </c:pt>
                <c:pt idx="123">
                  <c:v>8.6295698699999992</c:v>
                </c:pt>
                <c:pt idx="124">
                  <c:v>9.2678429700000002</c:v>
                </c:pt>
                <c:pt idx="125">
                  <c:v>9.8615322400000007</c:v>
                </c:pt>
                <c:pt idx="126">
                  <c:v>8.6577566400000006</c:v>
                </c:pt>
                <c:pt idx="127">
                  <c:v>9.0213349399999991</c:v>
                </c:pt>
                <c:pt idx="128">
                  <c:v>9.8083589300000007</c:v>
                </c:pt>
                <c:pt idx="129">
                  <c:v>9.2693131100000006</c:v>
                </c:pt>
                <c:pt idx="130">
                  <c:v>9.3132435200000003</c:v>
                </c:pt>
                <c:pt idx="131">
                  <c:v>10.65025713</c:v>
                </c:pt>
                <c:pt idx="132">
                  <c:v>9.9828051200000001</c:v>
                </c:pt>
                <c:pt idx="133">
                  <c:v>9.1952520799999995</c:v>
                </c:pt>
                <c:pt idx="134">
                  <c:v>9.6871175100000002</c:v>
                </c:pt>
                <c:pt idx="135">
                  <c:v>8.7893281200000004</c:v>
                </c:pt>
                <c:pt idx="136">
                  <c:v>10.350826899999999</c:v>
                </c:pt>
                <c:pt idx="137">
                  <c:v>8.8218497899999999</c:v>
                </c:pt>
                <c:pt idx="138">
                  <c:v>8.8645355899999991</c:v>
                </c:pt>
                <c:pt idx="139">
                  <c:v>9.0672948299999998</c:v>
                </c:pt>
                <c:pt idx="140">
                  <c:v>10.32434746</c:v>
                </c:pt>
                <c:pt idx="141">
                  <c:v>9.0562680499999999</c:v>
                </c:pt>
                <c:pt idx="142">
                  <c:v>8.3135133000000003</c:v>
                </c:pt>
                <c:pt idx="143">
                  <c:v>9.37625201</c:v>
                </c:pt>
                <c:pt idx="144">
                  <c:v>8.9718157699999992</c:v>
                </c:pt>
                <c:pt idx="145">
                  <c:v>9.2334993300000008</c:v>
                </c:pt>
                <c:pt idx="146">
                  <c:v>9.3718409699999992</c:v>
                </c:pt>
                <c:pt idx="147">
                  <c:v>9.4196302099999993</c:v>
                </c:pt>
                <c:pt idx="148">
                  <c:v>8.5379868999999999</c:v>
                </c:pt>
                <c:pt idx="149">
                  <c:v>7.9681249599999999</c:v>
                </c:pt>
                <c:pt idx="150">
                  <c:v>8.8536278700000004</c:v>
                </c:pt>
                <c:pt idx="151">
                  <c:v>8.9426442999999995</c:v>
                </c:pt>
                <c:pt idx="152">
                  <c:v>9.6864717200000001</c:v>
                </c:pt>
                <c:pt idx="153">
                  <c:v>10.66314659</c:v>
                </c:pt>
                <c:pt idx="154">
                  <c:v>10.38338673</c:v>
                </c:pt>
                <c:pt idx="155">
                  <c:v>10.090980589999999</c:v>
                </c:pt>
                <c:pt idx="156">
                  <c:v>10.38514947</c:v>
                </c:pt>
                <c:pt idx="157">
                  <c:v>7.81125794</c:v>
                </c:pt>
                <c:pt idx="158">
                  <c:v>8.3513613499999995</c:v>
                </c:pt>
                <c:pt idx="159">
                  <c:v>7.0621177099999999</c:v>
                </c:pt>
                <c:pt idx="160">
                  <c:v>9.7310961000000002</c:v>
                </c:pt>
                <c:pt idx="161">
                  <c:v>8.7512297500000003</c:v>
                </c:pt>
                <c:pt idx="162">
                  <c:v>9.5425144399999997</c:v>
                </c:pt>
                <c:pt idx="163">
                  <c:v>9.2782351599999995</c:v>
                </c:pt>
                <c:pt idx="164">
                  <c:v>9.7613753800000005</c:v>
                </c:pt>
                <c:pt idx="165">
                  <c:v>9.4347441500000002</c:v>
                </c:pt>
                <c:pt idx="166">
                  <c:v>9.4034009100000002</c:v>
                </c:pt>
                <c:pt idx="167">
                  <c:v>8.6900860000000009</c:v>
                </c:pt>
                <c:pt idx="168">
                  <c:v>8.49684317</c:v>
                </c:pt>
                <c:pt idx="169">
                  <c:v>9.3878123700000007</c:v>
                </c:pt>
                <c:pt idx="170">
                  <c:v>9.5722661000000002</c:v>
                </c:pt>
                <c:pt idx="171">
                  <c:v>7.5920351500000001</c:v>
                </c:pt>
                <c:pt idx="172">
                  <c:v>7.9033543000000002</c:v>
                </c:pt>
                <c:pt idx="173">
                  <c:v>8.7989946400000001</c:v>
                </c:pt>
                <c:pt idx="174">
                  <c:v>7.6999277199999998</c:v>
                </c:pt>
                <c:pt idx="175">
                  <c:v>9.6062650900000008</c:v>
                </c:pt>
                <c:pt idx="176">
                  <c:v>8.6205007600000005</c:v>
                </c:pt>
                <c:pt idx="177">
                  <c:v>9.7653941999999994</c:v>
                </c:pt>
                <c:pt idx="178">
                  <c:v>7.9352729100000001</c:v>
                </c:pt>
                <c:pt idx="179">
                  <c:v>9.5316763800000004</c:v>
                </c:pt>
                <c:pt idx="180">
                  <c:v>8.0742216300000003</c:v>
                </c:pt>
                <c:pt idx="181">
                  <c:v>9.1878327300000002</c:v>
                </c:pt>
                <c:pt idx="182">
                  <c:v>8.1189390699999997</c:v>
                </c:pt>
                <c:pt idx="183">
                  <c:v>8.6624301100000007</c:v>
                </c:pt>
                <c:pt idx="184">
                  <c:v>8.2168377600000007</c:v>
                </c:pt>
                <c:pt idx="185">
                  <c:v>8.4797584599999993</c:v>
                </c:pt>
                <c:pt idx="186">
                  <c:v>9.7499116899999994</c:v>
                </c:pt>
                <c:pt idx="187">
                  <c:v>7.85884961</c:v>
                </c:pt>
                <c:pt idx="188">
                  <c:v>10.476157069999999</c:v>
                </c:pt>
                <c:pt idx="189">
                  <c:v>8.7863359600000006</c:v>
                </c:pt>
                <c:pt idx="190">
                  <c:v>10.33576161</c:v>
                </c:pt>
                <c:pt idx="191">
                  <c:v>7.28597743</c:v>
                </c:pt>
                <c:pt idx="192">
                  <c:v>8.8525066199999998</c:v>
                </c:pt>
                <c:pt idx="193">
                  <c:v>10.39689783</c:v>
                </c:pt>
                <c:pt idx="194">
                  <c:v>8.6501937099999999</c:v>
                </c:pt>
                <c:pt idx="195">
                  <c:v>9.45891503</c:v>
                </c:pt>
                <c:pt idx="196">
                  <c:v>9.1157773100000004</c:v>
                </c:pt>
                <c:pt idx="197">
                  <c:v>8.8367968300000008</c:v>
                </c:pt>
                <c:pt idx="198">
                  <c:v>9.6052425600000007</c:v>
                </c:pt>
                <c:pt idx="199">
                  <c:v>8.2018383700000008</c:v>
                </c:pt>
                <c:pt idx="200">
                  <c:v>9.8524751399999992</c:v>
                </c:pt>
                <c:pt idx="201">
                  <c:v>8.5258244800000007</c:v>
                </c:pt>
                <c:pt idx="202">
                  <c:v>9.4714837700000007</c:v>
                </c:pt>
                <c:pt idx="203">
                  <c:v>9.1488438300000006</c:v>
                </c:pt>
                <c:pt idx="204">
                  <c:v>8.9642407599999991</c:v>
                </c:pt>
                <c:pt idx="205">
                  <c:v>9.99764184</c:v>
                </c:pt>
                <c:pt idx="206">
                  <c:v>9.5923895100000003</c:v>
                </c:pt>
                <c:pt idx="207">
                  <c:v>9.5487207000000005</c:v>
                </c:pt>
                <c:pt idx="208">
                  <c:v>9.6108403399999993</c:v>
                </c:pt>
                <c:pt idx="209">
                  <c:v>9.0951726799999992</c:v>
                </c:pt>
                <c:pt idx="210">
                  <c:v>9.7466547000000006</c:v>
                </c:pt>
                <c:pt idx="211">
                  <c:v>8.6302881500000002</c:v>
                </c:pt>
                <c:pt idx="212">
                  <c:v>8.5415799700000008</c:v>
                </c:pt>
                <c:pt idx="213">
                  <c:v>7.7034393899999998</c:v>
                </c:pt>
                <c:pt idx="214">
                  <c:v>9.4245909500000007</c:v>
                </c:pt>
                <c:pt idx="215">
                  <c:v>8.9630601700000003</c:v>
                </c:pt>
                <c:pt idx="216">
                  <c:v>8.8073348199999995</c:v>
                </c:pt>
                <c:pt idx="217">
                  <c:v>7.2759797600000002</c:v>
                </c:pt>
                <c:pt idx="218">
                  <c:v>9.1164233800000005</c:v>
                </c:pt>
                <c:pt idx="219">
                  <c:v>8.0978771399999996</c:v>
                </c:pt>
                <c:pt idx="220">
                  <c:v>9.4263260800000008</c:v>
                </c:pt>
                <c:pt idx="221">
                  <c:v>8.2014498000000007</c:v>
                </c:pt>
                <c:pt idx="222">
                  <c:v>7.89254341</c:v>
                </c:pt>
                <c:pt idx="223">
                  <c:v>8.9576421199999992</c:v>
                </c:pt>
                <c:pt idx="224">
                  <c:v>8.8045738300000007</c:v>
                </c:pt>
                <c:pt idx="225">
                  <c:v>9.66994343</c:v>
                </c:pt>
                <c:pt idx="226">
                  <c:v>9.3634014099999998</c:v>
                </c:pt>
                <c:pt idx="227">
                  <c:v>9.4913386400000004</c:v>
                </c:pt>
                <c:pt idx="228">
                  <c:v>8.7308901500000005</c:v>
                </c:pt>
                <c:pt idx="229">
                  <c:v>10.69299165</c:v>
                </c:pt>
                <c:pt idx="230">
                  <c:v>8.5316228499999998</c:v>
                </c:pt>
                <c:pt idx="231">
                  <c:v>9.2694264099999994</c:v>
                </c:pt>
                <c:pt idx="232">
                  <c:v>10.06121478</c:v>
                </c:pt>
                <c:pt idx="233">
                  <c:v>9.1169611800000006</c:v>
                </c:pt>
                <c:pt idx="234">
                  <c:v>8.6726220999999999</c:v>
                </c:pt>
                <c:pt idx="235">
                  <c:v>9.4727786100000007</c:v>
                </c:pt>
                <c:pt idx="236">
                  <c:v>10.35488404</c:v>
                </c:pt>
                <c:pt idx="237">
                  <c:v>8.79105764</c:v>
                </c:pt>
                <c:pt idx="238">
                  <c:v>9.7194601800000004</c:v>
                </c:pt>
                <c:pt idx="239">
                  <c:v>8.8449700799999995</c:v>
                </c:pt>
                <c:pt idx="240">
                  <c:v>7.8803536999999997</c:v>
                </c:pt>
                <c:pt idx="241">
                  <c:v>9.4935919999999996</c:v>
                </c:pt>
                <c:pt idx="242">
                  <c:v>8.6888863300000008</c:v>
                </c:pt>
                <c:pt idx="243">
                  <c:v>9.0871531099999991</c:v>
                </c:pt>
                <c:pt idx="244">
                  <c:v>9.4106476200000007</c:v>
                </c:pt>
                <c:pt idx="245">
                  <c:v>10.407646270000001</c:v>
                </c:pt>
                <c:pt idx="246">
                  <c:v>7.8651312100000004</c:v>
                </c:pt>
                <c:pt idx="247">
                  <c:v>8.5152263599999998</c:v>
                </c:pt>
                <c:pt idx="248">
                  <c:v>7.78737294</c:v>
                </c:pt>
                <c:pt idx="249">
                  <c:v>9.5806754499999993</c:v>
                </c:pt>
                <c:pt idx="250">
                  <c:v>9.3645515499999998</c:v>
                </c:pt>
                <c:pt idx="251">
                  <c:v>8.5908502599999998</c:v>
                </c:pt>
                <c:pt idx="252">
                  <c:v>8.9598406900000001</c:v>
                </c:pt>
                <c:pt idx="253">
                  <c:v>9.1965706600000008</c:v>
                </c:pt>
                <c:pt idx="254">
                  <c:v>8.1426122700000008</c:v>
                </c:pt>
                <c:pt idx="255">
                  <c:v>8.9787498200000009</c:v>
                </c:pt>
                <c:pt idx="256">
                  <c:v>9.4244140699999992</c:v>
                </c:pt>
                <c:pt idx="257">
                  <c:v>8.6332945900000002</c:v>
                </c:pt>
                <c:pt idx="258">
                  <c:v>8.9482823400000004</c:v>
                </c:pt>
                <c:pt idx="259">
                  <c:v>8.6403473099999992</c:v>
                </c:pt>
                <c:pt idx="260">
                  <c:v>9.5494590699999993</c:v>
                </c:pt>
                <c:pt idx="261">
                  <c:v>8.3160279799999994</c:v>
                </c:pt>
                <c:pt idx="262">
                  <c:v>9.7579395800000004</c:v>
                </c:pt>
                <c:pt idx="263">
                  <c:v>8.7623235200000007</c:v>
                </c:pt>
                <c:pt idx="264">
                  <c:v>9.7341476399999998</c:v>
                </c:pt>
                <c:pt idx="265">
                  <c:v>9.2274097899999994</c:v>
                </c:pt>
                <c:pt idx="266">
                  <c:v>8.9488320699999999</c:v>
                </c:pt>
                <c:pt idx="267">
                  <c:v>9.7420085600000004</c:v>
                </c:pt>
                <c:pt idx="268">
                  <c:v>9.4604207500000008</c:v>
                </c:pt>
                <c:pt idx="269">
                  <c:v>9.7060493000000001</c:v>
                </c:pt>
                <c:pt idx="270">
                  <c:v>8.5140476300000003</c:v>
                </c:pt>
                <c:pt idx="271">
                  <c:v>8.1445009299999995</c:v>
                </c:pt>
                <c:pt idx="272">
                  <c:v>9.6186203100000007</c:v>
                </c:pt>
                <c:pt idx="273">
                  <c:v>10.20202765</c:v>
                </c:pt>
                <c:pt idx="274">
                  <c:v>10.035117359999999</c:v>
                </c:pt>
                <c:pt idx="275">
                  <c:v>8.9939806600000001</c:v>
                </c:pt>
                <c:pt idx="276">
                  <c:v>9.0729450400000005</c:v>
                </c:pt>
                <c:pt idx="277">
                  <c:v>8.3641231000000005</c:v>
                </c:pt>
                <c:pt idx="278">
                  <c:v>9.3832794400000008</c:v>
                </c:pt>
                <c:pt idx="279">
                  <c:v>9.5193729600000001</c:v>
                </c:pt>
                <c:pt idx="280">
                  <c:v>7.7392104899999996</c:v>
                </c:pt>
                <c:pt idx="281">
                  <c:v>9.5484864599999995</c:v>
                </c:pt>
                <c:pt idx="282">
                  <c:v>9.4268671200000007</c:v>
                </c:pt>
                <c:pt idx="283">
                  <c:v>8.60294092</c:v>
                </c:pt>
                <c:pt idx="284">
                  <c:v>6.5155771600000003</c:v>
                </c:pt>
                <c:pt idx="285">
                  <c:v>9.4061565199999997</c:v>
                </c:pt>
                <c:pt idx="286">
                  <c:v>9.0655710500000009</c:v>
                </c:pt>
                <c:pt idx="287">
                  <c:v>8.9896530400000003</c:v>
                </c:pt>
                <c:pt idx="288">
                  <c:v>9.2687858399999996</c:v>
                </c:pt>
                <c:pt idx="289">
                  <c:v>7.3958111999999998</c:v>
                </c:pt>
                <c:pt idx="290">
                  <c:v>6.4489952099999996</c:v>
                </c:pt>
                <c:pt idx="291">
                  <c:v>8.7594845499999998</c:v>
                </c:pt>
                <c:pt idx="292">
                  <c:v>9.0972524900000007</c:v>
                </c:pt>
                <c:pt idx="293">
                  <c:v>7.8133593299999999</c:v>
                </c:pt>
                <c:pt idx="294">
                  <c:v>8.8497079200000002</c:v>
                </c:pt>
                <c:pt idx="295">
                  <c:v>8.1871713400000008</c:v>
                </c:pt>
                <c:pt idx="296">
                  <c:v>8.7543727800000006</c:v>
                </c:pt>
                <c:pt idx="297">
                  <c:v>6.7797492300000002</c:v>
                </c:pt>
                <c:pt idx="298">
                  <c:v>10.38228382</c:v>
                </c:pt>
                <c:pt idx="299">
                  <c:v>8.0766723700000007</c:v>
                </c:pt>
                <c:pt idx="300">
                  <c:v>8.9327482899999993</c:v>
                </c:pt>
                <c:pt idx="301">
                  <c:v>8.7610081199999996</c:v>
                </c:pt>
                <c:pt idx="302">
                  <c:v>9.0081086100000007</c:v>
                </c:pt>
                <c:pt idx="303">
                  <c:v>8.2439224699999993</c:v>
                </c:pt>
                <c:pt idx="304">
                  <c:v>8.3557510799999992</c:v>
                </c:pt>
                <c:pt idx="305">
                  <c:v>8.1418508599999999</c:v>
                </c:pt>
                <c:pt idx="306">
                  <c:v>7.9586960600000003</c:v>
                </c:pt>
                <c:pt idx="307">
                  <c:v>8.9910381899999994</c:v>
                </c:pt>
                <c:pt idx="308">
                  <c:v>8.9570528599999992</c:v>
                </c:pt>
                <c:pt idx="309">
                  <c:v>8.8061922799999994</c:v>
                </c:pt>
                <c:pt idx="310">
                  <c:v>8.0172375200000001</c:v>
                </c:pt>
                <c:pt idx="311">
                  <c:v>7.4445322899999997</c:v>
                </c:pt>
                <c:pt idx="312">
                  <c:v>6.1422032399999997</c:v>
                </c:pt>
                <c:pt idx="313">
                  <c:v>8.9110098799999999</c:v>
                </c:pt>
                <c:pt idx="314">
                  <c:v>8.1302876499999996</c:v>
                </c:pt>
                <c:pt idx="315">
                  <c:v>8.3875769299999998</c:v>
                </c:pt>
                <c:pt idx="316">
                  <c:v>8.3708788199999997</c:v>
                </c:pt>
                <c:pt idx="317">
                  <c:v>7.8753068900000001</c:v>
                </c:pt>
                <c:pt idx="318">
                  <c:v>8.8023454700000006</c:v>
                </c:pt>
                <c:pt idx="319">
                  <c:v>6.5134098500000004</c:v>
                </c:pt>
                <c:pt idx="320">
                  <c:v>10.813750539999999</c:v>
                </c:pt>
                <c:pt idx="321">
                  <c:v>7.69522627</c:v>
                </c:pt>
                <c:pt idx="322">
                  <c:v>8.6803196699999994</c:v>
                </c:pt>
                <c:pt idx="323">
                  <c:v>8.4148763899999999</c:v>
                </c:pt>
                <c:pt idx="324">
                  <c:v>7.3926111199999998</c:v>
                </c:pt>
                <c:pt idx="325">
                  <c:v>7.7241119999999999</c:v>
                </c:pt>
                <c:pt idx="326">
                  <c:v>6.7479929199999997</c:v>
                </c:pt>
                <c:pt idx="327">
                  <c:v>7.4232444700000002</c:v>
                </c:pt>
                <c:pt idx="328">
                  <c:v>6.93200795</c:v>
                </c:pt>
                <c:pt idx="329">
                  <c:v>7.0698682599999998</c:v>
                </c:pt>
                <c:pt idx="330">
                  <c:v>7.1348822199999997</c:v>
                </c:pt>
                <c:pt idx="331">
                  <c:v>7.1533440099999996</c:v>
                </c:pt>
                <c:pt idx="332">
                  <c:v>5.6207071500000003</c:v>
                </c:pt>
                <c:pt idx="333">
                  <c:v>5.3546875199999997</c:v>
                </c:pt>
                <c:pt idx="334">
                  <c:v>6.7946804299999997</c:v>
                </c:pt>
                <c:pt idx="335">
                  <c:v>6.1149509799999997</c:v>
                </c:pt>
                <c:pt idx="336">
                  <c:v>5.9902968799999998</c:v>
                </c:pt>
                <c:pt idx="337">
                  <c:v>5.1686115199999998</c:v>
                </c:pt>
                <c:pt idx="338">
                  <c:v>5.6965514700000002</c:v>
                </c:pt>
                <c:pt idx="339">
                  <c:v>6.0228768600000002</c:v>
                </c:pt>
                <c:pt idx="340">
                  <c:v>5.6611265700000004</c:v>
                </c:pt>
                <c:pt idx="341">
                  <c:v>4.8720976699999996</c:v>
                </c:pt>
                <c:pt idx="342">
                  <c:v>4.9832658199999997</c:v>
                </c:pt>
                <c:pt idx="343">
                  <c:v>3.07830834</c:v>
                </c:pt>
                <c:pt idx="344">
                  <c:v>3.5759434699999999</c:v>
                </c:pt>
                <c:pt idx="345">
                  <c:v>2.8032516699999999</c:v>
                </c:pt>
                <c:pt idx="346">
                  <c:v>2.8921139899999999</c:v>
                </c:pt>
                <c:pt idx="347">
                  <c:v>1.9943867900000001</c:v>
                </c:pt>
                <c:pt idx="348">
                  <c:v>0.72713251000000001</c:v>
                </c:pt>
                <c:pt idx="349">
                  <c:v>0.39317837999999999</c:v>
                </c:pt>
                <c:pt idx="350">
                  <c:v>-1.9042253099999999</c:v>
                </c:pt>
                <c:pt idx="351">
                  <c:v>-0.35582609999999998</c:v>
                </c:pt>
                <c:pt idx="352">
                  <c:v>-2.3214288399999998</c:v>
                </c:pt>
                <c:pt idx="353">
                  <c:v>-2.6602132900000002</c:v>
                </c:pt>
                <c:pt idx="354">
                  <c:v>-3.5764817500000001</c:v>
                </c:pt>
                <c:pt idx="355">
                  <c:v>-3.56503492</c:v>
                </c:pt>
                <c:pt idx="356">
                  <c:v>-4.9568341</c:v>
                </c:pt>
                <c:pt idx="357">
                  <c:v>-6.0589528599999998</c:v>
                </c:pt>
                <c:pt idx="358">
                  <c:v>-5.2678583200000002</c:v>
                </c:pt>
                <c:pt idx="359">
                  <c:v>-4.6773135300000002</c:v>
                </c:pt>
                <c:pt idx="360">
                  <c:v>-6.5074891700000004</c:v>
                </c:pt>
                <c:pt idx="361">
                  <c:v>-7.4025723299999999</c:v>
                </c:pt>
                <c:pt idx="362">
                  <c:v>-5.5592799199999998</c:v>
                </c:pt>
                <c:pt idx="363">
                  <c:v>-7.0933649000000001</c:v>
                </c:pt>
                <c:pt idx="364">
                  <c:v>-7.8985600099999997</c:v>
                </c:pt>
                <c:pt idx="365">
                  <c:v>-8.5340700999999992</c:v>
                </c:pt>
                <c:pt idx="366">
                  <c:v>-7.4284254799999996</c:v>
                </c:pt>
                <c:pt idx="367">
                  <c:v>-7.7525541899999997</c:v>
                </c:pt>
                <c:pt idx="368">
                  <c:v>-10.33887374</c:v>
                </c:pt>
                <c:pt idx="369">
                  <c:v>-8.4681434299999996</c:v>
                </c:pt>
                <c:pt idx="370">
                  <c:v>-10.90136684</c:v>
                </c:pt>
                <c:pt idx="371">
                  <c:v>-10.246835430000001</c:v>
                </c:pt>
                <c:pt idx="372">
                  <c:v>-10.169084610000001</c:v>
                </c:pt>
                <c:pt idx="373">
                  <c:v>-10.51144554</c:v>
                </c:pt>
                <c:pt idx="374">
                  <c:v>-11.67547826</c:v>
                </c:pt>
                <c:pt idx="375">
                  <c:v>-10.49341957</c:v>
                </c:pt>
                <c:pt idx="376">
                  <c:v>-11.597589559999999</c:v>
                </c:pt>
                <c:pt idx="377">
                  <c:v>-13.331438070000001</c:v>
                </c:pt>
                <c:pt idx="378">
                  <c:v>-13.76382357</c:v>
                </c:pt>
                <c:pt idx="379">
                  <c:v>-14.106141320000001</c:v>
                </c:pt>
                <c:pt idx="380">
                  <c:v>-15.68561379</c:v>
                </c:pt>
                <c:pt idx="381">
                  <c:v>-14.509165940000001</c:v>
                </c:pt>
                <c:pt idx="382">
                  <c:v>-16.22844658</c:v>
                </c:pt>
                <c:pt idx="383">
                  <c:v>-17.063182000000001</c:v>
                </c:pt>
                <c:pt idx="384">
                  <c:v>-15.746922619999999</c:v>
                </c:pt>
                <c:pt idx="385">
                  <c:v>-17.295272969999999</c:v>
                </c:pt>
                <c:pt idx="386">
                  <c:v>-21.023427949999999</c:v>
                </c:pt>
                <c:pt idx="387">
                  <c:v>-21.193848509999999</c:v>
                </c:pt>
                <c:pt idx="388">
                  <c:v>-21.624900060000002</c:v>
                </c:pt>
                <c:pt idx="389">
                  <c:v>-21.161549359999999</c:v>
                </c:pt>
                <c:pt idx="390">
                  <c:v>-22.293136860000001</c:v>
                </c:pt>
                <c:pt idx="391">
                  <c:v>-22.867292509999999</c:v>
                </c:pt>
                <c:pt idx="392">
                  <c:v>-23.50002628</c:v>
                </c:pt>
                <c:pt idx="393">
                  <c:v>-23.517982809999999</c:v>
                </c:pt>
                <c:pt idx="394">
                  <c:v>-24.001958999999999</c:v>
                </c:pt>
                <c:pt idx="395">
                  <c:v>-24.894108500000002</c:v>
                </c:pt>
                <c:pt idx="396">
                  <c:v>-25.386911680000001</c:v>
                </c:pt>
                <c:pt idx="397">
                  <c:v>-26.759845129999999</c:v>
                </c:pt>
                <c:pt idx="398">
                  <c:v>-24.42336924</c:v>
                </c:pt>
                <c:pt idx="399">
                  <c:v>-23.989938989999999</c:v>
                </c:pt>
                <c:pt idx="400">
                  <c:v>-21.84048872</c:v>
                </c:pt>
                <c:pt idx="401">
                  <c:v>-22.410814689999999</c:v>
                </c:pt>
                <c:pt idx="402">
                  <c:v>-20.871990629999999</c:v>
                </c:pt>
                <c:pt idx="403">
                  <c:v>-21.009185160000001</c:v>
                </c:pt>
                <c:pt idx="404">
                  <c:v>-17.355576490000001</c:v>
                </c:pt>
                <c:pt idx="405">
                  <c:v>-14.67626842</c:v>
                </c:pt>
                <c:pt idx="406">
                  <c:v>-11.41112435</c:v>
                </c:pt>
                <c:pt idx="407">
                  <c:v>-6.3651844000000004</c:v>
                </c:pt>
                <c:pt idx="408">
                  <c:v>-0.73285677000000005</c:v>
                </c:pt>
                <c:pt idx="409">
                  <c:v>3.1793423999999999</c:v>
                </c:pt>
                <c:pt idx="410">
                  <c:v>9.5222739099999991</c:v>
                </c:pt>
                <c:pt idx="411">
                  <c:v>15.58398627</c:v>
                </c:pt>
                <c:pt idx="412">
                  <c:v>23.845979849999999</c:v>
                </c:pt>
                <c:pt idx="413">
                  <c:v>27.079122089999998</c:v>
                </c:pt>
                <c:pt idx="414">
                  <c:v>32.633002930000004</c:v>
                </c:pt>
                <c:pt idx="415">
                  <c:v>39.662149839999998</c:v>
                </c:pt>
                <c:pt idx="416">
                  <c:v>40.958650349999999</c:v>
                </c:pt>
                <c:pt idx="417">
                  <c:v>40.452622329999997</c:v>
                </c:pt>
                <c:pt idx="418">
                  <c:v>38.916364430000002</c:v>
                </c:pt>
                <c:pt idx="419">
                  <c:v>39.15155876</c:v>
                </c:pt>
                <c:pt idx="420">
                  <c:v>39.579574469999997</c:v>
                </c:pt>
                <c:pt idx="421">
                  <c:v>39.382187629999997</c:v>
                </c:pt>
                <c:pt idx="422">
                  <c:v>39.843629460000002</c:v>
                </c:pt>
                <c:pt idx="423">
                  <c:v>38.109195999999997</c:v>
                </c:pt>
                <c:pt idx="424">
                  <c:v>38.609284240000001</c:v>
                </c:pt>
                <c:pt idx="425">
                  <c:v>38.179103619999999</c:v>
                </c:pt>
                <c:pt idx="426">
                  <c:v>37.897904060000002</c:v>
                </c:pt>
                <c:pt idx="427">
                  <c:v>38.899528889999999</c:v>
                </c:pt>
                <c:pt idx="428">
                  <c:v>37.695480080000003</c:v>
                </c:pt>
                <c:pt idx="429">
                  <c:v>38.734738540000002</c:v>
                </c:pt>
                <c:pt idx="430">
                  <c:v>38.962333389999998</c:v>
                </c:pt>
                <c:pt idx="431">
                  <c:v>38.980754150000003</c:v>
                </c:pt>
                <c:pt idx="432">
                  <c:v>38.607077719999999</c:v>
                </c:pt>
                <c:pt idx="433">
                  <c:v>36.966810160000001</c:v>
                </c:pt>
                <c:pt idx="434">
                  <c:v>36.597343109999997</c:v>
                </c:pt>
                <c:pt idx="435">
                  <c:v>38.14215952</c:v>
                </c:pt>
                <c:pt idx="436">
                  <c:v>38.345811699999999</c:v>
                </c:pt>
                <c:pt idx="437">
                  <c:v>39.378217079999999</c:v>
                </c:pt>
                <c:pt idx="438">
                  <c:v>39.580722919999999</c:v>
                </c:pt>
                <c:pt idx="439">
                  <c:v>38.69933262</c:v>
                </c:pt>
                <c:pt idx="440">
                  <c:v>37.893564179999998</c:v>
                </c:pt>
                <c:pt idx="441">
                  <c:v>37.382714980000003</c:v>
                </c:pt>
                <c:pt idx="442">
                  <c:v>38.449252379999997</c:v>
                </c:pt>
                <c:pt idx="443">
                  <c:v>38.300933569999998</c:v>
                </c:pt>
                <c:pt idx="444">
                  <c:v>38.655135080000001</c:v>
                </c:pt>
                <c:pt idx="445">
                  <c:v>38.33088051</c:v>
                </c:pt>
                <c:pt idx="446">
                  <c:v>37.009166739999998</c:v>
                </c:pt>
                <c:pt idx="447">
                  <c:v>38.811633010000001</c:v>
                </c:pt>
                <c:pt idx="448">
                  <c:v>38.348189769999998</c:v>
                </c:pt>
                <c:pt idx="449">
                  <c:v>37.212843999999997</c:v>
                </c:pt>
                <c:pt idx="450">
                  <c:v>37.02821823</c:v>
                </c:pt>
                <c:pt idx="451">
                  <c:v>38.034823719999999</c:v>
                </c:pt>
                <c:pt idx="452">
                  <c:v>38.205383169999998</c:v>
                </c:pt>
                <c:pt idx="453">
                  <c:v>-10.378663899999999</c:v>
                </c:pt>
                <c:pt idx="454">
                  <c:v>-20.40850841</c:v>
                </c:pt>
                <c:pt idx="455">
                  <c:v>-18.889586789999999</c:v>
                </c:pt>
                <c:pt idx="456">
                  <c:v>-16.597978449999999</c:v>
                </c:pt>
                <c:pt idx="457">
                  <c:v>-17.493583730000001</c:v>
                </c:pt>
                <c:pt idx="458">
                  <c:v>-17.04950612</c:v>
                </c:pt>
                <c:pt idx="459">
                  <c:v>-16.427481010000001</c:v>
                </c:pt>
                <c:pt idx="460">
                  <c:v>-16.539248239999999</c:v>
                </c:pt>
                <c:pt idx="461">
                  <c:v>-18.0507639</c:v>
                </c:pt>
                <c:pt idx="462">
                  <c:v>-17.479838539999999</c:v>
                </c:pt>
                <c:pt idx="463">
                  <c:v>-17.014614609999999</c:v>
                </c:pt>
                <c:pt idx="464">
                  <c:v>-17.338978319999999</c:v>
                </c:pt>
                <c:pt idx="465">
                  <c:v>-20.01569623</c:v>
                </c:pt>
                <c:pt idx="466">
                  <c:v>-18.576164469999998</c:v>
                </c:pt>
                <c:pt idx="467">
                  <c:v>-18.56580683</c:v>
                </c:pt>
                <c:pt idx="468">
                  <c:v>-16.534695060000001</c:v>
                </c:pt>
                <c:pt idx="469">
                  <c:v>-15.790266559999999</c:v>
                </c:pt>
                <c:pt idx="470">
                  <c:v>-10.251257389999999</c:v>
                </c:pt>
                <c:pt idx="471">
                  <c:v>-5.1744020300000004</c:v>
                </c:pt>
                <c:pt idx="472">
                  <c:v>3.1811779699999998</c:v>
                </c:pt>
                <c:pt idx="473">
                  <c:v>11.00289804</c:v>
                </c:pt>
                <c:pt idx="474">
                  <c:v>16.71341572</c:v>
                </c:pt>
                <c:pt idx="475">
                  <c:v>24.465879080000001</c:v>
                </c:pt>
                <c:pt idx="476">
                  <c:v>29.245559979999999</c:v>
                </c:pt>
                <c:pt idx="477">
                  <c:v>32.537514219999998</c:v>
                </c:pt>
                <c:pt idx="478">
                  <c:v>38.638767680000001</c:v>
                </c:pt>
                <c:pt idx="479">
                  <c:v>41.735818649999999</c:v>
                </c:pt>
                <c:pt idx="480">
                  <c:v>41.5916833</c:v>
                </c:pt>
                <c:pt idx="481">
                  <c:v>42.633776570000002</c:v>
                </c:pt>
                <c:pt idx="482">
                  <c:v>42.326019700000003</c:v>
                </c:pt>
                <c:pt idx="483">
                  <c:v>40.95950457</c:v>
                </c:pt>
                <c:pt idx="484">
                  <c:v>-14.3866499</c:v>
                </c:pt>
                <c:pt idx="485">
                  <c:v>-14.784000280000001</c:v>
                </c:pt>
                <c:pt idx="486">
                  <c:v>-13.52374447</c:v>
                </c:pt>
                <c:pt idx="487">
                  <c:v>-13.82930927</c:v>
                </c:pt>
                <c:pt idx="488">
                  <c:v>-14.74291584</c:v>
                </c:pt>
                <c:pt idx="489">
                  <c:v>-14.27615473</c:v>
                </c:pt>
                <c:pt idx="490">
                  <c:v>-13.64342345</c:v>
                </c:pt>
                <c:pt idx="491">
                  <c:v>-13.147989089999999</c:v>
                </c:pt>
                <c:pt idx="492">
                  <c:v>-13.271562490000001</c:v>
                </c:pt>
                <c:pt idx="493">
                  <c:v>-14.94011925</c:v>
                </c:pt>
                <c:pt idx="494">
                  <c:v>-15.913127129999999</c:v>
                </c:pt>
                <c:pt idx="495">
                  <c:v>-15.93073422</c:v>
                </c:pt>
                <c:pt idx="496">
                  <c:v>-16.673230310000001</c:v>
                </c:pt>
                <c:pt idx="497">
                  <c:v>-17.528654759999998</c:v>
                </c:pt>
                <c:pt idx="498">
                  <c:v>-18.527985640000001</c:v>
                </c:pt>
                <c:pt idx="499">
                  <c:v>-19.166289259999999</c:v>
                </c:pt>
                <c:pt idx="500">
                  <c:v>-18.624970789999999</c:v>
                </c:pt>
                <c:pt idx="501">
                  <c:v>-16.502701290000001</c:v>
                </c:pt>
                <c:pt idx="502">
                  <c:v>-14.540263599999999</c:v>
                </c:pt>
                <c:pt idx="503">
                  <c:v>-9.2265678700000002</c:v>
                </c:pt>
                <c:pt idx="504">
                  <c:v>-2.5006693499999999</c:v>
                </c:pt>
                <c:pt idx="505">
                  <c:v>2.6995456999999998</c:v>
                </c:pt>
                <c:pt idx="506">
                  <c:v>8.6626904200000006</c:v>
                </c:pt>
                <c:pt idx="507">
                  <c:v>18.550961019999999</c:v>
                </c:pt>
                <c:pt idx="508">
                  <c:v>24.588516819999999</c:v>
                </c:pt>
                <c:pt idx="509">
                  <c:v>34.553508000000001</c:v>
                </c:pt>
                <c:pt idx="510">
                  <c:v>36.302881120000002</c:v>
                </c:pt>
                <c:pt idx="511">
                  <c:v>38.48530513</c:v>
                </c:pt>
                <c:pt idx="512">
                  <c:v>41.923377559999999</c:v>
                </c:pt>
                <c:pt idx="513">
                  <c:v>40.182532649999999</c:v>
                </c:pt>
                <c:pt idx="514">
                  <c:v>42.339366980000001</c:v>
                </c:pt>
                <c:pt idx="515">
                  <c:v>8.4770044200000001</c:v>
                </c:pt>
                <c:pt idx="516">
                  <c:v>-19.043435160000001</c:v>
                </c:pt>
                <c:pt idx="517">
                  <c:v>-19.059571429999998</c:v>
                </c:pt>
                <c:pt idx="518">
                  <c:v>-16.675995700000001</c:v>
                </c:pt>
                <c:pt idx="519">
                  <c:v>-12.680286450000001</c:v>
                </c:pt>
                <c:pt idx="520">
                  <c:v>-13.23636108</c:v>
                </c:pt>
                <c:pt idx="521">
                  <c:v>-11.333815550000001</c:v>
                </c:pt>
                <c:pt idx="522">
                  <c:v>-11.19246905</c:v>
                </c:pt>
                <c:pt idx="523">
                  <c:v>-13.22376272</c:v>
                </c:pt>
                <c:pt idx="524">
                  <c:v>-13.73387468</c:v>
                </c:pt>
                <c:pt idx="525">
                  <c:v>-11.690413700000001</c:v>
                </c:pt>
                <c:pt idx="526">
                  <c:v>-13.545299590000001</c:v>
                </c:pt>
                <c:pt idx="527">
                  <c:v>-12.57003557</c:v>
                </c:pt>
                <c:pt idx="528">
                  <c:v>-13.331509</c:v>
                </c:pt>
                <c:pt idx="529">
                  <c:v>-13.46819606</c:v>
                </c:pt>
                <c:pt idx="530">
                  <c:v>-11.82651319</c:v>
                </c:pt>
                <c:pt idx="531">
                  <c:v>-12.02854088</c:v>
                </c:pt>
                <c:pt idx="532">
                  <c:v>-13.605102779999999</c:v>
                </c:pt>
                <c:pt idx="533">
                  <c:v>-11.374729889999999</c:v>
                </c:pt>
                <c:pt idx="534">
                  <c:v>-14.348479680000001</c:v>
                </c:pt>
                <c:pt idx="535">
                  <c:v>-13.32682071</c:v>
                </c:pt>
                <c:pt idx="536">
                  <c:v>-11.14940124</c:v>
                </c:pt>
                <c:pt idx="537">
                  <c:v>-12.975982289999999</c:v>
                </c:pt>
                <c:pt idx="538">
                  <c:v>-13.673211719999999</c:v>
                </c:pt>
                <c:pt idx="539">
                  <c:v>-12.06343539</c:v>
                </c:pt>
                <c:pt idx="540">
                  <c:v>-11.28724139</c:v>
                </c:pt>
                <c:pt idx="541">
                  <c:v>-12.88461921</c:v>
                </c:pt>
                <c:pt idx="542">
                  <c:v>-12.218955279999999</c:v>
                </c:pt>
                <c:pt idx="543">
                  <c:v>-12.542472569999999</c:v>
                </c:pt>
                <c:pt idx="544">
                  <c:v>-11.910931209999999</c:v>
                </c:pt>
                <c:pt idx="545">
                  <c:v>-12.99045325</c:v>
                </c:pt>
                <c:pt idx="546">
                  <c:v>-13.48345928</c:v>
                </c:pt>
                <c:pt idx="547">
                  <c:v>-13.11459653</c:v>
                </c:pt>
                <c:pt idx="548">
                  <c:v>-12.698641329999999</c:v>
                </c:pt>
                <c:pt idx="549">
                  <c:v>-12.261148499999999</c:v>
                </c:pt>
                <c:pt idx="550">
                  <c:v>-12.371525099999999</c:v>
                </c:pt>
                <c:pt idx="551">
                  <c:v>-13.624625399999999</c:v>
                </c:pt>
                <c:pt idx="552">
                  <c:v>-13.345679499999999</c:v>
                </c:pt>
                <c:pt idx="553">
                  <c:v>-12.710977740000001</c:v>
                </c:pt>
                <c:pt idx="554">
                  <c:v>-12.65980761</c:v>
                </c:pt>
                <c:pt idx="555">
                  <c:v>-12.27638908</c:v>
                </c:pt>
                <c:pt idx="556">
                  <c:v>-11.440471710000001</c:v>
                </c:pt>
                <c:pt idx="557">
                  <c:v>-14.07349819</c:v>
                </c:pt>
                <c:pt idx="558">
                  <c:v>-12.276081570000001</c:v>
                </c:pt>
                <c:pt idx="559">
                  <c:v>-12.663199329999999</c:v>
                </c:pt>
                <c:pt idx="560">
                  <c:v>-13.19197306</c:v>
                </c:pt>
                <c:pt idx="561">
                  <c:v>-11.441918980000001</c:v>
                </c:pt>
                <c:pt idx="562">
                  <c:v>-11.79706462</c:v>
                </c:pt>
                <c:pt idx="563">
                  <c:v>-13.270445759999999</c:v>
                </c:pt>
                <c:pt idx="564">
                  <c:v>-12.387466290000001</c:v>
                </c:pt>
                <c:pt idx="565">
                  <c:v>-13.501337270000001</c:v>
                </c:pt>
                <c:pt idx="566">
                  <c:v>-13.162956449999999</c:v>
                </c:pt>
                <c:pt idx="567">
                  <c:v>-12.21601338</c:v>
                </c:pt>
                <c:pt idx="568">
                  <c:v>-11.922991980000001</c:v>
                </c:pt>
                <c:pt idx="569">
                  <c:v>-11.92202973</c:v>
                </c:pt>
                <c:pt idx="570">
                  <c:v>-12.92633869</c:v>
                </c:pt>
                <c:pt idx="571">
                  <c:v>-12.68057119</c:v>
                </c:pt>
                <c:pt idx="572">
                  <c:v>-12.85023677</c:v>
                </c:pt>
                <c:pt idx="573">
                  <c:v>-12.09520043</c:v>
                </c:pt>
                <c:pt idx="574">
                  <c:v>-12.41866594</c:v>
                </c:pt>
                <c:pt idx="575">
                  <c:v>-12.697030209999999</c:v>
                </c:pt>
                <c:pt idx="576">
                  <c:v>-13.18013442</c:v>
                </c:pt>
                <c:pt idx="577">
                  <c:v>-12.15587835</c:v>
                </c:pt>
                <c:pt idx="578">
                  <c:v>-13.58210755</c:v>
                </c:pt>
                <c:pt idx="579">
                  <c:v>-12.82202665</c:v>
                </c:pt>
                <c:pt idx="580">
                  <c:v>-12.526873950000001</c:v>
                </c:pt>
                <c:pt idx="581">
                  <c:v>-14.98553136</c:v>
                </c:pt>
                <c:pt idx="582">
                  <c:v>-15.77107812</c:v>
                </c:pt>
                <c:pt idx="583">
                  <c:v>-16.861483209999999</c:v>
                </c:pt>
                <c:pt idx="584">
                  <c:v>-19.370865590000001</c:v>
                </c:pt>
                <c:pt idx="585">
                  <c:v>-19.50893336</c:v>
                </c:pt>
                <c:pt idx="586">
                  <c:v>-19.507112849999999</c:v>
                </c:pt>
                <c:pt idx="587">
                  <c:v>-17.462715320000001</c:v>
                </c:pt>
                <c:pt idx="588">
                  <c:v>-13.2988105</c:v>
                </c:pt>
                <c:pt idx="589">
                  <c:v>-8.4710007199999993</c:v>
                </c:pt>
                <c:pt idx="590">
                  <c:v>-1.6608927600000001</c:v>
                </c:pt>
                <c:pt idx="591">
                  <c:v>7.57887735</c:v>
                </c:pt>
                <c:pt idx="592">
                  <c:v>14.55606087</c:v>
                </c:pt>
                <c:pt idx="593">
                  <c:v>26.628731120000001</c:v>
                </c:pt>
                <c:pt idx="594">
                  <c:v>36.049937649999997</c:v>
                </c:pt>
                <c:pt idx="595">
                  <c:v>44.643311359999998</c:v>
                </c:pt>
                <c:pt idx="596">
                  <c:v>53.027108140000003</c:v>
                </c:pt>
                <c:pt idx="597">
                  <c:v>57.003051790000001</c:v>
                </c:pt>
                <c:pt idx="598">
                  <c:v>60.399994810000003</c:v>
                </c:pt>
                <c:pt idx="599">
                  <c:v>66.531025049999997</c:v>
                </c:pt>
                <c:pt idx="600">
                  <c:v>74.898467839999995</c:v>
                </c:pt>
                <c:pt idx="601">
                  <c:v>76.056639250000003</c:v>
                </c:pt>
                <c:pt idx="602">
                  <c:v>79.708765569999997</c:v>
                </c:pt>
                <c:pt idx="603">
                  <c:v>84.465835639999995</c:v>
                </c:pt>
                <c:pt idx="604">
                  <c:v>86.547655770000006</c:v>
                </c:pt>
                <c:pt idx="605">
                  <c:v>89.639138860000003</c:v>
                </c:pt>
                <c:pt idx="606">
                  <c:v>88.866643389999993</c:v>
                </c:pt>
                <c:pt idx="607">
                  <c:v>88.433299959999999</c:v>
                </c:pt>
                <c:pt idx="608">
                  <c:v>87.855306510000005</c:v>
                </c:pt>
                <c:pt idx="609">
                  <c:v>90.714392970000006</c:v>
                </c:pt>
                <c:pt idx="610">
                  <c:v>88.730590179999993</c:v>
                </c:pt>
                <c:pt idx="611">
                  <c:v>88.112466560000001</c:v>
                </c:pt>
                <c:pt idx="612">
                  <c:v>88.729487079999998</c:v>
                </c:pt>
                <c:pt idx="613">
                  <c:v>88.721442819999993</c:v>
                </c:pt>
                <c:pt idx="614">
                  <c:v>89.767183919999994</c:v>
                </c:pt>
                <c:pt idx="615">
                  <c:v>89.366205570000005</c:v>
                </c:pt>
                <c:pt idx="616">
                  <c:v>87.836259089999999</c:v>
                </c:pt>
                <c:pt idx="617">
                  <c:v>88.05330171</c:v>
                </c:pt>
                <c:pt idx="618">
                  <c:v>88.268161329999998</c:v>
                </c:pt>
                <c:pt idx="619">
                  <c:v>88.205334879999995</c:v>
                </c:pt>
                <c:pt idx="620">
                  <c:v>88.098331180000002</c:v>
                </c:pt>
                <c:pt idx="621">
                  <c:v>87.251484340000005</c:v>
                </c:pt>
                <c:pt idx="622">
                  <c:v>88.270000719999999</c:v>
                </c:pt>
                <c:pt idx="623">
                  <c:v>88.491388990000004</c:v>
                </c:pt>
                <c:pt idx="624">
                  <c:v>88.070032060000003</c:v>
                </c:pt>
                <c:pt idx="625">
                  <c:v>87.900398609999996</c:v>
                </c:pt>
                <c:pt idx="626">
                  <c:v>87.481009330000006</c:v>
                </c:pt>
                <c:pt idx="627">
                  <c:v>88.222730519999999</c:v>
                </c:pt>
                <c:pt idx="628">
                  <c:v>86.694558369999996</c:v>
                </c:pt>
                <c:pt idx="629">
                  <c:v>88.250960770000006</c:v>
                </c:pt>
                <c:pt idx="630">
                  <c:v>87.017803079999993</c:v>
                </c:pt>
                <c:pt idx="631">
                  <c:v>86.995414479999994</c:v>
                </c:pt>
                <c:pt idx="632">
                  <c:v>88.241609120000007</c:v>
                </c:pt>
                <c:pt idx="633">
                  <c:v>87.928890280000005</c:v>
                </c:pt>
                <c:pt idx="634">
                  <c:v>88.848534310000005</c:v>
                </c:pt>
                <c:pt idx="635">
                  <c:v>86.211425259999999</c:v>
                </c:pt>
                <c:pt idx="636">
                  <c:v>87.947782270000005</c:v>
                </c:pt>
                <c:pt idx="637">
                  <c:v>87.807894059999995</c:v>
                </c:pt>
                <c:pt idx="638">
                  <c:v>87.31438953</c:v>
                </c:pt>
                <c:pt idx="639">
                  <c:v>87.465549010000004</c:v>
                </c:pt>
                <c:pt idx="640">
                  <c:v>88.068617669999995</c:v>
                </c:pt>
                <c:pt idx="641">
                  <c:v>87.151061769999998</c:v>
                </c:pt>
                <c:pt idx="642">
                  <c:v>87.891904870000005</c:v>
                </c:pt>
                <c:pt idx="643">
                  <c:v>86.454374529999996</c:v>
                </c:pt>
                <c:pt idx="644">
                  <c:v>89.160094540000003</c:v>
                </c:pt>
                <c:pt idx="645">
                  <c:v>88.714683629999996</c:v>
                </c:pt>
                <c:pt idx="646">
                  <c:v>88.40266484</c:v>
                </c:pt>
                <c:pt idx="647">
                  <c:v>87.177490079999998</c:v>
                </c:pt>
                <c:pt idx="648">
                  <c:v>88.931597080000003</c:v>
                </c:pt>
                <c:pt idx="649">
                  <c:v>87.331358339999994</c:v>
                </c:pt>
                <c:pt idx="650">
                  <c:v>86.313413519999997</c:v>
                </c:pt>
                <c:pt idx="651">
                  <c:v>88.577149030000001</c:v>
                </c:pt>
                <c:pt idx="652">
                  <c:v>88.223933149999993</c:v>
                </c:pt>
                <c:pt idx="653">
                  <c:v>87.512678230000006</c:v>
                </c:pt>
                <c:pt idx="654">
                  <c:v>87.662408639999995</c:v>
                </c:pt>
                <c:pt idx="655">
                  <c:v>87.80455834</c:v>
                </c:pt>
                <c:pt idx="656">
                  <c:v>87.164272710000006</c:v>
                </c:pt>
                <c:pt idx="657">
                  <c:v>86.889028010000004</c:v>
                </c:pt>
                <c:pt idx="658">
                  <c:v>87.793605220000003</c:v>
                </c:pt>
                <c:pt idx="659">
                  <c:v>86.024459840000006</c:v>
                </c:pt>
                <c:pt idx="660">
                  <c:v>87.541748580000004</c:v>
                </c:pt>
                <c:pt idx="661">
                  <c:v>87.465108990000004</c:v>
                </c:pt>
                <c:pt idx="662">
                  <c:v>86.493239630000005</c:v>
                </c:pt>
                <c:pt idx="663">
                  <c:v>87.334224570000003</c:v>
                </c:pt>
                <c:pt idx="664">
                  <c:v>86.418773220000006</c:v>
                </c:pt>
                <c:pt idx="665">
                  <c:v>87.169821240000005</c:v>
                </c:pt>
                <c:pt idx="666">
                  <c:v>87.927457680000003</c:v>
                </c:pt>
                <c:pt idx="667">
                  <c:v>87.726635490000007</c:v>
                </c:pt>
                <c:pt idx="668">
                  <c:v>87.699896319999993</c:v>
                </c:pt>
                <c:pt idx="669">
                  <c:v>87.776867980000006</c:v>
                </c:pt>
                <c:pt idx="670">
                  <c:v>87.46493821</c:v>
                </c:pt>
                <c:pt idx="671">
                  <c:v>86.335390739999994</c:v>
                </c:pt>
                <c:pt idx="672">
                  <c:v>86.401804290000001</c:v>
                </c:pt>
                <c:pt idx="673">
                  <c:v>87.479759279999996</c:v>
                </c:pt>
                <c:pt idx="674">
                  <c:v>87.016553439999996</c:v>
                </c:pt>
                <c:pt idx="675">
                  <c:v>87.323236390000005</c:v>
                </c:pt>
                <c:pt idx="676">
                  <c:v>87.376717490000004</c:v>
                </c:pt>
                <c:pt idx="677">
                  <c:v>87.175727870000003</c:v>
                </c:pt>
                <c:pt idx="678">
                  <c:v>89.190497070000006</c:v>
                </c:pt>
                <c:pt idx="679">
                  <c:v>86.448872100000003</c:v>
                </c:pt>
                <c:pt idx="680">
                  <c:v>88.222064500000002</c:v>
                </c:pt>
                <c:pt idx="681">
                  <c:v>86.771341230000004</c:v>
                </c:pt>
                <c:pt idx="682">
                  <c:v>87.124528620000007</c:v>
                </c:pt>
                <c:pt idx="683">
                  <c:v>87.959428220000007</c:v>
                </c:pt>
                <c:pt idx="684">
                  <c:v>88.425665749999993</c:v>
                </c:pt>
                <c:pt idx="685">
                  <c:v>87.003764590000003</c:v>
                </c:pt>
                <c:pt idx="686">
                  <c:v>86.376439070000004</c:v>
                </c:pt>
                <c:pt idx="687">
                  <c:v>86.945550060000002</c:v>
                </c:pt>
                <c:pt idx="688">
                  <c:v>84.794578290000004</c:v>
                </c:pt>
                <c:pt idx="689">
                  <c:v>86.581484790000005</c:v>
                </c:pt>
                <c:pt idx="690">
                  <c:v>87.018595640000001</c:v>
                </c:pt>
                <c:pt idx="691">
                  <c:v>87.420901020000002</c:v>
                </c:pt>
                <c:pt idx="692">
                  <c:v>87.176879330000006</c:v>
                </c:pt>
                <c:pt idx="693">
                  <c:v>87.80815862</c:v>
                </c:pt>
                <c:pt idx="694">
                  <c:v>87.775226200000006</c:v>
                </c:pt>
                <c:pt idx="695">
                  <c:v>87.932547349999993</c:v>
                </c:pt>
                <c:pt idx="696">
                  <c:v>87.046188950000001</c:v>
                </c:pt>
                <c:pt idx="697">
                  <c:v>86.071219139999997</c:v>
                </c:pt>
                <c:pt idx="698">
                  <c:v>87.106401770000005</c:v>
                </c:pt>
                <c:pt idx="699">
                  <c:v>86.618763450000003</c:v>
                </c:pt>
                <c:pt idx="700">
                  <c:v>86.357124560000003</c:v>
                </c:pt>
                <c:pt idx="701">
                  <c:v>87.022755660000001</c:v>
                </c:pt>
                <c:pt idx="702">
                  <c:v>88.223042890000002</c:v>
                </c:pt>
                <c:pt idx="703">
                  <c:v>87.314784290000006</c:v>
                </c:pt>
                <c:pt idx="704">
                  <c:v>86.262128649999994</c:v>
                </c:pt>
                <c:pt idx="705">
                  <c:v>86.078870940000002</c:v>
                </c:pt>
                <c:pt idx="706">
                  <c:v>85.91197828</c:v>
                </c:pt>
                <c:pt idx="707">
                  <c:v>87.222734930000001</c:v>
                </c:pt>
                <c:pt idx="708">
                  <c:v>85.736157590000005</c:v>
                </c:pt>
                <c:pt idx="709">
                  <c:v>87.441339940000006</c:v>
                </c:pt>
                <c:pt idx="710">
                  <c:v>87.841213409999995</c:v>
                </c:pt>
                <c:pt idx="711">
                  <c:v>87.129403629999999</c:v>
                </c:pt>
                <c:pt idx="712">
                  <c:v>88.398873780000002</c:v>
                </c:pt>
                <c:pt idx="713">
                  <c:v>87.14537962</c:v>
                </c:pt>
                <c:pt idx="714">
                  <c:v>86.553753709999995</c:v>
                </c:pt>
                <c:pt idx="715">
                  <c:v>87.761403920000006</c:v>
                </c:pt>
                <c:pt idx="716">
                  <c:v>86.752664170000003</c:v>
                </c:pt>
                <c:pt idx="717">
                  <c:v>88.646914339999995</c:v>
                </c:pt>
                <c:pt idx="718">
                  <c:v>86.077458890000003</c:v>
                </c:pt>
                <c:pt idx="719">
                  <c:v>87.45551845</c:v>
                </c:pt>
                <c:pt idx="720">
                  <c:v>85.522465609999998</c:v>
                </c:pt>
                <c:pt idx="721">
                  <c:v>86.541081340000005</c:v>
                </c:pt>
                <c:pt idx="722">
                  <c:v>87.653971010000006</c:v>
                </c:pt>
                <c:pt idx="723">
                  <c:v>86.567665090000006</c:v>
                </c:pt>
                <c:pt idx="724">
                  <c:v>86.866112200000003</c:v>
                </c:pt>
                <c:pt idx="725">
                  <c:v>87.502006570000006</c:v>
                </c:pt>
                <c:pt idx="726">
                  <c:v>86.680213280000004</c:v>
                </c:pt>
                <c:pt idx="727">
                  <c:v>86.810510160000007</c:v>
                </c:pt>
                <c:pt idx="728">
                  <c:v>87.125094790000006</c:v>
                </c:pt>
                <c:pt idx="729">
                  <c:v>85.687069399999999</c:v>
                </c:pt>
                <c:pt idx="730">
                  <c:v>87.000602330000007</c:v>
                </c:pt>
                <c:pt idx="731">
                  <c:v>87.483176779999994</c:v>
                </c:pt>
                <c:pt idx="732">
                  <c:v>87.377105659999998</c:v>
                </c:pt>
                <c:pt idx="733">
                  <c:v>86.821203639999993</c:v>
                </c:pt>
                <c:pt idx="734">
                  <c:v>87.001234330000003</c:v>
                </c:pt>
                <c:pt idx="735">
                  <c:v>86.969901840000006</c:v>
                </c:pt>
                <c:pt idx="736">
                  <c:v>87.377253030000006</c:v>
                </c:pt>
                <c:pt idx="737">
                  <c:v>87.142914169999997</c:v>
                </c:pt>
                <c:pt idx="738">
                  <c:v>87.704202960000003</c:v>
                </c:pt>
                <c:pt idx="739">
                  <c:v>87.827523439999993</c:v>
                </c:pt>
                <c:pt idx="740">
                  <c:v>88.385090109999993</c:v>
                </c:pt>
                <c:pt idx="741">
                  <c:v>86.57468351</c:v>
                </c:pt>
                <c:pt idx="742">
                  <c:v>87.172241869999993</c:v>
                </c:pt>
                <c:pt idx="743">
                  <c:v>87.190747959999996</c:v>
                </c:pt>
                <c:pt idx="744">
                  <c:v>88.072165080000005</c:v>
                </c:pt>
                <c:pt idx="745">
                  <c:v>87.25753847</c:v>
                </c:pt>
                <c:pt idx="746">
                  <c:v>87.381302230000003</c:v>
                </c:pt>
                <c:pt idx="747">
                  <c:v>86.558849390000006</c:v>
                </c:pt>
                <c:pt idx="748">
                  <c:v>87.052893940000004</c:v>
                </c:pt>
                <c:pt idx="749">
                  <c:v>86.714024050000006</c:v>
                </c:pt>
                <c:pt idx="750">
                  <c:v>87.514882650000004</c:v>
                </c:pt>
                <c:pt idx="751">
                  <c:v>86.742233490000004</c:v>
                </c:pt>
                <c:pt idx="752">
                  <c:v>86.696432900000005</c:v>
                </c:pt>
                <c:pt idx="753">
                  <c:v>86.943674860000002</c:v>
                </c:pt>
                <c:pt idx="754">
                  <c:v>85.938445759999993</c:v>
                </c:pt>
                <c:pt idx="755">
                  <c:v>87.640859759999998</c:v>
                </c:pt>
                <c:pt idx="756">
                  <c:v>86.201091640000001</c:v>
                </c:pt>
                <c:pt idx="757">
                  <c:v>87.006761969999999</c:v>
                </c:pt>
                <c:pt idx="758">
                  <c:v>85.54074774</c:v>
                </c:pt>
                <c:pt idx="759">
                  <c:v>87.174508619999997</c:v>
                </c:pt>
                <c:pt idx="760">
                  <c:v>88.071476000000004</c:v>
                </c:pt>
                <c:pt idx="761">
                  <c:v>91.495589800000005</c:v>
                </c:pt>
                <c:pt idx="762">
                  <c:v>97.839810729999996</c:v>
                </c:pt>
                <c:pt idx="763">
                  <c:v>100.45747322</c:v>
                </c:pt>
                <c:pt idx="764">
                  <c:v>105.06224201000001</c:v>
                </c:pt>
                <c:pt idx="765">
                  <c:v>108.24980480000001</c:v>
                </c:pt>
                <c:pt idx="766">
                  <c:v>113.02301648</c:v>
                </c:pt>
                <c:pt idx="767">
                  <c:v>114.52442254</c:v>
                </c:pt>
                <c:pt idx="768">
                  <c:v>117.91177571999999</c:v>
                </c:pt>
                <c:pt idx="769">
                  <c:v>116.98683372000001</c:v>
                </c:pt>
                <c:pt idx="770">
                  <c:v>115.59848101</c:v>
                </c:pt>
                <c:pt idx="771">
                  <c:v>115.30295879000001</c:v>
                </c:pt>
                <c:pt idx="772">
                  <c:v>116.89914981</c:v>
                </c:pt>
                <c:pt idx="773">
                  <c:v>115.9740367</c:v>
                </c:pt>
                <c:pt idx="774">
                  <c:v>115.60640841999999</c:v>
                </c:pt>
                <c:pt idx="775">
                  <c:v>115.63751055</c:v>
                </c:pt>
                <c:pt idx="776">
                  <c:v>116.53411858</c:v>
                </c:pt>
                <c:pt idx="777">
                  <c:v>115.6430271</c:v>
                </c:pt>
                <c:pt idx="778">
                  <c:v>116.14003111</c:v>
                </c:pt>
                <c:pt idx="779">
                  <c:v>113.56073605</c:v>
                </c:pt>
                <c:pt idx="780">
                  <c:v>116.22204411</c:v>
                </c:pt>
                <c:pt idx="781">
                  <c:v>114.78429563</c:v>
                </c:pt>
                <c:pt idx="782">
                  <c:v>115.77283343000001</c:v>
                </c:pt>
                <c:pt idx="783">
                  <c:v>115.92442216000001</c:v>
                </c:pt>
                <c:pt idx="784">
                  <c:v>115.62127028</c:v>
                </c:pt>
                <c:pt idx="785">
                  <c:v>115.12795694</c:v>
                </c:pt>
                <c:pt idx="786">
                  <c:v>114.28340439999999</c:v>
                </c:pt>
                <c:pt idx="787">
                  <c:v>114.53760074</c:v>
                </c:pt>
                <c:pt idx="788">
                  <c:v>115.31157974</c:v>
                </c:pt>
                <c:pt idx="789">
                  <c:v>115.29460142000001</c:v>
                </c:pt>
                <c:pt idx="790">
                  <c:v>115.35519170000001</c:v>
                </c:pt>
                <c:pt idx="791">
                  <c:v>114.17766254999999</c:v>
                </c:pt>
                <c:pt idx="792">
                  <c:v>114.34769432</c:v>
                </c:pt>
                <c:pt idx="793">
                  <c:v>114.83024347</c:v>
                </c:pt>
                <c:pt idx="794">
                  <c:v>115.28382598</c:v>
                </c:pt>
                <c:pt idx="795">
                  <c:v>115.19446687999999</c:v>
                </c:pt>
                <c:pt idx="796">
                  <c:v>115.77737469</c:v>
                </c:pt>
                <c:pt idx="797">
                  <c:v>114.71275914</c:v>
                </c:pt>
                <c:pt idx="798">
                  <c:v>115.36204423</c:v>
                </c:pt>
                <c:pt idx="799">
                  <c:v>113.98605954</c:v>
                </c:pt>
                <c:pt idx="800">
                  <c:v>115.60695732000001</c:v>
                </c:pt>
                <c:pt idx="801">
                  <c:v>115.91898721</c:v>
                </c:pt>
                <c:pt idx="802">
                  <c:v>115.00445311</c:v>
                </c:pt>
                <c:pt idx="803">
                  <c:v>113.93781842999999</c:v>
                </c:pt>
                <c:pt idx="804">
                  <c:v>114.97855084</c:v>
                </c:pt>
                <c:pt idx="805">
                  <c:v>114.87758746999999</c:v>
                </c:pt>
                <c:pt idx="806">
                  <c:v>114.54634528</c:v>
                </c:pt>
                <c:pt idx="807">
                  <c:v>114.7585253</c:v>
                </c:pt>
                <c:pt idx="808">
                  <c:v>114.88134909999999</c:v>
                </c:pt>
                <c:pt idx="809">
                  <c:v>114.50283763</c:v>
                </c:pt>
                <c:pt idx="810">
                  <c:v>115.57310237999999</c:v>
                </c:pt>
                <c:pt idx="811">
                  <c:v>115.45975206</c:v>
                </c:pt>
                <c:pt idx="812">
                  <c:v>114.84777412</c:v>
                </c:pt>
                <c:pt idx="813">
                  <c:v>115.1669326</c:v>
                </c:pt>
                <c:pt idx="814">
                  <c:v>114.50752731</c:v>
                </c:pt>
                <c:pt idx="815">
                  <c:v>114.4124013</c:v>
                </c:pt>
                <c:pt idx="816">
                  <c:v>114.86091412</c:v>
                </c:pt>
                <c:pt idx="817">
                  <c:v>114.40858876</c:v>
                </c:pt>
                <c:pt idx="818">
                  <c:v>116.3846022</c:v>
                </c:pt>
                <c:pt idx="819">
                  <c:v>114.1737298</c:v>
                </c:pt>
                <c:pt idx="820">
                  <c:v>114.25065107</c:v>
                </c:pt>
                <c:pt idx="821">
                  <c:v>113.7625063</c:v>
                </c:pt>
                <c:pt idx="822">
                  <c:v>114.54549202</c:v>
                </c:pt>
                <c:pt idx="823">
                  <c:v>114.20489172000001</c:v>
                </c:pt>
                <c:pt idx="824">
                  <c:v>113.75645751</c:v>
                </c:pt>
                <c:pt idx="825">
                  <c:v>114.97409431</c:v>
                </c:pt>
                <c:pt idx="826">
                  <c:v>114.83788952</c:v>
                </c:pt>
                <c:pt idx="827">
                  <c:v>114.82160534</c:v>
                </c:pt>
                <c:pt idx="828">
                  <c:v>114.98734579000001</c:v>
                </c:pt>
                <c:pt idx="829">
                  <c:v>114.4178177</c:v>
                </c:pt>
                <c:pt idx="830">
                  <c:v>114.36409507</c:v>
                </c:pt>
                <c:pt idx="831">
                  <c:v>114.28303262</c:v>
                </c:pt>
                <c:pt idx="832">
                  <c:v>113.52808016</c:v>
                </c:pt>
                <c:pt idx="833">
                  <c:v>113.26297397</c:v>
                </c:pt>
                <c:pt idx="834">
                  <c:v>114.93232388</c:v>
                </c:pt>
                <c:pt idx="835">
                  <c:v>114.09534561</c:v>
                </c:pt>
                <c:pt idx="836">
                  <c:v>113.56221687999999</c:v>
                </c:pt>
                <c:pt idx="837">
                  <c:v>114.19524285999999</c:v>
                </c:pt>
                <c:pt idx="838">
                  <c:v>114.70734673</c:v>
                </c:pt>
                <c:pt idx="839">
                  <c:v>114.39588451</c:v>
                </c:pt>
                <c:pt idx="840">
                  <c:v>114.23617616</c:v>
                </c:pt>
                <c:pt idx="841">
                  <c:v>114.73582651</c:v>
                </c:pt>
                <c:pt idx="842">
                  <c:v>114.0667005</c:v>
                </c:pt>
                <c:pt idx="843">
                  <c:v>114.84058915</c:v>
                </c:pt>
                <c:pt idx="844">
                  <c:v>115.27691154999999</c:v>
                </c:pt>
                <c:pt idx="845">
                  <c:v>114.02333015000001</c:v>
                </c:pt>
                <c:pt idx="846">
                  <c:v>114.72003522999999</c:v>
                </c:pt>
                <c:pt idx="847">
                  <c:v>114.23544312</c:v>
                </c:pt>
                <c:pt idx="848">
                  <c:v>113.71167776</c:v>
                </c:pt>
                <c:pt idx="849">
                  <c:v>113.96339537999999</c:v>
                </c:pt>
                <c:pt idx="850">
                  <c:v>114.02642742</c:v>
                </c:pt>
                <c:pt idx="851">
                  <c:v>114.53281234000001</c:v>
                </c:pt>
                <c:pt idx="852">
                  <c:v>113.83393239</c:v>
                </c:pt>
                <c:pt idx="853">
                  <c:v>113.46260903</c:v>
                </c:pt>
                <c:pt idx="854">
                  <c:v>115.42981251</c:v>
                </c:pt>
                <c:pt idx="855">
                  <c:v>114.38878895000001</c:v>
                </c:pt>
                <c:pt idx="856">
                  <c:v>113.94750363999999</c:v>
                </c:pt>
                <c:pt idx="857">
                  <c:v>115.64451226</c:v>
                </c:pt>
                <c:pt idx="858">
                  <c:v>114.06308067000001</c:v>
                </c:pt>
                <c:pt idx="859">
                  <c:v>114.25202145999999</c:v>
                </c:pt>
                <c:pt idx="860">
                  <c:v>114.12865509</c:v>
                </c:pt>
                <c:pt idx="861">
                  <c:v>113.2450288</c:v>
                </c:pt>
                <c:pt idx="862">
                  <c:v>113.62094165000001</c:v>
                </c:pt>
                <c:pt idx="863">
                  <c:v>113.55664145999999</c:v>
                </c:pt>
                <c:pt idx="864">
                  <c:v>115.57910127</c:v>
                </c:pt>
                <c:pt idx="865">
                  <c:v>113.27119564</c:v>
                </c:pt>
                <c:pt idx="866">
                  <c:v>114.73222538</c:v>
                </c:pt>
                <c:pt idx="867">
                  <c:v>113.18912225</c:v>
                </c:pt>
                <c:pt idx="868">
                  <c:v>114.38657610999999</c:v>
                </c:pt>
                <c:pt idx="869">
                  <c:v>113.2810805</c:v>
                </c:pt>
                <c:pt idx="870">
                  <c:v>114.69777271</c:v>
                </c:pt>
                <c:pt idx="871">
                  <c:v>114.44080638</c:v>
                </c:pt>
                <c:pt idx="872">
                  <c:v>112.71163342</c:v>
                </c:pt>
                <c:pt idx="873">
                  <c:v>113.58546362</c:v>
                </c:pt>
                <c:pt idx="874">
                  <c:v>114.10418448999999</c:v>
                </c:pt>
                <c:pt idx="875">
                  <c:v>113.00581437</c:v>
                </c:pt>
                <c:pt idx="876">
                  <c:v>113.60339422</c:v>
                </c:pt>
                <c:pt idx="877">
                  <c:v>113.31496084</c:v>
                </c:pt>
                <c:pt idx="878">
                  <c:v>114.05321271</c:v>
                </c:pt>
                <c:pt idx="879">
                  <c:v>113.57677672</c:v>
                </c:pt>
                <c:pt idx="880">
                  <c:v>115.29036293</c:v>
                </c:pt>
                <c:pt idx="881">
                  <c:v>114.75340654999999</c:v>
                </c:pt>
                <c:pt idx="882">
                  <c:v>114.71994909999999</c:v>
                </c:pt>
                <c:pt idx="883">
                  <c:v>114.68152977</c:v>
                </c:pt>
                <c:pt idx="884">
                  <c:v>114.51698509000001</c:v>
                </c:pt>
                <c:pt idx="885">
                  <c:v>114.17771438</c:v>
                </c:pt>
                <c:pt idx="886">
                  <c:v>114.46719770999999</c:v>
                </c:pt>
                <c:pt idx="887">
                  <c:v>113.65434618</c:v>
                </c:pt>
                <c:pt idx="888">
                  <c:v>114.99657783000001</c:v>
                </c:pt>
                <c:pt idx="889">
                  <c:v>113.99693023</c:v>
                </c:pt>
                <c:pt idx="890">
                  <c:v>114.22804704000001</c:v>
                </c:pt>
                <c:pt idx="891">
                  <c:v>115.47797749</c:v>
                </c:pt>
                <c:pt idx="892">
                  <c:v>115.83414378000001</c:v>
                </c:pt>
                <c:pt idx="893">
                  <c:v>112.3175296</c:v>
                </c:pt>
                <c:pt idx="894">
                  <c:v>114.08837303999999</c:v>
                </c:pt>
                <c:pt idx="895">
                  <c:v>114.03880322000001</c:v>
                </c:pt>
                <c:pt idx="896">
                  <c:v>115.62132357999999</c:v>
                </c:pt>
                <c:pt idx="897">
                  <c:v>114.96625385999999</c:v>
                </c:pt>
                <c:pt idx="898">
                  <c:v>113.39370855999999</c:v>
                </c:pt>
                <c:pt idx="899">
                  <c:v>113.71212462</c:v>
                </c:pt>
                <c:pt idx="900">
                  <c:v>115.36292018</c:v>
                </c:pt>
                <c:pt idx="901">
                  <c:v>113.24574243000001</c:v>
                </c:pt>
                <c:pt idx="902">
                  <c:v>114.09500060000001</c:v>
                </c:pt>
                <c:pt idx="903">
                  <c:v>114.20998593</c:v>
                </c:pt>
                <c:pt idx="904">
                  <c:v>114.23514735000001</c:v>
                </c:pt>
                <c:pt idx="905">
                  <c:v>113.3111395</c:v>
                </c:pt>
                <c:pt idx="906">
                  <c:v>114.86072101000001</c:v>
                </c:pt>
                <c:pt idx="907">
                  <c:v>113.26097641</c:v>
                </c:pt>
                <c:pt idx="908">
                  <c:v>113.73431523000001</c:v>
                </c:pt>
                <c:pt idx="909">
                  <c:v>114.02898940999999</c:v>
                </c:pt>
                <c:pt idx="910">
                  <c:v>113.78632210000001</c:v>
                </c:pt>
                <c:pt idx="911">
                  <c:v>115.11861426</c:v>
                </c:pt>
                <c:pt idx="912">
                  <c:v>113.49343632</c:v>
                </c:pt>
                <c:pt idx="913">
                  <c:v>114.66592873</c:v>
                </c:pt>
                <c:pt idx="914">
                  <c:v>114.23170118</c:v>
                </c:pt>
                <c:pt idx="915">
                  <c:v>113.01806169</c:v>
                </c:pt>
                <c:pt idx="916">
                  <c:v>114.4088725</c:v>
                </c:pt>
                <c:pt idx="917">
                  <c:v>113.96189832</c:v>
                </c:pt>
                <c:pt idx="918">
                  <c:v>114.10988989000001</c:v>
                </c:pt>
                <c:pt idx="919">
                  <c:v>114.92247619</c:v>
                </c:pt>
                <c:pt idx="920">
                  <c:v>114.25850947000001</c:v>
                </c:pt>
                <c:pt idx="921">
                  <c:v>114.10058730999999</c:v>
                </c:pt>
                <c:pt idx="922">
                  <c:v>114.96503552</c:v>
                </c:pt>
                <c:pt idx="923">
                  <c:v>114.98188508</c:v>
                </c:pt>
                <c:pt idx="924">
                  <c:v>113.41902763</c:v>
                </c:pt>
                <c:pt idx="925">
                  <c:v>113.56540171</c:v>
                </c:pt>
                <c:pt idx="926">
                  <c:v>113.32255146</c:v>
                </c:pt>
                <c:pt idx="927">
                  <c:v>114.22111692</c:v>
                </c:pt>
                <c:pt idx="928">
                  <c:v>114.84258303999999</c:v>
                </c:pt>
                <c:pt idx="929">
                  <c:v>113.58945632</c:v>
                </c:pt>
                <c:pt idx="930">
                  <c:v>115.45314369</c:v>
                </c:pt>
                <c:pt idx="931">
                  <c:v>113.34912604</c:v>
                </c:pt>
                <c:pt idx="932">
                  <c:v>114.20115561999999</c:v>
                </c:pt>
                <c:pt idx="933">
                  <c:v>113.98866906000001</c:v>
                </c:pt>
                <c:pt idx="934">
                  <c:v>113.92500904000001</c:v>
                </c:pt>
                <c:pt idx="935">
                  <c:v>114.70001361999999</c:v>
                </c:pt>
                <c:pt idx="936">
                  <c:v>114.23339956</c:v>
                </c:pt>
                <c:pt idx="937">
                  <c:v>113.93449549</c:v>
                </c:pt>
                <c:pt idx="938">
                  <c:v>114.32122339</c:v>
                </c:pt>
                <c:pt idx="939">
                  <c:v>114.01938171</c:v>
                </c:pt>
                <c:pt idx="940">
                  <c:v>113.46962652000001</c:v>
                </c:pt>
                <c:pt idx="941">
                  <c:v>113.46771029999999</c:v>
                </c:pt>
                <c:pt idx="942">
                  <c:v>114.41897769000001</c:v>
                </c:pt>
                <c:pt idx="943">
                  <c:v>113.47765465000001</c:v>
                </c:pt>
                <c:pt idx="944">
                  <c:v>115.57492083</c:v>
                </c:pt>
                <c:pt idx="945">
                  <c:v>113.96829196</c:v>
                </c:pt>
                <c:pt idx="946">
                  <c:v>112.66547324</c:v>
                </c:pt>
                <c:pt idx="947">
                  <c:v>112.91856008000001</c:v>
                </c:pt>
                <c:pt idx="948">
                  <c:v>114.18573308000001</c:v>
                </c:pt>
                <c:pt idx="949">
                  <c:v>113.13235388</c:v>
                </c:pt>
                <c:pt idx="950">
                  <c:v>113.76100150000001</c:v>
                </c:pt>
                <c:pt idx="951">
                  <c:v>114.61849175</c:v>
                </c:pt>
                <c:pt idx="952">
                  <c:v>114.5408666</c:v>
                </c:pt>
                <c:pt idx="953">
                  <c:v>112.38937780000001</c:v>
                </c:pt>
                <c:pt idx="954">
                  <c:v>113.45893921</c:v>
                </c:pt>
                <c:pt idx="955">
                  <c:v>114.37922032</c:v>
                </c:pt>
                <c:pt idx="956">
                  <c:v>113.78067608000001</c:v>
                </c:pt>
                <c:pt idx="957">
                  <c:v>114.33299279000001</c:v>
                </c:pt>
                <c:pt idx="958">
                  <c:v>112.68063429</c:v>
                </c:pt>
                <c:pt idx="959">
                  <c:v>113.21413138</c:v>
                </c:pt>
                <c:pt idx="960">
                  <c:v>114.384953</c:v>
                </c:pt>
                <c:pt idx="961">
                  <c:v>114.27820199</c:v>
                </c:pt>
                <c:pt idx="962">
                  <c:v>112.16317161000001</c:v>
                </c:pt>
                <c:pt idx="963">
                  <c:v>114.10036238000001</c:v>
                </c:pt>
                <c:pt idx="964">
                  <c:v>113.61824608000001</c:v>
                </c:pt>
                <c:pt idx="965">
                  <c:v>114.08276942000001</c:v>
                </c:pt>
                <c:pt idx="966">
                  <c:v>114.93046943</c:v>
                </c:pt>
                <c:pt idx="967">
                  <c:v>113.95498409</c:v>
                </c:pt>
                <c:pt idx="968">
                  <c:v>115.024248</c:v>
                </c:pt>
                <c:pt idx="969">
                  <c:v>115.3027817</c:v>
                </c:pt>
                <c:pt idx="970">
                  <c:v>113.76884155</c:v>
                </c:pt>
                <c:pt idx="971">
                  <c:v>113.15212884</c:v>
                </c:pt>
                <c:pt idx="972">
                  <c:v>114.26338522</c:v>
                </c:pt>
                <c:pt idx="973">
                  <c:v>114.03469856</c:v>
                </c:pt>
                <c:pt idx="974">
                  <c:v>114.97448004</c:v>
                </c:pt>
                <c:pt idx="975">
                  <c:v>114.55858535</c:v>
                </c:pt>
                <c:pt idx="976">
                  <c:v>113.73997075</c:v>
                </c:pt>
                <c:pt idx="977">
                  <c:v>114.52259933000001</c:v>
                </c:pt>
                <c:pt idx="978">
                  <c:v>113.51918572</c:v>
                </c:pt>
                <c:pt idx="979">
                  <c:v>113.1357536</c:v>
                </c:pt>
                <c:pt idx="980">
                  <c:v>113.90724444</c:v>
                </c:pt>
                <c:pt idx="981">
                  <c:v>114.57948154</c:v>
                </c:pt>
                <c:pt idx="982">
                  <c:v>113.92754463999999</c:v>
                </c:pt>
                <c:pt idx="983">
                  <c:v>114.73271486</c:v>
                </c:pt>
                <c:pt idx="984">
                  <c:v>115.4837344</c:v>
                </c:pt>
                <c:pt idx="985">
                  <c:v>113.07421379</c:v>
                </c:pt>
                <c:pt idx="986">
                  <c:v>114.45168726999999</c:v>
                </c:pt>
                <c:pt idx="987">
                  <c:v>114.73284923999999</c:v>
                </c:pt>
                <c:pt idx="988">
                  <c:v>113.44513393</c:v>
                </c:pt>
                <c:pt idx="989">
                  <c:v>113.75440740000001</c:v>
                </c:pt>
                <c:pt idx="990">
                  <c:v>114.99560147</c:v>
                </c:pt>
                <c:pt idx="991">
                  <c:v>113.89706468</c:v>
                </c:pt>
                <c:pt idx="992">
                  <c:v>114.30805723</c:v>
                </c:pt>
                <c:pt idx="993">
                  <c:v>113.78513284</c:v>
                </c:pt>
                <c:pt idx="994">
                  <c:v>113.28697156</c:v>
                </c:pt>
                <c:pt idx="995">
                  <c:v>114.51524114999999</c:v>
                </c:pt>
                <c:pt idx="996">
                  <c:v>111.9928456</c:v>
                </c:pt>
                <c:pt idx="997">
                  <c:v>112.86358072</c:v>
                </c:pt>
                <c:pt idx="998">
                  <c:v>114.21880086</c:v>
                </c:pt>
                <c:pt idx="999">
                  <c:v>114.3207116</c:v>
                </c:pt>
                <c:pt idx="1000">
                  <c:v>113.24702807</c:v>
                </c:pt>
                <c:pt idx="1001">
                  <c:v>114.66566674000001</c:v>
                </c:pt>
                <c:pt idx="1002">
                  <c:v>114.80660496</c:v>
                </c:pt>
                <c:pt idx="1003">
                  <c:v>115.0854068</c:v>
                </c:pt>
                <c:pt idx="1004">
                  <c:v>113.85159259</c:v>
                </c:pt>
                <c:pt idx="1005">
                  <c:v>113.41437422</c:v>
                </c:pt>
                <c:pt idx="1006">
                  <c:v>113.27461211000001</c:v>
                </c:pt>
                <c:pt idx="1007">
                  <c:v>114.38940947</c:v>
                </c:pt>
                <c:pt idx="1008">
                  <c:v>114.23216647</c:v>
                </c:pt>
                <c:pt idx="1009">
                  <c:v>114.06708998000001</c:v>
                </c:pt>
                <c:pt idx="1010">
                  <c:v>115.7781524</c:v>
                </c:pt>
                <c:pt idx="1011">
                  <c:v>113.64088987</c:v>
                </c:pt>
                <c:pt idx="1012">
                  <c:v>114.5283879</c:v>
                </c:pt>
                <c:pt idx="1013">
                  <c:v>112.99863689999999</c:v>
                </c:pt>
                <c:pt idx="1014">
                  <c:v>113.89880204000001</c:v>
                </c:pt>
                <c:pt idx="1015">
                  <c:v>113.41739031</c:v>
                </c:pt>
                <c:pt idx="1016">
                  <c:v>114.23982491</c:v>
                </c:pt>
                <c:pt idx="1017">
                  <c:v>112.31858224</c:v>
                </c:pt>
                <c:pt idx="1018">
                  <c:v>114.93774756000001</c:v>
                </c:pt>
                <c:pt idx="1019">
                  <c:v>114.70825805</c:v>
                </c:pt>
                <c:pt idx="1020">
                  <c:v>112.42135734</c:v>
                </c:pt>
                <c:pt idx="1021">
                  <c:v>112.7986394</c:v>
                </c:pt>
                <c:pt idx="1022">
                  <c:v>112.84345901</c:v>
                </c:pt>
                <c:pt idx="1023">
                  <c:v>112.17060327999999</c:v>
                </c:pt>
                <c:pt idx="1024">
                  <c:v>114.02012641</c:v>
                </c:pt>
                <c:pt idx="1025">
                  <c:v>112.88605517000001</c:v>
                </c:pt>
                <c:pt idx="1026">
                  <c:v>113.18638735</c:v>
                </c:pt>
                <c:pt idx="1027">
                  <c:v>112.84362474</c:v>
                </c:pt>
                <c:pt idx="1028">
                  <c:v>113.31480336</c:v>
                </c:pt>
                <c:pt idx="1029">
                  <c:v>114.72605804</c:v>
                </c:pt>
                <c:pt idx="1030">
                  <c:v>113.62514485</c:v>
                </c:pt>
                <c:pt idx="1031">
                  <c:v>114.33400408</c:v>
                </c:pt>
                <c:pt idx="1032">
                  <c:v>112.73668876000001</c:v>
                </c:pt>
                <c:pt idx="1033">
                  <c:v>112.71750045</c:v>
                </c:pt>
                <c:pt idx="1034">
                  <c:v>113.28171033</c:v>
                </c:pt>
                <c:pt idx="1035">
                  <c:v>113.82586492</c:v>
                </c:pt>
                <c:pt idx="1036">
                  <c:v>112.19767815</c:v>
                </c:pt>
                <c:pt idx="1037">
                  <c:v>112.6435185</c:v>
                </c:pt>
                <c:pt idx="1038">
                  <c:v>112.87579621</c:v>
                </c:pt>
                <c:pt idx="1039">
                  <c:v>113.72653726</c:v>
                </c:pt>
                <c:pt idx="1040">
                  <c:v>113.74823918</c:v>
                </c:pt>
                <c:pt idx="1041">
                  <c:v>112.84563777</c:v>
                </c:pt>
                <c:pt idx="1042">
                  <c:v>112.95800326</c:v>
                </c:pt>
                <c:pt idx="1043">
                  <c:v>114.32229079</c:v>
                </c:pt>
                <c:pt idx="1044">
                  <c:v>114.44531994</c:v>
                </c:pt>
                <c:pt idx="1045">
                  <c:v>113.4288998</c:v>
                </c:pt>
                <c:pt idx="1046">
                  <c:v>113.40064578</c:v>
                </c:pt>
                <c:pt idx="1047">
                  <c:v>115.01910604</c:v>
                </c:pt>
                <c:pt idx="1048">
                  <c:v>112.82934863</c:v>
                </c:pt>
                <c:pt idx="1049">
                  <c:v>114.23098347</c:v>
                </c:pt>
                <c:pt idx="1050">
                  <c:v>112.84585509999999</c:v>
                </c:pt>
                <c:pt idx="1051">
                  <c:v>114.69753695</c:v>
                </c:pt>
                <c:pt idx="1052">
                  <c:v>112.19199788</c:v>
                </c:pt>
                <c:pt idx="1053">
                  <c:v>114.20188551</c:v>
                </c:pt>
                <c:pt idx="1054">
                  <c:v>113.99172437</c:v>
                </c:pt>
                <c:pt idx="1055">
                  <c:v>112.93591859999999</c:v>
                </c:pt>
                <c:pt idx="1056">
                  <c:v>112.80490349999999</c:v>
                </c:pt>
                <c:pt idx="1057">
                  <c:v>114.85647449</c:v>
                </c:pt>
                <c:pt idx="1058">
                  <c:v>114.92944378999999</c:v>
                </c:pt>
                <c:pt idx="1059">
                  <c:v>113.71819409</c:v>
                </c:pt>
                <c:pt idx="1060">
                  <c:v>113.10341527</c:v>
                </c:pt>
                <c:pt idx="1061">
                  <c:v>114.82123507</c:v>
                </c:pt>
                <c:pt idx="1062">
                  <c:v>113.10607161</c:v>
                </c:pt>
                <c:pt idx="1063">
                  <c:v>113.92724733</c:v>
                </c:pt>
                <c:pt idx="1064">
                  <c:v>112.78177071</c:v>
                </c:pt>
                <c:pt idx="1065">
                  <c:v>114.39913677</c:v>
                </c:pt>
                <c:pt idx="1066">
                  <c:v>113.60403019</c:v>
                </c:pt>
                <c:pt idx="1067">
                  <c:v>113.73943921999999</c:v>
                </c:pt>
                <c:pt idx="1068">
                  <c:v>113.16540912000001</c:v>
                </c:pt>
                <c:pt idx="1069">
                  <c:v>112.69525628</c:v>
                </c:pt>
                <c:pt idx="1070">
                  <c:v>112.34580704</c:v>
                </c:pt>
                <c:pt idx="1071">
                  <c:v>113.90218240999999</c:v>
                </c:pt>
                <c:pt idx="1072">
                  <c:v>114.23540714000001</c:v>
                </c:pt>
                <c:pt idx="1073">
                  <c:v>114.89157911</c:v>
                </c:pt>
                <c:pt idx="1074">
                  <c:v>112.83184233999999</c:v>
                </c:pt>
                <c:pt idx="1075">
                  <c:v>112.99329456</c:v>
                </c:pt>
                <c:pt idx="1076">
                  <c:v>112.58108692</c:v>
                </c:pt>
                <c:pt idx="1077">
                  <c:v>113.85627384</c:v>
                </c:pt>
                <c:pt idx="1078">
                  <c:v>113.56600838</c:v>
                </c:pt>
                <c:pt idx="1079">
                  <c:v>113.91140398</c:v>
                </c:pt>
                <c:pt idx="1080">
                  <c:v>112.45394469</c:v>
                </c:pt>
                <c:pt idx="1081">
                  <c:v>113.12277256</c:v>
                </c:pt>
                <c:pt idx="1082">
                  <c:v>113.21809926</c:v>
                </c:pt>
                <c:pt idx="1083">
                  <c:v>115.42565791</c:v>
                </c:pt>
                <c:pt idx="1084">
                  <c:v>114.23665855</c:v>
                </c:pt>
                <c:pt idx="1085">
                  <c:v>112.95125568</c:v>
                </c:pt>
                <c:pt idx="1086">
                  <c:v>115.15395807</c:v>
                </c:pt>
                <c:pt idx="1087">
                  <c:v>113.67620336</c:v>
                </c:pt>
                <c:pt idx="1088">
                  <c:v>114.48128534</c:v>
                </c:pt>
                <c:pt idx="1089">
                  <c:v>112.93399304</c:v>
                </c:pt>
                <c:pt idx="1090">
                  <c:v>112.35421636</c:v>
                </c:pt>
                <c:pt idx="1091">
                  <c:v>112.33680434999999</c:v>
                </c:pt>
                <c:pt idx="1092">
                  <c:v>113.77312952</c:v>
                </c:pt>
                <c:pt idx="1093">
                  <c:v>113.48282064999999</c:v>
                </c:pt>
                <c:pt idx="1094">
                  <c:v>113.0212209</c:v>
                </c:pt>
                <c:pt idx="1095">
                  <c:v>113.96049814</c:v>
                </c:pt>
                <c:pt idx="1096">
                  <c:v>114.66903539</c:v>
                </c:pt>
                <c:pt idx="1097">
                  <c:v>114.10582918999999</c:v>
                </c:pt>
                <c:pt idx="1098">
                  <c:v>113.96135421</c:v>
                </c:pt>
                <c:pt idx="1099">
                  <c:v>114.51614822000001</c:v>
                </c:pt>
                <c:pt idx="1100">
                  <c:v>114.34317494</c:v>
                </c:pt>
                <c:pt idx="1101">
                  <c:v>112.64271891999999</c:v>
                </c:pt>
                <c:pt idx="1102">
                  <c:v>114.25406517</c:v>
                </c:pt>
                <c:pt idx="1103">
                  <c:v>113.59915184</c:v>
                </c:pt>
                <c:pt idx="1104">
                  <c:v>112.95687612</c:v>
                </c:pt>
                <c:pt idx="1105">
                  <c:v>113.16076294</c:v>
                </c:pt>
                <c:pt idx="1106">
                  <c:v>113.73543252</c:v>
                </c:pt>
                <c:pt idx="1107">
                  <c:v>113.61756748000001</c:v>
                </c:pt>
                <c:pt idx="1108">
                  <c:v>113.4343782</c:v>
                </c:pt>
                <c:pt idx="1109">
                  <c:v>114.30887665</c:v>
                </c:pt>
                <c:pt idx="1110">
                  <c:v>113.40307608000001</c:v>
                </c:pt>
                <c:pt idx="1111">
                  <c:v>113.56997157000001</c:v>
                </c:pt>
                <c:pt idx="1112">
                  <c:v>112.22753419</c:v>
                </c:pt>
                <c:pt idx="1113">
                  <c:v>113.92560242</c:v>
                </c:pt>
                <c:pt idx="1114">
                  <c:v>113.9441758</c:v>
                </c:pt>
                <c:pt idx="1115">
                  <c:v>112.84455414999999</c:v>
                </c:pt>
                <c:pt idx="1116">
                  <c:v>113.95673576999999</c:v>
                </c:pt>
                <c:pt idx="1117">
                  <c:v>113.49453259000001</c:v>
                </c:pt>
                <c:pt idx="1118">
                  <c:v>112.98683099</c:v>
                </c:pt>
                <c:pt idx="1119">
                  <c:v>112.60296452</c:v>
                </c:pt>
                <c:pt idx="1120">
                  <c:v>114.81322328</c:v>
                </c:pt>
                <c:pt idx="1121">
                  <c:v>113.18180316999999</c:v>
                </c:pt>
                <c:pt idx="1122">
                  <c:v>113.60936608999999</c:v>
                </c:pt>
                <c:pt idx="1123">
                  <c:v>114.96532772</c:v>
                </c:pt>
                <c:pt idx="1124">
                  <c:v>114.13869725000001</c:v>
                </c:pt>
                <c:pt idx="1125">
                  <c:v>113.01430304</c:v>
                </c:pt>
                <c:pt idx="1126">
                  <c:v>114.6735877</c:v>
                </c:pt>
                <c:pt idx="1127">
                  <c:v>113.49989784</c:v>
                </c:pt>
                <c:pt idx="1128">
                  <c:v>114.51286059</c:v>
                </c:pt>
                <c:pt idx="1129">
                  <c:v>113.18663349000001</c:v>
                </c:pt>
                <c:pt idx="1130">
                  <c:v>113.44796479</c:v>
                </c:pt>
                <c:pt idx="1131">
                  <c:v>112.44909081</c:v>
                </c:pt>
                <c:pt idx="1132">
                  <c:v>114.72908101</c:v>
                </c:pt>
                <c:pt idx="1133">
                  <c:v>113.27724259999999</c:v>
                </c:pt>
                <c:pt idx="1134">
                  <c:v>115.00716805</c:v>
                </c:pt>
                <c:pt idx="1135">
                  <c:v>112.81129865</c:v>
                </c:pt>
                <c:pt idx="1136">
                  <c:v>112.82785835999999</c:v>
                </c:pt>
                <c:pt idx="1137">
                  <c:v>112.53680328</c:v>
                </c:pt>
                <c:pt idx="1138">
                  <c:v>113.9000198</c:v>
                </c:pt>
                <c:pt idx="1139">
                  <c:v>114.48436817</c:v>
                </c:pt>
                <c:pt idx="1140">
                  <c:v>114.42013037</c:v>
                </c:pt>
                <c:pt idx="1141">
                  <c:v>113.73885654999999</c:v>
                </c:pt>
                <c:pt idx="1142">
                  <c:v>114.6317117</c:v>
                </c:pt>
                <c:pt idx="1143">
                  <c:v>113.26165786</c:v>
                </c:pt>
                <c:pt idx="1144">
                  <c:v>114.21764281999999</c:v>
                </c:pt>
                <c:pt idx="1145">
                  <c:v>114.28629949</c:v>
                </c:pt>
                <c:pt idx="1146">
                  <c:v>114.21147325</c:v>
                </c:pt>
                <c:pt idx="1147">
                  <c:v>113.01387543</c:v>
                </c:pt>
                <c:pt idx="1148">
                  <c:v>112.20858129</c:v>
                </c:pt>
                <c:pt idx="1149">
                  <c:v>113.77579236</c:v>
                </c:pt>
                <c:pt idx="1150">
                  <c:v>113.62013583</c:v>
                </c:pt>
                <c:pt idx="1151">
                  <c:v>113.23000512</c:v>
                </c:pt>
                <c:pt idx="1152">
                  <c:v>112.79534963</c:v>
                </c:pt>
                <c:pt idx="1153">
                  <c:v>112.82306231</c:v>
                </c:pt>
                <c:pt idx="1154">
                  <c:v>113.14782047999999</c:v>
                </c:pt>
                <c:pt idx="1155">
                  <c:v>112.81266257</c:v>
                </c:pt>
                <c:pt idx="1156">
                  <c:v>115.17051241</c:v>
                </c:pt>
                <c:pt idx="1157">
                  <c:v>114.07436712000001</c:v>
                </c:pt>
                <c:pt idx="1158">
                  <c:v>114.04905668000001</c:v>
                </c:pt>
                <c:pt idx="1159">
                  <c:v>112.05150054000001</c:v>
                </c:pt>
                <c:pt idx="1160">
                  <c:v>112.03768639</c:v>
                </c:pt>
                <c:pt idx="1161">
                  <c:v>113.91596328</c:v>
                </c:pt>
                <c:pt idx="1162">
                  <c:v>114.80472863999999</c:v>
                </c:pt>
                <c:pt idx="1163">
                  <c:v>112.68831007</c:v>
                </c:pt>
                <c:pt idx="1164">
                  <c:v>114.40931732999999</c:v>
                </c:pt>
                <c:pt idx="1165">
                  <c:v>113.31356241</c:v>
                </c:pt>
                <c:pt idx="1166">
                  <c:v>111.97688693000001</c:v>
                </c:pt>
                <c:pt idx="1167">
                  <c:v>114.49380599</c:v>
                </c:pt>
                <c:pt idx="1168">
                  <c:v>114.35710336</c:v>
                </c:pt>
                <c:pt idx="1169">
                  <c:v>112.53421132</c:v>
                </c:pt>
                <c:pt idx="1170">
                  <c:v>113.44818195000001</c:v>
                </c:pt>
                <c:pt idx="1171">
                  <c:v>113.12049886</c:v>
                </c:pt>
                <c:pt idx="1172">
                  <c:v>113.24725724</c:v>
                </c:pt>
                <c:pt idx="1173">
                  <c:v>114.79610237</c:v>
                </c:pt>
                <c:pt idx="1174">
                  <c:v>114.41071103</c:v>
                </c:pt>
                <c:pt idx="1175">
                  <c:v>114.40967491000001</c:v>
                </c:pt>
                <c:pt idx="1176">
                  <c:v>113.73958838999999</c:v>
                </c:pt>
                <c:pt idx="1177">
                  <c:v>113.43288861000001</c:v>
                </c:pt>
                <c:pt idx="1178">
                  <c:v>110.99335524</c:v>
                </c:pt>
                <c:pt idx="1179">
                  <c:v>115.21277116</c:v>
                </c:pt>
                <c:pt idx="1180">
                  <c:v>114.84305295</c:v>
                </c:pt>
                <c:pt idx="1181">
                  <c:v>113.66244381</c:v>
                </c:pt>
                <c:pt idx="1182">
                  <c:v>113.91102628</c:v>
                </c:pt>
                <c:pt idx="1183">
                  <c:v>112.48171243</c:v>
                </c:pt>
                <c:pt idx="1184">
                  <c:v>113.75357262999999</c:v>
                </c:pt>
                <c:pt idx="1185">
                  <c:v>115.2682896</c:v>
                </c:pt>
                <c:pt idx="1186">
                  <c:v>114.89277686</c:v>
                </c:pt>
                <c:pt idx="1187">
                  <c:v>113.94028994999999</c:v>
                </c:pt>
                <c:pt idx="1188">
                  <c:v>113.71857276</c:v>
                </c:pt>
                <c:pt idx="1189">
                  <c:v>113.60355367</c:v>
                </c:pt>
                <c:pt idx="1190">
                  <c:v>113.30572838000001</c:v>
                </c:pt>
                <c:pt idx="1191">
                  <c:v>115.92067355</c:v>
                </c:pt>
                <c:pt idx="1192">
                  <c:v>114.16526466000001</c:v>
                </c:pt>
                <c:pt idx="1193">
                  <c:v>113.02370491000001</c:v>
                </c:pt>
                <c:pt idx="1194">
                  <c:v>112.24997942</c:v>
                </c:pt>
                <c:pt idx="1195">
                  <c:v>111.91200194</c:v>
                </c:pt>
                <c:pt idx="1196">
                  <c:v>112.72927799999999</c:v>
                </c:pt>
                <c:pt idx="1197">
                  <c:v>112.21637152</c:v>
                </c:pt>
                <c:pt idx="1198">
                  <c:v>113.64181675</c:v>
                </c:pt>
                <c:pt idx="1199">
                  <c:v>113.71467346</c:v>
                </c:pt>
                <c:pt idx="1200">
                  <c:v>113.00795279</c:v>
                </c:pt>
                <c:pt idx="1201">
                  <c:v>114.11014530999999</c:v>
                </c:pt>
                <c:pt idx="1202">
                  <c:v>113.09771997</c:v>
                </c:pt>
                <c:pt idx="1203">
                  <c:v>114.19657511</c:v>
                </c:pt>
                <c:pt idx="1204">
                  <c:v>112.80589954</c:v>
                </c:pt>
                <c:pt idx="1205">
                  <c:v>115.63609756</c:v>
                </c:pt>
                <c:pt idx="1206">
                  <c:v>113.78238899</c:v>
                </c:pt>
                <c:pt idx="1207">
                  <c:v>114.07788158</c:v>
                </c:pt>
                <c:pt idx="1208">
                  <c:v>114.86843528</c:v>
                </c:pt>
                <c:pt idx="1209">
                  <c:v>113.96812562</c:v>
                </c:pt>
                <c:pt idx="1210">
                  <c:v>113.92341533</c:v>
                </c:pt>
                <c:pt idx="1211">
                  <c:v>112.28425681</c:v>
                </c:pt>
                <c:pt idx="1212">
                  <c:v>113.42997515</c:v>
                </c:pt>
                <c:pt idx="1213">
                  <c:v>112.97788248000001</c:v>
                </c:pt>
                <c:pt idx="1214">
                  <c:v>113.61469183</c:v>
                </c:pt>
                <c:pt idx="1215">
                  <c:v>112.95090528</c:v>
                </c:pt>
                <c:pt idx="1216">
                  <c:v>113.72420424000001</c:v>
                </c:pt>
                <c:pt idx="1217">
                  <c:v>113.7794004</c:v>
                </c:pt>
                <c:pt idx="1218">
                  <c:v>114.06409183</c:v>
                </c:pt>
                <c:pt idx="1219">
                  <c:v>114.04669988000001</c:v>
                </c:pt>
                <c:pt idx="1220">
                  <c:v>114.20381362000001</c:v>
                </c:pt>
                <c:pt idx="1221">
                  <c:v>114.18311672</c:v>
                </c:pt>
                <c:pt idx="1222">
                  <c:v>113.14841416</c:v>
                </c:pt>
                <c:pt idx="1223">
                  <c:v>112.70509125</c:v>
                </c:pt>
                <c:pt idx="1224">
                  <c:v>112.5523475</c:v>
                </c:pt>
                <c:pt idx="1225">
                  <c:v>114.21550989000001</c:v>
                </c:pt>
                <c:pt idx="1226">
                  <c:v>113.02152312</c:v>
                </c:pt>
                <c:pt idx="1227">
                  <c:v>114.86045627999999</c:v>
                </c:pt>
                <c:pt idx="1228">
                  <c:v>113.62382126</c:v>
                </c:pt>
                <c:pt idx="1229">
                  <c:v>113.07471439</c:v>
                </c:pt>
                <c:pt idx="1230">
                  <c:v>113.63036739</c:v>
                </c:pt>
                <c:pt idx="1231">
                  <c:v>112.82115425000001</c:v>
                </c:pt>
                <c:pt idx="1232">
                  <c:v>112.52446854999999</c:v>
                </c:pt>
                <c:pt idx="1233">
                  <c:v>113.10438707</c:v>
                </c:pt>
                <c:pt idx="1234">
                  <c:v>114.5037983</c:v>
                </c:pt>
                <c:pt idx="1235">
                  <c:v>113.90361804</c:v>
                </c:pt>
                <c:pt idx="1236">
                  <c:v>112.85422486</c:v>
                </c:pt>
                <c:pt idx="1237">
                  <c:v>113.67143162000001</c:v>
                </c:pt>
                <c:pt idx="1238">
                  <c:v>113.31511257</c:v>
                </c:pt>
                <c:pt idx="1239">
                  <c:v>114.56529148</c:v>
                </c:pt>
                <c:pt idx="1240">
                  <c:v>113.27601876</c:v>
                </c:pt>
                <c:pt idx="1241">
                  <c:v>114.82788702000001</c:v>
                </c:pt>
                <c:pt idx="1242">
                  <c:v>113.09183351</c:v>
                </c:pt>
                <c:pt idx="1243">
                  <c:v>113.11818528000001</c:v>
                </c:pt>
                <c:pt idx="1244">
                  <c:v>114.3812648</c:v>
                </c:pt>
                <c:pt idx="1245">
                  <c:v>113.45143743</c:v>
                </c:pt>
                <c:pt idx="1246">
                  <c:v>113.4313009</c:v>
                </c:pt>
                <c:pt idx="1247">
                  <c:v>112.98536643</c:v>
                </c:pt>
                <c:pt idx="1248">
                  <c:v>114.34584348</c:v>
                </c:pt>
                <c:pt idx="1249">
                  <c:v>112.9351358</c:v>
                </c:pt>
                <c:pt idx="1250">
                  <c:v>113.83415554</c:v>
                </c:pt>
                <c:pt idx="1251">
                  <c:v>113.60852443</c:v>
                </c:pt>
                <c:pt idx="1252">
                  <c:v>113.58107548</c:v>
                </c:pt>
                <c:pt idx="1253">
                  <c:v>112.9712507</c:v>
                </c:pt>
                <c:pt idx="1254">
                  <c:v>113.00039538999999</c:v>
                </c:pt>
                <c:pt idx="1255">
                  <c:v>112.24587053</c:v>
                </c:pt>
                <c:pt idx="1256">
                  <c:v>114.11755472999999</c:v>
                </c:pt>
                <c:pt idx="1257">
                  <c:v>113.74290430000001</c:v>
                </c:pt>
                <c:pt idx="1258">
                  <c:v>114.07258371</c:v>
                </c:pt>
                <c:pt idx="1259">
                  <c:v>113.96101467</c:v>
                </c:pt>
                <c:pt idx="1260">
                  <c:v>112.91645884</c:v>
                </c:pt>
                <c:pt idx="1261">
                  <c:v>114.05257519</c:v>
                </c:pt>
                <c:pt idx="1262">
                  <c:v>113.06209689000001</c:v>
                </c:pt>
                <c:pt idx="1263">
                  <c:v>114.09775045000001</c:v>
                </c:pt>
                <c:pt idx="1264">
                  <c:v>113.74233687</c:v>
                </c:pt>
                <c:pt idx="1265">
                  <c:v>113.40492492</c:v>
                </c:pt>
                <c:pt idx="1266">
                  <c:v>112.50185817000001</c:v>
                </c:pt>
                <c:pt idx="1267">
                  <c:v>114.5215354</c:v>
                </c:pt>
                <c:pt idx="1268">
                  <c:v>113.74601059</c:v>
                </c:pt>
                <c:pt idx="1269">
                  <c:v>113.41241229000001</c:v>
                </c:pt>
                <c:pt idx="1270">
                  <c:v>114.17281084</c:v>
                </c:pt>
                <c:pt idx="1271">
                  <c:v>113.74039775999999</c:v>
                </c:pt>
                <c:pt idx="1272">
                  <c:v>113.19933890999999</c:v>
                </c:pt>
                <c:pt idx="1273">
                  <c:v>112.36551744</c:v>
                </c:pt>
                <c:pt idx="1274">
                  <c:v>113.74246533</c:v>
                </c:pt>
                <c:pt idx="1275">
                  <c:v>114.22348519000001</c:v>
                </c:pt>
                <c:pt idx="1276">
                  <c:v>112.79582717</c:v>
                </c:pt>
                <c:pt idx="1277">
                  <c:v>112.59309487</c:v>
                </c:pt>
                <c:pt idx="1278">
                  <c:v>114.06310932</c:v>
                </c:pt>
                <c:pt idx="1279">
                  <c:v>114.71917800999999</c:v>
                </c:pt>
                <c:pt idx="1280">
                  <c:v>112.64694648</c:v>
                </c:pt>
                <c:pt idx="1281">
                  <c:v>112.13011168</c:v>
                </c:pt>
                <c:pt idx="1282">
                  <c:v>113.09016282</c:v>
                </c:pt>
                <c:pt idx="1283">
                  <c:v>112.05396374</c:v>
                </c:pt>
                <c:pt idx="1284">
                  <c:v>114.31743289000001</c:v>
                </c:pt>
                <c:pt idx="1285">
                  <c:v>113.23698455</c:v>
                </c:pt>
                <c:pt idx="1286">
                  <c:v>113.60577067</c:v>
                </c:pt>
                <c:pt idx="1287">
                  <c:v>113.07984292</c:v>
                </c:pt>
                <c:pt idx="1288">
                  <c:v>112.80426254</c:v>
                </c:pt>
                <c:pt idx="1289">
                  <c:v>114.39926161</c:v>
                </c:pt>
                <c:pt idx="1290">
                  <c:v>113.40225389</c:v>
                </c:pt>
                <c:pt idx="1291">
                  <c:v>113.70896015</c:v>
                </c:pt>
                <c:pt idx="1292">
                  <c:v>114.52299121</c:v>
                </c:pt>
                <c:pt idx="1293">
                  <c:v>113.55977385</c:v>
                </c:pt>
                <c:pt idx="1294">
                  <c:v>114.37046483</c:v>
                </c:pt>
                <c:pt idx="1295">
                  <c:v>114.8617316</c:v>
                </c:pt>
                <c:pt idx="1296">
                  <c:v>114.17956449</c:v>
                </c:pt>
                <c:pt idx="1297">
                  <c:v>114.67028542</c:v>
                </c:pt>
                <c:pt idx="1298">
                  <c:v>113.60500145</c:v>
                </c:pt>
                <c:pt idx="1299">
                  <c:v>112.72738837999999</c:v>
                </c:pt>
                <c:pt idx="1300">
                  <c:v>112.96336339</c:v>
                </c:pt>
                <c:pt idx="1301">
                  <c:v>113.73994175</c:v>
                </c:pt>
                <c:pt idx="1302">
                  <c:v>114.6883764</c:v>
                </c:pt>
                <c:pt idx="1303">
                  <c:v>112.95550736</c:v>
                </c:pt>
                <c:pt idx="1304">
                  <c:v>113.11357832</c:v>
                </c:pt>
                <c:pt idx="1305">
                  <c:v>112.67748727999999</c:v>
                </c:pt>
                <c:pt idx="1306">
                  <c:v>114.46015248</c:v>
                </c:pt>
                <c:pt idx="1307">
                  <c:v>113.27891965000001</c:v>
                </c:pt>
                <c:pt idx="1308">
                  <c:v>113.01846489</c:v>
                </c:pt>
                <c:pt idx="1309">
                  <c:v>112.78729365</c:v>
                </c:pt>
                <c:pt idx="1310">
                  <c:v>113.5505497</c:v>
                </c:pt>
                <c:pt idx="1311">
                  <c:v>114.56071051000001</c:v>
                </c:pt>
                <c:pt idx="1312">
                  <c:v>113.79128879</c:v>
                </c:pt>
                <c:pt idx="1313">
                  <c:v>112.79896625000001</c:v>
                </c:pt>
                <c:pt idx="1314">
                  <c:v>113.6788011</c:v>
                </c:pt>
                <c:pt idx="1315">
                  <c:v>112.93406043</c:v>
                </c:pt>
                <c:pt idx="1316">
                  <c:v>112.47624226000001</c:v>
                </c:pt>
                <c:pt idx="1317">
                  <c:v>114.32892219999999</c:v>
                </c:pt>
                <c:pt idx="1318">
                  <c:v>113.47327847</c:v>
                </c:pt>
                <c:pt idx="1319">
                  <c:v>113.29081535</c:v>
                </c:pt>
                <c:pt idx="1320">
                  <c:v>113.23080972</c:v>
                </c:pt>
                <c:pt idx="1321">
                  <c:v>111.83630580000001</c:v>
                </c:pt>
                <c:pt idx="1322">
                  <c:v>113.29602958</c:v>
                </c:pt>
                <c:pt idx="1323">
                  <c:v>113.10402740000001</c:v>
                </c:pt>
                <c:pt idx="1324">
                  <c:v>113.23320754</c:v>
                </c:pt>
                <c:pt idx="1325">
                  <c:v>112.67778517000001</c:v>
                </c:pt>
                <c:pt idx="1326">
                  <c:v>113.12193464000001</c:v>
                </c:pt>
                <c:pt idx="1327">
                  <c:v>113.60512498</c:v>
                </c:pt>
                <c:pt idx="1328">
                  <c:v>114.90814286</c:v>
                </c:pt>
                <c:pt idx="1329">
                  <c:v>113.71216346999999</c:v>
                </c:pt>
                <c:pt idx="1330">
                  <c:v>113.89623817</c:v>
                </c:pt>
                <c:pt idx="1331">
                  <c:v>112.05534478</c:v>
                </c:pt>
                <c:pt idx="1332">
                  <c:v>112.21224373</c:v>
                </c:pt>
                <c:pt idx="1333">
                  <c:v>113.15475413</c:v>
                </c:pt>
                <c:pt idx="1334">
                  <c:v>113.29824431999999</c:v>
                </c:pt>
                <c:pt idx="1335">
                  <c:v>114.10053546</c:v>
                </c:pt>
                <c:pt idx="1336">
                  <c:v>114.00977948000001</c:v>
                </c:pt>
                <c:pt idx="1337">
                  <c:v>113.2815215</c:v>
                </c:pt>
                <c:pt idx="1338">
                  <c:v>113.28513499</c:v>
                </c:pt>
                <c:pt idx="1339">
                  <c:v>112.35717185</c:v>
                </c:pt>
                <c:pt idx="1340">
                  <c:v>112.90019046</c:v>
                </c:pt>
                <c:pt idx="1341">
                  <c:v>114.54350497</c:v>
                </c:pt>
                <c:pt idx="1342">
                  <c:v>113.21961880000001</c:v>
                </c:pt>
                <c:pt idx="1343">
                  <c:v>112.97422464</c:v>
                </c:pt>
                <c:pt idx="1344">
                  <c:v>113.13734482</c:v>
                </c:pt>
                <c:pt idx="1345">
                  <c:v>112.81958418000001</c:v>
                </c:pt>
                <c:pt idx="1346">
                  <c:v>112.97401573</c:v>
                </c:pt>
                <c:pt idx="1347">
                  <c:v>112.7842912</c:v>
                </c:pt>
                <c:pt idx="1348">
                  <c:v>114.51697762000001</c:v>
                </c:pt>
                <c:pt idx="1349">
                  <c:v>114.65465381</c:v>
                </c:pt>
                <c:pt idx="1350">
                  <c:v>114.15793761</c:v>
                </c:pt>
                <c:pt idx="1351">
                  <c:v>113.25041093999999</c:v>
                </c:pt>
                <c:pt idx="1352">
                  <c:v>112.53806760000001</c:v>
                </c:pt>
                <c:pt idx="1353">
                  <c:v>114.14663988</c:v>
                </c:pt>
                <c:pt idx="1354">
                  <c:v>112.95677594</c:v>
                </c:pt>
                <c:pt idx="1355">
                  <c:v>114.71685826</c:v>
                </c:pt>
                <c:pt idx="1356">
                  <c:v>112.79422063</c:v>
                </c:pt>
                <c:pt idx="1357">
                  <c:v>114.20531068</c:v>
                </c:pt>
                <c:pt idx="1358">
                  <c:v>114.19325506</c:v>
                </c:pt>
                <c:pt idx="1359">
                  <c:v>114.99769008</c:v>
                </c:pt>
                <c:pt idx="1360">
                  <c:v>114.86105697000001</c:v>
                </c:pt>
                <c:pt idx="1361">
                  <c:v>114.80876118</c:v>
                </c:pt>
                <c:pt idx="1362">
                  <c:v>113.11445629000001</c:v>
                </c:pt>
                <c:pt idx="1363">
                  <c:v>113.55706678</c:v>
                </c:pt>
                <c:pt idx="1364">
                  <c:v>114.39780945</c:v>
                </c:pt>
                <c:pt idx="1365">
                  <c:v>113.21948872999999</c:v>
                </c:pt>
                <c:pt idx="1366">
                  <c:v>113.45211198</c:v>
                </c:pt>
                <c:pt idx="1367">
                  <c:v>113.44636103000001</c:v>
                </c:pt>
                <c:pt idx="1368">
                  <c:v>114.78876160999999</c:v>
                </c:pt>
                <c:pt idx="1369">
                  <c:v>113.68072122</c:v>
                </c:pt>
                <c:pt idx="1370">
                  <c:v>113.13743171</c:v>
                </c:pt>
                <c:pt idx="1371">
                  <c:v>113.33360307</c:v>
                </c:pt>
                <c:pt idx="1372">
                  <c:v>113.29210415</c:v>
                </c:pt>
                <c:pt idx="1373">
                  <c:v>113.4547859</c:v>
                </c:pt>
                <c:pt idx="1374">
                  <c:v>114.34994543000001</c:v>
                </c:pt>
                <c:pt idx="1375">
                  <c:v>113.2795002</c:v>
                </c:pt>
                <c:pt idx="1376">
                  <c:v>111.89244945999999</c:v>
                </c:pt>
                <c:pt idx="1377">
                  <c:v>113.13994178999999</c:v>
                </c:pt>
                <c:pt idx="1378">
                  <c:v>113.76284762</c:v>
                </c:pt>
                <c:pt idx="1379">
                  <c:v>114.05374046</c:v>
                </c:pt>
                <c:pt idx="1380">
                  <c:v>114.26709637</c:v>
                </c:pt>
                <c:pt idx="1381">
                  <c:v>113.68383998</c:v>
                </c:pt>
                <c:pt idx="1382">
                  <c:v>113.91470688</c:v>
                </c:pt>
                <c:pt idx="1383">
                  <c:v>113.91727276</c:v>
                </c:pt>
                <c:pt idx="1384">
                  <c:v>113.92599946</c:v>
                </c:pt>
                <c:pt idx="1385">
                  <c:v>113.38349636</c:v>
                </c:pt>
                <c:pt idx="1386">
                  <c:v>112.50381971</c:v>
                </c:pt>
                <c:pt idx="1387">
                  <c:v>113.55945866</c:v>
                </c:pt>
                <c:pt idx="1388">
                  <c:v>114.17828532</c:v>
                </c:pt>
                <c:pt idx="1389">
                  <c:v>113.07476056</c:v>
                </c:pt>
                <c:pt idx="1390">
                  <c:v>113.14563597</c:v>
                </c:pt>
                <c:pt idx="1391">
                  <c:v>113.43502924000001</c:v>
                </c:pt>
                <c:pt idx="1392">
                  <c:v>113.50949909000001</c:v>
                </c:pt>
                <c:pt idx="1393">
                  <c:v>112.98153612</c:v>
                </c:pt>
                <c:pt idx="1394">
                  <c:v>114.84587062999999</c:v>
                </c:pt>
                <c:pt idx="1395">
                  <c:v>114.40853013</c:v>
                </c:pt>
                <c:pt idx="1396">
                  <c:v>114.22321932</c:v>
                </c:pt>
                <c:pt idx="1397">
                  <c:v>113.94534136999999</c:v>
                </c:pt>
                <c:pt idx="1398">
                  <c:v>112.55198727</c:v>
                </c:pt>
                <c:pt idx="1399">
                  <c:v>113.59524672000001</c:v>
                </c:pt>
                <c:pt idx="1400">
                  <c:v>113.15132943</c:v>
                </c:pt>
                <c:pt idx="1401">
                  <c:v>113.49749112000001</c:v>
                </c:pt>
                <c:pt idx="1402">
                  <c:v>113.57781503</c:v>
                </c:pt>
                <c:pt idx="1403">
                  <c:v>114.14972594</c:v>
                </c:pt>
                <c:pt idx="1404">
                  <c:v>112.35903372</c:v>
                </c:pt>
                <c:pt idx="1405">
                  <c:v>112.92650598</c:v>
                </c:pt>
                <c:pt idx="1406">
                  <c:v>113.5793637</c:v>
                </c:pt>
                <c:pt idx="1407">
                  <c:v>113.93753983000001</c:v>
                </c:pt>
                <c:pt idx="1408">
                  <c:v>112.79156406</c:v>
                </c:pt>
                <c:pt idx="1409">
                  <c:v>112.95366434</c:v>
                </c:pt>
                <c:pt idx="1410">
                  <c:v>114.485669</c:v>
                </c:pt>
                <c:pt idx="1411">
                  <c:v>113.63774985000001</c:v>
                </c:pt>
                <c:pt idx="1412">
                  <c:v>113.06025239</c:v>
                </c:pt>
                <c:pt idx="1413">
                  <c:v>113.07509589</c:v>
                </c:pt>
                <c:pt idx="1414">
                  <c:v>113.72603537000001</c:v>
                </c:pt>
                <c:pt idx="1415">
                  <c:v>112.97677191</c:v>
                </c:pt>
                <c:pt idx="1416">
                  <c:v>112.92256707</c:v>
                </c:pt>
                <c:pt idx="1417">
                  <c:v>113.08756932999999</c:v>
                </c:pt>
                <c:pt idx="1418">
                  <c:v>112.64837756999999</c:v>
                </c:pt>
                <c:pt idx="1419">
                  <c:v>112.30074587999999</c:v>
                </c:pt>
                <c:pt idx="1420">
                  <c:v>113.28023638000001</c:v>
                </c:pt>
                <c:pt idx="1421">
                  <c:v>112.87678271</c:v>
                </c:pt>
                <c:pt idx="1422">
                  <c:v>112.86464067999999</c:v>
                </c:pt>
                <c:pt idx="1423">
                  <c:v>113.61946373000001</c:v>
                </c:pt>
                <c:pt idx="1424">
                  <c:v>112.84840862</c:v>
                </c:pt>
                <c:pt idx="1425">
                  <c:v>112.00885590999999</c:v>
                </c:pt>
                <c:pt idx="1426">
                  <c:v>113.14854117</c:v>
                </c:pt>
                <c:pt idx="1427">
                  <c:v>113.94576721999999</c:v>
                </c:pt>
                <c:pt idx="1428">
                  <c:v>114.33519619</c:v>
                </c:pt>
                <c:pt idx="1429">
                  <c:v>112.63341972000001</c:v>
                </c:pt>
                <c:pt idx="1430">
                  <c:v>114.54965605</c:v>
                </c:pt>
                <c:pt idx="1431">
                  <c:v>115.34319882</c:v>
                </c:pt>
                <c:pt idx="1432">
                  <c:v>113.04360412</c:v>
                </c:pt>
                <c:pt idx="1433">
                  <c:v>112.03784537999999</c:v>
                </c:pt>
                <c:pt idx="1434">
                  <c:v>113.63610839</c:v>
                </c:pt>
                <c:pt idx="1435">
                  <c:v>111.97838001</c:v>
                </c:pt>
                <c:pt idx="1436">
                  <c:v>114.93379985999999</c:v>
                </c:pt>
                <c:pt idx="1437">
                  <c:v>114.94099341</c:v>
                </c:pt>
                <c:pt idx="1438">
                  <c:v>113.10729664</c:v>
                </c:pt>
                <c:pt idx="1439">
                  <c:v>114.02014575</c:v>
                </c:pt>
                <c:pt idx="1440">
                  <c:v>115.12758787</c:v>
                </c:pt>
                <c:pt idx="1441">
                  <c:v>114.08537719</c:v>
                </c:pt>
                <c:pt idx="1442">
                  <c:v>113.86146026999999</c:v>
                </c:pt>
                <c:pt idx="1443">
                  <c:v>113.62495462</c:v>
                </c:pt>
                <c:pt idx="1444">
                  <c:v>113.05085398999999</c:v>
                </c:pt>
                <c:pt idx="1445">
                  <c:v>112.64040759</c:v>
                </c:pt>
                <c:pt idx="1446">
                  <c:v>114.23310423</c:v>
                </c:pt>
                <c:pt idx="1447">
                  <c:v>112.02009072</c:v>
                </c:pt>
                <c:pt idx="1448">
                  <c:v>113.41527370999999</c:v>
                </c:pt>
                <c:pt idx="1449">
                  <c:v>113.13889607</c:v>
                </c:pt>
                <c:pt idx="1450">
                  <c:v>113.21757991</c:v>
                </c:pt>
                <c:pt idx="1451">
                  <c:v>113.12471316</c:v>
                </c:pt>
                <c:pt idx="1452">
                  <c:v>113.28540982</c:v>
                </c:pt>
                <c:pt idx="1453">
                  <c:v>113.53559826</c:v>
                </c:pt>
                <c:pt idx="1454">
                  <c:v>113.15092049</c:v>
                </c:pt>
                <c:pt idx="1455">
                  <c:v>113.65027589</c:v>
                </c:pt>
                <c:pt idx="1456">
                  <c:v>113.17009385</c:v>
                </c:pt>
                <c:pt idx="1457">
                  <c:v>113.74759897</c:v>
                </c:pt>
                <c:pt idx="1458">
                  <c:v>114.23475619</c:v>
                </c:pt>
                <c:pt idx="1459">
                  <c:v>112.93006445</c:v>
                </c:pt>
                <c:pt idx="1460">
                  <c:v>112.87137233999999</c:v>
                </c:pt>
                <c:pt idx="1461">
                  <c:v>92.279906859999997</c:v>
                </c:pt>
                <c:pt idx="1462">
                  <c:v>27.94325551</c:v>
                </c:pt>
                <c:pt idx="1463">
                  <c:v>-6.3012703600000002</c:v>
                </c:pt>
                <c:pt idx="1464">
                  <c:v>-19.06894922</c:v>
                </c:pt>
                <c:pt idx="1465">
                  <c:v>-18.836730429999999</c:v>
                </c:pt>
                <c:pt idx="1466">
                  <c:v>-17.474815320000001</c:v>
                </c:pt>
                <c:pt idx="1467">
                  <c:v>-15.724685089999999</c:v>
                </c:pt>
                <c:pt idx="1468">
                  <c:v>-16.73139218</c:v>
                </c:pt>
                <c:pt idx="1469">
                  <c:v>-16.577236809999999</c:v>
                </c:pt>
                <c:pt idx="1470">
                  <c:v>-16.455322460000001</c:v>
                </c:pt>
                <c:pt idx="1471">
                  <c:v>-16.258767519999999</c:v>
                </c:pt>
                <c:pt idx="1472">
                  <c:v>-18.590410899999998</c:v>
                </c:pt>
                <c:pt idx="1473">
                  <c:v>-17.490230090000001</c:v>
                </c:pt>
                <c:pt idx="1474">
                  <c:v>-17.37093986</c:v>
                </c:pt>
                <c:pt idx="1475">
                  <c:v>-17.310774219999999</c:v>
                </c:pt>
                <c:pt idx="1476">
                  <c:v>-17.498531839999998</c:v>
                </c:pt>
                <c:pt idx="1477">
                  <c:v>-17.493746869999999</c:v>
                </c:pt>
                <c:pt idx="1478">
                  <c:v>-17.397651419999999</c:v>
                </c:pt>
                <c:pt idx="1479">
                  <c:v>-17.618303430000001</c:v>
                </c:pt>
                <c:pt idx="1480">
                  <c:v>-15.62294127</c:v>
                </c:pt>
                <c:pt idx="1481">
                  <c:v>-17.753074860000002</c:v>
                </c:pt>
                <c:pt idx="1482">
                  <c:v>-18.840401929999999</c:v>
                </c:pt>
                <c:pt idx="1483">
                  <c:v>-16.90452904</c:v>
                </c:pt>
                <c:pt idx="1484">
                  <c:v>-17.323187919999999</c:v>
                </c:pt>
                <c:pt idx="1485">
                  <c:v>-17.244494629999998</c:v>
                </c:pt>
                <c:pt idx="1486">
                  <c:v>-18.003711590000002</c:v>
                </c:pt>
                <c:pt idx="1487">
                  <c:v>-17.851947119999998</c:v>
                </c:pt>
                <c:pt idx="1488">
                  <c:v>-18.68663338</c:v>
                </c:pt>
                <c:pt idx="1489">
                  <c:v>-17.337663259999999</c:v>
                </c:pt>
                <c:pt idx="1490">
                  <c:v>-16.89323856</c:v>
                </c:pt>
                <c:pt idx="1491">
                  <c:v>-16.772133350000001</c:v>
                </c:pt>
                <c:pt idx="1492">
                  <c:v>-17.07795333</c:v>
                </c:pt>
                <c:pt idx="1493">
                  <c:v>-17.43378255</c:v>
                </c:pt>
                <c:pt idx="1494">
                  <c:v>-17.324323069999998</c:v>
                </c:pt>
                <c:pt idx="1495">
                  <c:v>-17.833559810000001</c:v>
                </c:pt>
                <c:pt idx="1496">
                  <c:v>-16.598376510000001</c:v>
                </c:pt>
                <c:pt idx="1497">
                  <c:v>-16.526973519999999</c:v>
                </c:pt>
                <c:pt idx="1498">
                  <c:v>-18.748754139999999</c:v>
                </c:pt>
                <c:pt idx="1499">
                  <c:v>-18.081869640000001</c:v>
                </c:pt>
                <c:pt idx="1500">
                  <c:v>-17.213378280000001</c:v>
                </c:pt>
                <c:pt idx="1501">
                  <c:v>-16.549437699999999</c:v>
                </c:pt>
                <c:pt idx="1502">
                  <c:v>-17.58242285</c:v>
                </c:pt>
                <c:pt idx="1503">
                  <c:v>-17.542873010000001</c:v>
                </c:pt>
                <c:pt idx="1504">
                  <c:v>-17.680939219999999</c:v>
                </c:pt>
                <c:pt idx="1505">
                  <c:v>-17.056110289999999</c:v>
                </c:pt>
                <c:pt idx="1506">
                  <c:v>-17.334202900000001</c:v>
                </c:pt>
                <c:pt idx="1507">
                  <c:v>-17.864297149999999</c:v>
                </c:pt>
                <c:pt idx="1508">
                  <c:v>-17.17053305</c:v>
                </c:pt>
                <c:pt idx="1509">
                  <c:v>-18.684042210000001</c:v>
                </c:pt>
                <c:pt idx="1510">
                  <c:v>-17.35411105</c:v>
                </c:pt>
                <c:pt idx="1511">
                  <c:v>-17.074664510000002</c:v>
                </c:pt>
                <c:pt idx="1512">
                  <c:v>-15.990570200000001</c:v>
                </c:pt>
                <c:pt idx="1513">
                  <c:v>-17.68047365</c:v>
                </c:pt>
                <c:pt idx="1514">
                  <c:v>-18.279127750000001</c:v>
                </c:pt>
                <c:pt idx="1515">
                  <c:v>-18.59041779</c:v>
                </c:pt>
                <c:pt idx="1516">
                  <c:v>-17.058652460000001</c:v>
                </c:pt>
                <c:pt idx="1517">
                  <c:v>-16.83861375</c:v>
                </c:pt>
                <c:pt idx="1518">
                  <c:v>-18.840729700000001</c:v>
                </c:pt>
                <c:pt idx="1519">
                  <c:v>-16.89254571</c:v>
                </c:pt>
                <c:pt idx="1520">
                  <c:v>-17.234506620000001</c:v>
                </c:pt>
                <c:pt idx="1521">
                  <c:v>-17.958915470000001</c:v>
                </c:pt>
                <c:pt idx="1522">
                  <c:v>-17.635611130000001</c:v>
                </c:pt>
                <c:pt idx="1523">
                  <c:v>-18.453982530000001</c:v>
                </c:pt>
                <c:pt idx="1524">
                  <c:v>-17.977022659999999</c:v>
                </c:pt>
                <c:pt idx="1525">
                  <c:v>-17.033316930000002</c:v>
                </c:pt>
                <c:pt idx="1526">
                  <c:v>-17.312675460000001</c:v>
                </c:pt>
                <c:pt idx="1527">
                  <c:v>-18.700242660000001</c:v>
                </c:pt>
                <c:pt idx="1528">
                  <c:v>-18.125949559999999</c:v>
                </c:pt>
                <c:pt idx="1529">
                  <c:v>-17.36929078</c:v>
                </c:pt>
                <c:pt idx="1530">
                  <c:v>-19.05878289</c:v>
                </c:pt>
                <c:pt idx="1531">
                  <c:v>-18.879515049999998</c:v>
                </c:pt>
                <c:pt idx="1532">
                  <c:v>-17.630836819999999</c:v>
                </c:pt>
                <c:pt idx="1533">
                  <c:v>-15.6979474</c:v>
                </c:pt>
                <c:pt idx="1534">
                  <c:v>-17.906491719999998</c:v>
                </c:pt>
                <c:pt idx="1535">
                  <c:v>-17.488259370000002</c:v>
                </c:pt>
                <c:pt idx="1536">
                  <c:v>-17.859844859999999</c:v>
                </c:pt>
                <c:pt idx="1537">
                  <c:v>-16.869544510000001</c:v>
                </c:pt>
                <c:pt idx="1538">
                  <c:v>-17.951625440000001</c:v>
                </c:pt>
                <c:pt idx="1539">
                  <c:v>-18.368149590000002</c:v>
                </c:pt>
                <c:pt idx="1540">
                  <c:v>-18.54052798</c:v>
                </c:pt>
                <c:pt idx="1541">
                  <c:v>-17.191511609999999</c:v>
                </c:pt>
                <c:pt idx="1542">
                  <c:v>-17.367237970000001</c:v>
                </c:pt>
                <c:pt idx="1543">
                  <c:v>-16.3143946</c:v>
                </c:pt>
                <c:pt idx="1544">
                  <c:v>-17.710405120000001</c:v>
                </c:pt>
                <c:pt idx="1545">
                  <c:v>-16.732272460000001</c:v>
                </c:pt>
                <c:pt idx="1546">
                  <c:v>-17.750478189999999</c:v>
                </c:pt>
                <c:pt idx="1547">
                  <c:v>-15.628852459999999</c:v>
                </c:pt>
                <c:pt idx="1548">
                  <c:v>-17.816807449999999</c:v>
                </c:pt>
                <c:pt idx="1549">
                  <c:v>-18.236670180000001</c:v>
                </c:pt>
                <c:pt idx="1550">
                  <c:v>-18.154319650000001</c:v>
                </c:pt>
                <c:pt idx="1551">
                  <c:v>-17.056340110000001</c:v>
                </c:pt>
                <c:pt idx="1552">
                  <c:v>-17.072707820000002</c:v>
                </c:pt>
                <c:pt idx="1553">
                  <c:v>-18.572928650000001</c:v>
                </c:pt>
                <c:pt idx="1554">
                  <c:v>-18.66538589</c:v>
                </c:pt>
                <c:pt idx="1555">
                  <c:v>-18.263912019999999</c:v>
                </c:pt>
                <c:pt idx="1556">
                  <c:v>-17.633204110000001</c:v>
                </c:pt>
                <c:pt idx="1557">
                  <c:v>-18.280715449999999</c:v>
                </c:pt>
                <c:pt idx="1558">
                  <c:v>-17.972408349999998</c:v>
                </c:pt>
                <c:pt idx="1559">
                  <c:v>-17.630914669999999</c:v>
                </c:pt>
                <c:pt idx="1560">
                  <c:v>-15.49225678</c:v>
                </c:pt>
                <c:pt idx="1561">
                  <c:v>-17.355370749999999</c:v>
                </c:pt>
                <c:pt idx="1562">
                  <c:v>-17.044321029999999</c:v>
                </c:pt>
                <c:pt idx="1563">
                  <c:v>-17.21634401</c:v>
                </c:pt>
                <c:pt idx="1564">
                  <c:v>-16.112615470000001</c:v>
                </c:pt>
                <c:pt idx="1565">
                  <c:v>-17.798647679999998</c:v>
                </c:pt>
                <c:pt idx="1566">
                  <c:v>-18.418362009999999</c:v>
                </c:pt>
                <c:pt idx="1567">
                  <c:v>-15.95588738</c:v>
                </c:pt>
                <c:pt idx="1568">
                  <c:v>-16.176370729999999</c:v>
                </c:pt>
                <c:pt idx="1569">
                  <c:v>-17.196464379999998</c:v>
                </c:pt>
                <c:pt idx="1570">
                  <c:v>-17.010055189999999</c:v>
                </c:pt>
                <c:pt idx="1571">
                  <c:v>-17.03928934</c:v>
                </c:pt>
                <c:pt idx="1572">
                  <c:v>-16.974018959999999</c:v>
                </c:pt>
                <c:pt idx="1573">
                  <c:v>-16.83274347</c:v>
                </c:pt>
                <c:pt idx="1574">
                  <c:v>-17.501661179999999</c:v>
                </c:pt>
                <c:pt idx="1575">
                  <c:v>-16.821593969999999</c:v>
                </c:pt>
                <c:pt idx="1576">
                  <c:v>-17.284615479999999</c:v>
                </c:pt>
                <c:pt idx="1577">
                  <c:v>-18.603201869999999</c:v>
                </c:pt>
                <c:pt idx="1578">
                  <c:v>-17.813662870000002</c:v>
                </c:pt>
                <c:pt idx="1579">
                  <c:v>-17.215474870000001</c:v>
                </c:pt>
                <c:pt idx="1580">
                  <c:v>-17.48762185</c:v>
                </c:pt>
                <c:pt idx="1581">
                  <c:v>-18.078967370000001</c:v>
                </c:pt>
                <c:pt idx="1582">
                  <c:v>-19.175710299999999</c:v>
                </c:pt>
                <c:pt idx="1583">
                  <c:v>-16.871783260000001</c:v>
                </c:pt>
                <c:pt idx="1584">
                  <c:v>-17.27159765</c:v>
                </c:pt>
                <c:pt idx="1585">
                  <c:v>-16.158509680000002</c:v>
                </c:pt>
                <c:pt idx="1586">
                  <c:v>-16.441335630000001</c:v>
                </c:pt>
                <c:pt idx="1587">
                  <c:v>-18.6074196</c:v>
                </c:pt>
                <c:pt idx="1588">
                  <c:v>-17.00541866</c:v>
                </c:pt>
                <c:pt idx="1589">
                  <c:v>-18.37256606</c:v>
                </c:pt>
                <c:pt idx="1590">
                  <c:v>-16.606463080000001</c:v>
                </c:pt>
                <c:pt idx="1591">
                  <c:v>-17.147613589999999</c:v>
                </c:pt>
                <c:pt idx="1592">
                  <c:v>-17.165182810000001</c:v>
                </c:pt>
                <c:pt idx="1593">
                  <c:v>-18.245622600000001</c:v>
                </c:pt>
                <c:pt idx="1594">
                  <c:v>-17.149091680000002</c:v>
                </c:pt>
                <c:pt idx="1595">
                  <c:v>-18.106758639999999</c:v>
                </c:pt>
                <c:pt idx="1596">
                  <c:v>-17.028775320000001</c:v>
                </c:pt>
                <c:pt idx="1597">
                  <c:v>-17.510996089999999</c:v>
                </c:pt>
                <c:pt idx="1598">
                  <c:v>-16.996296659999999</c:v>
                </c:pt>
                <c:pt idx="1599">
                  <c:v>-17.180532540000002</c:v>
                </c:pt>
                <c:pt idx="1600">
                  <c:v>-17.815010170000001</c:v>
                </c:pt>
                <c:pt idx="1601">
                  <c:v>-16.4099179</c:v>
                </c:pt>
                <c:pt idx="1602">
                  <c:v>-17.632733569999999</c:v>
                </c:pt>
                <c:pt idx="1603">
                  <c:v>-16.873375230000001</c:v>
                </c:pt>
                <c:pt idx="1604">
                  <c:v>-18.406281979999999</c:v>
                </c:pt>
                <c:pt idx="1605">
                  <c:v>-18.74646023</c:v>
                </c:pt>
                <c:pt idx="1606">
                  <c:v>-17.58554114</c:v>
                </c:pt>
                <c:pt idx="1607">
                  <c:v>-17.527719470000001</c:v>
                </c:pt>
                <c:pt idx="1608">
                  <c:v>-19.523552540000001</c:v>
                </c:pt>
                <c:pt idx="1609">
                  <c:v>-17.632887530000001</c:v>
                </c:pt>
                <c:pt idx="1610">
                  <c:v>-19.333375530000001</c:v>
                </c:pt>
                <c:pt idx="1611">
                  <c:v>-19.180233900000001</c:v>
                </c:pt>
                <c:pt idx="1612">
                  <c:v>-17.803296110000002</c:v>
                </c:pt>
                <c:pt idx="1613">
                  <c:v>-17.154189509999998</c:v>
                </c:pt>
                <c:pt idx="1614">
                  <c:v>-17.121532250000001</c:v>
                </c:pt>
                <c:pt idx="1615">
                  <c:v>-17.49547162</c:v>
                </c:pt>
                <c:pt idx="1616">
                  <c:v>-17.369652890000001</c:v>
                </c:pt>
                <c:pt idx="1617">
                  <c:v>-17.381543400000002</c:v>
                </c:pt>
                <c:pt idx="1618">
                  <c:v>-16.905439009999998</c:v>
                </c:pt>
                <c:pt idx="1619">
                  <c:v>-17.343125950000001</c:v>
                </c:pt>
                <c:pt idx="1620">
                  <c:v>-17.523791790000001</c:v>
                </c:pt>
                <c:pt idx="1621">
                  <c:v>-15.700319459999999</c:v>
                </c:pt>
                <c:pt idx="1622">
                  <c:v>-14.42576923</c:v>
                </c:pt>
                <c:pt idx="1623">
                  <c:v>-12.95800728</c:v>
                </c:pt>
                <c:pt idx="1624">
                  <c:v>-13.003163880000001</c:v>
                </c:pt>
                <c:pt idx="1625">
                  <c:v>-13.47298402</c:v>
                </c:pt>
                <c:pt idx="1626">
                  <c:v>-14.35076843</c:v>
                </c:pt>
                <c:pt idx="1627">
                  <c:v>-15.309726530000001</c:v>
                </c:pt>
                <c:pt idx="1628">
                  <c:v>-13.73436399</c:v>
                </c:pt>
                <c:pt idx="1629">
                  <c:v>-13.24115787</c:v>
                </c:pt>
                <c:pt idx="1630">
                  <c:v>-12.71178441</c:v>
                </c:pt>
                <c:pt idx="1631">
                  <c:v>-14.07203778</c:v>
                </c:pt>
                <c:pt idx="1632">
                  <c:v>-13.5488473</c:v>
                </c:pt>
                <c:pt idx="1633">
                  <c:v>-12.98618482</c:v>
                </c:pt>
                <c:pt idx="1634">
                  <c:v>-14.05676478</c:v>
                </c:pt>
                <c:pt idx="1635">
                  <c:v>-14.042050420000001</c:v>
                </c:pt>
                <c:pt idx="1636">
                  <c:v>-13.644063340000001</c:v>
                </c:pt>
                <c:pt idx="1637">
                  <c:v>-13.64001779</c:v>
                </c:pt>
                <c:pt idx="1638">
                  <c:v>-14.25595062</c:v>
                </c:pt>
                <c:pt idx="1639">
                  <c:v>-13.54188918</c:v>
                </c:pt>
                <c:pt idx="1640">
                  <c:v>-14.51714123</c:v>
                </c:pt>
                <c:pt idx="1641">
                  <c:v>-13.91689732</c:v>
                </c:pt>
                <c:pt idx="1642">
                  <c:v>-13.9344245</c:v>
                </c:pt>
                <c:pt idx="1643">
                  <c:v>-13.902439579999999</c:v>
                </c:pt>
                <c:pt idx="1644">
                  <c:v>-14.41577302</c:v>
                </c:pt>
                <c:pt idx="1645">
                  <c:v>-12.36647207</c:v>
                </c:pt>
                <c:pt idx="1646">
                  <c:v>-13.139043089999999</c:v>
                </c:pt>
                <c:pt idx="1647">
                  <c:v>-13.032171610000001</c:v>
                </c:pt>
                <c:pt idx="1648">
                  <c:v>-14.117123039999999</c:v>
                </c:pt>
                <c:pt idx="1649">
                  <c:v>-13.45229863</c:v>
                </c:pt>
                <c:pt idx="1650">
                  <c:v>-13.4658207</c:v>
                </c:pt>
                <c:pt idx="1651">
                  <c:v>-13.48491664</c:v>
                </c:pt>
                <c:pt idx="1652">
                  <c:v>-12.845787659999999</c:v>
                </c:pt>
                <c:pt idx="1653">
                  <c:v>-12.238897550000001</c:v>
                </c:pt>
                <c:pt idx="1654">
                  <c:v>-13.499459659999999</c:v>
                </c:pt>
                <c:pt idx="1655">
                  <c:v>-13.793664939999999</c:v>
                </c:pt>
                <c:pt idx="1656">
                  <c:v>-13.284441490000001</c:v>
                </c:pt>
                <c:pt idx="1657">
                  <c:v>-14.36147764</c:v>
                </c:pt>
                <c:pt idx="1658">
                  <c:v>-13.018672949999999</c:v>
                </c:pt>
                <c:pt idx="1659">
                  <c:v>-13.31171797</c:v>
                </c:pt>
                <c:pt idx="1660">
                  <c:v>-12.19047694</c:v>
                </c:pt>
                <c:pt idx="1661">
                  <c:v>-12.87259828</c:v>
                </c:pt>
                <c:pt idx="1662">
                  <c:v>-11.89458305</c:v>
                </c:pt>
                <c:pt idx="1663">
                  <c:v>-14.107350240000001</c:v>
                </c:pt>
                <c:pt idx="1664">
                  <c:v>-15.19580421</c:v>
                </c:pt>
                <c:pt idx="1665">
                  <c:v>-16.085367049999999</c:v>
                </c:pt>
                <c:pt idx="1666">
                  <c:v>-17.352055979999999</c:v>
                </c:pt>
                <c:pt idx="1667">
                  <c:v>-18.454494230000002</c:v>
                </c:pt>
                <c:pt idx="1668">
                  <c:v>-17.956843419999998</c:v>
                </c:pt>
                <c:pt idx="1669">
                  <c:v>-17.342231120000001</c:v>
                </c:pt>
                <c:pt idx="1670">
                  <c:v>-16.859886169999999</c:v>
                </c:pt>
                <c:pt idx="1671">
                  <c:v>-17.789384819999999</c:v>
                </c:pt>
                <c:pt idx="1672">
                  <c:v>-15.18098108</c:v>
                </c:pt>
                <c:pt idx="1673">
                  <c:v>-11.8749476</c:v>
                </c:pt>
                <c:pt idx="1674">
                  <c:v>-8.1165819599999995</c:v>
                </c:pt>
                <c:pt idx="1675">
                  <c:v>-2.0788283999999999</c:v>
                </c:pt>
                <c:pt idx="1676">
                  <c:v>2.5940071100000002</c:v>
                </c:pt>
                <c:pt idx="1677">
                  <c:v>10.18997188</c:v>
                </c:pt>
                <c:pt idx="1678">
                  <c:v>16.50706186</c:v>
                </c:pt>
                <c:pt idx="1679">
                  <c:v>24.0900608</c:v>
                </c:pt>
                <c:pt idx="1680">
                  <c:v>30.85155271</c:v>
                </c:pt>
                <c:pt idx="1681">
                  <c:v>40.123794480000001</c:v>
                </c:pt>
                <c:pt idx="1682">
                  <c:v>48.512891719999999</c:v>
                </c:pt>
                <c:pt idx="1683">
                  <c:v>56.697458390000001</c:v>
                </c:pt>
                <c:pt idx="1684">
                  <c:v>63.939211239999999</c:v>
                </c:pt>
                <c:pt idx="1685">
                  <c:v>72.874471729999996</c:v>
                </c:pt>
                <c:pt idx="1686">
                  <c:v>77.649985999999998</c:v>
                </c:pt>
                <c:pt idx="1687">
                  <c:v>80.971914420000004</c:v>
                </c:pt>
                <c:pt idx="1688">
                  <c:v>85.976017690000006</c:v>
                </c:pt>
                <c:pt idx="1689">
                  <c:v>90.691651890000003</c:v>
                </c:pt>
                <c:pt idx="1690">
                  <c:v>91.920447129999999</c:v>
                </c:pt>
                <c:pt idx="1691">
                  <c:v>92.101630520000001</c:v>
                </c:pt>
                <c:pt idx="1692">
                  <c:v>95.225162479999995</c:v>
                </c:pt>
                <c:pt idx="1693">
                  <c:v>96.113715439999993</c:v>
                </c:pt>
                <c:pt idx="1694">
                  <c:v>94.193049209999998</c:v>
                </c:pt>
                <c:pt idx="1695">
                  <c:v>95.497074280000007</c:v>
                </c:pt>
                <c:pt idx="1696">
                  <c:v>96.248917199999994</c:v>
                </c:pt>
                <c:pt idx="1697">
                  <c:v>96.344069689999998</c:v>
                </c:pt>
                <c:pt idx="1698">
                  <c:v>95.138382210000003</c:v>
                </c:pt>
                <c:pt idx="1699">
                  <c:v>95.825050570000002</c:v>
                </c:pt>
                <c:pt idx="1700">
                  <c:v>95.229803579999995</c:v>
                </c:pt>
                <c:pt idx="1701">
                  <c:v>95.612848619999994</c:v>
                </c:pt>
                <c:pt idx="1702">
                  <c:v>95.711420439999998</c:v>
                </c:pt>
                <c:pt idx="1703">
                  <c:v>95.634140149999993</c:v>
                </c:pt>
                <c:pt idx="1704">
                  <c:v>96.130519509999999</c:v>
                </c:pt>
                <c:pt idx="1705">
                  <c:v>95.973059259999999</c:v>
                </c:pt>
                <c:pt idx="1706">
                  <c:v>96.007139280000004</c:v>
                </c:pt>
                <c:pt idx="1707">
                  <c:v>95.200553690000007</c:v>
                </c:pt>
                <c:pt idx="1708">
                  <c:v>94.857584029999998</c:v>
                </c:pt>
                <c:pt idx="1709">
                  <c:v>95.500807699999996</c:v>
                </c:pt>
                <c:pt idx="1710">
                  <c:v>95.955853559999994</c:v>
                </c:pt>
                <c:pt idx="1711">
                  <c:v>95.561937119999996</c:v>
                </c:pt>
                <c:pt idx="1712">
                  <c:v>96.181869919999997</c:v>
                </c:pt>
                <c:pt idx="1713">
                  <c:v>95.850354120000006</c:v>
                </c:pt>
                <c:pt idx="1714">
                  <c:v>94.379883090000007</c:v>
                </c:pt>
                <c:pt idx="1715">
                  <c:v>95.784294889999998</c:v>
                </c:pt>
                <c:pt idx="1716">
                  <c:v>95.130326769999996</c:v>
                </c:pt>
                <c:pt idx="1717">
                  <c:v>95.257941389999999</c:v>
                </c:pt>
                <c:pt idx="1718">
                  <c:v>94.913114800000002</c:v>
                </c:pt>
                <c:pt idx="1719">
                  <c:v>94.280013999999994</c:v>
                </c:pt>
                <c:pt idx="1720">
                  <c:v>93.957506949999996</c:v>
                </c:pt>
                <c:pt idx="1721">
                  <c:v>95.302597449999993</c:v>
                </c:pt>
                <c:pt idx="1722">
                  <c:v>94.820363970000002</c:v>
                </c:pt>
                <c:pt idx="1723">
                  <c:v>95.472822710000003</c:v>
                </c:pt>
                <c:pt idx="1724">
                  <c:v>95.738113440000006</c:v>
                </c:pt>
                <c:pt idx="1725">
                  <c:v>95.750580729999996</c:v>
                </c:pt>
                <c:pt idx="1726">
                  <c:v>96.302317970000004</c:v>
                </c:pt>
                <c:pt idx="1727">
                  <c:v>95.941072669999997</c:v>
                </c:pt>
                <c:pt idx="1728">
                  <c:v>94.407408309999994</c:v>
                </c:pt>
                <c:pt idx="1729">
                  <c:v>95.770242749999994</c:v>
                </c:pt>
                <c:pt idx="1730">
                  <c:v>95.429629039999995</c:v>
                </c:pt>
                <c:pt idx="1731">
                  <c:v>95.076639880000002</c:v>
                </c:pt>
                <c:pt idx="1732">
                  <c:v>94.520154050000002</c:v>
                </c:pt>
                <c:pt idx="1733">
                  <c:v>95.819447719999999</c:v>
                </c:pt>
                <c:pt idx="1734">
                  <c:v>96.452840330000001</c:v>
                </c:pt>
                <c:pt idx="1735">
                  <c:v>97.054390269999999</c:v>
                </c:pt>
                <c:pt idx="1736">
                  <c:v>95.026466740000004</c:v>
                </c:pt>
                <c:pt idx="1737">
                  <c:v>95.076123260000003</c:v>
                </c:pt>
                <c:pt idx="1738">
                  <c:v>95.921695420000006</c:v>
                </c:pt>
                <c:pt idx="1739">
                  <c:v>96.45302006</c:v>
                </c:pt>
                <c:pt idx="1740">
                  <c:v>95.381268789999993</c:v>
                </c:pt>
                <c:pt idx="1741">
                  <c:v>95.032865139999998</c:v>
                </c:pt>
                <c:pt idx="1742">
                  <c:v>95.334820870000001</c:v>
                </c:pt>
                <c:pt idx="1743">
                  <c:v>94.179004950000007</c:v>
                </c:pt>
                <c:pt idx="1744">
                  <c:v>95.626687390000001</c:v>
                </c:pt>
                <c:pt idx="1745">
                  <c:v>95.024737770000002</c:v>
                </c:pt>
                <c:pt idx="1746">
                  <c:v>95.781146309999997</c:v>
                </c:pt>
                <c:pt idx="1747">
                  <c:v>95.786562979999999</c:v>
                </c:pt>
                <c:pt idx="1748">
                  <c:v>96.141223859999997</c:v>
                </c:pt>
                <c:pt idx="1749">
                  <c:v>95.638459900000001</c:v>
                </c:pt>
                <c:pt idx="1750">
                  <c:v>95.356167049999996</c:v>
                </c:pt>
                <c:pt idx="1751">
                  <c:v>95.117706119999994</c:v>
                </c:pt>
                <c:pt idx="1752">
                  <c:v>95.070589729999995</c:v>
                </c:pt>
                <c:pt idx="1753">
                  <c:v>95.783925940000003</c:v>
                </c:pt>
                <c:pt idx="1754">
                  <c:v>94.919653319999995</c:v>
                </c:pt>
                <c:pt idx="1755">
                  <c:v>93.981478859999996</c:v>
                </c:pt>
                <c:pt idx="1756">
                  <c:v>95.690636620000006</c:v>
                </c:pt>
                <c:pt idx="1757">
                  <c:v>96.094481500000001</c:v>
                </c:pt>
                <c:pt idx="1758">
                  <c:v>95.163236069999996</c:v>
                </c:pt>
                <c:pt idx="1759">
                  <c:v>96.103415859999998</c:v>
                </c:pt>
                <c:pt idx="1760">
                  <c:v>94.992823200000004</c:v>
                </c:pt>
                <c:pt idx="1761">
                  <c:v>95.012542190000005</c:v>
                </c:pt>
                <c:pt idx="1762">
                  <c:v>95.215439989999993</c:v>
                </c:pt>
                <c:pt idx="1763">
                  <c:v>97.220172919999996</c:v>
                </c:pt>
                <c:pt idx="1764">
                  <c:v>94.630538009999995</c:v>
                </c:pt>
                <c:pt idx="1765">
                  <c:v>96.352033879999993</c:v>
                </c:pt>
                <c:pt idx="1766">
                  <c:v>94.377814259999994</c:v>
                </c:pt>
                <c:pt idx="1767">
                  <c:v>93.476681720000002</c:v>
                </c:pt>
                <c:pt idx="1768">
                  <c:v>95.816745060000002</c:v>
                </c:pt>
                <c:pt idx="1769">
                  <c:v>94.084163790000005</c:v>
                </c:pt>
                <c:pt idx="1770">
                  <c:v>96.717185779999994</c:v>
                </c:pt>
                <c:pt idx="1771">
                  <c:v>96.481503169999996</c:v>
                </c:pt>
                <c:pt idx="1772">
                  <c:v>95.031702350000003</c:v>
                </c:pt>
                <c:pt idx="1773">
                  <c:v>94.99668355</c:v>
                </c:pt>
                <c:pt idx="1774">
                  <c:v>95.162751889999996</c:v>
                </c:pt>
                <c:pt idx="1775">
                  <c:v>56.54130842</c:v>
                </c:pt>
                <c:pt idx="1776">
                  <c:v>-7.1738257799999996</c:v>
                </c:pt>
                <c:pt idx="1777">
                  <c:v>-19.829247030000001</c:v>
                </c:pt>
                <c:pt idx="1778">
                  <c:v>-18.20350393</c:v>
                </c:pt>
                <c:pt idx="1779">
                  <c:v>-18.408114059999999</c:v>
                </c:pt>
                <c:pt idx="1780">
                  <c:v>-19.322488849999999</c:v>
                </c:pt>
                <c:pt idx="1781">
                  <c:v>-18.23526828</c:v>
                </c:pt>
                <c:pt idx="1782">
                  <c:v>-18.918372040000001</c:v>
                </c:pt>
                <c:pt idx="1783">
                  <c:v>-18.918693139999998</c:v>
                </c:pt>
                <c:pt idx="1784">
                  <c:v>-19.091105559999999</c:v>
                </c:pt>
                <c:pt idx="1785">
                  <c:v>-15.961662430000001</c:v>
                </c:pt>
                <c:pt idx="1786">
                  <c:v>-18.608640940000001</c:v>
                </c:pt>
                <c:pt idx="1787">
                  <c:v>-18.873417029999999</c:v>
                </c:pt>
                <c:pt idx="1788">
                  <c:v>-18.582986649999999</c:v>
                </c:pt>
                <c:pt idx="1789">
                  <c:v>-18.533027189999999</c:v>
                </c:pt>
                <c:pt idx="1790">
                  <c:v>-18.563636240000001</c:v>
                </c:pt>
                <c:pt idx="1791">
                  <c:v>-19.816102659999999</c:v>
                </c:pt>
                <c:pt idx="1792">
                  <c:v>-17.86928095</c:v>
                </c:pt>
                <c:pt idx="1793">
                  <c:v>-16.600813580000001</c:v>
                </c:pt>
                <c:pt idx="1794">
                  <c:v>-14.708311269999999</c:v>
                </c:pt>
                <c:pt idx="1795">
                  <c:v>-11.5389719</c:v>
                </c:pt>
                <c:pt idx="1796">
                  <c:v>-10.084912080000001</c:v>
                </c:pt>
                <c:pt idx="1797">
                  <c:v>-7.60929301</c:v>
                </c:pt>
                <c:pt idx="1798">
                  <c:v>-2.0521596500000001</c:v>
                </c:pt>
                <c:pt idx="1799">
                  <c:v>1.1986981800000001</c:v>
                </c:pt>
                <c:pt idx="1800">
                  <c:v>4.85349538</c:v>
                </c:pt>
                <c:pt idx="1801">
                  <c:v>8.0216232000000005</c:v>
                </c:pt>
                <c:pt idx="1802">
                  <c:v>13.73556028</c:v>
                </c:pt>
                <c:pt idx="1803">
                  <c:v>19.211348269999998</c:v>
                </c:pt>
                <c:pt idx="1804">
                  <c:v>23.726859739999998</c:v>
                </c:pt>
                <c:pt idx="1805">
                  <c:v>28.114139529999999</c:v>
                </c:pt>
                <c:pt idx="1806">
                  <c:v>33.52797674</c:v>
                </c:pt>
                <c:pt idx="1807">
                  <c:v>36.697842450000003</c:v>
                </c:pt>
                <c:pt idx="1808">
                  <c:v>42.62878602</c:v>
                </c:pt>
                <c:pt idx="1809">
                  <c:v>47.284490830000003</c:v>
                </c:pt>
                <c:pt idx="1810">
                  <c:v>51.622504900000003</c:v>
                </c:pt>
                <c:pt idx="1811">
                  <c:v>53.182049550000002</c:v>
                </c:pt>
                <c:pt idx="1812">
                  <c:v>53.781473759999997</c:v>
                </c:pt>
                <c:pt idx="1813">
                  <c:v>53.163280380000003</c:v>
                </c:pt>
                <c:pt idx="1814">
                  <c:v>54.199935320000002</c:v>
                </c:pt>
                <c:pt idx="1815">
                  <c:v>53.472113700000001</c:v>
                </c:pt>
                <c:pt idx="1816">
                  <c:v>54.165805859999999</c:v>
                </c:pt>
                <c:pt idx="1817">
                  <c:v>54.725113569999998</c:v>
                </c:pt>
                <c:pt idx="1818">
                  <c:v>54.107539670000001</c:v>
                </c:pt>
                <c:pt idx="1819">
                  <c:v>53.942519269999998</c:v>
                </c:pt>
                <c:pt idx="1820">
                  <c:v>53.493689930000002</c:v>
                </c:pt>
                <c:pt idx="1821">
                  <c:v>54.26704428</c:v>
                </c:pt>
                <c:pt idx="1822">
                  <c:v>53.630132009999997</c:v>
                </c:pt>
                <c:pt idx="1823">
                  <c:v>54.774010259999997</c:v>
                </c:pt>
                <c:pt idx="1824">
                  <c:v>54.228875029999998</c:v>
                </c:pt>
                <c:pt idx="1825">
                  <c:v>54.815578600000002</c:v>
                </c:pt>
                <c:pt idx="1826">
                  <c:v>55.77836705</c:v>
                </c:pt>
                <c:pt idx="1827">
                  <c:v>54.579612500000003</c:v>
                </c:pt>
                <c:pt idx="1828">
                  <c:v>55.294003539999999</c:v>
                </c:pt>
                <c:pt idx="1829">
                  <c:v>54.861436769999997</c:v>
                </c:pt>
                <c:pt idx="1830">
                  <c:v>54.368609480000003</c:v>
                </c:pt>
                <c:pt idx="1831">
                  <c:v>54.424799479999997</c:v>
                </c:pt>
                <c:pt idx="1832">
                  <c:v>55.278503219999997</c:v>
                </c:pt>
                <c:pt idx="1833">
                  <c:v>54.687841349999999</c:v>
                </c:pt>
                <c:pt idx="1834">
                  <c:v>55.214026879999999</c:v>
                </c:pt>
                <c:pt idx="1835">
                  <c:v>55.623346320000003</c:v>
                </c:pt>
                <c:pt idx="1836">
                  <c:v>54.658984410000002</c:v>
                </c:pt>
                <c:pt idx="1837">
                  <c:v>56.071661239999997</c:v>
                </c:pt>
                <c:pt idx="1838">
                  <c:v>55.450611070000001</c:v>
                </c:pt>
                <c:pt idx="1839">
                  <c:v>55.966543649999998</c:v>
                </c:pt>
                <c:pt idx="1840">
                  <c:v>55.109933959999999</c:v>
                </c:pt>
                <c:pt idx="1841">
                  <c:v>57.179635900000001</c:v>
                </c:pt>
                <c:pt idx="1842">
                  <c:v>55.481445280000003</c:v>
                </c:pt>
                <c:pt idx="1843">
                  <c:v>55.206762050000002</c:v>
                </c:pt>
                <c:pt idx="1844">
                  <c:v>55.616814439999999</c:v>
                </c:pt>
                <c:pt idx="1845">
                  <c:v>56.627222019999998</c:v>
                </c:pt>
                <c:pt idx="1846">
                  <c:v>56.123891569999998</c:v>
                </c:pt>
                <c:pt idx="1847">
                  <c:v>55.767577809999999</c:v>
                </c:pt>
                <c:pt idx="1848">
                  <c:v>56.083125129999999</c:v>
                </c:pt>
                <c:pt idx="1849">
                  <c:v>57.505025359999998</c:v>
                </c:pt>
                <c:pt idx="1850">
                  <c:v>57.176455429999997</c:v>
                </c:pt>
                <c:pt idx="1851">
                  <c:v>56.397048300000002</c:v>
                </c:pt>
                <c:pt idx="1852">
                  <c:v>56.53466899</c:v>
                </c:pt>
                <c:pt idx="1853">
                  <c:v>55.482026130000001</c:v>
                </c:pt>
                <c:pt idx="1854">
                  <c:v>55.588348799999999</c:v>
                </c:pt>
                <c:pt idx="1855">
                  <c:v>55.120365409999998</c:v>
                </c:pt>
                <c:pt idx="1856">
                  <c:v>57.092881140000003</c:v>
                </c:pt>
                <c:pt idx="1857">
                  <c:v>55.73795475</c:v>
                </c:pt>
                <c:pt idx="1858">
                  <c:v>57.443650779999999</c:v>
                </c:pt>
                <c:pt idx="1859">
                  <c:v>56.842470730000002</c:v>
                </c:pt>
                <c:pt idx="1860">
                  <c:v>58.077999329999997</c:v>
                </c:pt>
                <c:pt idx="1861">
                  <c:v>56.863726290000002</c:v>
                </c:pt>
                <c:pt idx="1862">
                  <c:v>57.819132160000002</c:v>
                </c:pt>
                <c:pt idx="1863">
                  <c:v>57.276460659999998</c:v>
                </c:pt>
                <c:pt idx="1864">
                  <c:v>57.018782610000002</c:v>
                </c:pt>
                <c:pt idx="1865">
                  <c:v>57.758852249999997</c:v>
                </c:pt>
                <c:pt idx="1866">
                  <c:v>55.603613469999999</c:v>
                </c:pt>
                <c:pt idx="1867">
                  <c:v>56.748058129999997</c:v>
                </c:pt>
                <c:pt idx="1868">
                  <c:v>57.896526999999999</c:v>
                </c:pt>
                <c:pt idx="1869">
                  <c:v>57.896645800000002</c:v>
                </c:pt>
                <c:pt idx="1870">
                  <c:v>65.663733789999995</c:v>
                </c:pt>
                <c:pt idx="1871">
                  <c:v>32.564241320000001</c:v>
                </c:pt>
                <c:pt idx="1872">
                  <c:v>22.503741980000001</c:v>
                </c:pt>
                <c:pt idx="1873">
                  <c:v>23.342203179999998</c:v>
                </c:pt>
                <c:pt idx="1874">
                  <c:v>23.175674180000001</c:v>
                </c:pt>
                <c:pt idx="1875">
                  <c:v>22.984394380000001</c:v>
                </c:pt>
                <c:pt idx="1876">
                  <c:v>22.659729309999999</c:v>
                </c:pt>
                <c:pt idx="1877">
                  <c:v>21.762350699999999</c:v>
                </c:pt>
                <c:pt idx="1878">
                  <c:v>22.681278460000001</c:v>
                </c:pt>
                <c:pt idx="1879">
                  <c:v>22.532974429999999</c:v>
                </c:pt>
                <c:pt idx="1880">
                  <c:v>21.74719099</c:v>
                </c:pt>
                <c:pt idx="1881">
                  <c:v>23.479161869999999</c:v>
                </c:pt>
                <c:pt idx="1882">
                  <c:v>22.58328938</c:v>
                </c:pt>
                <c:pt idx="1883">
                  <c:v>22.439943790000001</c:v>
                </c:pt>
                <c:pt idx="1884">
                  <c:v>22.70512256</c:v>
                </c:pt>
                <c:pt idx="1885">
                  <c:v>23.604155039999998</c:v>
                </c:pt>
                <c:pt idx="1886">
                  <c:v>23.554787999999999</c:v>
                </c:pt>
                <c:pt idx="1887">
                  <c:v>22.87134232</c:v>
                </c:pt>
                <c:pt idx="1888">
                  <c:v>21.603476959999998</c:v>
                </c:pt>
                <c:pt idx="1889">
                  <c:v>22.4826485</c:v>
                </c:pt>
                <c:pt idx="1890">
                  <c:v>22.975306969999998</c:v>
                </c:pt>
                <c:pt idx="1891">
                  <c:v>22.531015069999999</c:v>
                </c:pt>
                <c:pt idx="1892">
                  <c:v>22.575733639999999</c:v>
                </c:pt>
                <c:pt idx="1893">
                  <c:v>22.529172379999999</c:v>
                </c:pt>
                <c:pt idx="1894">
                  <c:v>22.84811375</c:v>
                </c:pt>
                <c:pt idx="1895">
                  <c:v>21.11268115</c:v>
                </c:pt>
                <c:pt idx="1896">
                  <c:v>22.705675110000001</c:v>
                </c:pt>
                <c:pt idx="1897">
                  <c:v>20.706462649999999</c:v>
                </c:pt>
                <c:pt idx="1898">
                  <c:v>-10.90270207</c:v>
                </c:pt>
                <c:pt idx="1899">
                  <c:v>-17.135026929999999</c:v>
                </c:pt>
                <c:pt idx="1900">
                  <c:v>-17.787760479999999</c:v>
                </c:pt>
                <c:pt idx="1901">
                  <c:v>-17.047502779999999</c:v>
                </c:pt>
                <c:pt idx="1902">
                  <c:v>-17.807681259999999</c:v>
                </c:pt>
                <c:pt idx="1903">
                  <c:v>-17.772676730000001</c:v>
                </c:pt>
                <c:pt idx="1904">
                  <c:v>-17.992391090000002</c:v>
                </c:pt>
                <c:pt idx="1905">
                  <c:v>-17.37526875</c:v>
                </c:pt>
                <c:pt idx="1906">
                  <c:v>-18.52646025</c:v>
                </c:pt>
                <c:pt idx="1907">
                  <c:v>-19.770591230000001</c:v>
                </c:pt>
                <c:pt idx="1908">
                  <c:v>-18.563568450000002</c:v>
                </c:pt>
                <c:pt idx="1909">
                  <c:v>-18.007047700000001</c:v>
                </c:pt>
                <c:pt idx="1910">
                  <c:v>-15.15824411</c:v>
                </c:pt>
                <c:pt idx="1911">
                  <c:v>-11.309700449999999</c:v>
                </c:pt>
                <c:pt idx="1912">
                  <c:v>-3.0451558400000001</c:v>
                </c:pt>
                <c:pt idx="1913">
                  <c:v>1.1023508099999999</c:v>
                </c:pt>
                <c:pt idx="1914">
                  <c:v>11.59377624</c:v>
                </c:pt>
                <c:pt idx="1915">
                  <c:v>16.656002220000001</c:v>
                </c:pt>
                <c:pt idx="1916">
                  <c:v>24.55381637</c:v>
                </c:pt>
                <c:pt idx="1917">
                  <c:v>35.356356830000003</c:v>
                </c:pt>
                <c:pt idx="1918">
                  <c:v>43.84634157</c:v>
                </c:pt>
                <c:pt idx="1919">
                  <c:v>53.720999890000002</c:v>
                </c:pt>
                <c:pt idx="1920">
                  <c:v>65.991031239999998</c:v>
                </c:pt>
                <c:pt idx="1921">
                  <c:v>78.508423649999997</c:v>
                </c:pt>
                <c:pt idx="1922">
                  <c:v>84.03022464</c:v>
                </c:pt>
                <c:pt idx="1923">
                  <c:v>85.2091961</c:v>
                </c:pt>
                <c:pt idx="1924">
                  <c:v>85.417882939999998</c:v>
                </c:pt>
                <c:pt idx="1925">
                  <c:v>85.299390209999999</c:v>
                </c:pt>
                <c:pt idx="1926">
                  <c:v>84.561001270000006</c:v>
                </c:pt>
                <c:pt idx="1927">
                  <c:v>85.003673969999994</c:v>
                </c:pt>
                <c:pt idx="1928">
                  <c:v>84.430917320000006</c:v>
                </c:pt>
                <c:pt idx="1929">
                  <c:v>85.764107339999995</c:v>
                </c:pt>
                <c:pt idx="1930">
                  <c:v>85.717537140000005</c:v>
                </c:pt>
                <c:pt idx="1931">
                  <c:v>85.312305839999993</c:v>
                </c:pt>
                <c:pt idx="1932">
                  <c:v>83.699746329999996</c:v>
                </c:pt>
                <c:pt idx="1933">
                  <c:v>83.749923980000005</c:v>
                </c:pt>
                <c:pt idx="1934">
                  <c:v>84.369713739999995</c:v>
                </c:pt>
                <c:pt idx="1935">
                  <c:v>83.60741677</c:v>
                </c:pt>
                <c:pt idx="1936">
                  <c:v>85.153669179999994</c:v>
                </c:pt>
                <c:pt idx="1937">
                  <c:v>85.589762010000001</c:v>
                </c:pt>
                <c:pt idx="1938">
                  <c:v>85.451778989999994</c:v>
                </c:pt>
                <c:pt idx="1939">
                  <c:v>85.556496240000001</c:v>
                </c:pt>
                <c:pt idx="1940">
                  <c:v>84.477291980000004</c:v>
                </c:pt>
                <c:pt idx="1941">
                  <c:v>85.815786419999995</c:v>
                </c:pt>
                <c:pt idx="1942">
                  <c:v>85.477480760000006</c:v>
                </c:pt>
                <c:pt idx="1943">
                  <c:v>84.525940199999994</c:v>
                </c:pt>
                <c:pt idx="1944">
                  <c:v>83.410102140000006</c:v>
                </c:pt>
                <c:pt idx="1945">
                  <c:v>85.13250103</c:v>
                </c:pt>
                <c:pt idx="1946">
                  <c:v>84.144267260000007</c:v>
                </c:pt>
                <c:pt idx="1947">
                  <c:v>84.40255947</c:v>
                </c:pt>
                <c:pt idx="1948">
                  <c:v>85.624643309999996</c:v>
                </c:pt>
                <c:pt idx="1949">
                  <c:v>85.126829900000004</c:v>
                </c:pt>
                <c:pt idx="1950">
                  <c:v>83.919052199999996</c:v>
                </c:pt>
                <c:pt idx="1951">
                  <c:v>84.632589089999996</c:v>
                </c:pt>
                <c:pt idx="1952">
                  <c:v>85.281568230000005</c:v>
                </c:pt>
                <c:pt idx="1953">
                  <c:v>84.520693249999994</c:v>
                </c:pt>
                <c:pt idx="1954">
                  <c:v>83.830301989999995</c:v>
                </c:pt>
                <c:pt idx="1955">
                  <c:v>84.366019750000007</c:v>
                </c:pt>
                <c:pt idx="1956">
                  <c:v>85.72868751</c:v>
                </c:pt>
                <c:pt idx="1957">
                  <c:v>86.214454549999999</c:v>
                </c:pt>
                <c:pt idx="1958">
                  <c:v>83.900897819999997</c:v>
                </c:pt>
                <c:pt idx="1959">
                  <c:v>85.031241989999998</c:v>
                </c:pt>
                <c:pt idx="1960">
                  <c:v>85.559050569999997</c:v>
                </c:pt>
                <c:pt idx="1961">
                  <c:v>84.165127150000004</c:v>
                </c:pt>
                <c:pt idx="1962">
                  <c:v>85.262581089999998</c:v>
                </c:pt>
                <c:pt idx="1963">
                  <c:v>86.655697610000004</c:v>
                </c:pt>
                <c:pt idx="1964">
                  <c:v>84.641870479999994</c:v>
                </c:pt>
                <c:pt idx="1965">
                  <c:v>84.610621390000006</c:v>
                </c:pt>
                <c:pt idx="1966">
                  <c:v>84.270457750000006</c:v>
                </c:pt>
                <c:pt idx="1967">
                  <c:v>85.388729699999999</c:v>
                </c:pt>
                <c:pt idx="1968">
                  <c:v>86.329018329999997</c:v>
                </c:pt>
                <c:pt idx="1969">
                  <c:v>86.192278779999995</c:v>
                </c:pt>
                <c:pt idx="1970">
                  <c:v>85.617748239999997</c:v>
                </c:pt>
                <c:pt idx="1971">
                  <c:v>85.623715039999993</c:v>
                </c:pt>
                <c:pt idx="1972">
                  <c:v>84.158105930000005</c:v>
                </c:pt>
                <c:pt idx="1973">
                  <c:v>84.110506319999999</c:v>
                </c:pt>
                <c:pt idx="1974">
                  <c:v>84.001374240000004</c:v>
                </c:pt>
                <c:pt idx="1975">
                  <c:v>84.994406900000001</c:v>
                </c:pt>
                <c:pt idx="1976">
                  <c:v>85.156933640000005</c:v>
                </c:pt>
                <c:pt idx="1977">
                  <c:v>84.393529819999998</c:v>
                </c:pt>
                <c:pt idx="1978">
                  <c:v>84.999355690000002</c:v>
                </c:pt>
                <c:pt idx="1979">
                  <c:v>84.658880600000003</c:v>
                </c:pt>
                <c:pt idx="1980">
                  <c:v>84.514870340000002</c:v>
                </c:pt>
                <c:pt idx="1981">
                  <c:v>85.134716960000006</c:v>
                </c:pt>
                <c:pt idx="1982">
                  <c:v>84.68614633</c:v>
                </c:pt>
                <c:pt idx="1983">
                  <c:v>84.193050220000003</c:v>
                </c:pt>
                <c:pt idx="1984">
                  <c:v>84.126057410000001</c:v>
                </c:pt>
                <c:pt idx="1985">
                  <c:v>84.528255119999997</c:v>
                </c:pt>
                <c:pt idx="1986">
                  <c:v>86.354385230000005</c:v>
                </c:pt>
                <c:pt idx="1987">
                  <c:v>85.712873160000001</c:v>
                </c:pt>
                <c:pt idx="1988">
                  <c:v>85.671773669999993</c:v>
                </c:pt>
                <c:pt idx="1989">
                  <c:v>83.659935950000005</c:v>
                </c:pt>
                <c:pt idx="1990">
                  <c:v>83.644045570000003</c:v>
                </c:pt>
                <c:pt idx="1991">
                  <c:v>83.910497579999998</c:v>
                </c:pt>
                <c:pt idx="1992">
                  <c:v>85.085248840000006</c:v>
                </c:pt>
                <c:pt idx="1993">
                  <c:v>84.482639950000006</c:v>
                </c:pt>
                <c:pt idx="1994">
                  <c:v>84.360642859999999</c:v>
                </c:pt>
                <c:pt idx="1995">
                  <c:v>86.546895449999994</c:v>
                </c:pt>
                <c:pt idx="1996">
                  <c:v>85.210778450000007</c:v>
                </c:pt>
                <c:pt idx="1997">
                  <c:v>84.499288059999998</c:v>
                </c:pt>
                <c:pt idx="1998">
                  <c:v>85.041840469999997</c:v>
                </c:pt>
                <c:pt idx="1999">
                  <c:v>84.362162510000005</c:v>
                </c:pt>
                <c:pt idx="2000">
                  <c:v>83.570213140000007</c:v>
                </c:pt>
                <c:pt idx="2001">
                  <c:v>83.445962339999994</c:v>
                </c:pt>
                <c:pt idx="2002">
                  <c:v>84.343998499999998</c:v>
                </c:pt>
                <c:pt idx="2003">
                  <c:v>86.574591749999996</c:v>
                </c:pt>
                <c:pt idx="2004">
                  <c:v>85.924651890000007</c:v>
                </c:pt>
                <c:pt idx="2005">
                  <c:v>84.795777490000006</c:v>
                </c:pt>
                <c:pt idx="2006">
                  <c:v>85.107187760000002</c:v>
                </c:pt>
                <c:pt idx="2007">
                  <c:v>84.496847610000003</c:v>
                </c:pt>
                <c:pt idx="2008">
                  <c:v>85.417629509999998</c:v>
                </c:pt>
                <c:pt idx="2009">
                  <c:v>84.745262679999996</c:v>
                </c:pt>
                <c:pt idx="2010">
                  <c:v>85.307611309999999</c:v>
                </c:pt>
                <c:pt idx="2011">
                  <c:v>85.553696700000003</c:v>
                </c:pt>
                <c:pt idx="2012">
                  <c:v>85.107310740000003</c:v>
                </c:pt>
                <c:pt idx="2013">
                  <c:v>84.761170329999999</c:v>
                </c:pt>
                <c:pt idx="2014">
                  <c:v>84.757351420000006</c:v>
                </c:pt>
                <c:pt idx="2015">
                  <c:v>84.078585469999993</c:v>
                </c:pt>
                <c:pt idx="2016">
                  <c:v>85.075306319999996</c:v>
                </c:pt>
                <c:pt idx="2017">
                  <c:v>84.476060529999998</c:v>
                </c:pt>
                <c:pt idx="2018">
                  <c:v>87.287980910000002</c:v>
                </c:pt>
                <c:pt idx="2019">
                  <c:v>84.919635740000004</c:v>
                </c:pt>
                <c:pt idx="2020">
                  <c:v>85.803699120000005</c:v>
                </c:pt>
                <c:pt idx="2021">
                  <c:v>82.868174190000005</c:v>
                </c:pt>
                <c:pt idx="2022">
                  <c:v>85.256674059999995</c:v>
                </c:pt>
                <c:pt idx="2023">
                  <c:v>84.62882055</c:v>
                </c:pt>
                <c:pt idx="2024">
                  <c:v>84.196340579999998</c:v>
                </c:pt>
                <c:pt idx="2025">
                  <c:v>86.481526079999995</c:v>
                </c:pt>
                <c:pt idx="2026">
                  <c:v>85.384462810000002</c:v>
                </c:pt>
                <c:pt idx="2027">
                  <c:v>84.378142639999993</c:v>
                </c:pt>
                <c:pt idx="2028">
                  <c:v>85.149899649999995</c:v>
                </c:pt>
                <c:pt idx="2029">
                  <c:v>83.912983359999998</c:v>
                </c:pt>
                <c:pt idx="2030">
                  <c:v>85.691503490000002</c:v>
                </c:pt>
                <c:pt idx="2031">
                  <c:v>84.595093430000006</c:v>
                </c:pt>
                <c:pt idx="2032">
                  <c:v>85.262801809999999</c:v>
                </c:pt>
                <c:pt idx="2033">
                  <c:v>85.094100900000001</c:v>
                </c:pt>
                <c:pt idx="2034">
                  <c:v>83.868483100000006</c:v>
                </c:pt>
                <c:pt idx="2035">
                  <c:v>86.111587700000001</c:v>
                </c:pt>
                <c:pt idx="2036">
                  <c:v>85.396864930000007</c:v>
                </c:pt>
                <c:pt idx="2037">
                  <c:v>85.092975339999995</c:v>
                </c:pt>
                <c:pt idx="2038">
                  <c:v>84.472978639999994</c:v>
                </c:pt>
                <c:pt idx="2039">
                  <c:v>86.344033850000002</c:v>
                </c:pt>
                <c:pt idx="2040">
                  <c:v>86.559381799999997</c:v>
                </c:pt>
                <c:pt idx="2041">
                  <c:v>85.193725630000003</c:v>
                </c:pt>
                <c:pt idx="2042">
                  <c:v>85.464952510000003</c:v>
                </c:pt>
                <c:pt idx="2043">
                  <c:v>82.488733210000007</c:v>
                </c:pt>
                <c:pt idx="2044">
                  <c:v>84.191646370000001</c:v>
                </c:pt>
                <c:pt idx="2045">
                  <c:v>85.275113309999995</c:v>
                </c:pt>
                <c:pt idx="2046">
                  <c:v>85.257250679999999</c:v>
                </c:pt>
                <c:pt idx="2047">
                  <c:v>85.623962019999993</c:v>
                </c:pt>
                <c:pt idx="2048">
                  <c:v>85.04208242</c:v>
                </c:pt>
                <c:pt idx="2049">
                  <c:v>84.671385610000002</c:v>
                </c:pt>
                <c:pt idx="2050">
                  <c:v>85.399154390000007</c:v>
                </c:pt>
                <c:pt idx="2051">
                  <c:v>85.278418259999995</c:v>
                </c:pt>
                <c:pt idx="2052">
                  <c:v>84.052794329999998</c:v>
                </c:pt>
                <c:pt idx="2053">
                  <c:v>85.185678710000005</c:v>
                </c:pt>
                <c:pt idx="2054">
                  <c:v>85.615055280000007</c:v>
                </c:pt>
                <c:pt idx="2055">
                  <c:v>85.739566109999998</c:v>
                </c:pt>
                <c:pt idx="2056">
                  <c:v>85.288646299999996</c:v>
                </c:pt>
                <c:pt idx="2057">
                  <c:v>84.224499069999993</c:v>
                </c:pt>
                <c:pt idx="2058">
                  <c:v>84.688184860000007</c:v>
                </c:pt>
                <c:pt idx="2059">
                  <c:v>86.510966260000004</c:v>
                </c:pt>
                <c:pt idx="2060">
                  <c:v>84.361185160000005</c:v>
                </c:pt>
                <c:pt idx="2061">
                  <c:v>84.780798910000001</c:v>
                </c:pt>
                <c:pt idx="2062">
                  <c:v>84.502061479999995</c:v>
                </c:pt>
                <c:pt idx="2063">
                  <c:v>84.734339239999997</c:v>
                </c:pt>
                <c:pt idx="2064">
                  <c:v>85.490425680000001</c:v>
                </c:pt>
                <c:pt idx="2065">
                  <c:v>85.556664170000005</c:v>
                </c:pt>
                <c:pt idx="2066">
                  <c:v>86.000110030000002</c:v>
                </c:pt>
                <c:pt idx="2067">
                  <c:v>84.700303410000004</c:v>
                </c:pt>
                <c:pt idx="2068">
                  <c:v>85.346824979999994</c:v>
                </c:pt>
                <c:pt idx="2069">
                  <c:v>84.828597090000002</c:v>
                </c:pt>
                <c:pt idx="2070">
                  <c:v>85.280618489999995</c:v>
                </c:pt>
                <c:pt idx="2071">
                  <c:v>84.076840399999995</c:v>
                </c:pt>
                <c:pt idx="2072">
                  <c:v>85.435321479999999</c:v>
                </c:pt>
                <c:pt idx="2073">
                  <c:v>42.046853259999999</c:v>
                </c:pt>
                <c:pt idx="2074">
                  <c:v>4.1785532400000003</c:v>
                </c:pt>
                <c:pt idx="2075">
                  <c:v>2.2913862599999999</c:v>
                </c:pt>
                <c:pt idx="2076">
                  <c:v>2.6297174600000002</c:v>
                </c:pt>
                <c:pt idx="2077">
                  <c:v>1.52908541</c:v>
                </c:pt>
                <c:pt idx="2078">
                  <c:v>3.6665235799999998</c:v>
                </c:pt>
                <c:pt idx="2079">
                  <c:v>1.8379816899999999</c:v>
                </c:pt>
                <c:pt idx="2080">
                  <c:v>1.19508492</c:v>
                </c:pt>
                <c:pt idx="2081">
                  <c:v>1.5015168000000001</c:v>
                </c:pt>
                <c:pt idx="2082">
                  <c:v>1.35834074</c:v>
                </c:pt>
                <c:pt idx="2083">
                  <c:v>2.76640928</c:v>
                </c:pt>
                <c:pt idx="2084">
                  <c:v>1.9673696599999999</c:v>
                </c:pt>
                <c:pt idx="2085">
                  <c:v>1.3305007799999999</c:v>
                </c:pt>
                <c:pt idx="2086">
                  <c:v>0.84871386999999998</c:v>
                </c:pt>
                <c:pt idx="2087">
                  <c:v>2.5528197600000002</c:v>
                </c:pt>
                <c:pt idx="2088">
                  <c:v>1.81181568</c:v>
                </c:pt>
                <c:pt idx="2089">
                  <c:v>2.02389734</c:v>
                </c:pt>
                <c:pt idx="2090">
                  <c:v>1.3144974599999999</c:v>
                </c:pt>
                <c:pt idx="2091">
                  <c:v>0.32717555999999998</c:v>
                </c:pt>
                <c:pt idx="2092">
                  <c:v>1.6720647799999999</c:v>
                </c:pt>
                <c:pt idx="2093">
                  <c:v>1.19358334</c:v>
                </c:pt>
                <c:pt idx="2094">
                  <c:v>1.1290266799999999</c:v>
                </c:pt>
                <c:pt idx="2095">
                  <c:v>1.50604073</c:v>
                </c:pt>
                <c:pt idx="2096">
                  <c:v>0.38951637</c:v>
                </c:pt>
                <c:pt idx="2097">
                  <c:v>0.41709235</c:v>
                </c:pt>
                <c:pt idx="2098">
                  <c:v>2.1079831200000001</c:v>
                </c:pt>
                <c:pt idx="2099">
                  <c:v>1.81111636</c:v>
                </c:pt>
                <c:pt idx="2100">
                  <c:v>1.3436683700000001</c:v>
                </c:pt>
                <c:pt idx="2101">
                  <c:v>1.9944341400000001</c:v>
                </c:pt>
                <c:pt idx="2102">
                  <c:v>3.01771528</c:v>
                </c:pt>
                <c:pt idx="2103">
                  <c:v>1.34015738</c:v>
                </c:pt>
                <c:pt idx="2104">
                  <c:v>1.57771029</c:v>
                </c:pt>
                <c:pt idx="2105">
                  <c:v>2.69132156</c:v>
                </c:pt>
                <c:pt idx="2106">
                  <c:v>2.2870441600000002</c:v>
                </c:pt>
                <c:pt idx="2107">
                  <c:v>1.4049149999999999</c:v>
                </c:pt>
                <c:pt idx="2108">
                  <c:v>1.8261928999999999</c:v>
                </c:pt>
                <c:pt idx="2109">
                  <c:v>1.5502922400000001</c:v>
                </c:pt>
                <c:pt idx="2110">
                  <c:v>2.0879435800000001</c:v>
                </c:pt>
                <c:pt idx="2111">
                  <c:v>2.7069744999999998</c:v>
                </c:pt>
                <c:pt idx="2112">
                  <c:v>1.5007367700000001</c:v>
                </c:pt>
                <c:pt idx="2113">
                  <c:v>2.55323973</c:v>
                </c:pt>
                <c:pt idx="2114">
                  <c:v>1.00342994</c:v>
                </c:pt>
                <c:pt idx="2115">
                  <c:v>1.44839385</c:v>
                </c:pt>
                <c:pt idx="2116">
                  <c:v>1.1757387500000001</c:v>
                </c:pt>
                <c:pt idx="2117">
                  <c:v>1.67584928</c:v>
                </c:pt>
                <c:pt idx="2118">
                  <c:v>2.1685618400000002</c:v>
                </c:pt>
                <c:pt idx="2119">
                  <c:v>2.2583163000000002</c:v>
                </c:pt>
                <c:pt idx="2120">
                  <c:v>0.70883417000000004</c:v>
                </c:pt>
                <c:pt idx="2121">
                  <c:v>1.3776811799999999</c:v>
                </c:pt>
                <c:pt idx="2122">
                  <c:v>1.17239687</c:v>
                </c:pt>
                <c:pt idx="2123">
                  <c:v>0.53698170999999995</c:v>
                </c:pt>
                <c:pt idx="2124">
                  <c:v>1.0797804900000001</c:v>
                </c:pt>
                <c:pt idx="2125">
                  <c:v>-1.5326370000000001E-2</c:v>
                </c:pt>
                <c:pt idx="2126">
                  <c:v>1.4832144</c:v>
                </c:pt>
                <c:pt idx="2127">
                  <c:v>1.0305409299999999</c:v>
                </c:pt>
                <c:pt idx="2128">
                  <c:v>1.0681529999999999</c:v>
                </c:pt>
                <c:pt idx="2129">
                  <c:v>0.74117003000000004</c:v>
                </c:pt>
                <c:pt idx="2130">
                  <c:v>2.0887826600000001</c:v>
                </c:pt>
                <c:pt idx="2131">
                  <c:v>1.63831628</c:v>
                </c:pt>
                <c:pt idx="2132">
                  <c:v>2.41289759</c:v>
                </c:pt>
                <c:pt idx="2133">
                  <c:v>0.63445578999999996</c:v>
                </c:pt>
                <c:pt idx="2134">
                  <c:v>0.60121656000000001</c:v>
                </c:pt>
                <c:pt idx="2135">
                  <c:v>2.1950121500000002</c:v>
                </c:pt>
                <c:pt idx="2136">
                  <c:v>2.4419717900000002</c:v>
                </c:pt>
                <c:pt idx="2137">
                  <c:v>1.7438039999999998E-2</c:v>
                </c:pt>
                <c:pt idx="2138">
                  <c:v>1.3270882500000001</c:v>
                </c:pt>
                <c:pt idx="2139">
                  <c:v>1.80768565</c:v>
                </c:pt>
                <c:pt idx="2140">
                  <c:v>3.37076939</c:v>
                </c:pt>
                <c:pt idx="2141">
                  <c:v>2.43955813</c:v>
                </c:pt>
                <c:pt idx="2142">
                  <c:v>1.48208943</c:v>
                </c:pt>
                <c:pt idx="2143">
                  <c:v>1.5672063599999999</c:v>
                </c:pt>
                <c:pt idx="2144">
                  <c:v>0.95216708999999999</c:v>
                </c:pt>
                <c:pt idx="2145">
                  <c:v>2.3337678799999999</c:v>
                </c:pt>
                <c:pt idx="2146">
                  <c:v>1.4024601699999999</c:v>
                </c:pt>
                <c:pt idx="2147">
                  <c:v>1.18749744</c:v>
                </c:pt>
                <c:pt idx="2148">
                  <c:v>1.3270970799999999</c:v>
                </c:pt>
                <c:pt idx="2149">
                  <c:v>1.05083788</c:v>
                </c:pt>
                <c:pt idx="2150">
                  <c:v>1.9571318600000001</c:v>
                </c:pt>
                <c:pt idx="2151">
                  <c:v>0.67015117999999996</c:v>
                </c:pt>
                <c:pt idx="2152">
                  <c:v>1.16600842</c:v>
                </c:pt>
                <c:pt idx="2153">
                  <c:v>0.73495127999999998</c:v>
                </c:pt>
                <c:pt idx="2154">
                  <c:v>2.70196463</c:v>
                </c:pt>
                <c:pt idx="2155">
                  <c:v>2.5276792100000001</c:v>
                </c:pt>
                <c:pt idx="2156">
                  <c:v>6.1075869300000001</c:v>
                </c:pt>
                <c:pt idx="2157">
                  <c:v>10.268020249999999</c:v>
                </c:pt>
                <c:pt idx="2158">
                  <c:v>11.396436209999999</c:v>
                </c:pt>
                <c:pt idx="2159">
                  <c:v>15.37656582</c:v>
                </c:pt>
                <c:pt idx="2160">
                  <c:v>18.9680915</c:v>
                </c:pt>
                <c:pt idx="2161">
                  <c:v>23.17920998</c:v>
                </c:pt>
                <c:pt idx="2162">
                  <c:v>30.232745090000002</c:v>
                </c:pt>
                <c:pt idx="2163">
                  <c:v>36.762608620000002</c:v>
                </c:pt>
                <c:pt idx="2164">
                  <c:v>42.535192770000002</c:v>
                </c:pt>
                <c:pt idx="2165">
                  <c:v>45.086606340000003</c:v>
                </c:pt>
                <c:pt idx="2166">
                  <c:v>51.087466089999999</c:v>
                </c:pt>
                <c:pt idx="2167">
                  <c:v>55.07876065</c:v>
                </c:pt>
                <c:pt idx="2168">
                  <c:v>59.614924330000001</c:v>
                </c:pt>
                <c:pt idx="2169">
                  <c:v>61.024140350000003</c:v>
                </c:pt>
                <c:pt idx="2170">
                  <c:v>62.721262359999997</c:v>
                </c:pt>
                <c:pt idx="2171">
                  <c:v>62.275342860000002</c:v>
                </c:pt>
                <c:pt idx="2172">
                  <c:v>63.343815239999998</c:v>
                </c:pt>
                <c:pt idx="2173">
                  <c:v>61.427593330000001</c:v>
                </c:pt>
                <c:pt idx="2174">
                  <c:v>62.658060079999998</c:v>
                </c:pt>
                <c:pt idx="2175">
                  <c:v>63.137625020000002</c:v>
                </c:pt>
                <c:pt idx="2176">
                  <c:v>62.523228379999999</c:v>
                </c:pt>
                <c:pt idx="2177">
                  <c:v>62.679589450000002</c:v>
                </c:pt>
                <c:pt idx="2178">
                  <c:v>63.49925631</c:v>
                </c:pt>
                <c:pt idx="2179">
                  <c:v>64.46011274</c:v>
                </c:pt>
                <c:pt idx="2180">
                  <c:v>63.169909650000001</c:v>
                </c:pt>
                <c:pt idx="2181">
                  <c:v>64.040300079999994</c:v>
                </c:pt>
                <c:pt idx="2182">
                  <c:v>63.919999500000003</c:v>
                </c:pt>
                <c:pt idx="2183">
                  <c:v>63.237338659999999</c:v>
                </c:pt>
                <c:pt idx="2184">
                  <c:v>63.158543049999999</c:v>
                </c:pt>
                <c:pt idx="2185">
                  <c:v>64.304191680000002</c:v>
                </c:pt>
                <c:pt idx="2186">
                  <c:v>63.902983329999998</c:v>
                </c:pt>
                <c:pt idx="2187">
                  <c:v>65.345043239999995</c:v>
                </c:pt>
                <c:pt idx="2188">
                  <c:v>64.215421649999996</c:v>
                </c:pt>
                <c:pt idx="2189">
                  <c:v>64.289805540000003</c:v>
                </c:pt>
                <c:pt idx="2190">
                  <c:v>65.079632540000006</c:v>
                </c:pt>
                <c:pt idx="2191">
                  <c:v>65.441477579999997</c:v>
                </c:pt>
                <c:pt idx="2192">
                  <c:v>65.776073490000002</c:v>
                </c:pt>
                <c:pt idx="2193">
                  <c:v>64.720595309999993</c:v>
                </c:pt>
                <c:pt idx="2194">
                  <c:v>66.584928820000002</c:v>
                </c:pt>
                <c:pt idx="2195">
                  <c:v>65.020839460000005</c:v>
                </c:pt>
                <c:pt idx="2196">
                  <c:v>64.926669660000002</c:v>
                </c:pt>
                <c:pt idx="2197">
                  <c:v>66.096836269999997</c:v>
                </c:pt>
                <c:pt idx="2198">
                  <c:v>65.325394540000005</c:v>
                </c:pt>
                <c:pt idx="2199">
                  <c:v>65.746431049999998</c:v>
                </c:pt>
                <c:pt idx="2200">
                  <c:v>65.904742949999999</c:v>
                </c:pt>
                <c:pt idx="2201">
                  <c:v>66.137133969999994</c:v>
                </c:pt>
                <c:pt idx="2202">
                  <c:v>66.5514388</c:v>
                </c:pt>
                <c:pt idx="2203">
                  <c:v>66.768089570000001</c:v>
                </c:pt>
                <c:pt idx="2204">
                  <c:v>66.535570919999998</c:v>
                </c:pt>
                <c:pt idx="2205">
                  <c:v>65.968071190000003</c:v>
                </c:pt>
                <c:pt idx="2206">
                  <c:v>67.198317630000005</c:v>
                </c:pt>
                <c:pt idx="2207">
                  <c:v>67.718769589999994</c:v>
                </c:pt>
                <c:pt idx="2208">
                  <c:v>67.485975839999995</c:v>
                </c:pt>
                <c:pt idx="2209">
                  <c:v>67.971632049999997</c:v>
                </c:pt>
                <c:pt idx="2210">
                  <c:v>66.940355049999994</c:v>
                </c:pt>
                <c:pt idx="2211">
                  <c:v>67.359686139999994</c:v>
                </c:pt>
                <c:pt idx="2212">
                  <c:v>66.773930199999995</c:v>
                </c:pt>
                <c:pt idx="2213">
                  <c:v>69.82392419</c:v>
                </c:pt>
                <c:pt idx="2214">
                  <c:v>52.523324100000004</c:v>
                </c:pt>
                <c:pt idx="2215">
                  <c:v>50.800587319999998</c:v>
                </c:pt>
                <c:pt idx="2216">
                  <c:v>49.887610189999997</c:v>
                </c:pt>
                <c:pt idx="2217">
                  <c:v>50.784776960000002</c:v>
                </c:pt>
                <c:pt idx="2218">
                  <c:v>49.780400479999997</c:v>
                </c:pt>
                <c:pt idx="2219">
                  <c:v>49.096912320000001</c:v>
                </c:pt>
                <c:pt idx="2220">
                  <c:v>44.11605496</c:v>
                </c:pt>
                <c:pt idx="2221">
                  <c:v>44.210091120000001</c:v>
                </c:pt>
                <c:pt idx="2222">
                  <c:v>44.020104660000001</c:v>
                </c:pt>
                <c:pt idx="2223">
                  <c:v>43.592465019999999</c:v>
                </c:pt>
                <c:pt idx="2224">
                  <c:v>43.234087330000001</c:v>
                </c:pt>
                <c:pt idx="2225">
                  <c:v>43.57827365</c:v>
                </c:pt>
                <c:pt idx="2226">
                  <c:v>46.173256649999999</c:v>
                </c:pt>
                <c:pt idx="2227">
                  <c:v>48.246620499999999</c:v>
                </c:pt>
                <c:pt idx="2228">
                  <c:v>53.01193885</c:v>
                </c:pt>
                <c:pt idx="2229">
                  <c:v>56.61718424</c:v>
                </c:pt>
                <c:pt idx="2230">
                  <c:v>57.929147880000002</c:v>
                </c:pt>
                <c:pt idx="2231">
                  <c:v>60.805232920000002</c:v>
                </c:pt>
                <c:pt idx="2232">
                  <c:v>67.368453790000004</c:v>
                </c:pt>
                <c:pt idx="2233">
                  <c:v>72.756424120000005</c:v>
                </c:pt>
                <c:pt idx="2234">
                  <c:v>78.962818859999999</c:v>
                </c:pt>
                <c:pt idx="2235">
                  <c:v>85.881851030000007</c:v>
                </c:pt>
                <c:pt idx="2236">
                  <c:v>90.505064869999998</c:v>
                </c:pt>
                <c:pt idx="2237">
                  <c:v>97.578376199999994</c:v>
                </c:pt>
                <c:pt idx="2238">
                  <c:v>104.47891842999999</c:v>
                </c:pt>
                <c:pt idx="2239">
                  <c:v>108.22446474</c:v>
                </c:pt>
                <c:pt idx="2240">
                  <c:v>109.01621049000001</c:v>
                </c:pt>
                <c:pt idx="2241">
                  <c:v>114.21240713</c:v>
                </c:pt>
                <c:pt idx="2242">
                  <c:v>113.73513146000001</c:v>
                </c:pt>
                <c:pt idx="2243">
                  <c:v>112.89679456</c:v>
                </c:pt>
                <c:pt idx="2244">
                  <c:v>113.22577056999999</c:v>
                </c:pt>
                <c:pt idx="2245">
                  <c:v>114.46942867</c:v>
                </c:pt>
                <c:pt idx="2246">
                  <c:v>113.72408402000001</c:v>
                </c:pt>
                <c:pt idx="2247">
                  <c:v>113.89646123999999</c:v>
                </c:pt>
                <c:pt idx="2248">
                  <c:v>113.86187025</c:v>
                </c:pt>
                <c:pt idx="2249">
                  <c:v>114.03120380999999</c:v>
                </c:pt>
                <c:pt idx="2250">
                  <c:v>113.28915437000001</c:v>
                </c:pt>
                <c:pt idx="2251">
                  <c:v>113.64180609</c:v>
                </c:pt>
                <c:pt idx="2252">
                  <c:v>113.33644836000001</c:v>
                </c:pt>
                <c:pt idx="2253">
                  <c:v>114.75928589</c:v>
                </c:pt>
                <c:pt idx="2254">
                  <c:v>114.11793991</c:v>
                </c:pt>
                <c:pt idx="2255">
                  <c:v>113.50121213</c:v>
                </c:pt>
                <c:pt idx="2256">
                  <c:v>113.28571744</c:v>
                </c:pt>
                <c:pt idx="2257">
                  <c:v>113.81867630000001</c:v>
                </c:pt>
                <c:pt idx="2258">
                  <c:v>114.0269773</c:v>
                </c:pt>
                <c:pt idx="2259">
                  <c:v>115.08940737</c:v>
                </c:pt>
                <c:pt idx="2260">
                  <c:v>112.80720549999999</c:v>
                </c:pt>
                <c:pt idx="2261">
                  <c:v>114.84422653</c:v>
                </c:pt>
                <c:pt idx="2262">
                  <c:v>113.28234077</c:v>
                </c:pt>
                <c:pt idx="2263">
                  <c:v>113.30174267</c:v>
                </c:pt>
                <c:pt idx="2264">
                  <c:v>112.49690278999999</c:v>
                </c:pt>
                <c:pt idx="2265">
                  <c:v>113.68487406</c:v>
                </c:pt>
                <c:pt idx="2266">
                  <c:v>113.55207226</c:v>
                </c:pt>
                <c:pt idx="2267">
                  <c:v>113.07314466</c:v>
                </c:pt>
                <c:pt idx="2268">
                  <c:v>114.01006356000001</c:v>
                </c:pt>
                <c:pt idx="2269">
                  <c:v>112.66512066</c:v>
                </c:pt>
                <c:pt idx="2270">
                  <c:v>113.81069266999999</c:v>
                </c:pt>
                <c:pt idx="2271">
                  <c:v>113.83690129999999</c:v>
                </c:pt>
                <c:pt idx="2272">
                  <c:v>113.39243006</c:v>
                </c:pt>
                <c:pt idx="2273">
                  <c:v>113.14340548</c:v>
                </c:pt>
                <c:pt idx="2274">
                  <c:v>114.29064706</c:v>
                </c:pt>
                <c:pt idx="2275">
                  <c:v>113.3615238</c:v>
                </c:pt>
                <c:pt idx="2276">
                  <c:v>113.35988885</c:v>
                </c:pt>
                <c:pt idx="2277">
                  <c:v>113.90273130999999</c:v>
                </c:pt>
                <c:pt idx="2278">
                  <c:v>112.67579157</c:v>
                </c:pt>
                <c:pt idx="2279">
                  <c:v>111.87857975999999</c:v>
                </c:pt>
                <c:pt idx="2280">
                  <c:v>114.97069304999999</c:v>
                </c:pt>
                <c:pt idx="2281">
                  <c:v>113.55466045</c:v>
                </c:pt>
                <c:pt idx="2282">
                  <c:v>113.69054204</c:v>
                </c:pt>
                <c:pt idx="2283">
                  <c:v>113.84916263</c:v>
                </c:pt>
                <c:pt idx="2284">
                  <c:v>113.97701813</c:v>
                </c:pt>
                <c:pt idx="2285">
                  <c:v>114.02965786</c:v>
                </c:pt>
                <c:pt idx="2286">
                  <c:v>113.28451022</c:v>
                </c:pt>
                <c:pt idx="2287">
                  <c:v>113.10576035</c:v>
                </c:pt>
                <c:pt idx="2288">
                  <c:v>113.05516658000001</c:v>
                </c:pt>
                <c:pt idx="2289">
                  <c:v>113.07270183</c:v>
                </c:pt>
                <c:pt idx="2290">
                  <c:v>112.30973985999999</c:v>
                </c:pt>
                <c:pt idx="2291">
                  <c:v>114.01333012000001</c:v>
                </c:pt>
                <c:pt idx="2292">
                  <c:v>113.28047162</c:v>
                </c:pt>
                <c:pt idx="2293">
                  <c:v>113.57200472</c:v>
                </c:pt>
                <c:pt idx="2294">
                  <c:v>113.5864893</c:v>
                </c:pt>
                <c:pt idx="2295">
                  <c:v>114.16344488999999</c:v>
                </c:pt>
                <c:pt idx="2296">
                  <c:v>114.61059424</c:v>
                </c:pt>
                <c:pt idx="2297">
                  <c:v>113.40291195</c:v>
                </c:pt>
                <c:pt idx="2298">
                  <c:v>115.25986974</c:v>
                </c:pt>
                <c:pt idx="2299">
                  <c:v>113.49266392</c:v>
                </c:pt>
                <c:pt idx="2300">
                  <c:v>113.26655761000001</c:v>
                </c:pt>
                <c:pt idx="2301">
                  <c:v>114.16106618000001</c:v>
                </c:pt>
                <c:pt idx="2302">
                  <c:v>112.650279</c:v>
                </c:pt>
                <c:pt idx="2303">
                  <c:v>113.71458893000001</c:v>
                </c:pt>
                <c:pt idx="2304">
                  <c:v>113.21921</c:v>
                </c:pt>
                <c:pt idx="2305">
                  <c:v>113.25021954</c:v>
                </c:pt>
                <c:pt idx="2306">
                  <c:v>114.23014121</c:v>
                </c:pt>
                <c:pt idx="2307">
                  <c:v>113.45237277</c:v>
                </c:pt>
                <c:pt idx="2308">
                  <c:v>113.12804703</c:v>
                </c:pt>
                <c:pt idx="2309">
                  <c:v>114.71791285</c:v>
                </c:pt>
                <c:pt idx="2310">
                  <c:v>113.68606522</c:v>
                </c:pt>
                <c:pt idx="2311">
                  <c:v>114.15403757</c:v>
                </c:pt>
                <c:pt idx="2312">
                  <c:v>113.09537451999999</c:v>
                </c:pt>
                <c:pt idx="2313">
                  <c:v>113.49535066</c:v>
                </c:pt>
                <c:pt idx="2314">
                  <c:v>112.76643995000001</c:v>
                </c:pt>
                <c:pt idx="2315">
                  <c:v>113.77837464</c:v>
                </c:pt>
                <c:pt idx="2316">
                  <c:v>113.54608684</c:v>
                </c:pt>
                <c:pt idx="2317">
                  <c:v>114.41477310000001</c:v>
                </c:pt>
                <c:pt idx="2318">
                  <c:v>113.99188205</c:v>
                </c:pt>
                <c:pt idx="2319">
                  <c:v>114.50126665000001</c:v>
                </c:pt>
                <c:pt idx="2320">
                  <c:v>112.9577202</c:v>
                </c:pt>
                <c:pt idx="2321">
                  <c:v>113.59325971</c:v>
                </c:pt>
                <c:pt idx="2322">
                  <c:v>114.12812885</c:v>
                </c:pt>
                <c:pt idx="2323">
                  <c:v>114.26017328</c:v>
                </c:pt>
                <c:pt idx="2324">
                  <c:v>114.55587601000001</c:v>
                </c:pt>
                <c:pt idx="2325">
                  <c:v>115.0942747</c:v>
                </c:pt>
                <c:pt idx="2326">
                  <c:v>115.15685548</c:v>
                </c:pt>
                <c:pt idx="2327">
                  <c:v>113.53621671000001</c:v>
                </c:pt>
                <c:pt idx="2328">
                  <c:v>114.23616724999999</c:v>
                </c:pt>
                <c:pt idx="2329">
                  <c:v>113.10761099</c:v>
                </c:pt>
                <c:pt idx="2330">
                  <c:v>121.28031012</c:v>
                </c:pt>
                <c:pt idx="2331">
                  <c:v>122.36273957</c:v>
                </c:pt>
                <c:pt idx="2332">
                  <c:v>125.9078507</c:v>
                </c:pt>
                <c:pt idx="2333">
                  <c:v>132.31237583000001</c:v>
                </c:pt>
                <c:pt idx="2334">
                  <c:v>132.52856359</c:v>
                </c:pt>
                <c:pt idx="2335">
                  <c:v>136.78798305000001</c:v>
                </c:pt>
                <c:pt idx="2336">
                  <c:v>139.54969252999999</c:v>
                </c:pt>
                <c:pt idx="2337">
                  <c:v>139.41978921</c:v>
                </c:pt>
                <c:pt idx="2338">
                  <c:v>140.81191286000001</c:v>
                </c:pt>
                <c:pt idx="2339">
                  <c:v>138.62247202</c:v>
                </c:pt>
                <c:pt idx="2340">
                  <c:v>140.45103139</c:v>
                </c:pt>
                <c:pt idx="2341">
                  <c:v>140.28142201</c:v>
                </c:pt>
                <c:pt idx="2342">
                  <c:v>139.09329883000001</c:v>
                </c:pt>
                <c:pt idx="2343">
                  <c:v>139.71555479</c:v>
                </c:pt>
                <c:pt idx="2344">
                  <c:v>139.03959280999999</c:v>
                </c:pt>
                <c:pt idx="2345">
                  <c:v>137.54681948999999</c:v>
                </c:pt>
                <c:pt idx="2346">
                  <c:v>139.25555740999999</c:v>
                </c:pt>
                <c:pt idx="2347">
                  <c:v>138.70697128</c:v>
                </c:pt>
                <c:pt idx="2348">
                  <c:v>137.62489334</c:v>
                </c:pt>
                <c:pt idx="2349">
                  <c:v>138.21099179999999</c:v>
                </c:pt>
                <c:pt idx="2350">
                  <c:v>138.24692705999999</c:v>
                </c:pt>
                <c:pt idx="2351">
                  <c:v>138.81784160000001</c:v>
                </c:pt>
                <c:pt idx="2352">
                  <c:v>139.85429830000001</c:v>
                </c:pt>
                <c:pt idx="2353">
                  <c:v>139.01749608</c:v>
                </c:pt>
                <c:pt idx="2354">
                  <c:v>141.07530312</c:v>
                </c:pt>
                <c:pt idx="2355">
                  <c:v>139.24635042</c:v>
                </c:pt>
                <c:pt idx="2356">
                  <c:v>138.90471033</c:v>
                </c:pt>
                <c:pt idx="2357">
                  <c:v>138.92176925000001</c:v>
                </c:pt>
                <c:pt idx="2358">
                  <c:v>137.66438506</c:v>
                </c:pt>
                <c:pt idx="2359">
                  <c:v>139.65245211999999</c:v>
                </c:pt>
                <c:pt idx="2360">
                  <c:v>139.10885625</c:v>
                </c:pt>
                <c:pt idx="2361">
                  <c:v>138.27557612999999</c:v>
                </c:pt>
                <c:pt idx="2362">
                  <c:v>140.13178181999999</c:v>
                </c:pt>
                <c:pt idx="2363">
                  <c:v>139.38211451000001</c:v>
                </c:pt>
                <c:pt idx="2364">
                  <c:v>139.23756043</c:v>
                </c:pt>
                <c:pt idx="2365">
                  <c:v>138.54934204</c:v>
                </c:pt>
                <c:pt idx="2366">
                  <c:v>139.64784639000001</c:v>
                </c:pt>
                <c:pt idx="2367">
                  <c:v>137.89186656999999</c:v>
                </c:pt>
                <c:pt idx="2368">
                  <c:v>139.08878666000001</c:v>
                </c:pt>
                <c:pt idx="2369">
                  <c:v>140.17332780999999</c:v>
                </c:pt>
                <c:pt idx="2370">
                  <c:v>137.55958853000001</c:v>
                </c:pt>
                <c:pt idx="2371">
                  <c:v>139.58235374</c:v>
                </c:pt>
                <c:pt idx="2372">
                  <c:v>139.21360970000001</c:v>
                </c:pt>
                <c:pt idx="2373">
                  <c:v>140.81565182</c:v>
                </c:pt>
                <c:pt idx="2374">
                  <c:v>137.22276829</c:v>
                </c:pt>
                <c:pt idx="2375">
                  <c:v>139.3909366</c:v>
                </c:pt>
                <c:pt idx="2376">
                  <c:v>139.11192173000001</c:v>
                </c:pt>
                <c:pt idx="2377">
                  <c:v>139.15554154</c:v>
                </c:pt>
                <c:pt idx="2378">
                  <c:v>139.25700639999999</c:v>
                </c:pt>
                <c:pt idx="2379">
                  <c:v>138.95504108</c:v>
                </c:pt>
                <c:pt idx="2380">
                  <c:v>137.93448656000001</c:v>
                </c:pt>
                <c:pt idx="2381">
                  <c:v>139.20365663999999</c:v>
                </c:pt>
                <c:pt idx="2382">
                  <c:v>138.01211257</c:v>
                </c:pt>
                <c:pt idx="2383">
                  <c:v>139.39195513000001</c:v>
                </c:pt>
                <c:pt idx="2384">
                  <c:v>139.20705817000001</c:v>
                </c:pt>
                <c:pt idx="2385">
                  <c:v>138.96569785</c:v>
                </c:pt>
                <c:pt idx="2386">
                  <c:v>139.25280397</c:v>
                </c:pt>
                <c:pt idx="2387">
                  <c:v>138.81709172000001</c:v>
                </c:pt>
                <c:pt idx="2388">
                  <c:v>145.82118585000001</c:v>
                </c:pt>
                <c:pt idx="2389">
                  <c:v>150.78898526</c:v>
                </c:pt>
                <c:pt idx="2390">
                  <c:v>151.14345567999999</c:v>
                </c:pt>
                <c:pt idx="2391">
                  <c:v>151.07267131</c:v>
                </c:pt>
                <c:pt idx="2392">
                  <c:v>149.90542975</c:v>
                </c:pt>
                <c:pt idx="2393">
                  <c:v>152.96255287</c:v>
                </c:pt>
                <c:pt idx="2394">
                  <c:v>150.96563843000001</c:v>
                </c:pt>
                <c:pt idx="2395">
                  <c:v>152.17584126</c:v>
                </c:pt>
                <c:pt idx="2396">
                  <c:v>151.61484978999999</c:v>
                </c:pt>
                <c:pt idx="2397">
                  <c:v>152.21268635999999</c:v>
                </c:pt>
                <c:pt idx="2398">
                  <c:v>152.82098578</c:v>
                </c:pt>
                <c:pt idx="2399">
                  <c:v>151.45369262</c:v>
                </c:pt>
                <c:pt idx="2400">
                  <c:v>151.29808628999999</c:v>
                </c:pt>
                <c:pt idx="2401">
                  <c:v>151.17770669000001</c:v>
                </c:pt>
                <c:pt idx="2402">
                  <c:v>151.40371986</c:v>
                </c:pt>
                <c:pt idx="2403">
                  <c:v>151.11316281000001</c:v>
                </c:pt>
                <c:pt idx="2404">
                  <c:v>151.89854482000001</c:v>
                </c:pt>
                <c:pt idx="2405">
                  <c:v>152.37044990000001</c:v>
                </c:pt>
                <c:pt idx="2406">
                  <c:v>151.40349394</c:v>
                </c:pt>
                <c:pt idx="2407">
                  <c:v>151.56264141</c:v>
                </c:pt>
                <c:pt idx="2408">
                  <c:v>152.05020415999999</c:v>
                </c:pt>
                <c:pt idx="2409">
                  <c:v>152.49044255999999</c:v>
                </c:pt>
                <c:pt idx="2410">
                  <c:v>152.04465440999999</c:v>
                </c:pt>
                <c:pt idx="2411">
                  <c:v>151.60860481</c:v>
                </c:pt>
                <c:pt idx="2412">
                  <c:v>151.85693778999999</c:v>
                </c:pt>
                <c:pt idx="2413">
                  <c:v>152.48253775000001</c:v>
                </c:pt>
                <c:pt idx="2414">
                  <c:v>151.13096831999999</c:v>
                </c:pt>
                <c:pt idx="2415">
                  <c:v>151.97819186999999</c:v>
                </c:pt>
                <c:pt idx="2416">
                  <c:v>132.47168178000001</c:v>
                </c:pt>
                <c:pt idx="2417">
                  <c:v>52.48419217</c:v>
                </c:pt>
                <c:pt idx="2418">
                  <c:v>44.609992480000003</c:v>
                </c:pt>
                <c:pt idx="2419">
                  <c:v>46.640786460000001</c:v>
                </c:pt>
                <c:pt idx="2420">
                  <c:v>45.40362081</c:v>
                </c:pt>
                <c:pt idx="2421">
                  <c:v>45.214784909999999</c:v>
                </c:pt>
                <c:pt idx="2422">
                  <c:v>47.073160809999997</c:v>
                </c:pt>
                <c:pt idx="2423">
                  <c:v>45.366317960000003</c:v>
                </c:pt>
                <c:pt idx="2424">
                  <c:v>43.989534650000003</c:v>
                </c:pt>
                <c:pt idx="2425">
                  <c:v>46.896929440000001</c:v>
                </c:pt>
                <c:pt idx="2426">
                  <c:v>43.245059310000002</c:v>
                </c:pt>
                <c:pt idx="2427">
                  <c:v>44.534384660000001</c:v>
                </c:pt>
                <c:pt idx="2428">
                  <c:v>45.973444809999997</c:v>
                </c:pt>
                <c:pt idx="2429">
                  <c:v>45.370056689999998</c:v>
                </c:pt>
                <c:pt idx="2430">
                  <c:v>45.913153880000003</c:v>
                </c:pt>
                <c:pt idx="2431">
                  <c:v>45.04190492</c:v>
                </c:pt>
                <c:pt idx="2432">
                  <c:v>45.262892829999998</c:v>
                </c:pt>
                <c:pt idx="2433">
                  <c:v>45.435122249999999</c:v>
                </c:pt>
                <c:pt idx="2434">
                  <c:v>45.537277809999999</c:v>
                </c:pt>
                <c:pt idx="2435">
                  <c:v>45.825367649999997</c:v>
                </c:pt>
                <c:pt idx="2436">
                  <c:v>43.850761210000002</c:v>
                </c:pt>
                <c:pt idx="2437">
                  <c:v>46.047973560000003</c:v>
                </c:pt>
                <c:pt idx="2438">
                  <c:v>46.252101140000001</c:v>
                </c:pt>
                <c:pt idx="2439">
                  <c:v>44.544694370000002</c:v>
                </c:pt>
                <c:pt idx="2440">
                  <c:v>44.28543835</c:v>
                </c:pt>
                <c:pt idx="2441">
                  <c:v>44.964511719999997</c:v>
                </c:pt>
                <c:pt idx="2442">
                  <c:v>45.537956090000002</c:v>
                </c:pt>
                <c:pt idx="2443">
                  <c:v>45.829023730000003</c:v>
                </c:pt>
                <c:pt idx="2444">
                  <c:v>44.41754778</c:v>
                </c:pt>
                <c:pt idx="2445">
                  <c:v>42.950321029999998</c:v>
                </c:pt>
                <c:pt idx="2446">
                  <c:v>19.71147363</c:v>
                </c:pt>
                <c:pt idx="2447">
                  <c:v>-18.450445989999999</c:v>
                </c:pt>
                <c:pt idx="2448">
                  <c:v>-21.23414197</c:v>
                </c:pt>
                <c:pt idx="2449">
                  <c:v>-21.014312329999999</c:v>
                </c:pt>
                <c:pt idx="2450">
                  <c:v>-20.243821390000001</c:v>
                </c:pt>
                <c:pt idx="2451">
                  <c:v>-20.30479631</c:v>
                </c:pt>
                <c:pt idx="2452">
                  <c:v>-20.16744714</c:v>
                </c:pt>
                <c:pt idx="2453">
                  <c:v>-20.491822500000001</c:v>
                </c:pt>
                <c:pt idx="2454">
                  <c:v>-20.72040861</c:v>
                </c:pt>
                <c:pt idx="2455">
                  <c:v>-20.704777020000002</c:v>
                </c:pt>
                <c:pt idx="2456">
                  <c:v>-20.290671079999999</c:v>
                </c:pt>
                <c:pt idx="2457">
                  <c:v>-20.023448309999999</c:v>
                </c:pt>
                <c:pt idx="2458">
                  <c:v>-20.672508229999998</c:v>
                </c:pt>
                <c:pt idx="2459">
                  <c:v>-21.757730380000002</c:v>
                </c:pt>
                <c:pt idx="2460">
                  <c:v>-20.891912720000001</c:v>
                </c:pt>
                <c:pt idx="2461">
                  <c:v>-20.456042879999998</c:v>
                </c:pt>
                <c:pt idx="2462">
                  <c:v>-21.2311391</c:v>
                </c:pt>
                <c:pt idx="2463">
                  <c:v>-19.667445359999999</c:v>
                </c:pt>
                <c:pt idx="2464">
                  <c:v>-20.164348660000002</c:v>
                </c:pt>
                <c:pt idx="2465">
                  <c:v>-20.132858930000001</c:v>
                </c:pt>
                <c:pt idx="2466">
                  <c:v>-21.186016460000001</c:v>
                </c:pt>
                <c:pt idx="2467">
                  <c:v>-21.080806859999999</c:v>
                </c:pt>
                <c:pt idx="2468">
                  <c:v>-21.667764999999999</c:v>
                </c:pt>
                <c:pt idx="2469">
                  <c:v>-20.103511319999999</c:v>
                </c:pt>
                <c:pt idx="2470">
                  <c:v>-20.397599799999998</c:v>
                </c:pt>
                <c:pt idx="2471">
                  <c:v>-20.98636943</c:v>
                </c:pt>
                <c:pt idx="2472">
                  <c:v>-20.747521859999999</c:v>
                </c:pt>
                <c:pt idx="2473">
                  <c:v>-19.872736740000001</c:v>
                </c:pt>
                <c:pt idx="2474">
                  <c:v>-22.328371189999999</c:v>
                </c:pt>
                <c:pt idx="2475">
                  <c:v>-21.232703560000001</c:v>
                </c:pt>
                <c:pt idx="2476">
                  <c:v>-20.290594429999999</c:v>
                </c:pt>
                <c:pt idx="2477">
                  <c:v>-21.001528159999999</c:v>
                </c:pt>
                <c:pt idx="2478">
                  <c:v>-20.303743430000001</c:v>
                </c:pt>
                <c:pt idx="2479">
                  <c:v>-21.634816149999999</c:v>
                </c:pt>
                <c:pt idx="2480">
                  <c:v>-20.450610569999998</c:v>
                </c:pt>
                <c:pt idx="2481">
                  <c:v>-21.779557690000001</c:v>
                </c:pt>
                <c:pt idx="2482">
                  <c:v>-21.15924085</c:v>
                </c:pt>
                <c:pt idx="2483">
                  <c:v>-21.359391460000001</c:v>
                </c:pt>
                <c:pt idx="2484">
                  <c:v>-21.405661609999999</c:v>
                </c:pt>
                <c:pt idx="2485">
                  <c:v>-20.290755560000001</c:v>
                </c:pt>
                <c:pt idx="2486">
                  <c:v>-20.056806630000001</c:v>
                </c:pt>
                <c:pt idx="2487">
                  <c:v>-20.727774419999999</c:v>
                </c:pt>
                <c:pt idx="2488">
                  <c:v>-21.807532200000001</c:v>
                </c:pt>
                <c:pt idx="2489">
                  <c:v>-20.526204549999999</c:v>
                </c:pt>
                <c:pt idx="2490">
                  <c:v>-21.54881228</c:v>
                </c:pt>
                <c:pt idx="2491">
                  <c:v>-22.722765649999999</c:v>
                </c:pt>
                <c:pt idx="2492">
                  <c:v>-20.74044245</c:v>
                </c:pt>
                <c:pt idx="2493">
                  <c:v>-19.628688889999999</c:v>
                </c:pt>
                <c:pt idx="2494">
                  <c:v>-21.515648110000001</c:v>
                </c:pt>
                <c:pt idx="2495">
                  <c:v>-21.220986929999999</c:v>
                </c:pt>
                <c:pt idx="2496">
                  <c:v>-18.729748740000002</c:v>
                </c:pt>
                <c:pt idx="2497">
                  <c:v>-20.05859306</c:v>
                </c:pt>
                <c:pt idx="2498">
                  <c:v>-19.4893985</c:v>
                </c:pt>
                <c:pt idx="2499">
                  <c:v>-17.92750268</c:v>
                </c:pt>
                <c:pt idx="2500">
                  <c:v>-16.594982009999999</c:v>
                </c:pt>
                <c:pt idx="2501">
                  <c:v>-7.3401679399999997</c:v>
                </c:pt>
                <c:pt idx="2502">
                  <c:v>0.73266580000000003</c:v>
                </c:pt>
                <c:pt idx="2503">
                  <c:v>11.28739017</c:v>
                </c:pt>
                <c:pt idx="2504">
                  <c:v>21.223050579999999</c:v>
                </c:pt>
                <c:pt idx="2505">
                  <c:v>31.827863829999998</c:v>
                </c:pt>
                <c:pt idx="2506">
                  <c:v>40.565695030000001</c:v>
                </c:pt>
                <c:pt idx="2507">
                  <c:v>49.745862320000001</c:v>
                </c:pt>
                <c:pt idx="2508">
                  <c:v>56.585243560000002</c:v>
                </c:pt>
                <c:pt idx="2509">
                  <c:v>64.125317899999999</c:v>
                </c:pt>
                <c:pt idx="2510">
                  <c:v>73.729351829999999</c:v>
                </c:pt>
                <c:pt idx="2511">
                  <c:v>83.213975689999998</c:v>
                </c:pt>
                <c:pt idx="2512">
                  <c:v>92.873676739999993</c:v>
                </c:pt>
                <c:pt idx="2513">
                  <c:v>102.03235329</c:v>
                </c:pt>
                <c:pt idx="2514">
                  <c:v>109.22571614</c:v>
                </c:pt>
                <c:pt idx="2515">
                  <c:v>119.42174172</c:v>
                </c:pt>
                <c:pt idx="2516">
                  <c:v>127.46872264</c:v>
                </c:pt>
                <c:pt idx="2517">
                  <c:v>126.71480151</c:v>
                </c:pt>
                <c:pt idx="2518">
                  <c:v>125.76338773000001</c:v>
                </c:pt>
                <c:pt idx="2519">
                  <c:v>124.26655706</c:v>
                </c:pt>
                <c:pt idx="2520">
                  <c:v>125.91862573</c:v>
                </c:pt>
                <c:pt idx="2521">
                  <c:v>125.40690608</c:v>
                </c:pt>
                <c:pt idx="2522">
                  <c:v>125.31131983</c:v>
                </c:pt>
                <c:pt idx="2523">
                  <c:v>126.86485055999999</c:v>
                </c:pt>
                <c:pt idx="2524">
                  <c:v>126.52598208000001</c:v>
                </c:pt>
                <c:pt idx="2525">
                  <c:v>123.77967460000001</c:v>
                </c:pt>
                <c:pt idx="2526">
                  <c:v>125.16485462999999</c:v>
                </c:pt>
                <c:pt idx="2527">
                  <c:v>126.19785019</c:v>
                </c:pt>
                <c:pt idx="2528">
                  <c:v>125.09863396999999</c:v>
                </c:pt>
                <c:pt idx="2529">
                  <c:v>125.02238140999999</c:v>
                </c:pt>
                <c:pt idx="2530">
                  <c:v>125.29991307</c:v>
                </c:pt>
                <c:pt idx="2531">
                  <c:v>126.15243762999999</c:v>
                </c:pt>
                <c:pt idx="2532">
                  <c:v>124.16949169</c:v>
                </c:pt>
                <c:pt idx="2533">
                  <c:v>124.39262840000001</c:v>
                </c:pt>
                <c:pt idx="2534">
                  <c:v>124.60330611000001</c:v>
                </c:pt>
                <c:pt idx="2535">
                  <c:v>124.67943931000001</c:v>
                </c:pt>
                <c:pt idx="2536">
                  <c:v>125.71608693</c:v>
                </c:pt>
                <c:pt idx="2537">
                  <c:v>125.32355029999999</c:v>
                </c:pt>
                <c:pt idx="2538">
                  <c:v>126.04417698</c:v>
                </c:pt>
                <c:pt idx="2539">
                  <c:v>125.46851199</c:v>
                </c:pt>
                <c:pt idx="2540">
                  <c:v>124.5621283</c:v>
                </c:pt>
                <c:pt idx="2541">
                  <c:v>122.99432576</c:v>
                </c:pt>
                <c:pt idx="2542">
                  <c:v>125.46358644999999</c:v>
                </c:pt>
                <c:pt idx="2543">
                  <c:v>125.43718057</c:v>
                </c:pt>
                <c:pt idx="2544">
                  <c:v>126.21866248000001</c:v>
                </c:pt>
                <c:pt idx="2545">
                  <c:v>125.01376208000001</c:v>
                </c:pt>
                <c:pt idx="2546">
                  <c:v>124.19634157</c:v>
                </c:pt>
                <c:pt idx="2547">
                  <c:v>125.82968748</c:v>
                </c:pt>
                <c:pt idx="2548">
                  <c:v>125.19117814000001</c:v>
                </c:pt>
                <c:pt idx="2549">
                  <c:v>126.14657732000001</c:v>
                </c:pt>
                <c:pt idx="2550">
                  <c:v>125.88816409</c:v>
                </c:pt>
                <c:pt idx="2551">
                  <c:v>125.00038632</c:v>
                </c:pt>
                <c:pt idx="2552">
                  <c:v>125.19059953</c:v>
                </c:pt>
                <c:pt idx="2553">
                  <c:v>125.82663986</c:v>
                </c:pt>
                <c:pt idx="2554">
                  <c:v>124.01798454999999</c:v>
                </c:pt>
                <c:pt idx="2555">
                  <c:v>125.1254653</c:v>
                </c:pt>
                <c:pt idx="2556">
                  <c:v>123.95485635</c:v>
                </c:pt>
                <c:pt idx="2557">
                  <c:v>123.85951918000001</c:v>
                </c:pt>
                <c:pt idx="2558">
                  <c:v>125.01611179</c:v>
                </c:pt>
                <c:pt idx="2559">
                  <c:v>124.36253219</c:v>
                </c:pt>
                <c:pt idx="2560">
                  <c:v>124.7334417</c:v>
                </c:pt>
                <c:pt idx="2561">
                  <c:v>124.61284790000001</c:v>
                </c:pt>
                <c:pt idx="2562">
                  <c:v>125.49906885999999</c:v>
                </c:pt>
                <c:pt idx="2563">
                  <c:v>125.18012272</c:v>
                </c:pt>
                <c:pt idx="2564">
                  <c:v>124.51355341999999</c:v>
                </c:pt>
                <c:pt idx="2565">
                  <c:v>124.81713864</c:v>
                </c:pt>
                <c:pt idx="2566">
                  <c:v>37.601844630000002</c:v>
                </c:pt>
                <c:pt idx="2567">
                  <c:v>-5.56058393</c:v>
                </c:pt>
                <c:pt idx="2568">
                  <c:v>-7.6064779800000002</c:v>
                </c:pt>
                <c:pt idx="2569">
                  <c:v>-7.3403919000000002</c:v>
                </c:pt>
                <c:pt idx="2570">
                  <c:v>-7.8806274600000004</c:v>
                </c:pt>
                <c:pt idx="2571">
                  <c:v>-7.0687255499999999</c:v>
                </c:pt>
                <c:pt idx="2572">
                  <c:v>-6.6023185299999998</c:v>
                </c:pt>
                <c:pt idx="2573">
                  <c:v>-7.6970135500000003</c:v>
                </c:pt>
                <c:pt idx="2574">
                  <c:v>-6.6944559999999997</c:v>
                </c:pt>
                <c:pt idx="2575">
                  <c:v>-8.8905568699999993</c:v>
                </c:pt>
                <c:pt idx="2576">
                  <c:v>-7.4480122</c:v>
                </c:pt>
                <c:pt idx="2577">
                  <c:v>-6.0287802099999999</c:v>
                </c:pt>
                <c:pt idx="2578">
                  <c:v>-5.9159082300000003</c:v>
                </c:pt>
                <c:pt idx="2579">
                  <c:v>-13.809596920000001</c:v>
                </c:pt>
                <c:pt idx="2580">
                  <c:v>-13.08635647</c:v>
                </c:pt>
                <c:pt idx="2581">
                  <c:v>-13.504563790000001</c:v>
                </c:pt>
                <c:pt idx="2582">
                  <c:v>-15.67183481</c:v>
                </c:pt>
                <c:pt idx="2583">
                  <c:v>-14.29232618</c:v>
                </c:pt>
                <c:pt idx="2584">
                  <c:v>-13.99958363</c:v>
                </c:pt>
                <c:pt idx="2585">
                  <c:v>-14.587308569999999</c:v>
                </c:pt>
                <c:pt idx="2586">
                  <c:v>-13.971575680000001</c:v>
                </c:pt>
                <c:pt idx="2587">
                  <c:v>-14.694501539999999</c:v>
                </c:pt>
                <c:pt idx="2588">
                  <c:v>-14.80150164</c:v>
                </c:pt>
                <c:pt idx="2589">
                  <c:v>-15.004017080000001</c:v>
                </c:pt>
                <c:pt idx="2590">
                  <c:v>-14.80583876</c:v>
                </c:pt>
                <c:pt idx="2591">
                  <c:v>-15.23778435</c:v>
                </c:pt>
                <c:pt idx="2592">
                  <c:v>-15.34917634</c:v>
                </c:pt>
                <c:pt idx="2593">
                  <c:v>-15.793530779999999</c:v>
                </c:pt>
                <c:pt idx="2594">
                  <c:v>-15.964027229999999</c:v>
                </c:pt>
                <c:pt idx="2595">
                  <c:v>-15.37708509</c:v>
                </c:pt>
                <c:pt idx="2596">
                  <c:v>-14.079082270000001</c:v>
                </c:pt>
                <c:pt idx="2597">
                  <c:v>-15.176455580000001</c:v>
                </c:pt>
                <c:pt idx="2598">
                  <c:v>-15.59557302</c:v>
                </c:pt>
                <c:pt idx="2599">
                  <c:v>-14.942218840000001</c:v>
                </c:pt>
                <c:pt idx="2600">
                  <c:v>-15.158724339999999</c:v>
                </c:pt>
                <c:pt idx="2601">
                  <c:v>-13.460122610000001</c:v>
                </c:pt>
                <c:pt idx="2602">
                  <c:v>-14.42907673</c:v>
                </c:pt>
                <c:pt idx="2603">
                  <c:v>-14.58552931</c:v>
                </c:pt>
                <c:pt idx="2604">
                  <c:v>-15.203902709999999</c:v>
                </c:pt>
                <c:pt idx="2605">
                  <c:v>-14.86324591</c:v>
                </c:pt>
                <c:pt idx="2606">
                  <c:v>-15.32746337</c:v>
                </c:pt>
                <c:pt idx="2607">
                  <c:v>-14.08937802</c:v>
                </c:pt>
                <c:pt idx="2608">
                  <c:v>-15.701886780000001</c:v>
                </c:pt>
                <c:pt idx="2609">
                  <c:v>-14.44631584</c:v>
                </c:pt>
                <c:pt idx="2610">
                  <c:v>-14.726886540000001</c:v>
                </c:pt>
                <c:pt idx="2611">
                  <c:v>-15.03602884</c:v>
                </c:pt>
                <c:pt idx="2612">
                  <c:v>-13.672838260000001</c:v>
                </c:pt>
                <c:pt idx="2613">
                  <c:v>-14.601344729999999</c:v>
                </c:pt>
                <c:pt idx="2614">
                  <c:v>-15.8248374</c:v>
                </c:pt>
                <c:pt idx="2615">
                  <c:v>-14.44752645</c:v>
                </c:pt>
                <c:pt idx="2616">
                  <c:v>-14.61857442</c:v>
                </c:pt>
                <c:pt idx="2617">
                  <c:v>-15.22261842</c:v>
                </c:pt>
                <c:pt idx="2618">
                  <c:v>-15.317120040000001</c:v>
                </c:pt>
                <c:pt idx="2619">
                  <c:v>-14.418508859999999</c:v>
                </c:pt>
                <c:pt idx="2620">
                  <c:v>-15.3638107</c:v>
                </c:pt>
                <c:pt idx="2621">
                  <c:v>-14.57132077</c:v>
                </c:pt>
                <c:pt idx="2622">
                  <c:v>-15.173827559999999</c:v>
                </c:pt>
                <c:pt idx="2623">
                  <c:v>-13.336489869999999</c:v>
                </c:pt>
                <c:pt idx="2624">
                  <c:v>-16.260444929999998</c:v>
                </c:pt>
                <c:pt idx="2625">
                  <c:v>-15.65445867</c:v>
                </c:pt>
                <c:pt idx="2626">
                  <c:v>-15.22308074</c:v>
                </c:pt>
                <c:pt idx="2627">
                  <c:v>-15.87222066</c:v>
                </c:pt>
                <c:pt idx="2628">
                  <c:v>-13.631142280000001</c:v>
                </c:pt>
                <c:pt idx="2629">
                  <c:v>-14.449080909999999</c:v>
                </c:pt>
                <c:pt idx="2630">
                  <c:v>-13.84729117</c:v>
                </c:pt>
                <c:pt idx="2631">
                  <c:v>-15.948996660000001</c:v>
                </c:pt>
                <c:pt idx="2632">
                  <c:v>-14.63711376</c:v>
                </c:pt>
                <c:pt idx="2633">
                  <c:v>-14.35583347</c:v>
                </c:pt>
                <c:pt idx="2634">
                  <c:v>-14.41925732</c:v>
                </c:pt>
                <c:pt idx="2635">
                  <c:v>-15.625323590000001</c:v>
                </c:pt>
                <c:pt idx="2636">
                  <c:v>-15.79473177</c:v>
                </c:pt>
                <c:pt idx="2637">
                  <c:v>-14.790810670000001</c:v>
                </c:pt>
                <c:pt idx="2638">
                  <c:v>-15.209911330000001</c:v>
                </c:pt>
                <c:pt idx="2639">
                  <c:v>-16.627849189999999</c:v>
                </c:pt>
                <c:pt idx="2640">
                  <c:v>-15.6701414</c:v>
                </c:pt>
                <c:pt idx="2641">
                  <c:v>-14.447449990000001</c:v>
                </c:pt>
                <c:pt idx="2642">
                  <c:v>-14.79571657</c:v>
                </c:pt>
                <c:pt idx="2643">
                  <c:v>-14.448150419999999</c:v>
                </c:pt>
                <c:pt idx="2644">
                  <c:v>-15.532643869999999</c:v>
                </c:pt>
                <c:pt idx="2645">
                  <c:v>-14.15535281</c:v>
                </c:pt>
                <c:pt idx="2646">
                  <c:v>-14.93076862</c:v>
                </c:pt>
                <c:pt idx="2647">
                  <c:v>-14.18944441</c:v>
                </c:pt>
                <c:pt idx="2648">
                  <c:v>-16.133855130000001</c:v>
                </c:pt>
                <c:pt idx="2649">
                  <c:v>-14.52303693</c:v>
                </c:pt>
                <c:pt idx="2650">
                  <c:v>-13.48806561</c:v>
                </c:pt>
                <c:pt idx="2651">
                  <c:v>-14.54168217</c:v>
                </c:pt>
                <c:pt idx="2652">
                  <c:v>-14.665261770000001</c:v>
                </c:pt>
                <c:pt idx="2653">
                  <c:v>-15.190138299999999</c:v>
                </c:pt>
                <c:pt idx="2654">
                  <c:v>-14.48499797</c:v>
                </c:pt>
                <c:pt idx="2655">
                  <c:v>-15.03843348</c:v>
                </c:pt>
                <c:pt idx="2656">
                  <c:v>-14.863599860000001</c:v>
                </c:pt>
                <c:pt idx="2657">
                  <c:v>-16.755573640000001</c:v>
                </c:pt>
                <c:pt idx="2658">
                  <c:v>-15.76510446</c:v>
                </c:pt>
                <c:pt idx="2659">
                  <c:v>-14.346098810000001</c:v>
                </c:pt>
                <c:pt idx="2660">
                  <c:v>-15.069353080000001</c:v>
                </c:pt>
                <c:pt idx="2661">
                  <c:v>-14.28303726</c:v>
                </c:pt>
                <c:pt idx="2662">
                  <c:v>-13.428329059999999</c:v>
                </c:pt>
                <c:pt idx="2663">
                  <c:v>-14.88379041</c:v>
                </c:pt>
                <c:pt idx="2664">
                  <c:v>-14.374489609999999</c:v>
                </c:pt>
                <c:pt idx="2665">
                  <c:v>-15.67631905</c:v>
                </c:pt>
                <c:pt idx="2666">
                  <c:v>-15.37798894</c:v>
                </c:pt>
                <c:pt idx="2667">
                  <c:v>-16.139320649999998</c:v>
                </c:pt>
                <c:pt idx="2668">
                  <c:v>-15.02865514</c:v>
                </c:pt>
                <c:pt idx="2669">
                  <c:v>-14.74760245</c:v>
                </c:pt>
                <c:pt idx="2670">
                  <c:v>-14.83840386</c:v>
                </c:pt>
                <c:pt idx="2671">
                  <c:v>-16.24872521</c:v>
                </c:pt>
                <c:pt idx="2672">
                  <c:v>-15.936573020000001</c:v>
                </c:pt>
                <c:pt idx="2673">
                  <c:v>-14.7630169</c:v>
                </c:pt>
                <c:pt idx="2674">
                  <c:v>-13.75982269</c:v>
                </c:pt>
                <c:pt idx="2675">
                  <c:v>-15.24317761</c:v>
                </c:pt>
                <c:pt idx="2676">
                  <c:v>-15.98423038</c:v>
                </c:pt>
                <c:pt idx="2677">
                  <c:v>-16.170241799999999</c:v>
                </c:pt>
                <c:pt idx="2678">
                  <c:v>-15.211281169999999</c:v>
                </c:pt>
                <c:pt idx="2679">
                  <c:v>-13.78491339</c:v>
                </c:pt>
                <c:pt idx="2680">
                  <c:v>-15.391179879999999</c:v>
                </c:pt>
                <c:pt idx="2681">
                  <c:v>-15.68964512</c:v>
                </c:pt>
                <c:pt idx="2682">
                  <c:v>-16.26319784</c:v>
                </c:pt>
                <c:pt idx="2683">
                  <c:v>-16.137238889999999</c:v>
                </c:pt>
                <c:pt idx="2684">
                  <c:v>-15.658649130000001</c:v>
                </c:pt>
                <c:pt idx="2685">
                  <c:v>-15.21162565</c:v>
                </c:pt>
                <c:pt idx="2686">
                  <c:v>-14.717005690000001</c:v>
                </c:pt>
                <c:pt idx="2687">
                  <c:v>-15.4709257</c:v>
                </c:pt>
                <c:pt idx="2688">
                  <c:v>-13.97076103</c:v>
                </c:pt>
                <c:pt idx="2689">
                  <c:v>-14.54571544</c:v>
                </c:pt>
                <c:pt idx="2690">
                  <c:v>-16.618797409999999</c:v>
                </c:pt>
                <c:pt idx="2691">
                  <c:v>-15.00756041</c:v>
                </c:pt>
                <c:pt idx="2692">
                  <c:v>-15.008242790000001</c:v>
                </c:pt>
                <c:pt idx="2693">
                  <c:v>-15.08700471</c:v>
                </c:pt>
                <c:pt idx="2694">
                  <c:v>-16.32514149</c:v>
                </c:pt>
                <c:pt idx="2695">
                  <c:v>-14.437167499999999</c:v>
                </c:pt>
                <c:pt idx="2696">
                  <c:v>-15.61284491</c:v>
                </c:pt>
                <c:pt idx="2697">
                  <c:v>-15.50381426</c:v>
                </c:pt>
                <c:pt idx="2698">
                  <c:v>-14.992953200000001</c:v>
                </c:pt>
                <c:pt idx="2699">
                  <c:v>-15.22188775</c:v>
                </c:pt>
                <c:pt idx="2700">
                  <c:v>-15.052920329999999</c:v>
                </c:pt>
                <c:pt idx="2701">
                  <c:v>-14.23324115</c:v>
                </c:pt>
                <c:pt idx="2702">
                  <c:v>-15.210669749999999</c:v>
                </c:pt>
                <c:pt idx="2703">
                  <c:v>-14.529569609999999</c:v>
                </c:pt>
                <c:pt idx="2704">
                  <c:v>-13.39086938</c:v>
                </c:pt>
                <c:pt idx="2705">
                  <c:v>-14.735033789999999</c:v>
                </c:pt>
                <c:pt idx="2706">
                  <c:v>-14.71142706</c:v>
                </c:pt>
                <c:pt idx="2707">
                  <c:v>-15.485336780000001</c:v>
                </c:pt>
                <c:pt idx="2708">
                  <c:v>-15.486606070000001</c:v>
                </c:pt>
                <c:pt idx="2709">
                  <c:v>-14.6050951</c:v>
                </c:pt>
                <c:pt idx="2710">
                  <c:v>-14.57390219</c:v>
                </c:pt>
                <c:pt idx="2711">
                  <c:v>-15.44193709</c:v>
                </c:pt>
                <c:pt idx="2712">
                  <c:v>-15.08601056</c:v>
                </c:pt>
                <c:pt idx="2713">
                  <c:v>-14.73024901</c:v>
                </c:pt>
                <c:pt idx="2714">
                  <c:v>-14.712629489999999</c:v>
                </c:pt>
                <c:pt idx="2715">
                  <c:v>-16.585255499999999</c:v>
                </c:pt>
                <c:pt idx="2716">
                  <c:v>-15.1167119</c:v>
                </c:pt>
                <c:pt idx="2717">
                  <c:v>-15.004789389999999</c:v>
                </c:pt>
                <c:pt idx="2718">
                  <c:v>-14.56205379</c:v>
                </c:pt>
                <c:pt idx="2719">
                  <c:v>-15.64490851</c:v>
                </c:pt>
                <c:pt idx="2720">
                  <c:v>-15.52319192</c:v>
                </c:pt>
                <c:pt idx="2721">
                  <c:v>-14.902537779999999</c:v>
                </c:pt>
                <c:pt idx="2722">
                  <c:v>-15.102722419999999</c:v>
                </c:pt>
                <c:pt idx="2723">
                  <c:v>-15.798673409999999</c:v>
                </c:pt>
                <c:pt idx="2724">
                  <c:v>-14.904035800000001</c:v>
                </c:pt>
                <c:pt idx="2725">
                  <c:v>-14.57684051</c:v>
                </c:pt>
                <c:pt idx="2726">
                  <c:v>-15.33456215</c:v>
                </c:pt>
                <c:pt idx="2727">
                  <c:v>-15.025744080000001</c:v>
                </c:pt>
                <c:pt idx="2728">
                  <c:v>-14.5410515</c:v>
                </c:pt>
                <c:pt idx="2729">
                  <c:v>-14.748912580000001</c:v>
                </c:pt>
                <c:pt idx="2730">
                  <c:v>-14.619737020000001</c:v>
                </c:pt>
                <c:pt idx="2731">
                  <c:v>-15.350013369999999</c:v>
                </c:pt>
                <c:pt idx="2732">
                  <c:v>-13.288361500000001</c:v>
                </c:pt>
                <c:pt idx="2733">
                  <c:v>-14.313766709999999</c:v>
                </c:pt>
                <c:pt idx="2734">
                  <c:v>-15.690615210000001</c:v>
                </c:pt>
                <c:pt idx="2735">
                  <c:v>-15.056926089999999</c:v>
                </c:pt>
                <c:pt idx="2736">
                  <c:v>-13.90859079</c:v>
                </c:pt>
                <c:pt idx="2737">
                  <c:v>-13.95451667</c:v>
                </c:pt>
                <c:pt idx="2738">
                  <c:v>-15.04233069</c:v>
                </c:pt>
                <c:pt idx="2739">
                  <c:v>-16.601536729999999</c:v>
                </c:pt>
                <c:pt idx="2740">
                  <c:v>-14.91515547</c:v>
                </c:pt>
                <c:pt idx="2741">
                  <c:v>-14.900876670000001</c:v>
                </c:pt>
                <c:pt idx="2742">
                  <c:v>-13.367978040000001</c:v>
                </c:pt>
                <c:pt idx="2743">
                  <c:v>-15.362793229999999</c:v>
                </c:pt>
                <c:pt idx="2744">
                  <c:v>-14.062841479999999</c:v>
                </c:pt>
                <c:pt idx="2745">
                  <c:v>-15.84493895</c:v>
                </c:pt>
                <c:pt idx="2746">
                  <c:v>-16.07319034</c:v>
                </c:pt>
                <c:pt idx="2747">
                  <c:v>-14.451290999999999</c:v>
                </c:pt>
                <c:pt idx="2748">
                  <c:v>-14.32546542</c:v>
                </c:pt>
                <c:pt idx="2749">
                  <c:v>-14.420739409999999</c:v>
                </c:pt>
                <c:pt idx="2750">
                  <c:v>-14.91383284</c:v>
                </c:pt>
                <c:pt idx="2751">
                  <c:v>-15.858287020000001</c:v>
                </c:pt>
                <c:pt idx="2752">
                  <c:v>-14.430638419999999</c:v>
                </c:pt>
                <c:pt idx="2753">
                  <c:v>-14.108687529999999</c:v>
                </c:pt>
                <c:pt idx="2754">
                  <c:v>-14.587723990000001</c:v>
                </c:pt>
                <c:pt idx="2755">
                  <c:v>-14.283777110000001</c:v>
                </c:pt>
                <c:pt idx="2756">
                  <c:v>-16.200412969999999</c:v>
                </c:pt>
                <c:pt idx="2757">
                  <c:v>-14.58451116</c:v>
                </c:pt>
                <c:pt idx="2758">
                  <c:v>-14.46142218</c:v>
                </c:pt>
                <c:pt idx="2759">
                  <c:v>-14.1105143</c:v>
                </c:pt>
                <c:pt idx="2760">
                  <c:v>-13.65330273</c:v>
                </c:pt>
                <c:pt idx="2761">
                  <c:v>-15.3717354</c:v>
                </c:pt>
                <c:pt idx="2762">
                  <c:v>-14.616547669999999</c:v>
                </c:pt>
                <c:pt idx="2763">
                  <c:v>-14.92601606</c:v>
                </c:pt>
                <c:pt idx="2764">
                  <c:v>-15.929864370000001</c:v>
                </c:pt>
                <c:pt idx="2765">
                  <c:v>-16.548055860000002</c:v>
                </c:pt>
                <c:pt idx="2766">
                  <c:v>-14.69138283</c:v>
                </c:pt>
                <c:pt idx="2767">
                  <c:v>-15.078988349999999</c:v>
                </c:pt>
                <c:pt idx="2768">
                  <c:v>-14.596719739999999</c:v>
                </c:pt>
                <c:pt idx="2769">
                  <c:v>-16.952773180000001</c:v>
                </c:pt>
                <c:pt idx="2770">
                  <c:v>-14.89260017</c:v>
                </c:pt>
                <c:pt idx="2771">
                  <c:v>-14.740456</c:v>
                </c:pt>
                <c:pt idx="2772">
                  <c:v>-14.491687649999999</c:v>
                </c:pt>
                <c:pt idx="2773">
                  <c:v>-14.861326699999999</c:v>
                </c:pt>
                <c:pt idx="2774">
                  <c:v>-15.970291270000001</c:v>
                </c:pt>
                <c:pt idx="2775">
                  <c:v>-15.12008836</c:v>
                </c:pt>
                <c:pt idx="2776">
                  <c:v>-15.940896540000001</c:v>
                </c:pt>
                <c:pt idx="2777">
                  <c:v>-15.219241439999999</c:v>
                </c:pt>
                <c:pt idx="2778">
                  <c:v>-15.141061669999999</c:v>
                </c:pt>
                <c:pt idx="2779">
                  <c:v>-15.018543620000001</c:v>
                </c:pt>
                <c:pt idx="2780">
                  <c:v>-15.155681939999999</c:v>
                </c:pt>
                <c:pt idx="2781">
                  <c:v>-13.499284449999999</c:v>
                </c:pt>
                <c:pt idx="2782">
                  <c:v>-13.640767159999999</c:v>
                </c:pt>
                <c:pt idx="2783">
                  <c:v>-15.371045629999999</c:v>
                </c:pt>
                <c:pt idx="2784">
                  <c:v>-15.347127560000001</c:v>
                </c:pt>
                <c:pt idx="2785">
                  <c:v>-14.72554629</c:v>
                </c:pt>
                <c:pt idx="2786">
                  <c:v>-15.469624769999999</c:v>
                </c:pt>
                <c:pt idx="2787">
                  <c:v>-14.412188670000001</c:v>
                </c:pt>
                <c:pt idx="2788">
                  <c:v>-14.96993322</c:v>
                </c:pt>
                <c:pt idx="2789">
                  <c:v>-15.0332347</c:v>
                </c:pt>
                <c:pt idx="2790">
                  <c:v>-15.651902870000001</c:v>
                </c:pt>
                <c:pt idx="2791">
                  <c:v>-14.70524189</c:v>
                </c:pt>
                <c:pt idx="2792">
                  <c:v>-14.2915077</c:v>
                </c:pt>
                <c:pt idx="2793">
                  <c:v>-15.170064330000001</c:v>
                </c:pt>
                <c:pt idx="2794">
                  <c:v>-15.746833349999999</c:v>
                </c:pt>
                <c:pt idx="2795">
                  <c:v>-15.66752179</c:v>
                </c:pt>
                <c:pt idx="2796">
                  <c:v>-14.445902200000001</c:v>
                </c:pt>
                <c:pt idx="2797">
                  <c:v>-14.55153883</c:v>
                </c:pt>
                <c:pt idx="2798">
                  <c:v>-14.538036440000001</c:v>
                </c:pt>
                <c:pt idx="2799">
                  <c:v>-16.566775660000001</c:v>
                </c:pt>
                <c:pt idx="2800">
                  <c:v>-15.03260893</c:v>
                </c:pt>
                <c:pt idx="2801">
                  <c:v>-15.91348292</c:v>
                </c:pt>
                <c:pt idx="2802">
                  <c:v>-14.414298860000001</c:v>
                </c:pt>
                <c:pt idx="2803">
                  <c:v>-16.27197237</c:v>
                </c:pt>
                <c:pt idx="2804">
                  <c:v>-15.34025492</c:v>
                </c:pt>
                <c:pt idx="2805">
                  <c:v>-13.467505340000001</c:v>
                </c:pt>
                <c:pt idx="2806">
                  <c:v>-15.471679849999999</c:v>
                </c:pt>
                <c:pt idx="2807">
                  <c:v>-13.837343519999999</c:v>
                </c:pt>
                <c:pt idx="2808">
                  <c:v>-15.357276300000001</c:v>
                </c:pt>
                <c:pt idx="2809">
                  <c:v>-16.317240269999999</c:v>
                </c:pt>
                <c:pt idx="2810">
                  <c:v>-14.474364209999999</c:v>
                </c:pt>
                <c:pt idx="2811">
                  <c:v>-15.32537149</c:v>
                </c:pt>
                <c:pt idx="2812">
                  <c:v>-15.01714447</c:v>
                </c:pt>
                <c:pt idx="2813">
                  <c:v>-14.458117850000001</c:v>
                </c:pt>
                <c:pt idx="2814">
                  <c:v>-15.10389155</c:v>
                </c:pt>
                <c:pt idx="2815">
                  <c:v>-15.561398349999999</c:v>
                </c:pt>
                <c:pt idx="2816">
                  <c:v>-16.070289850000002</c:v>
                </c:pt>
                <c:pt idx="2817">
                  <c:v>-13.932594509999999</c:v>
                </c:pt>
                <c:pt idx="2818">
                  <c:v>-14.84437398</c:v>
                </c:pt>
                <c:pt idx="2819">
                  <c:v>-15.513953150000001</c:v>
                </c:pt>
                <c:pt idx="2820">
                  <c:v>-15.04858924</c:v>
                </c:pt>
                <c:pt idx="2821">
                  <c:v>-13.762870769999999</c:v>
                </c:pt>
                <c:pt idx="2822">
                  <c:v>-13.435672589999999</c:v>
                </c:pt>
                <c:pt idx="2823">
                  <c:v>-15.32492064</c:v>
                </c:pt>
                <c:pt idx="2824">
                  <c:v>-15.188625800000001</c:v>
                </c:pt>
                <c:pt idx="2825">
                  <c:v>-15.358771580000001</c:v>
                </c:pt>
                <c:pt idx="2826">
                  <c:v>-15.807447310000001</c:v>
                </c:pt>
                <c:pt idx="2827">
                  <c:v>-14.694211279999999</c:v>
                </c:pt>
                <c:pt idx="2828">
                  <c:v>-16.024293849999999</c:v>
                </c:pt>
                <c:pt idx="2829">
                  <c:v>-16.408455409999998</c:v>
                </c:pt>
                <c:pt idx="2830">
                  <c:v>-15.29038428</c:v>
                </c:pt>
                <c:pt idx="2831">
                  <c:v>-15.823481040000001</c:v>
                </c:pt>
                <c:pt idx="2832">
                  <c:v>-14.91269117</c:v>
                </c:pt>
                <c:pt idx="2833">
                  <c:v>-14.80163378</c:v>
                </c:pt>
                <c:pt idx="2834">
                  <c:v>-13.794540420000001</c:v>
                </c:pt>
                <c:pt idx="2835">
                  <c:v>-13.99000934</c:v>
                </c:pt>
                <c:pt idx="2836">
                  <c:v>-13.745457330000001</c:v>
                </c:pt>
                <c:pt idx="2837">
                  <c:v>-15.032939020000001</c:v>
                </c:pt>
                <c:pt idx="2838">
                  <c:v>-15.83422189</c:v>
                </c:pt>
                <c:pt idx="2839">
                  <c:v>-14.567332670000001</c:v>
                </c:pt>
                <c:pt idx="2840">
                  <c:v>-15.623449150000001</c:v>
                </c:pt>
                <c:pt idx="2841">
                  <c:v>-14.13433094</c:v>
                </c:pt>
                <c:pt idx="2842">
                  <c:v>-15.467793139999999</c:v>
                </c:pt>
                <c:pt idx="2843">
                  <c:v>-14.47521427</c:v>
                </c:pt>
                <c:pt idx="2844">
                  <c:v>-14.569177639999999</c:v>
                </c:pt>
                <c:pt idx="2845">
                  <c:v>-14.09025499</c:v>
                </c:pt>
                <c:pt idx="2846">
                  <c:v>-15.205151969999999</c:v>
                </c:pt>
                <c:pt idx="2847">
                  <c:v>-14.104508940000001</c:v>
                </c:pt>
                <c:pt idx="2848">
                  <c:v>-15.40729911</c:v>
                </c:pt>
                <c:pt idx="2849">
                  <c:v>-14.708008570000001</c:v>
                </c:pt>
                <c:pt idx="2850">
                  <c:v>-16.347244440000001</c:v>
                </c:pt>
                <c:pt idx="2851">
                  <c:v>-15.392216830000001</c:v>
                </c:pt>
                <c:pt idx="2852">
                  <c:v>-15.016066650000001</c:v>
                </c:pt>
                <c:pt idx="2853">
                  <c:v>-14.33482727</c:v>
                </c:pt>
                <c:pt idx="2854">
                  <c:v>-14.72023542</c:v>
                </c:pt>
                <c:pt idx="2855">
                  <c:v>-15.383994120000001</c:v>
                </c:pt>
                <c:pt idx="2856">
                  <c:v>-14.365342</c:v>
                </c:pt>
                <c:pt idx="2857">
                  <c:v>-13.94922111</c:v>
                </c:pt>
                <c:pt idx="2858">
                  <c:v>-14.659755609999999</c:v>
                </c:pt>
                <c:pt idx="2859">
                  <c:v>-14.224097029999999</c:v>
                </c:pt>
                <c:pt idx="2860">
                  <c:v>-14.666598130000001</c:v>
                </c:pt>
                <c:pt idx="2861">
                  <c:v>-14.894618850000001</c:v>
                </c:pt>
                <c:pt idx="2862">
                  <c:v>-14.740484840000001</c:v>
                </c:pt>
                <c:pt idx="2863">
                  <c:v>-14.08596116</c:v>
                </c:pt>
                <c:pt idx="2864">
                  <c:v>-15.30666579</c:v>
                </c:pt>
                <c:pt idx="2865">
                  <c:v>-15.341859019999999</c:v>
                </c:pt>
                <c:pt idx="2866">
                  <c:v>-16.950464159999999</c:v>
                </c:pt>
                <c:pt idx="2867">
                  <c:v>-14.105320880000001</c:v>
                </c:pt>
                <c:pt idx="2868">
                  <c:v>-15.298526499999999</c:v>
                </c:pt>
                <c:pt idx="2869">
                  <c:v>-14.988664959999999</c:v>
                </c:pt>
                <c:pt idx="2870">
                  <c:v>-16.46068296</c:v>
                </c:pt>
                <c:pt idx="2871">
                  <c:v>-14.740204500000001</c:v>
                </c:pt>
                <c:pt idx="2872">
                  <c:v>-14.301079420000001</c:v>
                </c:pt>
                <c:pt idx="2873">
                  <c:v>-14.11885562</c:v>
                </c:pt>
                <c:pt idx="2874">
                  <c:v>-13.94782721</c:v>
                </c:pt>
                <c:pt idx="2875">
                  <c:v>-15.07725158</c:v>
                </c:pt>
                <c:pt idx="2876">
                  <c:v>-14.722037289999999</c:v>
                </c:pt>
                <c:pt idx="2877">
                  <c:v>-15.07942122</c:v>
                </c:pt>
                <c:pt idx="2878">
                  <c:v>-14.988137740000001</c:v>
                </c:pt>
                <c:pt idx="2879">
                  <c:v>-15.01897593</c:v>
                </c:pt>
                <c:pt idx="2880">
                  <c:v>-15.00674562</c:v>
                </c:pt>
                <c:pt idx="2881">
                  <c:v>-14.75858274</c:v>
                </c:pt>
                <c:pt idx="2882">
                  <c:v>-15.472660250000001</c:v>
                </c:pt>
                <c:pt idx="2883">
                  <c:v>-13.815870110000001</c:v>
                </c:pt>
                <c:pt idx="2884">
                  <c:v>-13.7688089</c:v>
                </c:pt>
                <c:pt idx="2885">
                  <c:v>-14.621564129999999</c:v>
                </c:pt>
                <c:pt idx="2886">
                  <c:v>-15.96492806</c:v>
                </c:pt>
                <c:pt idx="2887">
                  <c:v>-15.346785799999999</c:v>
                </c:pt>
                <c:pt idx="2888">
                  <c:v>-14.46413418</c:v>
                </c:pt>
                <c:pt idx="2889">
                  <c:v>-14.632874149999999</c:v>
                </c:pt>
                <c:pt idx="2890">
                  <c:v>-14.77389071</c:v>
                </c:pt>
                <c:pt idx="2891">
                  <c:v>-13.348831199999999</c:v>
                </c:pt>
                <c:pt idx="2892">
                  <c:v>-15.360927889999999</c:v>
                </c:pt>
                <c:pt idx="2893">
                  <c:v>-14.710948610000001</c:v>
                </c:pt>
                <c:pt idx="2894">
                  <c:v>-13.971717699999999</c:v>
                </c:pt>
                <c:pt idx="2895">
                  <c:v>-14.60569175</c:v>
                </c:pt>
                <c:pt idx="2896">
                  <c:v>-14.602207890000001</c:v>
                </c:pt>
                <c:pt idx="2897">
                  <c:v>-14.698331169999999</c:v>
                </c:pt>
                <c:pt idx="2898">
                  <c:v>-13.55147054</c:v>
                </c:pt>
                <c:pt idx="2899">
                  <c:v>-14.15653116</c:v>
                </c:pt>
                <c:pt idx="2900">
                  <c:v>-14.78926802</c:v>
                </c:pt>
                <c:pt idx="2901">
                  <c:v>-15.37704864</c:v>
                </c:pt>
                <c:pt idx="2902">
                  <c:v>-14.75773407</c:v>
                </c:pt>
                <c:pt idx="2903">
                  <c:v>-14.4334957</c:v>
                </c:pt>
                <c:pt idx="2904">
                  <c:v>-15.3593359</c:v>
                </c:pt>
                <c:pt idx="2905">
                  <c:v>-15.513270609999999</c:v>
                </c:pt>
                <c:pt idx="2906">
                  <c:v>-15.33272914</c:v>
                </c:pt>
                <c:pt idx="2907">
                  <c:v>-14.912038969999999</c:v>
                </c:pt>
                <c:pt idx="2908">
                  <c:v>-14.558245899999999</c:v>
                </c:pt>
                <c:pt idx="2909">
                  <c:v>-15.49852108</c:v>
                </c:pt>
                <c:pt idx="2910">
                  <c:v>-16.24335803</c:v>
                </c:pt>
                <c:pt idx="2911">
                  <c:v>-15.486305209999999</c:v>
                </c:pt>
                <c:pt idx="2912">
                  <c:v>-15.918634000000001</c:v>
                </c:pt>
                <c:pt idx="2913">
                  <c:v>-15.25338983</c:v>
                </c:pt>
                <c:pt idx="2914">
                  <c:v>-14.089237860000001</c:v>
                </c:pt>
                <c:pt idx="2915">
                  <c:v>-16.133107320000001</c:v>
                </c:pt>
                <c:pt idx="2916">
                  <c:v>-15.51598357</c:v>
                </c:pt>
                <c:pt idx="2917">
                  <c:v>-15.46561047</c:v>
                </c:pt>
                <c:pt idx="2918">
                  <c:v>-14.600372439999999</c:v>
                </c:pt>
                <c:pt idx="2919">
                  <c:v>-15.994369860000001</c:v>
                </c:pt>
                <c:pt idx="2920">
                  <c:v>-15.00723485</c:v>
                </c:pt>
                <c:pt idx="2921">
                  <c:v>-16.738320569999999</c:v>
                </c:pt>
                <c:pt idx="2922">
                  <c:v>-14.39779298</c:v>
                </c:pt>
                <c:pt idx="2923">
                  <c:v>-15.176035600000001</c:v>
                </c:pt>
                <c:pt idx="2924">
                  <c:v>-15.19109048</c:v>
                </c:pt>
                <c:pt idx="2925">
                  <c:v>-15.003184340000001</c:v>
                </c:pt>
                <c:pt idx="2926">
                  <c:v>-14.665889780000001</c:v>
                </c:pt>
                <c:pt idx="2927">
                  <c:v>-15.177047140000001</c:v>
                </c:pt>
                <c:pt idx="2928">
                  <c:v>-16.474753069999998</c:v>
                </c:pt>
                <c:pt idx="2929">
                  <c:v>-13.62685192</c:v>
                </c:pt>
                <c:pt idx="2930">
                  <c:v>-15.626258699999999</c:v>
                </c:pt>
                <c:pt idx="2931">
                  <c:v>-15.096008429999999</c:v>
                </c:pt>
                <c:pt idx="2932">
                  <c:v>-15.18963448</c:v>
                </c:pt>
                <c:pt idx="2933">
                  <c:v>-14.36620033</c:v>
                </c:pt>
                <c:pt idx="2934">
                  <c:v>-15.06330483</c:v>
                </c:pt>
                <c:pt idx="2935">
                  <c:v>-14.381140869999999</c:v>
                </c:pt>
                <c:pt idx="2936">
                  <c:v>-15.3941754</c:v>
                </c:pt>
                <c:pt idx="2937">
                  <c:v>-13.95323733</c:v>
                </c:pt>
                <c:pt idx="2938">
                  <c:v>-14.68248249</c:v>
                </c:pt>
                <c:pt idx="2939">
                  <c:v>-14.945724800000001</c:v>
                </c:pt>
                <c:pt idx="2940">
                  <c:v>-14.31205207</c:v>
                </c:pt>
                <c:pt idx="2941">
                  <c:v>-15.87044547</c:v>
                </c:pt>
                <c:pt idx="2942">
                  <c:v>-14.41823788</c:v>
                </c:pt>
                <c:pt idx="2943">
                  <c:v>-15.36386678</c:v>
                </c:pt>
                <c:pt idx="2944">
                  <c:v>-15.96883338</c:v>
                </c:pt>
                <c:pt idx="2945">
                  <c:v>-15.31552804</c:v>
                </c:pt>
                <c:pt idx="2946">
                  <c:v>-15.47292085</c:v>
                </c:pt>
                <c:pt idx="2947">
                  <c:v>-14.761722689999999</c:v>
                </c:pt>
                <c:pt idx="2948">
                  <c:v>-15.00559331</c:v>
                </c:pt>
                <c:pt idx="2949">
                  <c:v>-15.34729125</c:v>
                </c:pt>
                <c:pt idx="2950">
                  <c:v>-14.59084024</c:v>
                </c:pt>
                <c:pt idx="2951">
                  <c:v>-14.52988972</c:v>
                </c:pt>
                <c:pt idx="2952">
                  <c:v>-15.69036193</c:v>
                </c:pt>
                <c:pt idx="2953">
                  <c:v>-15.658226109999999</c:v>
                </c:pt>
                <c:pt idx="2954">
                  <c:v>-15.34878271</c:v>
                </c:pt>
                <c:pt idx="2955">
                  <c:v>-13.04101077</c:v>
                </c:pt>
                <c:pt idx="2956">
                  <c:v>-14.714536539999999</c:v>
                </c:pt>
                <c:pt idx="2957">
                  <c:v>-16.741753429999999</c:v>
                </c:pt>
                <c:pt idx="2958">
                  <c:v>-14.8374635</c:v>
                </c:pt>
                <c:pt idx="2959">
                  <c:v>-16.383900430000001</c:v>
                </c:pt>
                <c:pt idx="2960">
                  <c:v>-15.118850419999999</c:v>
                </c:pt>
                <c:pt idx="2961">
                  <c:v>-14.081239419999999</c:v>
                </c:pt>
                <c:pt idx="2962">
                  <c:v>-14.903437370000001</c:v>
                </c:pt>
                <c:pt idx="2963">
                  <c:v>-14.433225800000001</c:v>
                </c:pt>
                <c:pt idx="2964">
                  <c:v>-15.758848009999999</c:v>
                </c:pt>
                <c:pt idx="2965">
                  <c:v>-17.58470681</c:v>
                </c:pt>
                <c:pt idx="2966">
                  <c:v>-15.641510370000001</c:v>
                </c:pt>
                <c:pt idx="2967">
                  <c:v>-15.236748589999999</c:v>
                </c:pt>
                <c:pt idx="2968">
                  <c:v>-14.913022529999999</c:v>
                </c:pt>
                <c:pt idx="2969">
                  <c:v>-15.02246244</c:v>
                </c:pt>
                <c:pt idx="2970">
                  <c:v>-14.96139309</c:v>
                </c:pt>
                <c:pt idx="2971">
                  <c:v>-14.28094817</c:v>
                </c:pt>
                <c:pt idx="2972">
                  <c:v>-14.561544319999999</c:v>
                </c:pt>
                <c:pt idx="2973">
                  <c:v>-15.39933463</c:v>
                </c:pt>
                <c:pt idx="2974">
                  <c:v>-14.591704480000001</c:v>
                </c:pt>
                <c:pt idx="2975">
                  <c:v>-14.88491434</c:v>
                </c:pt>
                <c:pt idx="2976">
                  <c:v>-14.14215789</c:v>
                </c:pt>
                <c:pt idx="2977">
                  <c:v>-15.399843069999999</c:v>
                </c:pt>
                <c:pt idx="2978">
                  <c:v>-14.558043440000001</c:v>
                </c:pt>
                <c:pt idx="2979">
                  <c:v>-13.986283970000001</c:v>
                </c:pt>
                <c:pt idx="2980">
                  <c:v>-15.211419380000001</c:v>
                </c:pt>
                <c:pt idx="2981">
                  <c:v>-15.72167833</c:v>
                </c:pt>
                <c:pt idx="2982">
                  <c:v>-14.57484009</c:v>
                </c:pt>
                <c:pt idx="2983">
                  <c:v>-15.94102771</c:v>
                </c:pt>
                <c:pt idx="2984">
                  <c:v>-15.101901059999999</c:v>
                </c:pt>
                <c:pt idx="2985">
                  <c:v>-13.34091198</c:v>
                </c:pt>
                <c:pt idx="2986">
                  <c:v>-13.78932043</c:v>
                </c:pt>
                <c:pt idx="2987">
                  <c:v>-15.05818968</c:v>
                </c:pt>
                <c:pt idx="2988">
                  <c:v>-14.687632020000001</c:v>
                </c:pt>
                <c:pt idx="2989">
                  <c:v>-13.668656159999999</c:v>
                </c:pt>
                <c:pt idx="2990">
                  <c:v>-15.81662027</c:v>
                </c:pt>
                <c:pt idx="2991">
                  <c:v>-14.284639670000001</c:v>
                </c:pt>
                <c:pt idx="2992">
                  <c:v>-14.54108812</c:v>
                </c:pt>
                <c:pt idx="2993">
                  <c:v>-15.053790380000001</c:v>
                </c:pt>
                <c:pt idx="2994">
                  <c:v>-14.977087969999999</c:v>
                </c:pt>
                <c:pt idx="2995">
                  <c:v>-16.252445529999999</c:v>
                </c:pt>
                <c:pt idx="2996">
                  <c:v>-15.611688900000001</c:v>
                </c:pt>
                <c:pt idx="2997">
                  <c:v>-15.845178020000001</c:v>
                </c:pt>
                <c:pt idx="2998">
                  <c:v>-13.90618553</c:v>
                </c:pt>
                <c:pt idx="2999">
                  <c:v>-16.072936559999999</c:v>
                </c:pt>
                <c:pt idx="3000">
                  <c:v>-15.395416620000001</c:v>
                </c:pt>
                <c:pt idx="3001">
                  <c:v>-15.0531001</c:v>
                </c:pt>
                <c:pt idx="3002">
                  <c:v>-15.29898056</c:v>
                </c:pt>
                <c:pt idx="3003">
                  <c:v>-15.706699090000001</c:v>
                </c:pt>
                <c:pt idx="3004">
                  <c:v>-15.564315349999999</c:v>
                </c:pt>
                <c:pt idx="3005">
                  <c:v>-15.3300523</c:v>
                </c:pt>
                <c:pt idx="3006">
                  <c:v>-14.71066049</c:v>
                </c:pt>
                <c:pt idx="3007">
                  <c:v>-13.89507588</c:v>
                </c:pt>
                <c:pt idx="3008">
                  <c:v>-13.366770320000001</c:v>
                </c:pt>
                <c:pt idx="3009">
                  <c:v>-14.88617812</c:v>
                </c:pt>
                <c:pt idx="3010">
                  <c:v>-13.541110290000001</c:v>
                </c:pt>
                <c:pt idx="3011">
                  <c:v>-15.131594740000001</c:v>
                </c:pt>
                <c:pt idx="3012">
                  <c:v>-13.985557699999999</c:v>
                </c:pt>
                <c:pt idx="3013">
                  <c:v>-14.45239127</c:v>
                </c:pt>
                <c:pt idx="3014">
                  <c:v>-15.08214759</c:v>
                </c:pt>
                <c:pt idx="3015">
                  <c:v>-13.1519008</c:v>
                </c:pt>
                <c:pt idx="3016">
                  <c:v>-12.673135329999999</c:v>
                </c:pt>
                <c:pt idx="3017">
                  <c:v>-12.84071821</c:v>
                </c:pt>
                <c:pt idx="3018">
                  <c:v>-10.95118207</c:v>
                </c:pt>
                <c:pt idx="3019">
                  <c:v>-10.70465549</c:v>
                </c:pt>
                <c:pt idx="3020">
                  <c:v>-8.6170821199999992</c:v>
                </c:pt>
                <c:pt idx="3021">
                  <c:v>-5.3521176600000002</c:v>
                </c:pt>
                <c:pt idx="3022">
                  <c:v>-1.15948177</c:v>
                </c:pt>
                <c:pt idx="3023">
                  <c:v>6.1269885799999999</c:v>
                </c:pt>
                <c:pt idx="3024">
                  <c:v>9.83103792</c:v>
                </c:pt>
                <c:pt idx="3025">
                  <c:v>21.057666139999998</c:v>
                </c:pt>
                <c:pt idx="3026">
                  <c:v>29.10508583</c:v>
                </c:pt>
                <c:pt idx="3027">
                  <c:v>39.645145560000003</c:v>
                </c:pt>
                <c:pt idx="3028">
                  <c:v>50.507858759999998</c:v>
                </c:pt>
                <c:pt idx="3029">
                  <c:v>62.715612810000003</c:v>
                </c:pt>
                <c:pt idx="3030">
                  <c:v>74.463812450000006</c:v>
                </c:pt>
                <c:pt idx="3031">
                  <c:v>88.092653429999999</c:v>
                </c:pt>
                <c:pt idx="3032">
                  <c:v>97.004315070000004</c:v>
                </c:pt>
                <c:pt idx="3033">
                  <c:v>109.07995751</c:v>
                </c:pt>
                <c:pt idx="3034">
                  <c:v>122.26097093</c:v>
                </c:pt>
                <c:pt idx="3035">
                  <c:v>136.25012146</c:v>
                </c:pt>
                <c:pt idx="3036">
                  <c:v>147.57997813</c:v>
                </c:pt>
                <c:pt idx="3037">
                  <c:v>160.55285606000001</c:v>
                </c:pt>
                <c:pt idx="3038">
                  <c:v>173.43771494000001</c:v>
                </c:pt>
                <c:pt idx="3039">
                  <c:v>184.24437090000001</c:v>
                </c:pt>
                <c:pt idx="3040">
                  <c:v>195.34817000000001</c:v>
                </c:pt>
                <c:pt idx="3041">
                  <c:v>205.65580245000001</c:v>
                </c:pt>
                <c:pt idx="3042">
                  <c:v>213.54915120000001</c:v>
                </c:pt>
                <c:pt idx="3043">
                  <c:v>226.25473531</c:v>
                </c:pt>
                <c:pt idx="3044">
                  <c:v>232.25372487000001</c:v>
                </c:pt>
                <c:pt idx="3045">
                  <c:v>243.63530315</c:v>
                </c:pt>
                <c:pt idx="3046">
                  <c:v>251.33404021999999</c:v>
                </c:pt>
                <c:pt idx="3047">
                  <c:v>261.14993354000001</c:v>
                </c:pt>
                <c:pt idx="3048">
                  <c:v>270.00274808</c:v>
                </c:pt>
                <c:pt idx="3049">
                  <c:v>272.97686981999999</c:v>
                </c:pt>
                <c:pt idx="3050">
                  <c:v>273.07342445</c:v>
                </c:pt>
                <c:pt idx="3051">
                  <c:v>271.53551864999997</c:v>
                </c:pt>
                <c:pt idx="3052">
                  <c:v>273.78721961999997</c:v>
                </c:pt>
                <c:pt idx="3053">
                  <c:v>272.74511553000002</c:v>
                </c:pt>
                <c:pt idx="3054">
                  <c:v>271.21847821</c:v>
                </c:pt>
                <c:pt idx="3055">
                  <c:v>272.59977215999999</c:v>
                </c:pt>
                <c:pt idx="3056">
                  <c:v>271.52855896</c:v>
                </c:pt>
                <c:pt idx="3057">
                  <c:v>272.02202833000001</c:v>
                </c:pt>
                <c:pt idx="3058">
                  <c:v>271.30055576000001</c:v>
                </c:pt>
                <c:pt idx="3059">
                  <c:v>272.78140912999999</c:v>
                </c:pt>
                <c:pt idx="3060">
                  <c:v>272.71626429999998</c:v>
                </c:pt>
                <c:pt idx="3061">
                  <c:v>272.33337862000002</c:v>
                </c:pt>
                <c:pt idx="3062">
                  <c:v>270.46419363000001</c:v>
                </c:pt>
                <c:pt idx="3063">
                  <c:v>272.14006741999998</c:v>
                </c:pt>
                <c:pt idx="3064">
                  <c:v>272.08155102000001</c:v>
                </c:pt>
                <c:pt idx="3065">
                  <c:v>271.79218623999998</c:v>
                </c:pt>
                <c:pt idx="3066">
                  <c:v>271.36212691999998</c:v>
                </c:pt>
                <c:pt idx="3067">
                  <c:v>270.75141444000002</c:v>
                </c:pt>
                <c:pt idx="3068">
                  <c:v>272.05252273999997</c:v>
                </c:pt>
                <c:pt idx="3069">
                  <c:v>272.17552910000001</c:v>
                </c:pt>
                <c:pt idx="3070">
                  <c:v>270.80224314999998</c:v>
                </c:pt>
                <c:pt idx="3071">
                  <c:v>271.42602849999997</c:v>
                </c:pt>
                <c:pt idx="3072">
                  <c:v>271.45354922000001</c:v>
                </c:pt>
                <c:pt idx="3073">
                  <c:v>271.07134772000001</c:v>
                </c:pt>
                <c:pt idx="3074">
                  <c:v>271.99437948000002</c:v>
                </c:pt>
                <c:pt idx="3075">
                  <c:v>272.28838251000002</c:v>
                </c:pt>
                <c:pt idx="3076">
                  <c:v>271.36274437999998</c:v>
                </c:pt>
                <c:pt idx="3077">
                  <c:v>271.75141704999999</c:v>
                </c:pt>
                <c:pt idx="3078">
                  <c:v>272.60664442000001</c:v>
                </c:pt>
                <c:pt idx="3079">
                  <c:v>271.36209109999999</c:v>
                </c:pt>
                <c:pt idx="3080">
                  <c:v>269.86538149</c:v>
                </c:pt>
                <c:pt idx="3081">
                  <c:v>270.23373664000002</c:v>
                </c:pt>
                <c:pt idx="3082">
                  <c:v>271.36073770000002</c:v>
                </c:pt>
                <c:pt idx="3083">
                  <c:v>272.05702255</c:v>
                </c:pt>
                <c:pt idx="3084">
                  <c:v>271.04987410000001</c:v>
                </c:pt>
                <c:pt idx="3085">
                  <c:v>270.93315127</c:v>
                </c:pt>
                <c:pt idx="3086">
                  <c:v>271.96157693999999</c:v>
                </c:pt>
                <c:pt idx="3087">
                  <c:v>270.53414815000002</c:v>
                </c:pt>
                <c:pt idx="3088">
                  <c:v>271.45618658000001</c:v>
                </c:pt>
                <c:pt idx="3089">
                  <c:v>269.86693143999997</c:v>
                </c:pt>
                <c:pt idx="3090">
                  <c:v>271.30738322000002</c:v>
                </c:pt>
                <c:pt idx="3091">
                  <c:v>270.75697031999999</c:v>
                </c:pt>
                <c:pt idx="3092">
                  <c:v>270.88067567000002</c:v>
                </c:pt>
                <c:pt idx="3093">
                  <c:v>271.39823558000001</c:v>
                </c:pt>
                <c:pt idx="3094">
                  <c:v>271.48748370999999</c:v>
                </c:pt>
                <c:pt idx="3095">
                  <c:v>271.60979103</c:v>
                </c:pt>
                <c:pt idx="3096">
                  <c:v>270.87239950999998</c:v>
                </c:pt>
                <c:pt idx="3097">
                  <c:v>271.35715321999999</c:v>
                </c:pt>
                <c:pt idx="3098">
                  <c:v>272.34269104999998</c:v>
                </c:pt>
                <c:pt idx="3099">
                  <c:v>271.36788474999997</c:v>
                </c:pt>
                <c:pt idx="3100">
                  <c:v>271.69527328999999</c:v>
                </c:pt>
                <c:pt idx="3101">
                  <c:v>271.15068524999998</c:v>
                </c:pt>
                <c:pt idx="3102">
                  <c:v>271.32080588000002</c:v>
                </c:pt>
                <c:pt idx="3103">
                  <c:v>271.01530816000002</c:v>
                </c:pt>
                <c:pt idx="3104">
                  <c:v>272.22800878999999</c:v>
                </c:pt>
                <c:pt idx="3105">
                  <c:v>271.37196994999999</c:v>
                </c:pt>
                <c:pt idx="3106">
                  <c:v>269.69337251000002</c:v>
                </c:pt>
                <c:pt idx="3107">
                  <c:v>270.70836018</c:v>
                </c:pt>
                <c:pt idx="3108">
                  <c:v>270.60943100999998</c:v>
                </c:pt>
                <c:pt idx="3109">
                  <c:v>271.01375880000001</c:v>
                </c:pt>
                <c:pt idx="3110">
                  <c:v>270.59345946000002</c:v>
                </c:pt>
                <c:pt idx="3111">
                  <c:v>270.60238930000003</c:v>
                </c:pt>
                <c:pt idx="3112">
                  <c:v>270.94471257999999</c:v>
                </c:pt>
                <c:pt idx="3113">
                  <c:v>270.86878488000002</c:v>
                </c:pt>
                <c:pt idx="3114">
                  <c:v>270.78939603999999</c:v>
                </c:pt>
                <c:pt idx="3115">
                  <c:v>271.32562152000003</c:v>
                </c:pt>
                <c:pt idx="3116">
                  <c:v>270.61116074</c:v>
                </c:pt>
                <c:pt idx="3117">
                  <c:v>269.99403153999998</c:v>
                </c:pt>
                <c:pt idx="3118">
                  <c:v>271.23245127000001</c:v>
                </c:pt>
                <c:pt idx="3119">
                  <c:v>269.36149210999997</c:v>
                </c:pt>
                <c:pt idx="3120">
                  <c:v>270.06900252999998</c:v>
                </c:pt>
                <c:pt idx="3121">
                  <c:v>268.74707038000003</c:v>
                </c:pt>
                <c:pt idx="3122">
                  <c:v>271.79481800000002</c:v>
                </c:pt>
                <c:pt idx="3123">
                  <c:v>271.98503376000002</c:v>
                </c:pt>
                <c:pt idx="3124">
                  <c:v>270.43346954999998</c:v>
                </c:pt>
                <c:pt idx="3125">
                  <c:v>270.90411951999999</c:v>
                </c:pt>
                <c:pt idx="3126">
                  <c:v>270.76263977000002</c:v>
                </c:pt>
                <c:pt idx="3127">
                  <c:v>270.90662033000001</c:v>
                </c:pt>
                <c:pt idx="3128">
                  <c:v>270.91313674999998</c:v>
                </c:pt>
                <c:pt idx="3129">
                  <c:v>270.47996183999999</c:v>
                </c:pt>
                <c:pt idx="3130">
                  <c:v>271.37352052</c:v>
                </c:pt>
                <c:pt idx="3131">
                  <c:v>270.26083512000002</c:v>
                </c:pt>
                <c:pt idx="3132">
                  <c:v>269.62521717999999</c:v>
                </c:pt>
                <c:pt idx="3133">
                  <c:v>270.27526263999999</c:v>
                </c:pt>
                <c:pt idx="3134">
                  <c:v>271.45575351999997</c:v>
                </c:pt>
                <c:pt idx="3135">
                  <c:v>271.35380644999998</c:v>
                </c:pt>
                <c:pt idx="3136">
                  <c:v>271.34393603000001</c:v>
                </c:pt>
                <c:pt idx="3137">
                  <c:v>270.81930310000001</c:v>
                </c:pt>
                <c:pt idx="3138">
                  <c:v>270.78774774999999</c:v>
                </c:pt>
                <c:pt idx="3139">
                  <c:v>271.01989721000001</c:v>
                </c:pt>
                <c:pt idx="3140">
                  <c:v>270.56004717000002</c:v>
                </c:pt>
                <c:pt idx="3141">
                  <c:v>270.36453369999998</c:v>
                </c:pt>
                <c:pt idx="3142">
                  <c:v>272.13662694999999</c:v>
                </c:pt>
                <c:pt idx="3143">
                  <c:v>269.51588685000002</c:v>
                </c:pt>
                <c:pt idx="3144">
                  <c:v>271.34273667000002</c:v>
                </c:pt>
                <c:pt idx="3145">
                  <c:v>271.26467258999998</c:v>
                </c:pt>
                <c:pt idx="3146">
                  <c:v>270.17824618999998</c:v>
                </c:pt>
                <c:pt idx="3147">
                  <c:v>270.77396892000002</c:v>
                </c:pt>
                <c:pt idx="3148">
                  <c:v>271.34676073000003</c:v>
                </c:pt>
                <c:pt idx="3149">
                  <c:v>271.06656327000002</c:v>
                </c:pt>
                <c:pt idx="3150">
                  <c:v>271.15073232999998</c:v>
                </c:pt>
                <c:pt idx="3151">
                  <c:v>269.84562679999999</c:v>
                </c:pt>
                <c:pt idx="3152">
                  <c:v>269.91205765000001</c:v>
                </c:pt>
                <c:pt idx="3153">
                  <c:v>270.97934450000002</c:v>
                </c:pt>
                <c:pt idx="3154">
                  <c:v>269.04074436000002</c:v>
                </c:pt>
                <c:pt idx="3155">
                  <c:v>269.54262661000001</c:v>
                </c:pt>
                <c:pt idx="3156">
                  <c:v>269.53400429999999</c:v>
                </c:pt>
                <c:pt idx="3157">
                  <c:v>270.68679684</c:v>
                </c:pt>
                <c:pt idx="3158">
                  <c:v>269.63694084000002</c:v>
                </c:pt>
                <c:pt idx="3159">
                  <c:v>270.24309823999999</c:v>
                </c:pt>
                <c:pt idx="3160">
                  <c:v>272.27411089999998</c:v>
                </c:pt>
                <c:pt idx="3161">
                  <c:v>270.43993510000001</c:v>
                </c:pt>
                <c:pt idx="3162">
                  <c:v>270.76005948</c:v>
                </c:pt>
                <c:pt idx="3163">
                  <c:v>271.81160086</c:v>
                </c:pt>
                <c:pt idx="3164">
                  <c:v>269.82562244000002</c:v>
                </c:pt>
                <c:pt idx="3165">
                  <c:v>269.83330613999999</c:v>
                </c:pt>
                <c:pt idx="3166">
                  <c:v>269.80382651999997</c:v>
                </c:pt>
                <c:pt idx="3167">
                  <c:v>270.56917680999999</c:v>
                </c:pt>
                <c:pt idx="3168">
                  <c:v>269.67585064000002</c:v>
                </c:pt>
                <c:pt idx="3169">
                  <c:v>269.90851491000001</c:v>
                </c:pt>
                <c:pt idx="3170">
                  <c:v>270.18029051000002</c:v>
                </c:pt>
                <c:pt idx="3171">
                  <c:v>270.48557744999999</c:v>
                </c:pt>
                <c:pt idx="3172">
                  <c:v>270.41256311000001</c:v>
                </c:pt>
                <c:pt idx="3173">
                  <c:v>269.69436596000003</c:v>
                </c:pt>
                <c:pt idx="3174">
                  <c:v>268.86396832000003</c:v>
                </c:pt>
                <c:pt idx="3175">
                  <c:v>269.35313255</c:v>
                </c:pt>
                <c:pt idx="3176">
                  <c:v>269.48355660999999</c:v>
                </c:pt>
                <c:pt idx="3177">
                  <c:v>270.49728556999997</c:v>
                </c:pt>
                <c:pt idx="3178">
                  <c:v>270.67342834999999</c:v>
                </c:pt>
                <c:pt idx="3179">
                  <c:v>271.39228721000001</c:v>
                </c:pt>
                <c:pt idx="3180">
                  <c:v>271.85201389999997</c:v>
                </c:pt>
                <c:pt idx="3181">
                  <c:v>271.46017232999998</c:v>
                </c:pt>
                <c:pt idx="3182">
                  <c:v>270.57803295999997</c:v>
                </c:pt>
                <c:pt idx="3183">
                  <c:v>270.59861032999999</c:v>
                </c:pt>
                <c:pt idx="3184">
                  <c:v>269.95743665999998</c:v>
                </c:pt>
                <c:pt idx="3185">
                  <c:v>269.18894687</c:v>
                </c:pt>
                <c:pt idx="3186">
                  <c:v>270.43674149999998</c:v>
                </c:pt>
                <c:pt idx="3187">
                  <c:v>269.35823601999999</c:v>
                </c:pt>
                <c:pt idx="3188">
                  <c:v>270.07986287</c:v>
                </c:pt>
                <c:pt idx="3189">
                  <c:v>270.55212533000002</c:v>
                </c:pt>
                <c:pt idx="3190">
                  <c:v>270.91851967999997</c:v>
                </c:pt>
                <c:pt idx="3191">
                  <c:v>269.64294862000003</c:v>
                </c:pt>
                <c:pt idx="3192">
                  <c:v>269.92125965000002</c:v>
                </c:pt>
                <c:pt idx="3193">
                  <c:v>270.59709091000002</c:v>
                </c:pt>
                <c:pt idx="3194">
                  <c:v>269.18638547</c:v>
                </c:pt>
                <c:pt idx="3195">
                  <c:v>270.26162421999999</c:v>
                </c:pt>
                <c:pt idx="3196">
                  <c:v>269.57504648999998</c:v>
                </c:pt>
                <c:pt idx="3197">
                  <c:v>269.80277111999999</c:v>
                </c:pt>
                <c:pt idx="3198">
                  <c:v>269.92367218999999</c:v>
                </c:pt>
                <c:pt idx="3199">
                  <c:v>270.01394712000001</c:v>
                </c:pt>
                <c:pt idx="3200">
                  <c:v>269.09381002999999</c:v>
                </c:pt>
                <c:pt idx="3201">
                  <c:v>270.06437309</c:v>
                </c:pt>
                <c:pt idx="3202">
                  <c:v>270.51203205000002</c:v>
                </c:pt>
                <c:pt idx="3203">
                  <c:v>270.90244587000001</c:v>
                </c:pt>
                <c:pt idx="3204">
                  <c:v>270.85813315000001</c:v>
                </c:pt>
                <c:pt idx="3205">
                  <c:v>269.60902778000002</c:v>
                </c:pt>
                <c:pt idx="3206">
                  <c:v>270.87010856000001</c:v>
                </c:pt>
                <c:pt idx="3207">
                  <c:v>269.68267385000001</c:v>
                </c:pt>
                <c:pt idx="3208">
                  <c:v>271.08865449000001</c:v>
                </c:pt>
                <c:pt idx="3209">
                  <c:v>270.13307173999999</c:v>
                </c:pt>
                <c:pt idx="3210">
                  <c:v>269.52176974999998</c:v>
                </c:pt>
                <c:pt idx="3211">
                  <c:v>269.24831904000001</c:v>
                </c:pt>
                <c:pt idx="3212">
                  <c:v>270.56821098</c:v>
                </c:pt>
                <c:pt idx="3213">
                  <c:v>270.71407564999998</c:v>
                </c:pt>
                <c:pt idx="3214">
                  <c:v>269.00893382999999</c:v>
                </c:pt>
                <c:pt idx="3215">
                  <c:v>271.20712473999998</c:v>
                </c:pt>
                <c:pt idx="3216">
                  <c:v>272.30694146000002</c:v>
                </c:pt>
                <c:pt idx="3217">
                  <c:v>270.76937678000002</c:v>
                </c:pt>
                <c:pt idx="3218">
                  <c:v>269.67186415999998</c:v>
                </c:pt>
                <c:pt idx="3219">
                  <c:v>269.63002461999997</c:v>
                </c:pt>
                <c:pt idx="3220">
                  <c:v>269.83005505</c:v>
                </c:pt>
                <c:pt idx="3221">
                  <c:v>270.72532495000002</c:v>
                </c:pt>
                <c:pt idx="3222">
                  <c:v>271.19354988999999</c:v>
                </c:pt>
                <c:pt idx="3223">
                  <c:v>270.63964076000002</c:v>
                </c:pt>
                <c:pt idx="3224">
                  <c:v>270.14307120000001</c:v>
                </c:pt>
                <c:pt idx="3225">
                  <c:v>270.93738529000001</c:v>
                </c:pt>
                <c:pt idx="3226">
                  <c:v>270.07586734</c:v>
                </c:pt>
                <c:pt idx="3227">
                  <c:v>269.52086043000003</c:v>
                </c:pt>
                <c:pt idx="3228">
                  <c:v>270.89457812000001</c:v>
                </c:pt>
                <c:pt idx="3229">
                  <c:v>269.62278321999997</c:v>
                </c:pt>
                <c:pt idx="3230">
                  <c:v>270.32158340000001</c:v>
                </c:pt>
                <c:pt idx="3231">
                  <c:v>270.61091719000001</c:v>
                </c:pt>
                <c:pt idx="3232">
                  <c:v>270.39608919</c:v>
                </c:pt>
                <c:pt idx="3233">
                  <c:v>271.09303288000001</c:v>
                </c:pt>
                <c:pt idx="3234">
                  <c:v>269.35616442000003</c:v>
                </c:pt>
                <c:pt idx="3235">
                  <c:v>270.45104420000001</c:v>
                </c:pt>
                <c:pt idx="3236">
                  <c:v>270.69386372999998</c:v>
                </c:pt>
                <c:pt idx="3237">
                  <c:v>269.92792618999999</c:v>
                </c:pt>
                <c:pt idx="3238">
                  <c:v>270.18638486999998</c:v>
                </c:pt>
                <c:pt idx="3239">
                  <c:v>269.94140512000001</c:v>
                </c:pt>
                <c:pt idx="3240">
                  <c:v>269.77084493000001</c:v>
                </c:pt>
                <c:pt idx="3241">
                  <c:v>269.51133891000001</c:v>
                </c:pt>
                <c:pt idx="3242">
                  <c:v>271.05008142999998</c:v>
                </c:pt>
                <c:pt idx="3243">
                  <c:v>270.91319951999998</c:v>
                </c:pt>
                <c:pt idx="3244">
                  <c:v>270.12220165999997</c:v>
                </c:pt>
                <c:pt idx="3245">
                  <c:v>269.65010367000002</c:v>
                </c:pt>
                <c:pt idx="3246">
                  <c:v>270.88036276999998</c:v>
                </c:pt>
                <c:pt idx="3247">
                  <c:v>269.91669258000002</c:v>
                </c:pt>
                <c:pt idx="3248">
                  <c:v>269.89866454999998</c:v>
                </c:pt>
                <c:pt idx="3249">
                  <c:v>270.14488494</c:v>
                </c:pt>
                <c:pt idx="3250">
                  <c:v>271.44983015999998</c:v>
                </c:pt>
                <c:pt idx="3251">
                  <c:v>269.69525262000002</c:v>
                </c:pt>
                <c:pt idx="3252">
                  <c:v>270.27557146999999</c:v>
                </c:pt>
                <c:pt idx="3253">
                  <c:v>271.40124453999999</c:v>
                </c:pt>
                <c:pt idx="3254">
                  <c:v>270.60172417000001</c:v>
                </c:pt>
                <c:pt idx="3255">
                  <c:v>269.90175105999998</c:v>
                </c:pt>
                <c:pt idx="3256">
                  <c:v>269.52454018999998</c:v>
                </c:pt>
                <c:pt idx="3257">
                  <c:v>271.04214388000003</c:v>
                </c:pt>
                <c:pt idx="3258">
                  <c:v>269.27362034999999</c:v>
                </c:pt>
                <c:pt idx="3259">
                  <c:v>269.24119139999999</c:v>
                </c:pt>
                <c:pt idx="3260">
                  <c:v>270.07123883999998</c:v>
                </c:pt>
                <c:pt idx="3261">
                  <c:v>271.39331758999998</c:v>
                </c:pt>
                <c:pt idx="3262">
                  <c:v>271.96882959999999</c:v>
                </c:pt>
                <c:pt idx="3263">
                  <c:v>268.50008007000002</c:v>
                </c:pt>
                <c:pt idx="3264">
                  <c:v>268.99902451000003</c:v>
                </c:pt>
                <c:pt idx="3265">
                  <c:v>270.56205878999998</c:v>
                </c:pt>
                <c:pt idx="3266">
                  <c:v>269.29351380000003</c:v>
                </c:pt>
                <c:pt idx="3267">
                  <c:v>268.00491025000002</c:v>
                </c:pt>
                <c:pt idx="3268">
                  <c:v>269.65787595</c:v>
                </c:pt>
                <c:pt idx="3269">
                  <c:v>269.22030697999998</c:v>
                </c:pt>
                <c:pt idx="3270">
                  <c:v>271.01955095</c:v>
                </c:pt>
                <c:pt idx="3271">
                  <c:v>270.88343099000002</c:v>
                </c:pt>
                <c:pt idx="3272">
                  <c:v>270.25475843999999</c:v>
                </c:pt>
                <c:pt idx="3273">
                  <c:v>271.02721453999999</c:v>
                </c:pt>
                <c:pt idx="3274">
                  <c:v>270.63040102000002</c:v>
                </c:pt>
                <c:pt idx="3275">
                  <c:v>269.94770209000001</c:v>
                </c:pt>
                <c:pt idx="3276">
                  <c:v>269.61013243000002</c:v>
                </c:pt>
                <c:pt idx="3277">
                  <c:v>270.39845162</c:v>
                </c:pt>
                <c:pt idx="3278">
                  <c:v>270.56104044</c:v>
                </c:pt>
                <c:pt idx="3279">
                  <c:v>269.96344035999999</c:v>
                </c:pt>
                <c:pt idx="3280">
                  <c:v>269.51586107999998</c:v>
                </c:pt>
                <c:pt idx="3281">
                  <c:v>270.58457340000001</c:v>
                </c:pt>
                <c:pt idx="3282">
                  <c:v>269.63313059000001</c:v>
                </c:pt>
                <c:pt idx="3283">
                  <c:v>270.77088472000003</c:v>
                </c:pt>
                <c:pt idx="3284">
                  <c:v>270.86505019999998</c:v>
                </c:pt>
                <c:pt idx="3285">
                  <c:v>268.89354774999998</c:v>
                </c:pt>
                <c:pt idx="3286">
                  <c:v>269.18724539999999</c:v>
                </c:pt>
                <c:pt idx="3287">
                  <c:v>271.05675597999999</c:v>
                </c:pt>
                <c:pt idx="3288">
                  <c:v>269.52517697000002</c:v>
                </c:pt>
                <c:pt idx="3289">
                  <c:v>268.93388440000001</c:v>
                </c:pt>
                <c:pt idx="3290">
                  <c:v>269.93723483999997</c:v>
                </c:pt>
                <c:pt idx="3291">
                  <c:v>270.61485865999998</c:v>
                </c:pt>
                <c:pt idx="3292">
                  <c:v>269.17579523000001</c:v>
                </c:pt>
                <c:pt idx="3293">
                  <c:v>270.12409746999998</c:v>
                </c:pt>
                <c:pt idx="3294">
                  <c:v>269.59027917999998</c:v>
                </c:pt>
                <c:pt idx="3295">
                  <c:v>270.45065161999997</c:v>
                </c:pt>
                <c:pt idx="3296">
                  <c:v>271.08771403999998</c:v>
                </c:pt>
                <c:pt idx="3297">
                  <c:v>270.48092536000001</c:v>
                </c:pt>
                <c:pt idx="3298">
                  <c:v>270.40158774000002</c:v>
                </c:pt>
                <c:pt idx="3299">
                  <c:v>271.95144672999999</c:v>
                </c:pt>
                <c:pt idx="3300">
                  <c:v>268.88777941000001</c:v>
                </c:pt>
                <c:pt idx="3301">
                  <c:v>269.18205369999998</c:v>
                </c:pt>
                <c:pt idx="3302">
                  <c:v>269.48733589</c:v>
                </c:pt>
                <c:pt idx="3303">
                  <c:v>270.97610101999999</c:v>
                </c:pt>
                <c:pt idx="3304">
                  <c:v>269.83417555</c:v>
                </c:pt>
                <c:pt idx="3305">
                  <c:v>270.38730341000002</c:v>
                </c:pt>
                <c:pt idx="3306">
                  <c:v>270.64383314000003</c:v>
                </c:pt>
                <c:pt idx="3307">
                  <c:v>269.56650915</c:v>
                </c:pt>
                <c:pt idx="3308">
                  <c:v>269.35593590000002</c:v>
                </c:pt>
                <c:pt idx="3309">
                  <c:v>270.94320683000001</c:v>
                </c:pt>
                <c:pt idx="3310">
                  <c:v>268.70076513999999</c:v>
                </c:pt>
                <c:pt idx="3311">
                  <c:v>269.5816069</c:v>
                </c:pt>
                <c:pt idx="3312">
                  <c:v>270.91909758000003</c:v>
                </c:pt>
                <c:pt idx="3313">
                  <c:v>270.11199341000003</c:v>
                </c:pt>
                <c:pt idx="3314">
                  <c:v>271.38210149999998</c:v>
                </c:pt>
                <c:pt idx="3315">
                  <c:v>269.85842715000001</c:v>
                </c:pt>
                <c:pt idx="3316">
                  <c:v>270.55737209</c:v>
                </c:pt>
                <c:pt idx="3317">
                  <c:v>271.54730081000002</c:v>
                </c:pt>
                <c:pt idx="3318">
                  <c:v>269.85078268000001</c:v>
                </c:pt>
                <c:pt idx="3319">
                  <c:v>270.10074799</c:v>
                </c:pt>
                <c:pt idx="3320">
                  <c:v>270.71409053000002</c:v>
                </c:pt>
                <c:pt idx="3321">
                  <c:v>270.76303503999998</c:v>
                </c:pt>
                <c:pt idx="3322">
                  <c:v>270.74570877999997</c:v>
                </c:pt>
                <c:pt idx="3323">
                  <c:v>270.25869180000001</c:v>
                </c:pt>
                <c:pt idx="3324">
                  <c:v>270.43629274</c:v>
                </c:pt>
                <c:pt idx="3325">
                  <c:v>272.61648351000002</c:v>
                </c:pt>
                <c:pt idx="3326">
                  <c:v>269.69983896999997</c:v>
                </c:pt>
                <c:pt idx="3327">
                  <c:v>269.82608474</c:v>
                </c:pt>
                <c:pt idx="3328">
                  <c:v>270.55332451999999</c:v>
                </c:pt>
                <c:pt idx="3329">
                  <c:v>270.12868954999999</c:v>
                </c:pt>
                <c:pt idx="3330">
                  <c:v>271.29039465</c:v>
                </c:pt>
                <c:pt idx="3331">
                  <c:v>269.65626852999998</c:v>
                </c:pt>
                <c:pt idx="3332">
                  <c:v>270.70796525999998</c:v>
                </c:pt>
                <c:pt idx="3333">
                  <c:v>269.66217626999997</c:v>
                </c:pt>
                <c:pt idx="3334">
                  <c:v>270.47571733000001</c:v>
                </c:pt>
                <c:pt idx="3335">
                  <c:v>269.36007634999999</c:v>
                </c:pt>
                <c:pt idx="3336">
                  <c:v>270.26012345999999</c:v>
                </c:pt>
                <c:pt idx="3337">
                  <c:v>269.84382439000001</c:v>
                </c:pt>
                <c:pt idx="3338">
                  <c:v>268.55949129999999</c:v>
                </c:pt>
                <c:pt idx="3339">
                  <c:v>269.69114624000002</c:v>
                </c:pt>
                <c:pt idx="3340">
                  <c:v>268.56099846000001</c:v>
                </c:pt>
                <c:pt idx="3341">
                  <c:v>270.92754752000002</c:v>
                </c:pt>
                <c:pt idx="3342">
                  <c:v>269.87752182999998</c:v>
                </c:pt>
                <c:pt idx="3343">
                  <c:v>270.11015860999998</c:v>
                </c:pt>
                <c:pt idx="3344">
                  <c:v>271.00848730000001</c:v>
                </c:pt>
                <c:pt idx="3345">
                  <c:v>269.8339186</c:v>
                </c:pt>
                <c:pt idx="3346">
                  <c:v>269.19740038999998</c:v>
                </c:pt>
                <c:pt idx="3347">
                  <c:v>269.78391013999999</c:v>
                </c:pt>
                <c:pt idx="3348">
                  <c:v>269.47405463000001</c:v>
                </c:pt>
                <c:pt idx="3349">
                  <c:v>270.46863152999998</c:v>
                </c:pt>
                <c:pt idx="3350">
                  <c:v>270.01748509999999</c:v>
                </c:pt>
                <c:pt idx="3351">
                  <c:v>270.18024165999998</c:v>
                </c:pt>
                <c:pt idx="3352">
                  <c:v>270.45246628000001</c:v>
                </c:pt>
                <c:pt idx="3353">
                  <c:v>269.47825017999997</c:v>
                </c:pt>
                <c:pt idx="3354">
                  <c:v>270.40287042</c:v>
                </c:pt>
                <c:pt idx="3355">
                  <c:v>269.33609130999997</c:v>
                </c:pt>
                <c:pt idx="3356">
                  <c:v>269.65839151</c:v>
                </c:pt>
                <c:pt idx="3357">
                  <c:v>268.74743239999998</c:v>
                </c:pt>
                <c:pt idx="3358">
                  <c:v>270.74952101999997</c:v>
                </c:pt>
                <c:pt idx="3359">
                  <c:v>270.56364751000001</c:v>
                </c:pt>
                <c:pt idx="3360">
                  <c:v>268.37605936</c:v>
                </c:pt>
                <c:pt idx="3361">
                  <c:v>270.79144858000001</c:v>
                </c:pt>
                <c:pt idx="3362">
                  <c:v>270.76481217999998</c:v>
                </c:pt>
                <c:pt idx="3363">
                  <c:v>269.36270752000001</c:v>
                </c:pt>
                <c:pt idx="3364">
                  <c:v>269.22875307999999</c:v>
                </c:pt>
                <c:pt idx="3365">
                  <c:v>268.87701041000003</c:v>
                </c:pt>
                <c:pt idx="3366">
                  <c:v>268.92728993999998</c:v>
                </c:pt>
                <c:pt idx="3367">
                  <c:v>270.14843228000001</c:v>
                </c:pt>
                <c:pt idx="3368">
                  <c:v>269.63755859999998</c:v>
                </c:pt>
                <c:pt idx="3369">
                  <c:v>269.83157675000001</c:v>
                </c:pt>
                <c:pt idx="3370">
                  <c:v>269.171538</c:v>
                </c:pt>
                <c:pt idx="3371">
                  <c:v>269.54647951999999</c:v>
                </c:pt>
                <c:pt idx="3372">
                  <c:v>269.70052563000002</c:v>
                </c:pt>
                <c:pt idx="3373">
                  <c:v>269.83189609999999</c:v>
                </c:pt>
                <c:pt idx="3374">
                  <c:v>270.45447399</c:v>
                </c:pt>
                <c:pt idx="3375">
                  <c:v>269.19547082999998</c:v>
                </c:pt>
                <c:pt idx="3376">
                  <c:v>270.47046224000002</c:v>
                </c:pt>
                <c:pt idx="3377">
                  <c:v>269.61996948000001</c:v>
                </c:pt>
                <c:pt idx="3378">
                  <c:v>270.78161409000001</c:v>
                </c:pt>
                <c:pt idx="3379">
                  <c:v>270.27027308999999</c:v>
                </c:pt>
                <c:pt idx="3380">
                  <c:v>269.95714555000001</c:v>
                </c:pt>
                <c:pt idx="3381">
                  <c:v>269.45609787000001</c:v>
                </c:pt>
                <c:pt idx="3382">
                  <c:v>269.38118465999997</c:v>
                </c:pt>
                <c:pt idx="3383">
                  <c:v>270.59924629</c:v>
                </c:pt>
                <c:pt idx="3384">
                  <c:v>270.17503871999998</c:v>
                </c:pt>
                <c:pt idx="3385">
                  <c:v>270.04897004999998</c:v>
                </c:pt>
                <c:pt idx="3386">
                  <c:v>270.12223298999999</c:v>
                </c:pt>
                <c:pt idx="3387">
                  <c:v>269.51984711</c:v>
                </c:pt>
                <c:pt idx="3388">
                  <c:v>269.64493161000001</c:v>
                </c:pt>
                <c:pt idx="3389">
                  <c:v>269.97820301000002</c:v>
                </c:pt>
                <c:pt idx="3390">
                  <c:v>269.20759192000003</c:v>
                </c:pt>
                <c:pt idx="3391">
                  <c:v>269.85507093000001</c:v>
                </c:pt>
                <c:pt idx="3392">
                  <c:v>268.99287921000001</c:v>
                </c:pt>
                <c:pt idx="3393">
                  <c:v>269.97217383999998</c:v>
                </c:pt>
                <c:pt idx="3394">
                  <c:v>271.52654125999999</c:v>
                </c:pt>
                <c:pt idx="3395">
                  <c:v>269.80047617000002</c:v>
                </c:pt>
                <c:pt idx="3396">
                  <c:v>269.63944391000001</c:v>
                </c:pt>
                <c:pt idx="3397">
                  <c:v>270.69383051</c:v>
                </c:pt>
                <c:pt idx="3398">
                  <c:v>270.07919571999997</c:v>
                </c:pt>
                <c:pt idx="3399">
                  <c:v>269.19239716999999</c:v>
                </c:pt>
                <c:pt idx="3400">
                  <c:v>269.08853389000001</c:v>
                </c:pt>
                <c:pt idx="3401">
                  <c:v>270.59034793000001</c:v>
                </c:pt>
                <c:pt idx="3402">
                  <c:v>270.57555241</c:v>
                </c:pt>
                <c:pt idx="3403">
                  <c:v>270.77428547</c:v>
                </c:pt>
                <c:pt idx="3404">
                  <c:v>270.27893721999999</c:v>
                </c:pt>
                <c:pt idx="3405">
                  <c:v>269.94422917999998</c:v>
                </c:pt>
                <c:pt idx="3406">
                  <c:v>270.12757904</c:v>
                </c:pt>
                <c:pt idx="3407">
                  <c:v>270.27293126000001</c:v>
                </c:pt>
                <c:pt idx="3408">
                  <c:v>268.87041880999999</c:v>
                </c:pt>
                <c:pt idx="3409">
                  <c:v>270.09489280000003</c:v>
                </c:pt>
                <c:pt idx="3410">
                  <c:v>270.00083355999999</c:v>
                </c:pt>
                <c:pt idx="3411">
                  <c:v>269.64902468999998</c:v>
                </c:pt>
                <c:pt idx="3412">
                  <c:v>268.11349963999999</c:v>
                </c:pt>
                <c:pt idx="3413">
                  <c:v>270.17037231</c:v>
                </c:pt>
                <c:pt idx="3414">
                  <c:v>270.31736116000002</c:v>
                </c:pt>
                <c:pt idx="3415">
                  <c:v>268.70418556999999</c:v>
                </c:pt>
                <c:pt idx="3416">
                  <c:v>271.01428879000002</c:v>
                </c:pt>
                <c:pt idx="3417">
                  <c:v>269.49812656</c:v>
                </c:pt>
                <c:pt idx="3418">
                  <c:v>269.78811036000002</c:v>
                </c:pt>
                <c:pt idx="3419">
                  <c:v>270.42813383999999</c:v>
                </c:pt>
                <c:pt idx="3420">
                  <c:v>269.06519694000002</c:v>
                </c:pt>
                <c:pt idx="3421">
                  <c:v>270.33054505000001</c:v>
                </c:pt>
                <c:pt idx="3422">
                  <c:v>271.23904620000002</c:v>
                </c:pt>
                <c:pt idx="3423">
                  <c:v>270.59345431999998</c:v>
                </c:pt>
                <c:pt idx="3424">
                  <c:v>270.42335073999999</c:v>
                </c:pt>
                <c:pt idx="3425">
                  <c:v>269.55086541999998</c:v>
                </c:pt>
                <c:pt idx="3426">
                  <c:v>268.11850308999999</c:v>
                </c:pt>
                <c:pt idx="3427">
                  <c:v>269.31871622</c:v>
                </c:pt>
                <c:pt idx="3428">
                  <c:v>269.57197024999999</c:v>
                </c:pt>
                <c:pt idx="3429">
                  <c:v>270.09556458999998</c:v>
                </c:pt>
                <c:pt idx="3430">
                  <c:v>269.79330412000002</c:v>
                </c:pt>
                <c:pt idx="3431">
                  <c:v>269.73199820000002</c:v>
                </c:pt>
                <c:pt idx="3432">
                  <c:v>268.77779919</c:v>
                </c:pt>
                <c:pt idx="3433">
                  <c:v>269.20678623999999</c:v>
                </c:pt>
                <c:pt idx="3434">
                  <c:v>269.70527765000003</c:v>
                </c:pt>
                <c:pt idx="3435">
                  <c:v>270.71744281000002</c:v>
                </c:pt>
                <c:pt idx="3436">
                  <c:v>269.96380608999999</c:v>
                </c:pt>
                <c:pt idx="3437">
                  <c:v>271.95802243000003</c:v>
                </c:pt>
                <c:pt idx="3438">
                  <c:v>270.55165765999999</c:v>
                </c:pt>
                <c:pt idx="3439">
                  <c:v>271.16195902999999</c:v>
                </c:pt>
                <c:pt idx="3440">
                  <c:v>269.52264778</c:v>
                </c:pt>
                <c:pt idx="3441">
                  <c:v>270.61743954000002</c:v>
                </c:pt>
                <c:pt idx="3442">
                  <c:v>269.51770084999998</c:v>
                </c:pt>
                <c:pt idx="3443">
                  <c:v>269.62399651999999</c:v>
                </c:pt>
                <c:pt idx="3444">
                  <c:v>270.58464074</c:v>
                </c:pt>
                <c:pt idx="3445">
                  <c:v>271.51088902999999</c:v>
                </c:pt>
                <c:pt idx="3446">
                  <c:v>269.61574131999998</c:v>
                </c:pt>
                <c:pt idx="3447">
                  <c:v>270.74558144000002</c:v>
                </c:pt>
                <c:pt idx="3448">
                  <c:v>269.89693283000003</c:v>
                </c:pt>
                <c:pt idx="3449">
                  <c:v>269.46637234999997</c:v>
                </c:pt>
                <c:pt idx="3450">
                  <c:v>270.68204602999998</c:v>
                </c:pt>
                <c:pt idx="3451">
                  <c:v>270.65184112999998</c:v>
                </c:pt>
                <c:pt idx="3452">
                  <c:v>269.03194768999998</c:v>
                </c:pt>
                <c:pt idx="3453">
                  <c:v>270.72410136000002</c:v>
                </c:pt>
                <c:pt idx="3454">
                  <c:v>270.94631343999998</c:v>
                </c:pt>
                <c:pt idx="3455">
                  <c:v>269.42540695999998</c:v>
                </c:pt>
                <c:pt idx="3456">
                  <c:v>269.85752914</c:v>
                </c:pt>
                <c:pt idx="3457">
                  <c:v>267.75363433000001</c:v>
                </c:pt>
                <c:pt idx="3458">
                  <c:v>269.40015176999998</c:v>
                </c:pt>
                <c:pt idx="3459">
                  <c:v>269.48955748999998</c:v>
                </c:pt>
                <c:pt idx="3460">
                  <c:v>268.56424149999998</c:v>
                </c:pt>
                <c:pt idx="3461">
                  <c:v>269.67223734999999</c:v>
                </c:pt>
                <c:pt idx="3462">
                  <c:v>270.34443505000002</c:v>
                </c:pt>
                <c:pt idx="3463">
                  <c:v>270.71052214999997</c:v>
                </c:pt>
                <c:pt idx="3464">
                  <c:v>270.02597280999998</c:v>
                </c:pt>
                <c:pt idx="3465">
                  <c:v>270.03938281000001</c:v>
                </c:pt>
                <c:pt idx="3466">
                  <c:v>270.88662686999999</c:v>
                </c:pt>
                <c:pt idx="3467">
                  <c:v>269.87414983999997</c:v>
                </c:pt>
                <c:pt idx="3468">
                  <c:v>270.58134749999999</c:v>
                </c:pt>
                <c:pt idx="3469">
                  <c:v>271.21323439999998</c:v>
                </c:pt>
                <c:pt idx="3470">
                  <c:v>270.91391958000003</c:v>
                </c:pt>
                <c:pt idx="3471">
                  <c:v>268.36999188999999</c:v>
                </c:pt>
                <c:pt idx="3472">
                  <c:v>270.73599084</c:v>
                </c:pt>
                <c:pt idx="3473">
                  <c:v>270.46499876000001</c:v>
                </c:pt>
                <c:pt idx="3474">
                  <c:v>269.56777937999999</c:v>
                </c:pt>
                <c:pt idx="3475">
                  <c:v>269.51745234999999</c:v>
                </c:pt>
                <c:pt idx="3476">
                  <c:v>269.41247469000001</c:v>
                </c:pt>
                <c:pt idx="3477">
                  <c:v>269.93020338000002</c:v>
                </c:pt>
                <c:pt idx="3478">
                  <c:v>269.86638733000001</c:v>
                </c:pt>
                <c:pt idx="3479">
                  <c:v>269.84706341999998</c:v>
                </c:pt>
                <c:pt idx="3480">
                  <c:v>270.04935534999998</c:v>
                </c:pt>
                <c:pt idx="3481">
                  <c:v>270.79513218</c:v>
                </c:pt>
                <c:pt idx="3482">
                  <c:v>269.82880174000002</c:v>
                </c:pt>
                <c:pt idx="3483">
                  <c:v>269.82587383999999</c:v>
                </c:pt>
                <c:pt idx="3484">
                  <c:v>270.26205672999998</c:v>
                </c:pt>
                <c:pt idx="3485">
                  <c:v>270.15071562000003</c:v>
                </c:pt>
                <c:pt idx="3486">
                  <c:v>270.26142447000001</c:v>
                </c:pt>
                <c:pt idx="3487">
                  <c:v>269.82636574000003</c:v>
                </c:pt>
                <c:pt idx="3488">
                  <c:v>268.14183989000003</c:v>
                </c:pt>
                <c:pt idx="3489">
                  <c:v>269.83861526999999</c:v>
                </c:pt>
                <c:pt idx="3490">
                  <c:v>270.92364942</c:v>
                </c:pt>
                <c:pt idx="3491">
                  <c:v>271.39496063000001</c:v>
                </c:pt>
                <c:pt idx="3492">
                  <c:v>269.98135632999998</c:v>
                </c:pt>
                <c:pt idx="3493">
                  <c:v>268.42348442000002</c:v>
                </c:pt>
                <c:pt idx="3494">
                  <c:v>269.87615306999999</c:v>
                </c:pt>
                <c:pt idx="3495">
                  <c:v>269.49788164</c:v>
                </c:pt>
                <c:pt idx="3496">
                  <c:v>269.62346358999997</c:v>
                </c:pt>
                <c:pt idx="3497">
                  <c:v>268.43457106</c:v>
                </c:pt>
                <c:pt idx="3498">
                  <c:v>269.09971444000001</c:v>
                </c:pt>
                <c:pt idx="3499">
                  <c:v>269.77511213000002</c:v>
                </c:pt>
                <c:pt idx="3500">
                  <c:v>269.40416723999999</c:v>
                </c:pt>
                <c:pt idx="3501">
                  <c:v>271.31111657999998</c:v>
                </c:pt>
                <c:pt idx="3502">
                  <c:v>270.24455929999999</c:v>
                </c:pt>
                <c:pt idx="3503">
                  <c:v>269.50275858999998</c:v>
                </c:pt>
                <c:pt idx="3504">
                  <c:v>269.17757025999998</c:v>
                </c:pt>
                <c:pt idx="3505">
                  <c:v>269.61860335</c:v>
                </c:pt>
                <c:pt idx="3506">
                  <c:v>268.73423996000002</c:v>
                </c:pt>
                <c:pt idx="3507">
                  <c:v>269.16457706</c:v>
                </c:pt>
                <c:pt idx="3508">
                  <c:v>270.21624356000001</c:v>
                </c:pt>
                <c:pt idx="3509">
                  <c:v>270.44763752</c:v>
                </c:pt>
                <c:pt idx="3510">
                  <c:v>270.00580599</c:v>
                </c:pt>
                <c:pt idx="3511">
                  <c:v>269.76381351999999</c:v>
                </c:pt>
                <c:pt idx="3512">
                  <c:v>270.72070008999998</c:v>
                </c:pt>
                <c:pt idx="3513">
                  <c:v>269.14354169000001</c:v>
                </c:pt>
                <c:pt idx="3514">
                  <c:v>269.96283326999998</c:v>
                </c:pt>
                <c:pt idx="3515">
                  <c:v>270.73613387</c:v>
                </c:pt>
                <c:pt idx="3516">
                  <c:v>269.61268784999999</c:v>
                </c:pt>
                <c:pt idx="3517">
                  <c:v>270.19968289000002</c:v>
                </c:pt>
                <c:pt idx="3518">
                  <c:v>269.71492346000002</c:v>
                </c:pt>
                <c:pt idx="3519">
                  <c:v>268.88196986000003</c:v>
                </c:pt>
                <c:pt idx="3520">
                  <c:v>270.21948538999999</c:v>
                </c:pt>
                <c:pt idx="3521">
                  <c:v>270.3915331</c:v>
                </c:pt>
                <c:pt idx="3522">
                  <c:v>269.24100007999999</c:v>
                </c:pt>
                <c:pt idx="3523">
                  <c:v>269.92443151999998</c:v>
                </c:pt>
                <c:pt idx="3524">
                  <c:v>269.49037103000001</c:v>
                </c:pt>
                <c:pt idx="3525">
                  <c:v>270.87881662000001</c:v>
                </c:pt>
                <c:pt idx="3526">
                  <c:v>270.41548838</c:v>
                </c:pt>
                <c:pt idx="3527">
                  <c:v>270.27691831999999</c:v>
                </c:pt>
                <c:pt idx="3528">
                  <c:v>270.52315781999999</c:v>
                </c:pt>
                <c:pt idx="3529">
                  <c:v>270.57807184000001</c:v>
                </c:pt>
                <c:pt idx="3530">
                  <c:v>269.82496393000002</c:v>
                </c:pt>
                <c:pt idx="3531">
                  <c:v>270.23930598999999</c:v>
                </c:pt>
                <c:pt idx="3532">
                  <c:v>269.79601893</c:v>
                </c:pt>
                <c:pt idx="3533">
                  <c:v>270.11769527000001</c:v>
                </c:pt>
                <c:pt idx="3534">
                  <c:v>270.2446865</c:v>
                </c:pt>
                <c:pt idx="3535">
                  <c:v>270.33619792000002</c:v>
                </c:pt>
                <c:pt idx="3536">
                  <c:v>270.86287549999997</c:v>
                </c:pt>
                <c:pt idx="3537">
                  <c:v>271.05002141</c:v>
                </c:pt>
                <c:pt idx="3538">
                  <c:v>271.50248232000001</c:v>
                </c:pt>
                <c:pt idx="3539">
                  <c:v>269.63107021000002</c:v>
                </c:pt>
                <c:pt idx="3540">
                  <c:v>269.34465294</c:v>
                </c:pt>
                <c:pt idx="3541">
                  <c:v>269.87738094999997</c:v>
                </c:pt>
                <c:pt idx="3542">
                  <c:v>268.41478407</c:v>
                </c:pt>
                <c:pt idx="3543">
                  <c:v>270.14211363999999</c:v>
                </c:pt>
                <c:pt idx="3544">
                  <c:v>270.54112660999999</c:v>
                </c:pt>
                <c:pt idx="3545">
                  <c:v>269.48818347999998</c:v>
                </c:pt>
                <c:pt idx="3546">
                  <c:v>269.64776526999998</c:v>
                </c:pt>
                <c:pt idx="3547">
                  <c:v>270.2545538</c:v>
                </c:pt>
                <c:pt idx="3548">
                  <c:v>270.27238368000002</c:v>
                </c:pt>
                <c:pt idx="3549">
                  <c:v>270.39824692000002</c:v>
                </c:pt>
                <c:pt idx="3550">
                  <c:v>270.56485651999998</c:v>
                </c:pt>
                <c:pt idx="3551">
                  <c:v>269.37706365000003</c:v>
                </c:pt>
                <c:pt idx="3552">
                  <c:v>268.81270727999998</c:v>
                </c:pt>
                <c:pt idx="3553">
                  <c:v>269.69738346000003</c:v>
                </c:pt>
                <c:pt idx="3554">
                  <c:v>270.59528783000002</c:v>
                </c:pt>
                <c:pt idx="3555">
                  <c:v>271.39393866</c:v>
                </c:pt>
                <c:pt idx="3556">
                  <c:v>269.02915467000003</c:v>
                </c:pt>
                <c:pt idx="3557">
                  <c:v>269.788883</c:v>
                </c:pt>
                <c:pt idx="3558">
                  <c:v>268.93622650999998</c:v>
                </c:pt>
                <c:pt idx="3559">
                  <c:v>269.17236589999999</c:v>
                </c:pt>
                <c:pt idx="3560">
                  <c:v>269.34687457000001</c:v>
                </c:pt>
                <c:pt idx="3561">
                  <c:v>269.37712805000001</c:v>
                </c:pt>
                <c:pt idx="3562">
                  <c:v>269.54176832000002</c:v>
                </c:pt>
                <c:pt idx="3563">
                  <c:v>270.27985910000001</c:v>
                </c:pt>
                <c:pt idx="3564">
                  <c:v>269.63945772</c:v>
                </c:pt>
                <c:pt idx="3565">
                  <c:v>268.93834342999997</c:v>
                </c:pt>
                <c:pt idx="3566">
                  <c:v>270.87556281000002</c:v>
                </c:pt>
                <c:pt idx="3567">
                  <c:v>271.50894239000002</c:v>
                </c:pt>
                <c:pt idx="3568">
                  <c:v>270.88821064000001</c:v>
                </c:pt>
                <c:pt idx="3569">
                  <c:v>270.31077009000001</c:v>
                </c:pt>
                <c:pt idx="3570">
                  <c:v>269.42332829999998</c:v>
                </c:pt>
                <c:pt idx="3571">
                  <c:v>270.93958881999998</c:v>
                </c:pt>
                <c:pt idx="3572">
                  <c:v>270.57021408999998</c:v>
                </c:pt>
                <c:pt idx="3573">
                  <c:v>270.71932519000001</c:v>
                </c:pt>
                <c:pt idx="3574">
                  <c:v>270.29224097000002</c:v>
                </c:pt>
                <c:pt idx="3575">
                  <c:v>270.53358978</c:v>
                </c:pt>
                <c:pt idx="3576">
                  <c:v>268.39914969</c:v>
                </c:pt>
                <c:pt idx="3577">
                  <c:v>271.05072874000001</c:v>
                </c:pt>
                <c:pt idx="3578">
                  <c:v>268.76404278000001</c:v>
                </c:pt>
                <c:pt idx="3579">
                  <c:v>270.28329594000002</c:v>
                </c:pt>
                <c:pt idx="3580">
                  <c:v>270.12043226999998</c:v>
                </c:pt>
                <c:pt idx="3581">
                  <c:v>268.54833769999999</c:v>
                </c:pt>
                <c:pt idx="3582">
                  <c:v>269.04042072999999</c:v>
                </c:pt>
                <c:pt idx="3583">
                  <c:v>270.26687232</c:v>
                </c:pt>
                <c:pt idx="3584">
                  <c:v>269.17949698000001</c:v>
                </c:pt>
                <c:pt idx="3585">
                  <c:v>267.94214192999999</c:v>
                </c:pt>
                <c:pt idx="3586">
                  <c:v>269.32304742000002</c:v>
                </c:pt>
                <c:pt idx="3587">
                  <c:v>270.46702678999998</c:v>
                </c:pt>
                <c:pt idx="3588">
                  <c:v>269.08745163999998</c:v>
                </c:pt>
                <c:pt idx="3589">
                  <c:v>270.27304557000002</c:v>
                </c:pt>
                <c:pt idx="3590">
                  <c:v>269.42749207000003</c:v>
                </c:pt>
                <c:pt idx="3591">
                  <c:v>271.51507074</c:v>
                </c:pt>
                <c:pt idx="3592">
                  <c:v>270.11216331000003</c:v>
                </c:pt>
                <c:pt idx="3593">
                  <c:v>268.99085307000001</c:v>
                </c:pt>
                <c:pt idx="3594">
                  <c:v>270.44736177999999</c:v>
                </c:pt>
                <c:pt idx="3595">
                  <c:v>267.95342528999998</c:v>
                </c:pt>
                <c:pt idx="3596">
                  <c:v>268.89680147000001</c:v>
                </c:pt>
                <c:pt idx="3597">
                  <c:v>268.98980691000003</c:v>
                </c:pt>
                <c:pt idx="3598">
                  <c:v>268.14754390000002</c:v>
                </c:pt>
                <c:pt idx="3599">
                  <c:v>268.85181582000001</c:v>
                </c:pt>
                <c:pt idx="3600">
                  <c:v>270.40024053000002</c:v>
                </c:pt>
                <c:pt idx="3601">
                  <c:v>269.51470789000001</c:v>
                </c:pt>
                <c:pt idx="3602">
                  <c:v>269.91078214999999</c:v>
                </c:pt>
                <c:pt idx="3603">
                  <c:v>269.60691886000001</c:v>
                </c:pt>
                <c:pt idx="3604">
                  <c:v>270.47217033999999</c:v>
                </c:pt>
                <c:pt idx="3605">
                  <c:v>269.47262367000002</c:v>
                </c:pt>
                <c:pt idx="3606">
                  <c:v>269.53462624999997</c:v>
                </c:pt>
                <c:pt idx="3607">
                  <c:v>269.82005526</c:v>
                </c:pt>
                <c:pt idx="3608">
                  <c:v>268.68842701</c:v>
                </c:pt>
                <c:pt idx="3609">
                  <c:v>269.51040074999997</c:v>
                </c:pt>
                <c:pt idx="3610">
                  <c:v>269.71086875999998</c:v>
                </c:pt>
                <c:pt idx="3611">
                  <c:v>270.45158407999998</c:v>
                </c:pt>
                <c:pt idx="3612">
                  <c:v>269.22969326999998</c:v>
                </c:pt>
                <c:pt idx="3613">
                  <c:v>269.76343782999999</c:v>
                </c:pt>
                <c:pt idx="3614">
                  <c:v>270.60848265999999</c:v>
                </c:pt>
                <c:pt idx="3615">
                  <c:v>269.51240153999998</c:v>
                </c:pt>
                <c:pt idx="3616">
                  <c:v>268.87734604000002</c:v>
                </c:pt>
                <c:pt idx="3617">
                  <c:v>269.61542995000002</c:v>
                </c:pt>
                <c:pt idx="3618">
                  <c:v>268.29345823</c:v>
                </c:pt>
                <c:pt idx="3619">
                  <c:v>269.51069157000001</c:v>
                </c:pt>
                <c:pt idx="3620">
                  <c:v>269.83978397999999</c:v>
                </c:pt>
                <c:pt idx="3621">
                  <c:v>271.10967233000002</c:v>
                </c:pt>
                <c:pt idx="3622">
                  <c:v>200.14386433000001</c:v>
                </c:pt>
                <c:pt idx="3623">
                  <c:v>76.919800379999998</c:v>
                </c:pt>
                <c:pt idx="3624">
                  <c:v>18.005973350000001</c:v>
                </c:pt>
                <c:pt idx="3625">
                  <c:v>12.20367592</c:v>
                </c:pt>
                <c:pt idx="3626">
                  <c:v>10.00823619</c:v>
                </c:pt>
                <c:pt idx="3627">
                  <c:v>12.453622530000001</c:v>
                </c:pt>
                <c:pt idx="3628">
                  <c:v>10.748312479999999</c:v>
                </c:pt>
                <c:pt idx="3629">
                  <c:v>9.9809334700000001</c:v>
                </c:pt>
                <c:pt idx="3630">
                  <c:v>11.800158120000001</c:v>
                </c:pt>
                <c:pt idx="3631">
                  <c:v>10.624282750000001</c:v>
                </c:pt>
                <c:pt idx="3632">
                  <c:v>12.419743199999999</c:v>
                </c:pt>
                <c:pt idx="3633">
                  <c:v>12.482861570000001</c:v>
                </c:pt>
                <c:pt idx="3634">
                  <c:v>11.49186746</c:v>
                </c:pt>
                <c:pt idx="3635">
                  <c:v>12.44059734</c:v>
                </c:pt>
                <c:pt idx="3636">
                  <c:v>10.45727323</c:v>
                </c:pt>
                <c:pt idx="3637">
                  <c:v>11.644871200000001</c:v>
                </c:pt>
                <c:pt idx="3638">
                  <c:v>11.738423559999999</c:v>
                </c:pt>
                <c:pt idx="3639">
                  <c:v>10.76212604</c:v>
                </c:pt>
                <c:pt idx="3640">
                  <c:v>11.1038008</c:v>
                </c:pt>
                <c:pt idx="3641">
                  <c:v>12.26486306</c:v>
                </c:pt>
                <c:pt idx="3642">
                  <c:v>15.99407942</c:v>
                </c:pt>
                <c:pt idx="3643">
                  <c:v>19.59627338</c:v>
                </c:pt>
                <c:pt idx="3644">
                  <c:v>27.628348280000001</c:v>
                </c:pt>
                <c:pt idx="3645">
                  <c:v>32.426364450000001</c:v>
                </c:pt>
                <c:pt idx="3646">
                  <c:v>39.327198750000001</c:v>
                </c:pt>
                <c:pt idx="3647">
                  <c:v>44.166583119999999</c:v>
                </c:pt>
                <c:pt idx="3648">
                  <c:v>55.72733186</c:v>
                </c:pt>
                <c:pt idx="3649">
                  <c:v>63.891342829999999</c:v>
                </c:pt>
                <c:pt idx="3650">
                  <c:v>75.529622660000001</c:v>
                </c:pt>
                <c:pt idx="3651">
                  <c:v>86.124918410000006</c:v>
                </c:pt>
                <c:pt idx="3652">
                  <c:v>94.510971580000003</c:v>
                </c:pt>
                <c:pt idx="3653">
                  <c:v>109.36184208</c:v>
                </c:pt>
                <c:pt idx="3654">
                  <c:v>118.21702888</c:v>
                </c:pt>
                <c:pt idx="3655">
                  <c:v>126.47802160000001</c:v>
                </c:pt>
                <c:pt idx="3656">
                  <c:v>139.37149873999999</c:v>
                </c:pt>
                <c:pt idx="3657">
                  <c:v>149.12750629000001</c:v>
                </c:pt>
                <c:pt idx="3658">
                  <c:v>160.20904306</c:v>
                </c:pt>
                <c:pt idx="3659">
                  <c:v>172.37153948</c:v>
                </c:pt>
                <c:pt idx="3660">
                  <c:v>181.41176346</c:v>
                </c:pt>
                <c:pt idx="3661">
                  <c:v>196.63253829999999</c:v>
                </c:pt>
                <c:pt idx="3662">
                  <c:v>198.0147604</c:v>
                </c:pt>
                <c:pt idx="3663">
                  <c:v>197.55468604000001</c:v>
                </c:pt>
                <c:pt idx="3664">
                  <c:v>196.59342803000001</c:v>
                </c:pt>
                <c:pt idx="3665">
                  <c:v>196.98175852</c:v>
                </c:pt>
                <c:pt idx="3666">
                  <c:v>199.46436843000001</c:v>
                </c:pt>
                <c:pt idx="3667">
                  <c:v>196.85729652000001</c:v>
                </c:pt>
                <c:pt idx="3668">
                  <c:v>197.67995658999999</c:v>
                </c:pt>
                <c:pt idx="3669">
                  <c:v>197.3064665</c:v>
                </c:pt>
                <c:pt idx="3670">
                  <c:v>196.06613211000001</c:v>
                </c:pt>
                <c:pt idx="3671">
                  <c:v>198.23742813000001</c:v>
                </c:pt>
                <c:pt idx="3672">
                  <c:v>197.72390802000001</c:v>
                </c:pt>
                <c:pt idx="3673">
                  <c:v>197.12152126999999</c:v>
                </c:pt>
                <c:pt idx="3674">
                  <c:v>197.60331611000001</c:v>
                </c:pt>
                <c:pt idx="3675">
                  <c:v>195.932376</c:v>
                </c:pt>
                <c:pt idx="3676">
                  <c:v>196.69061081000001</c:v>
                </c:pt>
                <c:pt idx="3677">
                  <c:v>197.09780513999999</c:v>
                </c:pt>
                <c:pt idx="3678">
                  <c:v>196.53066670000001</c:v>
                </c:pt>
                <c:pt idx="3679">
                  <c:v>197.46188427000001</c:v>
                </c:pt>
                <c:pt idx="3680">
                  <c:v>197.36533875999999</c:v>
                </c:pt>
                <c:pt idx="3681">
                  <c:v>197.46200303000001</c:v>
                </c:pt>
                <c:pt idx="3682">
                  <c:v>194.56776814</c:v>
                </c:pt>
                <c:pt idx="3683">
                  <c:v>196.05085643000001</c:v>
                </c:pt>
                <c:pt idx="3684">
                  <c:v>196.07004087999999</c:v>
                </c:pt>
                <c:pt idx="3685">
                  <c:v>196.75990787000001</c:v>
                </c:pt>
                <c:pt idx="3686">
                  <c:v>197.22401513</c:v>
                </c:pt>
                <c:pt idx="3687">
                  <c:v>196.09058247999999</c:v>
                </c:pt>
                <c:pt idx="3688">
                  <c:v>196.69674882000001</c:v>
                </c:pt>
                <c:pt idx="3689">
                  <c:v>196.34428387</c:v>
                </c:pt>
                <c:pt idx="3690">
                  <c:v>195.25881977</c:v>
                </c:pt>
                <c:pt idx="3691">
                  <c:v>196.52239091999999</c:v>
                </c:pt>
                <c:pt idx="3692">
                  <c:v>197.14633753999999</c:v>
                </c:pt>
                <c:pt idx="3693">
                  <c:v>196.51324518999999</c:v>
                </c:pt>
                <c:pt idx="3694">
                  <c:v>196.5447145</c:v>
                </c:pt>
                <c:pt idx="3695">
                  <c:v>196.06151965999999</c:v>
                </c:pt>
                <c:pt idx="3696">
                  <c:v>196.42394530999999</c:v>
                </c:pt>
                <c:pt idx="3697">
                  <c:v>196.98683654000001</c:v>
                </c:pt>
                <c:pt idx="3698">
                  <c:v>196.21646607</c:v>
                </c:pt>
                <c:pt idx="3699">
                  <c:v>197.32367676000001</c:v>
                </c:pt>
                <c:pt idx="3700">
                  <c:v>196.55342223</c:v>
                </c:pt>
                <c:pt idx="3701">
                  <c:v>197.79486305</c:v>
                </c:pt>
                <c:pt idx="3702">
                  <c:v>66.804403410000006</c:v>
                </c:pt>
                <c:pt idx="3703">
                  <c:v>11.1822386</c:v>
                </c:pt>
                <c:pt idx="3704">
                  <c:v>7.8751664899999998</c:v>
                </c:pt>
                <c:pt idx="3705">
                  <c:v>8.3701045000000001</c:v>
                </c:pt>
                <c:pt idx="3706">
                  <c:v>8.7563559899999994</c:v>
                </c:pt>
                <c:pt idx="3707">
                  <c:v>9.1688545999999995</c:v>
                </c:pt>
                <c:pt idx="3708">
                  <c:v>9.5579374999999995</c:v>
                </c:pt>
                <c:pt idx="3709">
                  <c:v>9.8046389600000001</c:v>
                </c:pt>
                <c:pt idx="3710">
                  <c:v>8.4585953299999996</c:v>
                </c:pt>
                <c:pt idx="3711">
                  <c:v>9.5691528199999993</c:v>
                </c:pt>
                <c:pt idx="3712">
                  <c:v>7.7913631900000002</c:v>
                </c:pt>
                <c:pt idx="3713">
                  <c:v>10.046808090000001</c:v>
                </c:pt>
                <c:pt idx="3714">
                  <c:v>9.8199661999999996</c:v>
                </c:pt>
                <c:pt idx="3715">
                  <c:v>9.0766281200000005</c:v>
                </c:pt>
                <c:pt idx="3716">
                  <c:v>7.3919630099999996</c:v>
                </c:pt>
                <c:pt idx="3717">
                  <c:v>9.8369582599999994</c:v>
                </c:pt>
                <c:pt idx="3718">
                  <c:v>10.149197320000001</c:v>
                </c:pt>
                <c:pt idx="3719">
                  <c:v>8.9706602499999999</c:v>
                </c:pt>
                <c:pt idx="3720">
                  <c:v>9.7323356499999996</c:v>
                </c:pt>
                <c:pt idx="3721">
                  <c:v>8.7559975300000001</c:v>
                </c:pt>
                <c:pt idx="3722">
                  <c:v>9.3878725700000007</c:v>
                </c:pt>
                <c:pt idx="3723">
                  <c:v>10.583205749999999</c:v>
                </c:pt>
                <c:pt idx="3724">
                  <c:v>9.5295518599999998</c:v>
                </c:pt>
                <c:pt idx="3725">
                  <c:v>9.12709422</c:v>
                </c:pt>
                <c:pt idx="3726">
                  <c:v>9.3087374999999994</c:v>
                </c:pt>
                <c:pt idx="3727">
                  <c:v>8.4297226100000007</c:v>
                </c:pt>
                <c:pt idx="3728">
                  <c:v>7.2234424500000003</c:v>
                </c:pt>
                <c:pt idx="3729">
                  <c:v>9.5486115799999993</c:v>
                </c:pt>
                <c:pt idx="3730">
                  <c:v>8.7839526400000008</c:v>
                </c:pt>
                <c:pt idx="3731">
                  <c:v>9.3243471600000003</c:v>
                </c:pt>
                <c:pt idx="3732">
                  <c:v>9.8980009500000001</c:v>
                </c:pt>
                <c:pt idx="3733">
                  <c:v>9.97796956</c:v>
                </c:pt>
                <c:pt idx="3734">
                  <c:v>9.1679488399999993</c:v>
                </c:pt>
                <c:pt idx="3735">
                  <c:v>8.8625068799999998</c:v>
                </c:pt>
                <c:pt idx="3736">
                  <c:v>8.5963644299999995</c:v>
                </c:pt>
                <c:pt idx="3737">
                  <c:v>8.9830414199999993</c:v>
                </c:pt>
                <c:pt idx="3738">
                  <c:v>9.0942823199999996</c:v>
                </c:pt>
                <c:pt idx="3739">
                  <c:v>9.4932828199999992</c:v>
                </c:pt>
                <c:pt idx="3740">
                  <c:v>9.38895254</c:v>
                </c:pt>
                <c:pt idx="3741">
                  <c:v>8.7054546800000008</c:v>
                </c:pt>
                <c:pt idx="3742">
                  <c:v>9.5207093300000007</c:v>
                </c:pt>
                <c:pt idx="3743">
                  <c:v>8.9072560500000009</c:v>
                </c:pt>
                <c:pt idx="3744">
                  <c:v>8.7977882600000008</c:v>
                </c:pt>
                <c:pt idx="3745">
                  <c:v>9.5148934199999999</c:v>
                </c:pt>
                <c:pt idx="3746">
                  <c:v>10.797684780000001</c:v>
                </c:pt>
                <c:pt idx="3747">
                  <c:v>9.97565642</c:v>
                </c:pt>
                <c:pt idx="3748">
                  <c:v>8.1822824799999996</c:v>
                </c:pt>
                <c:pt idx="3749">
                  <c:v>10.070259569999999</c:v>
                </c:pt>
                <c:pt idx="3750">
                  <c:v>8.2891221599999998</c:v>
                </c:pt>
                <c:pt idx="3751">
                  <c:v>8.8645602500000003</c:v>
                </c:pt>
                <c:pt idx="3752">
                  <c:v>9.1872973099999999</c:v>
                </c:pt>
                <c:pt idx="3753">
                  <c:v>10.05405139</c:v>
                </c:pt>
                <c:pt idx="3754">
                  <c:v>9.7440505599999998</c:v>
                </c:pt>
                <c:pt idx="3755">
                  <c:v>9.5581020300000006</c:v>
                </c:pt>
                <c:pt idx="3756">
                  <c:v>8.9338540099999992</c:v>
                </c:pt>
                <c:pt idx="3757">
                  <c:v>9.6621568999999994</c:v>
                </c:pt>
                <c:pt idx="3758">
                  <c:v>8.5637281299999994</c:v>
                </c:pt>
                <c:pt idx="3759">
                  <c:v>10.58948232</c:v>
                </c:pt>
                <c:pt idx="3760">
                  <c:v>10.67195253</c:v>
                </c:pt>
                <c:pt idx="3761">
                  <c:v>11.0273579</c:v>
                </c:pt>
                <c:pt idx="3762">
                  <c:v>12.918738319999999</c:v>
                </c:pt>
                <c:pt idx="3763">
                  <c:v>17.680035709999999</c:v>
                </c:pt>
                <c:pt idx="3764">
                  <c:v>22.045456170000001</c:v>
                </c:pt>
                <c:pt idx="3765">
                  <c:v>28.823693649999999</c:v>
                </c:pt>
                <c:pt idx="3766">
                  <c:v>36.501460090000002</c:v>
                </c:pt>
                <c:pt idx="3767">
                  <c:v>42.320848069999997</c:v>
                </c:pt>
                <c:pt idx="3768">
                  <c:v>51.598775070000002</c:v>
                </c:pt>
                <c:pt idx="3769">
                  <c:v>56.147773280000003</c:v>
                </c:pt>
                <c:pt idx="3770">
                  <c:v>65.626669070000005</c:v>
                </c:pt>
                <c:pt idx="3771">
                  <c:v>71.248750920000006</c:v>
                </c:pt>
                <c:pt idx="3772">
                  <c:v>82.350987570000001</c:v>
                </c:pt>
                <c:pt idx="3773">
                  <c:v>89.715476670000001</c:v>
                </c:pt>
                <c:pt idx="3774">
                  <c:v>101.00134288</c:v>
                </c:pt>
                <c:pt idx="3775">
                  <c:v>108.89084483000001</c:v>
                </c:pt>
                <c:pt idx="3776">
                  <c:v>119.97165682000001</c:v>
                </c:pt>
                <c:pt idx="3777">
                  <c:v>127.42807802</c:v>
                </c:pt>
                <c:pt idx="3778">
                  <c:v>139.16517995000001</c:v>
                </c:pt>
                <c:pt idx="3779">
                  <c:v>146.88321864</c:v>
                </c:pt>
                <c:pt idx="3780">
                  <c:v>159.26818607999999</c:v>
                </c:pt>
                <c:pt idx="3781">
                  <c:v>166.07128943000001</c:v>
                </c:pt>
                <c:pt idx="3782">
                  <c:v>178.11115598000001</c:v>
                </c:pt>
                <c:pt idx="3783">
                  <c:v>185.76075900000001</c:v>
                </c:pt>
                <c:pt idx="3784">
                  <c:v>196.66795071000001</c:v>
                </c:pt>
                <c:pt idx="3785">
                  <c:v>208.89490698</c:v>
                </c:pt>
                <c:pt idx="3786">
                  <c:v>215.53005540000001</c:v>
                </c:pt>
                <c:pt idx="3787">
                  <c:v>226.36925151</c:v>
                </c:pt>
                <c:pt idx="3788">
                  <c:v>236.99369289000001</c:v>
                </c:pt>
                <c:pt idx="3789">
                  <c:v>243.12651385000001</c:v>
                </c:pt>
                <c:pt idx="3790">
                  <c:v>255.60607037</c:v>
                </c:pt>
                <c:pt idx="3791">
                  <c:v>262.93326691999999</c:v>
                </c:pt>
                <c:pt idx="3792">
                  <c:v>272.40417250000002</c:v>
                </c:pt>
                <c:pt idx="3793">
                  <c:v>281.16408530000001</c:v>
                </c:pt>
                <c:pt idx="3794">
                  <c:v>287.05207761000003</c:v>
                </c:pt>
                <c:pt idx="3795">
                  <c:v>289.48781745999997</c:v>
                </c:pt>
                <c:pt idx="3796">
                  <c:v>295.14589038000003</c:v>
                </c:pt>
                <c:pt idx="3797">
                  <c:v>299.68886441000001</c:v>
                </c:pt>
                <c:pt idx="3798">
                  <c:v>305.33785389000002</c:v>
                </c:pt>
                <c:pt idx="3799">
                  <c:v>308.15491444999998</c:v>
                </c:pt>
                <c:pt idx="3800">
                  <c:v>307.07436006</c:v>
                </c:pt>
                <c:pt idx="3801">
                  <c:v>308.12026457000002</c:v>
                </c:pt>
                <c:pt idx="3802">
                  <c:v>311.68791062999998</c:v>
                </c:pt>
                <c:pt idx="3803">
                  <c:v>311.40339877000002</c:v>
                </c:pt>
                <c:pt idx="3804">
                  <c:v>312.64410290000001</c:v>
                </c:pt>
                <c:pt idx="3805">
                  <c:v>313.68395231</c:v>
                </c:pt>
                <c:pt idx="3806">
                  <c:v>313.07128820999998</c:v>
                </c:pt>
                <c:pt idx="3807">
                  <c:v>314.07210952000003</c:v>
                </c:pt>
                <c:pt idx="3808">
                  <c:v>312.45341832999998</c:v>
                </c:pt>
                <c:pt idx="3809">
                  <c:v>312.75572732000001</c:v>
                </c:pt>
                <c:pt idx="3810">
                  <c:v>311.64367948</c:v>
                </c:pt>
                <c:pt idx="3811">
                  <c:v>312.26038160000002</c:v>
                </c:pt>
                <c:pt idx="3812">
                  <c:v>312.291044</c:v>
                </c:pt>
                <c:pt idx="3813">
                  <c:v>310.87261443</c:v>
                </c:pt>
                <c:pt idx="3814">
                  <c:v>310.64450724</c:v>
                </c:pt>
                <c:pt idx="3815">
                  <c:v>312.31983636000001</c:v>
                </c:pt>
                <c:pt idx="3816">
                  <c:v>312.44720210000003</c:v>
                </c:pt>
                <c:pt idx="3817">
                  <c:v>311.05281043000002</c:v>
                </c:pt>
                <c:pt idx="3818">
                  <c:v>311.06134637000002</c:v>
                </c:pt>
                <c:pt idx="3819">
                  <c:v>311.20564085000001</c:v>
                </c:pt>
                <c:pt idx="3820">
                  <c:v>310.76335528999999</c:v>
                </c:pt>
                <c:pt idx="3821">
                  <c:v>311.05569516999998</c:v>
                </c:pt>
                <c:pt idx="3822">
                  <c:v>312.80018087000002</c:v>
                </c:pt>
                <c:pt idx="3823">
                  <c:v>311.52240699999999</c:v>
                </c:pt>
                <c:pt idx="3824">
                  <c:v>312.12290810000002</c:v>
                </c:pt>
                <c:pt idx="3825">
                  <c:v>311.09439701000002</c:v>
                </c:pt>
                <c:pt idx="3826">
                  <c:v>310.77332344000001</c:v>
                </c:pt>
                <c:pt idx="3827">
                  <c:v>312.14286694999998</c:v>
                </c:pt>
                <c:pt idx="3828">
                  <c:v>311.32756017999998</c:v>
                </c:pt>
                <c:pt idx="3829">
                  <c:v>312.11328612</c:v>
                </c:pt>
                <c:pt idx="3830">
                  <c:v>311.37277489000002</c:v>
                </c:pt>
                <c:pt idx="3831">
                  <c:v>311.98114242999998</c:v>
                </c:pt>
                <c:pt idx="3832">
                  <c:v>310.62666932000002</c:v>
                </c:pt>
                <c:pt idx="3833">
                  <c:v>311.82556775</c:v>
                </c:pt>
                <c:pt idx="3834">
                  <c:v>311.05885387000001</c:v>
                </c:pt>
                <c:pt idx="3835">
                  <c:v>311.65488570999997</c:v>
                </c:pt>
                <c:pt idx="3836">
                  <c:v>310.79543390999999</c:v>
                </c:pt>
                <c:pt idx="3837">
                  <c:v>311.74533826999999</c:v>
                </c:pt>
                <c:pt idx="3838">
                  <c:v>314.49834920000001</c:v>
                </c:pt>
                <c:pt idx="3839">
                  <c:v>318.78486353</c:v>
                </c:pt>
                <c:pt idx="3840">
                  <c:v>323.0722313</c:v>
                </c:pt>
                <c:pt idx="3841">
                  <c:v>323.97906</c:v>
                </c:pt>
                <c:pt idx="3842">
                  <c:v>330.52917258999997</c:v>
                </c:pt>
                <c:pt idx="3843">
                  <c:v>333.61176638000001</c:v>
                </c:pt>
                <c:pt idx="3844">
                  <c:v>337.82717004</c:v>
                </c:pt>
                <c:pt idx="3845">
                  <c:v>338.88845139</c:v>
                </c:pt>
                <c:pt idx="3846">
                  <c:v>340.41288046</c:v>
                </c:pt>
                <c:pt idx="3847">
                  <c:v>342.33267007000001</c:v>
                </c:pt>
                <c:pt idx="3848">
                  <c:v>342.87668617999998</c:v>
                </c:pt>
                <c:pt idx="3849">
                  <c:v>344.36729536000001</c:v>
                </c:pt>
                <c:pt idx="3850">
                  <c:v>343.18202871</c:v>
                </c:pt>
                <c:pt idx="3851">
                  <c:v>342.10220652999999</c:v>
                </c:pt>
                <c:pt idx="3852">
                  <c:v>342.61163167000001</c:v>
                </c:pt>
                <c:pt idx="3853">
                  <c:v>342.63842320999998</c:v>
                </c:pt>
                <c:pt idx="3854">
                  <c:v>342.26114804000002</c:v>
                </c:pt>
                <c:pt idx="3855">
                  <c:v>343.74793435999999</c:v>
                </c:pt>
                <c:pt idx="3856">
                  <c:v>341.86693358999997</c:v>
                </c:pt>
                <c:pt idx="3857">
                  <c:v>343.53162828000001</c:v>
                </c:pt>
                <c:pt idx="3858">
                  <c:v>342.59720301999999</c:v>
                </c:pt>
                <c:pt idx="3859">
                  <c:v>343.94013967000001</c:v>
                </c:pt>
                <c:pt idx="3860">
                  <c:v>341.81161648</c:v>
                </c:pt>
                <c:pt idx="3861">
                  <c:v>343.98177256999998</c:v>
                </c:pt>
                <c:pt idx="3862">
                  <c:v>342.35198444000002</c:v>
                </c:pt>
                <c:pt idx="3863">
                  <c:v>340.97931405000003</c:v>
                </c:pt>
                <c:pt idx="3864">
                  <c:v>342.65377228</c:v>
                </c:pt>
                <c:pt idx="3865">
                  <c:v>342.69100285000002</c:v>
                </c:pt>
                <c:pt idx="3866">
                  <c:v>342.42427183000001</c:v>
                </c:pt>
                <c:pt idx="3867">
                  <c:v>343.91737827999998</c:v>
                </c:pt>
                <c:pt idx="3868">
                  <c:v>341.95166375999997</c:v>
                </c:pt>
                <c:pt idx="3869">
                  <c:v>343.07410498000002</c:v>
                </c:pt>
                <c:pt idx="3870">
                  <c:v>343.00943797999997</c:v>
                </c:pt>
                <c:pt idx="3871">
                  <c:v>341.79127918</c:v>
                </c:pt>
                <c:pt idx="3872">
                  <c:v>343.51055214000002</c:v>
                </c:pt>
                <c:pt idx="3873">
                  <c:v>342.89149591</c:v>
                </c:pt>
                <c:pt idx="3874">
                  <c:v>343.20235516000002</c:v>
                </c:pt>
                <c:pt idx="3875">
                  <c:v>343.58170424000002</c:v>
                </c:pt>
                <c:pt idx="3876">
                  <c:v>341.65862350999998</c:v>
                </c:pt>
                <c:pt idx="3877">
                  <c:v>348.14053421</c:v>
                </c:pt>
                <c:pt idx="3878">
                  <c:v>355.76042669999998</c:v>
                </c:pt>
                <c:pt idx="3879">
                  <c:v>360.07307168</c:v>
                </c:pt>
                <c:pt idx="3880">
                  <c:v>368.43292701000001</c:v>
                </c:pt>
                <c:pt idx="3881">
                  <c:v>373.95485280999998</c:v>
                </c:pt>
                <c:pt idx="3882">
                  <c:v>381.09226038000003</c:v>
                </c:pt>
                <c:pt idx="3883">
                  <c:v>388.33042246000002</c:v>
                </c:pt>
                <c:pt idx="3884">
                  <c:v>387.56778071999997</c:v>
                </c:pt>
                <c:pt idx="3885">
                  <c:v>387.78052329000002</c:v>
                </c:pt>
                <c:pt idx="3886">
                  <c:v>392.11802548999998</c:v>
                </c:pt>
                <c:pt idx="3887">
                  <c:v>392.36343447000002</c:v>
                </c:pt>
                <c:pt idx="3888">
                  <c:v>394.05945432999999</c:v>
                </c:pt>
                <c:pt idx="3889">
                  <c:v>394.09069434000003</c:v>
                </c:pt>
                <c:pt idx="3890">
                  <c:v>391.20868345000002</c:v>
                </c:pt>
                <c:pt idx="3891">
                  <c:v>393.34644216999999</c:v>
                </c:pt>
                <c:pt idx="3892">
                  <c:v>393.11326360999999</c:v>
                </c:pt>
                <c:pt idx="3893">
                  <c:v>393.29558500000002</c:v>
                </c:pt>
                <c:pt idx="3894">
                  <c:v>392.68389990999998</c:v>
                </c:pt>
                <c:pt idx="3895">
                  <c:v>394.18771068000001</c:v>
                </c:pt>
                <c:pt idx="3896">
                  <c:v>392.70324557999999</c:v>
                </c:pt>
                <c:pt idx="3897">
                  <c:v>394.20021315000002</c:v>
                </c:pt>
                <c:pt idx="3898">
                  <c:v>393.43418427</c:v>
                </c:pt>
                <c:pt idx="3899">
                  <c:v>393.20838657000002</c:v>
                </c:pt>
                <c:pt idx="3900">
                  <c:v>394.63705535000003</c:v>
                </c:pt>
                <c:pt idx="3901">
                  <c:v>393.94641381000002</c:v>
                </c:pt>
                <c:pt idx="3902">
                  <c:v>393.89419142000003</c:v>
                </c:pt>
                <c:pt idx="3903">
                  <c:v>392.37749358999997</c:v>
                </c:pt>
                <c:pt idx="3904">
                  <c:v>393.70479165</c:v>
                </c:pt>
                <c:pt idx="3905">
                  <c:v>391.69261588000001</c:v>
                </c:pt>
                <c:pt idx="3906">
                  <c:v>391.29654062999998</c:v>
                </c:pt>
                <c:pt idx="3907">
                  <c:v>392.20994858</c:v>
                </c:pt>
                <c:pt idx="3908">
                  <c:v>393.10233678999998</c:v>
                </c:pt>
                <c:pt idx="3909">
                  <c:v>393.07882907999999</c:v>
                </c:pt>
                <c:pt idx="3910">
                  <c:v>392.86426977000002</c:v>
                </c:pt>
                <c:pt idx="3911">
                  <c:v>392.16254735000001</c:v>
                </c:pt>
                <c:pt idx="3912">
                  <c:v>392.22613390999999</c:v>
                </c:pt>
                <c:pt idx="3913">
                  <c:v>391.76515386</c:v>
                </c:pt>
                <c:pt idx="3914">
                  <c:v>392.71187487999998</c:v>
                </c:pt>
                <c:pt idx="3915">
                  <c:v>394.09675606000002</c:v>
                </c:pt>
                <c:pt idx="3916">
                  <c:v>392.36524765000001</c:v>
                </c:pt>
                <c:pt idx="3917">
                  <c:v>391.67803936000001</c:v>
                </c:pt>
                <c:pt idx="3918">
                  <c:v>393.88110344</c:v>
                </c:pt>
                <c:pt idx="3919">
                  <c:v>392.49811120999999</c:v>
                </c:pt>
                <c:pt idx="3920">
                  <c:v>393.03418088000001</c:v>
                </c:pt>
                <c:pt idx="3921">
                  <c:v>393.51420960000002</c:v>
                </c:pt>
                <c:pt idx="3922">
                  <c:v>391.95671507999998</c:v>
                </c:pt>
                <c:pt idx="3923">
                  <c:v>392.18800694999999</c:v>
                </c:pt>
                <c:pt idx="3924">
                  <c:v>392.51312388999997</c:v>
                </c:pt>
                <c:pt idx="3925">
                  <c:v>393.47680810999998</c:v>
                </c:pt>
                <c:pt idx="3926">
                  <c:v>393.02457967999999</c:v>
                </c:pt>
                <c:pt idx="3927">
                  <c:v>392.70570507000002</c:v>
                </c:pt>
                <c:pt idx="3928">
                  <c:v>392.80192624</c:v>
                </c:pt>
                <c:pt idx="3929">
                  <c:v>393.30347363999999</c:v>
                </c:pt>
                <c:pt idx="3930">
                  <c:v>393.16567937999997</c:v>
                </c:pt>
                <c:pt idx="3931">
                  <c:v>393.74950503999997</c:v>
                </c:pt>
                <c:pt idx="3932">
                  <c:v>392.95202183999999</c:v>
                </c:pt>
                <c:pt idx="3933">
                  <c:v>392.90947394</c:v>
                </c:pt>
                <c:pt idx="3934">
                  <c:v>392.63783606999999</c:v>
                </c:pt>
                <c:pt idx="3935">
                  <c:v>394.57644163999998</c:v>
                </c:pt>
                <c:pt idx="3936">
                  <c:v>393.75986210999997</c:v>
                </c:pt>
                <c:pt idx="3937">
                  <c:v>393.88962254</c:v>
                </c:pt>
                <c:pt idx="3938">
                  <c:v>391.29095887</c:v>
                </c:pt>
                <c:pt idx="3939">
                  <c:v>393.32050478000002</c:v>
                </c:pt>
                <c:pt idx="3940">
                  <c:v>392.35200473999998</c:v>
                </c:pt>
                <c:pt idx="3941">
                  <c:v>393.34126544999998</c:v>
                </c:pt>
                <c:pt idx="3942">
                  <c:v>393.27439290000001</c:v>
                </c:pt>
                <c:pt idx="3943">
                  <c:v>393.28284027000001</c:v>
                </c:pt>
                <c:pt idx="3944">
                  <c:v>392.54429678000002</c:v>
                </c:pt>
                <c:pt idx="3945">
                  <c:v>390.98048440000002</c:v>
                </c:pt>
                <c:pt idx="3946">
                  <c:v>394.09492576000002</c:v>
                </c:pt>
                <c:pt idx="3947">
                  <c:v>391.79328628000002</c:v>
                </c:pt>
                <c:pt idx="3948">
                  <c:v>393.34971144000002</c:v>
                </c:pt>
                <c:pt idx="3949">
                  <c:v>392.46949109000002</c:v>
                </c:pt>
                <c:pt idx="3950">
                  <c:v>392.71358420000001</c:v>
                </c:pt>
                <c:pt idx="3951">
                  <c:v>391.91105616999999</c:v>
                </c:pt>
                <c:pt idx="3952">
                  <c:v>391.27610186999999</c:v>
                </c:pt>
                <c:pt idx="3953">
                  <c:v>393.23481654</c:v>
                </c:pt>
                <c:pt idx="3954">
                  <c:v>394.24134559999999</c:v>
                </c:pt>
                <c:pt idx="3955">
                  <c:v>394.52933084</c:v>
                </c:pt>
                <c:pt idx="3956">
                  <c:v>392.64565759999999</c:v>
                </c:pt>
                <c:pt idx="3957">
                  <c:v>391.33133364999998</c:v>
                </c:pt>
                <c:pt idx="3958">
                  <c:v>392.79465742999997</c:v>
                </c:pt>
                <c:pt idx="3959">
                  <c:v>392.08244378000001</c:v>
                </c:pt>
                <c:pt idx="3960">
                  <c:v>394.08971419</c:v>
                </c:pt>
                <c:pt idx="3961">
                  <c:v>393.11491876000002</c:v>
                </c:pt>
                <c:pt idx="3962">
                  <c:v>392.78789989000001</c:v>
                </c:pt>
                <c:pt idx="3963">
                  <c:v>392.36108257000001</c:v>
                </c:pt>
                <c:pt idx="3964">
                  <c:v>391.34571469999997</c:v>
                </c:pt>
                <c:pt idx="3965">
                  <c:v>392.15356453999999</c:v>
                </c:pt>
                <c:pt idx="3966">
                  <c:v>393.64144883</c:v>
                </c:pt>
                <c:pt idx="3967">
                  <c:v>392.33685357000002</c:v>
                </c:pt>
                <c:pt idx="3968">
                  <c:v>393.96832488000001</c:v>
                </c:pt>
                <c:pt idx="3969">
                  <c:v>393.56281167999998</c:v>
                </c:pt>
                <c:pt idx="3970">
                  <c:v>392.00303689999998</c:v>
                </c:pt>
                <c:pt idx="3971">
                  <c:v>392.50485027000002</c:v>
                </c:pt>
                <c:pt idx="3972">
                  <c:v>391.43720559000002</c:v>
                </c:pt>
                <c:pt idx="3973">
                  <c:v>390.97138562999999</c:v>
                </c:pt>
                <c:pt idx="3974">
                  <c:v>391.74914718999997</c:v>
                </c:pt>
                <c:pt idx="3975">
                  <c:v>392.48269289000001</c:v>
                </c:pt>
                <c:pt idx="3976">
                  <c:v>391.99366294999999</c:v>
                </c:pt>
                <c:pt idx="3977">
                  <c:v>392.19476194999999</c:v>
                </c:pt>
                <c:pt idx="3978">
                  <c:v>392.77916935000002</c:v>
                </c:pt>
                <c:pt idx="3979">
                  <c:v>390.84106709000002</c:v>
                </c:pt>
                <c:pt idx="3980">
                  <c:v>392.65953561999999</c:v>
                </c:pt>
                <c:pt idx="3981">
                  <c:v>392.50855574000002</c:v>
                </c:pt>
                <c:pt idx="3982">
                  <c:v>391.88988975000001</c:v>
                </c:pt>
                <c:pt idx="3983">
                  <c:v>391.55695021000002</c:v>
                </c:pt>
                <c:pt idx="3984">
                  <c:v>392.50479911999997</c:v>
                </c:pt>
                <c:pt idx="3985">
                  <c:v>393.49724719</c:v>
                </c:pt>
                <c:pt idx="3986">
                  <c:v>392.85310680999999</c:v>
                </c:pt>
                <c:pt idx="3987">
                  <c:v>392.82509567</c:v>
                </c:pt>
                <c:pt idx="3988">
                  <c:v>393.16491980000001</c:v>
                </c:pt>
                <c:pt idx="3989">
                  <c:v>392.02104739999999</c:v>
                </c:pt>
                <c:pt idx="3990">
                  <c:v>392.02279542000002</c:v>
                </c:pt>
                <c:pt idx="3991">
                  <c:v>394.24034359000001</c:v>
                </c:pt>
                <c:pt idx="3992">
                  <c:v>393.25520882000001</c:v>
                </c:pt>
                <c:pt idx="3993">
                  <c:v>392.85762822999999</c:v>
                </c:pt>
                <c:pt idx="3994">
                  <c:v>392.90938183999998</c:v>
                </c:pt>
                <c:pt idx="3995">
                  <c:v>392.80593068000002</c:v>
                </c:pt>
                <c:pt idx="3996">
                  <c:v>392.91197748000002</c:v>
                </c:pt>
                <c:pt idx="3997">
                  <c:v>392.65178350999997</c:v>
                </c:pt>
                <c:pt idx="3998">
                  <c:v>394.46043822000001</c:v>
                </c:pt>
                <c:pt idx="3999">
                  <c:v>391.89234035999999</c:v>
                </c:pt>
                <c:pt idx="4000">
                  <c:v>393.26172638000003</c:v>
                </c:pt>
                <c:pt idx="4001">
                  <c:v>392.82870882999998</c:v>
                </c:pt>
                <c:pt idx="4002">
                  <c:v>391.78328212000002</c:v>
                </c:pt>
                <c:pt idx="4003">
                  <c:v>392.96424566000002</c:v>
                </c:pt>
                <c:pt idx="4004">
                  <c:v>391.72345643</c:v>
                </c:pt>
                <c:pt idx="4005">
                  <c:v>392.34664608000003</c:v>
                </c:pt>
                <c:pt idx="4006">
                  <c:v>392.34768808000001</c:v>
                </c:pt>
                <c:pt idx="4007">
                  <c:v>392.66058674999999</c:v>
                </c:pt>
                <c:pt idx="4008">
                  <c:v>393.09667091</c:v>
                </c:pt>
                <c:pt idx="4009">
                  <c:v>393.47058257999998</c:v>
                </c:pt>
                <c:pt idx="4010">
                  <c:v>391.76136582999999</c:v>
                </c:pt>
                <c:pt idx="4011">
                  <c:v>393.58145687000001</c:v>
                </c:pt>
                <c:pt idx="4012">
                  <c:v>391.36428697000002</c:v>
                </c:pt>
                <c:pt idx="4013">
                  <c:v>391.83627581000002</c:v>
                </c:pt>
                <c:pt idx="4014">
                  <c:v>391.10312512000002</c:v>
                </c:pt>
                <c:pt idx="4015">
                  <c:v>391.70945989000001</c:v>
                </c:pt>
                <c:pt idx="4016">
                  <c:v>392.87189652000001</c:v>
                </c:pt>
                <c:pt idx="4017">
                  <c:v>392.32456917000002</c:v>
                </c:pt>
                <c:pt idx="4018">
                  <c:v>391.28114734000002</c:v>
                </c:pt>
                <c:pt idx="4019">
                  <c:v>392.03912702000002</c:v>
                </c:pt>
                <c:pt idx="4020">
                  <c:v>394.25885880999999</c:v>
                </c:pt>
                <c:pt idx="4021">
                  <c:v>392.36414692</c:v>
                </c:pt>
                <c:pt idx="4022">
                  <c:v>391.80894998000002</c:v>
                </c:pt>
                <c:pt idx="4023">
                  <c:v>392.86062513000002</c:v>
                </c:pt>
                <c:pt idx="4024">
                  <c:v>391.89311115999999</c:v>
                </c:pt>
                <c:pt idx="4025">
                  <c:v>392.92981483</c:v>
                </c:pt>
                <c:pt idx="4026">
                  <c:v>392.63348088999999</c:v>
                </c:pt>
                <c:pt idx="4027">
                  <c:v>394.82470905999998</c:v>
                </c:pt>
                <c:pt idx="4028">
                  <c:v>393.73863524000001</c:v>
                </c:pt>
                <c:pt idx="4029">
                  <c:v>392.61437766</c:v>
                </c:pt>
                <c:pt idx="4030">
                  <c:v>392.69041061000001</c:v>
                </c:pt>
                <c:pt idx="4031">
                  <c:v>392.08768722000002</c:v>
                </c:pt>
                <c:pt idx="4032">
                  <c:v>392.82491829000003</c:v>
                </c:pt>
                <c:pt idx="4033">
                  <c:v>394.12765517999998</c:v>
                </c:pt>
                <c:pt idx="4034">
                  <c:v>392.81426362000002</c:v>
                </c:pt>
                <c:pt idx="4035">
                  <c:v>392.59685438999998</c:v>
                </c:pt>
                <c:pt idx="4036">
                  <c:v>391.48450839999998</c:v>
                </c:pt>
                <c:pt idx="4037">
                  <c:v>392.97541619999998</c:v>
                </c:pt>
                <c:pt idx="4038">
                  <c:v>392.24708507000003</c:v>
                </c:pt>
                <c:pt idx="4039">
                  <c:v>393.41559237000001</c:v>
                </c:pt>
                <c:pt idx="4040">
                  <c:v>392.42598136999999</c:v>
                </c:pt>
                <c:pt idx="4041">
                  <c:v>392.04489625999997</c:v>
                </c:pt>
                <c:pt idx="4042">
                  <c:v>392.48437558000001</c:v>
                </c:pt>
                <c:pt idx="4043">
                  <c:v>393.17144531999998</c:v>
                </c:pt>
                <c:pt idx="4044">
                  <c:v>392.41966693000001</c:v>
                </c:pt>
                <c:pt idx="4045">
                  <c:v>393.24025845</c:v>
                </c:pt>
                <c:pt idx="4046">
                  <c:v>392.88146191999999</c:v>
                </c:pt>
                <c:pt idx="4047">
                  <c:v>392.94312226</c:v>
                </c:pt>
                <c:pt idx="4048">
                  <c:v>391.28808304</c:v>
                </c:pt>
                <c:pt idx="4049">
                  <c:v>393.00241896</c:v>
                </c:pt>
                <c:pt idx="4050">
                  <c:v>392.68395290000001</c:v>
                </c:pt>
                <c:pt idx="4051">
                  <c:v>393.13416357</c:v>
                </c:pt>
                <c:pt idx="4052">
                  <c:v>393.15249476000002</c:v>
                </c:pt>
                <c:pt idx="4053">
                  <c:v>392.52969796999997</c:v>
                </c:pt>
                <c:pt idx="4054">
                  <c:v>393.29808437999998</c:v>
                </c:pt>
                <c:pt idx="4055">
                  <c:v>391.86796293999998</c:v>
                </c:pt>
                <c:pt idx="4056">
                  <c:v>391.42459036000002</c:v>
                </c:pt>
                <c:pt idx="4057">
                  <c:v>392.98737743999999</c:v>
                </c:pt>
                <c:pt idx="4058">
                  <c:v>390.68622785999997</c:v>
                </c:pt>
                <c:pt idx="4059">
                  <c:v>392.37422041000002</c:v>
                </c:pt>
                <c:pt idx="4060">
                  <c:v>392.64801249999999</c:v>
                </c:pt>
                <c:pt idx="4061">
                  <c:v>392.75173233999999</c:v>
                </c:pt>
                <c:pt idx="4062">
                  <c:v>391.26962963</c:v>
                </c:pt>
                <c:pt idx="4063">
                  <c:v>392.95218804000001</c:v>
                </c:pt>
                <c:pt idx="4064">
                  <c:v>393.57453263000002</c:v>
                </c:pt>
                <c:pt idx="4065">
                  <c:v>393.46764424999998</c:v>
                </c:pt>
                <c:pt idx="4066">
                  <c:v>394.14833706000002</c:v>
                </c:pt>
                <c:pt idx="4067">
                  <c:v>392.36908159000001</c:v>
                </c:pt>
                <c:pt idx="4068">
                  <c:v>393.31246111000002</c:v>
                </c:pt>
                <c:pt idx="4069">
                  <c:v>391.89973234000001</c:v>
                </c:pt>
                <c:pt idx="4070">
                  <c:v>391.70917465999997</c:v>
                </c:pt>
                <c:pt idx="4071">
                  <c:v>392.69192146</c:v>
                </c:pt>
                <c:pt idx="4072">
                  <c:v>392.03989555999999</c:v>
                </c:pt>
                <c:pt idx="4073">
                  <c:v>391.59881575000003</c:v>
                </c:pt>
                <c:pt idx="4074">
                  <c:v>393.15333399999997</c:v>
                </c:pt>
                <c:pt idx="4075">
                  <c:v>393.28424345000002</c:v>
                </c:pt>
                <c:pt idx="4076">
                  <c:v>393.19439418000002</c:v>
                </c:pt>
                <c:pt idx="4077">
                  <c:v>391.39528904000002</c:v>
                </c:pt>
                <c:pt idx="4078">
                  <c:v>393.07882556999999</c:v>
                </c:pt>
                <c:pt idx="4079">
                  <c:v>391.43538546000002</c:v>
                </c:pt>
                <c:pt idx="4080">
                  <c:v>392.01927260000002</c:v>
                </c:pt>
                <c:pt idx="4081">
                  <c:v>392.49846577</c:v>
                </c:pt>
                <c:pt idx="4082">
                  <c:v>394.66455659000002</c:v>
                </c:pt>
                <c:pt idx="4083">
                  <c:v>393.94373277</c:v>
                </c:pt>
                <c:pt idx="4084">
                  <c:v>392.52500565999998</c:v>
                </c:pt>
                <c:pt idx="4085">
                  <c:v>391.42084493999999</c:v>
                </c:pt>
                <c:pt idx="4086">
                  <c:v>392.80811862000002</c:v>
                </c:pt>
                <c:pt idx="4087">
                  <c:v>392.33369843000003</c:v>
                </c:pt>
                <c:pt idx="4088">
                  <c:v>392.69133694999999</c:v>
                </c:pt>
                <c:pt idx="4089">
                  <c:v>393.27990416</c:v>
                </c:pt>
                <c:pt idx="4090">
                  <c:v>392.83494952000001</c:v>
                </c:pt>
                <c:pt idx="4091">
                  <c:v>393.15810062999998</c:v>
                </c:pt>
                <c:pt idx="4092">
                  <c:v>392.41945002</c:v>
                </c:pt>
                <c:pt idx="4093">
                  <c:v>392.08650964999998</c:v>
                </c:pt>
                <c:pt idx="4094">
                  <c:v>394.18996003000001</c:v>
                </c:pt>
                <c:pt idx="4095">
                  <c:v>392.23528773999999</c:v>
                </c:pt>
                <c:pt idx="4096">
                  <c:v>391.78651933999998</c:v>
                </c:pt>
                <c:pt idx="4097">
                  <c:v>391.41165532000002</c:v>
                </c:pt>
                <c:pt idx="4098">
                  <c:v>392.56019914000001</c:v>
                </c:pt>
                <c:pt idx="4099">
                  <c:v>393.77884781</c:v>
                </c:pt>
                <c:pt idx="4100">
                  <c:v>393.15022605000001</c:v>
                </c:pt>
                <c:pt idx="4101">
                  <c:v>392.75165249000003</c:v>
                </c:pt>
                <c:pt idx="4102">
                  <c:v>392.41886657999999</c:v>
                </c:pt>
                <c:pt idx="4103">
                  <c:v>392.03913402000001</c:v>
                </c:pt>
                <c:pt idx="4104">
                  <c:v>392.50835239999998</c:v>
                </c:pt>
                <c:pt idx="4105">
                  <c:v>391.89755307000001</c:v>
                </c:pt>
                <c:pt idx="4106">
                  <c:v>393.11458176000002</c:v>
                </c:pt>
                <c:pt idx="4107">
                  <c:v>393.98654307999999</c:v>
                </c:pt>
                <c:pt idx="4108">
                  <c:v>358.23243781999997</c:v>
                </c:pt>
                <c:pt idx="4109">
                  <c:v>262.58512637000001</c:v>
                </c:pt>
                <c:pt idx="4110">
                  <c:v>162.24176858000001</c:v>
                </c:pt>
                <c:pt idx="4111">
                  <c:v>85.876082310000001</c:v>
                </c:pt>
                <c:pt idx="4112">
                  <c:v>61.610724359999999</c:v>
                </c:pt>
                <c:pt idx="4113">
                  <c:v>59.101689149999999</c:v>
                </c:pt>
                <c:pt idx="4114">
                  <c:v>59.083105099999997</c:v>
                </c:pt>
                <c:pt idx="4115">
                  <c:v>58.158975130000002</c:v>
                </c:pt>
                <c:pt idx="4116">
                  <c:v>57.956822359999997</c:v>
                </c:pt>
                <c:pt idx="4117">
                  <c:v>57.587750939999999</c:v>
                </c:pt>
                <c:pt idx="4118">
                  <c:v>56.766623629999998</c:v>
                </c:pt>
                <c:pt idx="4119">
                  <c:v>57.724758250000001</c:v>
                </c:pt>
                <c:pt idx="4120">
                  <c:v>57.58562336</c:v>
                </c:pt>
                <c:pt idx="4121">
                  <c:v>57.477182659999997</c:v>
                </c:pt>
                <c:pt idx="4122">
                  <c:v>58.296340829999998</c:v>
                </c:pt>
                <c:pt idx="4123">
                  <c:v>57.429416439999997</c:v>
                </c:pt>
                <c:pt idx="4124">
                  <c:v>56.948391170000001</c:v>
                </c:pt>
                <c:pt idx="4125">
                  <c:v>56.815271580000001</c:v>
                </c:pt>
                <c:pt idx="4126">
                  <c:v>58.094949489999998</c:v>
                </c:pt>
                <c:pt idx="4127">
                  <c:v>58.468263389999997</c:v>
                </c:pt>
                <c:pt idx="4128">
                  <c:v>58.244104839999999</c:v>
                </c:pt>
                <c:pt idx="4129">
                  <c:v>58.645390040000002</c:v>
                </c:pt>
                <c:pt idx="4130">
                  <c:v>57.177516130000001</c:v>
                </c:pt>
                <c:pt idx="4131">
                  <c:v>58.6739192</c:v>
                </c:pt>
                <c:pt idx="4132">
                  <c:v>57.025401549999998</c:v>
                </c:pt>
                <c:pt idx="4133">
                  <c:v>57.280214770000001</c:v>
                </c:pt>
                <c:pt idx="4134">
                  <c:v>58.555643330000002</c:v>
                </c:pt>
                <c:pt idx="4135">
                  <c:v>56.942408159999999</c:v>
                </c:pt>
                <c:pt idx="4136">
                  <c:v>57.951849410000001</c:v>
                </c:pt>
                <c:pt idx="4137">
                  <c:v>58.431472409999998</c:v>
                </c:pt>
                <c:pt idx="4138">
                  <c:v>58.506319609999998</c:v>
                </c:pt>
                <c:pt idx="4139">
                  <c:v>57.189470759999999</c:v>
                </c:pt>
                <c:pt idx="4140">
                  <c:v>57.145879999999998</c:v>
                </c:pt>
                <c:pt idx="4141">
                  <c:v>58.124304950000003</c:v>
                </c:pt>
                <c:pt idx="4142">
                  <c:v>58.192273270000001</c:v>
                </c:pt>
                <c:pt idx="4143">
                  <c:v>57.469187580000003</c:v>
                </c:pt>
                <c:pt idx="4144">
                  <c:v>59.293721150000003</c:v>
                </c:pt>
                <c:pt idx="4145">
                  <c:v>56.80399319</c:v>
                </c:pt>
                <c:pt idx="4146">
                  <c:v>58.519985149999997</c:v>
                </c:pt>
                <c:pt idx="4147">
                  <c:v>57.594953500000003</c:v>
                </c:pt>
                <c:pt idx="4148">
                  <c:v>57.478006460000003</c:v>
                </c:pt>
                <c:pt idx="4149">
                  <c:v>58.711290869999999</c:v>
                </c:pt>
                <c:pt idx="4150">
                  <c:v>57.313476850000001</c:v>
                </c:pt>
                <c:pt idx="4151">
                  <c:v>60.672256779999998</c:v>
                </c:pt>
                <c:pt idx="4152">
                  <c:v>58.859359169999998</c:v>
                </c:pt>
                <c:pt idx="4153">
                  <c:v>58.345756690000002</c:v>
                </c:pt>
                <c:pt idx="4154">
                  <c:v>58.643749380000003</c:v>
                </c:pt>
                <c:pt idx="4155">
                  <c:v>58.362808350000002</c:v>
                </c:pt>
                <c:pt idx="4156">
                  <c:v>57.579440499999997</c:v>
                </c:pt>
                <c:pt idx="4157">
                  <c:v>58.364816140000002</c:v>
                </c:pt>
                <c:pt idx="4158">
                  <c:v>58.770679309999998</c:v>
                </c:pt>
                <c:pt idx="4159">
                  <c:v>57.489597670000002</c:v>
                </c:pt>
                <c:pt idx="4160">
                  <c:v>57.682754580000001</c:v>
                </c:pt>
                <c:pt idx="4161">
                  <c:v>58.64470506</c:v>
                </c:pt>
                <c:pt idx="4162">
                  <c:v>59.002709660000001</c:v>
                </c:pt>
                <c:pt idx="4163">
                  <c:v>57.57565846</c:v>
                </c:pt>
                <c:pt idx="4164">
                  <c:v>58.97016541</c:v>
                </c:pt>
                <c:pt idx="4165">
                  <c:v>58.429545249999997</c:v>
                </c:pt>
                <c:pt idx="4166">
                  <c:v>59.283038310000002</c:v>
                </c:pt>
                <c:pt idx="4167">
                  <c:v>57.627342349999999</c:v>
                </c:pt>
                <c:pt idx="4168">
                  <c:v>57.14360602</c:v>
                </c:pt>
                <c:pt idx="4169">
                  <c:v>58.241922799999998</c:v>
                </c:pt>
                <c:pt idx="4170">
                  <c:v>58.077118599999999</c:v>
                </c:pt>
                <c:pt idx="4171">
                  <c:v>59.6251228</c:v>
                </c:pt>
                <c:pt idx="4172">
                  <c:v>57.953859889999997</c:v>
                </c:pt>
                <c:pt idx="4173">
                  <c:v>58.902971829999998</c:v>
                </c:pt>
                <c:pt idx="4174">
                  <c:v>59.763841280000001</c:v>
                </c:pt>
                <c:pt idx="4175">
                  <c:v>58.681128440000002</c:v>
                </c:pt>
                <c:pt idx="4176">
                  <c:v>57.116270919999998</c:v>
                </c:pt>
                <c:pt idx="4177">
                  <c:v>59.621838060000002</c:v>
                </c:pt>
                <c:pt idx="4178">
                  <c:v>59.110350070000003</c:v>
                </c:pt>
                <c:pt idx="4179">
                  <c:v>58.045094900000002</c:v>
                </c:pt>
                <c:pt idx="4180">
                  <c:v>57.054166350000003</c:v>
                </c:pt>
                <c:pt idx="4181">
                  <c:v>58.797761180000002</c:v>
                </c:pt>
                <c:pt idx="4182">
                  <c:v>58.246938450000002</c:v>
                </c:pt>
                <c:pt idx="4183">
                  <c:v>58.249487909999999</c:v>
                </c:pt>
                <c:pt idx="4184">
                  <c:v>58.970623660000001</c:v>
                </c:pt>
                <c:pt idx="4185">
                  <c:v>57.330063440000004</c:v>
                </c:pt>
                <c:pt idx="4186">
                  <c:v>58.432134400000002</c:v>
                </c:pt>
                <c:pt idx="4187">
                  <c:v>58.367641630000001</c:v>
                </c:pt>
                <c:pt idx="4188">
                  <c:v>58.798992800000001</c:v>
                </c:pt>
                <c:pt idx="4189">
                  <c:v>58.118186379999997</c:v>
                </c:pt>
                <c:pt idx="4190">
                  <c:v>58.196054719999999</c:v>
                </c:pt>
                <c:pt idx="4191">
                  <c:v>59.138667140000003</c:v>
                </c:pt>
                <c:pt idx="4192">
                  <c:v>58.715521959999997</c:v>
                </c:pt>
                <c:pt idx="4193">
                  <c:v>58.387382600000002</c:v>
                </c:pt>
                <c:pt idx="4194">
                  <c:v>57.777342840000003</c:v>
                </c:pt>
                <c:pt idx="4195">
                  <c:v>58.25620069</c:v>
                </c:pt>
                <c:pt idx="4196">
                  <c:v>57.899079139999998</c:v>
                </c:pt>
                <c:pt idx="4197">
                  <c:v>58.82756346</c:v>
                </c:pt>
                <c:pt idx="4198">
                  <c:v>57.283709180000002</c:v>
                </c:pt>
                <c:pt idx="4199">
                  <c:v>57.952384340000002</c:v>
                </c:pt>
                <c:pt idx="4200">
                  <c:v>57.865327430000001</c:v>
                </c:pt>
                <c:pt idx="4201">
                  <c:v>58.522339530000004</c:v>
                </c:pt>
                <c:pt idx="4202">
                  <c:v>57.809986260000002</c:v>
                </c:pt>
                <c:pt idx="4203">
                  <c:v>57.296246789999998</c:v>
                </c:pt>
                <c:pt idx="4204">
                  <c:v>57.077558830000001</c:v>
                </c:pt>
                <c:pt idx="4205">
                  <c:v>57.7309147</c:v>
                </c:pt>
                <c:pt idx="4206">
                  <c:v>58.365809089999999</c:v>
                </c:pt>
                <c:pt idx="4207">
                  <c:v>58.359760389999998</c:v>
                </c:pt>
                <c:pt idx="4208">
                  <c:v>58.441340449999998</c:v>
                </c:pt>
                <c:pt idx="4209">
                  <c:v>58.518430530000003</c:v>
                </c:pt>
                <c:pt idx="4210">
                  <c:v>58.084920840000002</c:v>
                </c:pt>
                <c:pt idx="4211">
                  <c:v>58.598942229999999</c:v>
                </c:pt>
                <c:pt idx="4212">
                  <c:v>58.968717789999999</c:v>
                </c:pt>
                <c:pt idx="4213">
                  <c:v>57.951377610000002</c:v>
                </c:pt>
                <c:pt idx="4214">
                  <c:v>58.504802929999997</c:v>
                </c:pt>
                <c:pt idx="4215">
                  <c:v>58.030364919999997</c:v>
                </c:pt>
                <c:pt idx="4216">
                  <c:v>58.119078350000002</c:v>
                </c:pt>
                <c:pt idx="4217">
                  <c:v>58.174869809999997</c:v>
                </c:pt>
                <c:pt idx="4218">
                  <c:v>57.880265680000001</c:v>
                </c:pt>
                <c:pt idx="4219">
                  <c:v>57.275966879999999</c:v>
                </c:pt>
                <c:pt idx="4220">
                  <c:v>58.395388660000002</c:v>
                </c:pt>
                <c:pt idx="4221">
                  <c:v>59.135295960000001</c:v>
                </c:pt>
                <c:pt idx="4222">
                  <c:v>57.732080959999998</c:v>
                </c:pt>
                <c:pt idx="4223">
                  <c:v>56.663002329999998</c:v>
                </c:pt>
                <c:pt idx="4224">
                  <c:v>58.70862451</c:v>
                </c:pt>
                <c:pt idx="4225">
                  <c:v>56.077646690000002</c:v>
                </c:pt>
                <c:pt idx="4226">
                  <c:v>58.532462019999997</c:v>
                </c:pt>
                <c:pt idx="4227">
                  <c:v>57.811034139999997</c:v>
                </c:pt>
                <c:pt idx="4228">
                  <c:v>58.527970959999998</c:v>
                </c:pt>
                <c:pt idx="4229">
                  <c:v>57.406512139999997</c:v>
                </c:pt>
                <c:pt idx="4230">
                  <c:v>57.449725870000002</c:v>
                </c:pt>
                <c:pt idx="4231">
                  <c:v>57.39932752</c:v>
                </c:pt>
                <c:pt idx="4232">
                  <c:v>58.054770640000001</c:v>
                </c:pt>
                <c:pt idx="4233">
                  <c:v>58.824105209999999</c:v>
                </c:pt>
                <c:pt idx="4234">
                  <c:v>58.519547160000002</c:v>
                </c:pt>
                <c:pt idx="4235">
                  <c:v>58.325307240000001</c:v>
                </c:pt>
                <c:pt idx="4236">
                  <c:v>58.442392470000001</c:v>
                </c:pt>
                <c:pt idx="4237">
                  <c:v>58.085369</c:v>
                </c:pt>
                <c:pt idx="4238">
                  <c:v>58.512919770000003</c:v>
                </c:pt>
                <c:pt idx="4239">
                  <c:v>58.509805950000001</c:v>
                </c:pt>
                <c:pt idx="4240">
                  <c:v>56.986716739999999</c:v>
                </c:pt>
                <c:pt idx="4241">
                  <c:v>58.637178970000001</c:v>
                </c:pt>
                <c:pt idx="4242">
                  <c:v>57.432707489999999</c:v>
                </c:pt>
                <c:pt idx="4243">
                  <c:v>57.474895799999999</c:v>
                </c:pt>
                <c:pt idx="4244">
                  <c:v>58.170124479999998</c:v>
                </c:pt>
                <c:pt idx="4245">
                  <c:v>58.638305590000002</c:v>
                </c:pt>
                <c:pt idx="4246">
                  <c:v>57.366269459999998</c:v>
                </c:pt>
                <c:pt idx="4247">
                  <c:v>58.244206869999999</c:v>
                </c:pt>
                <c:pt idx="4248">
                  <c:v>58.261904999999999</c:v>
                </c:pt>
                <c:pt idx="4249">
                  <c:v>57.414802350000002</c:v>
                </c:pt>
                <c:pt idx="4250">
                  <c:v>60.388743079999998</c:v>
                </c:pt>
                <c:pt idx="4251">
                  <c:v>64.211123999999998</c:v>
                </c:pt>
                <c:pt idx="4252">
                  <c:v>67.804065339999994</c:v>
                </c:pt>
                <c:pt idx="4253">
                  <c:v>75.616376880000004</c:v>
                </c:pt>
                <c:pt idx="4254">
                  <c:v>84.342991229999996</c:v>
                </c:pt>
                <c:pt idx="4255">
                  <c:v>94.199047800000002</c:v>
                </c:pt>
                <c:pt idx="4256">
                  <c:v>103.66530323000001</c:v>
                </c:pt>
                <c:pt idx="4257">
                  <c:v>112.17777836</c:v>
                </c:pt>
                <c:pt idx="4258">
                  <c:v>121.27251418</c:v>
                </c:pt>
                <c:pt idx="4259">
                  <c:v>133.74122265</c:v>
                </c:pt>
                <c:pt idx="4260">
                  <c:v>145.75567606999999</c:v>
                </c:pt>
                <c:pt idx="4261">
                  <c:v>154.342243</c:v>
                </c:pt>
                <c:pt idx="4262">
                  <c:v>165.12405454</c:v>
                </c:pt>
                <c:pt idx="4263">
                  <c:v>177.04829943999999</c:v>
                </c:pt>
                <c:pt idx="4264">
                  <c:v>186.97455169</c:v>
                </c:pt>
                <c:pt idx="4265">
                  <c:v>197.6457652</c:v>
                </c:pt>
                <c:pt idx="4266">
                  <c:v>209.02188158999999</c:v>
                </c:pt>
                <c:pt idx="4267">
                  <c:v>222.86848831</c:v>
                </c:pt>
                <c:pt idx="4268">
                  <c:v>232.59274719000001</c:v>
                </c:pt>
                <c:pt idx="4269">
                  <c:v>244.8593888</c:v>
                </c:pt>
                <c:pt idx="4270">
                  <c:v>258.65840075</c:v>
                </c:pt>
                <c:pt idx="4271">
                  <c:v>270.86264034999999</c:v>
                </c:pt>
                <c:pt idx="4272">
                  <c:v>281.03348018000003</c:v>
                </c:pt>
                <c:pt idx="4273">
                  <c:v>293.72223984999999</c:v>
                </c:pt>
                <c:pt idx="4274">
                  <c:v>307.14655656000002</c:v>
                </c:pt>
                <c:pt idx="4275">
                  <c:v>316.79016467000002</c:v>
                </c:pt>
                <c:pt idx="4276">
                  <c:v>328.25420323999998</c:v>
                </c:pt>
                <c:pt idx="4277">
                  <c:v>342.86902586000002</c:v>
                </c:pt>
                <c:pt idx="4278">
                  <c:v>351.10513599000001</c:v>
                </c:pt>
                <c:pt idx="4279">
                  <c:v>363.88335518000002</c:v>
                </c:pt>
                <c:pt idx="4280">
                  <c:v>375.04293699999999</c:v>
                </c:pt>
                <c:pt idx="4281">
                  <c:v>386.14894521000002</c:v>
                </c:pt>
                <c:pt idx="4282">
                  <c:v>399.1801691</c:v>
                </c:pt>
                <c:pt idx="4283">
                  <c:v>407.50305284000001</c:v>
                </c:pt>
                <c:pt idx="4284">
                  <c:v>416.97642352000003</c:v>
                </c:pt>
                <c:pt idx="4285">
                  <c:v>420.35384018000002</c:v>
                </c:pt>
                <c:pt idx="4286">
                  <c:v>426.07251847999999</c:v>
                </c:pt>
                <c:pt idx="4287">
                  <c:v>431.46934995999999</c:v>
                </c:pt>
                <c:pt idx="4288">
                  <c:v>437.22610473999998</c:v>
                </c:pt>
                <c:pt idx="4289">
                  <c:v>443.34653496999999</c:v>
                </c:pt>
                <c:pt idx="4290">
                  <c:v>449.83880905000001</c:v>
                </c:pt>
                <c:pt idx="4291">
                  <c:v>454.40934069000002</c:v>
                </c:pt>
                <c:pt idx="4292">
                  <c:v>461.38333032000003</c:v>
                </c:pt>
                <c:pt idx="4293">
                  <c:v>469.23268826999998</c:v>
                </c:pt>
                <c:pt idx="4294">
                  <c:v>478.93150867999998</c:v>
                </c:pt>
                <c:pt idx="4295">
                  <c:v>486.46381767000003</c:v>
                </c:pt>
                <c:pt idx="4296">
                  <c:v>494.82621551</c:v>
                </c:pt>
                <c:pt idx="4297">
                  <c:v>500.40888983999997</c:v>
                </c:pt>
                <c:pt idx="4298">
                  <c:v>504.29586477999999</c:v>
                </c:pt>
                <c:pt idx="4299">
                  <c:v>504.05520528</c:v>
                </c:pt>
                <c:pt idx="4300">
                  <c:v>505.79924310000001</c:v>
                </c:pt>
                <c:pt idx="4301">
                  <c:v>504.88708358000002</c:v>
                </c:pt>
                <c:pt idx="4302">
                  <c:v>504.29605894000002</c:v>
                </c:pt>
                <c:pt idx="4303">
                  <c:v>503.64014450000002</c:v>
                </c:pt>
                <c:pt idx="4304">
                  <c:v>505.36869064000001</c:v>
                </c:pt>
                <c:pt idx="4305">
                  <c:v>504.68615381000001</c:v>
                </c:pt>
                <c:pt idx="4306">
                  <c:v>503.30000851</c:v>
                </c:pt>
                <c:pt idx="4307">
                  <c:v>505.45482195</c:v>
                </c:pt>
                <c:pt idx="4308">
                  <c:v>505.39064380000002</c:v>
                </c:pt>
                <c:pt idx="4309">
                  <c:v>504.05537120000002</c:v>
                </c:pt>
                <c:pt idx="4310">
                  <c:v>504.10937138999998</c:v>
                </c:pt>
                <c:pt idx="4311">
                  <c:v>504.71612019000003</c:v>
                </c:pt>
                <c:pt idx="4312">
                  <c:v>503.58283647000002</c:v>
                </c:pt>
                <c:pt idx="4313">
                  <c:v>502.85703046999998</c:v>
                </c:pt>
                <c:pt idx="4314">
                  <c:v>504.60098189000001</c:v>
                </c:pt>
                <c:pt idx="4315">
                  <c:v>502.88026185000001</c:v>
                </c:pt>
                <c:pt idx="4316">
                  <c:v>503.77858192000002</c:v>
                </c:pt>
                <c:pt idx="4317">
                  <c:v>503.63501480999997</c:v>
                </c:pt>
                <c:pt idx="4318">
                  <c:v>504.35127885000003</c:v>
                </c:pt>
                <c:pt idx="4319">
                  <c:v>504.11586397999997</c:v>
                </c:pt>
                <c:pt idx="4320">
                  <c:v>502.56951674999999</c:v>
                </c:pt>
                <c:pt idx="4321">
                  <c:v>502.89547233000002</c:v>
                </c:pt>
                <c:pt idx="4322">
                  <c:v>503.83870347999999</c:v>
                </c:pt>
                <c:pt idx="4323">
                  <c:v>501.91490302</c:v>
                </c:pt>
                <c:pt idx="4324">
                  <c:v>505.25356420999998</c:v>
                </c:pt>
                <c:pt idx="4325">
                  <c:v>503.22169321000001</c:v>
                </c:pt>
                <c:pt idx="4326">
                  <c:v>504.36587777</c:v>
                </c:pt>
                <c:pt idx="4327">
                  <c:v>505.05681365999999</c:v>
                </c:pt>
                <c:pt idx="4328">
                  <c:v>503.41250672000001</c:v>
                </c:pt>
                <c:pt idx="4329">
                  <c:v>504.38334722000002</c:v>
                </c:pt>
                <c:pt idx="4330">
                  <c:v>503.31282198000002</c:v>
                </c:pt>
                <c:pt idx="4331">
                  <c:v>504.11799178000001</c:v>
                </c:pt>
                <c:pt idx="4332">
                  <c:v>503.25708236000003</c:v>
                </c:pt>
                <c:pt idx="4333">
                  <c:v>504.86045840999998</c:v>
                </c:pt>
                <c:pt idx="4334">
                  <c:v>502.99312871000001</c:v>
                </c:pt>
                <c:pt idx="4335">
                  <c:v>503.71717481000002</c:v>
                </c:pt>
                <c:pt idx="4336">
                  <c:v>503.66681592999998</c:v>
                </c:pt>
                <c:pt idx="4337">
                  <c:v>503.49147565999999</c:v>
                </c:pt>
                <c:pt idx="4338">
                  <c:v>503.84105198999998</c:v>
                </c:pt>
                <c:pt idx="4339">
                  <c:v>504.99667911</c:v>
                </c:pt>
                <c:pt idx="4340">
                  <c:v>505.68400314000002</c:v>
                </c:pt>
                <c:pt idx="4341">
                  <c:v>503.72900247000001</c:v>
                </c:pt>
                <c:pt idx="4342">
                  <c:v>503.91916261</c:v>
                </c:pt>
                <c:pt idx="4343">
                  <c:v>503.20747248999999</c:v>
                </c:pt>
                <c:pt idx="4344">
                  <c:v>503.12620892000001</c:v>
                </c:pt>
                <c:pt idx="4345">
                  <c:v>504.11890333000002</c:v>
                </c:pt>
                <c:pt idx="4346">
                  <c:v>502.39932743000003</c:v>
                </c:pt>
                <c:pt idx="4347">
                  <c:v>503.79192898000002</c:v>
                </c:pt>
                <c:pt idx="4348">
                  <c:v>502.82993742000002</c:v>
                </c:pt>
                <c:pt idx="4349">
                  <c:v>504.60001824</c:v>
                </c:pt>
                <c:pt idx="4350">
                  <c:v>503.52881664</c:v>
                </c:pt>
                <c:pt idx="4351">
                  <c:v>501.46116813999998</c:v>
                </c:pt>
                <c:pt idx="4352">
                  <c:v>503.02638845000001</c:v>
                </c:pt>
                <c:pt idx="4353">
                  <c:v>501.79598764999997</c:v>
                </c:pt>
                <c:pt idx="4354">
                  <c:v>503.10200391000001</c:v>
                </c:pt>
                <c:pt idx="4355">
                  <c:v>502.25377537999998</c:v>
                </c:pt>
                <c:pt idx="4356">
                  <c:v>501.63462456000002</c:v>
                </c:pt>
                <c:pt idx="4357">
                  <c:v>503.92688986000002</c:v>
                </c:pt>
                <c:pt idx="4358">
                  <c:v>503.01589281000003</c:v>
                </c:pt>
                <c:pt idx="4359">
                  <c:v>504.70456837</c:v>
                </c:pt>
                <c:pt idx="4360">
                  <c:v>503.00575125</c:v>
                </c:pt>
                <c:pt idx="4361">
                  <c:v>503.20711039000003</c:v>
                </c:pt>
                <c:pt idx="4362">
                  <c:v>503.06941624000001</c:v>
                </c:pt>
                <c:pt idx="4363">
                  <c:v>504.46243367</c:v>
                </c:pt>
                <c:pt idx="4364">
                  <c:v>503.35434566999999</c:v>
                </c:pt>
                <c:pt idx="4365">
                  <c:v>503.61976922000002</c:v>
                </c:pt>
                <c:pt idx="4366">
                  <c:v>502.81795054000003</c:v>
                </c:pt>
                <c:pt idx="4367">
                  <c:v>504.58893411000003</c:v>
                </c:pt>
                <c:pt idx="4368">
                  <c:v>502.37547369999999</c:v>
                </c:pt>
                <c:pt idx="4369">
                  <c:v>504.31216752</c:v>
                </c:pt>
                <c:pt idx="4370">
                  <c:v>503.96344112000003</c:v>
                </c:pt>
                <c:pt idx="4371">
                  <c:v>503.16440025000003</c:v>
                </c:pt>
                <c:pt idx="4372">
                  <c:v>502.96857355999998</c:v>
                </c:pt>
                <c:pt idx="4373">
                  <c:v>503.76281390000003</c:v>
                </c:pt>
                <c:pt idx="4374">
                  <c:v>504.60147554000002</c:v>
                </c:pt>
                <c:pt idx="4375">
                  <c:v>502.72746106</c:v>
                </c:pt>
                <c:pt idx="4376">
                  <c:v>501.89005427000001</c:v>
                </c:pt>
                <c:pt idx="4377">
                  <c:v>503.50836392999997</c:v>
                </c:pt>
                <c:pt idx="4378">
                  <c:v>504.26930806000001</c:v>
                </c:pt>
                <c:pt idx="4379">
                  <c:v>504.49312569</c:v>
                </c:pt>
                <c:pt idx="4380">
                  <c:v>502.65732854999999</c:v>
                </c:pt>
                <c:pt idx="4381">
                  <c:v>505.0249293</c:v>
                </c:pt>
                <c:pt idx="4382">
                  <c:v>504.77485969000003</c:v>
                </c:pt>
                <c:pt idx="4383">
                  <c:v>503.31618731999998</c:v>
                </c:pt>
                <c:pt idx="4384">
                  <c:v>503.15265199999999</c:v>
                </c:pt>
                <c:pt idx="4385">
                  <c:v>504.41292049999998</c:v>
                </c:pt>
                <c:pt idx="4386">
                  <c:v>503.47061837000001</c:v>
                </c:pt>
                <c:pt idx="4387">
                  <c:v>504.12706136999998</c:v>
                </c:pt>
                <c:pt idx="4388">
                  <c:v>502.98847391999999</c:v>
                </c:pt>
                <c:pt idx="4389">
                  <c:v>502.37912562999998</c:v>
                </c:pt>
                <c:pt idx="4390">
                  <c:v>504.39470477999998</c:v>
                </c:pt>
                <c:pt idx="4391">
                  <c:v>503.62210854</c:v>
                </c:pt>
                <c:pt idx="4392">
                  <c:v>504.89697732000002</c:v>
                </c:pt>
                <c:pt idx="4393">
                  <c:v>503.80541436999999</c:v>
                </c:pt>
                <c:pt idx="4394">
                  <c:v>505.04343597000002</c:v>
                </c:pt>
                <c:pt idx="4395">
                  <c:v>503.05431906000001</c:v>
                </c:pt>
                <c:pt idx="4396">
                  <c:v>503.61246606999998</c:v>
                </c:pt>
                <c:pt idx="4397">
                  <c:v>504.66551527000001</c:v>
                </c:pt>
                <c:pt idx="4398">
                  <c:v>503.68179452999999</c:v>
                </c:pt>
                <c:pt idx="4399">
                  <c:v>503.14124389</c:v>
                </c:pt>
                <c:pt idx="4400">
                  <c:v>501.96214299000002</c:v>
                </c:pt>
                <c:pt idx="4401">
                  <c:v>502.83235746000003</c:v>
                </c:pt>
                <c:pt idx="4402">
                  <c:v>504.48051614000002</c:v>
                </c:pt>
                <c:pt idx="4403">
                  <c:v>503.20074296000001</c:v>
                </c:pt>
                <c:pt idx="4404">
                  <c:v>503.12193452999998</c:v>
                </c:pt>
                <c:pt idx="4405">
                  <c:v>502.27252908999998</c:v>
                </c:pt>
                <c:pt idx="4406">
                  <c:v>502.83852167999999</c:v>
                </c:pt>
                <c:pt idx="4407">
                  <c:v>501.75600650000001</c:v>
                </c:pt>
                <c:pt idx="4408">
                  <c:v>503.01458974000002</c:v>
                </c:pt>
                <c:pt idx="4409">
                  <c:v>504.85351400000002</c:v>
                </c:pt>
                <c:pt idx="4410">
                  <c:v>502.75509624</c:v>
                </c:pt>
                <c:pt idx="4411">
                  <c:v>503.73685477999999</c:v>
                </c:pt>
                <c:pt idx="4412">
                  <c:v>504.22303806000002</c:v>
                </c:pt>
                <c:pt idx="4413">
                  <c:v>503.33542535999999</c:v>
                </c:pt>
                <c:pt idx="4414">
                  <c:v>503.46798749999999</c:v>
                </c:pt>
                <c:pt idx="4415">
                  <c:v>503.97643982</c:v>
                </c:pt>
                <c:pt idx="4416">
                  <c:v>503.51060940000002</c:v>
                </c:pt>
                <c:pt idx="4417">
                  <c:v>503.12715109999999</c:v>
                </c:pt>
                <c:pt idx="4418">
                  <c:v>502.76650712999998</c:v>
                </c:pt>
                <c:pt idx="4419">
                  <c:v>502.49709655999999</c:v>
                </c:pt>
                <c:pt idx="4420">
                  <c:v>502.31361842000001</c:v>
                </c:pt>
                <c:pt idx="4421">
                  <c:v>504.82998208999999</c:v>
                </c:pt>
                <c:pt idx="4422">
                  <c:v>502.87373065999998</c:v>
                </c:pt>
                <c:pt idx="4423">
                  <c:v>502.08404729</c:v>
                </c:pt>
                <c:pt idx="4424">
                  <c:v>503.74666452999998</c:v>
                </c:pt>
                <c:pt idx="4425">
                  <c:v>502.88767186000001</c:v>
                </c:pt>
                <c:pt idx="4426">
                  <c:v>502.44094467000002</c:v>
                </c:pt>
                <c:pt idx="4427">
                  <c:v>502.47254862</c:v>
                </c:pt>
                <c:pt idx="4428">
                  <c:v>504.26302014999999</c:v>
                </c:pt>
                <c:pt idx="4429">
                  <c:v>503.22621884</c:v>
                </c:pt>
                <c:pt idx="4430">
                  <c:v>503.90964166999998</c:v>
                </c:pt>
                <c:pt idx="4431">
                  <c:v>501.91980932000001</c:v>
                </c:pt>
                <c:pt idx="4432">
                  <c:v>503.65826214999998</c:v>
                </c:pt>
                <c:pt idx="4433">
                  <c:v>501.85723840000003</c:v>
                </c:pt>
                <c:pt idx="4434">
                  <c:v>501.78020053</c:v>
                </c:pt>
                <c:pt idx="4435">
                  <c:v>503.44789496999999</c:v>
                </c:pt>
                <c:pt idx="4436">
                  <c:v>502.88503076000001</c:v>
                </c:pt>
                <c:pt idx="4437">
                  <c:v>503.17155867000002</c:v>
                </c:pt>
                <c:pt idx="4438">
                  <c:v>502.66213341999998</c:v>
                </c:pt>
                <c:pt idx="4439">
                  <c:v>505.20910191000002</c:v>
                </c:pt>
                <c:pt idx="4440">
                  <c:v>503.50370617999999</c:v>
                </c:pt>
                <c:pt idx="4441">
                  <c:v>502.79594974999998</c:v>
                </c:pt>
                <c:pt idx="4442">
                  <c:v>502.11428574000001</c:v>
                </c:pt>
                <c:pt idx="4443">
                  <c:v>502.52881915</c:v>
                </c:pt>
                <c:pt idx="4444">
                  <c:v>503.03325057000001</c:v>
                </c:pt>
                <c:pt idx="4445">
                  <c:v>503.48916267999999</c:v>
                </c:pt>
                <c:pt idx="4446">
                  <c:v>502.37573887999997</c:v>
                </c:pt>
                <c:pt idx="4447">
                  <c:v>502.10545250000001</c:v>
                </c:pt>
                <c:pt idx="4448">
                  <c:v>503.01898666</c:v>
                </c:pt>
                <c:pt idx="4449">
                  <c:v>504.79342580000002</c:v>
                </c:pt>
                <c:pt idx="4450">
                  <c:v>503.00701046</c:v>
                </c:pt>
                <c:pt idx="4451">
                  <c:v>502.60491525999998</c:v>
                </c:pt>
                <c:pt idx="4452">
                  <c:v>503.67313446999998</c:v>
                </c:pt>
                <c:pt idx="4453">
                  <c:v>502.87281453999998</c:v>
                </c:pt>
                <c:pt idx="4454">
                  <c:v>501.65429655000003</c:v>
                </c:pt>
                <c:pt idx="4455">
                  <c:v>503.18564120999997</c:v>
                </c:pt>
                <c:pt idx="4456">
                  <c:v>502.9503583</c:v>
                </c:pt>
                <c:pt idx="4457">
                  <c:v>503.25751198</c:v>
                </c:pt>
                <c:pt idx="4458">
                  <c:v>502.90523213</c:v>
                </c:pt>
                <c:pt idx="4459">
                  <c:v>503.18737173</c:v>
                </c:pt>
                <c:pt idx="4460">
                  <c:v>502.44740114000001</c:v>
                </c:pt>
                <c:pt idx="4461">
                  <c:v>502.49644074000003</c:v>
                </c:pt>
                <c:pt idx="4462">
                  <c:v>503.69069112</c:v>
                </c:pt>
                <c:pt idx="4463">
                  <c:v>504.11160584999999</c:v>
                </c:pt>
                <c:pt idx="4464">
                  <c:v>503.92755756999998</c:v>
                </c:pt>
                <c:pt idx="4465">
                  <c:v>503.4923642</c:v>
                </c:pt>
                <c:pt idx="4466">
                  <c:v>504.13072304000002</c:v>
                </c:pt>
                <c:pt idx="4467">
                  <c:v>501.34483347000003</c:v>
                </c:pt>
                <c:pt idx="4468">
                  <c:v>503.98492515999999</c:v>
                </c:pt>
                <c:pt idx="4469">
                  <c:v>502.69885905000001</c:v>
                </c:pt>
                <c:pt idx="4470">
                  <c:v>502.55101237000002</c:v>
                </c:pt>
                <c:pt idx="4471">
                  <c:v>503.13374886999998</c:v>
                </c:pt>
                <c:pt idx="4472">
                  <c:v>503.15440603000002</c:v>
                </c:pt>
                <c:pt idx="4473">
                  <c:v>503.82305631999998</c:v>
                </c:pt>
                <c:pt idx="4474">
                  <c:v>502.74818105999998</c:v>
                </c:pt>
                <c:pt idx="4475">
                  <c:v>502.76589469999999</c:v>
                </c:pt>
                <c:pt idx="4476">
                  <c:v>502.25248880999999</c:v>
                </c:pt>
                <c:pt idx="4477">
                  <c:v>500.57442751999997</c:v>
                </c:pt>
                <c:pt idx="4478">
                  <c:v>502.34495583</c:v>
                </c:pt>
                <c:pt idx="4479">
                  <c:v>502.27310978999998</c:v>
                </c:pt>
                <c:pt idx="4480">
                  <c:v>501.94363257999998</c:v>
                </c:pt>
                <c:pt idx="4481">
                  <c:v>503.02079701999997</c:v>
                </c:pt>
                <c:pt idx="4482">
                  <c:v>503.25747690999998</c:v>
                </c:pt>
                <c:pt idx="4483">
                  <c:v>504.11967807000002</c:v>
                </c:pt>
                <c:pt idx="4484">
                  <c:v>501.51386522000001</c:v>
                </c:pt>
                <c:pt idx="4485">
                  <c:v>502.84421549000001</c:v>
                </c:pt>
                <c:pt idx="4486">
                  <c:v>504.83992656999999</c:v>
                </c:pt>
                <c:pt idx="4487">
                  <c:v>503.55628417000003</c:v>
                </c:pt>
                <c:pt idx="4488">
                  <c:v>503.22586355999999</c:v>
                </c:pt>
                <c:pt idx="4489">
                  <c:v>503.81986859</c:v>
                </c:pt>
                <c:pt idx="4490">
                  <c:v>502.36653150000001</c:v>
                </c:pt>
                <c:pt idx="4491">
                  <c:v>503.36122089000003</c:v>
                </c:pt>
                <c:pt idx="4492">
                  <c:v>502.63039223999999</c:v>
                </c:pt>
                <c:pt idx="4493">
                  <c:v>502.09279386999998</c:v>
                </c:pt>
                <c:pt idx="4494">
                  <c:v>502.68236638000002</c:v>
                </c:pt>
                <c:pt idx="4495">
                  <c:v>501.47844623999998</c:v>
                </c:pt>
                <c:pt idx="4496">
                  <c:v>502.24174133000002</c:v>
                </c:pt>
                <c:pt idx="4497">
                  <c:v>502.72675923000003</c:v>
                </c:pt>
                <c:pt idx="4498">
                  <c:v>503.99498917</c:v>
                </c:pt>
                <c:pt idx="4499">
                  <c:v>501.80436801000002</c:v>
                </c:pt>
                <c:pt idx="4500">
                  <c:v>502.57468503000001</c:v>
                </c:pt>
                <c:pt idx="4501">
                  <c:v>503.00576408000001</c:v>
                </c:pt>
                <c:pt idx="4502">
                  <c:v>503.93666824000002</c:v>
                </c:pt>
                <c:pt idx="4503">
                  <c:v>502.06612962000003</c:v>
                </c:pt>
                <c:pt idx="4504">
                  <c:v>503.92716719999999</c:v>
                </c:pt>
                <c:pt idx="4505">
                  <c:v>503.32749822</c:v>
                </c:pt>
                <c:pt idx="4506">
                  <c:v>502.75831025000002</c:v>
                </c:pt>
                <c:pt idx="4507">
                  <c:v>503.3469126</c:v>
                </c:pt>
                <c:pt idx="4508">
                  <c:v>502.51138973000002</c:v>
                </c:pt>
                <c:pt idx="4509">
                  <c:v>503.78658768000003</c:v>
                </c:pt>
                <c:pt idx="4510">
                  <c:v>503.03867423000003</c:v>
                </c:pt>
                <c:pt idx="4511">
                  <c:v>503.96319799000003</c:v>
                </c:pt>
                <c:pt idx="4512">
                  <c:v>503.95254641999998</c:v>
                </c:pt>
                <c:pt idx="4513">
                  <c:v>502.90018977</c:v>
                </c:pt>
                <c:pt idx="4514">
                  <c:v>502.10522366999999</c:v>
                </c:pt>
                <c:pt idx="4515">
                  <c:v>502.87865218000002</c:v>
                </c:pt>
                <c:pt idx="4516">
                  <c:v>503.10012122000001</c:v>
                </c:pt>
                <c:pt idx="4517">
                  <c:v>503.21413540999998</c:v>
                </c:pt>
                <c:pt idx="4518">
                  <c:v>499.99881031000001</c:v>
                </c:pt>
                <c:pt idx="4519">
                  <c:v>501.76677374000002</c:v>
                </c:pt>
                <c:pt idx="4520">
                  <c:v>504.91151796999998</c:v>
                </c:pt>
                <c:pt idx="4521">
                  <c:v>515.08671012000002</c:v>
                </c:pt>
                <c:pt idx="4522">
                  <c:v>520.25682389999997</c:v>
                </c:pt>
                <c:pt idx="4523">
                  <c:v>522.53533003999996</c:v>
                </c:pt>
                <c:pt idx="4524">
                  <c:v>525.81283393000001</c:v>
                </c:pt>
                <c:pt idx="4525">
                  <c:v>526.53615359000003</c:v>
                </c:pt>
                <c:pt idx="4526">
                  <c:v>528.11518002000003</c:v>
                </c:pt>
                <c:pt idx="4527">
                  <c:v>529.01463132000003</c:v>
                </c:pt>
                <c:pt idx="4528">
                  <c:v>532.86061987000005</c:v>
                </c:pt>
                <c:pt idx="4529">
                  <c:v>534.28489832000002</c:v>
                </c:pt>
                <c:pt idx="4530">
                  <c:v>533.87976198000001</c:v>
                </c:pt>
                <c:pt idx="4531">
                  <c:v>533.34733582000001</c:v>
                </c:pt>
                <c:pt idx="4532">
                  <c:v>534.62218481000002</c:v>
                </c:pt>
                <c:pt idx="4533">
                  <c:v>535.59636386</c:v>
                </c:pt>
                <c:pt idx="4534">
                  <c:v>533.79878774999997</c:v>
                </c:pt>
                <c:pt idx="4535">
                  <c:v>534.22976592999999</c:v>
                </c:pt>
                <c:pt idx="4536">
                  <c:v>534.19330905000004</c:v>
                </c:pt>
                <c:pt idx="4537">
                  <c:v>534.69542619000003</c:v>
                </c:pt>
                <c:pt idx="4538">
                  <c:v>534.61139650999996</c:v>
                </c:pt>
                <c:pt idx="4539">
                  <c:v>534.71824112000002</c:v>
                </c:pt>
                <c:pt idx="4540">
                  <c:v>535.80420650999997</c:v>
                </c:pt>
                <c:pt idx="4541">
                  <c:v>535.09908667000002</c:v>
                </c:pt>
                <c:pt idx="4542">
                  <c:v>534.37719202999995</c:v>
                </c:pt>
                <c:pt idx="4543">
                  <c:v>535.51455736000003</c:v>
                </c:pt>
                <c:pt idx="4544">
                  <c:v>535.34542623000004</c:v>
                </c:pt>
                <c:pt idx="4545">
                  <c:v>534.63225780000005</c:v>
                </c:pt>
                <c:pt idx="4546">
                  <c:v>534.67182089999994</c:v>
                </c:pt>
                <c:pt idx="4547">
                  <c:v>535.29643011999997</c:v>
                </c:pt>
                <c:pt idx="4548">
                  <c:v>536.30301942999995</c:v>
                </c:pt>
                <c:pt idx="4549">
                  <c:v>535.30265584000006</c:v>
                </c:pt>
                <c:pt idx="4550">
                  <c:v>534.26058245000002</c:v>
                </c:pt>
                <c:pt idx="4551">
                  <c:v>535.53423421000002</c:v>
                </c:pt>
                <c:pt idx="4552">
                  <c:v>532.71650631</c:v>
                </c:pt>
                <c:pt idx="4553">
                  <c:v>537.08382117999997</c:v>
                </c:pt>
                <c:pt idx="4554">
                  <c:v>534.39902324000002</c:v>
                </c:pt>
                <c:pt idx="4555">
                  <c:v>534.06506098</c:v>
                </c:pt>
                <c:pt idx="4556">
                  <c:v>534.73353358999998</c:v>
                </c:pt>
                <c:pt idx="4557">
                  <c:v>533.97938736000003</c:v>
                </c:pt>
                <c:pt idx="4558">
                  <c:v>535.78693411999996</c:v>
                </c:pt>
                <c:pt idx="4559">
                  <c:v>534.17568533999997</c:v>
                </c:pt>
                <c:pt idx="4560">
                  <c:v>534.66824177000001</c:v>
                </c:pt>
                <c:pt idx="4561">
                  <c:v>532.90886852999995</c:v>
                </c:pt>
                <c:pt idx="4562">
                  <c:v>533.94698553000001</c:v>
                </c:pt>
                <c:pt idx="4563">
                  <c:v>533.75709165000001</c:v>
                </c:pt>
                <c:pt idx="4564">
                  <c:v>535.01339342000006</c:v>
                </c:pt>
                <c:pt idx="4565">
                  <c:v>533.81917522000003</c:v>
                </c:pt>
                <c:pt idx="4566">
                  <c:v>533.32921931999999</c:v>
                </c:pt>
                <c:pt idx="4567">
                  <c:v>534.44218282999998</c:v>
                </c:pt>
                <c:pt idx="4568">
                  <c:v>534.85126622999996</c:v>
                </c:pt>
                <c:pt idx="4569">
                  <c:v>533.90726071999995</c:v>
                </c:pt>
                <c:pt idx="4570">
                  <c:v>534.09244937000005</c:v>
                </c:pt>
                <c:pt idx="4571">
                  <c:v>534.37956118</c:v>
                </c:pt>
                <c:pt idx="4572">
                  <c:v>534.99985899000001</c:v>
                </c:pt>
                <c:pt idx="4573">
                  <c:v>534.30261366000002</c:v>
                </c:pt>
                <c:pt idx="4574">
                  <c:v>533.97437110999999</c:v>
                </c:pt>
                <c:pt idx="4575">
                  <c:v>532.86835193000002</c:v>
                </c:pt>
                <c:pt idx="4576">
                  <c:v>533.15522943999997</c:v>
                </c:pt>
                <c:pt idx="4577">
                  <c:v>534.00089854999999</c:v>
                </c:pt>
                <c:pt idx="4578">
                  <c:v>535.80950448999999</c:v>
                </c:pt>
                <c:pt idx="4579">
                  <c:v>535.0372079</c:v>
                </c:pt>
                <c:pt idx="4580">
                  <c:v>535.61695426000006</c:v>
                </c:pt>
                <c:pt idx="4581">
                  <c:v>534.57867095999995</c:v>
                </c:pt>
                <c:pt idx="4582">
                  <c:v>534.11284509999996</c:v>
                </c:pt>
                <c:pt idx="4583">
                  <c:v>532.75503771000001</c:v>
                </c:pt>
                <c:pt idx="4584">
                  <c:v>534.27777046999995</c:v>
                </c:pt>
                <c:pt idx="4585">
                  <c:v>534.80113601000005</c:v>
                </c:pt>
                <c:pt idx="4586">
                  <c:v>535.23675868999999</c:v>
                </c:pt>
                <c:pt idx="4587">
                  <c:v>534.36677667000004</c:v>
                </c:pt>
                <c:pt idx="4588">
                  <c:v>534.15573824000001</c:v>
                </c:pt>
                <c:pt idx="4589">
                  <c:v>535.11245187999998</c:v>
                </c:pt>
                <c:pt idx="4590">
                  <c:v>533.38038238000001</c:v>
                </c:pt>
                <c:pt idx="4591">
                  <c:v>536.01132094000002</c:v>
                </c:pt>
                <c:pt idx="4592">
                  <c:v>533.21798089000004</c:v>
                </c:pt>
                <c:pt idx="4593">
                  <c:v>534.08038391000002</c:v>
                </c:pt>
                <c:pt idx="4594">
                  <c:v>533.96973175000005</c:v>
                </c:pt>
                <c:pt idx="4595">
                  <c:v>534.26802528999997</c:v>
                </c:pt>
                <c:pt idx="4596">
                  <c:v>534.20747507999999</c:v>
                </c:pt>
                <c:pt idx="4597">
                  <c:v>535.15518711000004</c:v>
                </c:pt>
                <c:pt idx="4598">
                  <c:v>535.61736682000003</c:v>
                </c:pt>
                <c:pt idx="4599">
                  <c:v>535.08514720999995</c:v>
                </c:pt>
                <c:pt idx="4600">
                  <c:v>535.26005054999996</c:v>
                </c:pt>
                <c:pt idx="4601">
                  <c:v>534.24380045999999</c:v>
                </c:pt>
                <c:pt idx="4602">
                  <c:v>533.65100702999996</c:v>
                </c:pt>
                <c:pt idx="4603">
                  <c:v>536.27485191000005</c:v>
                </c:pt>
                <c:pt idx="4604">
                  <c:v>533.89191063999999</c:v>
                </c:pt>
                <c:pt idx="4605">
                  <c:v>533.41527412999994</c:v>
                </c:pt>
                <c:pt idx="4606">
                  <c:v>535.48123152000005</c:v>
                </c:pt>
                <c:pt idx="4607">
                  <c:v>533.98290268999995</c:v>
                </c:pt>
                <c:pt idx="4608">
                  <c:v>533.59335728999997</c:v>
                </c:pt>
                <c:pt idx="4609">
                  <c:v>535.08150966999995</c:v>
                </c:pt>
                <c:pt idx="4610">
                  <c:v>533.56635793999999</c:v>
                </c:pt>
                <c:pt idx="4611">
                  <c:v>533.60899285999994</c:v>
                </c:pt>
                <c:pt idx="4612">
                  <c:v>534.86198621000005</c:v>
                </c:pt>
                <c:pt idx="4613">
                  <c:v>535.31410462999997</c:v>
                </c:pt>
                <c:pt idx="4614">
                  <c:v>532.86428727999999</c:v>
                </c:pt>
                <c:pt idx="4615">
                  <c:v>534.86713892</c:v>
                </c:pt>
                <c:pt idx="4616">
                  <c:v>533.41053987999999</c:v>
                </c:pt>
                <c:pt idx="4617">
                  <c:v>533.90388658999996</c:v>
                </c:pt>
                <c:pt idx="4618">
                  <c:v>534.38506656000004</c:v>
                </c:pt>
                <c:pt idx="4619">
                  <c:v>534.68622043000005</c:v>
                </c:pt>
                <c:pt idx="4620">
                  <c:v>534.21418858000004</c:v>
                </c:pt>
                <c:pt idx="4621">
                  <c:v>533.73690217000001</c:v>
                </c:pt>
                <c:pt idx="4622">
                  <c:v>531.57758103000003</c:v>
                </c:pt>
                <c:pt idx="4623">
                  <c:v>535.11001165000005</c:v>
                </c:pt>
                <c:pt idx="4624">
                  <c:v>534.51231686999995</c:v>
                </c:pt>
                <c:pt idx="4625">
                  <c:v>532.96980400999996</c:v>
                </c:pt>
                <c:pt idx="4626">
                  <c:v>533.43247907</c:v>
                </c:pt>
                <c:pt idx="4627">
                  <c:v>534.78860794000002</c:v>
                </c:pt>
                <c:pt idx="4628">
                  <c:v>533.10354259999997</c:v>
                </c:pt>
                <c:pt idx="4629">
                  <c:v>534.41146022999999</c:v>
                </c:pt>
                <c:pt idx="4630">
                  <c:v>534.41587449999997</c:v>
                </c:pt>
                <c:pt idx="4631">
                  <c:v>534.91145004999998</c:v>
                </c:pt>
                <c:pt idx="4632">
                  <c:v>535.05952992000005</c:v>
                </c:pt>
                <c:pt idx="4633">
                  <c:v>532.54518509000002</c:v>
                </c:pt>
                <c:pt idx="4634">
                  <c:v>532.22417714000005</c:v>
                </c:pt>
                <c:pt idx="4635">
                  <c:v>533.96259153000005</c:v>
                </c:pt>
                <c:pt idx="4636">
                  <c:v>533.28425621999997</c:v>
                </c:pt>
                <c:pt idx="4637">
                  <c:v>533.93507410999996</c:v>
                </c:pt>
                <c:pt idx="4638">
                  <c:v>533.6522688</c:v>
                </c:pt>
                <c:pt idx="4639">
                  <c:v>533.76600429999996</c:v>
                </c:pt>
                <c:pt idx="4640">
                  <c:v>534.16981776</c:v>
                </c:pt>
                <c:pt idx="4641">
                  <c:v>533.63615058000005</c:v>
                </c:pt>
                <c:pt idx="4642">
                  <c:v>533.56446478999999</c:v>
                </c:pt>
                <c:pt idx="4643">
                  <c:v>533.47380061000001</c:v>
                </c:pt>
                <c:pt idx="4644">
                  <c:v>535.11618209999995</c:v>
                </c:pt>
                <c:pt idx="4645">
                  <c:v>533.61119030999998</c:v>
                </c:pt>
                <c:pt idx="4646">
                  <c:v>532.69083945</c:v>
                </c:pt>
                <c:pt idx="4647">
                  <c:v>535.49438210000005</c:v>
                </c:pt>
                <c:pt idx="4648">
                  <c:v>534.27633070000002</c:v>
                </c:pt>
                <c:pt idx="4649">
                  <c:v>533.74832004999996</c:v>
                </c:pt>
                <c:pt idx="4650">
                  <c:v>533.45733402999997</c:v>
                </c:pt>
                <c:pt idx="4651">
                  <c:v>533.40979991999995</c:v>
                </c:pt>
                <c:pt idx="4652">
                  <c:v>534.55344462999994</c:v>
                </c:pt>
                <c:pt idx="4653">
                  <c:v>533.16230634999999</c:v>
                </c:pt>
                <c:pt idx="4654">
                  <c:v>533.82468231999997</c:v>
                </c:pt>
                <c:pt idx="4655">
                  <c:v>533.70435601999998</c:v>
                </c:pt>
                <c:pt idx="4656">
                  <c:v>533.92490608000003</c:v>
                </c:pt>
                <c:pt idx="4657">
                  <c:v>536.40442256999995</c:v>
                </c:pt>
                <c:pt idx="4658">
                  <c:v>534.37051511000004</c:v>
                </c:pt>
                <c:pt idx="4659">
                  <c:v>533.61632256999997</c:v>
                </c:pt>
                <c:pt idx="4660">
                  <c:v>533.31762958000002</c:v>
                </c:pt>
                <c:pt idx="4661">
                  <c:v>532.56975045000002</c:v>
                </c:pt>
                <c:pt idx="4662">
                  <c:v>534.40326830000004</c:v>
                </c:pt>
                <c:pt idx="4663">
                  <c:v>534.36061413000004</c:v>
                </c:pt>
                <c:pt idx="4664">
                  <c:v>533.66339919999996</c:v>
                </c:pt>
                <c:pt idx="4665">
                  <c:v>532.32778654000003</c:v>
                </c:pt>
                <c:pt idx="4666">
                  <c:v>535.49235033000002</c:v>
                </c:pt>
                <c:pt idx="4667">
                  <c:v>533.56326645000001</c:v>
                </c:pt>
                <c:pt idx="4668">
                  <c:v>532.41901451000001</c:v>
                </c:pt>
                <c:pt idx="4669">
                  <c:v>532.40856612000005</c:v>
                </c:pt>
                <c:pt idx="4670">
                  <c:v>534.68179580000003</c:v>
                </c:pt>
                <c:pt idx="4671">
                  <c:v>533.61980205999998</c:v>
                </c:pt>
                <c:pt idx="4672">
                  <c:v>534.12383619000002</c:v>
                </c:pt>
                <c:pt idx="4673">
                  <c:v>534.26548285000001</c:v>
                </c:pt>
                <c:pt idx="4674">
                  <c:v>533.87420713999995</c:v>
                </c:pt>
                <c:pt idx="4675">
                  <c:v>535.28894362000005</c:v>
                </c:pt>
                <c:pt idx="4676">
                  <c:v>534.89367671000002</c:v>
                </c:pt>
                <c:pt idx="4677">
                  <c:v>534.99545049999995</c:v>
                </c:pt>
                <c:pt idx="4678">
                  <c:v>533.58777751000002</c:v>
                </c:pt>
                <c:pt idx="4679">
                  <c:v>532.86061614000005</c:v>
                </c:pt>
                <c:pt idx="4680">
                  <c:v>534.23580665999998</c:v>
                </c:pt>
                <c:pt idx="4681">
                  <c:v>533.92176318999998</c:v>
                </c:pt>
                <c:pt idx="4682">
                  <c:v>533.33214468999995</c:v>
                </c:pt>
                <c:pt idx="4683">
                  <c:v>532.71471888999997</c:v>
                </c:pt>
                <c:pt idx="4684">
                  <c:v>534.06429879999996</c:v>
                </c:pt>
                <c:pt idx="4685">
                  <c:v>534.54428796000002</c:v>
                </c:pt>
                <c:pt idx="4686">
                  <c:v>533.67374576999998</c:v>
                </c:pt>
                <c:pt idx="4687">
                  <c:v>533.93887814000004</c:v>
                </c:pt>
                <c:pt idx="4688">
                  <c:v>533.43484106000005</c:v>
                </c:pt>
                <c:pt idx="4689">
                  <c:v>535.02948307999998</c:v>
                </c:pt>
                <c:pt idx="4690">
                  <c:v>533.75927294999997</c:v>
                </c:pt>
                <c:pt idx="4691">
                  <c:v>533.91678965000006</c:v>
                </c:pt>
                <c:pt idx="4692">
                  <c:v>532.44881733</c:v>
                </c:pt>
                <c:pt idx="4693">
                  <c:v>533.47712148999994</c:v>
                </c:pt>
                <c:pt idx="4694">
                  <c:v>533.69886627000005</c:v>
                </c:pt>
                <c:pt idx="4695">
                  <c:v>534.39588570000001</c:v>
                </c:pt>
                <c:pt idx="4696">
                  <c:v>533.00428234000003</c:v>
                </c:pt>
                <c:pt idx="4697">
                  <c:v>533.92157189</c:v>
                </c:pt>
                <c:pt idx="4698">
                  <c:v>532.72623561</c:v>
                </c:pt>
                <c:pt idx="4699">
                  <c:v>532.51030781999998</c:v>
                </c:pt>
                <c:pt idx="4700">
                  <c:v>533.99543176999998</c:v>
                </c:pt>
                <c:pt idx="4701">
                  <c:v>533.76999304000003</c:v>
                </c:pt>
                <c:pt idx="4702">
                  <c:v>534.41147185</c:v>
                </c:pt>
                <c:pt idx="4703">
                  <c:v>533.14870460999998</c:v>
                </c:pt>
                <c:pt idx="4704">
                  <c:v>532.34620995</c:v>
                </c:pt>
                <c:pt idx="4705">
                  <c:v>533.92583256</c:v>
                </c:pt>
                <c:pt idx="4706">
                  <c:v>534.32583149000004</c:v>
                </c:pt>
                <c:pt idx="4707">
                  <c:v>533.91214591999994</c:v>
                </c:pt>
                <c:pt idx="4708">
                  <c:v>535.04151575000003</c:v>
                </c:pt>
                <c:pt idx="4709">
                  <c:v>533.39561529000002</c:v>
                </c:pt>
                <c:pt idx="4710">
                  <c:v>533.20527370000002</c:v>
                </c:pt>
                <c:pt idx="4711">
                  <c:v>533.92075183999998</c:v>
                </c:pt>
                <c:pt idx="4712">
                  <c:v>533.05064820999996</c:v>
                </c:pt>
                <c:pt idx="4713">
                  <c:v>533.74132810000003</c:v>
                </c:pt>
                <c:pt idx="4714">
                  <c:v>533.75572766000005</c:v>
                </c:pt>
                <c:pt idx="4715">
                  <c:v>534.89714753999999</c:v>
                </c:pt>
                <c:pt idx="4716">
                  <c:v>534.05146778999995</c:v>
                </c:pt>
                <c:pt idx="4717">
                  <c:v>532.85143337</c:v>
                </c:pt>
                <c:pt idx="4718">
                  <c:v>532.82170431999998</c:v>
                </c:pt>
                <c:pt idx="4719">
                  <c:v>533.28786438999998</c:v>
                </c:pt>
                <c:pt idx="4720">
                  <c:v>533.74760143000003</c:v>
                </c:pt>
                <c:pt idx="4721">
                  <c:v>533.86673730999996</c:v>
                </c:pt>
                <c:pt idx="4722">
                  <c:v>533.14277805999996</c:v>
                </c:pt>
                <c:pt idx="4723">
                  <c:v>533.72097491</c:v>
                </c:pt>
                <c:pt idx="4724">
                  <c:v>533.57132187000002</c:v>
                </c:pt>
                <c:pt idx="4725">
                  <c:v>534.57190949999995</c:v>
                </c:pt>
                <c:pt idx="4726">
                  <c:v>533.49748609000005</c:v>
                </c:pt>
                <c:pt idx="4727">
                  <c:v>534.02327742</c:v>
                </c:pt>
                <c:pt idx="4728">
                  <c:v>533.31797274999997</c:v>
                </c:pt>
                <c:pt idx="4729">
                  <c:v>533.65888522</c:v>
                </c:pt>
                <c:pt idx="4730">
                  <c:v>532.94417008999994</c:v>
                </c:pt>
                <c:pt idx="4731">
                  <c:v>533.78628943000001</c:v>
                </c:pt>
                <c:pt idx="4732">
                  <c:v>533.68669111999998</c:v>
                </c:pt>
                <c:pt idx="4733">
                  <c:v>540.07290417000002</c:v>
                </c:pt>
                <c:pt idx="4734">
                  <c:v>541.97413491999998</c:v>
                </c:pt>
                <c:pt idx="4735">
                  <c:v>545.24997479000001</c:v>
                </c:pt>
                <c:pt idx="4736">
                  <c:v>544.92185910000001</c:v>
                </c:pt>
                <c:pt idx="4737">
                  <c:v>546.18599599000004</c:v>
                </c:pt>
                <c:pt idx="4738">
                  <c:v>549.84749392000003</c:v>
                </c:pt>
                <c:pt idx="4739">
                  <c:v>553.31720722</c:v>
                </c:pt>
                <c:pt idx="4740">
                  <c:v>557.40437420000001</c:v>
                </c:pt>
                <c:pt idx="4741">
                  <c:v>564.27488894999999</c:v>
                </c:pt>
                <c:pt idx="4742">
                  <c:v>567.73136541999997</c:v>
                </c:pt>
                <c:pt idx="4743">
                  <c:v>565.44998575</c:v>
                </c:pt>
                <c:pt idx="4744">
                  <c:v>566.40518439000004</c:v>
                </c:pt>
                <c:pt idx="4745">
                  <c:v>565.35564285999999</c:v>
                </c:pt>
                <c:pt idx="4746">
                  <c:v>564.69580603999998</c:v>
                </c:pt>
                <c:pt idx="4747">
                  <c:v>565.8727715</c:v>
                </c:pt>
                <c:pt idx="4748">
                  <c:v>567.00599538999995</c:v>
                </c:pt>
                <c:pt idx="4749">
                  <c:v>565.33338595999999</c:v>
                </c:pt>
                <c:pt idx="4750">
                  <c:v>565.65767585000003</c:v>
                </c:pt>
                <c:pt idx="4751">
                  <c:v>567.02088713000001</c:v>
                </c:pt>
                <c:pt idx="4752">
                  <c:v>563.94121700999995</c:v>
                </c:pt>
                <c:pt idx="4753">
                  <c:v>565.97480794000001</c:v>
                </c:pt>
                <c:pt idx="4754">
                  <c:v>566.50160602000005</c:v>
                </c:pt>
                <c:pt idx="4755">
                  <c:v>566.81943775000002</c:v>
                </c:pt>
                <c:pt idx="4756">
                  <c:v>566.53351656999996</c:v>
                </c:pt>
                <c:pt idx="4757">
                  <c:v>566.11432921000005</c:v>
                </c:pt>
                <c:pt idx="4758">
                  <c:v>566.35704496999995</c:v>
                </c:pt>
                <c:pt idx="4759">
                  <c:v>565.75501598000005</c:v>
                </c:pt>
                <c:pt idx="4760">
                  <c:v>565.87050671999998</c:v>
                </c:pt>
                <c:pt idx="4761">
                  <c:v>563.74030662999996</c:v>
                </c:pt>
                <c:pt idx="4762">
                  <c:v>566.20674343999997</c:v>
                </c:pt>
                <c:pt idx="4763">
                  <c:v>566.77367027000003</c:v>
                </c:pt>
                <c:pt idx="4764">
                  <c:v>566.21316268999999</c:v>
                </c:pt>
                <c:pt idx="4765">
                  <c:v>565.94721062999997</c:v>
                </c:pt>
                <c:pt idx="4766">
                  <c:v>565.51165433999995</c:v>
                </c:pt>
                <c:pt idx="4767">
                  <c:v>565.31180383000003</c:v>
                </c:pt>
                <c:pt idx="4768">
                  <c:v>566.30947246999995</c:v>
                </c:pt>
                <c:pt idx="4769">
                  <c:v>564.55625913999995</c:v>
                </c:pt>
                <c:pt idx="4770">
                  <c:v>567.31467862</c:v>
                </c:pt>
                <c:pt idx="4771">
                  <c:v>566.07753017000005</c:v>
                </c:pt>
                <c:pt idx="4772">
                  <c:v>567.13487373999999</c:v>
                </c:pt>
                <c:pt idx="4773">
                  <c:v>566.37658193000004</c:v>
                </c:pt>
                <c:pt idx="4774">
                  <c:v>565.94525822000003</c:v>
                </c:pt>
                <c:pt idx="4775">
                  <c:v>565.01294086999997</c:v>
                </c:pt>
                <c:pt idx="4776">
                  <c:v>566.1017746</c:v>
                </c:pt>
                <c:pt idx="4777">
                  <c:v>565.64336348999996</c:v>
                </c:pt>
                <c:pt idx="4778">
                  <c:v>567.13490818000002</c:v>
                </c:pt>
                <c:pt idx="4779">
                  <c:v>566.22031076999997</c:v>
                </c:pt>
                <c:pt idx="4780">
                  <c:v>565.32648505999998</c:v>
                </c:pt>
                <c:pt idx="4781">
                  <c:v>566.12731953000002</c:v>
                </c:pt>
                <c:pt idx="4782">
                  <c:v>564.41653203999999</c:v>
                </c:pt>
                <c:pt idx="4783">
                  <c:v>564.96397172000002</c:v>
                </c:pt>
                <c:pt idx="4784">
                  <c:v>565.47049063999998</c:v>
                </c:pt>
                <c:pt idx="4785">
                  <c:v>565.61570683000002</c:v>
                </c:pt>
                <c:pt idx="4786">
                  <c:v>565.74552544000005</c:v>
                </c:pt>
                <c:pt idx="4787">
                  <c:v>565.44538698999997</c:v>
                </c:pt>
                <c:pt idx="4788">
                  <c:v>566.25790256000005</c:v>
                </c:pt>
                <c:pt idx="4789">
                  <c:v>567.17159852999998</c:v>
                </c:pt>
                <c:pt idx="4790">
                  <c:v>565.28231769000001</c:v>
                </c:pt>
                <c:pt idx="4791">
                  <c:v>564.80533126</c:v>
                </c:pt>
                <c:pt idx="4792">
                  <c:v>564.51344195000001</c:v>
                </c:pt>
                <c:pt idx="4793">
                  <c:v>564.22259652000002</c:v>
                </c:pt>
                <c:pt idx="4794">
                  <c:v>565.36709923000001</c:v>
                </c:pt>
                <c:pt idx="4795">
                  <c:v>564.98912072999997</c:v>
                </c:pt>
                <c:pt idx="4796">
                  <c:v>564.96039302999998</c:v>
                </c:pt>
                <c:pt idx="4797">
                  <c:v>565.51607808999995</c:v>
                </c:pt>
                <c:pt idx="4798">
                  <c:v>565.31684609000001</c:v>
                </c:pt>
                <c:pt idx="4799">
                  <c:v>565.17344777000005</c:v>
                </c:pt>
                <c:pt idx="4800">
                  <c:v>566.83157458000005</c:v>
                </c:pt>
                <c:pt idx="4801">
                  <c:v>565.73837273000004</c:v>
                </c:pt>
                <c:pt idx="4802">
                  <c:v>565.66531866000003</c:v>
                </c:pt>
                <c:pt idx="4803">
                  <c:v>565.00515415999996</c:v>
                </c:pt>
                <c:pt idx="4804">
                  <c:v>563.61415307000004</c:v>
                </c:pt>
                <c:pt idx="4805">
                  <c:v>566.56938857</c:v>
                </c:pt>
                <c:pt idx="4806">
                  <c:v>566.22119330999999</c:v>
                </c:pt>
                <c:pt idx="4807">
                  <c:v>567.02994446000002</c:v>
                </c:pt>
                <c:pt idx="4808">
                  <c:v>564.78500981000002</c:v>
                </c:pt>
                <c:pt idx="4809">
                  <c:v>565.74203077000004</c:v>
                </c:pt>
                <c:pt idx="4810">
                  <c:v>565.57819288999997</c:v>
                </c:pt>
                <c:pt idx="4811">
                  <c:v>565.00553201000002</c:v>
                </c:pt>
                <c:pt idx="4812">
                  <c:v>564.37785410000004</c:v>
                </c:pt>
                <c:pt idx="4813">
                  <c:v>566.40786715000002</c:v>
                </c:pt>
                <c:pt idx="4814">
                  <c:v>566.85164586999997</c:v>
                </c:pt>
                <c:pt idx="4815">
                  <c:v>564.85768167000003</c:v>
                </c:pt>
                <c:pt idx="4816">
                  <c:v>566.02849137999999</c:v>
                </c:pt>
                <c:pt idx="4817">
                  <c:v>565.81107908000001</c:v>
                </c:pt>
                <c:pt idx="4818">
                  <c:v>566.92881875</c:v>
                </c:pt>
                <c:pt idx="4819">
                  <c:v>566.21636735000004</c:v>
                </c:pt>
                <c:pt idx="4820">
                  <c:v>565.34271816</c:v>
                </c:pt>
                <c:pt idx="4821">
                  <c:v>565.15877633000002</c:v>
                </c:pt>
                <c:pt idx="4822">
                  <c:v>565.82355240000004</c:v>
                </c:pt>
                <c:pt idx="4823">
                  <c:v>566.29612024000005</c:v>
                </c:pt>
                <c:pt idx="4824">
                  <c:v>565.64563400999998</c:v>
                </c:pt>
                <c:pt idx="4825">
                  <c:v>565.15757604999999</c:v>
                </c:pt>
                <c:pt idx="4826">
                  <c:v>566.06311252</c:v>
                </c:pt>
                <c:pt idx="4827">
                  <c:v>565.91874795000001</c:v>
                </c:pt>
                <c:pt idx="4828">
                  <c:v>565.91085977</c:v>
                </c:pt>
                <c:pt idx="4829">
                  <c:v>565.75319299</c:v>
                </c:pt>
                <c:pt idx="4830">
                  <c:v>565.56551509999997</c:v>
                </c:pt>
                <c:pt idx="4831">
                  <c:v>565.76044282999999</c:v>
                </c:pt>
                <c:pt idx="4832">
                  <c:v>565.28623908999998</c:v>
                </c:pt>
                <c:pt idx="4833">
                  <c:v>564.37184241</c:v>
                </c:pt>
                <c:pt idx="4834">
                  <c:v>565.33996304000004</c:v>
                </c:pt>
                <c:pt idx="4835">
                  <c:v>564.17266620999999</c:v>
                </c:pt>
                <c:pt idx="4836">
                  <c:v>564.19964107999999</c:v>
                </c:pt>
                <c:pt idx="4837">
                  <c:v>563.77195098000004</c:v>
                </c:pt>
                <c:pt idx="4838">
                  <c:v>565.19183586999998</c:v>
                </c:pt>
                <c:pt idx="4839">
                  <c:v>566.08448687999999</c:v>
                </c:pt>
                <c:pt idx="4840">
                  <c:v>565.00385588999995</c:v>
                </c:pt>
                <c:pt idx="4841">
                  <c:v>565.14997993999998</c:v>
                </c:pt>
                <c:pt idx="4842">
                  <c:v>565.79220600999997</c:v>
                </c:pt>
                <c:pt idx="4843">
                  <c:v>565.63037297000005</c:v>
                </c:pt>
                <c:pt idx="4844">
                  <c:v>564.69227756999999</c:v>
                </c:pt>
                <c:pt idx="4845">
                  <c:v>565.50163039999995</c:v>
                </c:pt>
                <c:pt idx="4846">
                  <c:v>565.61965778000001</c:v>
                </c:pt>
                <c:pt idx="4847">
                  <c:v>565.65065704000006</c:v>
                </c:pt>
                <c:pt idx="4848">
                  <c:v>566.36542967000003</c:v>
                </c:pt>
                <c:pt idx="4849">
                  <c:v>564.93720731999997</c:v>
                </c:pt>
                <c:pt idx="4850">
                  <c:v>567.17386110999996</c:v>
                </c:pt>
                <c:pt idx="4851">
                  <c:v>564.19583410999996</c:v>
                </c:pt>
                <c:pt idx="4852">
                  <c:v>565.19003248000001</c:v>
                </c:pt>
                <c:pt idx="4853">
                  <c:v>564.41387073999999</c:v>
                </c:pt>
                <c:pt idx="4854">
                  <c:v>564.15158969000004</c:v>
                </c:pt>
                <c:pt idx="4855">
                  <c:v>566.09240206000004</c:v>
                </c:pt>
                <c:pt idx="4856">
                  <c:v>566.17379391999998</c:v>
                </c:pt>
                <c:pt idx="4857">
                  <c:v>564.79104733999998</c:v>
                </c:pt>
                <c:pt idx="4858">
                  <c:v>565.77247465000005</c:v>
                </c:pt>
                <c:pt idx="4859">
                  <c:v>565.47886886000003</c:v>
                </c:pt>
                <c:pt idx="4860">
                  <c:v>564.89544737999995</c:v>
                </c:pt>
                <c:pt idx="4861">
                  <c:v>565.28049686999998</c:v>
                </c:pt>
                <c:pt idx="4862">
                  <c:v>564.69962377000002</c:v>
                </c:pt>
                <c:pt idx="4863">
                  <c:v>564.96998000999997</c:v>
                </c:pt>
                <c:pt idx="4864">
                  <c:v>565.11883683999997</c:v>
                </c:pt>
                <c:pt idx="4865">
                  <c:v>479.61765119</c:v>
                </c:pt>
                <c:pt idx="4866">
                  <c:v>322.64121883000001</c:v>
                </c:pt>
                <c:pt idx="4867">
                  <c:v>187.44893458000001</c:v>
                </c:pt>
                <c:pt idx="4868">
                  <c:v>146.32959199000001</c:v>
                </c:pt>
                <c:pt idx="4869">
                  <c:v>143.35033093000001</c:v>
                </c:pt>
                <c:pt idx="4870">
                  <c:v>142.57164326</c:v>
                </c:pt>
                <c:pt idx="4871">
                  <c:v>143.62444459</c:v>
                </c:pt>
                <c:pt idx="4872">
                  <c:v>142.14650936999999</c:v>
                </c:pt>
                <c:pt idx="4873">
                  <c:v>142.90222932</c:v>
                </c:pt>
                <c:pt idx="4874">
                  <c:v>143.93406787000001</c:v>
                </c:pt>
                <c:pt idx="4875">
                  <c:v>142.62182437999999</c:v>
                </c:pt>
                <c:pt idx="4876">
                  <c:v>142.47401288</c:v>
                </c:pt>
                <c:pt idx="4877">
                  <c:v>142.73555028000001</c:v>
                </c:pt>
                <c:pt idx="4878">
                  <c:v>141.79148411</c:v>
                </c:pt>
                <c:pt idx="4879">
                  <c:v>142.75020412000001</c:v>
                </c:pt>
                <c:pt idx="4880">
                  <c:v>142.7531832</c:v>
                </c:pt>
                <c:pt idx="4881">
                  <c:v>143.28849819000001</c:v>
                </c:pt>
                <c:pt idx="4882">
                  <c:v>142.36146493000001</c:v>
                </c:pt>
                <c:pt idx="4883">
                  <c:v>141.68183227</c:v>
                </c:pt>
                <c:pt idx="4884">
                  <c:v>142.56467842999999</c:v>
                </c:pt>
                <c:pt idx="4885">
                  <c:v>143.17776269999999</c:v>
                </c:pt>
                <c:pt idx="4886">
                  <c:v>140.32133555999999</c:v>
                </c:pt>
                <c:pt idx="4887">
                  <c:v>141.69299869</c:v>
                </c:pt>
                <c:pt idx="4888">
                  <c:v>143.67233576000001</c:v>
                </c:pt>
                <c:pt idx="4889">
                  <c:v>141.67557636999999</c:v>
                </c:pt>
                <c:pt idx="4890">
                  <c:v>143.21106087999999</c:v>
                </c:pt>
                <c:pt idx="4891">
                  <c:v>143.23998114</c:v>
                </c:pt>
                <c:pt idx="4892">
                  <c:v>143.66512589999999</c:v>
                </c:pt>
                <c:pt idx="4893">
                  <c:v>143.03579916999999</c:v>
                </c:pt>
                <c:pt idx="4894">
                  <c:v>142.11334069</c:v>
                </c:pt>
                <c:pt idx="4895">
                  <c:v>141.98946247000001</c:v>
                </c:pt>
                <c:pt idx="4896">
                  <c:v>141.04448044</c:v>
                </c:pt>
                <c:pt idx="4897">
                  <c:v>143.06635700999999</c:v>
                </c:pt>
                <c:pt idx="4898">
                  <c:v>142.88764612</c:v>
                </c:pt>
                <c:pt idx="4899">
                  <c:v>142.40946045999999</c:v>
                </c:pt>
                <c:pt idx="4900">
                  <c:v>142.28433100000001</c:v>
                </c:pt>
                <c:pt idx="4901">
                  <c:v>143.70712574000001</c:v>
                </c:pt>
                <c:pt idx="4902">
                  <c:v>141.53918787999999</c:v>
                </c:pt>
                <c:pt idx="4903">
                  <c:v>142.27097140000001</c:v>
                </c:pt>
                <c:pt idx="4904">
                  <c:v>142.57180984999999</c:v>
                </c:pt>
                <c:pt idx="4905">
                  <c:v>142.54790231999999</c:v>
                </c:pt>
                <c:pt idx="4906">
                  <c:v>142.59426563</c:v>
                </c:pt>
                <c:pt idx="4907">
                  <c:v>143.98427307</c:v>
                </c:pt>
                <c:pt idx="4908">
                  <c:v>141.03567715</c:v>
                </c:pt>
                <c:pt idx="4909">
                  <c:v>143.19622504</c:v>
                </c:pt>
                <c:pt idx="4910">
                  <c:v>142.71695088000001</c:v>
                </c:pt>
                <c:pt idx="4911">
                  <c:v>142.61803743999999</c:v>
                </c:pt>
                <c:pt idx="4912">
                  <c:v>141.92062555000001</c:v>
                </c:pt>
                <c:pt idx="4913">
                  <c:v>142.44863365</c:v>
                </c:pt>
                <c:pt idx="4914">
                  <c:v>142.62088796</c:v>
                </c:pt>
                <c:pt idx="4915">
                  <c:v>141.35103925000001</c:v>
                </c:pt>
                <c:pt idx="4916">
                  <c:v>142.90839477</c:v>
                </c:pt>
                <c:pt idx="4917">
                  <c:v>143.15292707</c:v>
                </c:pt>
                <c:pt idx="4918">
                  <c:v>142.18272561000001</c:v>
                </c:pt>
                <c:pt idx="4919">
                  <c:v>143.29467463</c:v>
                </c:pt>
                <c:pt idx="4920">
                  <c:v>143.05227549</c:v>
                </c:pt>
                <c:pt idx="4921">
                  <c:v>141.08076534</c:v>
                </c:pt>
                <c:pt idx="4922">
                  <c:v>143.84480349</c:v>
                </c:pt>
                <c:pt idx="4923">
                  <c:v>144.29407286</c:v>
                </c:pt>
                <c:pt idx="4924">
                  <c:v>141.98534544</c:v>
                </c:pt>
                <c:pt idx="4925">
                  <c:v>143.00243039</c:v>
                </c:pt>
                <c:pt idx="4926">
                  <c:v>142.26783154</c:v>
                </c:pt>
                <c:pt idx="4927">
                  <c:v>143.20780869999999</c:v>
                </c:pt>
                <c:pt idx="4928">
                  <c:v>142.71069084000001</c:v>
                </c:pt>
                <c:pt idx="4929">
                  <c:v>143.75171713</c:v>
                </c:pt>
                <c:pt idx="4930">
                  <c:v>143.37398374</c:v>
                </c:pt>
                <c:pt idx="4931">
                  <c:v>142.71515484</c:v>
                </c:pt>
                <c:pt idx="4932">
                  <c:v>142.71224548999999</c:v>
                </c:pt>
                <c:pt idx="4933">
                  <c:v>141.49656629</c:v>
                </c:pt>
                <c:pt idx="4934">
                  <c:v>143.22419002000001</c:v>
                </c:pt>
                <c:pt idx="4935">
                  <c:v>141.76624973</c:v>
                </c:pt>
                <c:pt idx="4936">
                  <c:v>142.14208156000001</c:v>
                </c:pt>
                <c:pt idx="4937">
                  <c:v>142.16786083</c:v>
                </c:pt>
                <c:pt idx="4938">
                  <c:v>142.33636702000001</c:v>
                </c:pt>
                <c:pt idx="4939">
                  <c:v>141.9381109</c:v>
                </c:pt>
                <c:pt idx="4940">
                  <c:v>142.9735613</c:v>
                </c:pt>
                <c:pt idx="4941">
                  <c:v>142.15965659</c:v>
                </c:pt>
                <c:pt idx="4942">
                  <c:v>143.33880456</c:v>
                </c:pt>
                <c:pt idx="4943">
                  <c:v>141.95825038000001</c:v>
                </c:pt>
                <c:pt idx="4944">
                  <c:v>142.12464567000001</c:v>
                </c:pt>
                <c:pt idx="4945">
                  <c:v>143.79919061000001</c:v>
                </c:pt>
                <c:pt idx="4946">
                  <c:v>142.59982081000001</c:v>
                </c:pt>
                <c:pt idx="4947">
                  <c:v>143.01665251</c:v>
                </c:pt>
                <c:pt idx="4948">
                  <c:v>142.01129872999999</c:v>
                </c:pt>
                <c:pt idx="4949">
                  <c:v>142.74461549</c:v>
                </c:pt>
                <c:pt idx="4950">
                  <c:v>143.19345035000001</c:v>
                </c:pt>
                <c:pt idx="4951">
                  <c:v>143.08848992</c:v>
                </c:pt>
                <c:pt idx="4952">
                  <c:v>142.60754424000001</c:v>
                </c:pt>
                <c:pt idx="4953">
                  <c:v>141.35151264000001</c:v>
                </c:pt>
                <c:pt idx="4954">
                  <c:v>143.5161957</c:v>
                </c:pt>
                <c:pt idx="4955">
                  <c:v>143.48919624999999</c:v>
                </c:pt>
                <c:pt idx="4956">
                  <c:v>142.01758081</c:v>
                </c:pt>
                <c:pt idx="4957">
                  <c:v>142.47099299999999</c:v>
                </c:pt>
                <c:pt idx="4958">
                  <c:v>143.75117981</c:v>
                </c:pt>
                <c:pt idx="4959">
                  <c:v>143.68602225999999</c:v>
                </c:pt>
                <c:pt idx="4960">
                  <c:v>142.35577964999999</c:v>
                </c:pt>
                <c:pt idx="4961">
                  <c:v>143.37998497000001</c:v>
                </c:pt>
                <c:pt idx="4962">
                  <c:v>142.71200483000001</c:v>
                </c:pt>
                <c:pt idx="4963">
                  <c:v>143.82258612000001</c:v>
                </c:pt>
                <c:pt idx="4964">
                  <c:v>142.89523543000001</c:v>
                </c:pt>
                <c:pt idx="4965">
                  <c:v>141.62377974</c:v>
                </c:pt>
                <c:pt idx="4966">
                  <c:v>142.1066721</c:v>
                </c:pt>
                <c:pt idx="4967">
                  <c:v>142.44987533</c:v>
                </c:pt>
                <c:pt idx="4968">
                  <c:v>142.82101033999999</c:v>
                </c:pt>
                <c:pt idx="4969">
                  <c:v>142.63438547000001</c:v>
                </c:pt>
                <c:pt idx="4970">
                  <c:v>143.05387110999999</c:v>
                </c:pt>
                <c:pt idx="4971">
                  <c:v>142.57956996999999</c:v>
                </c:pt>
                <c:pt idx="4972">
                  <c:v>142.61828537</c:v>
                </c:pt>
                <c:pt idx="4973">
                  <c:v>142.94214504000001</c:v>
                </c:pt>
                <c:pt idx="4974">
                  <c:v>142.43349361</c:v>
                </c:pt>
                <c:pt idx="4975">
                  <c:v>142.75872615</c:v>
                </c:pt>
                <c:pt idx="4976">
                  <c:v>142.07532108000001</c:v>
                </c:pt>
                <c:pt idx="4977">
                  <c:v>142.43153727000001</c:v>
                </c:pt>
                <c:pt idx="4978">
                  <c:v>141.07542824000001</c:v>
                </c:pt>
                <c:pt idx="4979">
                  <c:v>142.16986420000001</c:v>
                </c:pt>
                <c:pt idx="4980">
                  <c:v>143.33725007999999</c:v>
                </c:pt>
                <c:pt idx="4981">
                  <c:v>142.35762699</c:v>
                </c:pt>
                <c:pt idx="4982">
                  <c:v>143.64637438</c:v>
                </c:pt>
                <c:pt idx="4983">
                  <c:v>142.60677648000001</c:v>
                </c:pt>
                <c:pt idx="4984">
                  <c:v>141.24621739</c:v>
                </c:pt>
                <c:pt idx="4985">
                  <c:v>141.33982116999999</c:v>
                </c:pt>
                <c:pt idx="4986">
                  <c:v>141.83049541</c:v>
                </c:pt>
                <c:pt idx="4987">
                  <c:v>142.29667567999999</c:v>
                </c:pt>
                <c:pt idx="4988">
                  <c:v>141.55145626999999</c:v>
                </c:pt>
                <c:pt idx="4989">
                  <c:v>143.82734726000001</c:v>
                </c:pt>
                <c:pt idx="4990">
                  <c:v>144.44843090000001</c:v>
                </c:pt>
                <c:pt idx="4991">
                  <c:v>141.46003698999999</c:v>
                </c:pt>
                <c:pt idx="4992">
                  <c:v>140.57888151</c:v>
                </c:pt>
                <c:pt idx="4993">
                  <c:v>140.87729429999999</c:v>
                </c:pt>
                <c:pt idx="4994">
                  <c:v>142.73292606999999</c:v>
                </c:pt>
                <c:pt idx="4995">
                  <c:v>143.42823906000001</c:v>
                </c:pt>
                <c:pt idx="4996">
                  <c:v>143.33758872000001</c:v>
                </c:pt>
                <c:pt idx="4997">
                  <c:v>141.71074154999999</c:v>
                </c:pt>
                <c:pt idx="4998">
                  <c:v>142.31616553999999</c:v>
                </c:pt>
                <c:pt idx="4999">
                  <c:v>143.37552009999999</c:v>
                </c:pt>
                <c:pt idx="5000">
                  <c:v>142.78060031000001</c:v>
                </c:pt>
                <c:pt idx="5001">
                  <c:v>143.00622168000001</c:v>
                </c:pt>
                <c:pt idx="5002">
                  <c:v>141.30591802999999</c:v>
                </c:pt>
                <c:pt idx="5003">
                  <c:v>142.31870537</c:v>
                </c:pt>
                <c:pt idx="5004">
                  <c:v>143.40439706999999</c:v>
                </c:pt>
                <c:pt idx="5005">
                  <c:v>141.24542688</c:v>
                </c:pt>
                <c:pt idx="5006">
                  <c:v>141.52646129999999</c:v>
                </c:pt>
                <c:pt idx="5007">
                  <c:v>141.35629958000001</c:v>
                </c:pt>
                <c:pt idx="5008">
                  <c:v>142.74635296</c:v>
                </c:pt>
                <c:pt idx="5009">
                  <c:v>141.63429737999999</c:v>
                </c:pt>
                <c:pt idx="5010">
                  <c:v>142.24228020999999</c:v>
                </c:pt>
                <c:pt idx="5011">
                  <c:v>140.98536544000001</c:v>
                </c:pt>
                <c:pt idx="5012">
                  <c:v>140.66983963999999</c:v>
                </c:pt>
                <c:pt idx="5013">
                  <c:v>142.72563732</c:v>
                </c:pt>
                <c:pt idx="5014">
                  <c:v>139.84565434999999</c:v>
                </c:pt>
                <c:pt idx="5015">
                  <c:v>140.69969707999999</c:v>
                </c:pt>
                <c:pt idx="5016">
                  <c:v>139.34148318000001</c:v>
                </c:pt>
                <c:pt idx="5017">
                  <c:v>139.49336830999999</c:v>
                </c:pt>
                <c:pt idx="5018">
                  <c:v>141.43593086000001</c:v>
                </c:pt>
                <c:pt idx="5019">
                  <c:v>140.08951787000001</c:v>
                </c:pt>
                <c:pt idx="5020">
                  <c:v>139.86415077000001</c:v>
                </c:pt>
                <c:pt idx="5021">
                  <c:v>139.14378930999999</c:v>
                </c:pt>
                <c:pt idx="5022">
                  <c:v>139.62114597999999</c:v>
                </c:pt>
                <c:pt idx="5023">
                  <c:v>139.57342686999999</c:v>
                </c:pt>
                <c:pt idx="5024">
                  <c:v>141.19446995999999</c:v>
                </c:pt>
                <c:pt idx="5025">
                  <c:v>140.76704344999999</c:v>
                </c:pt>
                <c:pt idx="5026">
                  <c:v>140.51746077999999</c:v>
                </c:pt>
                <c:pt idx="5027">
                  <c:v>140.33054944</c:v>
                </c:pt>
                <c:pt idx="5028">
                  <c:v>141.34120480000001</c:v>
                </c:pt>
                <c:pt idx="5029">
                  <c:v>140.20504557999999</c:v>
                </c:pt>
                <c:pt idx="5030">
                  <c:v>140.31821078999999</c:v>
                </c:pt>
                <c:pt idx="5031">
                  <c:v>140.55903938</c:v>
                </c:pt>
                <c:pt idx="5032">
                  <c:v>140.86481103</c:v>
                </c:pt>
                <c:pt idx="5033">
                  <c:v>139.8282663</c:v>
                </c:pt>
                <c:pt idx="5034">
                  <c:v>140.09684199</c:v>
                </c:pt>
                <c:pt idx="5035">
                  <c:v>139.67219808999999</c:v>
                </c:pt>
                <c:pt idx="5036">
                  <c:v>140.56471736</c:v>
                </c:pt>
                <c:pt idx="5037">
                  <c:v>140.69859975</c:v>
                </c:pt>
                <c:pt idx="5038">
                  <c:v>141.12994330000001</c:v>
                </c:pt>
                <c:pt idx="5039">
                  <c:v>139.97878105000001</c:v>
                </c:pt>
                <c:pt idx="5040">
                  <c:v>139.64061126999999</c:v>
                </c:pt>
                <c:pt idx="5041">
                  <c:v>140.27887283000001</c:v>
                </c:pt>
                <c:pt idx="5042">
                  <c:v>140.47745004999999</c:v>
                </c:pt>
                <c:pt idx="5043">
                  <c:v>139.60563316</c:v>
                </c:pt>
                <c:pt idx="5044">
                  <c:v>138.39062505999999</c:v>
                </c:pt>
                <c:pt idx="5045">
                  <c:v>140.07291606000001</c:v>
                </c:pt>
                <c:pt idx="5046">
                  <c:v>139.22574678999999</c:v>
                </c:pt>
                <c:pt idx="5047">
                  <c:v>139.744799</c:v>
                </c:pt>
                <c:pt idx="5048">
                  <c:v>140.24733311</c:v>
                </c:pt>
                <c:pt idx="5049">
                  <c:v>138.71884227999999</c:v>
                </c:pt>
                <c:pt idx="5050">
                  <c:v>138.86683714</c:v>
                </c:pt>
                <c:pt idx="5051">
                  <c:v>141.37678331000001</c:v>
                </c:pt>
                <c:pt idx="5052">
                  <c:v>139.75051948000001</c:v>
                </c:pt>
                <c:pt idx="5053">
                  <c:v>139.53274619999999</c:v>
                </c:pt>
                <c:pt idx="5054">
                  <c:v>140.60705338</c:v>
                </c:pt>
                <c:pt idx="5055">
                  <c:v>140.74633994999999</c:v>
                </c:pt>
                <c:pt idx="5056">
                  <c:v>140.00473382999999</c:v>
                </c:pt>
                <c:pt idx="5057">
                  <c:v>139.97471776</c:v>
                </c:pt>
                <c:pt idx="5058">
                  <c:v>139.25620784</c:v>
                </c:pt>
                <c:pt idx="5059">
                  <c:v>140.54162246000001</c:v>
                </c:pt>
                <c:pt idx="5060">
                  <c:v>139.76756682000001</c:v>
                </c:pt>
                <c:pt idx="5061">
                  <c:v>139.78475372</c:v>
                </c:pt>
                <c:pt idx="5062">
                  <c:v>140.49767427</c:v>
                </c:pt>
                <c:pt idx="5063">
                  <c:v>139.77717263</c:v>
                </c:pt>
                <c:pt idx="5064">
                  <c:v>139.84327289999999</c:v>
                </c:pt>
                <c:pt idx="5065">
                  <c:v>139.27145293000001</c:v>
                </c:pt>
                <c:pt idx="5066">
                  <c:v>141.33089290999999</c:v>
                </c:pt>
                <c:pt idx="5067">
                  <c:v>139.78091187000001</c:v>
                </c:pt>
                <c:pt idx="5068">
                  <c:v>140.86371317999999</c:v>
                </c:pt>
                <c:pt idx="5069">
                  <c:v>140.05204917</c:v>
                </c:pt>
                <c:pt idx="5070">
                  <c:v>140.32976640999999</c:v>
                </c:pt>
                <c:pt idx="5071">
                  <c:v>140.62979372000001</c:v>
                </c:pt>
                <c:pt idx="5072">
                  <c:v>139.45834083</c:v>
                </c:pt>
                <c:pt idx="5073">
                  <c:v>139.00827054000001</c:v>
                </c:pt>
                <c:pt idx="5074">
                  <c:v>139.66022096</c:v>
                </c:pt>
                <c:pt idx="5075">
                  <c:v>141.31572123999999</c:v>
                </c:pt>
                <c:pt idx="5076">
                  <c:v>140.57796608000001</c:v>
                </c:pt>
                <c:pt idx="5077">
                  <c:v>139.30318557000001</c:v>
                </c:pt>
                <c:pt idx="5078">
                  <c:v>138.50302440999999</c:v>
                </c:pt>
                <c:pt idx="5079">
                  <c:v>140.42245076</c:v>
                </c:pt>
                <c:pt idx="5080">
                  <c:v>141.23127357000001</c:v>
                </c:pt>
                <c:pt idx="5081">
                  <c:v>139.85094359999999</c:v>
                </c:pt>
                <c:pt idx="5082">
                  <c:v>138.66634579999999</c:v>
                </c:pt>
                <c:pt idx="5083">
                  <c:v>139.08335195999999</c:v>
                </c:pt>
                <c:pt idx="5084">
                  <c:v>139.92329505999999</c:v>
                </c:pt>
                <c:pt idx="5085">
                  <c:v>140.89608999999999</c:v>
                </c:pt>
                <c:pt idx="5086">
                  <c:v>139.29934188999999</c:v>
                </c:pt>
                <c:pt idx="5087">
                  <c:v>140.45381298000001</c:v>
                </c:pt>
                <c:pt idx="5088">
                  <c:v>140.40536477000001</c:v>
                </c:pt>
                <c:pt idx="5089">
                  <c:v>139.11430931000001</c:v>
                </c:pt>
                <c:pt idx="5090">
                  <c:v>139.49693024999999</c:v>
                </c:pt>
                <c:pt idx="5091">
                  <c:v>139.20579207</c:v>
                </c:pt>
                <c:pt idx="5092">
                  <c:v>139.64533900999999</c:v>
                </c:pt>
                <c:pt idx="5093">
                  <c:v>139.87479260999999</c:v>
                </c:pt>
                <c:pt idx="5094">
                  <c:v>138.75184421</c:v>
                </c:pt>
                <c:pt idx="5095">
                  <c:v>140.68525321999999</c:v>
                </c:pt>
                <c:pt idx="5096">
                  <c:v>139.37386412999999</c:v>
                </c:pt>
                <c:pt idx="5097">
                  <c:v>138.88503585000001</c:v>
                </c:pt>
                <c:pt idx="5098">
                  <c:v>140.08806437999999</c:v>
                </c:pt>
                <c:pt idx="5099">
                  <c:v>140.01477317999999</c:v>
                </c:pt>
                <c:pt idx="5100">
                  <c:v>140.95958804</c:v>
                </c:pt>
                <c:pt idx="5101">
                  <c:v>138.75078693</c:v>
                </c:pt>
                <c:pt idx="5102">
                  <c:v>139.61232011000001</c:v>
                </c:pt>
                <c:pt idx="5103">
                  <c:v>138.77918396999999</c:v>
                </c:pt>
                <c:pt idx="5104">
                  <c:v>139.35271510999999</c:v>
                </c:pt>
                <c:pt idx="5105">
                  <c:v>139.18458244999999</c:v>
                </c:pt>
                <c:pt idx="5106">
                  <c:v>139.36836912999999</c:v>
                </c:pt>
                <c:pt idx="5107">
                  <c:v>138.41105263</c:v>
                </c:pt>
                <c:pt idx="5108">
                  <c:v>140.85341145999999</c:v>
                </c:pt>
                <c:pt idx="5109">
                  <c:v>140.24579593000001</c:v>
                </c:pt>
                <c:pt idx="5110">
                  <c:v>139.60170282000001</c:v>
                </c:pt>
                <c:pt idx="5111">
                  <c:v>139.07500263</c:v>
                </c:pt>
                <c:pt idx="5112">
                  <c:v>139.49382385999999</c:v>
                </c:pt>
                <c:pt idx="5113">
                  <c:v>139.07453941</c:v>
                </c:pt>
                <c:pt idx="5114">
                  <c:v>139.65790810999999</c:v>
                </c:pt>
                <c:pt idx="5115">
                  <c:v>139.60605451999999</c:v>
                </c:pt>
                <c:pt idx="5116">
                  <c:v>138.43039752999999</c:v>
                </c:pt>
                <c:pt idx="5117">
                  <c:v>138.54291882000001</c:v>
                </c:pt>
                <c:pt idx="5118">
                  <c:v>139.47735875999999</c:v>
                </c:pt>
                <c:pt idx="5119">
                  <c:v>139.32246746999999</c:v>
                </c:pt>
                <c:pt idx="5120">
                  <c:v>139.49949925999999</c:v>
                </c:pt>
                <c:pt idx="5121">
                  <c:v>140.13567861000001</c:v>
                </c:pt>
                <c:pt idx="5122">
                  <c:v>139.55079018000001</c:v>
                </c:pt>
                <c:pt idx="5123">
                  <c:v>140.33422633000001</c:v>
                </c:pt>
                <c:pt idx="5124">
                  <c:v>138.9903545</c:v>
                </c:pt>
                <c:pt idx="5125">
                  <c:v>141.06210333000001</c:v>
                </c:pt>
                <c:pt idx="5126">
                  <c:v>138.93113708000001</c:v>
                </c:pt>
                <c:pt idx="5127">
                  <c:v>140.48479904000001</c:v>
                </c:pt>
                <c:pt idx="5128">
                  <c:v>140.92488616</c:v>
                </c:pt>
                <c:pt idx="5129">
                  <c:v>139.19116611999999</c:v>
                </c:pt>
                <c:pt idx="5130">
                  <c:v>140.13807202000001</c:v>
                </c:pt>
                <c:pt idx="5131">
                  <c:v>140.41251568999999</c:v>
                </c:pt>
                <c:pt idx="5132">
                  <c:v>139.39376308000001</c:v>
                </c:pt>
                <c:pt idx="5133">
                  <c:v>139.82388902</c:v>
                </c:pt>
                <c:pt idx="5134">
                  <c:v>139.14330570000001</c:v>
                </c:pt>
                <c:pt idx="5135">
                  <c:v>140.12834577999999</c:v>
                </c:pt>
                <c:pt idx="5136">
                  <c:v>138.73977142000001</c:v>
                </c:pt>
                <c:pt idx="5137">
                  <c:v>139.14442559</c:v>
                </c:pt>
                <c:pt idx="5138">
                  <c:v>139.76033355000001</c:v>
                </c:pt>
                <c:pt idx="5139">
                  <c:v>139.80810058</c:v>
                </c:pt>
                <c:pt idx="5140">
                  <c:v>139.83698422000001</c:v>
                </c:pt>
                <c:pt idx="5141">
                  <c:v>139.41777739</c:v>
                </c:pt>
                <c:pt idx="5142">
                  <c:v>140.01012043</c:v>
                </c:pt>
                <c:pt idx="5143">
                  <c:v>140.31376035</c:v>
                </c:pt>
                <c:pt idx="5144">
                  <c:v>141.16800316000001</c:v>
                </c:pt>
                <c:pt idx="5145">
                  <c:v>139.35540965999999</c:v>
                </c:pt>
                <c:pt idx="5146">
                  <c:v>139.79272714999999</c:v>
                </c:pt>
                <c:pt idx="5147">
                  <c:v>138.28686413</c:v>
                </c:pt>
                <c:pt idx="5148">
                  <c:v>139.19872239</c:v>
                </c:pt>
                <c:pt idx="5149">
                  <c:v>140.41737406999999</c:v>
                </c:pt>
                <c:pt idx="5150">
                  <c:v>139.62969358000001</c:v>
                </c:pt>
                <c:pt idx="5151">
                  <c:v>139.48876159</c:v>
                </c:pt>
                <c:pt idx="5152">
                  <c:v>140.45383665</c:v>
                </c:pt>
                <c:pt idx="5153">
                  <c:v>139.21262035999999</c:v>
                </c:pt>
                <c:pt idx="5154">
                  <c:v>139.33394121000001</c:v>
                </c:pt>
                <c:pt idx="5155">
                  <c:v>139.40134975999999</c:v>
                </c:pt>
                <c:pt idx="5156">
                  <c:v>139.49372400999999</c:v>
                </c:pt>
                <c:pt idx="5157">
                  <c:v>139.95711599000001</c:v>
                </c:pt>
                <c:pt idx="5158">
                  <c:v>140.13718954000001</c:v>
                </c:pt>
                <c:pt idx="5159">
                  <c:v>139.22016009999999</c:v>
                </c:pt>
                <c:pt idx="5160">
                  <c:v>139.43205187999999</c:v>
                </c:pt>
                <c:pt idx="5161">
                  <c:v>139.06114959999999</c:v>
                </c:pt>
                <c:pt idx="5162">
                  <c:v>140.43466531999999</c:v>
                </c:pt>
                <c:pt idx="5163">
                  <c:v>139.48089231</c:v>
                </c:pt>
                <c:pt idx="5164">
                  <c:v>140.42229218</c:v>
                </c:pt>
                <c:pt idx="5165">
                  <c:v>140.28512076000001</c:v>
                </c:pt>
                <c:pt idx="5166">
                  <c:v>140.44498100000001</c:v>
                </c:pt>
                <c:pt idx="5167">
                  <c:v>139.37633403000001</c:v>
                </c:pt>
                <c:pt idx="5168">
                  <c:v>139.36099107000001</c:v>
                </c:pt>
                <c:pt idx="5169">
                  <c:v>138.15042258</c:v>
                </c:pt>
                <c:pt idx="5170">
                  <c:v>140.70501012</c:v>
                </c:pt>
                <c:pt idx="5171">
                  <c:v>141.06588260999999</c:v>
                </c:pt>
                <c:pt idx="5172">
                  <c:v>139.08018211999999</c:v>
                </c:pt>
                <c:pt idx="5173">
                  <c:v>140.17002995000001</c:v>
                </c:pt>
                <c:pt idx="5174">
                  <c:v>139.23078864999999</c:v>
                </c:pt>
                <c:pt idx="5175">
                  <c:v>140.81522447</c:v>
                </c:pt>
                <c:pt idx="5176">
                  <c:v>138.44938418000001</c:v>
                </c:pt>
                <c:pt idx="5177">
                  <c:v>139.03465159000001</c:v>
                </c:pt>
                <c:pt idx="5178">
                  <c:v>138.01064122</c:v>
                </c:pt>
                <c:pt idx="5179">
                  <c:v>139.76911867999999</c:v>
                </c:pt>
                <c:pt idx="5180">
                  <c:v>138.10102386</c:v>
                </c:pt>
                <c:pt idx="5181">
                  <c:v>140.63229397000001</c:v>
                </c:pt>
                <c:pt idx="5182">
                  <c:v>139.46101007999999</c:v>
                </c:pt>
                <c:pt idx="5183">
                  <c:v>140.59155967000001</c:v>
                </c:pt>
                <c:pt idx="5184">
                  <c:v>139.81905146</c:v>
                </c:pt>
                <c:pt idx="5185">
                  <c:v>138.4191496</c:v>
                </c:pt>
                <c:pt idx="5186">
                  <c:v>139.17912036000001</c:v>
                </c:pt>
                <c:pt idx="5187">
                  <c:v>138.22492216000001</c:v>
                </c:pt>
                <c:pt idx="5188">
                  <c:v>138.54966913999999</c:v>
                </c:pt>
                <c:pt idx="5189">
                  <c:v>139.23336559000001</c:v>
                </c:pt>
                <c:pt idx="5190">
                  <c:v>139.35666158999999</c:v>
                </c:pt>
                <c:pt idx="5191">
                  <c:v>140.24159509</c:v>
                </c:pt>
                <c:pt idx="5192">
                  <c:v>138.74546225</c:v>
                </c:pt>
                <c:pt idx="5193">
                  <c:v>139.97983413</c:v>
                </c:pt>
                <c:pt idx="5194">
                  <c:v>139.06891537000001</c:v>
                </c:pt>
                <c:pt idx="5195">
                  <c:v>139.54285701000001</c:v>
                </c:pt>
                <c:pt idx="5196">
                  <c:v>138.85976348</c:v>
                </c:pt>
                <c:pt idx="5197">
                  <c:v>139.28054362</c:v>
                </c:pt>
                <c:pt idx="5198">
                  <c:v>141.36940222000001</c:v>
                </c:pt>
                <c:pt idx="5199">
                  <c:v>137.82163691</c:v>
                </c:pt>
                <c:pt idx="5200">
                  <c:v>139.72067555000001</c:v>
                </c:pt>
                <c:pt idx="5201">
                  <c:v>140.14976107000001</c:v>
                </c:pt>
                <c:pt idx="5202">
                  <c:v>139.07773298999999</c:v>
                </c:pt>
                <c:pt idx="5203">
                  <c:v>139.9485722</c:v>
                </c:pt>
                <c:pt idx="5204">
                  <c:v>139.80473626</c:v>
                </c:pt>
                <c:pt idx="5205">
                  <c:v>139.20056088999999</c:v>
                </c:pt>
                <c:pt idx="5206">
                  <c:v>139.06821249000001</c:v>
                </c:pt>
                <c:pt idx="5207">
                  <c:v>139.32938508000001</c:v>
                </c:pt>
                <c:pt idx="5208">
                  <c:v>138.55514796</c:v>
                </c:pt>
                <c:pt idx="5209">
                  <c:v>138.72700565</c:v>
                </c:pt>
                <c:pt idx="5210">
                  <c:v>138.91424332</c:v>
                </c:pt>
                <c:pt idx="5211">
                  <c:v>138.57066089</c:v>
                </c:pt>
                <c:pt idx="5212">
                  <c:v>140.61788787</c:v>
                </c:pt>
                <c:pt idx="5213">
                  <c:v>139.91452637</c:v>
                </c:pt>
                <c:pt idx="5214">
                  <c:v>139.34257460000001</c:v>
                </c:pt>
                <c:pt idx="5215">
                  <c:v>140.95733297000001</c:v>
                </c:pt>
                <c:pt idx="5216">
                  <c:v>137.06751881</c:v>
                </c:pt>
                <c:pt idx="5217">
                  <c:v>137.61010637000001</c:v>
                </c:pt>
                <c:pt idx="5218">
                  <c:v>140.64426975000001</c:v>
                </c:pt>
                <c:pt idx="5219">
                  <c:v>139.66345172000001</c:v>
                </c:pt>
                <c:pt idx="5220">
                  <c:v>139.19414448000001</c:v>
                </c:pt>
                <c:pt idx="5221">
                  <c:v>139.99450701999999</c:v>
                </c:pt>
                <c:pt idx="5222">
                  <c:v>139.41160758000001</c:v>
                </c:pt>
                <c:pt idx="5223">
                  <c:v>138.43303989</c:v>
                </c:pt>
                <c:pt idx="5224">
                  <c:v>139.39530736</c:v>
                </c:pt>
                <c:pt idx="5225">
                  <c:v>139.60282305000001</c:v>
                </c:pt>
                <c:pt idx="5226">
                  <c:v>139.68311616</c:v>
                </c:pt>
                <c:pt idx="5227">
                  <c:v>138.26841153999999</c:v>
                </c:pt>
                <c:pt idx="5228">
                  <c:v>140.9982359</c:v>
                </c:pt>
                <c:pt idx="5229">
                  <c:v>138.59390694000001</c:v>
                </c:pt>
                <c:pt idx="5230">
                  <c:v>139.99566292</c:v>
                </c:pt>
                <c:pt idx="5231">
                  <c:v>137.64363431000001</c:v>
                </c:pt>
                <c:pt idx="5232">
                  <c:v>138.20811954999999</c:v>
                </c:pt>
                <c:pt idx="5233">
                  <c:v>138.15121298</c:v>
                </c:pt>
                <c:pt idx="5234">
                  <c:v>140.77216386000001</c:v>
                </c:pt>
                <c:pt idx="5235">
                  <c:v>138.89585529999999</c:v>
                </c:pt>
                <c:pt idx="5236">
                  <c:v>139.07000414000001</c:v>
                </c:pt>
                <c:pt idx="5237">
                  <c:v>139.31132572999999</c:v>
                </c:pt>
                <c:pt idx="5238">
                  <c:v>139.8392302</c:v>
                </c:pt>
                <c:pt idx="5239">
                  <c:v>139.48343754000001</c:v>
                </c:pt>
                <c:pt idx="5240">
                  <c:v>138.09314148000001</c:v>
                </c:pt>
                <c:pt idx="5241">
                  <c:v>139.36876081</c:v>
                </c:pt>
                <c:pt idx="5242">
                  <c:v>138.08496432999999</c:v>
                </c:pt>
                <c:pt idx="5243">
                  <c:v>139.69921454000001</c:v>
                </c:pt>
                <c:pt idx="5244">
                  <c:v>139.208057</c:v>
                </c:pt>
                <c:pt idx="5245">
                  <c:v>139.33745766000001</c:v>
                </c:pt>
                <c:pt idx="5246">
                  <c:v>141.50549057999999</c:v>
                </c:pt>
                <c:pt idx="5247">
                  <c:v>138.12145470999999</c:v>
                </c:pt>
                <c:pt idx="5248">
                  <c:v>139.96138833000001</c:v>
                </c:pt>
                <c:pt idx="5249">
                  <c:v>139.42385443000001</c:v>
                </c:pt>
                <c:pt idx="5250">
                  <c:v>138.46285459000001</c:v>
                </c:pt>
                <c:pt idx="5251">
                  <c:v>138.32486069999999</c:v>
                </c:pt>
                <c:pt idx="5252">
                  <c:v>139.57104926</c:v>
                </c:pt>
                <c:pt idx="5253">
                  <c:v>140.76877238</c:v>
                </c:pt>
                <c:pt idx="5254">
                  <c:v>139.44873479</c:v>
                </c:pt>
                <c:pt idx="5255">
                  <c:v>138.65203169</c:v>
                </c:pt>
                <c:pt idx="5256">
                  <c:v>139.49904519</c:v>
                </c:pt>
                <c:pt idx="5257">
                  <c:v>140.95087251000001</c:v>
                </c:pt>
                <c:pt idx="5258">
                  <c:v>139.27695027999999</c:v>
                </c:pt>
                <c:pt idx="5259">
                  <c:v>139.21658574</c:v>
                </c:pt>
                <c:pt idx="5260">
                  <c:v>139.63952509000001</c:v>
                </c:pt>
                <c:pt idx="5261">
                  <c:v>139.72330923000001</c:v>
                </c:pt>
                <c:pt idx="5262">
                  <c:v>138.48840118999999</c:v>
                </c:pt>
                <c:pt idx="5263">
                  <c:v>139.38897019999999</c:v>
                </c:pt>
                <c:pt idx="5264">
                  <c:v>140.52730761999999</c:v>
                </c:pt>
                <c:pt idx="5265">
                  <c:v>138.73026972</c:v>
                </c:pt>
                <c:pt idx="5266">
                  <c:v>137.60828857999999</c:v>
                </c:pt>
                <c:pt idx="5267">
                  <c:v>139.18765866999999</c:v>
                </c:pt>
                <c:pt idx="5268">
                  <c:v>140.81250618000001</c:v>
                </c:pt>
                <c:pt idx="5269">
                  <c:v>138.41666588999999</c:v>
                </c:pt>
                <c:pt idx="5270">
                  <c:v>139.7980877</c:v>
                </c:pt>
                <c:pt idx="5271">
                  <c:v>138.62108318</c:v>
                </c:pt>
                <c:pt idx="5272">
                  <c:v>139.71714266000001</c:v>
                </c:pt>
                <c:pt idx="5273">
                  <c:v>139.21231664999999</c:v>
                </c:pt>
                <c:pt idx="5274">
                  <c:v>138.88106174999999</c:v>
                </c:pt>
                <c:pt idx="5275">
                  <c:v>139.65509831</c:v>
                </c:pt>
                <c:pt idx="5276">
                  <c:v>138.57966042999999</c:v>
                </c:pt>
                <c:pt idx="5277">
                  <c:v>139.90612494000001</c:v>
                </c:pt>
                <c:pt idx="5278">
                  <c:v>138.96220070000001</c:v>
                </c:pt>
                <c:pt idx="5279">
                  <c:v>138.88988723</c:v>
                </c:pt>
                <c:pt idx="5280">
                  <c:v>140.1376209</c:v>
                </c:pt>
                <c:pt idx="5281">
                  <c:v>140.4892169</c:v>
                </c:pt>
                <c:pt idx="5282">
                  <c:v>138.79460259000001</c:v>
                </c:pt>
                <c:pt idx="5283">
                  <c:v>138.12440409000001</c:v>
                </c:pt>
                <c:pt idx="5284">
                  <c:v>139.83125226000001</c:v>
                </c:pt>
                <c:pt idx="5285">
                  <c:v>138.67651452000001</c:v>
                </c:pt>
                <c:pt idx="5286">
                  <c:v>138.71647318000001</c:v>
                </c:pt>
                <c:pt idx="5287">
                  <c:v>137.71207516999999</c:v>
                </c:pt>
                <c:pt idx="5288">
                  <c:v>140.18647942999999</c:v>
                </c:pt>
                <c:pt idx="5289">
                  <c:v>138.9653155</c:v>
                </c:pt>
                <c:pt idx="5290">
                  <c:v>139.18116531999999</c:v>
                </c:pt>
                <c:pt idx="5291">
                  <c:v>139.81050123</c:v>
                </c:pt>
                <c:pt idx="5292">
                  <c:v>138.75354942000001</c:v>
                </c:pt>
                <c:pt idx="5293">
                  <c:v>137.52257714000001</c:v>
                </c:pt>
                <c:pt idx="5294">
                  <c:v>139.24670341000001</c:v>
                </c:pt>
                <c:pt idx="5295">
                  <c:v>138.84965043</c:v>
                </c:pt>
                <c:pt idx="5296">
                  <c:v>139.96693153000001</c:v>
                </c:pt>
                <c:pt idx="5297">
                  <c:v>140.02786519</c:v>
                </c:pt>
                <c:pt idx="5298">
                  <c:v>139.15843022000001</c:v>
                </c:pt>
                <c:pt idx="5299">
                  <c:v>138.62550788999999</c:v>
                </c:pt>
                <c:pt idx="5300">
                  <c:v>138.60822181</c:v>
                </c:pt>
                <c:pt idx="5301">
                  <c:v>140.10760112</c:v>
                </c:pt>
                <c:pt idx="5302">
                  <c:v>139.21970830000001</c:v>
                </c:pt>
                <c:pt idx="5303">
                  <c:v>137.26336448999999</c:v>
                </c:pt>
                <c:pt idx="5304">
                  <c:v>138.00366872000001</c:v>
                </c:pt>
                <c:pt idx="5305">
                  <c:v>139.39615423999999</c:v>
                </c:pt>
                <c:pt idx="5306">
                  <c:v>139.21274217000001</c:v>
                </c:pt>
                <c:pt idx="5307">
                  <c:v>139.81616065</c:v>
                </c:pt>
                <c:pt idx="5308">
                  <c:v>138.26043523000001</c:v>
                </c:pt>
                <c:pt idx="5309">
                  <c:v>138.46689520999999</c:v>
                </c:pt>
                <c:pt idx="5310">
                  <c:v>139.86734422000001</c:v>
                </c:pt>
                <c:pt idx="5311">
                  <c:v>140.29150501999999</c:v>
                </c:pt>
                <c:pt idx="5312">
                  <c:v>138.62577131</c:v>
                </c:pt>
                <c:pt idx="5313">
                  <c:v>139.60890269999999</c:v>
                </c:pt>
                <c:pt idx="5314">
                  <c:v>140.60119417000001</c:v>
                </c:pt>
                <c:pt idx="5315">
                  <c:v>138.66796833000001</c:v>
                </c:pt>
                <c:pt idx="5316">
                  <c:v>137.54192545999999</c:v>
                </c:pt>
                <c:pt idx="5317">
                  <c:v>139.50501213999999</c:v>
                </c:pt>
                <c:pt idx="5318">
                  <c:v>139.28763057</c:v>
                </c:pt>
                <c:pt idx="5319">
                  <c:v>140.91673599999999</c:v>
                </c:pt>
                <c:pt idx="5320">
                  <c:v>140.09974550000001</c:v>
                </c:pt>
                <c:pt idx="5321">
                  <c:v>139.98139768999999</c:v>
                </c:pt>
                <c:pt idx="5322">
                  <c:v>140.21083808</c:v>
                </c:pt>
                <c:pt idx="5323">
                  <c:v>138.69661597999999</c:v>
                </c:pt>
                <c:pt idx="5324">
                  <c:v>139.52581291000001</c:v>
                </c:pt>
                <c:pt idx="5325">
                  <c:v>140.19587665</c:v>
                </c:pt>
                <c:pt idx="5326">
                  <c:v>139.54469452999999</c:v>
                </c:pt>
                <c:pt idx="5327">
                  <c:v>140.93309160999999</c:v>
                </c:pt>
                <c:pt idx="5328">
                  <c:v>140.60034747</c:v>
                </c:pt>
                <c:pt idx="5329">
                  <c:v>140.13530471999999</c:v>
                </c:pt>
                <c:pt idx="5330">
                  <c:v>136.93596578</c:v>
                </c:pt>
                <c:pt idx="5331">
                  <c:v>139.66960688</c:v>
                </c:pt>
                <c:pt idx="5332">
                  <c:v>138.96011381</c:v>
                </c:pt>
                <c:pt idx="5333">
                  <c:v>140.30724039</c:v>
                </c:pt>
                <c:pt idx="5334">
                  <c:v>140.44302825</c:v>
                </c:pt>
                <c:pt idx="5335">
                  <c:v>139.16627302000001</c:v>
                </c:pt>
                <c:pt idx="5336">
                  <c:v>138.74246955999999</c:v>
                </c:pt>
                <c:pt idx="5337">
                  <c:v>138.92420018999999</c:v>
                </c:pt>
                <c:pt idx="5338">
                  <c:v>138.71486458000001</c:v>
                </c:pt>
                <c:pt idx="5339">
                  <c:v>139.9584677</c:v>
                </c:pt>
                <c:pt idx="5340">
                  <c:v>140.00826727</c:v>
                </c:pt>
                <c:pt idx="5341">
                  <c:v>139.32665935</c:v>
                </c:pt>
                <c:pt idx="5342">
                  <c:v>139.53516857</c:v>
                </c:pt>
                <c:pt idx="5343">
                  <c:v>138.77625104000001</c:v>
                </c:pt>
                <c:pt idx="5344">
                  <c:v>139.17364122999999</c:v>
                </c:pt>
                <c:pt idx="5345">
                  <c:v>139.73955563999999</c:v>
                </c:pt>
                <c:pt idx="5346">
                  <c:v>138.90326576000001</c:v>
                </c:pt>
                <c:pt idx="5347">
                  <c:v>139.89215708</c:v>
                </c:pt>
                <c:pt idx="5348">
                  <c:v>139.56859847999999</c:v>
                </c:pt>
                <c:pt idx="5349">
                  <c:v>139.41796411000001</c:v>
                </c:pt>
                <c:pt idx="5350">
                  <c:v>140.36100895999999</c:v>
                </c:pt>
                <c:pt idx="5351">
                  <c:v>140.88686007999999</c:v>
                </c:pt>
                <c:pt idx="5352">
                  <c:v>138.97877475999999</c:v>
                </c:pt>
                <c:pt idx="5353">
                  <c:v>139.53812565000001</c:v>
                </c:pt>
                <c:pt idx="5354">
                  <c:v>141.21731259000001</c:v>
                </c:pt>
                <c:pt idx="5355">
                  <c:v>138.90102934000001</c:v>
                </c:pt>
                <c:pt idx="5356">
                  <c:v>137.92399456999999</c:v>
                </c:pt>
                <c:pt idx="5357">
                  <c:v>139.20730094999999</c:v>
                </c:pt>
                <c:pt idx="5358">
                  <c:v>138.15736487000001</c:v>
                </c:pt>
                <c:pt idx="5359">
                  <c:v>139.31785282999999</c:v>
                </c:pt>
                <c:pt idx="5360">
                  <c:v>139.07936882999999</c:v>
                </c:pt>
                <c:pt idx="5361">
                  <c:v>140.48741908</c:v>
                </c:pt>
                <c:pt idx="5362">
                  <c:v>138.80630481</c:v>
                </c:pt>
                <c:pt idx="5363">
                  <c:v>138.15517036</c:v>
                </c:pt>
                <c:pt idx="5364">
                  <c:v>139.46140346999999</c:v>
                </c:pt>
                <c:pt idx="5365">
                  <c:v>139.39054978999999</c:v>
                </c:pt>
                <c:pt idx="5366">
                  <c:v>139.75373812999999</c:v>
                </c:pt>
                <c:pt idx="5367">
                  <c:v>138.02565544000001</c:v>
                </c:pt>
                <c:pt idx="5368">
                  <c:v>138.63454383000001</c:v>
                </c:pt>
                <c:pt idx="5369">
                  <c:v>138.46399749</c:v>
                </c:pt>
                <c:pt idx="5370">
                  <c:v>139.31760736000001</c:v>
                </c:pt>
                <c:pt idx="5371">
                  <c:v>139.03575033000001</c:v>
                </c:pt>
                <c:pt idx="5372">
                  <c:v>140.01057064</c:v>
                </c:pt>
                <c:pt idx="5373">
                  <c:v>139.66427017999999</c:v>
                </c:pt>
                <c:pt idx="5374">
                  <c:v>138.94888996</c:v>
                </c:pt>
                <c:pt idx="5375">
                  <c:v>138.42218990000001</c:v>
                </c:pt>
                <c:pt idx="5376">
                  <c:v>138.46849420999999</c:v>
                </c:pt>
                <c:pt idx="5377">
                  <c:v>139.01701070999999</c:v>
                </c:pt>
                <c:pt idx="5378">
                  <c:v>139.12115997000001</c:v>
                </c:pt>
                <c:pt idx="5379">
                  <c:v>140.95498723</c:v>
                </c:pt>
                <c:pt idx="5380">
                  <c:v>140.91448363000001</c:v>
                </c:pt>
                <c:pt idx="5381">
                  <c:v>138.51900857999999</c:v>
                </c:pt>
                <c:pt idx="5382">
                  <c:v>139.51400121</c:v>
                </c:pt>
                <c:pt idx="5383">
                  <c:v>138.74323017</c:v>
                </c:pt>
                <c:pt idx="5384">
                  <c:v>139.43952067999999</c:v>
                </c:pt>
                <c:pt idx="5385">
                  <c:v>139.99030844000001</c:v>
                </c:pt>
                <c:pt idx="5386">
                  <c:v>142.06246399</c:v>
                </c:pt>
                <c:pt idx="5387">
                  <c:v>140.18563252000001</c:v>
                </c:pt>
                <c:pt idx="5388">
                  <c:v>140.49676391</c:v>
                </c:pt>
                <c:pt idx="5389">
                  <c:v>140.47014021000001</c:v>
                </c:pt>
                <c:pt idx="5390">
                  <c:v>140.16596666999999</c:v>
                </c:pt>
                <c:pt idx="5391">
                  <c:v>140.83468667</c:v>
                </c:pt>
                <c:pt idx="5392">
                  <c:v>139.56936751000001</c:v>
                </c:pt>
                <c:pt idx="5393">
                  <c:v>139.67398886000001</c:v>
                </c:pt>
                <c:pt idx="5394">
                  <c:v>138.91719710999999</c:v>
                </c:pt>
                <c:pt idx="5395">
                  <c:v>138.75639715</c:v>
                </c:pt>
                <c:pt idx="5396">
                  <c:v>139.87144068999999</c:v>
                </c:pt>
                <c:pt idx="5397">
                  <c:v>137.23302914999999</c:v>
                </c:pt>
                <c:pt idx="5398">
                  <c:v>140.34781354</c:v>
                </c:pt>
                <c:pt idx="5399">
                  <c:v>140.00845164</c:v>
                </c:pt>
                <c:pt idx="5400">
                  <c:v>140.16722386000001</c:v>
                </c:pt>
                <c:pt idx="5401">
                  <c:v>139.85512507999999</c:v>
                </c:pt>
                <c:pt idx="5402">
                  <c:v>138.64949783</c:v>
                </c:pt>
                <c:pt idx="5403">
                  <c:v>140.36760247000001</c:v>
                </c:pt>
                <c:pt idx="5404">
                  <c:v>138.32531814999999</c:v>
                </c:pt>
                <c:pt idx="5405">
                  <c:v>141.30913032000001</c:v>
                </c:pt>
                <c:pt idx="5406">
                  <c:v>139.08910885</c:v>
                </c:pt>
                <c:pt idx="5407">
                  <c:v>140.20261274000001</c:v>
                </c:pt>
                <c:pt idx="5408">
                  <c:v>139.90478733</c:v>
                </c:pt>
                <c:pt idx="5409">
                  <c:v>138.1914682</c:v>
                </c:pt>
                <c:pt idx="5410">
                  <c:v>138.02400080999999</c:v>
                </c:pt>
                <c:pt idx="5411">
                  <c:v>140.37119694</c:v>
                </c:pt>
                <c:pt idx="5412">
                  <c:v>140.10575589999999</c:v>
                </c:pt>
                <c:pt idx="5413">
                  <c:v>139.72223978</c:v>
                </c:pt>
                <c:pt idx="5414">
                  <c:v>138.17130859</c:v>
                </c:pt>
                <c:pt idx="5415">
                  <c:v>139.29077151000001</c:v>
                </c:pt>
                <c:pt idx="5416">
                  <c:v>138.05552861000001</c:v>
                </c:pt>
                <c:pt idx="5417">
                  <c:v>139.37067345</c:v>
                </c:pt>
                <c:pt idx="5418">
                  <c:v>140.35399107000001</c:v>
                </c:pt>
                <c:pt idx="5419">
                  <c:v>139.86640499999999</c:v>
                </c:pt>
                <c:pt idx="5420">
                  <c:v>138.7123575</c:v>
                </c:pt>
                <c:pt idx="5421">
                  <c:v>139.11223941</c:v>
                </c:pt>
                <c:pt idx="5422">
                  <c:v>138.19005143999999</c:v>
                </c:pt>
                <c:pt idx="5423">
                  <c:v>139.82580166</c:v>
                </c:pt>
                <c:pt idx="5424">
                  <c:v>140.63661110000001</c:v>
                </c:pt>
                <c:pt idx="5425">
                  <c:v>138.67465225000001</c:v>
                </c:pt>
                <c:pt idx="5426">
                  <c:v>138.90309511000001</c:v>
                </c:pt>
                <c:pt idx="5427">
                  <c:v>138.93791089999999</c:v>
                </c:pt>
                <c:pt idx="5428">
                  <c:v>138.98372201000001</c:v>
                </c:pt>
                <c:pt idx="5429">
                  <c:v>138.49215726</c:v>
                </c:pt>
                <c:pt idx="5430">
                  <c:v>139.86704560000001</c:v>
                </c:pt>
                <c:pt idx="5431">
                  <c:v>139.04185136000001</c:v>
                </c:pt>
                <c:pt idx="5432">
                  <c:v>139.86294484999999</c:v>
                </c:pt>
                <c:pt idx="5433">
                  <c:v>138.16275125999999</c:v>
                </c:pt>
                <c:pt idx="5434">
                  <c:v>140.76161479000001</c:v>
                </c:pt>
                <c:pt idx="5435">
                  <c:v>139.47728462000001</c:v>
                </c:pt>
                <c:pt idx="5436">
                  <c:v>138.13063116999999</c:v>
                </c:pt>
                <c:pt idx="5437">
                  <c:v>140.00740784000001</c:v>
                </c:pt>
                <c:pt idx="5438">
                  <c:v>140.43040205</c:v>
                </c:pt>
                <c:pt idx="5439">
                  <c:v>138.50135273000001</c:v>
                </c:pt>
                <c:pt idx="5440">
                  <c:v>138.7166512</c:v>
                </c:pt>
                <c:pt idx="5441">
                  <c:v>139.54756943999999</c:v>
                </c:pt>
                <c:pt idx="5442">
                  <c:v>140.10690701999999</c:v>
                </c:pt>
                <c:pt idx="5443">
                  <c:v>139.44407770999999</c:v>
                </c:pt>
                <c:pt idx="5444">
                  <c:v>140.435123</c:v>
                </c:pt>
                <c:pt idx="5445">
                  <c:v>138.32779486000001</c:v>
                </c:pt>
                <c:pt idx="5446">
                  <c:v>138.57845503999999</c:v>
                </c:pt>
                <c:pt idx="5447">
                  <c:v>139.19480902999999</c:v>
                </c:pt>
                <c:pt idx="5448">
                  <c:v>140.33343246000001</c:v>
                </c:pt>
                <c:pt idx="5449">
                  <c:v>139.19043755000001</c:v>
                </c:pt>
                <c:pt idx="5450">
                  <c:v>139.98732910000001</c:v>
                </c:pt>
                <c:pt idx="5451">
                  <c:v>140.1951636</c:v>
                </c:pt>
                <c:pt idx="5452">
                  <c:v>139.88199724</c:v>
                </c:pt>
                <c:pt idx="5453">
                  <c:v>138.51773721999999</c:v>
                </c:pt>
                <c:pt idx="5454">
                  <c:v>139.69451660999999</c:v>
                </c:pt>
                <c:pt idx="5455">
                  <c:v>139.86314383999999</c:v>
                </c:pt>
                <c:pt idx="5456">
                  <c:v>139.35045038999999</c:v>
                </c:pt>
                <c:pt idx="5457">
                  <c:v>138.95573841999999</c:v>
                </c:pt>
                <c:pt idx="5458">
                  <c:v>139.28381764</c:v>
                </c:pt>
                <c:pt idx="5459">
                  <c:v>138.47332086</c:v>
                </c:pt>
                <c:pt idx="5460">
                  <c:v>139.63883386000001</c:v>
                </c:pt>
                <c:pt idx="5461">
                  <c:v>139.28885242999999</c:v>
                </c:pt>
                <c:pt idx="5462">
                  <c:v>140.25530115000001</c:v>
                </c:pt>
                <c:pt idx="5463">
                  <c:v>140.47185223</c:v>
                </c:pt>
                <c:pt idx="5464">
                  <c:v>140.67869368000001</c:v>
                </c:pt>
                <c:pt idx="5465">
                  <c:v>139.77474857000001</c:v>
                </c:pt>
                <c:pt idx="5466">
                  <c:v>139.24164834999999</c:v>
                </c:pt>
                <c:pt idx="5467">
                  <c:v>139.91275709999999</c:v>
                </c:pt>
                <c:pt idx="5468">
                  <c:v>139.54698651999999</c:v>
                </c:pt>
                <c:pt idx="5469">
                  <c:v>138.36887609999999</c:v>
                </c:pt>
                <c:pt idx="5470">
                  <c:v>140.31611770999999</c:v>
                </c:pt>
                <c:pt idx="5471">
                  <c:v>140.00374844999999</c:v>
                </c:pt>
                <c:pt idx="5472">
                  <c:v>140.54031322</c:v>
                </c:pt>
                <c:pt idx="5473">
                  <c:v>138.46427681</c:v>
                </c:pt>
                <c:pt idx="5474">
                  <c:v>140.16556442000001</c:v>
                </c:pt>
                <c:pt idx="5475">
                  <c:v>139.00283881999999</c:v>
                </c:pt>
                <c:pt idx="5476">
                  <c:v>140.08938739000001</c:v>
                </c:pt>
                <c:pt idx="5477">
                  <c:v>140.19442176999999</c:v>
                </c:pt>
                <c:pt idx="5478">
                  <c:v>138.92401588999999</c:v>
                </c:pt>
                <c:pt idx="5479">
                  <c:v>139.24900568000001</c:v>
                </c:pt>
                <c:pt idx="5480">
                  <c:v>138.82699217999999</c:v>
                </c:pt>
                <c:pt idx="5481">
                  <c:v>140.31917485</c:v>
                </c:pt>
                <c:pt idx="5482">
                  <c:v>138.63883737</c:v>
                </c:pt>
                <c:pt idx="5483">
                  <c:v>139.55919811999999</c:v>
                </c:pt>
                <c:pt idx="5484">
                  <c:v>139.44355884999999</c:v>
                </c:pt>
                <c:pt idx="5485">
                  <c:v>139.25436256</c:v>
                </c:pt>
                <c:pt idx="5486">
                  <c:v>139.44006936</c:v>
                </c:pt>
                <c:pt idx="5487">
                  <c:v>138.10902784000001</c:v>
                </c:pt>
                <c:pt idx="5488">
                  <c:v>139.71925167000001</c:v>
                </c:pt>
                <c:pt idx="5489">
                  <c:v>139.06835833</c:v>
                </c:pt>
                <c:pt idx="5490">
                  <c:v>139.65494376999999</c:v>
                </c:pt>
                <c:pt idx="5491">
                  <c:v>138.93236704</c:v>
                </c:pt>
                <c:pt idx="5492">
                  <c:v>140.02338176000001</c:v>
                </c:pt>
                <c:pt idx="5493">
                  <c:v>139.29074717</c:v>
                </c:pt>
                <c:pt idx="5494">
                  <c:v>138.47435708</c:v>
                </c:pt>
                <c:pt idx="5495">
                  <c:v>138.37410023999999</c:v>
                </c:pt>
                <c:pt idx="5496">
                  <c:v>138.98009091</c:v>
                </c:pt>
                <c:pt idx="5497">
                  <c:v>139.33840802</c:v>
                </c:pt>
                <c:pt idx="5498">
                  <c:v>140.37420488999999</c:v>
                </c:pt>
                <c:pt idx="5499">
                  <c:v>138.22417096000001</c:v>
                </c:pt>
                <c:pt idx="5500">
                  <c:v>138.99573738999999</c:v>
                </c:pt>
                <c:pt idx="5501">
                  <c:v>140.06720898</c:v>
                </c:pt>
                <c:pt idx="5502">
                  <c:v>139.24955016999999</c:v>
                </c:pt>
                <c:pt idx="5503">
                  <c:v>138.91547861999999</c:v>
                </c:pt>
                <c:pt idx="5504">
                  <c:v>137.74472319</c:v>
                </c:pt>
                <c:pt idx="5505">
                  <c:v>139.56563503999999</c:v>
                </c:pt>
                <c:pt idx="5506">
                  <c:v>138.33148808000001</c:v>
                </c:pt>
                <c:pt idx="5507">
                  <c:v>138.67211122000001</c:v>
                </c:pt>
                <c:pt idx="5508">
                  <c:v>138.63017313</c:v>
                </c:pt>
                <c:pt idx="5509">
                  <c:v>139.21500498</c:v>
                </c:pt>
                <c:pt idx="5510">
                  <c:v>138.35917438000001</c:v>
                </c:pt>
                <c:pt idx="5511">
                  <c:v>139.12299630000001</c:v>
                </c:pt>
                <c:pt idx="5512">
                  <c:v>139.53429229</c:v>
                </c:pt>
                <c:pt idx="5513">
                  <c:v>138.90143929999999</c:v>
                </c:pt>
                <c:pt idx="5514">
                  <c:v>138.8445725</c:v>
                </c:pt>
                <c:pt idx="5515">
                  <c:v>139.92847230999999</c:v>
                </c:pt>
                <c:pt idx="5516">
                  <c:v>138.46906143999999</c:v>
                </c:pt>
                <c:pt idx="5517">
                  <c:v>138.42176828000001</c:v>
                </c:pt>
                <c:pt idx="5518">
                  <c:v>138.65914685000001</c:v>
                </c:pt>
                <c:pt idx="5519">
                  <c:v>138.17490179999999</c:v>
                </c:pt>
                <c:pt idx="5520">
                  <c:v>138.93496582</c:v>
                </c:pt>
                <c:pt idx="5521">
                  <c:v>137.77310392000001</c:v>
                </c:pt>
                <c:pt idx="5522">
                  <c:v>138.65583027</c:v>
                </c:pt>
                <c:pt idx="5523">
                  <c:v>138.37619573000001</c:v>
                </c:pt>
                <c:pt idx="5524">
                  <c:v>136.75321672999999</c:v>
                </c:pt>
                <c:pt idx="5525">
                  <c:v>138.32013437000001</c:v>
                </c:pt>
                <c:pt idx="5526">
                  <c:v>138.93670166000001</c:v>
                </c:pt>
                <c:pt idx="5527">
                  <c:v>136.72827874000001</c:v>
                </c:pt>
                <c:pt idx="5528">
                  <c:v>136.67701911</c:v>
                </c:pt>
                <c:pt idx="5529">
                  <c:v>136.87401915999999</c:v>
                </c:pt>
                <c:pt idx="5530">
                  <c:v>137.46352071000001</c:v>
                </c:pt>
                <c:pt idx="5531">
                  <c:v>138.33755477</c:v>
                </c:pt>
                <c:pt idx="5532">
                  <c:v>138.66021857999999</c:v>
                </c:pt>
                <c:pt idx="5533">
                  <c:v>137.87360189</c:v>
                </c:pt>
                <c:pt idx="5534">
                  <c:v>137.41469455999999</c:v>
                </c:pt>
                <c:pt idx="5535">
                  <c:v>139.6000923</c:v>
                </c:pt>
                <c:pt idx="5536">
                  <c:v>137.29635375999999</c:v>
                </c:pt>
                <c:pt idx="5537">
                  <c:v>138.61907181000001</c:v>
                </c:pt>
                <c:pt idx="5538">
                  <c:v>137.44217893999999</c:v>
                </c:pt>
                <c:pt idx="5539">
                  <c:v>138.34450773</c:v>
                </c:pt>
                <c:pt idx="5540">
                  <c:v>136.78015013999999</c:v>
                </c:pt>
                <c:pt idx="5541">
                  <c:v>138.51591429999999</c:v>
                </c:pt>
                <c:pt idx="5542">
                  <c:v>137.39968503</c:v>
                </c:pt>
                <c:pt idx="5543">
                  <c:v>138.20431235000001</c:v>
                </c:pt>
                <c:pt idx="5544">
                  <c:v>138.27679949</c:v>
                </c:pt>
                <c:pt idx="5545">
                  <c:v>137.97929830999999</c:v>
                </c:pt>
                <c:pt idx="5546">
                  <c:v>137.75908971999999</c:v>
                </c:pt>
                <c:pt idx="5547">
                  <c:v>136.5148973</c:v>
                </c:pt>
                <c:pt idx="5548">
                  <c:v>138.73378654000001</c:v>
                </c:pt>
                <c:pt idx="5549">
                  <c:v>136.66706404000001</c:v>
                </c:pt>
                <c:pt idx="5550">
                  <c:v>137.8798956</c:v>
                </c:pt>
                <c:pt idx="5551">
                  <c:v>137.88476969999999</c:v>
                </c:pt>
                <c:pt idx="5552">
                  <c:v>138.53155813000001</c:v>
                </c:pt>
                <c:pt idx="5553">
                  <c:v>138.05002712999999</c:v>
                </c:pt>
                <c:pt idx="5554">
                  <c:v>137.55289920999999</c:v>
                </c:pt>
                <c:pt idx="5555">
                  <c:v>138.32290796999999</c:v>
                </c:pt>
                <c:pt idx="5556">
                  <c:v>137.74396647</c:v>
                </c:pt>
                <c:pt idx="5557">
                  <c:v>139.71967393</c:v>
                </c:pt>
                <c:pt idx="5558">
                  <c:v>137.54612478999999</c:v>
                </c:pt>
                <c:pt idx="5559">
                  <c:v>138.34739077</c:v>
                </c:pt>
                <c:pt idx="5560">
                  <c:v>138.46053574000001</c:v>
                </c:pt>
                <c:pt idx="5561">
                  <c:v>137.62188112000001</c:v>
                </c:pt>
                <c:pt idx="5562">
                  <c:v>137.83817740999999</c:v>
                </c:pt>
                <c:pt idx="5563">
                  <c:v>137.92524969999999</c:v>
                </c:pt>
                <c:pt idx="5564">
                  <c:v>138.49726419000001</c:v>
                </c:pt>
                <c:pt idx="5565">
                  <c:v>137.85766906000001</c:v>
                </c:pt>
                <c:pt idx="5566">
                  <c:v>136.82161812999999</c:v>
                </c:pt>
                <c:pt idx="5567">
                  <c:v>137.08947878000001</c:v>
                </c:pt>
                <c:pt idx="5568">
                  <c:v>138.20537007999999</c:v>
                </c:pt>
                <c:pt idx="5569">
                  <c:v>137.27148276</c:v>
                </c:pt>
                <c:pt idx="5570">
                  <c:v>136.99231269000001</c:v>
                </c:pt>
                <c:pt idx="5571">
                  <c:v>138.02489012999999</c:v>
                </c:pt>
                <c:pt idx="5572">
                  <c:v>136.82198495</c:v>
                </c:pt>
                <c:pt idx="5573">
                  <c:v>137.43790458999999</c:v>
                </c:pt>
                <c:pt idx="5574">
                  <c:v>138.53376394</c:v>
                </c:pt>
                <c:pt idx="5575">
                  <c:v>137.84188918000001</c:v>
                </c:pt>
                <c:pt idx="5576">
                  <c:v>139.09678572000001</c:v>
                </c:pt>
                <c:pt idx="5577">
                  <c:v>137.50438345000001</c:v>
                </c:pt>
                <c:pt idx="5578">
                  <c:v>137.37526449999999</c:v>
                </c:pt>
                <c:pt idx="5579">
                  <c:v>137.69947730999999</c:v>
                </c:pt>
                <c:pt idx="5580">
                  <c:v>137.08848225</c:v>
                </c:pt>
                <c:pt idx="5581">
                  <c:v>138.96064616000001</c:v>
                </c:pt>
                <c:pt idx="5582">
                  <c:v>137.42225261999999</c:v>
                </c:pt>
                <c:pt idx="5583">
                  <c:v>137.78661812999999</c:v>
                </c:pt>
                <c:pt idx="5584">
                  <c:v>138.33243897</c:v>
                </c:pt>
                <c:pt idx="5585">
                  <c:v>137.92352174000001</c:v>
                </c:pt>
                <c:pt idx="5586">
                  <c:v>137.54038718000001</c:v>
                </c:pt>
                <c:pt idx="5587">
                  <c:v>137.66072951000001</c:v>
                </c:pt>
                <c:pt idx="5588">
                  <c:v>136.34704865</c:v>
                </c:pt>
                <c:pt idx="5589">
                  <c:v>136.62059364000001</c:v>
                </c:pt>
                <c:pt idx="5590">
                  <c:v>137.71925544000001</c:v>
                </c:pt>
                <c:pt idx="5591">
                  <c:v>138.30871780999999</c:v>
                </c:pt>
                <c:pt idx="5592">
                  <c:v>138.66439567</c:v>
                </c:pt>
                <c:pt idx="5593">
                  <c:v>137.60157896999999</c:v>
                </c:pt>
                <c:pt idx="5594">
                  <c:v>137.84765623000001</c:v>
                </c:pt>
                <c:pt idx="5595">
                  <c:v>137.70498302999999</c:v>
                </c:pt>
                <c:pt idx="5596">
                  <c:v>139.63809404</c:v>
                </c:pt>
                <c:pt idx="5597">
                  <c:v>138.36350472999999</c:v>
                </c:pt>
                <c:pt idx="5598">
                  <c:v>136.65737181</c:v>
                </c:pt>
                <c:pt idx="5599">
                  <c:v>139.90817827000001</c:v>
                </c:pt>
                <c:pt idx="5600">
                  <c:v>138.20476754000001</c:v>
                </c:pt>
                <c:pt idx="5601">
                  <c:v>139.36574618</c:v>
                </c:pt>
                <c:pt idx="5602">
                  <c:v>137.83180199</c:v>
                </c:pt>
                <c:pt idx="5603">
                  <c:v>138.77631882</c:v>
                </c:pt>
                <c:pt idx="5604">
                  <c:v>138.49091447000001</c:v>
                </c:pt>
                <c:pt idx="5605">
                  <c:v>137.85228144999999</c:v>
                </c:pt>
                <c:pt idx="5606">
                  <c:v>138.67385292</c:v>
                </c:pt>
                <c:pt idx="5607">
                  <c:v>136.90845386000001</c:v>
                </c:pt>
                <c:pt idx="5608">
                  <c:v>139.21585352</c:v>
                </c:pt>
                <c:pt idx="5609">
                  <c:v>138.54989658</c:v>
                </c:pt>
                <c:pt idx="5610">
                  <c:v>140.45382273999999</c:v>
                </c:pt>
                <c:pt idx="5611">
                  <c:v>138.67243070000001</c:v>
                </c:pt>
                <c:pt idx="5612">
                  <c:v>138.81800502999999</c:v>
                </c:pt>
                <c:pt idx="5613">
                  <c:v>138.09660313000001</c:v>
                </c:pt>
                <c:pt idx="5614">
                  <c:v>137.72079321999999</c:v>
                </c:pt>
                <c:pt idx="5615">
                  <c:v>138.45842056999999</c:v>
                </c:pt>
                <c:pt idx="5616">
                  <c:v>137.83507476</c:v>
                </c:pt>
                <c:pt idx="5617">
                  <c:v>138.10590346000001</c:v>
                </c:pt>
                <c:pt idx="5618">
                  <c:v>137.88708029</c:v>
                </c:pt>
                <c:pt idx="5619">
                  <c:v>138.28279989000001</c:v>
                </c:pt>
                <c:pt idx="5620">
                  <c:v>138.02001657</c:v>
                </c:pt>
                <c:pt idx="5621">
                  <c:v>139.98337569</c:v>
                </c:pt>
                <c:pt idx="5622">
                  <c:v>138.04950509</c:v>
                </c:pt>
                <c:pt idx="5623">
                  <c:v>138.82225109000001</c:v>
                </c:pt>
                <c:pt idx="5624">
                  <c:v>136.98828605</c:v>
                </c:pt>
                <c:pt idx="5625">
                  <c:v>137.48857638999999</c:v>
                </c:pt>
                <c:pt idx="5626">
                  <c:v>138.59649537999999</c:v>
                </c:pt>
                <c:pt idx="5627">
                  <c:v>137.69812020000001</c:v>
                </c:pt>
                <c:pt idx="5628">
                  <c:v>139.58028851</c:v>
                </c:pt>
                <c:pt idx="5629">
                  <c:v>138.03636144999999</c:v>
                </c:pt>
                <c:pt idx="5630">
                  <c:v>138.20979643000001</c:v>
                </c:pt>
                <c:pt idx="5631">
                  <c:v>137.28607062</c:v>
                </c:pt>
                <c:pt idx="5632">
                  <c:v>137.71947098999999</c:v>
                </c:pt>
                <c:pt idx="5633">
                  <c:v>138.83749897000001</c:v>
                </c:pt>
                <c:pt idx="5634">
                  <c:v>137.73206304999999</c:v>
                </c:pt>
                <c:pt idx="5635">
                  <c:v>138.53151005999999</c:v>
                </c:pt>
                <c:pt idx="5636">
                  <c:v>137.68642704000001</c:v>
                </c:pt>
                <c:pt idx="5637">
                  <c:v>138.2829078</c:v>
                </c:pt>
                <c:pt idx="5638">
                  <c:v>139.11223333000001</c:v>
                </c:pt>
                <c:pt idx="5639">
                  <c:v>137.07785767999999</c:v>
                </c:pt>
                <c:pt idx="5640">
                  <c:v>139.46211650000001</c:v>
                </c:pt>
                <c:pt idx="5641">
                  <c:v>137.58824862</c:v>
                </c:pt>
                <c:pt idx="5642">
                  <c:v>138.654393</c:v>
                </c:pt>
                <c:pt idx="5643">
                  <c:v>137.71058285999999</c:v>
                </c:pt>
                <c:pt idx="5644">
                  <c:v>139.15553442999999</c:v>
                </c:pt>
                <c:pt idx="5645">
                  <c:v>137.72183236000001</c:v>
                </c:pt>
                <c:pt idx="5646">
                  <c:v>137.57044447000001</c:v>
                </c:pt>
                <c:pt idx="5647">
                  <c:v>137.85315998999999</c:v>
                </c:pt>
                <c:pt idx="5648">
                  <c:v>137.38422858999999</c:v>
                </c:pt>
                <c:pt idx="5649">
                  <c:v>138.92908335999999</c:v>
                </c:pt>
                <c:pt idx="5650">
                  <c:v>137.54926348999999</c:v>
                </c:pt>
                <c:pt idx="5651">
                  <c:v>136.64561763</c:v>
                </c:pt>
                <c:pt idx="5652">
                  <c:v>136.76489561</c:v>
                </c:pt>
                <c:pt idx="5653">
                  <c:v>137.42496456000001</c:v>
                </c:pt>
                <c:pt idx="5654">
                  <c:v>137.26074134000001</c:v>
                </c:pt>
                <c:pt idx="5655">
                  <c:v>138.81637194000001</c:v>
                </c:pt>
                <c:pt idx="5656">
                  <c:v>136.61739958000001</c:v>
                </c:pt>
                <c:pt idx="5657">
                  <c:v>138.03902878</c:v>
                </c:pt>
                <c:pt idx="5658">
                  <c:v>137.76467023000001</c:v>
                </c:pt>
                <c:pt idx="5659">
                  <c:v>138.16318827000001</c:v>
                </c:pt>
                <c:pt idx="5660">
                  <c:v>138.17884627999999</c:v>
                </c:pt>
                <c:pt idx="5661">
                  <c:v>137.25341846000001</c:v>
                </c:pt>
                <c:pt idx="5662">
                  <c:v>136.38604821000001</c:v>
                </c:pt>
                <c:pt idx="5663">
                  <c:v>137.40893284000001</c:v>
                </c:pt>
                <c:pt idx="5664">
                  <c:v>136.96008759</c:v>
                </c:pt>
                <c:pt idx="5665">
                  <c:v>137.66018041999999</c:v>
                </c:pt>
                <c:pt idx="5666">
                  <c:v>135.73993458999999</c:v>
                </c:pt>
                <c:pt idx="5667">
                  <c:v>134.99341484000001</c:v>
                </c:pt>
                <c:pt idx="5668">
                  <c:v>135.07345867000001</c:v>
                </c:pt>
                <c:pt idx="5669">
                  <c:v>137.30295176999999</c:v>
                </c:pt>
                <c:pt idx="5670">
                  <c:v>136.46163483000001</c:v>
                </c:pt>
                <c:pt idx="5671">
                  <c:v>135.28003265000001</c:v>
                </c:pt>
                <c:pt idx="5672">
                  <c:v>136.62087045999999</c:v>
                </c:pt>
                <c:pt idx="5673">
                  <c:v>137.41078075999999</c:v>
                </c:pt>
                <c:pt idx="5674">
                  <c:v>136.48229037999999</c:v>
                </c:pt>
                <c:pt idx="5675">
                  <c:v>137.61154557</c:v>
                </c:pt>
                <c:pt idx="5676">
                  <c:v>137.56846583999999</c:v>
                </c:pt>
                <c:pt idx="5677">
                  <c:v>135.08697505000001</c:v>
                </c:pt>
                <c:pt idx="5678">
                  <c:v>136.48215231</c:v>
                </c:pt>
                <c:pt idx="5679">
                  <c:v>136.15988812000001</c:v>
                </c:pt>
                <c:pt idx="5680">
                  <c:v>137.8572163</c:v>
                </c:pt>
                <c:pt idx="5681">
                  <c:v>136.00180716</c:v>
                </c:pt>
                <c:pt idx="5682">
                  <c:v>135.69604375</c:v>
                </c:pt>
                <c:pt idx="5683">
                  <c:v>136.65746515000001</c:v>
                </c:pt>
                <c:pt idx="5684">
                  <c:v>136.71442253999999</c:v>
                </c:pt>
                <c:pt idx="5685">
                  <c:v>136.14583683999999</c:v>
                </c:pt>
                <c:pt idx="5686">
                  <c:v>138.31650994</c:v>
                </c:pt>
                <c:pt idx="5687">
                  <c:v>136.17849705</c:v>
                </c:pt>
                <c:pt idx="5688">
                  <c:v>136.20955961999999</c:v>
                </c:pt>
                <c:pt idx="5689">
                  <c:v>135.49868459000001</c:v>
                </c:pt>
                <c:pt idx="5690">
                  <c:v>135.99139613</c:v>
                </c:pt>
                <c:pt idx="5691">
                  <c:v>137.98900196</c:v>
                </c:pt>
                <c:pt idx="5692">
                  <c:v>137.31312792</c:v>
                </c:pt>
                <c:pt idx="5693">
                  <c:v>135.55453714999999</c:v>
                </c:pt>
                <c:pt idx="5694">
                  <c:v>135.99401222</c:v>
                </c:pt>
                <c:pt idx="5695">
                  <c:v>135.53330266</c:v>
                </c:pt>
                <c:pt idx="5696">
                  <c:v>136.81818376999999</c:v>
                </c:pt>
                <c:pt idx="5697">
                  <c:v>137.28509124999999</c:v>
                </c:pt>
                <c:pt idx="5698">
                  <c:v>136.49197699000001</c:v>
                </c:pt>
                <c:pt idx="5699">
                  <c:v>136.64295048</c:v>
                </c:pt>
                <c:pt idx="5700">
                  <c:v>136.20994601999999</c:v>
                </c:pt>
                <c:pt idx="5701">
                  <c:v>136.78017961</c:v>
                </c:pt>
                <c:pt idx="5702">
                  <c:v>136.28750783000001</c:v>
                </c:pt>
                <c:pt idx="5703">
                  <c:v>138.07645126</c:v>
                </c:pt>
                <c:pt idx="5704">
                  <c:v>137.12202506</c:v>
                </c:pt>
                <c:pt idx="5705">
                  <c:v>137.81090725999999</c:v>
                </c:pt>
                <c:pt idx="5706">
                  <c:v>138.16056596000001</c:v>
                </c:pt>
                <c:pt idx="5707">
                  <c:v>134.89817325999999</c:v>
                </c:pt>
                <c:pt idx="5708">
                  <c:v>135.90885778000001</c:v>
                </c:pt>
                <c:pt idx="5709">
                  <c:v>137.26567839000001</c:v>
                </c:pt>
                <c:pt idx="5710">
                  <c:v>135.12529257</c:v>
                </c:pt>
                <c:pt idx="5711">
                  <c:v>135.88799992</c:v>
                </c:pt>
                <c:pt idx="5712">
                  <c:v>135.52070866</c:v>
                </c:pt>
                <c:pt idx="5713">
                  <c:v>135.72893062</c:v>
                </c:pt>
                <c:pt idx="5714">
                  <c:v>136.49519982000001</c:v>
                </c:pt>
                <c:pt idx="5715">
                  <c:v>136.16849687000001</c:v>
                </c:pt>
                <c:pt idx="5716">
                  <c:v>136.35636618999999</c:v>
                </c:pt>
                <c:pt idx="5717">
                  <c:v>137.27015119000001</c:v>
                </c:pt>
                <c:pt idx="5718">
                  <c:v>136.03797448</c:v>
                </c:pt>
                <c:pt idx="5719">
                  <c:v>136.62511719</c:v>
                </c:pt>
                <c:pt idx="5720">
                  <c:v>136.33415585</c:v>
                </c:pt>
                <c:pt idx="5721">
                  <c:v>136.65054875000001</c:v>
                </c:pt>
                <c:pt idx="5722">
                  <c:v>135.54303243000001</c:v>
                </c:pt>
                <c:pt idx="5723">
                  <c:v>135.88818936000001</c:v>
                </c:pt>
                <c:pt idx="5724">
                  <c:v>136.14377254999999</c:v>
                </c:pt>
                <c:pt idx="5725">
                  <c:v>136.18294170999999</c:v>
                </c:pt>
                <c:pt idx="5726">
                  <c:v>137.09083795999999</c:v>
                </c:pt>
                <c:pt idx="5727">
                  <c:v>136.33977125999999</c:v>
                </c:pt>
                <c:pt idx="5728">
                  <c:v>137.50375061</c:v>
                </c:pt>
                <c:pt idx="5729">
                  <c:v>137.27314666000001</c:v>
                </c:pt>
                <c:pt idx="5730">
                  <c:v>137.36009164000001</c:v>
                </c:pt>
                <c:pt idx="5731">
                  <c:v>138.02801410000001</c:v>
                </c:pt>
                <c:pt idx="5732">
                  <c:v>138.29028829999999</c:v>
                </c:pt>
                <c:pt idx="5733">
                  <c:v>136.73478015000001</c:v>
                </c:pt>
                <c:pt idx="5734">
                  <c:v>136.50382488</c:v>
                </c:pt>
                <c:pt idx="5735">
                  <c:v>138.23795389</c:v>
                </c:pt>
                <c:pt idx="5736">
                  <c:v>137.71926343000001</c:v>
                </c:pt>
                <c:pt idx="5737">
                  <c:v>136.81390454000001</c:v>
                </c:pt>
                <c:pt idx="5738">
                  <c:v>136.31354845000001</c:v>
                </c:pt>
                <c:pt idx="5739">
                  <c:v>135.76793315</c:v>
                </c:pt>
                <c:pt idx="5740">
                  <c:v>136.64248269999999</c:v>
                </c:pt>
                <c:pt idx="5741">
                  <c:v>137.04519249000001</c:v>
                </c:pt>
                <c:pt idx="5742">
                  <c:v>136.7561761</c:v>
                </c:pt>
                <c:pt idx="5743">
                  <c:v>135.76608135999999</c:v>
                </c:pt>
                <c:pt idx="5744">
                  <c:v>138.20125342</c:v>
                </c:pt>
                <c:pt idx="5745">
                  <c:v>136.78671542000001</c:v>
                </c:pt>
                <c:pt idx="5746">
                  <c:v>136.95716655000001</c:v>
                </c:pt>
                <c:pt idx="5747">
                  <c:v>136.47156111000001</c:v>
                </c:pt>
                <c:pt idx="5748">
                  <c:v>137.12965822999999</c:v>
                </c:pt>
                <c:pt idx="5749">
                  <c:v>136.02322853000001</c:v>
                </c:pt>
                <c:pt idx="5750">
                  <c:v>136.60572304999999</c:v>
                </c:pt>
                <c:pt idx="5751">
                  <c:v>136.99362031999999</c:v>
                </c:pt>
                <c:pt idx="5752">
                  <c:v>137.03886347</c:v>
                </c:pt>
                <c:pt idx="5753">
                  <c:v>135.99438454</c:v>
                </c:pt>
                <c:pt idx="5754">
                  <c:v>136.9362429</c:v>
                </c:pt>
                <c:pt idx="5755">
                  <c:v>137.66207180999999</c:v>
                </c:pt>
                <c:pt idx="5756">
                  <c:v>137.71362571</c:v>
                </c:pt>
                <c:pt idx="5757">
                  <c:v>138.54354232</c:v>
                </c:pt>
                <c:pt idx="5758">
                  <c:v>137.11067044000001</c:v>
                </c:pt>
                <c:pt idx="5759">
                  <c:v>136.19385151</c:v>
                </c:pt>
                <c:pt idx="5760">
                  <c:v>135.54360402</c:v>
                </c:pt>
                <c:pt idx="5761">
                  <c:v>136.97044721</c:v>
                </c:pt>
                <c:pt idx="5762">
                  <c:v>134.9685394</c:v>
                </c:pt>
                <c:pt idx="5763">
                  <c:v>136.51240988000001</c:v>
                </c:pt>
                <c:pt idx="5764">
                  <c:v>138.30262005</c:v>
                </c:pt>
                <c:pt idx="5765">
                  <c:v>136.11513958</c:v>
                </c:pt>
                <c:pt idx="5766">
                  <c:v>136.26295225999999</c:v>
                </c:pt>
                <c:pt idx="5767">
                  <c:v>137.77010311000001</c:v>
                </c:pt>
                <c:pt idx="5768">
                  <c:v>137.90218211000001</c:v>
                </c:pt>
                <c:pt idx="5769">
                  <c:v>136.48835779000001</c:v>
                </c:pt>
                <c:pt idx="5770">
                  <c:v>136.95296653</c:v>
                </c:pt>
                <c:pt idx="5771">
                  <c:v>136.83259964999999</c:v>
                </c:pt>
                <c:pt idx="5772">
                  <c:v>138.18758077999999</c:v>
                </c:pt>
                <c:pt idx="5773">
                  <c:v>136.39449372000001</c:v>
                </c:pt>
                <c:pt idx="5774">
                  <c:v>136.04040874</c:v>
                </c:pt>
                <c:pt idx="5775">
                  <c:v>137.60786522999999</c:v>
                </c:pt>
                <c:pt idx="5776">
                  <c:v>136.01769250999999</c:v>
                </c:pt>
                <c:pt idx="5777">
                  <c:v>137.64338978000001</c:v>
                </c:pt>
                <c:pt idx="5778">
                  <c:v>135.38601448</c:v>
                </c:pt>
                <c:pt idx="5779">
                  <c:v>137.76581920000001</c:v>
                </c:pt>
                <c:pt idx="5780">
                  <c:v>137.58121245999999</c:v>
                </c:pt>
                <c:pt idx="5781">
                  <c:v>137.23579838000001</c:v>
                </c:pt>
                <c:pt idx="5782">
                  <c:v>136.36626175000001</c:v>
                </c:pt>
                <c:pt idx="5783">
                  <c:v>138.81371343000001</c:v>
                </c:pt>
                <c:pt idx="5784">
                  <c:v>137.30415751999999</c:v>
                </c:pt>
                <c:pt idx="5785">
                  <c:v>136.69664134000001</c:v>
                </c:pt>
                <c:pt idx="5786">
                  <c:v>136.91345382</c:v>
                </c:pt>
                <c:pt idx="5787">
                  <c:v>136.35518357000001</c:v>
                </c:pt>
                <c:pt idx="5788">
                  <c:v>136.31638991</c:v>
                </c:pt>
                <c:pt idx="5789">
                  <c:v>135.88347028000001</c:v>
                </c:pt>
                <c:pt idx="5790">
                  <c:v>136.95472978999999</c:v>
                </c:pt>
                <c:pt idx="5791">
                  <c:v>136.03244215000001</c:v>
                </c:pt>
                <c:pt idx="5792">
                  <c:v>134.82873294000001</c:v>
                </c:pt>
                <c:pt idx="5793">
                  <c:v>136.46644151000001</c:v>
                </c:pt>
                <c:pt idx="5794">
                  <c:v>137.09559788999999</c:v>
                </c:pt>
                <c:pt idx="5795">
                  <c:v>135.27729578</c:v>
                </c:pt>
                <c:pt idx="5796">
                  <c:v>136.17080521</c:v>
                </c:pt>
                <c:pt idx="5797">
                  <c:v>136.6507786</c:v>
                </c:pt>
                <c:pt idx="5798">
                  <c:v>136.92620633999999</c:v>
                </c:pt>
                <c:pt idx="5799">
                  <c:v>136.82934585999999</c:v>
                </c:pt>
                <c:pt idx="5800">
                  <c:v>137.6394339</c:v>
                </c:pt>
                <c:pt idx="5801">
                  <c:v>136.64528876</c:v>
                </c:pt>
                <c:pt idx="5802">
                  <c:v>136.84523394000001</c:v>
                </c:pt>
                <c:pt idx="5803">
                  <c:v>138.81317804</c:v>
                </c:pt>
                <c:pt idx="5804">
                  <c:v>137.29538898000001</c:v>
                </c:pt>
                <c:pt idx="5805">
                  <c:v>136.56601312000001</c:v>
                </c:pt>
                <c:pt idx="5806">
                  <c:v>135.14331440000001</c:v>
                </c:pt>
                <c:pt idx="5807">
                  <c:v>135.68306064000001</c:v>
                </c:pt>
                <c:pt idx="5808">
                  <c:v>137.24292918</c:v>
                </c:pt>
                <c:pt idx="5809">
                  <c:v>135.55880883</c:v>
                </c:pt>
                <c:pt idx="5810">
                  <c:v>136.60859568000001</c:v>
                </c:pt>
                <c:pt idx="5811">
                  <c:v>137.07642351999999</c:v>
                </c:pt>
                <c:pt idx="5812">
                  <c:v>137.9568519</c:v>
                </c:pt>
                <c:pt idx="5813">
                  <c:v>136.48045880999999</c:v>
                </c:pt>
                <c:pt idx="5814">
                  <c:v>136.94116023999999</c:v>
                </c:pt>
                <c:pt idx="5815">
                  <c:v>136.03373013999999</c:v>
                </c:pt>
                <c:pt idx="5816">
                  <c:v>136.03631528</c:v>
                </c:pt>
                <c:pt idx="5817">
                  <c:v>137.45797440000001</c:v>
                </c:pt>
                <c:pt idx="5818">
                  <c:v>137.87452518000001</c:v>
                </c:pt>
                <c:pt idx="5819">
                  <c:v>136.72690273000001</c:v>
                </c:pt>
                <c:pt idx="5820">
                  <c:v>136.50183731999999</c:v>
                </c:pt>
                <c:pt idx="5821">
                  <c:v>137.86589569</c:v>
                </c:pt>
                <c:pt idx="5822">
                  <c:v>136.50563606</c:v>
                </c:pt>
                <c:pt idx="5823">
                  <c:v>135.09708735999999</c:v>
                </c:pt>
                <c:pt idx="5824">
                  <c:v>136.66292962</c:v>
                </c:pt>
                <c:pt idx="5825">
                  <c:v>135.71571495000001</c:v>
                </c:pt>
                <c:pt idx="5826">
                  <c:v>136.74068753</c:v>
                </c:pt>
                <c:pt idx="5827">
                  <c:v>137.02452681</c:v>
                </c:pt>
                <c:pt idx="5828">
                  <c:v>135.24178190000001</c:v>
                </c:pt>
                <c:pt idx="5829">
                  <c:v>136.90494375</c:v>
                </c:pt>
                <c:pt idx="5830">
                  <c:v>136.37773802000001</c:v>
                </c:pt>
                <c:pt idx="5831">
                  <c:v>136.02472037999999</c:v>
                </c:pt>
                <c:pt idx="5832">
                  <c:v>137.32344789000001</c:v>
                </c:pt>
                <c:pt idx="5833">
                  <c:v>136.46537101999999</c:v>
                </c:pt>
                <c:pt idx="5834">
                  <c:v>137.55468300000001</c:v>
                </c:pt>
                <c:pt idx="5835">
                  <c:v>135.51644306</c:v>
                </c:pt>
                <c:pt idx="5836">
                  <c:v>137.88246242</c:v>
                </c:pt>
                <c:pt idx="5837">
                  <c:v>136.03655968999999</c:v>
                </c:pt>
                <c:pt idx="5838">
                  <c:v>137.08539988000001</c:v>
                </c:pt>
                <c:pt idx="5839">
                  <c:v>137.87882367</c:v>
                </c:pt>
                <c:pt idx="5840">
                  <c:v>135.37978953999999</c:v>
                </c:pt>
                <c:pt idx="5841">
                  <c:v>136.0570323</c:v>
                </c:pt>
                <c:pt idx="5842">
                  <c:v>137.30993579</c:v>
                </c:pt>
                <c:pt idx="5843">
                  <c:v>136.96314927</c:v>
                </c:pt>
                <c:pt idx="5844">
                  <c:v>136.48750838999999</c:v>
                </c:pt>
                <c:pt idx="5845">
                  <c:v>136.66041865</c:v>
                </c:pt>
                <c:pt idx="5846">
                  <c:v>136.82246641</c:v>
                </c:pt>
                <c:pt idx="5847">
                  <c:v>137.12868716</c:v>
                </c:pt>
                <c:pt idx="5848">
                  <c:v>136.82257712000001</c:v>
                </c:pt>
                <c:pt idx="5849">
                  <c:v>136.79363853999999</c:v>
                </c:pt>
                <c:pt idx="5850">
                  <c:v>136.00794471</c:v>
                </c:pt>
                <c:pt idx="5851">
                  <c:v>136.01286969</c:v>
                </c:pt>
                <c:pt idx="5852">
                  <c:v>138.05818987000001</c:v>
                </c:pt>
                <c:pt idx="5853">
                  <c:v>135.87963621</c:v>
                </c:pt>
                <c:pt idx="5854">
                  <c:v>136.62127759000001</c:v>
                </c:pt>
                <c:pt idx="5855">
                  <c:v>136.47421455</c:v>
                </c:pt>
                <c:pt idx="5856">
                  <c:v>137.26821701</c:v>
                </c:pt>
                <c:pt idx="5857">
                  <c:v>136.01443406000001</c:v>
                </c:pt>
                <c:pt idx="5858">
                  <c:v>137.14378739</c:v>
                </c:pt>
                <c:pt idx="5859">
                  <c:v>138.04072805999999</c:v>
                </c:pt>
                <c:pt idx="5860">
                  <c:v>136.95746735</c:v>
                </c:pt>
                <c:pt idx="5861">
                  <c:v>135.56849005999999</c:v>
                </c:pt>
                <c:pt idx="5862">
                  <c:v>138.56983686999999</c:v>
                </c:pt>
                <c:pt idx="5863">
                  <c:v>136.02252214000001</c:v>
                </c:pt>
                <c:pt idx="5864">
                  <c:v>135.11428412999999</c:v>
                </c:pt>
                <c:pt idx="5865">
                  <c:v>135.89924260000001</c:v>
                </c:pt>
                <c:pt idx="5866">
                  <c:v>136.53145914000001</c:v>
                </c:pt>
                <c:pt idx="5867">
                  <c:v>136.56078271999999</c:v>
                </c:pt>
                <c:pt idx="5868">
                  <c:v>137.73776470000001</c:v>
                </c:pt>
                <c:pt idx="5869">
                  <c:v>135.70413317000001</c:v>
                </c:pt>
                <c:pt idx="5870">
                  <c:v>136.50316179999999</c:v>
                </c:pt>
                <c:pt idx="5871">
                  <c:v>136.47467764000001</c:v>
                </c:pt>
                <c:pt idx="5872">
                  <c:v>136.23421471</c:v>
                </c:pt>
                <c:pt idx="5873">
                  <c:v>136.2929456</c:v>
                </c:pt>
                <c:pt idx="5874">
                  <c:v>136.43799078999999</c:v>
                </c:pt>
                <c:pt idx="5875">
                  <c:v>136.63521635000001</c:v>
                </c:pt>
                <c:pt idx="5876">
                  <c:v>135.57949762999999</c:v>
                </c:pt>
                <c:pt idx="5877">
                  <c:v>135.11850674999999</c:v>
                </c:pt>
                <c:pt idx="5878">
                  <c:v>136.75299602999999</c:v>
                </c:pt>
                <c:pt idx="5879">
                  <c:v>136.32735088999999</c:v>
                </c:pt>
                <c:pt idx="5880">
                  <c:v>136.21393688000001</c:v>
                </c:pt>
                <c:pt idx="5881">
                  <c:v>136.82583011</c:v>
                </c:pt>
                <c:pt idx="5882">
                  <c:v>137.61054422000001</c:v>
                </c:pt>
                <c:pt idx="5883">
                  <c:v>136.21233233999999</c:v>
                </c:pt>
                <c:pt idx="5884">
                  <c:v>134.86485089999999</c:v>
                </c:pt>
                <c:pt idx="5885">
                  <c:v>135.65090264</c:v>
                </c:pt>
                <c:pt idx="5886">
                  <c:v>136.98077455000001</c:v>
                </c:pt>
                <c:pt idx="5887">
                  <c:v>137.02468325000001</c:v>
                </c:pt>
                <c:pt idx="5888">
                  <c:v>137.68830541</c:v>
                </c:pt>
                <c:pt idx="5889">
                  <c:v>137.5569769</c:v>
                </c:pt>
                <c:pt idx="5890">
                  <c:v>136.54814077</c:v>
                </c:pt>
                <c:pt idx="5891">
                  <c:v>137.54854988</c:v>
                </c:pt>
                <c:pt idx="5892">
                  <c:v>136.10092388999999</c:v>
                </c:pt>
                <c:pt idx="5893">
                  <c:v>136.67661773</c:v>
                </c:pt>
                <c:pt idx="5894">
                  <c:v>136.97461351999999</c:v>
                </c:pt>
                <c:pt idx="5895">
                  <c:v>137.13422933999999</c:v>
                </c:pt>
                <c:pt idx="5896">
                  <c:v>136.97257977000001</c:v>
                </c:pt>
                <c:pt idx="5897">
                  <c:v>136.05259945</c:v>
                </c:pt>
                <c:pt idx="5898">
                  <c:v>138.6964208</c:v>
                </c:pt>
                <c:pt idx="5899">
                  <c:v>136.14553753999999</c:v>
                </c:pt>
                <c:pt idx="5900">
                  <c:v>135.43717925000001</c:v>
                </c:pt>
                <c:pt idx="5901">
                  <c:v>135.55249133000001</c:v>
                </c:pt>
                <c:pt idx="5902">
                  <c:v>136.01009189999999</c:v>
                </c:pt>
                <c:pt idx="5903">
                  <c:v>135.07672425999999</c:v>
                </c:pt>
                <c:pt idx="5904">
                  <c:v>136.38611154</c:v>
                </c:pt>
                <c:pt idx="5905">
                  <c:v>136.22749046000001</c:v>
                </c:pt>
                <c:pt idx="5906">
                  <c:v>135.99397092999999</c:v>
                </c:pt>
                <c:pt idx="5907">
                  <c:v>137.52751868999999</c:v>
                </c:pt>
                <c:pt idx="5908">
                  <c:v>136.60096383999999</c:v>
                </c:pt>
                <c:pt idx="5909">
                  <c:v>137.10714114999999</c:v>
                </c:pt>
                <c:pt idx="5910">
                  <c:v>137.38849234</c:v>
                </c:pt>
                <c:pt idx="5911">
                  <c:v>137.42100769999999</c:v>
                </c:pt>
                <c:pt idx="5912">
                  <c:v>137.58732782999999</c:v>
                </c:pt>
                <c:pt idx="5913">
                  <c:v>137.69230525</c:v>
                </c:pt>
                <c:pt idx="5914">
                  <c:v>137.79185903000001</c:v>
                </c:pt>
                <c:pt idx="5915">
                  <c:v>136.07383296</c:v>
                </c:pt>
                <c:pt idx="5916">
                  <c:v>135.80766249999999</c:v>
                </c:pt>
                <c:pt idx="5917">
                  <c:v>137.40766504000001</c:v>
                </c:pt>
                <c:pt idx="5918">
                  <c:v>138.00892127</c:v>
                </c:pt>
                <c:pt idx="5919">
                  <c:v>136.85312292</c:v>
                </c:pt>
                <c:pt idx="5920">
                  <c:v>135.74789799000001</c:v>
                </c:pt>
                <c:pt idx="5921">
                  <c:v>137.08865419</c:v>
                </c:pt>
                <c:pt idx="5922">
                  <c:v>136.75215023999999</c:v>
                </c:pt>
                <c:pt idx="5923">
                  <c:v>136.38014143999999</c:v>
                </c:pt>
                <c:pt idx="5924">
                  <c:v>135.14868061000001</c:v>
                </c:pt>
                <c:pt idx="5925">
                  <c:v>136.55421862</c:v>
                </c:pt>
                <c:pt idx="5926">
                  <c:v>136.04467808999999</c:v>
                </c:pt>
                <c:pt idx="5927">
                  <c:v>137.71412294999999</c:v>
                </c:pt>
                <c:pt idx="5928">
                  <c:v>135.56639598000001</c:v>
                </c:pt>
                <c:pt idx="5929">
                  <c:v>137.14824630999999</c:v>
                </c:pt>
                <c:pt idx="5930">
                  <c:v>135.85398563000001</c:v>
                </c:pt>
                <c:pt idx="5931">
                  <c:v>137.00185866000001</c:v>
                </c:pt>
                <c:pt idx="5932">
                  <c:v>135.53140252</c:v>
                </c:pt>
                <c:pt idx="5933">
                  <c:v>136.78847540999999</c:v>
                </c:pt>
                <c:pt idx="5934">
                  <c:v>136.18492074</c:v>
                </c:pt>
                <c:pt idx="5935">
                  <c:v>135.86212897999999</c:v>
                </c:pt>
                <c:pt idx="5936">
                  <c:v>135.44715633999999</c:v>
                </c:pt>
                <c:pt idx="5937">
                  <c:v>135.88737286</c:v>
                </c:pt>
                <c:pt idx="5938">
                  <c:v>135.379739</c:v>
                </c:pt>
                <c:pt idx="5939">
                  <c:v>136.09078939</c:v>
                </c:pt>
                <c:pt idx="5940">
                  <c:v>137.15718275</c:v>
                </c:pt>
                <c:pt idx="5941">
                  <c:v>136.95508651</c:v>
                </c:pt>
                <c:pt idx="5942">
                  <c:v>136.12014395</c:v>
                </c:pt>
                <c:pt idx="5943">
                  <c:v>136.34916455000001</c:v>
                </c:pt>
                <c:pt idx="5944">
                  <c:v>136.39941535</c:v>
                </c:pt>
                <c:pt idx="5945">
                  <c:v>136.28766831999999</c:v>
                </c:pt>
                <c:pt idx="5946">
                  <c:v>136.32320751</c:v>
                </c:pt>
                <c:pt idx="5947">
                  <c:v>137.00319114000001</c:v>
                </c:pt>
                <c:pt idx="5948">
                  <c:v>135.70724706999999</c:v>
                </c:pt>
                <c:pt idx="5949">
                  <c:v>137.18567203999999</c:v>
                </c:pt>
                <c:pt idx="5950">
                  <c:v>137.11848175</c:v>
                </c:pt>
                <c:pt idx="5951">
                  <c:v>135.68299862000001</c:v>
                </c:pt>
                <c:pt idx="5952">
                  <c:v>136.20126836</c:v>
                </c:pt>
                <c:pt idx="5953">
                  <c:v>136.47066398999999</c:v>
                </c:pt>
                <c:pt idx="5954">
                  <c:v>137.52141553999999</c:v>
                </c:pt>
                <c:pt idx="5955">
                  <c:v>135.81309224</c:v>
                </c:pt>
                <c:pt idx="5956">
                  <c:v>135.91868181999999</c:v>
                </c:pt>
                <c:pt idx="5957">
                  <c:v>136.33805293</c:v>
                </c:pt>
                <c:pt idx="5958">
                  <c:v>137.18820142999999</c:v>
                </c:pt>
                <c:pt idx="5959">
                  <c:v>135.93094184</c:v>
                </c:pt>
                <c:pt idx="5960">
                  <c:v>135.43905785999999</c:v>
                </c:pt>
                <c:pt idx="5961">
                  <c:v>136.98927950999999</c:v>
                </c:pt>
                <c:pt idx="5962">
                  <c:v>136.67312978999999</c:v>
                </c:pt>
                <c:pt idx="5963">
                  <c:v>138.06426748999999</c:v>
                </c:pt>
                <c:pt idx="5964">
                  <c:v>136.53117902</c:v>
                </c:pt>
                <c:pt idx="5965">
                  <c:v>136.77964879999999</c:v>
                </c:pt>
                <c:pt idx="5966">
                  <c:v>136.48525469</c:v>
                </c:pt>
                <c:pt idx="5967">
                  <c:v>135.45648285999999</c:v>
                </c:pt>
                <c:pt idx="5968">
                  <c:v>135.55097484000001</c:v>
                </c:pt>
                <c:pt idx="5969">
                  <c:v>136.38871592999999</c:v>
                </c:pt>
                <c:pt idx="5970">
                  <c:v>137.21761445000001</c:v>
                </c:pt>
                <c:pt idx="5971">
                  <c:v>136.21737486000001</c:v>
                </c:pt>
                <c:pt idx="5972">
                  <c:v>136.92050879999999</c:v>
                </c:pt>
                <c:pt idx="5973">
                  <c:v>135.39079047000001</c:v>
                </c:pt>
                <c:pt idx="5974">
                  <c:v>136.90718201999999</c:v>
                </c:pt>
                <c:pt idx="5975">
                  <c:v>136.01534627999999</c:v>
                </c:pt>
                <c:pt idx="5976">
                  <c:v>136.78583379</c:v>
                </c:pt>
                <c:pt idx="5977">
                  <c:v>136.22049905</c:v>
                </c:pt>
                <c:pt idx="5978">
                  <c:v>137.88967980999999</c:v>
                </c:pt>
                <c:pt idx="5979">
                  <c:v>137.00461408000001</c:v>
                </c:pt>
                <c:pt idx="5980">
                  <c:v>136.49242619</c:v>
                </c:pt>
                <c:pt idx="5981">
                  <c:v>138.28844361</c:v>
                </c:pt>
                <c:pt idx="5982">
                  <c:v>136.4823289</c:v>
                </c:pt>
                <c:pt idx="5983">
                  <c:v>137.2664551</c:v>
                </c:pt>
                <c:pt idx="5984">
                  <c:v>137.19813873999999</c:v>
                </c:pt>
                <c:pt idx="5985">
                  <c:v>135.74931351999999</c:v>
                </c:pt>
                <c:pt idx="5986">
                  <c:v>136.75267941999999</c:v>
                </c:pt>
                <c:pt idx="5987">
                  <c:v>136.93856066000001</c:v>
                </c:pt>
                <c:pt idx="5988">
                  <c:v>135.74511659999999</c:v>
                </c:pt>
                <c:pt idx="5989">
                  <c:v>135.59083477999999</c:v>
                </c:pt>
                <c:pt idx="5990">
                  <c:v>137.58625956</c:v>
                </c:pt>
                <c:pt idx="5991">
                  <c:v>136.68630494000001</c:v>
                </c:pt>
                <c:pt idx="5992">
                  <c:v>137.41660815</c:v>
                </c:pt>
                <c:pt idx="5993">
                  <c:v>135.83856503999999</c:v>
                </c:pt>
                <c:pt idx="5994">
                  <c:v>136.39990732000001</c:v>
                </c:pt>
                <c:pt idx="5995">
                  <c:v>136.31619861999999</c:v>
                </c:pt>
                <c:pt idx="5996">
                  <c:v>136.66386392999999</c:v>
                </c:pt>
                <c:pt idx="5997">
                  <c:v>136.85676411</c:v>
                </c:pt>
                <c:pt idx="5998">
                  <c:v>137.92507026999999</c:v>
                </c:pt>
                <c:pt idx="5999">
                  <c:v>135.55069230000001</c:v>
                </c:pt>
                <c:pt idx="6000">
                  <c:v>136.70957461</c:v>
                </c:pt>
                <c:pt idx="6001">
                  <c:v>136.16567699000001</c:v>
                </c:pt>
                <c:pt idx="6002">
                  <c:v>135.75902893</c:v>
                </c:pt>
                <c:pt idx="6003">
                  <c:v>137.71245848999999</c:v>
                </c:pt>
                <c:pt idx="6004">
                  <c:v>137.26636325999999</c:v>
                </c:pt>
                <c:pt idx="6005">
                  <c:v>137.60952986000001</c:v>
                </c:pt>
                <c:pt idx="6006">
                  <c:v>136.49295692000001</c:v>
                </c:pt>
                <c:pt idx="6007">
                  <c:v>137.23874601</c:v>
                </c:pt>
                <c:pt idx="6008">
                  <c:v>138.00389190999999</c:v>
                </c:pt>
                <c:pt idx="6009">
                  <c:v>136.19386786000001</c:v>
                </c:pt>
                <c:pt idx="6010">
                  <c:v>136.52284175</c:v>
                </c:pt>
                <c:pt idx="6011">
                  <c:v>136.83171594000001</c:v>
                </c:pt>
                <c:pt idx="6012">
                  <c:v>137.30862044</c:v>
                </c:pt>
                <c:pt idx="6013">
                  <c:v>136.83556787000001</c:v>
                </c:pt>
                <c:pt idx="6014">
                  <c:v>136.61609067000001</c:v>
                </c:pt>
                <c:pt idx="6015">
                  <c:v>136.34786417999999</c:v>
                </c:pt>
                <c:pt idx="6016">
                  <c:v>136.49922763000001</c:v>
                </c:pt>
                <c:pt idx="6017">
                  <c:v>136.92379822000001</c:v>
                </c:pt>
                <c:pt idx="6018">
                  <c:v>136.82295160000001</c:v>
                </c:pt>
                <c:pt idx="6019">
                  <c:v>136.94825147</c:v>
                </c:pt>
                <c:pt idx="6020">
                  <c:v>135.10891398000001</c:v>
                </c:pt>
                <c:pt idx="6021">
                  <c:v>136.31824448</c:v>
                </c:pt>
                <c:pt idx="6022">
                  <c:v>136.91799198999999</c:v>
                </c:pt>
                <c:pt idx="6023">
                  <c:v>137.42842895000001</c:v>
                </c:pt>
                <c:pt idx="6024">
                  <c:v>135.72920174999999</c:v>
                </c:pt>
                <c:pt idx="6025">
                  <c:v>136.19288453999999</c:v>
                </c:pt>
                <c:pt idx="6026">
                  <c:v>137.13606261999999</c:v>
                </c:pt>
                <c:pt idx="6027">
                  <c:v>135.83467984000001</c:v>
                </c:pt>
                <c:pt idx="6028">
                  <c:v>136.28310378</c:v>
                </c:pt>
                <c:pt idx="6029">
                  <c:v>136.22095512000001</c:v>
                </c:pt>
                <c:pt idx="6030">
                  <c:v>137.09154863000001</c:v>
                </c:pt>
                <c:pt idx="6031">
                  <c:v>135.73186939999999</c:v>
                </c:pt>
                <c:pt idx="6032">
                  <c:v>137.09747876</c:v>
                </c:pt>
                <c:pt idx="6033">
                  <c:v>137.09904628999999</c:v>
                </c:pt>
                <c:pt idx="6034">
                  <c:v>137.25805708999999</c:v>
                </c:pt>
                <c:pt idx="6035">
                  <c:v>136.60080253999999</c:v>
                </c:pt>
                <c:pt idx="6036">
                  <c:v>136.65970301999999</c:v>
                </c:pt>
                <c:pt idx="6037">
                  <c:v>136.86196454</c:v>
                </c:pt>
                <c:pt idx="6038">
                  <c:v>136.98034462000001</c:v>
                </c:pt>
                <c:pt idx="6039">
                  <c:v>136.63981939999999</c:v>
                </c:pt>
                <c:pt idx="6040">
                  <c:v>136.81257676999999</c:v>
                </c:pt>
                <c:pt idx="6041">
                  <c:v>137.10421313000001</c:v>
                </c:pt>
                <c:pt idx="6042">
                  <c:v>137.27335943</c:v>
                </c:pt>
                <c:pt idx="6043">
                  <c:v>137.45186931999999</c:v>
                </c:pt>
                <c:pt idx="6044">
                  <c:v>136.18684486999999</c:v>
                </c:pt>
                <c:pt idx="6045">
                  <c:v>135.94334067</c:v>
                </c:pt>
                <c:pt idx="6046">
                  <c:v>137.22237795999999</c:v>
                </c:pt>
                <c:pt idx="6047">
                  <c:v>137.5594619</c:v>
                </c:pt>
                <c:pt idx="6048">
                  <c:v>135.89398825000001</c:v>
                </c:pt>
                <c:pt idx="6049">
                  <c:v>135.74720851999999</c:v>
                </c:pt>
                <c:pt idx="6050">
                  <c:v>136.4077096</c:v>
                </c:pt>
                <c:pt idx="6051">
                  <c:v>136.58289391</c:v>
                </c:pt>
                <c:pt idx="6052">
                  <c:v>137.67987625999999</c:v>
                </c:pt>
                <c:pt idx="6053">
                  <c:v>135.77531637000001</c:v>
                </c:pt>
                <c:pt idx="6054">
                  <c:v>136.37618105999999</c:v>
                </c:pt>
                <c:pt idx="6055">
                  <c:v>136.34537967</c:v>
                </c:pt>
                <c:pt idx="6056">
                  <c:v>135.18158836999999</c:v>
                </c:pt>
                <c:pt idx="6057">
                  <c:v>135.48051412999999</c:v>
                </c:pt>
                <c:pt idx="6058">
                  <c:v>136.85435917000001</c:v>
                </c:pt>
                <c:pt idx="6059">
                  <c:v>135.54092514000001</c:v>
                </c:pt>
                <c:pt idx="6060">
                  <c:v>137.89365139</c:v>
                </c:pt>
                <c:pt idx="6061">
                  <c:v>136.30320953</c:v>
                </c:pt>
                <c:pt idx="6062">
                  <c:v>135.75951898</c:v>
                </c:pt>
                <c:pt idx="6063">
                  <c:v>136.16466695</c:v>
                </c:pt>
                <c:pt idx="6064">
                  <c:v>137.20520866000001</c:v>
                </c:pt>
                <c:pt idx="6065">
                  <c:v>136.63760074999999</c:v>
                </c:pt>
                <c:pt idx="6066">
                  <c:v>137.87183117000001</c:v>
                </c:pt>
                <c:pt idx="6067">
                  <c:v>136.06175413</c:v>
                </c:pt>
                <c:pt idx="6068">
                  <c:v>137.31287093</c:v>
                </c:pt>
                <c:pt idx="6069">
                  <c:v>137.71160591</c:v>
                </c:pt>
                <c:pt idx="6070">
                  <c:v>137.71858564999999</c:v>
                </c:pt>
                <c:pt idx="6071">
                  <c:v>135.76080988999999</c:v>
                </c:pt>
                <c:pt idx="6072">
                  <c:v>136.02760938</c:v>
                </c:pt>
                <c:pt idx="6073">
                  <c:v>138.18246056999999</c:v>
                </c:pt>
                <c:pt idx="6074">
                  <c:v>134.9525046</c:v>
                </c:pt>
                <c:pt idx="6075">
                  <c:v>134.96112762000001</c:v>
                </c:pt>
                <c:pt idx="6076">
                  <c:v>136.34449921000001</c:v>
                </c:pt>
                <c:pt idx="6077">
                  <c:v>136.91866342</c:v>
                </c:pt>
                <c:pt idx="6078">
                  <c:v>134.94549891</c:v>
                </c:pt>
                <c:pt idx="6079">
                  <c:v>136.1927819</c:v>
                </c:pt>
                <c:pt idx="6080">
                  <c:v>135.14843621</c:v>
                </c:pt>
                <c:pt idx="6081">
                  <c:v>136.00332273999999</c:v>
                </c:pt>
                <c:pt idx="6082">
                  <c:v>136.90244781000001</c:v>
                </c:pt>
                <c:pt idx="6083">
                  <c:v>135.38060379999999</c:v>
                </c:pt>
                <c:pt idx="6084">
                  <c:v>135.73754238999999</c:v>
                </c:pt>
                <c:pt idx="6085">
                  <c:v>136.64996019</c:v>
                </c:pt>
                <c:pt idx="6086">
                  <c:v>137.02231617000001</c:v>
                </c:pt>
                <c:pt idx="6087">
                  <c:v>136.25577876</c:v>
                </c:pt>
                <c:pt idx="6088">
                  <c:v>135.71848566</c:v>
                </c:pt>
                <c:pt idx="6089">
                  <c:v>137.13018081999999</c:v>
                </c:pt>
                <c:pt idx="6090">
                  <c:v>135.56354633000001</c:v>
                </c:pt>
                <c:pt idx="6091">
                  <c:v>136.54164301</c:v>
                </c:pt>
                <c:pt idx="6092">
                  <c:v>137.08997403999999</c:v>
                </c:pt>
                <c:pt idx="6093">
                  <c:v>136.96674854</c:v>
                </c:pt>
                <c:pt idx="6094">
                  <c:v>135.72119112999999</c:v>
                </c:pt>
                <c:pt idx="6095">
                  <c:v>136.00546409</c:v>
                </c:pt>
                <c:pt idx="6096">
                  <c:v>135.62173003999999</c:v>
                </c:pt>
                <c:pt idx="6097">
                  <c:v>135.85586337000001</c:v>
                </c:pt>
                <c:pt idx="6098">
                  <c:v>136.00440811999999</c:v>
                </c:pt>
                <c:pt idx="6099">
                  <c:v>135.40287812</c:v>
                </c:pt>
                <c:pt idx="6100">
                  <c:v>136.22841115</c:v>
                </c:pt>
                <c:pt idx="6101">
                  <c:v>135.86972797999999</c:v>
                </c:pt>
                <c:pt idx="6102">
                  <c:v>137.39449207999999</c:v>
                </c:pt>
                <c:pt idx="6103">
                  <c:v>136.24428017</c:v>
                </c:pt>
                <c:pt idx="6104">
                  <c:v>137.95810053</c:v>
                </c:pt>
                <c:pt idx="6105">
                  <c:v>136.96571893999999</c:v>
                </c:pt>
                <c:pt idx="6106">
                  <c:v>137.30660452000001</c:v>
                </c:pt>
                <c:pt idx="6107">
                  <c:v>137.08619769000001</c:v>
                </c:pt>
                <c:pt idx="6108">
                  <c:v>135.87278369000001</c:v>
                </c:pt>
                <c:pt idx="6109">
                  <c:v>136.03038407</c:v>
                </c:pt>
                <c:pt idx="6110">
                  <c:v>137.56010531000001</c:v>
                </c:pt>
                <c:pt idx="6111">
                  <c:v>135.92861096999999</c:v>
                </c:pt>
                <c:pt idx="6112">
                  <c:v>136.32190918000001</c:v>
                </c:pt>
                <c:pt idx="6113">
                  <c:v>137.46402512</c:v>
                </c:pt>
                <c:pt idx="6114">
                  <c:v>136.62776769000001</c:v>
                </c:pt>
                <c:pt idx="6115">
                  <c:v>136.91511220999999</c:v>
                </c:pt>
                <c:pt idx="6116">
                  <c:v>137.09083619</c:v>
                </c:pt>
                <c:pt idx="6117">
                  <c:v>134.79789360999999</c:v>
                </c:pt>
                <c:pt idx="6118">
                  <c:v>137.07037468999999</c:v>
                </c:pt>
                <c:pt idx="6119">
                  <c:v>136.51771277</c:v>
                </c:pt>
                <c:pt idx="6120">
                  <c:v>136.51911329000001</c:v>
                </c:pt>
                <c:pt idx="6121">
                  <c:v>136.04495976000001</c:v>
                </c:pt>
                <c:pt idx="6122">
                  <c:v>135.43874932</c:v>
                </c:pt>
                <c:pt idx="6123">
                  <c:v>136.02742509999999</c:v>
                </c:pt>
                <c:pt idx="6124">
                  <c:v>135.42243662999999</c:v>
                </c:pt>
                <c:pt idx="6125">
                  <c:v>136.48701105000001</c:v>
                </c:pt>
                <c:pt idx="6126">
                  <c:v>135.93138672000001</c:v>
                </c:pt>
                <c:pt idx="6127">
                  <c:v>136.25492206999999</c:v>
                </c:pt>
                <c:pt idx="6128">
                  <c:v>136.46919743000001</c:v>
                </c:pt>
                <c:pt idx="6129">
                  <c:v>136.51989764000001</c:v>
                </c:pt>
                <c:pt idx="6130">
                  <c:v>135.99460343000001</c:v>
                </c:pt>
                <c:pt idx="6131">
                  <c:v>135.11987146000001</c:v>
                </c:pt>
                <c:pt idx="6132">
                  <c:v>135.45154984999999</c:v>
                </c:pt>
                <c:pt idx="6133">
                  <c:v>136.05000367</c:v>
                </c:pt>
                <c:pt idx="6134">
                  <c:v>135.73708275000001</c:v>
                </c:pt>
                <c:pt idx="6135">
                  <c:v>135.27339230999999</c:v>
                </c:pt>
                <c:pt idx="6136">
                  <c:v>135.72388425</c:v>
                </c:pt>
                <c:pt idx="6137">
                  <c:v>136.94423431999999</c:v>
                </c:pt>
                <c:pt idx="6138">
                  <c:v>136.67694053</c:v>
                </c:pt>
                <c:pt idx="6139">
                  <c:v>136.98570497</c:v>
                </c:pt>
                <c:pt idx="6140">
                  <c:v>134.63741888999999</c:v>
                </c:pt>
                <c:pt idx="6141">
                  <c:v>135.56699634</c:v>
                </c:pt>
                <c:pt idx="6142">
                  <c:v>136.91093982000001</c:v>
                </c:pt>
                <c:pt idx="6143">
                  <c:v>135.27322866</c:v>
                </c:pt>
                <c:pt idx="6144">
                  <c:v>136.99227866999999</c:v>
                </c:pt>
                <c:pt idx="6145">
                  <c:v>135.70820327999999</c:v>
                </c:pt>
                <c:pt idx="6146">
                  <c:v>136.65065877999999</c:v>
                </c:pt>
                <c:pt idx="6147">
                  <c:v>137.46780440000001</c:v>
                </c:pt>
                <c:pt idx="6148">
                  <c:v>136.15283563</c:v>
                </c:pt>
                <c:pt idx="6149">
                  <c:v>135.68505163</c:v>
                </c:pt>
                <c:pt idx="6150">
                  <c:v>136.23684786000001</c:v>
                </c:pt>
                <c:pt idx="6151">
                  <c:v>136.50932933000001</c:v>
                </c:pt>
                <c:pt idx="6152">
                  <c:v>135.82099033</c:v>
                </c:pt>
                <c:pt idx="6153">
                  <c:v>136.21744286000001</c:v>
                </c:pt>
                <c:pt idx="6154">
                  <c:v>135.09017957</c:v>
                </c:pt>
                <c:pt idx="6155">
                  <c:v>135.50806223000001</c:v>
                </c:pt>
                <c:pt idx="6156">
                  <c:v>136.50714873000001</c:v>
                </c:pt>
                <c:pt idx="6157">
                  <c:v>135.44310281</c:v>
                </c:pt>
                <c:pt idx="6158">
                  <c:v>136.13173581000001</c:v>
                </c:pt>
                <c:pt idx="6159">
                  <c:v>136.67299733999999</c:v>
                </c:pt>
                <c:pt idx="6160">
                  <c:v>135.76813491999999</c:v>
                </c:pt>
                <c:pt idx="6161">
                  <c:v>136.04191244</c:v>
                </c:pt>
                <c:pt idx="6162">
                  <c:v>134.91174133000001</c:v>
                </c:pt>
                <c:pt idx="6163">
                  <c:v>135.86122567000001</c:v>
                </c:pt>
                <c:pt idx="6164">
                  <c:v>136.69582048000001</c:v>
                </c:pt>
                <c:pt idx="6165">
                  <c:v>135.27250366000001</c:v>
                </c:pt>
                <c:pt idx="6166">
                  <c:v>135.61260572</c:v>
                </c:pt>
                <c:pt idx="6167">
                  <c:v>136.5271626</c:v>
                </c:pt>
                <c:pt idx="6168">
                  <c:v>136.93858294</c:v>
                </c:pt>
                <c:pt idx="6169">
                  <c:v>138.18038261000001</c:v>
                </c:pt>
                <c:pt idx="6170">
                  <c:v>134.75754903000001</c:v>
                </c:pt>
                <c:pt idx="6171">
                  <c:v>136.97146171</c:v>
                </c:pt>
                <c:pt idx="6172">
                  <c:v>135.12645674000001</c:v>
                </c:pt>
                <c:pt idx="6173">
                  <c:v>135.95202257</c:v>
                </c:pt>
                <c:pt idx="6174">
                  <c:v>137.41860775000001</c:v>
                </c:pt>
                <c:pt idx="6175">
                  <c:v>136.18825899000001</c:v>
                </c:pt>
                <c:pt idx="6176">
                  <c:v>134.43198247000001</c:v>
                </c:pt>
                <c:pt idx="6177">
                  <c:v>135.28848837000001</c:v>
                </c:pt>
                <c:pt idx="6178">
                  <c:v>136.10137112000001</c:v>
                </c:pt>
                <c:pt idx="6179">
                  <c:v>137.15608243</c:v>
                </c:pt>
                <c:pt idx="6180">
                  <c:v>135.54565418999999</c:v>
                </c:pt>
                <c:pt idx="6181">
                  <c:v>136.18045275</c:v>
                </c:pt>
                <c:pt idx="6182">
                  <c:v>136.42917377000001</c:v>
                </c:pt>
                <c:pt idx="6183">
                  <c:v>136.80255391</c:v>
                </c:pt>
                <c:pt idx="6184">
                  <c:v>135.39253511000001</c:v>
                </c:pt>
                <c:pt idx="6185">
                  <c:v>134.64024035</c:v>
                </c:pt>
                <c:pt idx="6186">
                  <c:v>136.66229908</c:v>
                </c:pt>
                <c:pt idx="6187">
                  <c:v>135.90776786999999</c:v>
                </c:pt>
                <c:pt idx="6188">
                  <c:v>136.85026392</c:v>
                </c:pt>
                <c:pt idx="6189">
                  <c:v>136.94860403999999</c:v>
                </c:pt>
                <c:pt idx="6190">
                  <c:v>135.56463146999999</c:v>
                </c:pt>
                <c:pt idx="6191">
                  <c:v>136.98028446999999</c:v>
                </c:pt>
                <c:pt idx="6192">
                  <c:v>138.31771984</c:v>
                </c:pt>
                <c:pt idx="6193">
                  <c:v>136.05591957999999</c:v>
                </c:pt>
                <c:pt idx="6194">
                  <c:v>135.85707886</c:v>
                </c:pt>
                <c:pt idx="6195">
                  <c:v>135.20175742000001</c:v>
                </c:pt>
                <c:pt idx="6196">
                  <c:v>136.33971238999999</c:v>
                </c:pt>
                <c:pt idx="6197">
                  <c:v>138.03837683</c:v>
                </c:pt>
                <c:pt idx="6198">
                  <c:v>136.85565767</c:v>
                </c:pt>
                <c:pt idx="6199">
                  <c:v>135.62852605</c:v>
                </c:pt>
                <c:pt idx="6200">
                  <c:v>137.70147305</c:v>
                </c:pt>
                <c:pt idx="6201">
                  <c:v>136.35970330999999</c:v>
                </c:pt>
                <c:pt idx="6202">
                  <c:v>136.49570219</c:v>
                </c:pt>
                <c:pt idx="6203">
                  <c:v>135.25859152000001</c:v>
                </c:pt>
                <c:pt idx="6204">
                  <c:v>135.07108693000001</c:v>
                </c:pt>
                <c:pt idx="6205">
                  <c:v>136.22586419999999</c:v>
                </c:pt>
                <c:pt idx="6206">
                  <c:v>135.92000948</c:v>
                </c:pt>
                <c:pt idx="6207">
                  <c:v>136.83941335</c:v>
                </c:pt>
                <c:pt idx="6208">
                  <c:v>135.27063512000001</c:v>
                </c:pt>
                <c:pt idx="6209">
                  <c:v>135.32979958000001</c:v>
                </c:pt>
                <c:pt idx="6210">
                  <c:v>136.39775734</c:v>
                </c:pt>
                <c:pt idx="6211">
                  <c:v>138.23739986000001</c:v>
                </c:pt>
                <c:pt idx="6212">
                  <c:v>136.31355192999999</c:v>
                </c:pt>
                <c:pt idx="6213">
                  <c:v>136.26817757000001</c:v>
                </c:pt>
                <c:pt idx="6214">
                  <c:v>136.17243496</c:v>
                </c:pt>
                <c:pt idx="6215">
                  <c:v>136.83046816000001</c:v>
                </c:pt>
                <c:pt idx="6216">
                  <c:v>137.76307241000001</c:v>
                </c:pt>
                <c:pt idx="6217">
                  <c:v>136.40298546</c:v>
                </c:pt>
                <c:pt idx="6218">
                  <c:v>134.62748479000001</c:v>
                </c:pt>
                <c:pt idx="6219">
                  <c:v>136.03177665999999</c:v>
                </c:pt>
                <c:pt idx="6220">
                  <c:v>134.98203971999999</c:v>
                </c:pt>
                <c:pt idx="6221">
                  <c:v>135.58818324000001</c:v>
                </c:pt>
                <c:pt idx="6222">
                  <c:v>136.84617557999999</c:v>
                </c:pt>
                <c:pt idx="6223">
                  <c:v>136.47281814999999</c:v>
                </c:pt>
                <c:pt idx="6224">
                  <c:v>137.13874172999999</c:v>
                </c:pt>
                <c:pt idx="6225">
                  <c:v>136.06204104</c:v>
                </c:pt>
                <c:pt idx="6226">
                  <c:v>135.54012907000001</c:v>
                </c:pt>
                <c:pt idx="6227">
                  <c:v>134.64463597</c:v>
                </c:pt>
                <c:pt idx="6228">
                  <c:v>135.74867218</c:v>
                </c:pt>
                <c:pt idx="6229">
                  <c:v>136.52752584000001</c:v>
                </c:pt>
                <c:pt idx="6230">
                  <c:v>134.87752918000001</c:v>
                </c:pt>
                <c:pt idx="6231">
                  <c:v>136.68846693</c:v>
                </c:pt>
                <c:pt idx="6232">
                  <c:v>135.41864336</c:v>
                </c:pt>
                <c:pt idx="6233">
                  <c:v>135.98243087</c:v>
                </c:pt>
                <c:pt idx="6234">
                  <c:v>135.91242360999999</c:v>
                </c:pt>
                <c:pt idx="6235">
                  <c:v>136.16371509000001</c:v>
                </c:pt>
                <c:pt idx="6236">
                  <c:v>137.64993881000001</c:v>
                </c:pt>
                <c:pt idx="6237">
                  <c:v>135.55924472000001</c:v>
                </c:pt>
                <c:pt idx="6238">
                  <c:v>137.13888600999999</c:v>
                </c:pt>
                <c:pt idx="6239">
                  <c:v>135.30076761000001</c:v>
                </c:pt>
                <c:pt idx="6240">
                  <c:v>136.4952212</c:v>
                </c:pt>
                <c:pt idx="6241">
                  <c:v>137.12918547999999</c:v>
                </c:pt>
                <c:pt idx="6242">
                  <c:v>136.17999248999999</c:v>
                </c:pt>
                <c:pt idx="6243">
                  <c:v>136.21139342000001</c:v>
                </c:pt>
                <c:pt idx="6244">
                  <c:v>134.48701872999999</c:v>
                </c:pt>
                <c:pt idx="6245">
                  <c:v>135.78851606000001</c:v>
                </c:pt>
                <c:pt idx="6246">
                  <c:v>136.68184289999999</c:v>
                </c:pt>
                <c:pt idx="6247">
                  <c:v>134.83834682</c:v>
                </c:pt>
                <c:pt idx="6248">
                  <c:v>135.86146471999999</c:v>
                </c:pt>
                <c:pt idx="6249">
                  <c:v>137.44925551</c:v>
                </c:pt>
                <c:pt idx="6250">
                  <c:v>136.47331025</c:v>
                </c:pt>
                <c:pt idx="6251">
                  <c:v>134.63865002</c:v>
                </c:pt>
                <c:pt idx="6252">
                  <c:v>137.87593197999999</c:v>
                </c:pt>
                <c:pt idx="6253">
                  <c:v>134.96370956999999</c:v>
                </c:pt>
                <c:pt idx="6254">
                  <c:v>136.69202584999999</c:v>
                </c:pt>
                <c:pt idx="6255">
                  <c:v>136.49101137</c:v>
                </c:pt>
                <c:pt idx="6256">
                  <c:v>136.00706324000001</c:v>
                </c:pt>
                <c:pt idx="6257">
                  <c:v>136.31682846000001</c:v>
                </c:pt>
                <c:pt idx="6258">
                  <c:v>136.46218329999999</c:v>
                </c:pt>
                <c:pt idx="6259">
                  <c:v>135.85204349</c:v>
                </c:pt>
                <c:pt idx="6260">
                  <c:v>135.90077307000001</c:v>
                </c:pt>
                <c:pt idx="6261">
                  <c:v>136.36483648999999</c:v>
                </c:pt>
                <c:pt idx="6262">
                  <c:v>137.41013176000001</c:v>
                </c:pt>
                <c:pt idx="6263">
                  <c:v>136.21592262999999</c:v>
                </c:pt>
                <c:pt idx="6264">
                  <c:v>136.54302992999999</c:v>
                </c:pt>
                <c:pt idx="6265">
                  <c:v>136.62523895999999</c:v>
                </c:pt>
                <c:pt idx="6266">
                  <c:v>136.54128499000001</c:v>
                </c:pt>
                <c:pt idx="6267">
                  <c:v>136.21058052999999</c:v>
                </c:pt>
                <c:pt idx="6268">
                  <c:v>135.23314818</c:v>
                </c:pt>
                <c:pt idx="6269">
                  <c:v>136.17139675999999</c:v>
                </c:pt>
                <c:pt idx="6270">
                  <c:v>135.73939730000001</c:v>
                </c:pt>
                <c:pt idx="6271">
                  <c:v>135.69437568000001</c:v>
                </c:pt>
                <c:pt idx="6272">
                  <c:v>137.31384779000001</c:v>
                </c:pt>
                <c:pt idx="6273">
                  <c:v>136.85173993000001</c:v>
                </c:pt>
                <c:pt idx="6274">
                  <c:v>136.04524860999999</c:v>
                </c:pt>
                <c:pt idx="6275">
                  <c:v>135.21620881000001</c:v>
                </c:pt>
                <c:pt idx="6276">
                  <c:v>136.84009795</c:v>
                </c:pt>
                <c:pt idx="6277">
                  <c:v>136.84092405000001</c:v>
                </c:pt>
                <c:pt idx="6278">
                  <c:v>137.50734406000001</c:v>
                </c:pt>
                <c:pt idx="6279">
                  <c:v>135.95715258999999</c:v>
                </c:pt>
                <c:pt idx="6280">
                  <c:v>134.86939666000001</c:v>
                </c:pt>
                <c:pt idx="6281">
                  <c:v>136.46978376000001</c:v>
                </c:pt>
                <c:pt idx="6282">
                  <c:v>137.34007198</c:v>
                </c:pt>
                <c:pt idx="6283">
                  <c:v>136.05768943000001</c:v>
                </c:pt>
                <c:pt idx="6284">
                  <c:v>136.70216895999999</c:v>
                </c:pt>
                <c:pt idx="6285">
                  <c:v>136.88439880000001</c:v>
                </c:pt>
                <c:pt idx="6286">
                  <c:v>136.46913065999999</c:v>
                </c:pt>
                <c:pt idx="6287">
                  <c:v>135.73961944000001</c:v>
                </c:pt>
                <c:pt idx="6288">
                  <c:v>137.06389271</c:v>
                </c:pt>
                <c:pt idx="6289">
                  <c:v>135.24449636</c:v>
                </c:pt>
                <c:pt idx="6290">
                  <c:v>136.63783194000001</c:v>
                </c:pt>
                <c:pt idx="6291">
                  <c:v>134.82369358</c:v>
                </c:pt>
                <c:pt idx="6292">
                  <c:v>136.85864275</c:v>
                </c:pt>
                <c:pt idx="6293">
                  <c:v>136.20466857</c:v>
                </c:pt>
                <c:pt idx="6294">
                  <c:v>136.01845456999999</c:v>
                </c:pt>
                <c:pt idx="6295">
                  <c:v>135.62164870000001</c:v>
                </c:pt>
                <c:pt idx="6296">
                  <c:v>137.60143567</c:v>
                </c:pt>
                <c:pt idx="6297">
                  <c:v>135.58372499999999</c:v>
                </c:pt>
                <c:pt idx="6298">
                  <c:v>136.17012448</c:v>
                </c:pt>
                <c:pt idx="6299">
                  <c:v>135.94900489</c:v>
                </c:pt>
                <c:pt idx="6300">
                  <c:v>136.05263295</c:v>
                </c:pt>
                <c:pt idx="6301">
                  <c:v>136.85043930000001</c:v>
                </c:pt>
                <c:pt idx="6302">
                  <c:v>135.67329491000001</c:v>
                </c:pt>
                <c:pt idx="6303">
                  <c:v>135.90793801999999</c:v>
                </c:pt>
                <c:pt idx="6304">
                  <c:v>136.37728926</c:v>
                </c:pt>
                <c:pt idx="6305">
                  <c:v>135.61215429999999</c:v>
                </c:pt>
                <c:pt idx="6306">
                  <c:v>135.97130340999999</c:v>
                </c:pt>
                <c:pt idx="6307">
                  <c:v>135.43687054</c:v>
                </c:pt>
                <c:pt idx="6308">
                  <c:v>134.65197051999999</c:v>
                </c:pt>
                <c:pt idx="6309">
                  <c:v>136.52536857999999</c:v>
                </c:pt>
                <c:pt idx="6310">
                  <c:v>137.16728656999999</c:v>
                </c:pt>
                <c:pt idx="6311">
                  <c:v>136.58646375000001</c:v>
                </c:pt>
                <c:pt idx="6312">
                  <c:v>135.23985189999999</c:v>
                </c:pt>
                <c:pt idx="6313">
                  <c:v>136.74199254999999</c:v>
                </c:pt>
                <c:pt idx="6314">
                  <c:v>136.26744442</c:v>
                </c:pt>
                <c:pt idx="6315">
                  <c:v>136.98921454000001</c:v>
                </c:pt>
                <c:pt idx="6316">
                  <c:v>135.53790151000001</c:v>
                </c:pt>
                <c:pt idx="6317">
                  <c:v>136.40549593</c:v>
                </c:pt>
                <c:pt idx="6318">
                  <c:v>135.44201351999999</c:v>
                </c:pt>
                <c:pt idx="6319">
                  <c:v>134.81585250000001</c:v>
                </c:pt>
                <c:pt idx="6320">
                  <c:v>135.21408786999999</c:v>
                </c:pt>
                <c:pt idx="6321">
                  <c:v>135.78457215</c:v>
                </c:pt>
                <c:pt idx="6322">
                  <c:v>135.88706843</c:v>
                </c:pt>
                <c:pt idx="6323">
                  <c:v>135.76555310000001</c:v>
                </c:pt>
                <c:pt idx="6324">
                  <c:v>136.39621359</c:v>
                </c:pt>
                <c:pt idx="6325">
                  <c:v>136.25315241999999</c:v>
                </c:pt>
                <c:pt idx="6326">
                  <c:v>136.04146892</c:v>
                </c:pt>
                <c:pt idx="6327">
                  <c:v>135.92882786000001</c:v>
                </c:pt>
                <c:pt idx="6328">
                  <c:v>135.97950223000001</c:v>
                </c:pt>
                <c:pt idx="6329">
                  <c:v>135.64697258999999</c:v>
                </c:pt>
                <c:pt idx="6330">
                  <c:v>136.77920963</c:v>
                </c:pt>
                <c:pt idx="6331">
                  <c:v>134.92653107000001</c:v>
                </c:pt>
                <c:pt idx="6332">
                  <c:v>135.77773769000001</c:v>
                </c:pt>
                <c:pt idx="6333">
                  <c:v>136.04813718</c:v>
                </c:pt>
                <c:pt idx="6334">
                  <c:v>135.87129694000001</c:v>
                </c:pt>
                <c:pt idx="6335">
                  <c:v>136.20440944000001</c:v>
                </c:pt>
                <c:pt idx="6336">
                  <c:v>137.42342081000001</c:v>
                </c:pt>
                <c:pt idx="6337">
                  <c:v>136.31866811</c:v>
                </c:pt>
                <c:pt idx="6338">
                  <c:v>135.13439503000001</c:v>
                </c:pt>
                <c:pt idx="6339">
                  <c:v>138.20234478</c:v>
                </c:pt>
                <c:pt idx="6340">
                  <c:v>134.66621649999999</c:v>
                </c:pt>
                <c:pt idx="6341">
                  <c:v>135.93779918999999</c:v>
                </c:pt>
                <c:pt idx="6342">
                  <c:v>134.64246899</c:v>
                </c:pt>
                <c:pt idx="6343">
                  <c:v>135.42635347999999</c:v>
                </c:pt>
                <c:pt idx="6344">
                  <c:v>137.35723616999999</c:v>
                </c:pt>
                <c:pt idx="6345">
                  <c:v>134.96933283000001</c:v>
                </c:pt>
                <c:pt idx="6346">
                  <c:v>135.66728791</c:v>
                </c:pt>
                <c:pt idx="6347">
                  <c:v>136.53782580999999</c:v>
                </c:pt>
                <c:pt idx="6348">
                  <c:v>136.84593253</c:v>
                </c:pt>
                <c:pt idx="6349">
                  <c:v>136.22942341000001</c:v>
                </c:pt>
                <c:pt idx="6350">
                  <c:v>136.31716567999999</c:v>
                </c:pt>
                <c:pt idx="6351">
                  <c:v>135.76500132999999</c:v>
                </c:pt>
                <c:pt idx="6352">
                  <c:v>135.93189838999999</c:v>
                </c:pt>
                <c:pt idx="6353">
                  <c:v>136.05033435999999</c:v>
                </c:pt>
                <c:pt idx="6354">
                  <c:v>134.96222879000001</c:v>
                </c:pt>
                <c:pt idx="6355">
                  <c:v>136.18726412000001</c:v>
                </c:pt>
                <c:pt idx="6356">
                  <c:v>137.54383361000001</c:v>
                </c:pt>
                <c:pt idx="6357">
                  <c:v>134.61599261000001</c:v>
                </c:pt>
                <c:pt idx="6358">
                  <c:v>136.07426620000001</c:v>
                </c:pt>
                <c:pt idx="6359">
                  <c:v>136.02412314</c:v>
                </c:pt>
                <c:pt idx="6360">
                  <c:v>135.86633993000001</c:v>
                </c:pt>
                <c:pt idx="6361">
                  <c:v>137.43270867999999</c:v>
                </c:pt>
                <c:pt idx="6362">
                  <c:v>134.99128984000001</c:v>
                </c:pt>
                <c:pt idx="6363">
                  <c:v>137.11481287999999</c:v>
                </c:pt>
                <c:pt idx="6364">
                  <c:v>135.45610134</c:v>
                </c:pt>
                <c:pt idx="6365">
                  <c:v>136.22254415</c:v>
                </c:pt>
                <c:pt idx="6366">
                  <c:v>135.72641548999999</c:v>
                </c:pt>
                <c:pt idx="6367">
                  <c:v>136.03490889</c:v>
                </c:pt>
                <c:pt idx="6368">
                  <c:v>137.59942465</c:v>
                </c:pt>
                <c:pt idx="6369">
                  <c:v>136.33117691999999</c:v>
                </c:pt>
                <c:pt idx="6370">
                  <c:v>136.36281647000001</c:v>
                </c:pt>
                <c:pt idx="6371">
                  <c:v>136.74610365999999</c:v>
                </c:pt>
                <c:pt idx="6372">
                  <c:v>136.99288174</c:v>
                </c:pt>
                <c:pt idx="6373">
                  <c:v>137.16269663</c:v>
                </c:pt>
                <c:pt idx="6374">
                  <c:v>135.89268038</c:v>
                </c:pt>
                <c:pt idx="6375">
                  <c:v>136.54653714</c:v>
                </c:pt>
                <c:pt idx="6376">
                  <c:v>135.92469627</c:v>
                </c:pt>
                <c:pt idx="6377">
                  <c:v>136.03707657999999</c:v>
                </c:pt>
                <c:pt idx="6378">
                  <c:v>137.39103660000001</c:v>
                </c:pt>
                <c:pt idx="6379">
                  <c:v>134.80737126</c:v>
                </c:pt>
                <c:pt idx="6380">
                  <c:v>136.40479782</c:v>
                </c:pt>
                <c:pt idx="6381">
                  <c:v>135.11785789999999</c:v>
                </c:pt>
                <c:pt idx="6382">
                  <c:v>136.82913830000001</c:v>
                </c:pt>
                <c:pt idx="6383">
                  <c:v>136.82893016</c:v>
                </c:pt>
                <c:pt idx="6384">
                  <c:v>136.69083413000001</c:v>
                </c:pt>
                <c:pt idx="6385">
                  <c:v>135.63088033</c:v>
                </c:pt>
                <c:pt idx="6386">
                  <c:v>136.07520790000001</c:v>
                </c:pt>
                <c:pt idx="6387">
                  <c:v>137.19955447999999</c:v>
                </c:pt>
                <c:pt idx="6388">
                  <c:v>135.74247088000001</c:v>
                </c:pt>
                <c:pt idx="6389">
                  <c:v>135.88582721</c:v>
                </c:pt>
                <c:pt idx="6390">
                  <c:v>137.00508667</c:v>
                </c:pt>
                <c:pt idx="6391">
                  <c:v>136.22921349999999</c:v>
                </c:pt>
                <c:pt idx="6392">
                  <c:v>136.5403379</c:v>
                </c:pt>
                <c:pt idx="6393">
                  <c:v>136.01628495</c:v>
                </c:pt>
                <c:pt idx="6394">
                  <c:v>136.40541153000001</c:v>
                </c:pt>
                <c:pt idx="6395">
                  <c:v>137.33851394999999</c:v>
                </c:pt>
                <c:pt idx="6396">
                  <c:v>135.98718586999999</c:v>
                </c:pt>
                <c:pt idx="6397">
                  <c:v>136.79922963999999</c:v>
                </c:pt>
                <c:pt idx="6398">
                  <c:v>135.88232348</c:v>
                </c:pt>
                <c:pt idx="6399">
                  <c:v>136.95922542</c:v>
                </c:pt>
                <c:pt idx="6400">
                  <c:v>137.09861605</c:v>
                </c:pt>
                <c:pt idx="6401">
                  <c:v>134.96938624000001</c:v>
                </c:pt>
                <c:pt idx="6402">
                  <c:v>136.68471260000001</c:v>
                </c:pt>
                <c:pt idx="6403">
                  <c:v>136.71961765</c:v>
                </c:pt>
                <c:pt idx="6404">
                  <c:v>134.99160122000001</c:v>
                </c:pt>
                <c:pt idx="6405">
                  <c:v>135.87966913</c:v>
                </c:pt>
                <c:pt idx="6406">
                  <c:v>137.71873288</c:v>
                </c:pt>
                <c:pt idx="6407">
                  <c:v>136.11848363999999</c:v>
                </c:pt>
                <c:pt idx="6408">
                  <c:v>136.52104168</c:v>
                </c:pt>
                <c:pt idx="6409">
                  <c:v>136.61247914</c:v>
                </c:pt>
                <c:pt idx="6410">
                  <c:v>137.41103059</c:v>
                </c:pt>
                <c:pt idx="6411">
                  <c:v>137.28565312000001</c:v>
                </c:pt>
                <c:pt idx="6412">
                  <c:v>136.61066898000001</c:v>
                </c:pt>
                <c:pt idx="6413">
                  <c:v>135.29004276000001</c:v>
                </c:pt>
                <c:pt idx="6414">
                  <c:v>136.53310019</c:v>
                </c:pt>
                <c:pt idx="6415">
                  <c:v>136.96459694999999</c:v>
                </c:pt>
                <c:pt idx="6416">
                  <c:v>135.26491945000001</c:v>
                </c:pt>
                <c:pt idx="6417">
                  <c:v>136.01328594</c:v>
                </c:pt>
                <c:pt idx="6418">
                  <c:v>135.8251314</c:v>
                </c:pt>
                <c:pt idx="6419">
                  <c:v>136.06862572</c:v>
                </c:pt>
                <c:pt idx="6420">
                  <c:v>135.88218565</c:v>
                </c:pt>
                <c:pt idx="6421">
                  <c:v>137.24701593</c:v>
                </c:pt>
                <c:pt idx="6422">
                  <c:v>136.31640694999999</c:v>
                </c:pt>
                <c:pt idx="6423">
                  <c:v>137.14393974999999</c:v>
                </c:pt>
                <c:pt idx="6424">
                  <c:v>136.84172133999999</c:v>
                </c:pt>
                <c:pt idx="6425">
                  <c:v>135.98923804</c:v>
                </c:pt>
                <c:pt idx="6426">
                  <c:v>135.71953873000001</c:v>
                </c:pt>
                <c:pt idx="6427">
                  <c:v>137.86306646</c:v>
                </c:pt>
                <c:pt idx="6428">
                  <c:v>137.39958247999999</c:v>
                </c:pt>
                <c:pt idx="6429">
                  <c:v>136.95478331999999</c:v>
                </c:pt>
                <c:pt idx="6430">
                  <c:v>136.12060030999999</c:v>
                </c:pt>
                <c:pt idx="6431">
                  <c:v>135.45038345</c:v>
                </c:pt>
                <c:pt idx="6432">
                  <c:v>136.97553615999999</c:v>
                </c:pt>
                <c:pt idx="6433">
                  <c:v>135.40290225000001</c:v>
                </c:pt>
                <c:pt idx="6434">
                  <c:v>136.35255563000001</c:v>
                </c:pt>
                <c:pt idx="6435">
                  <c:v>135.38967928</c:v>
                </c:pt>
                <c:pt idx="6436">
                  <c:v>135.90010738000001</c:v>
                </c:pt>
                <c:pt idx="6437">
                  <c:v>135.89411330999999</c:v>
                </c:pt>
                <c:pt idx="6438">
                  <c:v>136.27038866999999</c:v>
                </c:pt>
                <c:pt idx="6439">
                  <c:v>136.71206434000001</c:v>
                </c:pt>
                <c:pt idx="6440">
                  <c:v>137.10480668</c:v>
                </c:pt>
                <c:pt idx="6441">
                  <c:v>135.95793399999999</c:v>
                </c:pt>
                <c:pt idx="6442">
                  <c:v>136.34788434999999</c:v>
                </c:pt>
                <c:pt idx="6443">
                  <c:v>136.2279011</c:v>
                </c:pt>
                <c:pt idx="6444">
                  <c:v>137.24676667</c:v>
                </c:pt>
                <c:pt idx="6445">
                  <c:v>136.29762174000001</c:v>
                </c:pt>
                <c:pt idx="6446">
                  <c:v>136.96272392</c:v>
                </c:pt>
                <c:pt idx="6447">
                  <c:v>135.53655787</c:v>
                </c:pt>
                <c:pt idx="6448">
                  <c:v>136.15305463000001</c:v>
                </c:pt>
                <c:pt idx="6449">
                  <c:v>137.11393100000001</c:v>
                </c:pt>
                <c:pt idx="6450">
                  <c:v>135.70261302</c:v>
                </c:pt>
                <c:pt idx="6451">
                  <c:v>136.98076929999999</c:v>
                </c:pt>
                <c:pt idx="6452">
                  <c:v>135.59543629999999</c:v>
                </c:pt>
                <c:pt idx="6453">
                  <c:v>137.30950543</c:v>
                </c:pt>
                <c:pt idx="6454">
                  <c:v>135.28829016</c:v>
                </c:pt>
                <c:pt idx="6455">
                  <c:v>135.84635728999999</c:v>
                </c:pt>
                <c:pt idx="6456">
                  <c:v>135.96232807999999</c:v>
                </c:pt>
                <c:pt idx="6457">
                  <c:v>136.49250341000001</c:v>
                </c:pt>
                <c:pt idx="6458">
                  <c:v>136.40551803</c:v>
                </c:pt>
                <c:pt idx="6459">
                  <c:v>135.92514722999999</c:v>
                </c:pt>
                <c:pt idx="6460">
                  <c:v>135.58019346</c:v>
                </c:pt>
                <c:pt idx="6461">
                  <c:v>136.37617714000001</c:v>
                </c:pt>
                <c:pt idx="6462">
                  <c:v>134.79190123000001</c:v>
                </c:pt>
                <c:pt idx="6463">
                  <c:v>136.4713864</c:v>
                </c:pt>
                <c:pt idx="6464">
                  <c:v>134.60209861000001</c:v>
                </c:pt>
                <c:pt idx="6465">
                  <c:v>136.36789791999999</c:v>
                </c:pt>
                <c:pt idx="6466">
                  <c:v>136.77242726</c:v>
                </c:pt>
                <c:pt idx="6467">
                  <c:v>134.77443081000001</c:v>
                </c:pt>
                <c:pt idx="6468">
                  <c:v>135.86703853</c:v>
                </c:pt>
                <c:pt idx="6469">
                  <c:v>133.44433516999999</c:v>
                </c:pt>
                <c:pt idx="6470">
                  <c:v>135.45373592000001</c:v>
                </c:pt>
                <c:pt idx="6471">
                  <c:v>135.66108839</c:v>
                </c:pt>
                <c:pt idx="6472">
                  <c:v>136.14702063999999</c:v>
                </c:pt>
                <c:pt idx="6473">
                  <c:v>134.20040756</c:v>
                </c:pt>
                <c:pt idx="6474">
                  <c:v>134.91257952999999</c:v>
                </c:pt>
                <c:pt idx="6475">
                  <c:v>136.27326181999999</c:v>
                </c:pt>
                <c:pt idx="6476">
                  <c:v>135.14280608999999</c:v>
                </c:pt>
                <c:pt idx="6477">
                  <c:v>134.80802015</c:v>
                </c:pt>
                <c:pt idx="6478">
                  <c:v>134.17517708</c:v>
                </c:pt>
                <c:pt idx="6479">
                  <c:v>135.55441475000001</c:v>
                </c:pt>
                <c:pt idx="6480">
                  <c:v>135.27973283</c:v>
                </c:pt>
                <c:pt idx="6481">
                  <c:v>136.51482412999999</c:v>
                </c:pt>
                <c:pt idx="6482">
                  <c:v>135.13731232999999</c:v>
                </c:pt>
                <c:pt idx="6483">
                  <c:v>136.66202408000001</c:v>
                </c:pt>
                <c:pt idx="6484">
                  <c:v>135.10123010000001</c:v>
                </c:pt>
                <c:pt idx="6485">
                  <c:v>134.93782268999999</c:v>
                </c:pt>
                <c:pt idx="6486">
                  <c:v>135.27151397</c:v>
                </c:pt>
                <c:pt idx="6487">
                  <c:v>134.65280175999999</c:v>
                </c:pt>
                <c:pt idx="6488">
                  <c:v>134.00838807</c:v>
                </c:pt>
                <c:pt idx="6489">
                  <c:v>135.2523564</c:v>
                </c:pt>
                <c:pt idx="6490">
                  <c:v>134.61934676999999</c:v>
                </c:pt>
                <c:pt idx="6491">
                  <c:v>136.07904981999999</c:v>
                </c:pt>
                <c:pt idx="6492">
                  <c:v>133.41683666</c:v>
                </c:pt>
                <c:pt idx="6493">
                  <c:v>135.01485253999999</c:v>
                </c:pt>
                <c:pt idx="6494">
                  <c:v>135.26925621999999</c:v>
                </c:pt>
                <c:pt idx="6495">
                  <c:v>135.94453899999999</c:v>
                </c:pt>
                <c:pt idx="6496">
                  <c:v>135.12869402999999</c:v>
                </c:pt>
                <c:pt idx="6497">
                  <c:v>134.02318779000001</c:v>
                </c:pt>
                <c:pt idx="6498">
                  <c:v>135.41578379000001</c:v>
                </c:pt>
                <c:pt idx="6499">
                  <c:v>134.64919935</c:v>
                </c:pt>
                <c:pt idx="6500">
                  <c:v>135.40860118000001</c:v>
                </c:pt>
                <c:pt idx="6501">
                  <c:v>135.73399062999999</c:v>
                </c:pt>
                <c:pt idx="6502">
                  <c:v>134.18719665</c:v>
                </c:pt>
                <c:pt idx="6503">
                  <c:v>135.11529157999999</c:v>
                </c:pt>
                <c:pt idx="6504">
                  <c:v>134.00431207</c:v>
                </c:pt>
                <c:pt idx="6505">
                  <c:v>135.99595271999999</c:v>
                </c:pt>
                <c:pt idx="6506">
                  <c:v>135.68391367000001</c:v>
                </c:pt>
                <c:pt idx="6507">
                  <c:v>134.81212905000001</c:v>
                </c:pt>
                <c:pt idx="6508">
                  <c:v>134.10881273999999</c:v>
                </c:pt>
                <c:pt idx="6509">
                  <c:v>134.19591285000001</c:v>
                </c:pt>
                <c:pt idx="6510">
                  <c:v>136.06384413000001</c:v>
                </c:pt>
                <c:pt idx="6511">
                  <c:v>135.44567008999999</c:v>
                </c:pt>
                <c:pt idx="6512">
                  <c:v>134.69326658</c:v>
                </c:pt>
                <c:pt idx="6513">
                  <c:v>135.60730627999999</c:v>
                </c:pt>
                <c:pt idx="6514">
                  <c:v>134.35881972999999</c:v>
                </c:pt>
                <c:pt idx="6515">
                  <c:v>134.75855537999999</c:v>
                </c:pt>
                <c:pt idx="6516">
                  <c:v>135.17969101</c:v>
                </c:pt>
                <c:pt idx="6517">
                  <c:v>135.13636772999999</c:v>
                </c:pt>
                <c:pt idx="6518">
                  <c:v>135.12426052999999</c:v>
                </c:pt>
                <c:pt idx="6519">
                  <c:v>134.34311086</c:v>
                </c:pt>
                <c:pt idx="6520">
                  <c:v>134.49106953</c:v>
                </c:pt>
                <c:pt idx="6521">
                  <c:v>134.49371948000001</c:v>
                </c:pt>
                <c:pt idx="6522">
                  <c:v>134.97788581</c:v>
                </c:pt>
                <c:pt idx="6523">
                  <c:v>134.93203116999999</c:v>
                </c:pt>
                <c:pt idx="6524">
                  <c:v>134.13908982999999</c:v>
                </c:pt>
                <c:pt idx="6525">
                  <c:v>134.32898022000001</c:v>
                </c:pt>
                <c:pt idx="6526">
                  <c:v>134.31337424</c:v>
                </c:pt>
                <c:pt idx="6527">
                  <c:v>134.44208103</c:v>
                </c:pt>
                <c:pt idx="6528">
                  <c:v>134.80399036</c:v>
                </c:pt>
                <c:pt idx="6529">
                  <c:v>135.73286243999999</c:v>
                </c:pt>
                <c:pt idx="6530">
                  <c:v>134.01732633</c:v>
                </c:pt>
                <c:pt idx="6531">
                  <c:v>133.52339006</c:v>
                </c:pt>
                <c:pt idx="6532">
                  <c:v>135.00560186000001</c:v>
                </c:pt>
                <c:pt idx="6533">
                  <c:v>133.26135862999999</c:v>
                </c:pt>
                <c:pt idx="6534">
                  <c:v>133.73340035000001</c:v>
                </c:pt>
                <c:pt idx="6535">
                  <c:v>134.60546561999999</c:v>
                </c:pt>
                <c:pt idx="6536">
                  <c:v>134.8003444</c:v>
                </c:pt>
                <c:pt idx="6537">
                  <c:v>134.31648695000001</c:v>
                </c:pt>
                <c:pt idx="6538">
                  <c:v>133.27276685000001</c:v>
                </c:pt>
                <c:pt idx="6539">
                  <c:v>133.84137912</c:v>
                </c:pt>
                <c:pt idx="6540">
                  <c:v>135.71937550999999</c:v>
                </c:pt>
                <c:pt idx="6541">
                  <c:v>135.40735409999999</c:v>
                </c:pt>
                <c:pt idx="6542">
                  <c:v>134.24438087999999</c:v>
                </c:pt>
                <c:pt idx="6543">
                  <c:v>134.84469908</c:v>
                </c:pt>
                <c:pt idx="6544">
                  <c:v>134.82508145</c:v>
                </c:pt>
                <c:pt idx="6545">
                  <c:v>135.12893453999999</c:v>
                </c:pt>
                <c:pt idx="6546">
                  <c:v>133.62111436999999</c:v>
                </c:pt>
                <c:pt idx="6547">
                  <c:v>134.62462400000001</c:v>
                </c:pt>
                <c:pt idx="6548">
                  <c:v>133.98428589</c:v>
                </c:pt>
                <c:pt idx="6549">
                  <c:v>133.61933662000001</c:v>
                </c:pt>
                <c:pt idx="6550">
                  <c:v>134.71327654000001</c:v>
                </c:pt>
                <c:pt idx="6551">
                  <c:v>134.64868659000001</c:v>
                </c:pt>
                <c:pt idx="6552">
                  <c:v>132.97754459999999</c:v>
                </c:pt>
                <c:pt idx="6553">
                  <c:v>134.45546784000001</c:v>
                </c:pt>
                <c:pt idx="6554">
                  <c:v>134.33101981999999</c:v>
                </c:pt>
                <c:pt idx="6555">
                  <c:v>134.30313554</c:v>
                </c:pt>
                <c:pt idx="6556">
                  <c:v>134.21806064</c:v>
                </c:pt>
                <c:pt idx="6557">
                  <c:v>134.89374103</c:v>
                </c:pt>
                <c:pt idx="6558">
                  <c:v>134.95708852000001</c:v>
                </c:pt>
                <c:pt idx="6559">
                  <c:v>134.66011786999999</c:v>
                </c:pt>
                <c:pt idx="6560">
                  <c:v>135.96816274</c:v>
                </c:pt>
                <c:pt idx="6561">
                  <c:v>134.75369097999999</c:v>
                </c:pt>
                <c:pt idx="6562">
                  <c:v>132.88539868999999</c:v>
                </c:pt>
                <c:pt idx="6563">
                  <c:v>135.26925731</c:v>
                </c:pt>
                <c:pt idx="6564">
                  <c:v>134.76488198999999</c:v>
                </c:pt>
                <c:pt idx="6565">
                  <c:v>134.02083042000001</c:v>
                </c:pt>
                <c:pt idx="6566">
                  <c:v>134.17362883000001</c:v>
                </c:pt>
                <c:pt idx="6567">
                  <c:v>134.13917072999999</c:v>
                </c:pt>
                <c:pt idx="6568">
                  <c:v>134.40765888999999</c:v>
                </c:pt>
                <c:pt idx="6569">
                  <c:v>134.75484166000001</c:v>
                </c:pt>
                <c:pt idx="6570">
                  <c:v>133.87449078</c:v>
                </c:pt>
                <c:pt idx="6571">
                  <c:v>134.44541186000001</c:v>
                </c:pt>
                <c:pt idx="6572">
                  <c:v>134.70161246000001</c:v>
                </c:pt>
                <c:pt idx="6573">
                  <c:v>134.17896396</c:v>
                </c:pt>
                <c:pt idx="6574">
                  <c:v>135.01733093999999</c:v>
                </c:pt>
                <c:pt idx="6575">
                  <c:v>134.30881084999999</c:v>
                </c:pt>
                <c:pt idx="6576">
                  <c:v>133.99995487999999</c:v>
                </c:pt>
                <c:pt idx="6577">
                  <c:v>134.68161054000001</c:v>
                </c:pt>
                <c:pt idx="6578">
                  <c:v>134.71699691000001</c:v>
                </c:pt>
                <c:pt idx="6579">
                  <c:v>133.5045465</c:v>
                </c:pt>
                <c:pt idx="6580">
                  <c:v>134.29280584</c:v>
                </c:pt>
                <c:pt idx="6581">
                  <c:v>134.64471467000001</c:v>
                </c:pt>
                <c:pt idx="6582">
                  <c:v>134.27640633999999</c:v>
                </c:pt>
                <c:pt idx="6583">
                  <c:v>134.16796122</c:v>
                </c:pt>
                <c:pt idx="6584">
                  <c:v>133.99367217</c:v>
                </c:pt>
                <c:pt idx="6585">
                  <c:v>134.43262085000001</c:v>
                </c:pt>
                <c:pt idx="6586">
                  <c:v>132.91790327999999</c:v>
                </c:pt>
                <c:pt idx="6587">
                  <c:v>134.03729408999999</c:v>
                </c:pt>
                <c:pt idx="6588">
                  <c:v>133.89856488999999</c:v>
                </c:pt>
                <c:pt idx="6589">
                  <c:v>134.13418591000001</c:v>
                </c:pt>
                <c:pt idx="6590">
                  <c:v>133.86779883</c:v>
                </c:pt>
                <c:pt idx="6591">
                  <c:v>134.15751406000001</c:v>
                </c:pt>
                <c:pt idx="6592">
                  <c:v>134.44440116999999</c:v>
                </c:pt>
                <c:pt idx="6593">
                  <c:v>134.93606836000001</c:v>
                </c:pt>
                <c:pt idx="6594">
                  <c:v>134.16923552</c:v>
                </c:pt>
                <c:pt idx="6595">
                  <c:v>133.97378207</c:v>
                </c:pt>
                <c:pt idx="6596">
                  <c:v>135.72860012000001</c:v>
                </c:pt>
                <c:pt idx="6597">
                  <c:v>133.29108884999999</c:v>
                </c:pt>
                <c:pt idx="6598">
                  <c:v>133.68077674</c:v>
                </c:pt>
                <c:pt idx="6599">
                  <c:v>135.7290251</c:v>
                </c:pt>
                <c:pt idx="6600">
                  <c:v>133.40438255000001</c:v>
                </c:pt>
                <c:pt idx="6601">
                  <c:v>133.41510460000001</c:v>
                </c:pt>
                <c:pt idx="6602">
                  <c:v>136.33806193000001</c:v>
                </c:pt>
                <c:pt idx="6603">
                  <c:v>135.41696390000001</c:v>
                </c:pt>
                <c:pt idx="6604">
                  <c:v>134.17399524999999</c:v>
                </c:pt>
                <c:pt idx="6605">
                  <c:v>134.61798160000001</c:v>
                </c:pt>
                <c:pt idx="6606">
                  <c:v>135.18027305000001</c:v>
                </c:pt>
                <c:pt idx="6607">
                  <c:v>133.8422621</c:v>
                </c:pt>
                <c:pt idx="6608">
                  <c:v>134.27645419000001</c:v>
                </c:pt>
                <c:pt idx="6609">
                  <c:v>134.90768535999999</c:v>
                </c:pt>
                <c:pt idx="6610">
                  <c:v>135.85246662</c:v>
                </c:pt>
                <c:pt idx="6611">
                  <c:v>133.90679320000001</c:v>
                </c:pt>
                <c:pt idx="6612">
                  <c:v>134.33830900999999</c:v>
                </c:pt>
                <c:pt idx="6613">
                  <c:v>134.26623645999999</c:v>
                </c:pt>
                <c:pt idx="6614">
                  <c:v>134.52962563</c:v>
                </c:pt>
                <c:pt idx="6615">
                  <c:v>135.89149096</c:v>
                </c:pt>
                <c:pt idx="6616">
                  <c:v>134.93616365</c:v>
                </c:pt>
                <c:pt idx="6617">
                  <c:v>134.66719506000001</c:v>
                </c:pt>
                <c:pt idx="6618">
                  <c:v>134.03545244</c:v>
                </c:pt>
                <c:pt idx="6619">
                  <c:v>134.90609001000001</c:v>
                </c:pt>
                <c:pt idx="6620">
                  <c:v>133.68662922999999</c:v>
                </c:pt>
                <c:pt idx="6621">
                  <c:v>134.84598573</c:v>
                </c:pt>
                <c:pt idx="6622">
                  <c:v>134.78793117999999</c:v>
                </c:pt>
                <c:pt idx="6623">
                  <c:v>135.86384504</c:v>
                </c:pt>
                <c:pt idx="6624">
                  <c:v>134.83243082000001</c:v>
                </c:pt>
                <c:pt idx="6625">
                  <c:v>133.98674482000001</c:v>
                </c:pt>
                <c:pt idx="6626">
                  <c:v>135.44018573</c:v>
                </c:pt>
                <c:pt idx="6627">
                  <c:v>136.43638016</c:v>
                </c:pt>
                <c:pt idx="6628">
                  <c:v>135.38735647999999</c:v>
                </c:pt>
                <c:pt idx="6629">
                  <c:v>134.16682062000001</c:v>
                </c:pt>
                <c:pt idx="6630">
                  <c:v>134.29623806999999</c:v>
                </c:pt>
                <c:pt idx="6631">
                  <c:v>134.81793683000001</c:v>
                </c:pt>
                <c:pt idx="6632">
                  <c:v>134.21188261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E_170227_Return_half_loading!$I$1</c:f>
              <c:strCache>
                <c:ptCount val="1"/>
                <c:pt idx="0">
                  <c:v>SL06BT</c:v>
                </c:pt>
              </c:strCache>
            </c:strRef>
          </c:tx>
          <c:marker>
            <c:symbol val="none"/>
          </c:marker>
          <c:xVal>
            <c:numRef>
              <c:f>E_170227_Return_half_loading!$B$2:$B$7096</c:f>
              <c:numCache>
                <c:formatCode>0</c:formatCode>
                <c:ptCount val="709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</c:numCache>
            </c:numRef>
          </c:xVal>
          <c:yVal>
            <c:numRef>
              <c:f>E_170227_Return_half_loading!$I$2:$I$7096</c:f>
              <c:numCache>
                <c:formatCode>General</c:formatCode>
                <c:ptCount val="7095"/>
                <c:pt idx="0">
                  <c:v>7.58771255</c:v>
                </c:pt>
                <c:pt idx="1">
                  <c:v>8.4209651099999991</c:v>
                </c:pt>
                <c:pt idx="2">
                  <c:v>8.2147214099999992</c:v>
                </c:pt>
                <c:pt idx="3">
                  <c:v>7.5071376799999996</c:v>
                </c:pt>
                <c:pt idx="4">
                  <c:v>7.7237438100000002</c:v>
                </c:pt>
                <c:pt idx="5">
                  <c:v>7.6473364300000002</c:v>
                </c:pt>
                <c:pt idx="6">
                  <c:v>7.0271709600000003</c:v>
                </c:pt>
                <c:pt idx="7">
                  <c:v>7.8632625699999998</c:v>
                </c:pt>
                <c:pt idx="8">
                  <c:v>8.1255182300000008</c:v>
                </c:pt>
                <c:pt idx="9">
                  <c:v>8.1396303099999994</c:v>
                </c:pt>
                <c:pt idx="10">
                  <c:v>7.6757497299999997</c:v>
                </c:pt>
                <c:pt idx="11">
                  <c:v>6.2197619099999999</c:v>
                </c:pt>
                <c:pt idx="12">
                  <c:v>8.9136856800000004</c:v>
                </c:pt>
                <c:pt idx="13">
                  <c:v>7.9848659</c:v>
                </c:pt>
                <c:pt idx="14">
                  <c:v>7.8178476100000003</c:v>
                </c:pt>
                <c:pt idx="15">
                  <c:v>7.9688363999999998</c:v>
                </c:pt>
                <c:pt idx="16">
                  <c:v>8.4958203099999992</c:v>
                </c:pt>
                <c:pt idx="17">
                  <c:v>8.4205159799999993</c:v>
                </c:pt>
                <c:pt idx="18">
                  <c:v>7.2002449899999998</c:v>
                </c:pt>
                <c:pt idx="19">
                  <c:v>8.4671584499999994</c:v>
                </c:pt>
                <c:pt idx="20">
                  <c:v>8.1263524199999999</c:v>
                </c:pt>
                <c:pt idx="21">
                  <c:v>9.7043232800000006</c:v>
                </c:pt>
                <c:pt idx="22">
                  <c:v>7.47453345</c:v>
                </c:pt>
                <c:pt idx="23">
                  <c:v>7.4621682199999997</c:v>
                </c:pt>
                <c:pt idx="24">
                  <c:v>7.4919257999999997</c:v>
                </c:pt>
                <c:pt idx="25">
                  <c:v>7.9704345999999999</c:v>
                </c:pt>
                <c:pt idx="26">
                  <c:v>8.2959508999999994</c:v>
                </c:pt>
                <c:pt idx="27">
                  <c:v>6.8839919600000004</c:v>
                </c:pt>
                <c:pt idx="28">
                  <c:v>8.1413344900000002</c:v>
                </c:pt>
                <c:pt idx="29">
                  <c:v>7.7860094799999997</c:v>
                </c:pt>
                <c:pt idx="30">
                  <c:v>7.80360049</c:v>
                </c:pt>
                <c:pt idx="31">
                  <c:v>8.3736829299999993</c:v>
                </c:pt>
                <c:pt idx="32">
                  <c:v>7.80320049</c:v>
                </c:pt>
                <c:pt idx="33">
                  <c:v>6.2705552100000004</c:v>
                </c:pt>
                <c:pt idx="34">
                  <c:v>5.9924425100000001</c:v>
                </c:pt>
                <c:pt idx="35">
                  <c:v>8.1002304200000008</c:v>
                </c:pt>
                <c:pt idx="36">
                  <c:v>7.26660898</c:v>
                </c:pt>
                <c:pt idx="37">
                  <c:v>8.3305230399999992</c:v>
                </c:pt>
                <c:pt idx="38">
                  <c:v>6.6557806099999999</c:v>
                </c:pt>
                <c:pt idx="39">
                  <c:v>8.3151483699999993</c:v>
                </c:pt>
                <c:pt idx="40">
                  <c:v>8.5773287600000003</c:v>
                </c:pt>
                <c:pt idx="41">
                  <c:v>7.9842766200000002</c:v>
                </c:pt>
                <c:pt idx="42">
                  <c:v>8.0498705699999995</c:v>
                </c:pt>
                <c:pt idx="43">
                  <c:v>6.8890841800000002</c:v>
                </c:pt>
                <c:pt idx="44">
                  <c:v>8.0354818600000009</c:v>
                </c:pt>
                <c:pt idx="45">
                  <c:v>9.0864316200000008</c:v>
                </c:pt>
                <c:pt idx="46">
                  <c:v>8.2484981800000003</c:v>
                </c:pt>
                <c:pt idx="47">
                  <c:v>6.8875319900000003</c:v>
                </c:pt>
                <c:pt idx="48">
                  <c:v>8.4668995799999998</c:v>
                </c:pt>
                <c:pt idx="49">
                  <c:v>8.7617558800000008</c:v>
                </c:pt>
                <c:pt idx="50">
                  <c:v>7.6615884200000002</c:v>
                </c:pt>
                <c:pt idx="51">
                  <c:v>7.2148213200000004</c:v>
                </c:pt>
                <c:pt idx="52">
                  <c:v>7.9561161699999996</c:v>
                </c:pt>
                <c:pt idx="53">
                  <c:v>7.3394839999999997</c:v>
                </c:pt>
                <c:pt idx="54">
                  <c:v>8.1774845299999992</c:v>
                </c:pt>
                <c:pt idx="55">
                  <c:v>7.7094692199999999</c:v>
                </c:pt>
                <c:pt idx="56">
                  <c:v>6.0679199600000002</c:v>
                </c:pt>
                <c:pt idx="57">
                  <c:v>6.9360588300000003</c:v>
                </c:pt>
                <c:pt idx="58">
                  <c:v>7.32219628</c:v>
                </c:pt>
                <c:pt idx="59">
                  <c:v>6.62589702</c:v>
                </c:pt>
                <c:pt idx="60">
                  <c:v>6.5507379099999996</c:v>
                </c:pt>
                <c:pt idx="61">
                  <c:v>7.3385942899999996</c:v>
                </c:pt>
                <c:pt idx="62">
                  <c:v>6.7007623699999996</c:v>
                </c:pt>
                <c:pt idx="63">
                  <c:v>8.1137646399999994</c:v>
                </c:pt>
                <c:pt idx="64">
                  <c:v>8.9035282900000006</c:v>
                </c:pt>
                <c:pt idx="65">
                  <c:v>7.3557721200000001</c:v>
                </c:pt>
                <c:pt idx="66">
                  <c:v>7.5287488900000001</c:v>
                </c:pt>
                <c:pt idx="67">
                  <c:v>7.2303040000000003</c:v>
                </c:pt>
                <c:pt idx="68">
                  <c:v>6.72208966</c:v>
                </c:pt>
                <c:pt idx="69">
                  <c:v>6.6614857900000004</c:v>
                </c:pt>
                <c:pt idx="70">
                  <c:v>8.4835826399999998</c:v>
                </c:pt>
                <c:pt idx="71">
                  <c:v>8.2695725699999993</c:v>
                </c:pt>
                <c:pt idx="72">
                  <c:v>8.1109737499999994</c:v>
                </c:pt>
                <c:pt idx="73">
                  <c:v>7.3576095800000001</c:v>
                </c:pt>
                <c:pt idx="74">
                  <c:v>7.3089217900000003</c:v>
                </c:pt>
                <c:pt idx="75">
                  <c:v>8.5129302899999999</c:v>
                </c:pt>
                <c:pt idx="76">
                  <c:v>7.6346297600000002</c:v>
                </c:pt>
                <c:pt idx="77">
                  <c:v>8.94815337</c:v>
                </c:pt>
                <c:pt idx="78">
                  <c:v>7.0309780200000001</c:v>
                </c:pt>
                <c:pt idx="79">
                  <c:v>7.8531952699999996</c:v>
                </c:pt>
                <c:pt idx="80">
                  <c:v>7.92780956</c:v>
                </c:pt>
                <c:pt idx="81">
                  <c:v>7.0260610000000003</c:v>
                </c:pt>
                <c:pt idx="82">
                  <c:v>9.2403218900000006</c:v>
                </c:pt>
                <c:pt idx="83">
                  <c:v>7.2905651699999998</c:v>
                </c:pt>
                <c:pt idx="84">
                  <c:v>8.8985353800000002</c:v>
                </c:pt>
                <c:pt idx="85">
                  <c:v>9.0403742499999993</c:v>
                </c:pt>
                <c:pt idx="86">
                  <c:v>7.3366921400000003</c:v>
                </c:pt>
                <c:pt idx="87">
                  <c:v>7.5565895899999997</c:v>
                </c:pt>
                <c:pt idx="88">
                  <c:v>7.6807211400000002</c:v>
                </c:pt>
                <c:pt idx="89">
                  <c:v>8.1592165399999992</c:v>
                </c:pt>
                <c:pt idx="90">
                  <c:v>8.4367864200000007</c:v>
                </c:pt>
                <c:pt idx="91">
                  <c:v>7.3543616900000002</c:v>
                </c:pt>
                <c:pt idx="92">
                  <c:v>7.6951834200000002</c:v>
                </c:pt>
                <c:pt idx="93">
                  <c:v>8.2195104899999993</c:v>
                </c:pt>
                <c:pt idx="94">
                  <c:v>7.5213788900000003</c:v>
                </c:pt>
                <c:pt idx="95">
                  <c:v>7.6468985500000004</c:v>
                </c:pt>
                <c:pt idx="96">
                  <c:v>8.2501329699999992</c:v>
                </c:pt>
                <c:pt idx="97">
                  <c:v>7.7715035800000001</c:v>
                </c:pt>
                <c:pt idx="98">
                  <c:v>8.1774922700000001</c:v>
                </c:pt>
                <c:pt idx="99">
                  <c:v>7.4924654100000003</c:v>
                </c:pt>
                <c:pt idx="100">
                  <c:v>7.2131342199999997</c:v>
                </c:pt>
                <c:pt idx="101">
                  <c:v>7.5194874900000004</c:v>
                </c:pt>
                <c:pt idx="102">
                  <c:v>8.0174590600000002</c:v>
                </c:pt>
                <c:pt idx="103">
                  <c:v>6.8579468500000003</c:v>
                </c:pt>
                <c:pt idx="104">
                  <c:v>7.1982149099999999</c:v>
                </c:pt>
                <c:pt idx="105">
                  <c:v>8.5708957300000002</c:v>
                </c:pt>
                <c:pt idx="106">
                  <c:v>7.1789437400000002</c:v>
                </c:pt>
                <c:pt idx="107">
                  <c:v>7.8432791699999997</c:v>
                </c:pt>
                <c:pt idx="108">
                  <c:v>6.5776724700000004</c:v>
                </c:pt>
                <c:pt idx="109">
                  <c:v>7.0286748000000001</c:v>
                </c:pt>
                <c:pt idx="110">
                  <c:v>8.1713063800000008</c:v>
                </c:pt>
                <c:pt idx="111">
                  <c:v>7.3034844899999998</c:v>
                </c:pt>
                <c:pt idx="112">
                  <c:v>7.6876141200000001</c:v>
                </c:pt>
                <c:pt idx="113">
                  <c:v>7.4856047999999999</c:v>
                </c:pt>
                <c:pt idx="114">
                  <c:v>8.4639286400000007</c:v>
                </c:pt>
                <c:pt idx="115">
                  <c:v>7.2002621099999997</c:v>
                </c:pt>
                <c:pt idx="116">
                  <c:v>8.1118122800000005</c:v>
                </c:pt>
                <c:pt idx="117">
                  <c:v>8.1418081099999995</c:v>
                </c:pt>
                <c:pt idx="118">
                  <c:v>8.5580263300000006</c:v>
                </c:pt>
                <c:pt idx="119">
                  <c:v>7.4598914599999997</c:v>
                </c:pt>
                <c:pt idx="120">
                  <c:v>7.1775395499999997</c:v>
                </c:pt>
                <c:pt idx="121">
                  <c:v>9.0861348799999995</c:v>
                </c:pt>
                <c:pt idx="122">
                  <c:v>7.2447906800000004</c:v>
                </c:pt>
                <c:pt idx="123">
                  <c:v>8.4084962000000001</c:v>
                </c:pt>
                <c:pt idx="124">
                  <c:v>7.8516577400000003</c:v>
                </c:pt>
                <c:pt idx="125">
                  <c:v>7.4624030499999998</c:v>
                </c:pt>
                <c:pt idx="126">
                  <c:v>6.6068788500000002</c:v>
                </c:pt>
                <c:pt idx="127">
                  <c:v>7.9566072600000002</c:v>
                </c:pt>
                <c:pt idx="128">
                  <c:v>6.0685563499999997</c:v>
                </c:pt>
                <c:pt idx="129">
                  <c:v>7.1672850400000003</c:v>
                </c:pt>
                <c:pt idx="130">
                  <c:v>7.3390453100000004</c:v>
                </c:pt>
                <c:pt idx="131">
                  <c:v>7.1641844399999997</c:v>
                </c:pt>
                <c:pt idx="132">
                  <c:v>7.1992855799999997</c:v>
                </c:pt>
                <c:pt idx="133">
                  <c:v>8.1593903700000006</c:v>
                </c:pt>
                <c:pt idx="134">
                  <c:v>7.6632893199999996</c:v>
                </c:pt>
                <c:pt idx="135">
                  <c:v>6.4423396400000001</c:v>
                </c:pt>
                <c:pt idx="136">
                  <c:v>8.7804266099999992</c:v>
                </c:pt>
                <c:pt idx="137">
                  <c:v>7.0761169199999996</c:v>
                </c:pt>
                <c:pt idx="138">
                  <c:v>7.8339313600000002</c:v>
                </c:pt>
                <c:pt idx="139">
                  <c:v>7.6911860299999999</c:v>
                </c:pt>
                <c:pt idx="140">
                  <c:v>8.3738794100000007</c:v>
                </c:pt>
                <c:pt idx="141">
                  <c:v>6.9211877299999998</c:v>
                </c:pt>
                <c:pt idx="142">
                  <c:v>6.8790999399999997</c:v>
                </c:pt>
                <c:pt idx="143">
                  <c:v>7.9015083700000002</c:v>
                </c:pt>
                <c:pt idx="144">
                  <c:v>7.3618396199999996</c:v>
                </c:pt>
                <c:pt idx="145">
                  <c:v>7.9339301200000003</c:v>
                </c:pt>
                <c:pt idx="146">
                  <c:v>7.4683883</c:v>
                </c:pt>
                <c:pt idx="147">
                  <c:v>5.8627258800000002</c:v>
                </c:pt>
                <c:pt idx="148">
                  <c:v>8.5837965799999996</c:v>
                </c:pt>
                <c:pt idx="149">
                  <c:v>8.44464097</c:v>
                </c:pt>
                <c:pt idx="150">
                  <c:v>8.4406482700000005</c:v>
                </c:pt>
                <c:pt idx="151">
                  <c:v>6.2330958900000004</c:v>
                </c:pt>
                <c:pt idx="152">
                  <c:v>7.0522556099999996</c:v>
                </c:pt>
                <c:pt idx="153">
                  <c:v>6.9424125200000004</c:v>
                </c:pt>
                <c:pt idx="154">
                  <c:v>8.3333568600000003</c:v>
                </c:pt>
                <c:pt idx="155">
                  <c:v>7.1868184900000003</c:v>
                </c:pt>
                <c:pt idx="156">
                  <c:v>8.4429617799999992</c:v>
                </c:pt>
                <c:pt idx="157">
                  <c:v>8.2910247100000003</c:v>
                </c:pt>
                <c:pt idx="158">
                  <c:v>7.2233744599999996</c:v>
                </c:pt>
                <c:pt idx="159">
                  <c:v>9.1741179000000006</c:v>
                </c:pt>
                <c:pt idx="160">
                  <c:v>9.2353391499999997</c:v>
                </c:pt>
                <c:pt idx="161">
                  <c:v>8.7265900300000006</c:v>
                </c:pt>
                <c:pt idx="162">
                  <c:v>7.99769138</c:v>
                </c:pt>
                <c:pt idx="163">
                  <c:v>8.0917491600000009</c:v>
                </c:pt>
                <c:pt idx="164">
                  <c:v>8.0723620700000005</c:v>
                </c:pt>
                <c:pt idx="165">
                  <c:v>7.3479141700000001</c:v>
                </c:pt>
                <c:pt idx="166">
                  <c:v>9.3765068899999999</c:v>
                </c:pt>
                <c:pt idx="167">
                  <c:v>10.02748959</c:v>
                </c:pt>
                <c:pt idx="168">
                  <c:v>6.7095682200000004</c:v>
                </c:pt>
                <c:pt idx="169">
                  <c:v>8.1363125000000007</c:v>
                </c:pt>
                <c:pt idx="170">
                  <c:v>7.8600954500000002</c:v>
                </c:pt>
                <c:pt idx="171">
                  <c:v>6.5121545599999999</c:v>
                </c:pt>
                <c:pt idx="172">
                  <c:v>7.3504806399999998</c:v>
                </c:pt>
                <c:pt idx="173">
                  <c:v>7.8423401300000002</c:v>
                </c:pt>
                <c:pt idx="174">
                  <c:v>8.6166267699999999</c:v>
                </c:pt>
                <c:pt idx="175">
                  <c:v>7.4849847699999996</c:v>
                </c:pt>
                <c:pt idx="176">
                  <c:v>6.7860498299999996</c:v>
                </c:pt>
                <c:pt idx="177">
                  <c:v>6.4766339999999998</c:v>
                </c:pt>
                <c:pt idx="178">
                  <c:v>7.3915724899999997</c:v>
                </c:pt>
                <c:pt idx="179">
                  <c:v>7.6383006499999997</c:v>
                </c:pt>
                <c:pt idx="180">
                  <c:v>6.1237391800000003</c:v>
                </c:pt>
                <c:pt idx="181">
                  <c:v>9.3095030300000001</c:v>
                </c:pt>
                <c:pt idx="182">
                  <c:v>8.5845358899999997</c:v>
                </c:pt>
                <c:pt idx="183">
                  <c:v>7.5293865699999998</c:v>
                </c:pt>
                <c:pt idx="184">
                  <c:v>7.12404729</c:v>
                </c:pt>
                <c:pt idx="185">
                  <c:v>6.70766449</c:v>
                </c:pt>
                <c:pt idx="186">
                  <c:v>6.5706858500000003</c:v>
                </c:pt>
                <c:pt idx="187">
                  <c:v>7.1603004099999996</c:v>
                </c:pt>
                <c:pt idx="188">
                  <c:v>6.8982612100000003</c:v>
                </c:pt>
                <c:pt idx="189">
                  <c:v>6.1983276399999996</c:v>
                </c:pt>
                <c:pt idx="190">
                  <c:v>6.1403450900000003</c:v>
                </c:pt>
                <c:pt idx="191">
                  <c:v>5.5029475899999998</c:v>
                </c:pt>
                <c:pt idx="192">
                  <c:v>7.34389117</c:v>
                </c:pt>
                <c:pt idx="193">
                  <c:v>6.7112778500000001</c:v>
                </c:pt>
                <c:pt idx="194">
                  <c:v>5.7061816500000004</c:v>
                </c:pt>
                <c:pt idx="195">
                  <c:v>5.9967230699999998</c:v>
                </c:pt>
                <c:pt idx="196">
                  <c:v>7.7147326899999999</c:v>
                </c:pt>
                <c:pt idx="197">
                  <c:v>6.2912486100000002</c:v>
                </c:pt>
                <c:pt idx="198">
                  <c:v>7.39295598</c:v>
                </c:pt>
                <c:pt idx="199">
                  <c:v>7.46655655</c:v>
                </c:pt>
                <c:pt idx="200">
                  <c:v>6.7291243300000003</c:v>
                </c:pt>
                <c:pt idx="201">
                  <c:v>7.4843406200000002</c:v>
                </c:pt>
                <c:pt idx="202">
                  <c:v>5.6553671100000003</c:v>
                </c:pt>
                <c:pt idx="203">
                  <c:v>7.6516504400000001</c:v>
                </c:pt>
                <c:pt idx="204">
                  <c:v>6.05927726</c:v>
                </c:pt>
                <c:pt idx="205">
                  <c:v>6.9117729499999996</c:v>
                </c:pt>
                <c:pt idx="206">
                  <c:v>6.5707569399999999</c:v>
                </c:pt>
                <c:pt idx="207">
                  <c:v>5.14780923</c:v>
                </c:pt>
                <c:pt idx="208">
                  <c:v>7.0949811299999999</c:v>
                </c:pt>
                <c:pt idx="209">
                  <c:v>6.8505641900000001</c:v>
                </c:pt>
                <c:pt idx="210">
                  <c:v>6.2288210900000003</c:v>
                </c:pt>
                <c:pt idx="211">
                  <c:v>7.3468514999999996</c:v>
                </c:pt>
                <c:pt idx="212">
                  <c:v>7.0488435300000001</c:v>
                </c:pt>
                <c:pt idx="213">
                  <c:v>6.15401445</c:v>
                </c:pt>
                <c:pt idx="214">
                  <c:v>5.9691063900000003</c:v>
                </c:pt>
                <c:pt idx="215">
                  <c:v>5.1165232400000002</c:v>
                </c:pt>
                <c:pt idx="216">
                  <c:v>5.6419910599999996</c:v>
                </c:pt>
                <c:pt idx="217">
                  <c:v>7.3270251399999999</c:v>
                </c:pt>
                <c:pt idx="218">
                  <c:v>7.2522721199999998</c:v>
                </c:pt>
                <c:pt idx="219">
                  <c:v>6.05723419</c:v>
                </c:pt>
                <c:pt idx="220">
                  <c:v>6.3838762899999999</c:v>
                </c:pt>
                <c:pt idx="221">
                  <c:v>6.6461652000000004</c:v>
                </c:pt>
                <c:pt idx="222">
                  <c:v>6.2151681300000003</c:v>
                </c:pt>
                <c:pt idx="223">
                  <c:v>7.0825395499999999</c:v>
                </c:pt>
                <c:pt idx="224">
                  <c:v>6.0604272799999999</c:v>
                </c:pt>
                <c:pt idx="225">
                  <c:v>6.5551561300000003</c:v>
                </c:pt>
                <c:pt idx="226">
                  <c:v>7.6538000200000003</c:v>
                </c:pt>
                <c:pt idx="227">
                  <c:v>7.06314376</c:v>
                </c:pt>
                <c:pt idx="228">
                  <c:v>6.4446804799999997</c:v>
                </c:pt>
                <c:pt idx="229">
                  <c:v>6.9849400199999998</c:v>
                </c:pt>
                <c:pt idx="230">
                  <c:v>6.0707955399999998</c:v>
                </c:pt>
                <c:pt idx="231">
                  <c:v>5.2375346599999997</c:v>
                </c:pt>
                <c:pt idx="232">
                  <c:v>6.52471552</c:v>
                </c:pt>
                <c:pt idx="233">
                  <c:v>6.8643969399999998</c:v>
                </c:pt>
                <c:pt idx="234">
                  <c:v>7.0634715899999998</c:v>
                </c:pt>
                <c:pt idx="235">
                  <c:v>5.3935620499999999</c:v>
                </c:pt>
                <c:pt idx="236">
                  <c:v>7.2804258199999996</c:v>
                </c:pt>
                <c:pt idx="237">
                  <c:v>5.2848705799999998</c:v>
                </c:pt>
                <c:pt idx="238">
                  <c:v>7.6830337799999997</c:v>
                </c:pt>
                <c:pt idx="239">
                  <c:v>6.2271683199999996</c:v>
                </c:pt>
                <c:pt idx="240">
                  <c:v>7.1730179200000004</c:v>
                </c:pt>
                <c:pt idx="241">
                  <c:v>7.4962957699999997</c:v>
                </c:pt>
                <c:pt idx="242">
                  <c:v>7.2180694699999997</c:v>
                </c:pt>
                <c:pt idx="243">
                  <c:v>7.1716229199999999</c:v>
                </c:pt>
                <c:pt idx="244">
                  <c:v>6.4619854700000001</c:v>
                </c:pt>
                <c:pt idx="245">
                  <c:v>6.5526879100000004</c:v>
                </c:pt>
                <c:pt idx="246">
                  <c:v>7.5740008400000001</c:v>
                </c:pt>
                <c:pt idx="247">
                  <c:v>6.8768931499999999</c:v>
                </c:pt>
                <c:pt idx="248">
                  <c:v>7.9601885499999998</c:v>
                </c:pt>
                <c:pt idx="249">
                  <c:v>6.6472267399999998</c:v>
                </c:pt>
                <c:pt idx="250">
                  <c:v>5.5036128700000004</c:v>
                </c:pt>
                <c:pt idx="251">
                  <c:v>5.9368676300000001</c:v>
                </c:pt>
                <c:pt idx="252">
                  <c:v>5.3146704299999996</c:v>
                </c:pt>
                <c:pt idx="253">
                  <c:v>6.2758377599999999</c:v>
                </c:pt>
                <c:pt idx="254">
                  <c:v>5.7632736600000003</c:v>
                </c:pt>
                <c:pt idx="255">
                  <c:v>6.8785798600000003</c:v>
                </c:pt>
                <c:pt idx="256">
                  <c:v>7.0187994600000003</c:v>
                </c:pt>
                <c:pt idx="257">
                  <c:v>7.2208556499999998</c:v>
                </c:pt>
                <c:pt idx="258">
                  <c:v>6.0587459199999998</c:v>
                </c:pt>
                <c:pt idx="259">
                  <c:v>7.1724721100000002</c:v>
                </c:pt>
                <c:pt idx="260">
                  <c:v>6.5999531600000001</c:v>
                </c:pt>
                <c:pt idx="261">
                  <c:v>7.2202035999999996</c:v>
                </c:pt>
                <c:pt idx="262">
                  <c:v>7.79049192</c:v>
                </c:pt>
                <c:pt idx="263">
                  <c:v>6.4603466200000002</c:v>
                </c:pt>
                <c:pt idx="264">
                  <c:v>5.14347756</c:v>
                </c:pt>
                <c:pt idx="265">
                  <c:v>7.6518453099999997</c:v>
                </c:pt>
                <c:pt idx="266">
                  <c:v>7.8234614499999999</c:v>
                </c:pt>
                <c:pt idx="267">
                  <c:v>6.8289982399999998</c:v>
                </c:pt>
                <c:pt idx="268">
                  <c:v>6.2587499900000001</c:v>
                </c:pt>
                <c:pt idx="269">
                  <c:v>6.2128137900000002</c:v>
                </c:pt>
                <c:pt idx="270">
                  <c:v>6.9078511899999997</c:v>
                </c:pt>
                <c:pt idx="271">
                  <c:v>5.5757782999999996</c:v>
                </c:pt>
                <c:pt idx="272">
                  <c:v>6.1026238599999996</c:v>
                </c:pt>
                <c:pt idx="273">
                  <c:v>6.6412051200000004</c:v>
                </c:pt>
                <c:pt idx="274">
                  <c:v>7.6338285600000004</c:v>
                </c:pt>
                <c:pt idx="275">
                  <c:v>5.3147136000000001</c:v>
                </c:pt>
                <c:pt idx="276">
                  <c:v>6.2570326600000001</c:v>
                </c:pt>
                <c:pt idx="277">
                  <c:v>7.0643462000000001</c:v>
                </c:pt>
                <c:pt idx="278">
                  <c:v>6.2750796400000004</c:v>
                </c:pt>
                <c:pt idx="279">
                  <c:v>7.5447706999999999</c:v>
                </c:pt>
                <c:pt idx="280">
                  <c:v>7.2206898099999997</c:v>
                </c:pt>
                <c:pt idx="281">
                  <c:v>5.5014723500000002</c:v>
                </c:pt>
                <c:pt idx="282">
                  <c:v>6.9101896399999996</c:v>
                </c:pt>
                <c:pt idx="283">
                  <c:v>5.6737163700000002</c:v>
                </c:pt>
                <c:pt idx="284">
                  <c:v>6.3255190099999998</c:v>
                </c:pt>
                <c:pt idx="285">
                  <c:v>6.8502933700000002</c:v>
                </c:pt>
                <c:pt idx="286">
                  <c:v>6.8186708400000002</c:v>
                </c:pt>
                <c:pt idx="287">
                  <c:v>7.0676026600000004</c:v>
                </c:pt>
                <c:pt idx="288">
                  <c:v>7.6077556700000004</c:v>
                </c:pt>
                <c:pt idx="289">
                  <c:v>6.9707087799999998</c:v>
                </c:pt>
                <c:pt idx="290">
                  <c:v>5.9216254299999997</c:v>
                </c:pt>
                <c:pt idx="291">
                  <c:v>5.0717655300000004</c:v>
                </c:pt>
                <c:pt idx="292">
                  <c:v>5.1640591899999997</c:v>
                </c:pt>
                <c:pt idx="293">
                  <c:v>6.4296677300000002</c:v>
                </c:pt>
                <c:pt idx="294">
                  <c:v>5.8273888999999999</c:v>
                </c:pt>
                <c:pt idx="295">
                  <c:v>6.13994558</c:v>
                </c:pt>
                <c:pt idx="296">
                  <c:v>6.2635317300000004</c:v>
                </c:pt>
                <c:pt idx="297">
                  <c:v>6.4791715500000002</c:v>
                </c:pt>
                <c:pt idx="298">
                  <c:v>5.9829042299999999</c:v>
                </c:pt>
                <c:pt idx="299">
                  <c:v>5.6574102799999997</c:v>
                </c:pt>
                <c:pt idx="300">
                  <c:v>5.4556225500000002</c:v>
                </c:pt>
                <c:pt idx="301">
                  <c:v>5.35105846</c:v>
                </c:pt>
                <c:pt idx="302">
                  <c:v>5.67561655</c:v>
                </c:pt>
                <c:pt idx="303">
                  <c:v>7.9469387200000003</c:v>
                </c:pt>
                <c:pt idx="304">
                  <c:v>5.6753294500000004</c:v>
                </c:pt>
                <c:pt idx="305">
                  <c:v>5.8285723300000001</c:v>
                </c:pt>
                <c:pt idx="306">
                  <c:v>6.5377229400000001</c:v>
                </c:pt>
                <c:pt idx="307">
                  <c:v>6.5840682199999998</c:v>
                </c:pt>
                <c:pt idx="308">
                  <c:v>5.9511114999999997</c:v>
                </c:pt>
                <c:pt idx="309">
                  <c:v>5.28488208</c:v>
                </c:pt>
                <c:pt idx="310">
                  <c:v>6.1383584400000002</c:v>
                </c:pt>
                <c:pt idx="311">
                  <c:v>5.6109947699999996</c:v>
                </c:pt>
                <c:pt idx="312">
                  <c:v>5.6436527099999996</c:v>
                </c:pt>
                <c:pt idx="313">
                  <c:v>5.4555061800000004</c:v>
                </c:pt>
                <c:pt idx="314">
                  <c:v>5.8099763900000001</c:v>
                </c:pt>
                <c:pt idx="315">
                  <c:v>4.9913232499999998</c:v>
                </c:pt>
                <c:pt idx="316">
                  <c:v>4.5167779699999997</c:v>
                </c:pt>
                <c:pt idx="317">
                  <c:v>6.4482140299999999</c:v>
                </c:pt>
                <c:pt idx="318">
                  <c:v>4.9461399000000004</c:v>
                </c:pt>
                <c:pt idx="319">
                  <c:v>4.9649321899999999</c:v>
                </c:pt>
                <c:pt idx="320">
                  <c:v>3.78660635</c:v>
                </c:pt>
                <c:pt idx="321">
                  <c:v>5.1948810099999996</c:v>
                </c:pt>
                <c:pt idx="322">
                  <c:v>4.5613595199999999</c:v>
                </c:pt>
                <c:pt idx="323">
                  <c:v>4.0667385899999999</c:v>
                </c:pt>
                <c:pt idx="324">
                  <c:v>5.5036085400000001</c:v>
                </c:pt>
                <c:pt idx="325">
                  <c:v>4.2172948300000002</c:v>
                </c:pt>
                <c:pt idx="326">
                  <c:v>5.0091551599999997</c:v>
                </c:pt>
                <c:pt idx="327">
                  <c:v>4.6840736700000001</c:v>
                </c:pt>
                <c:pt idx="328">
                  <c:v>4.7150319100000004</c:v>
                </c:pt>
                <c:pt idx="329">
                  <c:v>5.1779909799999997</c:v>
                </c:pt>
                <c:pt idx="330">
                  <c:v>3.89202388</c:v>
                </c:pt>
                <c:pt idx="331">
                  <c:v>4.1408056699999998</c:v>
                </c:pt>
                <c:pt idx="332">
                  <c:v>4.8672283800000002</c:v>
                </c:pt>
                <c:pt idx="333">
                  <c:v>6.2453441600000001</c:v>
                </c:pt>
                <c:pt idx="334">
                  <c:v>4.0925128500000003</c:v>
                </c:pt>
                <c:pt idx="335">
                  <c:v>5.4402624900000003</c:v>
                </c:pt>
                <c:pt idx="336">
                  <c:v>5.0689520100000003</c:v>
                </c:pt>
                <c:pt idx="337">
                  <c:v>6.4892664099999999</c:v>
                </c:pt>
                <c:pt idx="338">
                  <c:v>6.3710156400000004</c:v>
                </c:pt>
                <c:pt idx="339">
                  <c:v>5.4579455100000001</c:v>
                </c:pt>
                <c:pt idx="340">
                  <c:v>6.1211947799999997</c:v>
                </c:pt>
                <c:pt idx="341">
                  <c:v>6.6783316900000003</c:v>
                </c:pt>
                <c:pt idx="342">
                  <c:v>5.9674355300000004</c:v>
                </c:pt>
                <c:pt idx="343">
                  <c:v>8.1367626800000004</c:v>
                </c:pt>
                <c:pt idx="344">
                  <c:v>8.0722600900000003</c:v>
                </c:pt>
                <c:pt idx="345">
                  <c:v>7.1441393499999997</c:v>
                </c:pt>
                <c:pt idx="346">
                  <c:v>7.9603782000000001</c:v>
                </c:pt>
                <c:pt idx="347">
                  <c:v>8.9539454099999993</c:v>
                </c:pt>
                <c:pt idx="348">
                  <c:v>9.9903345699999999</c:v>
                </c:pt>
                <c:pt idx="349">
                  <c:v>8.5752679100000009</c:v>
                </c:pt>
                <c:pt idx="350">
                  <c:v>9.6497855599999998</c:v>
                </c:pt>
                <c:pt idx="351">
                  <c:v>10.11310057</c:v>
                </c:pt>
                <c:pt idx="352">
                  <c:v>9.7894755999999994</c:v>
                </c:pt>
                <c:pt idx="353">
                  <c:v>10.31357747</c:v>
                </c:pt>
                <c:pt idx="354">
                  <c:v>11.36776555</c:v>
                </c:pt>
                <c:pt idx="355">
                  <c:v>12.096034830000001</c:v>
                </c:pt>
                <c:pt idx="356">
                  <c:v>10.472348419999999</c:v>
                </c:pt>
                <c:pt idx="357">
                  <c:v>12.11165952</c:v>
                </c:pt>
                <c:pt idx="358">
                  <c:v>12.33097016</c:v>
                </c:pt>
                <c:pt idx="359">
                  <c:v>12.112713100000001</c:v>
                </c:pt>
                <c:pt idx="360">
                  <c:v>12.177179519999999</c:v>
                </c:pt>
                <c:pt idx="361">
                  <c:v>12.7334701</c:v>
                </c:pt>
                <c:pt idx="362">
                  <c:v>13.84495092</c:v>
                </c:pt>
                <c:pt idx="363">
                  <c:v>13.11748828</c:v>
                </c:pt>
                <c:pt idx="364">
                  <c:v>13.87669103</c:v>
                </c:pt>
                <c:pt idx="365">
                  <c:v>13.51774221</c:v>
                </c:pt>
                <c:pt idx="366">
                  <c:v>14.152048799999999</c:v>
                </c:pt>
                <c:pt idx="367">
                  <c:v>13.966017799999999</c:v>
                </c:pt>
                <c:pt idx="368">
                  <c:v>13.40998566</c:v>
                </c:pt>
                <c:pt idx="369">
                  <c:v>13.96804481</c:v>
                </c:pt>
                <c:pt idx="370">
                  <c:v>14.758361069999999</c:v>
                </c:pt>
                <c:pt idx="371">
                  <c:v>15.82644359</c:v>
                </c:pt>
                <c:pt idx="372">
                  <c:v>16.30556863</c:v>
                </c:pt>
                <c:pt idx="373">
                  <c:v>15.18894446</c:v>
                </c:pt>
                <c:pt idx="374">
                  <c:v>16.303917179999999</c:v>
                </c:pt>
                <c:pt idx="375">
                  <c:v>16.366309439999998</c:v>
                </c:pt>
                <c:pt idx="376">
                  <c:v>17.790403529999999</c:v>
                </c:pt>
                <c:pt idx="377">
                  <c:v>18.781966860000001</c:v>
                </c:pt>
                <c:pt idx="378">
                  <c:v>17.651721340000002</c:v>
                </c:pt>
                <c:pt idx="379">
                  <c:v>17.40316675</c:v>
                </c:pt>
                <c:pt idx="380">
                  <c:v>19.24732251</c:v>
                </c:pt>
                <c:pt idx="381">
                  <c:v>21.070770339999999</c:v>
                </c:pt>
                <c:pt idx="382">
                  <c:v>20.498835960000001</c:v>
                </c:pt>
                <c:pt idx="383">
                  <c:v>19.895552510000002</c:v>
                </c:pt>
                <c:pt idx="384">
                  <c:v>20.809119679999998</c:v>
                </c:pt>
                <c:pt idx="385">
                  <c:v>22.446650030000001</c:v>
                </c:pt>
                <c:pt idx="386">
                  <c:v>21.25582047</c:v>
                </c:pt>
                <c:pt idx="387">
                  <c:v>22.802146610000001</c:v>
                </c:pt>
                <c:pt idx="388">
                  <c:v>23.420955719999998</c:v>
                </c:pt>
                <c:pt idx="389">
                  <c:v>23.715689699999999</c:v>
                </c:pt>
                <c:pt idx="390">
                  <c:v>24.569516100000001</c:v>
                </c:pt>
                <c:pt idx="391">
                  <c:v>23.238149409999998</c:v>
                </c:pt>
                <c:pt idx="392">
                  <c:v>26.363934619999998</c:v>
                </c:pt>
                <c:pt idx="393">
                  <c:v>25.759005380000001</c:v>
                </c:pt>
                <c:pt idx="394">
                  <c:v>26.04121928</c:v>
                </c:pt>
                <c:pt idx="395">
                  <c:v>27.323751560000002</c:v>
                </c:pt>
                <c:pt idx="396">
                  <c:v>27.521895350000001</c:v>
                </c:pt>
                <c:pt idx="397">
                  <c:v>29.438084809999999</c:v>
                </c:pt>
                <c:pt idx="398">
                  <c:v>31.32671062</c:v>
                </c:pt>
                <c:pt idx="399">
                  <c:v>30.505159639999999</c:v>
                </c:pt>
                <c:pt idx="400">
                  <c:v>32.874048950000002</c:v>
                </c:pt>
                <c:pt idx="401">
                  <c:v>34.51089777</c:v>
                </c:pt>
                <c:pt idx="402">
                  <c:v>35.274300359999998</c:v>
                </c:pt>
                <c:pt idx="403">
                  <c:v>37.55086799</c:v>
                </c:pt>
                <c:pt idx="404">
                  <c:v>39.17132548</c:v>
                </c:pt>
                <c:pt idx="405">
                  <c:v>40.442768239999999</c:v>
                </c:pt>
                <c:pt idx="406">
                  <c:v>41.541324029999998</c:v>
                </c:pt>
                <c:pt idx="407">
                  <c:v>44.944035820000003</c:v>
                </c:pt>
                <c:pt idx="408">
                  <c:v>48.254422859999998</c:v>
                </c:pt>
                <c:pt idx="409">
                  <c:v>51.333283389999998</c:v>
                </c:pt>
                <c:pt idx="410">
                  <c:v>53.977873129999999</c:v>
                </c:pt>
                <c:pt idx="411">
                  <c:v>57.45917403</c:v>
                </c:pt>
                <c:pt idx="412">
                  <c:v>61.683853540000001</c:v>
                </c:pt>
                <c:pt idx="413">
                  <c:v>64.141864589999997</c:v>
                </c:pt>
                <c:pt idx="414">
                  <c:v>66.834692059999995</c:v>
                </c:pt>
                <c:pt idx="415">
                  <c:v>70.67097717</c:v>
                </c:pt>
                <c:pt idx="416">
                  <c:v>71.753900229999999</c:v>
                </c:pt>
                <c:pt idx="417">
                  <c:v>71.524343220000006</c:v>
                </c:pt>
                <c:pt idx="418">
                  <c:v>71.631520330000001</c:v>
                </c:pt>
                <c:pt idx="419">
                  <c:v>70.271030370000005</c:v>
                </c:pt>
                <c:pt idx="420">
                  <c:v>70.85778895</c:v>
                </c:pt>
                <c:pt idx="421">
                  <c:v>70.904669979999994</c:v>
                </c:pt>
                <c:pt idx="422">
                  <c:v>70.517876369999996</c:v>
                </c:pt>
                <c:pt idx="423">
                  <c:v>70.796025270000001</c:v>
                </c:pt>
                <c:pt idx="424">
                  <c:v>70.546932319999996</c:v>
                </c:pt>
                <c:pt idx="425">
                  <c:v>70.007744669999994</c:v>
                </c:pt>
                <c:pt idx="426">
                  <c:v>70.656977499999996</c:v>
                </c:pt>
                <c:pt idx="427">
                  <c:v>70.270949770000001</c:v>
                </c:pt>
                <c:pt idx="428">
                  <c:v>68.970308829999993</c:v>
                </c:pt>
                <c:pt idx="429">
                  <c:v>70.131234829999997</c:v>
                </c:pt>
                <c:pt idx="430">
                  <c:v>69.853429300000002</c:v>
                </c:pt>
                <c:pt idx="431">
                  <c:v>69.310887620000003</c:v>
                </c:pt>
                <c:pt idx="432">
                  <c:v>69.619714610000003</c:v>
                </c:pt>
                <c:pt idx="433">
                  <c:v>69.558000379999996</c:v>
                </c:pt>
                <c:pt idx="434">
                  <c:v>70.594992189999999</c:v>
                </c:pt>
                <c:pt idx="435">
                  <c:v>70.595793290000003</c:v>
                </c:pt>
                <c:pt idx="436">
                  <c:v>70.376813540000001</c:v>
                </c:pt>
                <c:pt idx="437">
                  <c:v>70.334034750000001</c:v>
                </c:pt>
                <c:pt idx="438">
                  <c:v>70.842854520000003</c:v>
                </c:pt>
                <c:pt idx="439">
                  <c:v>69.992198819999999</c:v>
                </c:pt>
                <c:pt idx="440">
                  <c:v>70.795493800000003</c:v>
                </c:pt>
                <c:pt idx="441">
                  <c:v>69.619754180000001</c:v>
                </c:pt>
                <c:pt idx="442">
                  <c:v>68.985063370000006</c:v>
                </c:pt>
                <c:pt idx="443">
                  <c:v>70.238685689999997</c:v>
                </c:pt>
                <c:pt idx="444">
                  <c:v>69.358057090000003</c:v>
                </c:pt>
                <c:pt idx="445">
                  <c:v>69.528888480000006</c:v>
                </c:pt>
                <c:pt idx="446">
                  <c:v>69.822402760000003</c:v>
                </c:pt>
                <c:pt idx="447">
                  <c:v>69.357852399999999</c:v>
                </c:pt>
                <c:pt idx="448">
                  <c:v>68.877670559999999</c:v>
                </c:pt>
                <c:pt idx="449">
                  <c:v>70.133585800000006</c:v>
                </c:pt>
                <c:pt idx="450">
                  <c:v>69.171735510000005</c:v>
                </c:pt>
                <c:pt idx="451">
                  <c:v>68.661021020000007</c:v>
                </c:pt>
                <c:pt idx="452">
                  <c:v>70.67145807</c:v>
                </c:pt>
                <c:pt idx="453">
                  <c:v>32.444888769999999</c:v>
                </c:pt>
                <c:pt idx="454">
                  <c:v>25.82361495</c:v>
                </c:pt>
                <c:pt idx="455">
                  <c:v>25.281292879999999</c:v>
                </c:pt>
                <c:pt idx="456">
                  <c:v>24.275434690000001</c:v>
                </c:pt>
                <c:pt idx="457">
                  <c:v>24.058059929999999</c:v>
                </c:pt>
                <c:pt idx="458">
                  <c:v>22.71166784</c:v>
                </c:pt>
                <c:pt idx="459">
                  <c:v>25.09409015</c:v>
                </c:pt>
                <c:pt idx="460">
                  <c:v>24.276028140000001</c:v>
                </c:pt>
                <c:pt idx="461">
                  <c:v>24.645554829999998</c:v>
                </c:pt>
                <c:pt idx="462">
                  <c:v>24.119026900000001</c:v>
                </c:pt>
                <c:pt idx="463">
                  <c:v>25.433276370000002</c:v>
                </c:pt>
                <c:pt idx="464">
                  <c:v>25.760022889999998</c:v>
                </c:pt>
                <c:pt idx="465">
                  <c:v>24.967656049999999</c:v>
                </c:pt>
                <c:pt idx="466">
                  <c:v>26.253942940000002</c:v>
                </c:pt>
                <c:pt idx="467">
                  <c:v>26.054685630000002</c:v>
                </c:pt>
                <c:pt idx="468">
                  <c:v>28.436451049999999</c:v>
                </c:pt>
                <c:pt idx="469">
                  <c:v>30.57080569</c:v>
                </c:pt>
                <c:pt idx="470">
                  <c:v>34.066892150000001</c:v>
                </c:pt>
                <c:pt idx="471">
                  <c:v>36.681880319999998</c:v>
                </c:pt>
                <c:pt idx="472">
                  <c:v>42.838903899999998</c:v>
                </c:pt>
                <c:pt idx="473">
                  <c:v>50.077601950000002</c:v>
                </c:pt>
                <c:pt idx="474">
                  <c:v>54.983549920000002</c:v>
                </c:pt>
                <c:pt idx="475">
                  <c:v>60.367918039999999</c:v>
                </c:pt>
                <c:pt idx="476">
                  <c:v>61.452264790000001</c:v>
                </c:pt>
                <c:pt idx="477">
                  <c:v>66.991363010000001</c:v>
                </c:pt>
                <c:pt idx="478">
                  <c:v>69.743628189999995</c:v>
                </c:pt>
                <c:pt idx="479">
                  <c:v>72.544737269999999</c:v>
                </c:pt>
                <c:pt idx="480">
                  <c:v>71.184959430000006</c:v>
                </c:pt>
                <c:pt idx="481">
                  <c:v>71.198733709999999</c:v>
                </c:pt>
                <c:pt idx="482">
                  <c:v>72.728874189999999</c:v>
                </c:pt>
                <c:pt idx="483">
                  <c:v>72.080541220000001</c:v>
                </c:pt>
                <c:pt idx="484">
                  <c:v>23.530221090000001</c:v>
                </c:pt>
                <c:pt idx="485">
                  <c:v>22.82088585</c:v>
                </c:pt>
                <c:pt idx="486">
                  <c:v>24.833129039999999</c:v>
                </c:pt>
                <c:pt idx="487">
                  <c:v>24.19723252</c:v>
                </c:pt>
                <c:pt idx="488">
                  <c:v>24.598778639999999</c:v>
                </c:pt>
                <c:pt idx="489">
                  <c:v>24.08894716</c:v>
                </c:pt>
                <c:pt idx="490">
                  <c:v>24.026902960000001</c:v>
                </c:pt>
                <c:pt idx="491">
                  <c:v>24.243945759999999</c:v>
                </c:pt>
                <c:pt idx="492">
                  <c:v>23.43913079</c:v>
                </c:pt>
                <c:pt idx="493">
                  <c:v>24.830804189999998</c:v>
                </c:pt>
                <c:pt idx="494">
                  <c:v>23.343688230000001</c:v>
                </c:pt>
                <c:pt idx="495">
                  <c:v>23.964903549999999</c:v>
                </c:pt>
                <c:pt idx="496">
                  <c:v>24.781423920000002</c:v>
                </c:pt>
                <c:pt idx="497">
                  <c:v>27.5848467</c:v>
                </c:pt>
                <c:pt idx="498">
                  <c:v>26.006804899999999</c:v>
                </c:pt>
                <c:pt idx="499">
                  <c:v>25.776134970000001</c:v>
                </c:pt>
                <c:pt idx="500">
                  <c:v>27.39942533</c:v>
                </c:pt>
                <c:pt idx="501">
                  <c:v>28.096785919999999</c:v>
                </c:pt>
                <c:pt idx="502">
                  <c:v>28.529261049999999</c:v>
                </c:pt>
                <c:pt idx="503">
                  <c:v>34.762701319999998</c:v>
                </c:pt>
                <c:pt idx="504">
                  <c:v>38.229955279999999</c:v>
                </c:pt>
                <c:pt idx="505">
                  <c:v>40.273001260000001</c:v>
                </c:pt>
                <c:pt idx="506">
                  <c:v>47.063351779999998</c:v>
                </c:pt>
                <c:pt idx="507">
                  <c:v>54.409187039999999</c:v>
                </c:pt>
                <c:pt idx="508">
                  <c:v>58.511569199999997</c:v>
                </c:pt>
                <c:pt idx="509">
                  <c:v>65.179837259999999</c:v>
                </c:pt>
                <c:pt idx="510">
                  <c:v>68.413696270000003</c:v>
                </c:pt>
                <c:pt idx="511">
                  <c:v>68.445230280000004</c:v>
                </c:pt>
                <c:pt idx="512">
                  <c:v>72.41980719</c:v>
                </c:pt>
                <c:pt idx="513">
                  <c:v>71.492075060000005</c:v>
                </c:pt>
                <c:pt idx="514">
                  <c:v>72.868936199999993</c:v>
                </c:pt>
                <c:pt idx="515">
                  <c:v>43.301762779999997</c:v>
                </c:pt>
                <c:pt idx="516">
                  <c:v>25.929029570000001</c:v>
                </c:pt>
                <c:pt idx="517">
                  <c:v>25.29408931</c:v>
                </c:pt>
                <c:pt idx="518">
                  <c:v>25.09280077</c:v>
                </c:pt>
                <c:pt idx="519">
                  <c:v>25.156740589999998</c:v>
                </c:pt>
                <c:pt idx="520">
                  <c:v>25.017752819999998</c:v>
                </c:pt>
                <c:pt idx="521">
                  <c:v>23.267500640000002</c:v>
                </c:pt>
                <c:pt idx="522">
                  <c:v>24.65920483</c:v>
                </c:pt>
                <c:pt idx="523">
                  <c:v>23.730121820000001</c:v>
                </c:pt>
                <c:pt idx="524">
                  <c:v>24.706756129999999</c:v>
                </c:pt>
                <c:pt idx="525">
                  <c:v>24.64423863</c:v>
                </c:pt>
                <c:pt idx="526">
                  <c:v>23.83885836</c:v>
                </c:pt>
                <c:pt idx="527">
                  <c:v>24.96995012</c:v>
                </c:pt>
                <c:pt idx="528">
                  <c:v>24.938027909999999</c:v>
                </c:pt>
                <c:pt idx="529">
                  <c:v>24.62806703</c:v>
                </c:pt>
                <c:pt idx="530">
                  <c:v>24.225943109999999</c:v>
                </c:pt>
                <c:pt idx="531">
                  <c:v>23.529611299999999</c:v>
                </c:pt>
                <c:pt idx="532">
                  <c:v>23.436275909999999</c:v>
                </c:pt>
                <c:pt idx="533">
                  <c:v>24.517166660000001</c:v>
                </c:pt>
                <c:pt idx="534">
                  <c:v>21.73407637</c:v>
                </c:pt>
                <c:pt idx="535">
                  <c:v>23.69651206</c:v>
                </c:pt>
                <c:pt idx="536">
                  <c:v>25.311455840000001</c:v>
                </c:pt>
                <c:pt idx="537">
                  <c:v>24.78465516</c:v>
                </c:pt>
                <c:pt idx="538">
                  <c:v>24.830851800000001</c:v>
                </c:pt>
                <c:pt idx="539">
                  <c:v>24.32066322</c:v>
                </c:pt>
                <c:pt idx="540">
                  <c:v>23.577186059999999</c:v>
                </c:pt>
                <c:pt idx="541">
                  <c:v>24.50527391</c:v>
                </c:pt>
                <c:pt idx="542">
                  <c:v>24.09094365</c:v>
                </c:pt>
                <c:pt idx="543">
                  <c:v>26.207812740000001</c:v>
                </c:pt>
                <c:pt idx="544">
                  <c:v>23.68531196</c:v>
                </c:pt>
                <c:pt idx="545">
                  <c:v>25.85182197</c:v>
                </c:pt>
                <c:pt idx="546">
                  <c:v>24.366163019999998</c:v>
                </c:pt>
                <c:pt idx="547">
                  <c:v>23.176033100000001</c:v>
                </c:pt>
                <c:pt idx="548">
                  <c:v>24.24349771</c:v>
                </c:pt>
                <c:pt idx="549">
                  <c:v>24.844567519999998</c:v>
                </c:pt>
                <c:pt idx="550">
                  <c:v>25.001336550000001</c:v>
                </c:pt>
                <c:pt idx="551">
                  <c:v>24.688865750000001</c:v>
                </c:pt>
                <c:pt idx="552">
                  <c:v>23.85391783</c:v>
                </c:pt>
                <c:pt idx="553">
                  <c:v>23.437404239999999</c:v>
                </c:pt>
                <c:pt idx="554">
                  <c:v>23.975383610000002</c:v>
                </c:pt>
                <c:pt idx="555">
                  <c:v>23.095141569999999</c:v>
                </c:pt>
                <c:pt idx="556">
                  <c:v>24.33387282</c:v>
                </c:pt>
                <c:pt idx="557">
                  <c:v>24.641171180000001</c:v>
                </c:pt>
                <c:pt idx="558">
                  <c:v>24.50616329</c:v>
                </c:pt>
                <c:pt idx="559">
                  <c:v>24.505578910000001</c:v>
                </c:pt>
                <c:pt idx="560">
                  <c:v>25.123263439999999</c:v>
                </c:pt>
                <c:pt idx="561">
                  <c:v>24.01106476</c:v>
                </c:pt>
                <c:pt idx="562">
                  <c:v>24.211419490000001</c:v>
                </c:pt>
                <c:pt idx="563">
                  <c:v>24.303194680000001</c:v>
                </c:pt>
                <c:pt idx="564">
                  <c:v>25.06192064</c:v>
                </c:pt>
                <c:pt idx="565">
                  <c:v>26.05246833</c:v>
                </c:pt>
                <c:pt idx="566">
                  <c:v>22.988991689999999</c:v>
                </c:pt>
                <c:pt idx="567">
                  <c:v>24.657790989999999</c:v>
                </c:pt>
                <c:pt idx="568">
                  <c:v>24.225924819999999</c:v>
                </c:pt>
                <c:pt idx="569">
                  <c:v>23.452654020000001</c:v>
                </c:pt>
                <c:pt idx="570">
                  <c:v>24.520751180000001</c:v>
                </c:pt>
                <c:pt idx="571">
                  <c:v>25.742840990000001</c:v>
                </c:pt>
                <c:pt idx="572">
                  <c:v>24.164120539999999</c:v>
                </c:pt>
                <c:pt idx="573">
                  <c:v>24.211335030000001</c:v>
                </c:pt>
                <c:pt idx="574">
                  <c:v>22.201550080000001</c:v>
                </c:pt>
                <c:pt idx="575">
                  <c:v>25.57288093</c:v>
                </c:pt>
                <c:pt idx="576">
                  <c:v>21.551445789999999</c:v>
                </c:pt>
                <c:pt idx="577">
                  <c:v>24.07228726</c:v>
                </c:pt>
                <c:pt idx="578">
                  <c:v>24.351138590000001</c:v>
                </c:pt>
                <c:pt idx="579">
                  <c:v>24.182075780000002</c:v>
                </c:pt>
                <c:pt idx="580">
                  <c:v>25.588425740000002</c:v>
                </c:pt>
                <c:pt idx="581">
                  <c:v>24.489476450000002</c:v>
                </c:pt>
                <c:pt idx="582">
                  <c:v>26.314459119999999</c:v>
                </c:pt>
                <c:pt idx="583">
                  <c:v>26.86055077</c:v>
                </c:pt>
                <c:pt idx="584">
                  <c:v>25.481856000000001</c:v>
                </c:pt>
                <c:pt idx="585">
                  <c:v>25.588726619999999</c:v>
                </c:pt>
                <c:pt idx="586">
                  <c:v>25.434986540000001</c:v>
                </c:pt>
                <c:pt idx="587">
                  <c:v>28.031149490000001</c:v>
                </c:pt>
                <c:pt idx="588">
                  <c:v>31.05100483</c:v>
                </c:pt>
                <c:pt idx="589">
                  <c:v>34.807974950000002</c:v>
                </c:pt>
                <c:pt idx="590">
                  <c:v>39.620558930000001</c:v>
                </c:pt>
                <c:pt idx="591">
                  <c:v>45.019721650000001</c:v>
                </c:pt>
                <c:pt idx="592">
                  <c:v>50.929859319999998</c:v>
                </c:pt>
                <c:pt idx="593">
                  <c:v>58.139443540000002</c:v>
                </c:pt>
                <c:pt idx="594">
                  <c:v>67.346962759999997</c:v>
                </c:pt>
                <c:pt idx="595">
                  <c:v>75.190817480000007</c:v>
                </c:pt>
                <c:pt idx="596">
                  <c:v>80.467432160000001</c:v>
                </c:pt>
                <c:pt idx="597">
                  <c:v>85.912509760000006</c:v>
                </c:pt>
                <c:pt idx="598">
                  <c:v>88.788739960000001</c:v>
                </c:pt>
                <c:pt idx="599">
                  <c:v>94.203840900000003</c:v>
                </c:pt>
                <c:pt idx="600">
                  <c:v>98.180128330000002</c:v>
                </c:pt>
                <c:pt idx="601">
                  <c:v>99.108894070000005</c:v>
                </c:pt>
                <c:pt idx="602">
                  <c:v>102.52865155000001</c:v>
                </c:pt>
                <c:pt idx="603">
                  <c:v>106.3649368</c:v>
                </c:pt>
                <c:pt idx="604">
                  <c:v>109.47497213</c:v>
                </c:pt>
                <c:pt idx="605">
                  <c:v>111.98219999</c:v>
                </c:pt>
                <c:pt idx="606">
                  <c:v>110.29600646999999</c:v>
                </c:pt>
                <c:pt idx="607">
                  <c:v>110.27996997</c:v>
                </c:pt>
                <c:pt idx="608">
                  <c:v>110.55765889</c:v>
                </c:pt>
                <c:pt idx="609">
                  <c:v>109.53748994999999</c:v>
                </c:pt>
                <c:pt idx="610">
                  <c:v>111.22409682999999</c:v>
                </c:pt>
                <c:pt idx="611">
                  <c:v>109.95467083</c:v>
                </c:pt>
                <c:pt idx="612">
                  <c:v>109.66077488000001</c:v>
                </c:pt>
                <c:pt idx="613">
                  <c:v>109.847089</c:v>
                </c:pt>
                <c:pt idx="614">
                  <c:v>109.05777261</c:v>
                </c:pt>
                <c:pt idx="615">
                  <c:v>110.37167347</c:v>
                </c:pt>
                <c:pt idx="616">
                  <c:v>109.92317977</c:v>
                </c:pt>
                <c:pt idx="617">
                  <c:v>110.09344849999999</c:v>
                </c:pt>
                <c:pt idx="618">
                  <c:v>110.14062864</c:v>
                </c:pt>
                <c:pt idx="619">
                  <c:v>110.01765249</c:v>
                </c:pt>
                <c:pt idx="620">
                  <c:v>109.78408193999999</c:v>
                </c:pt>
                <c:pt idx="621">
                  <c:v>108.11335498</c:v>
                </c:pt>
                <c:pt idx="622">
                  <c:v>109.92310621</c:v>
                </c:pt>
                <c:pt idx="623">
                  <c:v>108.42343388</c:v>
                </c:pt>
                <c:pt idx="624">
                  <c:v>110.1247017</c:v>
                </c:pt>
                <c:pt idx="625">
                  <c:v>108.99465893</c:v>
                </c:pt>
                <c:pt idx="626">
                  <c:v>109.18054433</c:v>
                </c:pt>
                <c:pt idx="627">
                  <c:v>108.48605243999999</c:v>
                </c:pt>
                <c:pt idx="628">
                  <c:v>108.71732550999999</c:v>
                </c:pt>
                <c:pt idx="629">
                  <c:v>108.74813927</c:v>
                </c:pt>
                <c:pt idx="630">
                  <c:v>109.01032254</c:v>
                </c:pt>
                <c:pt idx="631">
                  <c:v>109.5047003</c:v>
                </c:pt>
                <c:pt idx="632">
                  <c:v>109.16528148</c:v>
                </c:pt>
                <c:pt idx="633">
                  <c:v>108.85541004</c:v>
                </c:pt>
                <c:pt idx="634">
                  <c:v>110.17170849</c:v>
                </c:pt>
                <c:pt idx="635">
                  <c:v>110.26379423</c:v>
                </c:pt>
                <c:pt idx="636">
                  <c:v>109.9228475</c:v>
                </c:pt>
                <c:pt idx="637">
                  <c:v>109.01005053999999</c:v>
                </c:pt>
                <c:pt idx="638">
                  <c:v>109.31932550000001</c:v>
                </c:pt>
                <c:pt idx="639">
                  <c:v>110.75918299999999</c:v>
                </c:pt>
                <c:pt idx="640">
                  <c:v>109.02640912</c:v>
                </c:pt>
                <c:pt idx="641">
                  <c:v>109.75257575000001</c:v>
                </c:pt>
                <c:pt idx="642">
                  <c:v>109.50650093</c:v>
                </c:pt>
                <c:pt idx="643">
                  <c:v>109.81611106</c:v>
                </c:pt>
                <c:pt idx="644">
                  <c:v>109.08917441</c:v>
                </c:pt>
                <c:pt idx="645">
                  <c:v>109.24428085</c:v>
                </c:pt>
                <c:pt idx="646">
                  <c:v>109.04220586</c:v>
                </c:pt>
                <c:pt idx="647">
                  <c:v>108.90353304</c:v>
                </c:pt>
                <c:pt idx="648">
                  <c:v>107.95940859</c:v>
                </c:pt>
                <c:pt idx="649">
                  <c:v>109.97137735</c:v>
                </c:pt>
                <c:pt idx="650">
                  <c:v>109.67677471</c:v>
                </c:pt>
                <c:pt idx="651">
                  <c:v>108.90344648</c:v>
                </c:pt>
                <c:pt idx="652">
                  <c:v>107.89615387000001</c:v>
                </c:pt>
                <c:pt idx="653">
                  <c:v>108.87172149</c:v>
                </c:pt>
                <c:pt idx="654">
                  <c:v>109.28872266</c:v>
                </c:pt>
                <c:pt idx="655">
                  <c:v>109.07343249</c:v>
                </c:pt>
                <c:pt idx="656">
                  <c:v>108.06658228000001</c:v>
                </c:pt>
                <c:pt idx="657">
                  <c:v>109.32023307999999</c:v>
                </c:pt>
                <c:pt idx="658">
                  <c:v>109.76795968</c:v>
                </c:pt>
                <c:pt idx="659">
                  <c:v>108.57797746999999</c:v>
                </c:pt>
                <c:pt idx="660">
                  <c:v>110.89876846999999</c:v>
                </c:pt>
                <c:pt idx="661">
                  <c:v>108.25243227</c:v>
                </c:pt>
                <c:pt idx="662">
                  <c:v>109.47440981</c:v>
                </c:pt>
                <c:pt idx="663">
                  <c:v>109.44340941</c:v>
                </c:pt>
                <c:pt idx="664">
                  <c:v>109.31993494</c:v>
                </c:pt>
                <c:pt idx="665">
                  <c:v>109.13384866</c:v>
                </c:pt>
                <c:pt idx="666">
                  <c:v>108.23702600999999</c:v>
                </c:pt>
                <c:pt idx="667">
                  <c:v>109.01070661</c:v>
                </c:pt>
                <c:pt idx="668">
                  <c:v>108.53063347</c:v>
                </c:pt>
                <c:pt idx="669">
                  <c:v>109.39857825</c:v>
                </c:pt>
                <c:pt idx="670">
                  <c:v>107.63411194</c:v>
                </c:pt>
                <c:pt idx="671">
                  <c:v>109.21219824000001</c:v>
                </c:pt>
                <c:pt idx="672">
                  <c:v>109.53773717</c:v>
                </c:pt>
                <c:pt idx="673">
                  <c:v>106.99967193000001</c:v>
                </c:pt>
                <c:pt idx="674">
                  <c:v>108.22132307</c:v>
                </c:pt>
                <c:pt idx="675">
                  <c:v>108.74840698</c:v>
                </c:pt>
                <c:pt idx="676">
                  <c:v>109.69208159</c:v>
                </c:pt>
                <c:pt idx="677">
                  <c:v>107.75702219</c:v>
                </c:pt>
                <c:pt idx="678">
                  <c:v>109.53698892</c:v>
                </c:pt>
                <c:pt idx="679">
                  <c:v>108.49878467000001</c:v>
                </c:pt>
                <c:pt idx="680">
                  <c:v>108.76357392</c:v>
                </c:pt>
                <c:pt idx="681">
                  <c:v>109.21219809</c:v>
                </c:pt>
                <c:pt idx="682">
                  <c:v>108.88741773</c:v>
                </c:pt>
                <c:pt idx="683">
                  <c:v>108.14485273</c:v>
                </c:pt>
                <c:pt idx="684">
                  <c:v>107.97474578000001</c:v>
                </c:pt>
                <c:pt idx="685">
                  <c:v>107.98989833</c:v>
                </c:pt>
                <c:pt idx="686">
                  <c:v>108.0976149</c:v>
                </c:pt>
                <c:pt idx="687">
                  <c:v>107.24718926</c:v>
                </c:pt>
                <c:pt idx="688">
                  <c:v>108.63993214</c:v>
                </c:pt>
                <c:pt idx="689">
                  <c:v>108.48544815</c:v>
                </c:pt>
                <c:pt idx="690">
                  <c:v>108.42235814999999</c:v>
                </c:pt>
                <c:pt idx="691">
                  <c:v>108.12866909</c:v>
                </c:pt>
                <c:pt idx="692">
                  <c:v>109.22757362999999</c:v>
                </c:pt>
                <c:pt idx="693">
                  <c:v>107.63333459</c:v>
                </c:pt>
                <c:pt idx="694">
                  <c:v>108.54623092999999</c:v>
                </c:pt>
                <c:pt idx="695">
                  <c:v>108.12911539</c:v>
                </c:pt>
                <c:pt idx="696">
                  <c:v>108.99459813999999</c:v>
                </c:pt>
                <c:pt idx="697">
                  <c:v>107.95863779</c:v>
                </c:pt>
                <c:pt idx="698">
                  <c:v>109.49009359</c:v>
                </c:pt>
                <c:pt idx="699">
                  <c:v>107.97426738999999</c:v>
                </c:pt>
                <c:pt idx="700">
                  <c:v>108.17579883000001</c:v>
                </c:pt>
                <c:pt idx="701">
                  <c:v>108.43783245</c:v>
                </c:pt>
                <c:pt idx="702">
                  <c:v>107.99040284</c:v>
                </c:pt>
                <c:pt idx="703">
                  <c:v>108.56195251</c:v>
                </c:pt>
                <c:pt idx="704">
                  <c:v>107.77222757</c:v>
                </c:pt>
                <c:pt idx="705">
                  <c:v>108.45400807</c:v>
                </c:pt>
                <c:pt idx="706">
                  <c:v>108.56189326000001</c:v>
                </c:pt>
                <c:pt idx="707">
                  <c:v>109.36614987</c:v>
                </c:pt>
                <c:pt idx="708">
                  <c:v>109.31888997999999</c:v>
                </c:pt>
                <c:pt idx="709">
                  <c:v>108.60906138999999</c:v>
                </c:pt>
                <c:pt idx="710">
                  <c:v>107.94308238000001</c:v>
                </c:pt>
                <c:pt idx="711">
                  <c:v>109.04155065</c:v>
                </c:pt>
                <c:pt idx="712">
                  <c:v>108.71664266000001</c:v>
                </c:pt>
                <c:pt idx="713">
                  <c:v>108.11372014</c:v>
                </c:pt>
                <c:pt idx="714">
                  <c:v>107.60179968</c:v>
                </c:pt>
                <c:pt idx="715">
                  <c:v>108.50152414</c:v>
                </c:pt>
                <c:pt idx="716">
                  <c:v>108.12939203000001</c:v>
                </c:pt>
                <c:pt idx="717">
                  <c:v>108.54630711999999</c:v>
                </c:pt>
                <c:pt idx="718">
                  <c:v>109.38200585</c:v>
                </c:pt>
                <c:pt idx="719">
                  <c:v>108.88693077000001</c:v>
                </c:pt>
                <c:pt idx="720">
                  <c:v>107.98992499000001</c:v>
                </c:pt>
                <c:pt idx="721">
                  <c:v>109.22740388</c:v>
                </c:pt>
                <c:pt idx="722">
                  <c:v>108.45404668</c:v>
                </c:pt>
                <c:pt idx="723">
                  <c:v>109.15164731</c:v>
                </c:pt>
                <c:pt idx="724">
                  <c:v>108.28323571</c:v>
                </c:pt>
                <c:pt idx="725">
                  <c:v>107.78837728000001</c:v>
                </c:pt>
                <c:pt idx="726">
                  <c:v>107.38658502</c:v>
                </c:pt>
                <c:pt idx="727">
                  <c:v>108.29909848</c:v>
                </c:pt>
                <c:pt idx="728">
                  <c:v>108.71632029</c:v>
                </c:pt>
                <c:pt idx="729">
                  <c:v>108.73213318000001</c:v>
                </c:pt>
                <c:pt idx="730">
                  <c:v>108.56158084</c:v>
                </c:pt>
                <c:pt idx="731">
                  <c:v>107.06162933</c:v>
                </c:pt>
                <c:pt idx="732">
                  <c:v>108.19218329</c:v>
                </c:pt>
                <c:pt idx="733">
                  <c:v>107.44813311999999</c:v>
                </c:pt>
                <c:pt idx="734">
                  <c:v>107.49458937999999</c:v>
                </c:pt>
                <c:pt idx="735">
                  <c:v>108.99495399</c:v>
                </c:pt>
                <c:pt idx="736">
                  <c:v>109.0729987</c:v>
                </c:pt>
                <c:pt idx="737">
                  <c:v>107.01384437</c:v>
                </c:pt>
                <c:pt idx="738">
                  <c:v>108.43795394999999</c:v>
                </c:pt>
                <c:pt idx="739">
                  <c:v>108.11328553</c:v>
                </c:pt>
                <c:pt idx="740">
                  <c:v>109.67580707</c:v>
                </c:pt>
                <c:pt idx="741">
                  <c:v>108.33076778</c:v>
                </c:pt>
                <c:pt idx="742">
                  <c:v>107.1688438</c:v>
                </c:pt>
                <c:pt idx="743">
                  <c:v>109.36690489999999</c:v>
                </c:pt>
                <c:pt idx="744">
                  <c:v>108.22048117</c:v>
                </c:pt>
                <c:pt idx="745">
                  <c:v>107.44683146</c:v>
                </c:pt>
                <c:pt idx="746">
                  <c:v>107.50993824</c:v>
                </c:pt>
                <c:pt idx="747">
                  <c:v>108.93371136</c:v>
                </c:pt>
                <c:pt idx="748">
                  <c:v>107.81937766</c:v>
                </c:pt>
                <c:pt idx="749">
                  <c:v>109.36664892</c:v>
                </c:pt>
                <c:pt idx="750">
                  <c:v>108.85515506</c:v>
                </c:pt>
                <c:pt idx="751">
                  <c:v>108.3597949</c:v>
                </c:pt>
                <c:pt idx="752">
                  <c:v>108.48531785</c:v>
                </c:pt>
                <c:pt idx="753">
                  <c:v>107.95794008999999</c:v>
                </c:pt>
                <c:pt idx="754">
                  <c:v>108.43839693</c:v>
                </c:pt>
                <c:pt idx="755">
                  <c:v>107.99014395</c:v>
                </c:pt>
                <c:pt idx="756">
                  <c:v>108.11308993</c:v>
                </c:pt>
                <c:pt idx="757">
                  <c:v>108.26799796</c:v>
                </c:pt>
                <c:pt idx="758">
                  <c:v>109.47374437000001</c:v>
                </c:pt>
                <c:pt idx="759">
                  <c:v>107.46297568999999</c:v>
                </c:pt>
                <c:pt idx="760">
                  <c:v>107.94312223</c:v>
                </c:pt>
                <c:pt idx="761">
                  <c:v>113.00103491</c:v>
                </c:pt>
                <c:pt idx="762">
                  <c:v>119.57830171000001</c:v>
                </c:pt>
                <c:pt idx="763">
                  <c:v>121.23284529</c:v>
                </c:pt>
                <c:pt idx="764">
                  <c:v>124.93034727</c:v>
                </c:pt>
                <c:pt idx="765">
                  <c:v>126.37004157</c:v>
                </c:pt>
                <c:pt idx="766">
                  <c:v>131.30534428999999</c:v>
                </c:pt>
                <c:pt idx="767">
                  <c:v>134.05888087</c:v>
                </c:pt>
                <c:pt idx="768">
                  <c:v>135.9312061</c:v>
                </c:pt>
                <c:pt idx="769">
                  <c:v>135.09480970999999</c:v>
                </c:pt>
                <c:pt idx="770">
                  <c:v>135.29666777</c:v>
                </c:pt>
                <c:pt idx="771">
                  <c:v>135.45131825999999</c:v>
                </c:pt>
                <c:pt idx="772">
                  <c:v>135.79228585000001</c:v>
                </c:pt>
                <c:pt idx="773">
                  <c:v>134.26071350000001</c:v>
                </c:pt>
                <c:pt idx="774">
                  <c:v>134.53876148000001</c:v>
                </c:pt>
                <c:pt idx="775">
                  <c:v>135.29661003000001</c:v>
                </c:pt>
                <c:pt idx="776">
                  <c:v>134.72489891000001</c:v>
                </c:pt>
                <c:pt idx="777">
                  <c:v>134.27643878999999</c:v>
                </c:pt>
                <c:pt idx="778">
                  <c:v>136.37966542000001</c:v>
                </c:pt>
                <c:pt idx="779">
                  <c:v>134.29211955</c:v>
                </c:pt>
                <c:pt idx="780">
                  <c:v>134.67771819000001</c:v>
                </c:pt>
                <c:pt idx="781">
                  <c:v>134.10598142000001</c:v>
                </c:pt>
                <c:pt idx="782">
                  <c:v>134.55446001999999</c:v>
                </c:pt>
                <c:pt idx="783">
                  <c:v>133.73371881</c:v>
                </c:pt>
                <c:pt idx="784">
                  <c:v>134.53872663999999</c:v>
                </c:pt>
                <c:pt idx="785">
                  <c:v>134.52303438999999</c:v>
                </c:pt>
                <c:pt idx="786">
                  <c:v>134.49163530000001</c:v>
                </c:pt>
                <c:pt idx="787">
                  <c:v>133.08344944999999</c:v>
                </c:pt>
                <c:pt idx="788">
                  <c:v>133.93556040999999</c:v>
                </c:pt>
                <c:pt idx="789">
                  <c:v>134.69346697</c:v>
                </c:pt>
                <c:pt idx="790">
                  <c:v>134.84816986000001</c:v>
                </c:pt>
                <c:pt idx="791">
                  <c:v>134.04315872000001</c:v>
                </c:pt>
                <c:pt idx="792">
                  <c:v>133.22246367</c:v>
                </c:pt>
                <c:pt idx="793">
                  <c:v>135.52990012999999</c:v>
                </c:pt>
                <c:pt idx="794">
                  <c:v>134.84819016</c:v>
                </c:pt>
                <c:pt idx="795">
                  <c:v>134.36831139</c:v>
                </c:pt>
                <c:pt idx="796">
                  <c:v>132.69781412</c:v>
                </c:pt>
                <c:pt idx="797">
                  <c:v>133.03866857</c:v>
                </c:pt>
                <c:pt idx="798">
                  <c:v>134.95582769999999</c:v>
                </c:pt>
                <c:pt idx="799">
                  <c:v>133.14627275999999</c:v>
                </c:pt>
                <c:pt idx="800">
                  <c:v>134.41542662000001</c:v>
                </c:pt>
                <c:pt idx="801">
                  <c:v>134.07459277000001</c:v>
                </c:pt>
                <c:pt idx="802">
                  <c:v>133.28528481999999</c:v>
                </c:pt>
                <c:pt idx="803">
                  <c:v>133.45571781000001</c:v>
                </c:pt>
                <c:pt idx="804">
                  <c:v>133.61042742999999</c:v>
                </c:pt>
                <c:pt idx="805">
                  <c:v>133.65754693</c:v>
                </c:pt>
                <c:pt idx="806">
                  <c:v>135.06574232</c:v>
                </c:pt>
                <c:pt idx="807">
                  <c:v>135.35950013999999</c:v>
                </c:pt>
                <c:pt idx="808">
                  <c:v>133.26957911</c:v>
                </c:pt>
                <c:pt idx="809">
                  <c:v>134.98720756</c:v>
                </c:pt>
                <c:pt idx="810">
                  <c:v>134.19790172</c:v>
                </c:pt>
                <c:pt idx="811">
                  <c:v>133.88845825999999</c:v>
                </c:pt>
                <c:pt idx="812">
                  <c:v>133.08345005999999</c:v>
                </c:pt>
                <c:pt idx="813">
                  <c:v>133.14627178999999</c:v>
                </c:pt>
                <c:pt idx="814">
                  <c:v>132.83683282000001</c:v>
                </c:pt>
                <c:pt idx="815">
                  <c:v>133.33239976999999</c:v>
                </c:pt>
                <c:pt idx="816">
                  <c:v>133.28528365</c:v>
                </c:pt>
                <c:pt idx="817">
                  <c:v>134.57011019999999</c:v>
                </c:pt>
                <c:pt idx="818">
                  <c:v>133.43999861</c:v>
                </c:pt>
                <c:pt idx="819">
                  <c:v>133.59471445</c:v>
                </c:pt>
                <c:pt idx="820">
                  <c:v>132.7135299</c:v>
                </c:pt>
                <c:pt idx="821">
                  <c:v>133.95126357000001</c:v>
                </c:pt>
                <c:pt idx="822">
                  <c:v>134.05886498000001</c:v>
                </c:pt>
                <c:pt idx="823">
                  <c:v>133.64181851000001</c:v>
                </c:pt>
                <c:pt idx="824">
                  <c:v>134.12166067000001</c:v>
                </c:pt>
                <c:pt idx="825">
                  <c:v>134.24495954</c:v>
                </c:pt>
                <c:pt idx="826">
                  <c:v>133.79653021999999</c:v>
                </c:pt>
                <c:pt idx="827">
                  <c:v>133.59470517</c:v>
                </c:pt>
                <c:pt idx="828">
                  <c:v>133.74941913999999</c:v>
                </c:pt>
                <c:pt idx="829">
                  <c:v>132.18658586999999</c:v>
                </c:pt>
                <c:pt idx="830">
                  <c:v>134.46250125</c:v>
                </c:pt>
                <c:pt idx="831">
                  <c:v>132.92873517999999</c:v>
                </c:pt>
                <c:pt idx="832">
                  <c:v>132.85254255000001</c:v>
                </c:pt>
                <c:pt idx="833">
                  <c:v>134.27636376999999</c:v>
                </c:pt>
                <c:pt idx="834">
                  <c:v>132.23367647000001</c:v>
                </c:pt>
                <c:pt idx="835">
                  <c:v>134.21356833999999</c:v>
                </c:pt>
                <c:pt idx="836">
                  <c:v>133.439989</c:v>
                </c:pt>
                <c:pt idx="837">
                  <c:v>133.74943211999999</c:v>
                </c:pt>
                <c:pt idx="838">
                  <c:v>134.58584894000001</c:v>
                </c:pt>
                <c:pt idx="839">
                  <c:v>133.16197675000001</c:v>
                </c:pt>
                <c:pt idx="840">
                  <c:v>132.88395073000001</c:v>
                </c:pt>
                <c:pt idx="841">
                  <c:v>133.76514463000001</c:v>
                </c:pt>
                <c:pt idx="842">
                  <c:v>133.74943235999999</c:v>
                </c:pt>
                <c:pt idx="843">
                  <c:v>134.38399888000001</c:v>
                </c:pt>
                <c:pt idx="844">
                  <c:v>133.76514248000001</c:v>
                </c:pt>
                <c:pt idx="845">
                  <c:v>133.78083654</c:v>
                </c:pt>
                <c:pt idx="846">
                  <c:v>133.47140787000001</c:v>
                </c:pt>
                <c:pt idx="847">
                  <c:v>133.62612945999999</c:v>
                </c:pt>
                <c:pt idx="848">
                  <c:v>132.74494541000001</c:v>
                </c:pt>
                <c:pt idx="849">
                  <c:v>131.47584225</c:v>
                </c:pt>
                <c:pt idx="850">
                  <c:v>133.87270791</c:v>
                </c:pt>
                <c:pt idx="851">
                  <c:v>132.68212113999999</c:v>
                </c:pt>
                <c:pt idx="852">
                  <c:v>133.91983886</c:v>
                </c:pt>
                <c:pt idx="853">
                  <c:v>133.48710750999999</c:v>
                </c:pt>
                <c:pt idx="854">
                  <c:v>132.54310813000001</c:v>
                </c:pt>
                <c:pt idx="855">
                  <c:v>133.98268868</c:v>
                </c:pt>
                <c:pt idx="856">
                  <c:v>133.51851778</c:v>
                </c:pt>
                <c:pt idx="857">
                  <c:v>132.21798225000001</c:v>
                </c:pt>
                <c:pt idx="858">
                  <c:v>133.43999887999999</c:v>
                </c:pt>
                <c:pt idx="859">
                  <c:v>134.95571620000001</c:v>
                </c:pt>
                <c:pt idx="860">
                  <c:v>133.26957389</c:v>
                </c:pt>
                <c:pt idx="861">
                  <c:v>133.30098341999999</c:v>
                </c:pt>
                <c:pt idx="862">
                  <c:v>132.55882177999999</c:v>
                </c:pt>
                <c:pt idx="863">
                  <c:v>133.47140582</c:v>
                </c:pt>
                <c:pt idx="864">
                  <c:v>132.94443785999999</c:v>
                </c:pt>
                <c:pt idx="865">
                  <c:v>133.13056563000001</c:v>
                </c:pt>
                <c:pt idx="866">
                  <c:v>133.37951186000001</c:v>
                </c:pt>
                <c:pt idx="867">
                  <c:v>130.71789787</c:v>
                </c:pt>
                <c:pt idx="868">
                  <c:v>131.81661344</c:v>
                </c:pt>
                <c:pt idx="869">
                  <c:v>133.34810861</c:v>
                </c:pt>
                <c:pt idx="870">
                  <c:v>132.38840053999999</c:v>
                </c:pt>
                <c:pt idx="871">
                  <c:v>135.45126339000001</c:v>
                </c:pt>
                <c:pt idx="872">
                  <c:v>134.10597776</c:v>
                </c:pt>
                <c:pt idx="873">
                  <c:v>133.33239455</c:v>
                </c:pt>
                <c:pt idx="874">
                  <c:v>132.83682923000001</c:v>
                </c:pt>
                <c:pt idx="875">
                  <c:v>133.45570051000001</c:v>
                </c:pt>
                <c:pt idx="876">
                  <c:v>133.20908940000001</c:v>
                </c:pt>
                <c:pt idx="877">
                  <c:v>133.62613676999999</c:v>
                </c:pt>
                <c:pt idx="878">
                  <c:v>133.74943726000001</c:v>
                </c:pt>
                <c:pt idx="879">
                  <c:v>134.01176677000001</c:v>
                </c:pt>
                <c:pt idx="880">
                  <c:v>132.20227161</c:v>
                </c:pt>
                <c:pt idx="881">
                  <c:v>131.59909816000001</c:v>
                </c:pt>
                <c:pt idx="882">
                  <c:v>132.97584902</c:v>
                </c:pt>
                <c:pt idx="883">
                  <c:v>133.78082986999999</c:v>
                </c:pt>
                <c:pt idx="884">
                  <c:v>131.78522021000001</c:v>
                </c:pt>
                <c:pt idx="885">
                  <c:v>133.88843563</c:v>
                </c:pt>
                <c:pt idx="886">
                  <c:v>132.86824806000001</c:v>
                </c:pt>
                <c:pt idx="887">
                  <c:v>133.30099111999999</c:v>
                </c:pt>
                <c:pt idx="888">
                  <c:v>132.83683377</c:v>
                </c:pt>
                <c:pt idx="889">
                  <c:v>134.38399609000001</c:v>
                </c:pt>
                <c:pt idx="890">
                  <c:v>133.68660732999999</c:v>
                </c:pt>
                <c:pt idx="891">
                  <c:v>132.99155314000001</c:v>
                </c:pt>
                <c:pt idx="892">
                  <c:v>132.86824494000001</c:v>
                </c:pt>
                <c:pt idx="893">
                  <c:v>133.61042294000001</c:v>
                </c:pt>
                <c:pt idx="894">
                  <c:v>134.18217426999999</c:v>
                </c:pt>
                <c:pt idx="895">
                  <c:v>132.97584849</c:v>
                </c:pt>
                <c:pt idx="896">
                  <c:v>132.86824518</c:v>
                </c:pt>
                <c:pt idx="897">
                  <c:v>132.35697823000001</c:v>
                </c:pt>
                <c:pt idx="898">
                  <c:v>132.9444359</c:v>
                </c:pt>
                <c:pt idx="899">
                  <c:v>133.14627228000001</c:v>
                </c:pt>
                <c:pt idx="900">
                  <c:v>132.46457366999999</c:v>
                </c:pt>
                <c:pt idx="901">
                  <c:v>133.59470653</c:v>
                </c:pt>
                <c:pt idx="902">
                  <c:v>133.47139827000001</c:v>
                </c:pt>
                <c:pt idx="903">
                  <c:v>132.5588133</c:v>
                </c:pt>
                <c:pt idx="904">
                  <c:v>133.64182403999999</c:v>
                </c:pt>
                <c:pt idx="905">
                  <c:v>133.14626827000001</c:v>
                </c:pt>
                <c:pt idx="906">
                  <c:v>132.99155476999999</c:v>
                </c:pt>
                <c:pt idx="907">
                  <c:v>134.10595949</c:v>
                </c:pt>
                <c:pt idx="908">
                  <c:v>133.39520967000001</c:v>
                </c:pt>
                <c:pt idx="909">
                  <c:v>132.97584845</c:v>
                </c:pt>
                <c:pt idx="910">
                  <c:v>133.00725914</c:v>
                </c:pt>
                <c:pt idx="911">
                  <c:v>133.61042968999999</c:v>
                </c:pt>
                <c:pt idx="912">
                  <c:v>133.13056386</c:v>
                </c:pt>
                <c:pt idx="913">
                  <c:v>132.96014557999999</c:v>
                </c:pt>
                <c:pt idx="914">
                  <c:v>132.35698944999999</c:v>
                </c:pt>
                <c:pt idx="915">
                  <c:v>132.21796078</c:v>
                </c:pt>
                <c:pt idx="916">
                  <c:v>132.85254437</c:v>
                </c:pt>
                <c:pt idx="917">
                  <c:v>132.24938467999999</c:v>
                </c:pt>
                <c:pt idx="918">
                  <c:v>133.82795813999999</c:v>
                </c:pt>
                <c:pt idx="919">
                  <c:v>133.71802937999999</c:v>
                </c:pt>
                <c:pt idx="920">
                  <c:v>132.72923302000001</c:v>
                </c:pt>
                <c:pt idx="921">
                  <c:v>134.15074945000001</c:v>
                </c:pt>
                <c:pt idx="922">
                  <c:v>133.43999991000001</c:v>
                </c:pt>
                <c:pt idx="923">
                  <c:v>134.09025763</c:v>
                </c:pt>
                <c:pt idx="924">
                  <c:v>131.98472219999999</c:v>
                </c:pt>
                <c:pt idx="925">
                  <c:v>132.68212191999999</c:v>
                </c:pt>
                <c:pt idx="926">
                  <c:v>132.75831249999999</c:v>
                </c:pt>
                <c:pt idx="927">
                  <c:v>132.38839895999999</c:v>
                </c:pt>
                <c:pt idx="928">
                  <c:v>133.43999554000001</c:v>
                </c:pt>
                <c:pt idx="929">
                  <c:v>133.2695713</c:v>
                </c:pt>
                <c:pt idx="930">
                  <c:v>132.69783415000001</c:v>
                </c:pt>
                <c:pt idx="931">
                  <c:v>131.27398115</c:v>
                </c:pt>
                <c:pt idx="932">
                  <c:v>133.31667838999999</c:v>
                </c:pt>
                <c:pt idx="933">
                  <c:v>133.30098121</c:v>
                </c:pt>
                <c:pt idx="934">
                  <c:v>133.59470583000001</c:v>
                </c:pt>
                <c:pt idx="935">
                  <c:v>133.57900017</c:v>
                </c:pt>
                <c:pt idx="936">
                  <c:v>133.17768052</c:v>
                </c:pt>
                <c:pt idx="937">
                  <c:v>133.25386061</c:v>
                </c:pt>
                <c:pt idx="938">
                  <c:v>133.37716857000001</c:v>
                </c:pt>
                <c:pt idx="939">
                  <c:v>132.24939097000001</c:v>
                </c:pt>
                <c:pt idx="940">
                  <c:v>132.66641358999999</c:v>
                </c:pt>
                <c:pt idx="941">
                  <c:v>132.85254287999999</c:v>
                </c:pt>
                <c:pt idx="942">
                  <c:v>132.83684054</c:v>
                </c:pt>
                <c:pt idx="943">
                  <c:v>132.2336742</c:v>
                </c:pt>
                <c:pt idx="944">
                  <c:v>133.28527217999999</c:v>
                </c:pt>
                <c:pt idx="945">
                  <c:v>132.34129021999999</c:v>
                </c:pt>
                <c:pt idx="946">
                  <c:v>132.66642515999999</c:v>
                </c:pt>
                <c:pt idx="947">
                  <c:v>133.25386718999999</c:v>
                </c:pt>
                <c:pt idx="948">
                  <c:v>133.48710577</c:v>
                </c:pt>
                <c:pt idx="949">
                  <c:v>134.07453731999999</c:v>
                </c:pt>
                <c:pt idx="950">
                  <c:v>133.64181152</c:v>
                </c:pt>
                <c:pt idx="951">
                  <c:v>133.13056238999999</c:v>
                </c:pt>
                <c:pt idx="952">
                  <c:v>133.45568754000001</c:v>
                </c:pt>
                <c:pt idx="953">
                  <c:v>133.11485639</c:v>
                </c:pt>
                <c:pt idx="954">
                  <c:v>133.17767702</c:v>
                </c:pt>
                <c:pt idx="955">
                  <c:v>132.06330063999999</c:v>
                </c:pt>
                <c:pt idx="956">
                  <c:v>132.37271914999999</c:v>
                </c:pt>
                <c:pt idx="957">
                  <c:v>133.17767327999999</c:v>
                </c:pt>
                <c:pt idx="958">
                  <c:v>132.24941992000001</c:v>
                </c:pt>
                <c:pt idx="959">
                  <c:v>132.06327335</c:v>
                </c:pt>
                <c:pt idx="960">
                  <c:v>130.80989012000001</c:v>
                </c:pt>
                <c:pt idx="961">
                  <c:v>133.11485873999999</c:v>
                </c:pt>
                <c:pt idx="962">
                  <c:v>131.63051815</c:v>
                </c:pt>
                <c:pt idx="963">
                  <c:v>134.39970675000001</c:v>
                </c:pt>
                <c:pt idx="964">
                  <c:v>132.03183691000001</c:v>
                </c:pt>
                <c:pt idx="965">
                  <c:v>132.04756312999999</c:v>
                </c:pt>
                <c:pt idx="966">
                  <c:v>132.5431054</c:v>
                </c:pt>
                <c:pt idx="967">
                  <c:v>132.40410757999999</c:v>
                </c:pt>
                <c:pt idx="968">
                  <c:v>132.54312114000001</c:v>
                </c:pt>
                <c:pt idx="969">
                  <c:v>133.43998626999999</c:v>
                </c:pt>
                <c:pt idx="970">
                  <c:v>133.08344840000001</c:v>
                </c:pt>
                <c:pt idx="971">
                  <c:v>133.61040668999999</c:v>
                </c:pt>
                <c:pt idx="972">
                  <c:v>131.59914795</c:v>
                </c:pt>
                <c:pt idx="973">
                  <c:v>131.2582931</c:v>
                </c:pt>
                <c:pt idx="974">
                  <c:v>130.65514805999999</c:v>
                </c:pt>
                <c:pt idx="975">
                  <c:v>132.80543166999999</c:v>
                </c:pt>
                <c:pt idx="976">
                  <c:v>133.16197267000001</c:v>
                </c:pt>
                <c:pt idx="977">
                  <c:v>134.22926901</c:v>
                </c:pt>
                <c:pt idx="978">
                  <c:v>134.09024879</c:v>
                </c:pt>
                <c:pt idx="979">
                  <c:v>132.85254655</c:v>
                </c:pt>
                <c:pt idx="980">
                  <c:v>132.21798249</c:v>
                </c:pt>
                <c:pt idx="981">
                  <c:v>133.14626723000001</c:v>
                </c:pt>
                <c:pt idx="982">
                  <c:v>133.25386940999999</c:v>
                </c:pt>
                <c:pt idx="983">
                  <c:v>132.07897227999999</c:v>
                </c:pt>
                <c:pt idx="984">
                  <c:v>131.93996902000001</c:v>
                </c:pt>
                <c:pt idx="985">
                  <c:v>133.42428346</c:v>
                </c:pt>
                <c:pt idx="986">
                  <c:v>131.42869694999999</c:v>
                </c:pt>
                <c:pt idx="987">
                  <c:v>132.09467197000001</c:v>
                </c:pt>
                <c:pt idx="988">
                  <c:v>133.20908825000001</c:v>
                </c:pt>
                <c:pt idx="989">
                  <c:v>132.18657555999999</c:v>
                </c:pt>
                <c:pt idx="990">
                  <c:v>133.00725865000001</c:v>
                </c:pt>
                <c:pt idx="991">
                  <c:v>131.67761628</c:v>
                </c:pt>
                <c:pt idx="992">
                  <c:v>132.52740191999999</c:v>
                </c:pt>
                <c:pt idx="993">
                  <c:v>133.11485844000001</c:v>
                </c:pt>
                <c:pt idx="994">
                  <c:v>132.32558596999999</c:v>
                </c:pt>
                <c:pt idx="995">
                  <c:v>134.09026216999999</c:v>
                </c:pt>
                <c:pt idx="996">
                  <c:v>133.84363815</c:v>
                </c:pt>
                <c:pt idx="997">
                  <c:v>132.32556994999999</c:v>
                </c:pt>
                <c:pt idx="998">
                  <c:v>131.87711793</c:v>
                </c:pt>
                <c:pt idx="999">
                  <c:v>133.00725843000001</c:v>
                </c:pt>
                <c:pt idx="1000">
                  <c:v>132.49599816</c:v>
                </c:pt>
                <c:pt idx="1001">
                  <c:v>131.92424191000001</c:v>
                </c:pt>
                <c:pt idx="1002">
                  <c:v>133.28527643999999</c:v>
                </c:pt>
                <c:pt idx="1003">
                  <c:v>133.64182754999999</c:v>
                </c:pt>
                <c:pt idx="1004">
                  <c:v>132.69783014000001</c:v>
                </c:pt>
                <c:pt idx="1005">
                  <c:v>132.99155334</c:v>
                </c:pt>
                <c:pt idx="1006">
                  <c:v>132.23369095000001</c:v>
                </c:pt>
                <c:pt idx="1007">
                  <c:v>133.91982578</c:v>
                </c:pt>
                <c:pt idx="1008">
                  <c:v>132.37270530999999</c:v>
                </c:pt>
                <c:pt idx="1009">
                  <c:v>133.42429042000001</c:v>
                </c:pt>
                <c:pt idx="1010">
                  <c:v>133.31668347999999</c:v>
                </c:pt>
                <c:pt idx="1011">
                  <c:v>133.19338768</c:v>
                </c:pt>
                <c:pt idx="1012">
                  <c:v>134.55442282000001</c:v>
                </c:pt>
                <c:pt idx="1013">
                  <c:v>133.45570452000001</c:v>
                </c:pt>
                <c:pt idx="1014">
                  <c:v>133.96698230000001</c:v>
                </c:pt>
                <c:pt idx="1015">
                  <c:v>133.43999944000001</c:v>
                </c:pt>
                <c:pt idx="1016">
                  <c:v>132.99155324</c:v>
                </c:pt>
                <c:pt idx="1017">
                  <c:v>132.66641684999999</c:v>
                </c:pt>
                <c:pt idx="1018">
                  <c:v>133.56329964</c:v>
                </c:pt>
                <c:pt idx="1019">
                  <c:v>132.18656118999999</c:v>
                </c:pt>
                <c:pt idx="1020">
                  <c:v>131.76954185</c:v>
                </c:pt>
                <c:pt idx="1021">
                  <c:v>132.4802933</c:v>
                </c:pt>
                <c:pt idx="1022">
                  <c:v>132.51170492</c:v>
                </c:pt>
                <c:pt idx="1023">
                  <c:v>131.39725253</c:v>
                </c:pt>
                <c:pt idx="1024">
                  <c:v>133.76514334000001</c:v>
                </c:pt>
                <c:pt idx="1025">
                  <c:v>131.92422411999999</c:v>
                </c:pt>
                <c:pt idx="1026">
                  <c:v>132.38839376000001</c:v>
                </c:pt>
                <c:pt idx="1027">
                  <c:v>134.10597006</c:v>
                </c:pt>
                <c:pt idx="1028">
                  <c:v>133.91986295000001</c:v>
                </c:pt>
                <c:pt idx="1029">
                  <c:v>131.90851296</c:v>
                </c:pt>
                <c:pt idx="1030">
                  <c:v>131.92420207999999</c:v>
                </c:pt>
                <c:pt idx="1031">
                  <c:v>133.17768533</c:v>
                </c:pt>
                <c:pt idx="1032">
                  <c:v>132.97584638999999</c:v>
                </c:pt>
                <c:pt idx="1033">
                  <c:v>133.79655538</c:v>
                </c:pt>
                <c:pt idx="1034">
                  <c:v>133.74944066</c:v>
                </c:pt>
                <c:pt idx="1035">
                  <c:v>133.34811256</c:v>
                </c:pt>
                <c:pt idx="1036">
                  <c:v>132.72923304</c:v>
                </c:pt>
                <c:pt idx="1037">
                  <c:v>132.97584839999999</c:v>
                </c:pt>
                <c:pt idx="1038">
                  <c:v>132.69783002</c:v>
                </c:pt>
                <c:pt idx="1039">
                  <c:v>132.66641655000001</c:v>
                </c:pt>
                <c:pt idx="1040">
                  <c:v>132.82112658</c:v>
                </c:pt>
                <c:pt idx="1041">
                  <c:v>132.40409517000001</c:v>
                </c:pt>
                <c:pt idx="1042">
                  <c:v>132.15514517</c:v>
                </c:pt>
                <c:pt idx="1043">
                  <c:v>133.05437363999999</c:v>
                </c:pt>
                <c:pt idx="1044">
                  <c:v>133.61042609</c:v>
                </c:pt>
                <c:pt idx="1045">
                  <c:v>132.9601443</c:v>
                </c:pt>
                <c:pt idx="1046">
                  <c:v>132.24940032000001</c:v>
                </c:pt>
                <c:pt idx="1047">
                  <c:v>132.99155400999999</c:v>
                </c:pt>
                <c:pt idx="1048">
                  <c:v>132.38838905</c:v>
                </c:pt>
                <c:pt idx="1049">
                  <c:v>132.88394668999999</c:v>
                </c:pt>
                <c:pt idx="1050">
                  <c:v>132.68212026</c:v>
                </c:pt>
                <c:pt idx="1051">
                  <c:v>132.68212087000001</c:v>
                </c:pt>
                <c:pt idx="1052">
                  <c:v>134.36828550999999</c:v>
                </c:pt>
                <c:pt idx="1053">
                  <c:v>131.46012016</c:v>
                </c:pt>
                <c:pt idx="1054">
                  <c:v>132.40409574</c:v>
                </c:pt>
                <c:pt idx="1055">
                  <c:v>132.54312397999999</c:v>
                </c:pt>
                <c:pt idx="1056">
                  <c:v>132.65070983000001</c:v>
                </c:pt>
                <c:pt idx="1057">
                  <c:v>132.09466671000001</c:v>
                </c:pt>
                <c:pt idx="1058">
                  <c:v>132.51170593000001</c:v>
                </c:pt>
                <c:pt idx="1059">
                  <c:v>133.61041048999999</c:v>
                </c:pt>
                <c:pt idx="1060">
                  <c:v>133.64182883999999</c:v>
                </c:pt>
                <c:pt idx="1061">
                  <c:v>131.90854805999999</c:v>
                </c:pt>
                <c:pt idx="1062">
                  <c:v>133.43999532999999</c:v>
                </c:pt>
                <c:pt idx="1063">
                  <c:v>132.99155288</c:v>
                </c:pt>
                <c:pt idx="1064">
                  <c:v>132.66641791000001</c:v>
                </c:pt>
                <c:pt idx="1065">
                  <c:v>134.64632409999999</c:v>
                </c:pt>
                <c:pt idx="1066">
                  <c:v>133.95124872</c:v>
                </c:pt>
                <c:pt idx="1067">
                  <c:v>132.68211984000001</c:v>
                </c:pt>
                <c:pt idx="1068">
                  <c:v>132.76065242000001</c:v>
                </c:pt>
                <c:pt idx="1069">
                  <c:v>133.59471690999999</c:v>
                </c:pt>
                <c:pt idx="1070">
                  <c:v>132.18656738000001</c:v>
                </c:pt>
                <c:pt idx="1071">
                  <c:v>132.55882137</c:v>
                </c:pt>
                <c:pt idx="1072">
                  <c:v>133.78082982000001</c:v>
                </c:pt>
                <c:pt idx="1073">
                  <c:v>134.69342950000001</c:v>
                </c:pt>
                <c:pt idx="1074">
                  <c:v>132.60594055999999</c:v>
                </c:pt>
                <c:pt idx="1075">
                  <c:v>133.31668796</c:v>
                </c:pt>
                <c:pt idx="1076">
                  <c:v>133.73373068999999</c:v>
                </c:pt>
                <c:pt idx="1077">
                  <c:v>132.55882847000001</c:v>
                </c:pt>
                <c:pt idx="1078">
                  <c:v>134.09025034000001</c:v>
                </c:pt>
                <c:pt idx="1079">
                  <c:v>134.07455110999999</c:v>
                </c:pt>
                <c:pt idx="1080">
                  <c:v>134.50730951</c:v>
                </c:pt>
                <c:pt idx="1081">
                  <c:v>134.24497385999999</c:v>
                </c:pt>
                <c:pt idx="1082">
                  <c:v>132.01610106000001</c:v>
                </c:pt>
                <c:pt idx="1083">
                  <c:v>133.74941491999999</c:v>
                </c:pt>
                <c:pt idx="1084">
                  <c:v>133.43999869000001</c:v>
                </c:pt>
                <c:pt idx="1085">
                  <c:v>133.17768049</c:v>
                </c:pt>
                <c:pt idx="1086">
                  <c:v>132.89965831000001</c:v>
                </c:pt>
                <c:pt idx="1087">
                  <c:v>134.22930131000001</c:v>
                </c:pt>
                <c:pt idx="1088">
                  <c:v>131.93994769</c:v>
                </c:pt>
                <c:pt idx="1089">
                  <c:v>133.57900337999999</c:v>
                </c:pt>
                <c:pt idx="1090">
                  <c:v>131.47575896999999</c:v>
                </c:pt>
                <c:pt idx="1091">
                  <c:v>133.57900398000001</c:v>
                </c:pt>
                <c:pt idx="1092">
                  <c:v>132.86824694000001</c:v>
                </c:pt>
                <c:pt idx="1093">
                  <c:v>133.90416839</c:v>
                </c:pt>
                <c:pt idx="1094">
                  <c:v>132.58789046999999</c:v>
                </c:pt>
                <c:pt idx="1095">
                  <c:v>133.00725843000001</c:v>
                </c:pt>
                <c:pt idx="1096">
                  <c:v>133.26957267</c:v>
                </c:pt>
                <c:pt idx="1097">
                  <c:v>133.16197801000001</c:v>
                </c:pt>
                <c:pt idx="1098">
                  <c:v>133.95127955000001</c:v>
                </c:pt>
                <c:pt idx="1099">
                  <c:v>134.07458283</c:v>
                </c:pt>
                <c:pt idx="1100">
                  <c:v>131.90854368000001</c:v>
                </c:pt>
                <c:pt idx="1101">
                  <c:v>132.66641802999999</c:v>
                </c:pt>
                <c:pt idx="1102">
                  <c:v>133.44000105000001</c:v>
                </c:pt>
                <c:pt idx="1103">
                  <c:v>133.16197532999999</c:v>
                </c:pt>
                <c:pt idx="1104">
                  <c:v>132.34129160000001</c:v>
                </c:pt>
                <c:pt idx="1105">
                  <c:v>133.90415585</c:v>
                </c:pt>
                <c:pt idx="1106">
                  <c:v>131.05640366</c:v>
                </c:pt>
                <c:pt idx="1107">
                  <c:v>133.13056495999999</c:v>
                </c:pt>
                <c:pt idx="1108">
                  <c:v>132.51170415999999</c:v>
                </c:pt>
                <c:pt idx="1109">
                  <c:v>133.42428928999999</c:v>
                </c:pt>
                <c:pt idx="1110">
                  <c:v>132.35698579999999</c:v>
                </c:pt>
                <c:pt idx="1111">
                  <c:v>133.00725849</c:v>
                </c:pt>
                <c:pt idx="1112">
                  <c:v>132.74494150000001</c:v>
                </c:pt>
                <c:pt idx="1113">
                  <c:v>133.64182980999999</c:v>
                </c:pt>
                <c:pt idx="1114">
                  <c:v>132.54310964000001</c:v>
                </c:pt>
                <c:pt idx="1115">
                  <c:v>133.33239337000001</c:v>
                </c:pt>
                <c:pt idx="1116">
                  <c:v>132.01614989999999</c:v>
                </c:pt>
                <c:pt idx="1117">
                  <c:v>132.40410654999999</c:v>
                </c:pt>
                <c:pt idx="1118">
                  <c:v>133.07007870999999</c:v>
                </c:pt>
                <c:pt idx="1119">
                  <c:v>132.82113251000001</c:v>
                </c:pt>
                <c:pt idx="1120">
                  <c:v>133.765139</c:v>
                </c:pt>
                <c:pt idx="1121">
                  <c:v>133.31668894000001</c:v>
                </c:pt>
                <c:pt idx="1122">
                  <c:v>132.69782966</c:v>
                </c:pt>
                <c:pt idx="1123">
                  <c:v>133.71802346999999</c:v>
                </c:pt>
                <c:pt idx="1124">
                  <c:v>131.7380967</c:v>
                </c:pt>
                <c:pt idx="1125">
                  <c:v>133.76514320999999</c:v>
                </c:pt>
                <c:pt idx="1126">
                  <c:v>131.59909303000001</c:v>
                </c:pt>
                <c:pt idx="1127">
                  <c:v>132.07894554999999</c:v>
                </c:pt>
                <c:pt idx="1128">
                  <c:v>132.57452608</c:v>
                </c:pt>
                <c:pt idx="1129">
                  <c:v>132.85254366000001</c:v>
                </c:pt>
                <c:pt idx="1130">
                  <c:v>132.85254043</c:v>
                </c:pt>
                <c:pt idx="1131">
                  <c:v>132.82113484999999</c:v>
                </c:pt>
                <c:pt idx="1132">
                  <c:v>132.85254438999999</c:v>
                </c:pt>
                <c:pt idx="1133">
                  <c:v>132.83683873999999</c:v>
                </c:pt>
                <c:pt idx="1134">
                  <c:v>132.48028253000001</c:v>
                </c:pt>
                <c:pt idx="1135">
                  <c:v>131.83236794000001</c:v>
                </c:pt>
                <c:pt idx="1136">
                  <c:v>132.21798362000001</c:v>
                </c:pt>
                <c:pt idx="1137">
                  <c:v>131.89285283999999</c:v>
                </c:pt>
                <c:pt idx="1138">
                  <c:v>132.54310364</c:v>
                </c:pt>
                <c:pt idx="1139">
                  <c:v>132.80542765000001</c:v>
                </c:pt>
                <c:pt idx="1140">
                  <c:v>133.74942132000001</c:v>
                </c:pt>
                <c:pt idx="1141">
                  <c:v>132.37268624999999</c:v>
                </c:pt>
                <c:pt idx="1142">
                  <c:v>132.68210977999999</c:v>
                </c:pt>
                <c:pt idx="1143">
                  <c:v>133.64182779999999</c:v>
                </c:pt>
                <c:pt idx="1144">
                  <c:v>132.40410123000001</c:v>
                </c:pt>
                <c:pt idx="1145">
                  <c:v>133.96696600999999</c:v>
                </c:pt>
                <c:pt idx="1146">
                  <c:v>132.99155368000001</c:v>
                </c:pt>
                <c:pt idx="1147">
                  <c:v>132.8054272</c:v>
                </c:pt>
                <c:pt idx="1148">
                  <c:v>132.51169092000001</c:v>
                </c:pt>
                <c:pt idx="1149">
                  <c:v>131.73813297999999</c:v>
                </c:pt>
                <c:pt idx="1150">
                  <c:v>133.43999038000001</c:v>
                </c:pt>
                <c:pt idx="1151">
                  <c:v>132.03184103000001</c:v>
                </c:pt>
                <c:pt idx="1152">
                  <c:v>133.13056379</c:v>
                </c:pt>
                <c:pt idx="1153">
                  <c:v>132.0318518</c:v>
                </c:pt>
                <c:pt idx="1154">
                  <c:v>132.77402065999999</c:v>
                </c:pt>
                <c:pt idx="1155">
                  <c:v>132.37269620000001</c:v>
                </c:pt>
                <c:pt idx="1156">
                  <c:v>132.61930211000001</c:v>
                </c:pt>
                <c:pt idx="1157">
                  <c:v>133.05437330000001</c:v>
                </c:pt>
                <c:pt idx="1158">
                  <c:v>131.92425793000001</c:v>
                </c:pt>
                <c:pt idx="1159">
                  <c:v>132.94443831000001</c:v>
                </c:pt>
                <c:pt idx="1160">
                  <c:v>131.19776816000001</c:v>
                </c:pt>
                <c:pt idx="1161">
                  <c:v>132.55881672000001</c:v>
                </c:pt>
                <c:pt idx="1162">
                  <c:v>133.91984124999999</c:v>
                </c:pt>
                <c:pt idx="1163">
                  <c:v>133.02296389</c:v>
                </c:pt>
                <c:pt idx="1164">
                  <c:v>131.92423500999999</c:v>
                </c:pt>
                <c:pt idx="1165">
                  <c:v>131.92425847000001</c:v>
                </c:pt>
                <c:pt idx="1166">
                  <c:v>131.90854698999999</c:v>
                </c:pt>
                <c:pt idx="1167">
                  <c:v>132.57451445999999</c:v>
                </c:pt>
                <c:pt idx="1168">
                  <c:v>132.24940316000001</c:v>
                </c:pt>
                <c:pt idx="1169">
                  <c:v>131.36821626</c:v>
                </c:pt>
                <c:pt idx="1170">
                  <c:v>132.57452774999999</c:v>
                </c:pt>
                <c:pt idx="1171">
                  <c:v>132.52741502000001</c:v>
                </c:pt>
                <c:pt idx="1172">
                  <c:v>133.43999668000001</c:v>
                </c:pt>
                <c:pt idx="1173">
                  <c:v>133.59470181</c:v>
                </c:pt>
                <c:pt idx="1174">
                  <c:v>132.0946581</c:v>
                </c:pt>
                <c:pt idx="1175">
                  <c:v>132.61929040000001</c:v>
                </c:pt>
                <c:pt idx="1176">
                  <c:v>132.72923922999999</c:v>
                </c:pt>
                <c:pt idx="1177">
                  <c:v>133.13056302000001</c:v>
                </c:pt>
                <c:pt idx="1178">
                  <c:v>132.35699746</c:v>
                </c:pt>
                <c:pt idx="1179">
                  <c:v>132.71352915</c:v>
                </c:pt>
                <c:pt idx="1180">
                  <c:v>133.67323175000001</c:v>
                </c:pt>
                <c:pt idx="1181">
                  <c:v>133.43999339000001</c:v>
                </c:pt>
                <c:pt idx="1182">
                  <c:v>132.99155456</c:v>
                </c:pt>
                <c:pt idx="1183">
                  <c:v>133.96696102000001</c:v>
                </c:pt>
                <c:pt idx="1184">
                  <c:v>132.20228917</c:v>
                </c:pt>
                <c:pt idx="1185">
                  <c:v>131.93996931000001</c:v>
                </c:pt>
                <c:pt idx="1186">
                  <c:v>132.78972719000001</c:v>
                </c:pt>
                <c:pt idx="1187">
                  <c:v>131.80094023000001</c:v>
                </c:pt>
                <c:pt idx="1188">
                  <c:v>133.09915333000001</c:v>
                </c:pt>
                <c:pt idx="1189">
                  <c:v>131.80094507999999</c:v>
                </c:pt>
                <c:pt idx="1190">
                  <c:v>133.78082911999999</c:v>
                </c:pt>
                <c:pt idx="1191">
                  <c:v>132.72923768999999</c:v>
                </c:pt>
                <c:pt idx="1192">
                  <c:v>133.53421642999999</c:v>
                </c:pt>
                <c:pt idx="1193">
                  <c:v>131.92427710000001</c:v>
                </c:pt>
                <c:pt idx="1194">
                  <c:v>132.96014514000001</c:v>
                </c:pt>
                <c:pt idx="1195">
                  <c:v>133.06774406</c:v>
                </c:pt>
                <c:pt idx="1196">
                  <c:v>132.71353983</c:v>
                </c:pt>
                <c:pt idx="1197">
                  <c:v>132.52742438000001</c:v>
                </c:pt>
                <c:pt idx="1198">
                  <c:v>133.13056187000001</c:v>
                </c:pt>
                <c:pt idx="1199">
                  <c:v>131.25828272999999</c:v>
                </c:pt>
                <c:pt idx="1200">
                  <c:v>133.19338008</c:v>
                </c:pt>
                <c:pt idx="1201">
                  <c:v>132.82113795000001</c:v>
                </c:pt>
                <c:pt idx="1202">
                  <c:v>131.41305345000001</c:v>
                </c:pt>
                <c:pt idx="1203">
                  <c:v>133.39286994</c:v>
                </c:pt>
                <c:pt idx="1204">
                  <c:v>132.71354703</c:v>
                </c:pt>
                <c:pt idx="1205">
                  <c:v>133.37717448000001</c:v>
                </c:pt>
                <c:pt idx="1206">
                  <c:v>133.47139722</c:v>
                </c:pt>
                <c:pt idx="1207">
                  <c:v>134.89524564999999</c:v>
                </c:pt>
                <c:pt idx="1208">
                  <c:v>132.32558585999999</c:v>
                </c:pt>
                <c:pt idx="1209">
                  <c:v>132.85254652</c:v>
                </c:pt>
                <c:pt idx="1210">
                  <c:v>131.92425077999999</c:v>
                </c:pt>
                <c:pt idx="1211">
                  <c:v>133.84365897999999</c:v>
                </c:pt>
                <c:pt idx="1212">
                  <c:v>132.09468043999999</c:v>
                </c:pt>
                <c:pt idx="1213">
                  <c:v>133.98264473</c:v>
                </c:pt>
                <c:pt idx="1214">
                  <c:v>132.38840102</c:v>
                </c:pt>
                <c:pt idx="1215">
                  <c:v>132.78972333999999</c:v>
                </c:pt>
                <c:pt idx="1216">
                  <c:v>133.45569617000001</c:v>
                </c:pt>
                <c:pt idx="1217">
                  <c:v>131.58342943</c:v>
                </c:pt>
                <c:pt idx="1218">
                  <c:v>132.60360172</c:v>
                </c:pt>
                <c:pt idx="1219">
                  <c:v>133.90413013</c:v>
                </c:pt>
                <c:pt idx="1220">
                  <c:v>132.83684153999999</c:v>
                </c:pt>
                <c:pt idx="1221">
                  <c:v>132.68212639000001</c:v>
                </c:pt>
                <c:pt idx="1222">
                  <c:v>133.28527751999999</c:v>
                </c:pt>
                <c:pt idx="1223">
                  <c:v>131.70675972999999</c:v>
                </c:pt>
                <c:pt idx="1224">
                  <c:v>132.23372215000001</c:v>
                </c:pt>
                <c:pt idx="1225">
                  <c:v>132.69783899999999</c:v>
                </c:pt>
                <c:pt idx="1226">
                  <c:v>132.0633187</c:v>
                </c:pt>
                <c:pt idx="1227">
                  <c:v>133.2538595</c:v>
                </c:pt>
                <c:pt idx="1228">
                  <c:v>132.49602512000001</c:v>
                </c:pt>
                <c:pt idx="1229">
                  <c:v>133.51849788000001</c:v>
                </c:pt>
                <c:pt idx="1230">
                  <c:v>133.64179375000001</c:v>
                </c:pt>
                <c:pt idx="1231">
                  <c:v>132.37271865</c:v>
                </c:pt>
                <c:pt idx="1232">
                  <c:v>131.42871201</c:v>
                </c:pt>
                <c:pt idx="1233">
                  <c:v>132.86825461000001</c:v>
                </c:pt>
                <c:pt idx="1234">
                  <c:v>132.55883937999999</c:v>
                </c:pt>
                <c:pt idx="1235">
                  <c:v>132.34131679999999</c:v>
                </c:pt>
                <c:pt idx="1236">
                  <c:v>133.00725982</c:v>
                </c:pt>
                <c:pt idx="1237">
                  <c:v>131.95571767000001</c:v>
                </c:pt>
                <c:pt idx="1238">
                  <c:v>131.70675750999999</c:v>
                </c:pt>
                <c:pt idx="1239">
                  <c:v>132.63503410999999</c:v>
                </c:pt>
                <c:pt idx="1240">
                  <c:v>131.19553968</c:v>
                </c:pt>
                <c:pt idx="1241">
                  <c:v>133.62610221</c:v>
                </c:pt>
                <c:pt idx="1242">
                  <c:v>131.07223101</c:v>
                </c:pt>
                <c:pt idx="1243">
                  <c:v>132.34131156999999</c:v>
                </c:pt>
                <c:pt idx="1244">
                  <c:v>133.26956139000001</c:v>
                </c:pt>
                <c:pt idx="1245">
                  <c:v>132.86825619999999</c:v>
                </c:pt>
                <c:pt idx="1246">
                  <c:v>131.76958142000001</c:v>
                </c:pt>
                <c:pt idx="1247">
                  <c:v>132.496028</c:v>
                </c:pt>
                <c:pt idx="1248">
                  <c:v>131.89290396000001</c:v>
                </c:pt>
                <c:pt idx="1249">
                  <c:v>132.52742857000001</c:v>
                </c:pt>
                <c:pt idx="1250">
                  <c:v>132.65072799999999</c:v>
                </c:pt>
                <c:pt idx="1251">
                  <c:v>131.22692548000001</c:v>
                </c:pt>
                <c:pt idx="1252">
                  <c:v>134.07453011000001</c:v>
                </c:pt>
                <c:pt idx="1253">
                  <c:v>133.65751121</c:v>
                </c:pt>
                <c:pt idx="1254">
                  <c:v>130.65525593999999</c:v>
                </c:pt>
                <c:pt idx="1255">
                  <c:v>131.89288024000001</c:v>
                </c:pt>
                <c:pt idx="1256">
                  <c:v>132.97584997999999</c:v>
                </c:pt>
                <c:pt idx="1257">
                  <c:v>132.21800862000001</c:v>
                </c:pt>
                <c:pt idx="1258">
                  <c:v>132.18659493000001</c:v>
                </c:pt>
                <c:pt idx="1259">
                  <c:v>132.06329260999999</c:v>
                </c:pt>
                <c:pt idx="1260">
                  <c:v>133.95122859</c:v>
                </c:pt>
                <c:pt idx="1261">
                  <c:v>132.61931632</c:v>
                </c:pt>
                <c:pt idx="1262">
                  <c:v>133.47138795999999</c:v>
                </c:pt>
                <c:pt idx="1263">
                  <c:v>132.14182928</c:v>
                </c:pt>
                <c:pt idx="1264">
                  <c:v>133.3009729</c:v>
                </c:pt>
                <c:pt idx="1265">
                  <c:v>132.78973149999999</c:v>
                </c:pt>
                <c:pt idx="1266">
                  <c:v>133.59469159</c:v>
                </c:pt>
                <c:pt idx="1267">
                  <c:v>133.31667887</c:v>
                </c:pt>
                <c:pt idx="1268">
                  <c:v>132.21801796</c:v>
                </c:pt>
                <c:pt idx="1269">
                  <c:v>130.84135090999999</c:v>
                </c:pt>
                <c:pt idx="1270">
                  <c:v>132.06330059000001</c:v>
                </c:pt>
                <c:pt idx="1271">
                  <c:v>133.79650760000001</c:v>
                </c:pt>
                <c:pt idx="1272">
                  <c:v>132.71354876000001</c:v>
                </c:pt>
                <c:pt idx="1273">
                  <c:v>131.69106791999999</c:v>
                </c:pt>
                <c:pt idx="1274">
                  <c:v>132.07900552999999</c:v>
                </c:pt>
                <c:pt idx="1275">
                  <c:v>132.74495637000001</c:v>
                </c:pt>
                <c:pt idx="1276">
                  <c:v>131.80099195</c:v>
                </c:pt>
                <c:pt idx="1277">
                  <c:v>133.8883806</c:v>
                </c:pt>
                <c:pt idx="1278">
                  <c:v>134.2606122</c:v>
                </c:pt>
                <c:pt idx="1279">
                  <c:v>133.79649714999999</c:v>
                </c:pt>
                <c:pt idx="1280">
                  <c:v>132.07900602999999</c:v>
                </c:pt>
                <c:pt idx="1281">
                  <c:v>131.95572731999999</c:v>
                </c:pt>
                <c:pt idx="1282">
                  <c:v>131.89288658000001</c:v>
                </c:pt>
                <c:pt idx="1283">
                  <c:v>132.21801167999999</c:v>
                </c:pt>
                <c:pt idx="1284">
                  <c:v>132.99155607</c:v>
                </c:pt>
                <c:pt idx="1285">
                  <c:v>133.00726008000001</c:v>
                </c:pt>
                <c:pt idx="1286">
                  <c:v>133.37716269000001</c:v>
                </c:pt>
                <c:pt idx="1287">
                  <c:v>131.73818134999999</c:v>
                </c:pt>
                <c:pt idx="1288">
                  <c:v>131.72246953000001</c:v>
                </c:pt>
                <c:pt idx="1289">
                  <c:v>132.49600122999999</c:v>
                </c:pt>
                <c:pt idx="1290">
                  <c:v>132.24942738999999</c:v>
                </c:pt>
                <c:pt idx="1291">
                  <c:v>132.99155633000001</c:v>
                </c:pt>
                <c:pt idx="1292">
                  <c:v>133.78081746999999</c:v>
                </c:pt>
                <c:pt idx="1293">
                  <c:v>133.56328152</c:v>
                </c:pt>
                <c:pt idx="1294">
                  <c:v>132.11039110999999</c:v>
                </c:pt>
                <c:pt idx="1295">
                  <c:v>132.91536697000001</c:v>
                </c:pt>
                <c:pt idx="1296">
                  <c:v>132.41983350999999</c:v>
                </c:pt>
                <c:pt idx="1297">
                  <c:v>132.68213412</c:v>
                </c:pt>
                <c:pt idx="1298">
                  <c:v>134.12162921000001</c:v>
                </c:pt>
                <c:pt idx="1299">
                  <c:v>132.11040410000001</c:v>
                </c:pt>
                <c:pt idx="1300">
                  <c:v>131.9242916</c:v>
                </c:pt>
                <c:pt idx="1301">
                  <c:v>132.04758648999999</c:v>
                </c:pt>
                <c:pt idx="1302">
                  <c:v>133.82793762</c:v>
                </c:pt>
                <c:pt idx="1303">
                  <c:v>131.72247632</c:v>
                </c:pt>
                <c:pt idx="1304">
                  <c:v>132.57453827000001</c:v>
                </c:pt>
                <c:pt idx="1305">
                  <c:v>132.52742979000001</c:v>
                </c:pt>
                <c:pt idx="1306">
                  <c:v>130.9041172</c:v>
                </c:pt>
                <c:pt idx="1307">
                  <c:v>133.11485601000001</c:v>
                </c:pt>
                <c:pt idx="1308">
                  <c:v>132.24940601</c:v>
                </c:pt>
                <c:pt idx="1309">
                  <c:v>133.17767176000001</c:v>
                </c:pt>
                <c:pt idx="1310">
                  <c:v>132.63503442999999</c:v>
                </c:pt>
                <c:pt idx="1311">
                  <c:v>132.43554320999999</c:v>
                </c:pt>
                <c:pt idx="1312">
                  <c:v>132.63503012000001</c:v>
                </c:pt>
                <c:pt idx="1313">
                  <c:v>133.59467545000001</c:v>
                </c:pt>
                <c:pt idx="1314">
                  <c:v>131.89287791999999</c:v>
                </c:pt>
                <c:pt idx="1315">
                  <c:v>132.37272561</c:v>
                </c:pt>
                <c:pt idx="1316">
                  <c:v>131.25835505000001</c:v>
                </c:pt>
                <c:pt idx="1317">
                  <c:v>132.06331609</c:v>
                </c:pt>
                <c:pt idx="1318">
                  <c:v>132.30990348</c:v>
                </c:pt>
                <c:pt idx="1319">
                  <c:v>132.43555076999999</c:v>
                </c:pt>
                <c:pt idx="1320">
                  <c:v>133.34808563999999</c:v>
                </c:pt>
                <c:pt idx="1321">
                  <c:v>134.21353647999999</c:v>
                </c:pt>
                <c:pt idx="1322">
                  <c:v>132.59024669999999</c:v>
                </c:pt>
                <c:pt idx="1323">
                  <c:v>133.39285810999999</c:v>
                </c:pt>
                <c:pt idx="1324">
                  <c:v>131.56777174999999</c:v>
                </c:pt>
                <c:pt idx="1325">
                  <c:v>132.01619162</c:v>
                </c:pt>
                <c:pt idx="1326">
                  <c:v>130.59473682999999</c:v>
                </c:pt>
                <c:pt idx="1327">
                  <c:v>134.63052296999999</c:v>
                </c:pt>
                <c:pt idx="1328">
                  <c:v>132.57453115000001</c:v>
                </c:pt>
                <c:pt idx="1329">
                  <c:v>132.28083566999999</c:v>
                </c:pt>
                <c:pt idx="1330">
                  <c:v>133.09915124</c:v>
                </c:pt>
                <c:pt idx="1331">
                  <c:v>134.22922577</c:v>
                </c:pt>
                <c:pt idx="1332">
                  <c:v>132.38843161</c:v>
                </c:pt>
                <c:pt idx="1333">
                  <c:v>132.09471074000001</c:v>
                </c:pt>
                <c:pt idx="1334">
                  <c:v>133.19337972</c:v>
                </c:pt>
                <c:pt idx="1335">
                  <c:v>132.82114218999999</c:v>
                </c:pt>
                <c:pt idx="1336">
                  <c:v>132.41982759000001</c:v>
                </c:pt>
                <c:pt idx="1337">
                  <c:v>132.85255103</c:v>
                </c:pt>
                <c:pt idx="1338">
                  <c:v>132.66643203999999</c:v>
                </c:pt>
                <c:pt idx="1339">
                  <c:v>134.2606773</c:v>
                </c:pt>
                <c:pt idx="1340">
                  <c:v>132.91303126</c:v>
                </c:pt>
                <c:pt idx="1341">
                  <c:v>131.93998575000001</c:v>
                </c:pt>
                <c:pt idx="1342">
                  <c:v>132.30989528999999</c:v>
                </c:pt>
                <c:pt idx="1343">
                  <c:v>132.77402416000001</c:v>
                </c:pt>
                <c:pt idx="1344">
                  <c:v>132.57453636</c:v>
                </c:pt>
                <c:pt idx="1345">
                  <c:v>133.67321896999999</c:v>
                </c:pt>
                <c:pt idx="1346">
                  <c:v>132.83684636000001</c:v>
                </c:pt>
                <c:pt idx="1347">
                  <c:v>131.80100288</c:v>
                </c:pt>
                <c:pt idx="1348">
                  <c:v>132.41982707</c:v>
                </c:pt>
                <c:pt idx="1349">
                  <c:v>131.70677431999999</c:v>
                </c:pt>
                <c:pt idx="1350">
                  <c:v>133.57897475999999</c:v>
                </c:pt>
                <c:pt idx="1351">
                  <c:v>133.33238406999999</c:v>
                </c:pt>
                <c:pt idx="1352">
                  <c:v>131.97138619</c:v>
                </c:pt>
                <c:pt idx="1353">
                  <c:v>133.26956702999999</c:v>
                </c:pt>
                <c:pt idx="1354">
                  <c:v>132.24941086000001</c:v>
                </c:pt>
                <c:pt idx="1355">
                  <c:v>133.00726080999999</c:v>
                </c:pt>
                <c:pt idx="1356">
                  <c:v>132.83684853</c:v>
                </c:pt>
                <c:pt idx="1357">
                  <c:v>131.5677503</c:v>
                </c:pt>
                <c:pt idx="1358">
                  <c:v>131.80097329</c:v>
                </c:pt>
                <c:pt idx="1359">
                  <c:v>131.41306460999999</c:v>
                </c:pt>
                <c:pt idx="1360">
                  <c:v>131.92429614</c:v>
                </c:pt>
                <c:pt idx="1361">
                  <c:v>131.22927318000001</c:v>
                </c:pt>
                <c:pt idx="1362">
                  <c:v>132.07898535000001</c:v>
                </c:pt>
                <c:pt idx="1363">
                  <c:v>132.38841958</c:v>
                </c:pt>
                <c:pt idx="1364">
                  <c:v>133.26956483000001</c:v>
                </c:pt>
                <c:pt idx="1365">
                  <c:v>132.03190036999999</c:v>
                </c:pt>
                <c:pt idx="1366">
                  <c:v>131.21356803</c:v>
                </c:pt>
                <c:pt idx="1367">
                  <c:v>131.89289110000001</c:v>
                </c:pt>
                <c:pt idx="1368">
                  <c:v>131.72248268999999</c:v>
                </c:pt>
                <c:pt idx="1369">
                  <c:v>131.86150207</c:v>
                </c:pt>
                <c:pt idx="1370">
                  <c:v>130.87278907999999</c:v>
                </c:pt>
                <c:pt idx="1371">
                  <c:v>132.48032918000001</c:v>
                </c:pt>
                <c:pt idx="1372">
                  <c:v>132.66643669999999</c:v>
                </c:pt>
                <c:pt idx="1373">
                  <c:v>132.24942106</c:v>
                </c:pt>
                <c:pt idx="1374">
                  <c:v>133.3009725</c:v>
                </c:pt>
                <c:pt idx="1375">
                  <c:v>133.05437269999999</c:v>
                </c:pt>
                <c:pt idx="1376">
                  <c:v>132.66643083</c:v>
                </c:pt>
                <c:pt idx="1377">
                  <c:v>134.32110868999999</c:v>
                </c:pt>
                <c:pt idx="1378">
                  <c:v>131.73818306000001</c:v>
                </c:pt>
                <c:pt idx="1379">
                  <c:v>132.35701417999999</c:v>
                </c:pt>
                <c:pt idx="1380">
                  <c:v>133.36378404000001</c:v>
                </c:pt>
                <c:pt idx="1381">
                  <c:v>132.06329288000001</c:v>
                </c:pt>
                <c:pt idx="1382">
                  <c:v>133.47138921000001</c:v>
                </c:pt>
                <c:pt idx="1383">
                  <c:v>132.66643406</c:v>
                </c:pt>
                <c:pt idx="1384">
                  <c:v>132.82113949999999</c:v>
                </c:pt>
                <c:pt idx="1385">
                  <c:v>133.06774332000001</c:v>
                </c:pt>
                <c:pt idx="1386">
                  <c:v>132.21800969</c:v>
                </c:pt>
                <c:pt idx="1387">
                  <c:v>133.56327400000001</c:v>
                </c:pt>
                <c:pt idx="1388">
                  <c:v>132.78973392</c:v>
                </c:pt>
                <c:pt idx="1389">
                  <c:v>132.71354933999999</c:v>
                </c:pt>
                <c:pt idx="1390">
                  <c:v>132.40411254</c:v>
                </c:pt>
                <c:pt idx="1391">
                  <c:v>133.09915233999999</c:v>
                </c:pt>
                <c:pt idx="1392">
                  <c:v>131.21123827</c:v>
                </c:pt>
                <c:pt idx="1393">
                  <c:v>133.11485465999999</c:v>
                </c:pt>
                <c:pt idx="1394">
                  <c:v>133.47138461</c:v>
                </c:pt>
                <c:pt idx="1395">
                  <c:v>131.49158460000001</c:v>
                </c:pt>
                <c:pt idx="1396">
                  <c:v>133.45568574000001</c:v>
                </c:pt>
                <c:pt idx="1397">
                  <c:v>134.18209626999999</c:v>
                </c:pt>
                <c:pt idx="1398">
                  <c:v>132.86825468999999</c:v>
                </c:pt>
                <c:pt idx="1399">
                  <c:v>131.41304152999999</c:v>
                </c:pt>
                <c:pt idx="1400">
                  <c:v>132.69784389</c:v>
                </c:pt>
                <c:pt idx="1401">
                  <c:v>133.14626497</c:v>
                </c:pt>
                <c:pt idx="1402">
                  <c:v>131.7538735</c:v>
                </c:pt>
                <c:pt idx="1403">
                  <c:v>133.16196948999999</c:v>
                </c:pt>
                <c:pt idx="1404">
                  <c:v>133.20908374999999</c:v>
                </c:pt>
                <c:pt idx="1405">
                  <c:v>133.13056151000001</c:v>
                </c:pt>
                <c:pt idx="1406">
                  <c:v>132.01616734999999</c:v>
                </c:pt>
                <c:pt idx="1407">
                  <c:v>132.11038868</c:v>
                </c:pt>
                <c:pt idx="1408">
                  <c:v>133.20907980999999</c:v>
                </c:pt>
                <c:pt idx="1409">
                  <c:v>131.59916870999999</c:v>
                </c:pt>
                <c:pt idx="1410">
                  <c:v>133.47139231</c:v>
                </c:pt>
                <c:pt idx="1411">
                  <c:v>132.61932243000001</c:v>
                </c:pt>
                <c:pt idx="1412">
                  <c:v>131.95572232999999</c:v>
                </c:pt>
                <c:pt idx="1413">
                  <c:v>132.18658920999999</c:v>
                </c:pt>
                <c:pt idx="1414">
                  <c:v>132.18661177999999</c:v>
                </c:pt>
                <c:pt idx="1415">
                  <c:v>133.11485514</c:v>
                </c:pt>
                <c:pt idx="1416">
                  <c:v>131.44449521000001</c:v>
                </c:pt>
                <c:pt idx="1417">
                  <c:v>133.11485529999999</c:v>
                </c:pt>
                <c:pt idx="1418">
                  <c:v>132.82114197000001</c:v>
                </c:pt>
                <c:pt idx="1419">
                  <c:v>133.03866882</c:v>
                </c:pt>
                <c:pt idx="1420">
                  <c:v>133.43998317</c:v>
                </c:pt>
                <c:pt idx="1421">
                  <c:v>133.17767337000001</c:v>
                </c:pt>
                <c:pt idx="1422">
                  <c:v>133.03866873000001</c:v>
                </c:pt>
                <c:pt idx="1423">
                  <c:v>133.45568802</c:v>
                </c:pt>
                <c:pt idx="1424">
                  <c:v>132.04760689</c:v>
                </c:pt>
                <c:pt idx="1425">
                  <c:v>133.36379012</c:v>
                </c:pt>
                <c:pt idx="1426">
                  <c:v>132.30989855999999</c:v>
                </c:pt>
                <c:pt idx="1427">
                  <c:v>132.341295</c:v>
                </c:pt>
                <c:pt idx="1428">
                  <c:v>132.03188591</c:v>
                </c:pt>
                <c:pt idx="1429">
                  <c:v>132.61932246000001</c:v>
                </c:pt>
                <c:pt idx="1430">
                  <c:v>132.23371039</c:v>
                </c:pt>
                <c:pt idx="1431">
                  <c:v>132.38841982</c:v>
                </c:pt>
                <c:pt idx="1432">
                  <c:v>131.90860079000001</c:v>
                </c:pt>
                <c:pt idx="1433">
                  <c:v>133.31667748000001</c:v>
                </c:pt>
                <c:pt idx="1434">
                  <c:v>132.46460206</c:v>
                </c:pt>
                <c:pt idx="1435">
                  <c:v>132.77402383</c:v>
                </c:pt>
                <c:pt idx="1436">
                  <c:v>135.17319122000001</c:v>
                </c:pt>
                <c:pt idx="1437">
                  <c:v>133.25385983000001</c:v>
                </c:pt>
                <c:pt idx="1438">
                  <c:v>132.80543292999999</c:v>
                </c:pt>
                <c:pt idx="1439">
                  <c:v>131.50494940999999</c:v>
                </c:pt>
                <c:pt idx="1440">
                  <c:v>132.51173410999999</c:v>
                </c:pt>
                <c:pt idx="1441">
                  <c:v>132.37273680999999</c:v>
                </c:pt>
                <c:pt idx="1442">
                  <c:v>133.03866882</c:v>
                </c:pt>
                <c:pt idx="1443">
                  <c:v>133.00726130999999</c:v>
                </c:pt>
                <c:pt idx="1444">
                  <c:v>133.22478353</c:v>
                </c:pt>
                <c:pt idx="1445">
                  <c:v>133.14626423999999</c:v>
                </c:pt>
                <c:pt idx="1446">
                  <c:v>133.17766927</c:v>
                </c:pt>
                <c:pt idx="1447">
                  <c:v>131.59919187</c:v>
                </c:pt>
                <c:pt idx="1448">
                  <c:v>133.95120661000001</c:v>
                </c:pt>
                <c:pt idx="1449">
                  <c:v>132.96014765000001</c:v>
                </c:pt>
                <c:pt idx="1450">
                  <c:v>132.99155587999999</c:v>
                </c:pt>
                <c:pt idx="1451">
                  <c:v>132.97585161000001</c:v>
                </c:pt>
                <c:pt idx="1452">
                  <c:v>134.22922482000001</c:v>
                </c:pt>
                <c:pt idx="1453">
                  <c:v>133.76509861</c:v>
                </c:pt>
                <c:pt idx="1454">
                  <c:v>131.44448177000001</c:v>
                </c:pt>
                <c:pt idx="1455">
                  <c:v>132.40413380000001</c:v>
                </c:pt>
                <c:pt idx="1456">
                  <c:v>131.94001487</c:v>
                </c:pt>
                <c:pt idx="1457">
                  <c:v>132.21803263999999</c:v>
                </c:pt>
                <c:pt idx="1458">
                  <c:v>132.74496156999999</c:v>
                </c:pt>
                <c:pt idx="1459">
                  <c:v>133.59467613000001</c:v>
                </c:pt>
                <c:pt idx="1460">
                  <c:v>132.24943791999999</c:v>
                </c:pt>
                <c:pt idx="1461">
                  <c:v>111.41100582</c:v>
                </c:pt>
                <c:pt idx="1462">
                  <c:v>57.773955610000002</c:v>
                </c:pt>
                <c:pt idx="1463">
                  <c:v>33.238784209999999</c:v>
                </c:pt>
                <c:pt idx="1464">
                  <c:v>29.262233200000001</c:v>
                </c:pt>
                <c:pt idx="1465">
                  <c:v>27.26491197</c:v>
                </c:pt>
                <c:pt idx="1466">
                  <c:v>27.558713990000001</c:v>
                </c:pt>
                <c:pt idx="1467">
                  <c:v>26.989419909999999</c:v>
                </c:pt>
                <c:pt idx="1468">
                  <c:v>27.59109466</c:v>
                </c:pt>
                <c:pt idx="1469">
                  <c:v>28.412074520000001</c:v>
                </c:pt>
                <c:pt idx="1470">
                  <c:v>27.34660264</c:v>
                </c:pt>
                <c:pt idx="1471">
                  <c:v>27.284834400000001</c:v>
                </c:pt>
                <c:pt idx="1472">
                  <c:v>27.886669909999998</c:v>
                </c:pt>
                <c:pt idx="1473">
                  <c:v>28.861281699999999</c:v>
                </c:pt>
                <c:pt idx="1474">
                  <c:v>26.958344360000002</c:v>
                </c:pt>
                <c:pt idx="1475">
                  <c:v>28.335837869999999</c:v>
                </c:pt>
                <c:pt idx="1476">
                  <c:v>26.356223889999999</c:v>
                </c:pt>
                <c:pt idx="1477">
                  <c:v>28.03996866</c:v>
                </c:pt>
                <c:pt idx="1478">
                  <c:v>27.189616990000001</c:v>
                </c:pt>
                <c:pt idx="1479">
                  <c:v>28.397665079999999</c:v>
                </c:pt>
                <c:pt idx="1480">
                  <c:v>27.345841450000002</c:v>
                </c:pt>
                <c:pt idx="1481">
                  <c:v>27.591940139999998</c:v>
                </c:pt>
                <c:pt idx="1482">
                  <c:v>27.934106929999999</c:v>
                </c:pt>
                <c:pt idx="1483">
                  <c:v>28.07093588</c:v>
                </c:pt>
                <c:pt idx="1484">
                  <c:v>25.581286200000001</c:v>
                </c:pt>
                <c:pt idx="1485">
                  <c:v>28.194803189999998</c:v>
                </c:pt>
                <c:pt idx="1486">
                  <c:v>27.373453940000001</c:v>
                </c:pt>
                <c:pt idx="1487">
                  <c:v>27.178249780000002</c:v>
                </c:pt>
                <c:pt idx="1488">
                  <c:v>27.161062439999998</c:v>
                </c:pt>
                <c:pt idx="1489">
                  <c:v>26.6162931</c:v>
                </c:pt>
                <c:pt idx="1490">
                  <c:v>26.66514716</c:v>
                </c:pt>
                <c:pt idx="1491">
                  <c:v>27.88804253</c:v>
                </c:pt>
                <c:pt idx="1492">
                  <c:v>27.080451879999998</c:v>
                </c:pt>
                <c:pt idx="1493">
                  <c:v>26.649853830000001</c:v>
                </c:pt>
                <c:pt idx="1494">
                  <c:v>28.58418395</c:v>
                </c:pt>
                <c:pt idx="1495">
                  <c:v>28.227894079999999</c:v>
                </c:pt>
                <c:pt idx="1496">
                  <c:v>27.915066230000001</c:v>
                </c:pt>
                <c:pt idx="1497">
                  <c:v>27.809715090000001</c:v>
                </c:pt>
                <c:pt idx="1498">
                  <c:v>27.421558919999999</c:v>
                </c:pt>
                <c:pt idx="1499">
                  <c:v>27.79330285</c:v>
                </c:pt>
                <c:pt idx="1500">
                  <c:v>27.45280047</c:v>
                </c:pt>
                <c:pt idx="1501">
                  <c:v>29.016737450000001</c:v>
                </c:pt>
                <c:pt idx="1502">
                  <c:v>27.916894330000002</c:v>
                </c:pt>
                <c:pt idx="1503">
                  <c:v>27.283675559999999</c:v>
                </c:pt>
                <c:pt idx="1504">
                  <c:v>27.638216480000001</c:v>
                </c:pt>
                <c:pt idx="1505">
                  <c:v>27.436449970000002</c:v>
                </c:pt>
                <c:pt idx="1506">
                  <c:v>28.93580364</c:v>
                </c:pt>
                <c:pt idx="1507">
                  <c:v>27.035258930000001</c:v>
                </c:pt>
                <c:pt idx="1508">
                  <c:v>28.5537642</c:v>
                </c:pt>
                <c:pt idx="1509">
                  <c:v>28.538334119999998</c:v>
                </c:pt>
                <c:pt idx="1510">
                  <c:v>26.74280525</c:v>
                </c:pt>
                <c:pt idx="1511">
                  <c:v>26.370959280000001</c:v>
                </c:pt>
                <c:pt idx="1512">
                  <c:v>27.670539510000001</c:v>
                </c:pt>
                <c:pt idx="1513">
                  <c:v>26.060163209999999</c:v>
                </c:pt>
                <c:pt idx="1514">
                  <c:v>28.210402169999998</c:v>
                </c:pt>
                <c:pt idx="1515">
                  <c:v>28.890057339999998</c:v>
                </c:pt>
                <c:pt idx="1516">
                  <c:v>27.608685560000001</c:v>
                </c:pt>
                <c:pt idx="1517">
                  <c:v>27.842020860000002</c:v>
                </c:pt>
                <c:pt idx="1518">
                  <c:v>27.901432979999999</c:v>
                </c:pt>
                <c:pt idx="1519">
                  <c:v>27.873277999999999</c:v>
                </c:pt>
                <c:pt idx="1520">
                  <c:v>28.16864069</c:v>
                </c:pt>
                <c:pt idx="1521">
                  <c:v>27.13117519</c:v>
                </c:pt>
                <c:pt idx="1522">
                  <c:v>27.734976169999999</c:v>
                </c:pt>
                <c:pt idx="1523">
                  <c:v>27.952068990000001</c:v>
                </c:pt>
                <c:pt idx="1524">
                  <c:v>27.9357814</c:v>
                </c:pt>
                <c:pt idx="1525">
                  <c:v>27.889047940000001</c:v>
                </c:pt>
                <c:pt idx="1526">
                  <c:v>27.920899949999999</c:v>
                </c:pt>
                <c:pt idx="1527">
                  <c:v>27.37293554</c:v>
                </c:pt>
                <c:pt idx="1528">
                  <c:v>27.159532519999999</c:v>
                </c:pt>
                <c:pt idx="1529">
                  <c:v>27.437102379999999</c:v>
                </c:pt>
                <c:pt idx="1530">
                  <c:v>28.073952169999998</c:v>
                </c:pt>
                <c:pt idx="1531">
                  <c:v>26.9876109</c:v>
                </c:pt>
                <c:pt idx="1532">
                  <c:v>28.409893839999999</c:v>
                </c:pt>
                <c:pt idx="1533">
                  <c:v>27.777165539999999</c:v>
                </c:pt>
                <c:pt idx="1534">
                  <c:v>27.250303980000002</c:v>
                </c:pt>
                <c:pt idx="1535">
                  <c:v>28.022918109999999</c:v>
                </c:pt>
                <c:pt idx="1536">
                  <c:v>28.380719989999999</c:v>
                </c:pt>
                <c:pt idx="1537">
                  <c:v>28.487797440000001</c:v>
                </c:pt>
                <c:pt idx="1538">
                  <c:v>26.538319040000001</c:v>
                </c:pt>
                <c:pt idx="1539">
                  <c:v>27.171561530000002</c:v>
                </c:pt>
                <c:pt idx="1540">
                  <c:v>27.588410509999999</c:v>
                </c:pt>
                <c:pt idx="1541">
                  <c:v>27.603970149999999</c:v>
                </c:pt>
                <c:pt idx="1542">
                  <c:v>27.173270670000001</c:v>
                </c:pt>
                <c:pt idx="1543">
                  <c:v>27.00155123</c:v>
                </c:pt>
                <c:pt idx="1544">
                  <c:v>27.607336050000001</c:v>
                </c:pt>
                <c:pt idx="1545">
                  <c:v>27.2654438</c:v>
                </c:pt>
                <c:pt idx="1546">
                  <c:v>28.133064130000001</c:v>
                </c:pt>
                <c:pt idx="1547">
                  <c:v>27.20509105</c:v>
                </c:pt>
                <c:pt idx="1548">
                  <c:v>28.395982660000001</c:v>
                </c:pt>
                <c:pt idx="1549">
                  <c:v>28.055183899999999</c:v>
                </c:pt>
                <c:pt idx="1550">
                  <c:v>26.92511884</c:v>
                </c:pt>
                <c:pt idx="1551">
                  <c:v>26.800032999999999</c:v>
                </c:pt>
                <c:pt idx="1552">
                  <c:v>27.127938449999998</c:v>
                </c:pt>
                <c:pt idx="1553">
                  <c:v>27.26596146</c:v>
                </c:pt>
                <c:pt idx="1554">
                  <c:v>25.8742315</c:v>
                </c:pt>
                <c:pt idx="1555">
                  <c:v>27.142428219999999</c:v>
                </c:pt>
                <c:pt idx="1556">
                  <c:v>27.884857920000002</c:v>
                </c:pt>
                <c:pt idx="1557">
                  <c:v>27.8391555</c:v>
                </c:pt>
                <c:pt idx="1558">
                  <c:v>27.453932550000001</c:v>
                </c:pt>
                <c:pt idx="1559">
                  <c:v>26.060613159999999</c:v>
                </c:pt>
                <c:pt idx="1560">
                  <c:v>25.856880830000001</c:v>
                </c:pt>
                <c:pt idx="1561">
                  <c:v>27.436918639999998</c:v>
                </c:pt>
                <c:pt idx="1562">
                  <c:v>27.469495559999999</c:v>
                </c:pt>
                <c:pt idx="1563">
                  <c:v>27.405681909999998</c:v>
                </c:pt>
                <c:pt idx="1564">
                  <c:v>26.43171984</c:v>
                </c:pt>
                <c:pt idx="1565">
                  <c:v>27.636882079999999</c:v>
                </c:pt>
                <c:pt idx="1566">
                  <c:v>26.92203825</c:v>
                </c:pt>
                <c:pt idx="1567">
                  <c:v>26.799841969999999</c:v>
                </c:pt>
                <c:pt idx="1568">
                  <c:v>27.761157799999999</c:v>
                </c:pt>
                <c:pt idx="1569">
                  <c:v>27.266190139999999</c:v>
                </c:pt>
                <c:pt idx="1570">
                  <c:v>27.775969329999999</c:v>
                </c:pt>
                <c:pt idx="1571">
                  <c:v>28.58046633</c:v>
                </c:pt>
                <c:pt idx="1572">
                  <c:v>27.495609420000001</c:v>
                </c:pt>
                <c:pt idx="1573">
                  <c:v>27.71220946</c:v>
                </c:pt>
                <c:pt idx="1574">
                  <c:v>27.09198542</c:v>
                </c:pt>
                <c:pt idx="1575">
                  <c:v>26.953402109999999</c:v>
                </c:pt>
                <c:pt idx="1576">
                  <c:v>27.990547240000001</c:v>
                </c:pt>
                <c:pt idx="1577">
                  <c:v>26.801196539999999</c:v>
                </c:pt>
                <c:pt idx="1578">
                  <c:v>27.279903829999999</c:v>
                </c:pt>
                <c:pt idx="1579">
                  <c:v>27.298402769999999</c:v>
                </c:pt>
                <c:pt idx="1580">
                  <c:v>28.239442619999998</c:v>
                </c:pt>
                <c:pt idx="1581">
                  <c:v>27.050142229999999</c:v>
                </c:pt>
                <c:pt idx="1582">
                  <c:v>26.5098591</c:v>
                </c:pt>
                <c:pt idx="1583">
                  <c:v>26.33674985</c:v>
                </c:pt>
                <c:pt idx="1584">
                  <c:v>27.69837613</c:v>
                </c:pt>
                <c:pt idx="1585">
                  <c:v>27.373609269999999</c:v>
                </c:pt>
                <c:pt idx="1586">
                  <c:v>28.472293659999998</c:v>
                </c:pt>
                <c:pt idx="1587">
                  <c:v>27.312929799999999</c:v>
                </c:pt>
                <c:pt idx="1588">
                  <c:v>27.637010249999999</c:v>
                </c:pt>
                <c:pt idx="1589">
                  <c:v>26.291052019999999</c:v>
                </c:pt>
                <c:pt idx="1590">
                  <c:v>27.884073879999999</c:v>
                </c:pt>
                <c:pt idx="1591">
                  <c:v>26.664557649999999</c:v>
                </c:pt>
                <c:pt idx="1592">
                  <c:v>27.035620609999999</c:v>
                </c:pt>
                <c:pt idx="1593">
                  <c:v>27.019283860000002</c:v>
                </c:pt>
                <c:pt idx="1594">
                  <c:v>27.451159220000001</c:v>
                </c:pt>
                <c:pt idx="1595">
                  <c:v>27.748551089999999</c:v>
                </c:pt>
                <c:pt idx="1596">
                  <c:v>28.0566335</c:v>
                </c:pt>
                <c:pt idx="1597">
                  <c:v>28.10286773</c:v>
                </c:pt>
                <c:pt idx="1598">
                  <c:v>27.575119170000001</c:v>
                </c:pt>
                <c:pt idx="1599">
                  <c:v>25.33447894</c:v>
                </c:pt>
                <c:pt idx="1600">
                  <c:v>27.731781080000001</c:v>
                </c:pt>
                <c:pt idx="1601">
                  <c:v>27.32855</c:v>
                </c:pt>
                <c:pt idx="1602">
                  <c:v>27.355932899999999</c:v>
                </c:pt>
                <c:pt idx="1603">
                  <c:v>28.45927915</c:v>
                </c:pt>
                <c:pt idx="1604">
                  <c:v>27.71515333</c:v>
                </c:pt>
                <c:pt idx="1605">
                  <c:v>28.241316860000001</c:v>
                </c:pt>
                <c:pt idx="1606">
                  <c:v>27.950336780000001</c:v>
                </c:pt>
                <c:pt idx="1607">
                  <c:v>28.521383440000001</c:v>
                </c:pt>
                <c:pt idx="1608">
                  <c:v>27.93349439</c:v>
                </c:pt>
                <c:pt idx="1609">
                  <c:v>28.644478199999998</c:v>
                </c:pt>
                <c:pt idx="1610">
                  <c:v>29.495977369999999</c:v>
                </c:pt>
                <c:pt idx="1611">
                  <c:v>27.949788850000001</c:v>
                </c:pt>
                <c:pt idx="1612">
                  <c:v>28.969683270000001</c:v>
                </c:pt>
                <c:pt idx="1613">
                  <c:v>27.716433200000001</c:v>
                </c:pt>
                <c:pt idx="1614">
                  <c:v>29.280093919999999</c:v>
                </c:pt>
                <c:pt idx="1615">
                  <c:v>28.490082470000001</c:v>
                </c:pt>
                <c:pt idx="1616">
                  <c:v>27.688889020000001</c:v>
                </c:pt>
                <c:pt idx="1617">
                  <c:v>29.217755690000001</c:v>
                </c:pt>
                <c:pt idx="1618">
                  <c:v>28.50564305</c:v>
                </c:pt>
                <c:pt idx="1619">
                  <c:v>28.165404930000001</c:v>
                </c:pt>
                <c:pt idx="1620">
                  <c:v>26.664432550000001</c:v>
                </c:pt>
                <c:pt idx="1621">
                  <c:v>27.577991099999998</c:v>
                </c:pt>
                <c:pt idx="1622">
                  <c:v>26.972006660000002</c:v>
                </c:pt>
                <c:pt idx="1623">
                  <c:v>26.709945439999998</c:v>
                </c:pt>
                <c:pt idx="1624">
                  <c:v>28.0263214</c:v>
                </c:pt>
                <c:pt idx="1625">
                  <c:v>26.36947382</c:v>
                </c:pt>
                <c:pt idx="1626">
                  <c:v>25.815601180000002</c:v>
                </c:pt>
                <c:pt idx="1627">
                  <c:v>27.005149459999998</c:v>
                </c:pt>
                <c:pt idx="1628">
                  <c:v>26.6963367</c:v>
                </c:pt>
                <c:pt idx="1629">
                  <c:v>27.300216599999999</c:v>
                </c:pt>
                <c:pt idx="1630">
                  <c:v>26.95768009</c:v>
                </c:pt>
                <c:pt idx="1631">
                  <c:v>27.670364599999999</c:v>
                </c:pt>
                <c:pt idx="1632">
                  <c:v>26.059544450000001</c:v>
                </c:pt>
                <c:pt idx="1633">
                  <c:v>26.695805</c:v>
                </c:pt>
                <c:pt idx="1634">
                  <c:v>24.496892580000001</c:v>
                </c:pt>
                <c:pt idx="1635">
                  <c:v>27.11492896</c:v>
                </c:pt>
                <c:pt idx="1636">
                  <c:v>27.455760810000001</c:v>
                </c:pt>
                <c:pt idx="1637">
                  <c:v>28.72313832</c:v>
                </c:pt>
                <c:pt idx="1638">
                  <c:v>26.045257979999999</c:v>
                </c:pt>
                <c:pt idx="1639">
                  <c:v>27.55807562</c:v>
                </c:pt>
                <c:pt idx="1640">
                  <c:v>26.864070819999998</c:v>
                </c:pt>
                <c:pt idx="1641">
                  <c:v>25.288510129999999</c:v>
                </c:pt>
                <c:pt idx="1642">
                  <c:v>26.8348412</c:v>
                </c:pt>
                <c:pt idx="1643">
                  <c:v>26.449377779999999</c:v>
                </c:pt>
                <c:pt idx="1644">
                  <c:v>27.331055500000002</c:v>
                </c:pt>
                <c:pt idx="1645">
                  <c:v>26.693915059999998</c:v>
                </c:pt>
                <c:pt idx="1646">
                  <c:v>27.250475359999999</c:v>
                </c:pt>
                <c:pt idx="1647">
                  <c:v>27.002529330000002</c:v>
                </c:pt>
                <c:pt idx="1648">
                  <c:v>25.90405823</c:v>
                </c:pt>
                <c:pt idx="1649">
                  <c:v>26.508242419999998</c:v>
                </c:pt>
                <c:pt idx="1650">
                  <c:v>26.86447068</c:v>
                </c:pt>
                <c:pt idx="1651">
                  <c:v>26.369273289999999</c:v>
                </c:pt>
                <c:pt idx="1652">
                  <c:v>27.88289065</c:v>
                </c:pt>
                <c:pt idx="1653">
                  <c:v>24.61751044</c:v>
                </c:pt>
                <c:pt idx="1654">
                  <c:v>27.731472109999999</c:v>
                </c:pt>
                <c:pt idx="1655">
                  <c:v>27.003340730000001</c:v>
                </c:pt>
                <c:pt idx="1656">
                  <c:v>26.80348721</c:v>
                </c:pt>
                <c:pt idx="1657">
                  <c:v>27.77596617</c:v>
                </c:pt>
                <c:pt idx="1658">
                  <c:v>26.354275019999999</c:v>
                </c:pt>
                <c:pt idx="1659">
                  <c:v>26.50775599</c:v>
                </c:pt>
                <c:pt idx="1660">
                  <c:v>25.731283309999998</c:v>
                </c:pt>
                <c:pt idx="1661">
                  <c:v>26.983489989999999</c:v>
                </c:pt>
                <c:pt idx="1662">
                  <c:v>26.31570318</c:v>
                </c:pt>
                <c:pt idx="1663">
                  <c:v>28.190594579999999</c:v>
                </c:pt>
                <c:pt idx="1664">
                  <c:v>27.108589649999999</c:v>
                </c:pt>
                <c:pt idx="1665">
                  <c:v>28.429431000000001</c:v>
                </c:pt>
                <c:pt idx="1666">
                  <c:v>28.120149319999999</c:v>
                </c:pt>
                <c:pt idx="1667">
                  <c:v>27.746953850000001</c:v>
                </c:pt>
                <c:pt idx="1668">
                  <c:v>28.226978039999999</c:v>
                </c:pt>
                <c:pt idx="1669">
                  <c:v>27.130630620000002</c:v>
                </c:pt>
                <c:pt idx="1670">
                  <c:v>30.98285121</c:v>
                </c:pt>
                <c:pt idx="1671">
                  <c:v>30.54890056</c:v>
                </c:pt>
                <c:pt idx="1672">
                  <c:v>32.10909367</c:v>
                </c:pt>
                <c:pt idx="1673">
                  <c:v>36.209669290000001</c:v>
                </c:pt>
                <c:pt idx="1674">
                  <c:v>38.992293420000003</c:v>
                </c:pt>
                <c:pt idx="1675">
                  <c:v>44.902825980000003</c:v>
                </c:pt>
                <c:pt idx="1676">
                  <c:v>46.418139840000002</c:v>
                </c:pt>
                <c:pt idx="1677">
                  <c:v>53.411721120000003</c:v>
                </c:pt>
                <c:pt idx="1678">
                  <c:v>59.446932240000002</c:v>
                </c:pt>
                <c:pt idx="1679">
                  <c:v>64.257276039999994</c:v>
                </c:pt>
                <c:pt idx="1680">
                  <c:v>74.435692489999994</c:v>
                </c:pt>
                <c:pt idx="1681">
                  <c:v>78.688172499999993</c:v>
                </c:pt>
                <c:pt idx="1682">
                  <c:v>88.513601629999997</c:v>
                </c:pt>
                <c:pt idx="1683">
                  <c:v>93.155878770000001</c:v>
                </c:pt>
                <c:pt idx="1684">
                  <c:v>104.95855978</c:v>
                </c:pt>
                <c:pt idx="1685">
                  <c:v>109.97136148</c:v>
                </c:pt>
                <c:pt idx="1686">
                  <c:v>118.66702622</c:v>
                </c:pt>
                <c:pt idx="1687">
                  <c:v>121.14212849</c:v>
                </c:pt>
                <c:pt idx="1688">
                  <c:v>125.99827080999999</c:v>
                </c:pt>
                <c:pt idx="1689">
                  <c:v>131.90861172000001</c:v>
                </c:pt>
                <c:pt idx="1690">
                  <c:v>131.90859370000001</c:v>
                </c:pt>
                <c:pt idx="1691">
                  <c:v>130.80995909999999</c:v>
                </c:pt>
                <c:pt idx="1692">
                  <c:v>137.78741174999999</c:v>
                </c:pt>
                <c:pt idx="1693">
                  <c:v>137.61704802</c:v>
                </c:pt>
                <c:pt idx="1694">
                  <c:v>137.01389760000001</c:v>
                </c:pt>
                <c:pt idx="1695">
                  <c:v>136.68883076</c:v>
                </c:pt>
                <c:pt idx="1696">
                  <c:v>137.43095613</c:v>
                </c:pt>
                <c:pt idx="1697">
                  <c:v>135.77625504</c:v>
                </c:pt>
                <c:pt idx="1698">
                  <c:v>137.3076432</c:v>
                </c:pt>
                <c:pt idx="1699">
                  <c:v>136.36355638000001</c:v>
                </c:pt>
                <c:pt idx="1700">
                  <c:v>136.20892868000001</c:v>
                </c:pt>
                <c:pt idx="1701">
                  <c:v>135.43543948999999</c:v>
                </c:pt>
                <c:pt idx="1702">
                  <c:v>136.73594654999999</c:v>
                </c:pt>
                <c:pt idx="1703">
                  <c:v>136.22466856</c:v>
                </c:pt>
                <c:pt idx="1704">
                  <c:v>134.43103585</c:v>
                </c:pt>
                <c:pt idx="1705">
                  <c:v>136.25607706</c:v>
                </c:pt>
                <c:pt idx="1706">
                  <c:v>135.82342130000001</c:v>
                </c:pt>
                <c:pt idx="1707">
                  <c:v>135.15744434000001</c:v>
                </c:pt>
                <c:pt idx="1708">
                  <c:v>136.65742725999999</c:v>
                </c:pt>
                <c:pt idx="1709">
                  <c:v>135.37505489</c:v>
                </c:pt>
                <c:pt idx="1710">
                  <c:v>136.37943933</c:v>
                </c:pt>
                <c:pt idx="1711">
                  <c:v>134.95568992</c:v>
                </c:pt>
                <c:pt idx="1712">
                  <c:v>135.89958479000001</c:v>
                </c:pt>
                <c:pt idx="1713">
                  <c:v>135.14176459000001</c:v>
                </c:pt>
                <c:pt idx="1714">
                  <c:v>135.20457284</c:v>
                </c:pt>
                <c:pt idx="1715">
                  <c:v>135.48255442000001</c:v>
                </c:pt>
                <c:pt idx="1716">
                  <c:v>135.18881931000001</c:v>
                </c:pt>
                <c:pt idx="1717">
                  <c:v>134.93991965000001</c:v>
                </c:pt>
                <c:pt idx="1718">
                  <c:v>134.84801336999999</c:v>
                </c:pt>
                <c:pt idx="1719">
                  <c:v>135.63723279999999</c:v>
                </c:pt>
                <c:pt idx="1720">
                  <c:v>135.09461259</c:v>
                </c:pt>
                <c:pt idx="1721">
                  <c:v>134.90849234999999</c:v>
                </c:pt>
                <c:pt idx="1722">
                  <c:v>135.12602225000001</c:v>
                </c:pt>
                <c:pt idx="1723">
                  <c:v>135.24934476000001</c:v>
                </c:pt>
                <c:pt idx="1724">
                  <c:v>134.69331847000001</c:v>
                </c:pt>
                <c:pt idx="1725">
                  <c:v>135.31214266000001</c:v>
                </c:pt>
                <c:pt idx="1726">
                  <c:v>134.53863272000001</c:v>
                </c:pt>
                <c:pt idx="1727">
                  <c:v>135.31216373000001</c:v>
                </c:pt>
                <c:pt idx="1728">
                  <c:v>135.01845367000001</c:v>
                </c:pt>
                <c:pt idx="1729">
                  <c:v>135.40398833</c:v>
                </c:pt>
                <c:pt idx="1730">
                  <c:v>134.80091863000001</c:v>
                </c:pt>
                <c:pt idx="1731">
                  <c:v>135.01844448</c:v>
                </c:pt>
                <c:pt idx="1732">
                  <c:v>135.46687772000001</c:v>
                </c:pt>
                <c:pt idx="1733">
                  <c:v>134.28970670999999</c:v>
                </c:pt>
                <c:pt idx="1734">
                  <c:v>135.76053664</c:v>
                </c:pt>
                <c:pt idx="1735">
                  <c:v>135.32785229000001</c:v>
                </c:pt>
                <c:pt idx="1736">
                  <c:v>135.59015052000001</c:v>
                </c:pt>
                <c:pt idx="1737">
                  <c:v>134.69335068999999</c:v>
                </c:pt>
                <c:pt idx="1738">
                  <c:v>135.18881986</c:v>
                </c:pt>
                <c:pt idx="1739">
                  <c:v>133.96691487000001</c:v>
                </c:pt>
                <c:pt idx="1740">
                  <c:v>135.77621076</c:v>
                </c:pt>
                <c:pt idx="1741">
                  <c:v>134.26061799999999</c:v>
                </c:pt>
                <c:pt idx="1742">
                  <c:v>132.92873853</c:v>
                </c:pt>
                <c:pt idx="1743">
                  <c:v>132.99155630999999</c:v>
                </c:pt>
                <c:pt idx="1744">
                  <c:v>134.35248533000001</c:v>
                </c:pt>
                <c:pt idx="1745">
                  <c:v>134.38390867000001</c:v>
                </c:pt>
                <c:pt idx="1746">
                  <c:v>134.66192867000001</c:v>
                </c:pt>
                <c:pt idx="1747">
                  <c:v>134.24490878</c:v>
                </c:pt>
                <c:pt idx="1748">
                  <c:v>134.35251568999999</c:v>
                </c:pt>
                <c:pt idx="1749">
                  <c:v>133.76509279000001</c:v>
                </c:pt>
                <c:pt idx="1750">
                  <c:v>134.43102691000001</c:v>
                </c:pt>
                <c:pt idx="1751">
                  <c:v>133.82555300000001</c:v>
                </c:pt>
                <c:pt idx="1752">
                  <c:v>135.03414484000001</c:v>
                </c:pt>
                <c:pt idx="1753">
                  <c:v>135.39065041999999</c:v>
                </c:pt>
                <c:pt idx="1754">
                  <c:v>134.07448085999999</c:v>
                </c:pt>
                <c:pt idx="1755">
                  <c:v>134.55433160999999</c:v>
                </c:pt>
                <c:pt idx="1756">
                  <c:v>135.99373326</c:v>
                </c:pt>
                <c:pt idx="1757">
                  <c:v>133.76509288</c:v>
                </c:pt>
                <c:pt idx="1758">
                  <c:v>135.32782915000001</c:v>
                </c:pt>
                <c:pt idx="1759">
                  <c:v>134.12160111</c:v>
                </c:pt>
                <c:pt idx="1760">
                  <c:v>134.04308186</c:v>
                </c:pt>
                <c:pt idx="1761">
                  <c:v>133.70227023000001</c:v>
                </c:pt>
                <c:pt idx="1762">
                  <c:v>133.00726123999999</c:v>
                </c:pt>
                <c:pt idx="1763">
                  <c:v>134.05879765</c:v>
                </c:pt>
                <c:pt idx="1764">
                  <c:v>134.74044814000001</c:v>
                </c:pt>
                <c:pt idx="1765">
                  <c:v>133.85696038</c:v>
                </c:pt>
                <c:pt idx="1766">
                  <c:v>133.03866883000001</c:v>
                </c:pt>
                <c:pt idx="1767">
                  <c:v>135.01840962</c:v>
                </c:pt>
                <c:pt idx="1768">
                  <c:v>133.00726108999999</c:v>
                </c:pt>
                <c:pt idx="1769">
                  <c:v>133.31667089000001</c:v>
                </c:pt>
                <c:pt idx="1770">
                  <c:v>134.18209328</c:v>
                </c:pt>
                <c:pt idx="1771">
                  <c:v>135.03413024</c:v>
                </c:pt>
                <c:pt idx="1772">
                  <c:v>134.70905633999999</c:v>
                </c:pt>
                <c:pt idx="1773">
                  <c:v>133.03866883000001</c:v>
                </c:pt>
                <c:pt idx="1774">
                  <c:v>135.60583076</c:v>
                </c:pt>
                <c:pt idx="1775">
                  <c:v>61.131732370000002</c:v>
                </c:pt>
                <c:pt idx="1776">
                  <c:v>31.305329090000001</c:v>
                </c:pt>
                <c:pt idx="1777">
                  <c:v>28.04189221</c:v>
                </c:pt>
                <c:pt idx="1778">
                  <c:v>27.405830009999999</c:v>
                </c:pt>
                <c:pt idx="1779">
                  <c:v>27.934620670000001</c:v>
                </c:pt>
                <c:pt idx="1780">
                  <c:v>26.83589791</c:v>
                </c:pt>
                <c:pt idx="1781">
                  <c:v>27.331166700000001</c:v>
                </c:pt>
                <c:pt idx="1782">
                  <c:v>27.28188364</c:v>
                </c:pt>
                <c:pt idx="1783">
                  <c:v>28.11809542</c:v>
                </c:pt>
                <c:pt idx="1784">
                  <c:v>27.006413569999999</c:v>
                </c:pt>
                <c:pt idx="1785">
                  <c:v>28.520540610000001</c:v>
                </c:pt>
                <c:pt idx="1786">
                  <c:v>29.203176890000002</c:v>
                </c:pt>
                <c:pt idx="1787">
                  <c:v>28.367236439999999</c:v>
                </c:pt>
                <c:pt idx="1788">
                  <c:v>27.100602760000001</c:v>
                </c:pt>
                <c:pt idx="1789">
                  <c:v>30.550527630000001</c:v>
                </c:pt>
                <c:pt idx="1790">
                  <c:v>30.875006800000001</c:v>
                </c:pt>
                <c:pt idx="1791">
                  <c:v>31.476347480000001</c:v>
                </c:pt>
                <c:pt idx="1792">
                  <c:v>34.525023699999998</c:v>
                </c:pt>
                <c:pt idx="1793">
                  <c:v>35.190737820000003</c:v>
                </c:pt>
                <c:pt idx="1794">
                  <c:v>35.622567359999998</c:v>
                </c:pt>
                <c:pt idx="1795">
                  <c:v>37.804457509999999</c:v>
                </c:pt>
                <c:pt idx="1796">
                  <c:v>42.056255149999998</c:v>
                </c:pt>
                <c:pt idx="1797">
                  <c:v>45.215563529999997</c:v>
                </c:pt>
                <c:pt idx="1798">
                  <c:v>48.463629410000003</c:v>
                </c:pt>
                <c:pt idx="1799">
                  <c:v>52.794539229999998</c:v>
                </c:pt>
                <c:pt idx="1800">
                  <c:v>54.187810769999999</c:v>
                </c:pt>
                <c:pt idx="1801">
                  <c:v>61.070476409999998</c:v>
                </c:pt>
                <c:pt idx="1802">
                  <c:v>66.887644449999996</c:v>
                </c:pt>
                <c:pt idx="1803">
                  <c:v>71.853982209999998</c:v>
                </c:pt>
                <c:pt idx="1804">
                  <c:v>76.10711963</c:v>
                </c:pt>
                <c:pt idx="1805">
                  <c:v>82.124798240000004</c:v>
                </c:pt>
                <c:pt idx="1806">
                  <c:v>87.107814110000007</c:v>
                </c:pt>
                <c:pt idx="1807">
                  <c:v>93.573632160000003</c:v>
                </c:pt>
                <c:pt idx="1808">
                  <c:v>100.41170212</c:v>
                </c:pt>
                <c:pt idx="1809">
                  <c:v>106.72283971</c:v>
                </c:pt>
                <c:pt idx="1810">
                  <c:v>111.10204858</c:v>
                </c:pt>
                <c:pt idx="1811">
                  <c:v>111.67324692</c:v>
                </c:pt>
                <c:pt idx="1812">
                  <c:v>111.64218382999999</c:v>
                </c:pt>
                <c:pt idx="1813">
                  <c:v>111.51901970999999</c:v>
                </c:pt>
                <c:pt idx="1814">
                  <c:v>110.74548392</c:v>
                </c:pt>
                <c:pt idx="1815">
                  <c:v>111.59550025</c:v>
                </c:pt>
                <c:pt idx="1816">
                  <c:v>109.66256375</c:v>
                </c:pt>
                <c:pt idx="1817">
                  <c:v>111.19407137</c:v>
                </c:pt>
                <c:pt idx="1818">
                  <c:v>110.40498861</c:v>
                </c:pt>
                <c:pt idx="1819">
                  <c:v>111.87564389000001</c:v>
                </c:pt>
                <c:pt idx="1820">
                  <c:v>108.96738556</c:v>
                </c:pt>
                <c:pt idx="1821">
                  <c:v>109.83280902</c:v>
                </c:pt>
                <c:pt idx="1822">
                  <c:v>109.6474022</c:v>
                </c:pt>
                <c:pt idx="1823">
                  <c:v>110.12653767</c:v>
                </c:pt>
                <c:pt idx="1824">
                  <c:v>110.48359052000001</c:v>
                </c:pt>
                <c:pt idx="1825">
                  <c:v>109.18280108</c:v>
                </c:pt>
                <c:pt idx="1826">
                  <c:v>110.07946133</c:v>
                </c:pt>
                <c:pt idx="1827">
                  <c:v>109.60074731</c:v>
                </c:pt>
                <c:pt idx="1828">
                  <c:v>111.19451877</c:v>
                </c:pt>
                <c:pt idx="1829">
                  <c:v>109.61614443000001</c:v>
                </c:pt>
                <c:pt idx="1830">
                  <c:v>109.52398396</c:v>
                </c:pt>
                <c:pt idx="1831">
                  <c:v>110.68369551000001</c:v>
                </c:pt>
                <c:pt idx="1832">
                  <c:v>109.47736209</c:v>
                </c:pt>
                <c:pt idx="1833">
                  <c:v>110.26638285</c:v>
                </c:pt>
                <c:pt idx="1834">
                  <c:v>112.17036941000001</c:v>
                </c:pt>
                <c:pt idx="1835">
                  <c:v>109.69441539</c:v>
                </c:pt>
                <c:pt idx="1836">
                  <c:v>109.94132942</c:v>
                </c:pt>
                <c:pt idx="1837">
                  <c:v>107.77528580000001</c:v>
                </c:pt>
                <c:pt idx="1838">
                  <c:v>109.01236023</c:v>
                </c:pt>
                <c:pt idx="1839">
                  <c:v>109.98761373000001</c:v>
                </c:pt>
                <c:pt idx="1840">
                  <c:v>109.40070105</c:v>
                </c:pt>
                <c:pt idx="1841">
                  <c:v>108.56488246000001</c:v>
                </c:pt>
                <c:pt idx="1842">
                  <c:v>110.45228036</c:v>
                </c:pt>
                <c:pt idx="1843">
                  <c:v>109.33744534</c:v>
                </c:pt>
                <c:pt idx="1844">
                  <c:v>109.02854127000001</c:v>
                </c:pt>
                <c:pt idx="1845">
                  <c:v>107.83869986000001</c:v>
                </c:pt>
                <c:pt idx="1846">
                  <c:v>109.6478161</c:v>
                </c:pt>
                <c:pt idx="1847">
                  <c:v>109.94002184</c:v>
                </c:pt>
                <c:pt idx="1848">
                  <c:v>109.69487524</c:v>
                </c:pt>
                <c:pt idx="1849">
                  <c:v>108.85890473000001</c:v>
                </c:pt>
                <c:pt idx="1850">
                  <c:v>108.23944566</c:v>
                </c:pt>
                <c:pt idx="1851">
                  <c:v>108.7506686</c:v>
                </c:pt>
                <c:pt idx="1852">
                  <c:v>110.11126351</c:v>
                </c:pt>
                <c:pt idx="1853">
                  <c:v>108.06862457</c:v>
                </c:pt>
                <c:pt idx="1854">
                  <c:v>109.05983618</c:v>
                </c:pt>
                <c:pt idx="1855">
                  <c:v>108.50183617</c:v>
                </c:pt>
                <c:pt idx="1856">
                  <c:v>109.84917046</c:v>
                </c:pt>
                <c:pt idx="1857">
                  <c:v>109.19958455</c:v>
                </c:pt>
                <c:pt idx="1858">
                  <c:v>109.33815408</c:v>
                </c:pt>
                <c:pt idx="1859">
                  <c:v>108.70288843</c:v>
                </c:pt>
                <c:pt idx="1860">
                  <c:v>109.26166298</c:v>
                </c:pt>
                <c:pt idx="1861">
                  <c:v>108.85716958</c:v>
                </c:pt>
                <c:pt idx="1862">
                  <c:v>108.33344520999999</c:v>
                </c:pt>
                <c:pt idx="1863">
                  <c:v>109.3846544</c:v>
                </c:pt>
                <c:pt idx="1864">
                  <c:v>108.99677321</c:v>
                </c:pt>
                <c:pt idx="1865">
                  <c:v>107.21915788</c:v>
                </c:pt>
                <c:pt idx="1866">
                  <c:v>109.04439659000001</c:v>
                </c:pt>
                <c:pt idx="1867">
                  <c:v>109.49278559</c:v>
                </c:pt>
                <c:pt idx="1868">
                  <c:v>109.44537807</c:v>
                </c:pt>
                <c:pt idx="1869">
                  <c:v>108.84271027</c:v>
                </c:pt>
                <c:pt idx="1870">
                  <c:v>75.133865159999999</c:v>
                </c:pt>
                <c:pt idx="1871">
                  <c:v>50.48998083</c:v>
                </c:pt>
                <c:pt idx="1872">
                  <c:v>45.277865480000003</c:v>
                </c:pt>
                <c:pt idx="1873">
                  <c:v>44.05632765</c:v>
                </c:pt>
                <c:pt idx="1874">
                  <c:v>44.458005980000003</c:v>
                </c:pt>
                <c:pt idx="1875">
                  <c:v>45.044313250000002</c:v>
                </c:pt>
                <c:pt idx="1876">
                  <c:v>45.045150229999997</c:v>
                </c:pt>
                <c:pt idx="1877">
                  <c:v>44.45834524</c:v>
                </c:pt>
                <c:pt idx="1878">
                  <c:v>44.255500810000001</c:v>
                </c:pt>
                <c:pt idx="1879">
                  <c:v>44.93739454</c:v>
                </c:pt>
                <c:pt idx="1880">
                  <c:v>44.363271140000002</c:v>
                </c:pt>
                <c:pt idx="1881">
                  <c:v>43.559601360000002</c:v>
                </c:pt>
                <c:pt idx="1882">
                  <c:v>44.579794720000002</c:v>
                </c:pt>
                <c:pt idx="1883">
                  <c:v>44.149837980000001</c:v>
                </c:pt>
                <c:pt idx="1884">
                  <c:v>43.283437679999999</c:v>
                </c:pt>
                <c:pt idx="1885">
                  <c:v>45.75729535</c:v>
                </c:pt>
                <c:pt idx="1886">
                  <c:v>45.63208315</c:v>
                </c:pt>
                <c:pt idx="1887">
                  <c:v>45.076532909999997</c:v>
                </c:pt>
                <c:pt idx="1888">
                  <c:v>44.44246184</c:v>
                </c:pt>
                <c:pt idx="1889">
                  <c:v>44.716942889999999</c:v>
                </c:pt>
                <c:pt idx="1890">
                  <c:v>44.854567179999997</c:v>
                </c:pt>
                <c:pt idx="1891">
                  <c:v>45.195056379999997</c:v>
                </c:pt>
                <c:pt idx="1892">
                  <c:v>45.704815429999996</c:v>
                </c:pt>
                <c:pt idx="1893">
                  <c:v>45.337036439999999</c:v>
                </c:pt>
                <c:pt idx="1894">
                  <c:v>43.016099240000003</c:v>
                </c:pt>
                <c:pt idx="1895">
                  <c:v>43.048380600000002</c:v>
                </c:pt>
                <c:pt idx="1896">
                  <c:v>44.270599509999997</c:v>
                </c:pt>
                <c:pt idx="1897">
                  <c:v>46.393876030000001</c:v>
                </c:pt>
                <c:pt idx="1898">
                  <c:v>27.47086814</c:v>
                </c:pt>
                <c:pt idx="1899">
                  <c:v>23.71028651</c:v>
                </c:pt>
                <c:pt idx="1900">
                  <c:v>24.67087308</c:v>
                </c:pt>
                <c:pt idx="1901">
                  <c:v>24.62316839</c:v>
                </c:pt>
                <c:pt idx="1902">
                  <c:v>23.788719669999999</c:v>
                </c:pt>
                <c:pt idx="1903">
                  <c:v>23.708374360000001</c:v>
                </c:pt>
                <c:pt idx="1904">
                  <c:v>23.429455319999999</c:v>
                </c:pt>
                <c:pt idx="1905">
                  <c:v>24.763058269999998</c:v>
                </c:pt>
                <c:pt idx="1906">
                  <c:v>24.17365131</c:v>
                </c:pt>
                <c:pt idx="1907">
                  <c:v>22.056232919999999</c:v>
                </c:pt>
                <c:pt idx="1908">
                  <c:v>23.358163040000001</c:v>
                </c:pt>
                <c:pt idx="1909">
                  <c:v>24.856010139999999</c:v>
                </c:pt>
                <c:pt idx="1910">
                  <c:v>27.3158797</c:v>
                </c:pt>
                <c:pt idx="1911">
                  <c:v>28.989016509999999</c:v>
                </c:pt>
                <c:pt idx="1912">
                  <c:v>37.976660510000002</c:v>
                </c:pt>
                <c:pt idx="1913">
                  <c:v>45.199885700000003</c:v>
                </c:pt>
                <c:pt idx="1914">
                  <c:v>52.533276119999996</c:v>
                </c:pt>
                <c:pt idx="1915">
                  <c:v>60.978223710000002</c:v>
                </c:pt>
                <c:pt idx="1916">
                  <c:v>67.165750610000003</c:v>
                </c:pt>
                <c:pt idx="1917">
                  <c:v>78.257403490000002</c:v>
                </c:pt>
                <c:pt idx="1918">
                  <c:v>87.354374129999997</c:v>
                </c:pt>
                <c:pt idx="1919">
                  <c:v>97.147564549999998</c:v>
                </c:pt>
                <c:pt idx="1920">
                  <c:v>110.40496276</c:v>
                </c:pt>
                <c:pt idx="1921">
                  <c:v>122.14658889</c:v>
                </c:pt>
                <c:pt idx="1922">
                  <c:v>127.76310957</c:v>
                </c:pt>
                <c:pt idx="1923">
                  <c:v>129.48054934000001</c:v>
                </c:pt>
                <c:pt idx="1924">
                  <c:v>129.74289519999999</c:v>
                </c:pt>
                <c:pt idx="1925">
                  <c:v>129.37301328000001</c:v>
                </c:pt>
                <c:pt idx="1926">
                  <c:v>128.05691945000001</c:v>
                </c:pt>
                <c:pt idx="1927">
                  <c:v>129.75854200000001</c:v>
                </c:pt>
                <c:pt idx="1928">
                  <c:v>129.26310031</c:v>
                </c:pt>
                <c:pt idx="1929">
                  <c:v>129.31015282000001</c:v>
                </c:pt>
                <c:pt idx="1930">
                  <c:v>127.87073644</c:v>
                </c:pt>
                <c:pt idx="1931">
                  <c:v>128.22723238</c:v>
                </c:pt>
                <c:pt idx="1932">
                  <c:v>128.84607192999999</c:v>
                </c:pt>
                <c:pt idx="1933">
                  <c:v>129.13971698</c:v>
                </c:pt>
                <c:pt idx="1934">
                  <c:v>128.69139421</c:v>
                </c:pt>
                <c:pt idx="1935">
                  <c:v>128.5052881</c:v>
                </c:pt>
                <c:pt idx="1936">
                  <c:v>127.14448104</c:v>
                </c:pt>
                <c:pt idx="1937">
                  <c:v>127.39107952000001</c:v>
                </c:pt>
                <c:pt idx="1938">
                  <c:v>127.28335414999999</c:v>
                </c:pt>
                <c:pt idx="1939">
                  <c:v>129.57249901</c:v>
                </c:pt>
                <c:pt idx="1940">
                  <c:v>128.41341875000001</c:v>
                </c:pt>
                <c:pt idx="1941">
                  <c:v>127.06580658</c:v>
                </c:pt>
                <c:pt idx="1942">
                  <c:v>127.93366284</c:v>
                </c:pt>
                <c:pt idx="1943">
                  <c:v>128.6756359</c:v>
                </c:pt>
                <c:pt idx="1944">
                  <c:v>128.02551173000001</c:v>
                </c:pt>
                <c:pt idx="1945">
                  <c:v>127.1757703</c:v>
                </c:pt>
                <c:pt idx="1946">
                  <c:v>127.59282125999999</c:v>
                </c:pt>
                <c:pt idx="1947">
                  <c:v>126.97402159000001</c:v>
                </c:pt>
                <c:pt idx="1948">
                  <c:v>126.77220561</c:v>
                </c:pt>
                <c:pt idx="1949">
                  <c:v>127.96488769</c:v>
                </c:pt>
                <c:pt idx="1950">
                  <c:v>128.14867727999999</c:v>
                </c:pt>
                <c:pt idx="1951">
                  <c:v>127.45366214000001</c:v>
                </c:pt>
                <c:pt idx="1952">
                  <c:v>127.45382125</c:v>
                </c:pt>
                <c:pt idx="1953">
                  <c:v>126.71180059</c:v>
                </c:pt>
                <c:pt idx="1954">
                  <c:v>128.21151678999999</c:v>
                </c:pt>
                <c:pt idx="1955">
                  <c:v>128.52113073000001</c:v>
                </c:pt>
                <c:pt idx="1956">
                  <c:v>127.26776400999999</c:v>
                </c:pt>
                <c:pt idx="1957">
                  <c:v>127.29912706</c:v>
                </c:pt>
                <c:pt idx="1958">
                  <c:v>128.21160189</c:v>
                </c:pt>
                <c:pt idx="1959">
                  <c:v>127.11315909</c:v>
                </c:pt>
                <c:pt idx="1960">
                  <c:v>125.82826344</c:v>
                </c:pt>
                <c:pt idx="1961">
                  <c:v>126.20066889</c:v>
                </c:pt>
                <c:pt idx="1962">
                  <c:v>126.81937172000001</c:v>
                </c:pt>
                <c:pt idx="1963">
                  <c:v>127.29915858</c:v>
                </c:pt>
                <c:pt idx="1964">
                  <c:v>127.28337925</c:v>
                </c:pt>
                <c:pt idx="1965">
                  <c:v>127.45393668</c:v>
                </c:pt>
                <c:pt idx="1966">
                  <c:v>127.33069112</c:v>
                </c:pt>
                <c:pt idx="1967">
                  <c:v>126.12443048</c:v>
                </c:pt>
                <c:pt idx="1968">
                  <c:v>125.9226788</c:v>
                </c:pt>
                <c:pt idx="1969">
                  <c:v>127.77894928000001</c:v>
                </c:pt>
                <c:pt idx="1970">
                  <c:v>126.98975638</c:v>
                </c:pt>
                <c:pt idx="1971">
                  <c:v>127.09733955999999</c:v>
                </c:pt>
                <c:pt idx="1972">
                  <c:v>125.87567292</c:v>
                </c:pt>
                <c:pt idx="1973">
                  <c:v>125.30380914</c:v>
                </c:pt>
                <c:pt idx="1974">
                  <c:v>126.83512096</c:v>
                </c:pt>
                <c:pt idx="1975">
                  <c:v>128.16471408999999</c:v>
                </c:pt>
                <c:pt idx="1976">
                  <c:v>126.15364513</c:v>
                </c:pt>
                <c:pt idx="1977">
                  <c:v>126.98988052</c:v>
                </c:pt>
                <c:pt idx="1978">
                  <c:v>127.68489212</c:v>
                </c:pt>
                <c:pt idx="1979">
                  <c:v>127.40683531000001</c:v>
                </c:pt>
                <c:pt idx="1980">
                  <c:v>127.42261191999999</c:v>
                </c:pt>
                <c:pt idx="1981">
                  <c:v>126.16934568000001</c:v>
                </c:pt>
                <c:pt idx="1982">
                  <c:v>127.12877469</c:v>
                </c:pt>
                <c:pt idx="1983">
                  <c:v>127.77904142</c:v>
                </c:pt>
                <c:pt idx="1984">
                  <c:v>127.94945343000001</c:v>
                </c:pt>
                <c:pt idx="1985">
                  <c:v>124.94743963000001</c:v>
                </c:pt>
                <c:pt idx="1986">
                  <c:v>127.29927157</c:v>
                </c:pt>
                <c:pt idx="1987">
                  <c:v>126.23235926</c:v>
                </c:pt>
                <c:pt idx="1988">
                  <c:v>128.36644391999999</c:v>
                </c:pt>
                <c:pt idx="1989">
                  <c:v>127.0213315</c:v>
                </c:pt>
                <c:pt idx="1990">
                  <c:v>126.63331279000001</c:v>
                </c:pt>
                <c:pt idx="1991">
                  <c:v>126.43160417999999</c:v>
                </c:pt>
                <c:pt idx="1992">
                  <c:v>126.52601672</c:v>
                </c:pt>
                <c:pt idx="1993">
                  <c:v>126.1536297</c:v>
                </c:pt>
                <c:pt idx="1994">
                  <c:v>125.99886013</c:v>
                </c:pt>
                <c:pt idx="1995">
                  <c:v>127.77901503</c:v>
                </c:pt>
                <c:pt idx="1996">
                  <c:v>126.07737041</c:v>
                </c:pt>
                <c:pt idx="1997">
                  <c:v>126.33972912</c:v>
                </c:pt>
                <c:pt idx="1998">
                  <c:v>127.56152141</c:v>
                </c:pt>
                <c:pt idx="1999">
                  <c:v>126.16931979</c:v>
                </c:pt>
                <c:pt idx="2000">
                  <c:v>125.86003665</c:v>
                </c:pt>
                <c:pt idx="2001">
                  <c:v>126.75660322</c:v>
                </c:pt>
                <c:pt idx="2002">
                  <c:v>126.68058387000001</c:v>
                </c:pt>
                <c:pt idx="2003">
                  <c:v>126.35527286</c:v>
                </c:pt>
                <c:pt idx="2004">
                  <c:v>125.55045092</c:v>
                </c:pt>
                <c:pt idx="2005">
                  <c:v>126.3867913</c:v>
                </c:pt>
                <c:pt idx="2006">
                  <c:v>128.59724184999999</c:v>
                </c:pt>
                <c:pt idx="2007">
                  <c:v>125.5033881</c:v>
                </c:pt>
                <c:pt idx="2008">
                  <c:v>127.60849708000001</c:v>
                </c:pt>
                <c:pt idx="2009">
                  <c:v>125.7838012</c:v>
                </c:pt>
                <c:pt idx="2010">
                  <c:v>126.91114330000001</c:v>
                </c:pt>
                <c:pt idx="2011">
                  <c:v>127.34644948</c:v>
                </c:pt>
                <c:pt idx="2012">
                  <c:v>126.40236673</c:v>
                </c:pt>
                <c:pt idx="2013">
                  <c:v>127.1288507</c:v>
                </c:pt>
                <c:pt idx="2014">
                  <c:v>125.85973176</c:v>
                </c:pt>
                <c:pt idx="2015">
                  <c:v>125.93838321</c:v>
                </c:pt>
                <c:pt idx="2016">
                  <c:v>125.72075635</c:v>
                </c:pt>
                <c:pt idx="2017">
                  <c:v>127.91801561</c:v>
                </c:pt>
                <c:pt idx="2018">
                  <c:v>125.36418435</c:v>
                </c:pt>
                <c:pt idx="2019">
                  <c:v>125.76787659999999</c:v>
                </c:pt>
                <c:pt idx="2020">
                  <c:v>125.72082717000001</c:v>
                </c:pt>
                <c:pt idx="2021">
                  <c:v>126.46296469000001</c:v>
                </c:pt>
                <c:pt idx="2022">
                  <c:v>126.1378775</c:v>
                </c:pt>
                <c:pt idx="2023">
                  <c:v>125.90692948</c:v>
                </c:pt>
                <c:pt idx="2024">
                  <c:v>127.37543368999999</c:v>
                </c:pt>
                <c:pt idx="2025">
                  <c:v>126.33971003000001</c:v>
                </c:pt>
                <c:pt idx="2026">
                  <c:v>126.94272622</c:v>
                </c:pt>
                <c:pt idx="2027">
                  <c:v>126.06166262000001</c:v>
                </c:pt>
                <c:pt idx="2028">
                  <c:v>125.70506648999999</c:v>
                </c:pt>
                <c:pt idx="2029">
                  <c:v>127.74767873</c:v>
                </c:pt>
                <c:pt idx="2030">
                  <c:v>126.12223965</c:v>
                </c:pt>
                <c:pt idx="2031">
                  <c:v>125.78365098</c:v>
                </c:pt>
                <c:pt idx="2032">
                  <c:v>125.87552924000001</c:v>
                </c:pt>
                <c:pt idx="2033">
                  <c:v>125.92250604</c:v>
                </c:pt>
                <c:pt idx="2034">
                  <c:v>126.21628993</c:v>
                </c:pt>
                <c:pt idx="2035">
                  <c:v>126.16922681</c:v>
                </c:pt>
                <c:pt idx="2036">
                  <c:v>126.20068571</c:v>
                </c:pt>
                <c:pt idx="2037">
                  <c:v>126.1377596</c:v>
                </c:pt>
                <c:pt idx="2038">
                  <c:v>125.56602030000001</c:v>
                </c:pt>
                <c:pt idx="2039">
                  <c:v>125.70528462</c:v>
                </c:pt>
                <c:pt idx="2040">
                  <c:v>123.49230769</c:v>
                </c:pt>
                <c:pt idx="2041">
                  <c:v>125.11765277000001</c:v>
                </c:pt>
                <c:pt idx="2042">
                  <c:v>126.21630885</c:v>
                </c:pt>
                <c:pt idx="2043">
                  <c:v>126.80373104</c:v>
                </c:pt>
                <c:pt idx="2044">
                  <c:v>125.33296172</c:v>
                </c:pt>
                <c:pt idx="2045">
                  <c:v>125.28820256</c:v>
                </c:pt>
                <c:pt idx="2046">
                  <c:v>125.59749002</c:v>
                </c:pt>
                <c:pt idx="2047">
                  <c:v>125.24089275999999</c:v>
                </c:pt>
                <c:pt idx="2048">
                  <c:v>126.12221058</c:v>
                </c:pt>
                <c:pt idx="2049">
                  <c:v>125.38016684</c:v>
                </c:pt>
                <c:pt idx="2050">
                  <c:v>124.90035263</c:v>
                </c:pt>
                <c:pt idx="2051">
                  <c:v>125.41144382</c:v>
                </c:pt>
                <c:pt idx="2052">
                  <c:v>125.99898562</c:v>
                </c:pt>
                <c:pt idx="2053">
                  <c:v>125.27244641999999</c:v>
                </c:pt>
                <c:pt idx="2054">
                  <c:v>126.23200043</c:v>
                </c:pt>
                <c:pt idx="2055">
                  <c:v>124.94732866</c:v>
                </c:pt>
                <c:pt idx="2056">
                  <c:v>124.94743353</c:v>
                </c:pt>
                <c:pt idx="2057">
                  <c:v>124.48324717</c:v>
                </c:pt>
                <c:pt idx="2058">
                  <c:v>125.45844767</c:v>
                </c:pt>
                <c:pt idx="2059">
                  <c:v>125.73669203</c:v>
                </c:pt>
                <c:pt idx="2060">
                  <c:v>126.78809936</c:v>
                </c:pt>
                <c:pt idx="2061">
                  <c:v>124.62218799999999</c:v>
                </c:pt>
                <c:pt idx="2062">
                  <c:v>124.90008804</c:v>
                </c:pt>
                <c:pt idx="2063">
                  <c:v>125.78370064000001</c:v>
                </c:pt>
                <c:pt idx="2064">
                  <c:v>125.30401168</c:v>
                </c:pt>
                <c:pt idx="2065">
                  <c:v>125.39574528999999</c:v>
                </c:pt>
                <c:pt idx="2066">
                  <c:v>126.21642291000001</c:v>
                </c:pt>
                <c:pt idx="2067">
                  <c:v>125.76800437999999</c:v>
                </c:pt>
                <c:pt idx="2068">
                  <c:v>125.27248598</c:v>
                </c:pt>
                <c:pt idx="2069">
                  <c:v>126.7879677</c:v>
                </c:pt>
                <c:pt idx="2070">
                  <c:v>125.89123961</c:v>
                </c:pt>
                <c:pt idx="2071">
                  <c:v>125.73644640000001</c:v>
                </c:pt>
                <c:pt idx="2072">
                  <c:v>123.74091654</c:v>
                </c:pt>
                <c:pt idx="2073">
                  <c:v>58.828223299999998</c:v>
                </c:pt>
                <c:pt idx="2074">
                  <c:v>30.364494730000001</c:v>
                </c:pt>
                <c:pt idx="2075">
                  <c:v>23.714121980000002</c:v>
                </c:pt>
                <c:pt idx="2076">
                  <c:v>25.306464179999999</c:v>
                </c:pt>
                <c:pt idx="2077">
                  <c:v>23.17550949</c:v>
                </c:pt>
                <c:pt idx="2078">
                  <c:v>24.457178890000002</c:v>
                </c:pt>
                <c:pt idx="2079">
                  <c:v>25.187435050000001</c:v>
                </c:pt>
                <c:pt idx="2080">
                  <c:v>24.40980875</c:v>
                </c:pt>
                <c:pt idx="2081">
                  <c:v>23.90120211</c:v>
                </c:pt>
                <c:pt idx="2082">
                  <c:v>24.39698856</c:v>
                </c:pt>
                <c:pt idx="2083">
                  <c:v>24.397213220000001</c:v>
                </c:pt>
                <c:pt idx="2084">
                  <c:v>24.550188160000001</c:v>
                </c:pt>
                <c:pt idx="2085">
                  <c:v>24.240890149999998</c:v>
                </c:pt>
                <c:pt idx="2086">
                  <c:v>23.34482714</c:v>
                </c:pt>
                <c:pt idx="2087">
                  <c:v>24.81177726</c:v>
                </c:pt>
                <c:pt idx="2088">
                  <c:v>23.744847610000001</c:v>
                </c:pt>
                <c:pt idx="2089">
                  <c:v>22.773129950000001</c:v>
                </c:pt>
                <c:pt idx="2090">
                  <c:v>24.595472610000002</c:v>
                </c:pt>
                <c:pt idx="2091">
                  <c:v>23.685937280000001</c:v>
                </c:pt>
                <c:pt idx="2092">
                  <c:v>24.362006340000001</c:v>
                </c:pt>
                <c:pt idx="2093">
                  <c:v>24.470962920000002</c:v>
                </c:pt>
                <c:pt idx="2094">
                  <c:v>24.054355940000001</c:v>
                </c:pt>
                <c:pt idx="2095">
                  <c:v>23.727028149999999</c:v>
                </c:pt>
                <c:pt idx="2096">
                  <c:v>24.689403429999999</c:v>
                </c:pt>
                <c:pt idx="2097">
                  <c:v>22.986782269999999</c:v>
                </c:pt>
                <c:pt idx="2098">
                  <c:v>23.434063569999999</c:v>
                </c:pt>
                <c:pt idx="2099">
                  <c:v>24.2259277</c:v>
                </c:pt>
                <c:pt idx="2100">
                  <c:v>24.054683740000002</c:v>
                </c:pt>
                <c:pt idx="2101">
                  <c:v>24.365597869999998</c:v>
                </c:pt>
                <c:pt idx="2102">
                  <c:v>23.591588999999999</c:v>
                </c:pt>
                <c:pt idx="2103">
                  <c:v>23.903366559999998</c:v>
                </c:pt>
                <c:pt idx="2104">
                  <c:v>25.771503110000001</c:v>
                </c:pt>
                <c:pt idx="2105">
                  <c:v>23.25028893</c:v>
                </c:pt>
                <c:pt idx="2106">
                  <c:v>22.84974455</c:v>
                </c:pt>
                <c:pt idx="2107">
                  <c:v>24.179039800000002</c:v>
                </c:pt>
                <c:pt idx="2108">
                  <c:v>23.621159689999999</c:v>
                </c:pt>
                <c:pt idx="2109">
                  <c:v>24.517478879999999</c:v>
                </c:pt>
                <c:pt idx="2110">
                  <c:v>23.40633047</c:v>
                </c:pt>
                <c:pt idx="2111">
                  <c:v>23.311930709999999</c:v>
                </c:pt>
                <c:pt idx="2112">
                  <c:v>24.056918629999998</c:v>
                </c:pt>
                <c:pt idx="2113">
                  <c:v>23.854048200000001</c:v>
                </c:pt>
                <c:pt idx="2114">
                  <c:v>25.601162949999999</c:v>
                </c:pt>
                <c:pt idx="2115">
                  <c:v>23.298299409999998</c:v>
                </c:pt>
                <c:pt idx="2116">
                  <c:v>23.420731700000001</c:v>
                </c:pt>
                <c:pt idx="2117">
                  <c:v>24.41021435</c:v>
                </c:pt>
                <c:pt idx="2118">
                  <c:v>23.512753589999999</c:v>
                </c:pt>
                <c:pt idx="2119">
                  <c:v>23.762222090000002</c:v>
                </c:pt>
                <c:pt idx="2120">
                  <c:v>25.757427830000001</c:v>
                </c:pt>
                <c:pt idx="2121">
                  <c:v>23.14198536</c:v>
                </c:pt>
                <c:pt idx="2122">
                  <c:v>23.004813590000001</c:v>
                </c:pt>
                <c:pt idx="2123">
                  <c:v>22.681342910000001</c:v>
                </c:pt>
                <c:pt idx="2124">
                  <c:v>23.639407869999999</c:v>
                </c:pt>
                <c:pt idx="2125">
                  <c:v>24.194904600000001</c:v>
                </c:pt>
                <c:pt idx="2126">
                  <c:v>22.573105479999999</c:v>
                </c:pt>
                <c:pt idx="2127">
                  <c:v>24.99864857</c:v>
                </c:pt>
                <c:pt idx="2128">
                  <c:v>24.504374760000001</c:v>
                </c:pt>
                <c:pt idx="2129">
                  <c:v>23.6065121</c:v>
                </c:pt>
                <c:pt idx="2130">
                  <c:v>22.431010100000002</c:v>
                </c:pt>
                <c:pt idx="2131">
                  <c:v>22.802385189999999</c:v>
                </c:pt>
                <c:pt idx="2132">
                  <c:v>24.781298</c:v>
                </c:pt>
                <c:pt idx="2133">
                  <c:v>24.827888309999999</c:v>
                </c:pt>
                <c:pt idx="2134">
                  <c:v>24.302176750000001</c:v>
                </c:pt>
                <c:pt idx="2135">
                  <c:v>24.985370809999999</c:v>
                </c:pt>
                <c:pt idx="2136">
                  <c:v>23.128282380000002</c:v>
                </c:pt>
                <c:pt idx="2137">
                  <c:v>23.466338759999999</c:v>
                </c:pt>
                <c:pt idx="2138">
                  <c:v>23.160429059999998</c:v>
                </c:pt>
                <c:pt idx="2139">
                  <c:v>23.65382232</c:v>
                </c:pt>
                <c:pt idx="2140">
                  <c:v>23.591992179999998</c:v>
                </c:pt>
                <c:pt idx="2141">
                  <c:v>23.748843489999999</c:v>
                </c:pt>
                <c:pt idx="2142">
                  <c:v>24.19677265</c:v>
                </c:pt>
                <c:pt idx="2143">
                  <c:v>24.192836010000001</c:v>
                </c:pt>
                <c:pt idx="2144">
                  <c:v>22.803379670000002</c:v>
                </c:pt>
                <c:pt idx="2145">
                  <c:v>24.50467364</c:v>
                </c:pt>
                <c:pt idx="2146">
                  <c:v>23.145185300000001</c:v>
                </c:pt>
                <c:pt idx="2147">
                  <c:v>23.74780466</c:v>
                </c:pt>
                <c:pt idx="2148">
                  <c:v>24.967522679999998</c:v>
                </c:pt>
                <c:pt idx="2149">
                  <c:v>24.50420068</c:v>
                </c:pt>
                <c:pt idx="2150">
                  <c:v>25.947261739999998</c:v>
                </c:pt>
                <c:pt idx="2151">
                  <c:v>30.727301780000001</c:v>
                </c:pt>
                <c:pt idx="2152">
                  <c:v>35.615179179999998</c:v>
                </c:pt>
                <c:pt idx="2153">
                  <c:v>38.47760237</c:v>
                </c:pt>
                <c:pt idx="2154">
                  <c:v>41.27592009</c:v>
                </c:pt>
                <c:pt idx="2155">
                  <c:v>41.076181239999997</c:v>
                </c:pt>
                <c:pt idx="2156">
                  <c:v>44.772183490000003</c:v>
                </c:pt>
                <c:pt idx="2157">
                  <c:v>48.454058410000002</c:v>
                </c:pt>
                <c:pt idx="2158">
                  <c:v>52.80019952</c:v>
                </c:pt>
                <c:pt idx="2159">
                  <c:v>58.197744710000002</c:v>
                </c:pt>
                <c:pt idx="2160">
                  <c:v>62.714828230000002</c:v>
                </c:pt>
                <c:pt idx="2161">
                  <c:v>68.871338089999995</c:v>
                </c:pt>
                <c:pt idx="2162">
                  <c:v>76.018025730000005</c:v>
                </c:pt>
                <c:pt idx="2163">
                  <c:v>81.694463119999995</c:v>
                </c:pt>
                <c:pt idx="2164">
                  <c:v>88.471380389999993</c:v>
                </c:pt>
                <c:pt idx="2165">
                  <c:v>96.237478429999996</c:v>
                </c:pt>
                <c:pt idx="2166">
                  <c:v>101.15619556999999</c:v>
                </c:pt>
                <c:pt idx="2167">
                  <c:v>106.43149839</c:v>
                </c:pt>
                <c:pt idx="2168">
                  <c:v>110.33012872</c:v>
                </c:pt>
                <c:pt idx="2169">
                  <c:v>114.9236812</c:v>
                </c:pt>
                <c:pt idx="2170">
                  <c:v>115.29604239</c:v>
                </c:pt>
                <c:pt idx="2171">
                  <c:v>115.66572468</c:v>
                </c:pt>
                <c:pt idx="2172">
                  <c:v>114.76862779</c:v>
                </c:pt>
                <c:pt idx="2173">
                  <c:v>115.60302915</c:v>
                </c:pt>
                <c:pt idx="2174">
                  <c:v>116.17745272000001</c:v>
                </c:pt>
                <c:pt idx="2175">
                  <c:v>115.34094967</c:v>
                </c:pt>
                <c:pt idx="2176">
                  <c:v>113.17503128</c:v>
                </c:pt>
                <c:pt idx="2177">
                  <c:v>112.07661061</c:v>
                </c:pt>
                <c:pt idx="2178">
                  <c:v>115.37222249</c:v>
                </c:pt>
                <c:pt idx="2179">
                  <c:v>113.26895903</c:v>
                </c:pt>
                <c:pt idx="2180">
                  <c:v>115.8362379</c:v>
                </c:pt>
                <c:pt idx="2181">
                  <c:v>114.56745859999999</c:v>
                </c:pt>
                <c:pt idx="2182">
                  <c:v>114.02681509999999</c:v>
                </c:pt>
                <c:pt idx="2183">
                  <c:v>115.07851331000001</c:v>
                </c:pt>
                <c:pt idx="2184">
                  <c:v>113.34547659</c:v>
                </c:pt>
                <c:pt idx="2185">
                  <c:v>113.84092765</c:v>
                </c:pt>
                <c:pt idx="2186">
                  <c:v>114.18145328</c:v>
                </c:pt>
                <c:pt idx="2187">
                  <c:v>114.93934883</c:v>
                </c:pt>
                <c:pt idx="2188">
                  <c:v>114.08725750000001</c:v>
                </c:pt>
                <c:pt idx="2189">
                  <c:v>113.82509847</c:v>
                </c:pt>
                <c:pt idx="2190">
                  <c:v>114.33635647</c:v>
                </c:pt>
                <c:pt idx="2191">
                  <c:v>113.97946693999999</c:v>
                </c:pt>
                <c:pt idx="2192">
                  <c:v>113.20605884</c:v>
                </c:pt>
                <c:pt idx="2193">
                  <c:v>113.87243049999999</c:v>
                </c:pt>
                <c:pt idx="2194">
                  <c:v>114.39681804999999</c:v>
                </c:pt>
                <c:pt idx="2195">
                  <c:v>114.44355962</c:v>
                </c:pt>
                <c:pt idx="2196">
                  <c:v>114.6140059</c:v>
                </c:pt>
                <c:pt idx="2197">
                  <c:v>112.83430198000001</c:v>
                </c:pt>
                <c:pt idx="2198">
                  <c:v>113.3768709</c:v>
                </c:pt>
                <c:pt idx="2199">
                  <c:v>113.15893293000001</c:v>
                </c:pt>
                <c:pt idx="2200">
                  <c:v>113.56240403</c:v>
                </c:pt>
                <c:pt idx="2201">
                  <c:v>114.18118821</c:v>
                </c:pt>
                <c:pt idx="2202">
                  <c:v>114.30445123</c:v>
                </c:pt>
                <c:pt idx="2203">
                  <c:v>112.52462602999999</c:v>
                </c:pt>
                <c:pt idx="2204">
                  <c:v>112.78901981999999</c:v>
                </c:pt>
                <c:pt idx="2205">
                  <c:v>113.82451014999999</c:v>
                </c:pt>
                <c:pt idx="2206">
                  <c:v>113.65487945</c:v>
                </c:pt>
                <c:pt idx="2207">
                  <c:v>112.7257382</c:v>
                </c:pt>
                <c:pt idx="2208">
                  <c:v>112.40065158</c:v>
                </c:pt>
                <c:pt idx="2209">
                  <c:v>113.0040436</c:v>
                </c:pt>
                <c:pt idx="2210">
                  <c:v>112.20184343</c:v>
                </c:pt>
                <c:pt idx="2211">
                  <c:v>112.2777744</c:v>
                </c:pt>
                <c:pt idx="2212">
                  <c:v>111.19444817</c:v>
                </c:pt>
                <c:pt idx="2213">
                  <c:v>56.5093271</c:v>
                </c:pt>
                <c:pt idx="2214">
                  <c:v>39.506226140000003</c:v>
                </c:pt>
                <c:pt idx="2215">
                  <c:v>39.86865117</c:v>
                </c:pt>
                <c:pt idx="2216">
                  <c:v>39.169511739999997</c:v>
                </c:pt>
                <c:pt idx="2217">
                  <c:v>39.183953770000002</c:v>
                </c:pt>
                <c:pt idx="2218">
                  <c:v>40.886479020000003</c:v>
                </c:pt>
                <c:pt idx="2219">
                  <c:v>37.99527913</c:v>
                </c:pt>
                <c:pt idx="2220">
                  <c:v>34.868956789999999</c:v>
                </c:pt>
                <c:pt idx="2221">
                  <c:v>33.941327180000002</c:v>
                </c:pt>
                <c:pt idx="2222">
                  <c:v>33.59920528</c:v>
                </c:pt>
                <c:pt idx="2223">
                  <c:v>37.033767189999999</c:v>
                </c:pt>
                <c:pt idx="2224">
                  <c:v>34.50008175</c:v>
                </c:pt>
                <c:pt idx="2225">
                  <c:v>34.66743117</c:v>
                </c:pt>
                <c:pt idx="2226">
                  <c:v>39.465368159999997</c:v>
                </c:pt>
                <c:pt idx="2227">
                  <c:v>41.878599119999997</c:v>
                </c:pt>
                <c:pt idx="2228">
                  <c:v>46.456995300000003</c:v>
                </c:pt>
                <c:pt idx="2229">
                  <c:v>53.123968439999999</c:v>
                </c:pt>
                <c:pt idx="2230">
                  <c:v>61.105190020000002</c:v>
                </c:pt>
                <c:pt idx="2231">
                  <c:v>71.007193610000002</c:v>
                </c:pt>
                <c:pt idx="2232">
                  <c:v>83.226567459999998</c:v>
                </c:pt>
                <c:pt idx="2233">
                  <c:v>97.288520779999999</c:v>
                </c:pt>
                <c:pt idx="2234">
                  <c:v>104.95981644</c:v>
                </c:pt>
                <c:pt idx="2235">
                  <c:v>113.39241124</c:v>
                </c:pt>
                <c:pt idx="2236">
                  <c:v>120.32238898</c:v>
                </c:pt>
                <c:pt idx="2237">
                  <c:v>133.26954646999999</c:v>
                </c:pt>
                <c:pt idx="2238">
                  <c:v>142.07168449</c:v>
                </c:pt>
                <c:pt idx="2239">
                  <c:v>145.79992247000001</c:v>
                </c:pt>
                <c:pt idx="2240">
                  <c:v>144.71706578000001</c:v>
                </c:pt>
                <c:pt idx="2241">
                  <c:v>151.35339375000001</c:v>
                </c:pt>
                <c:pt idx="2242">
                  <c:v>150.87365083</c:v>
                </c:pt>
                <c:pt idx="2243">
                  <c:v>153.20978012</c:v>
                </c:pt>
                <c:pt idx="2244">
                  <c:v>151.70994031999999</c:v>
                </c:pt>
                <c:pt idx="2245">
                  <c:v>152.14308159000001</c:v>
                </c:pt>
                <c:pt idx="2246">
                  <c:v>151.58680873</c:v>
                </c:pt>
                <c:pt idx="2247">
                  <c:v>152.00432180000001</c:v>
                </c:pt>
                <c:pt idx="2248">
                  <c:v>152.3285601</c:v>
                </c:pt>
                <c:pt idx="2249">
                  <c:v>151.13579457</c:v>
                </c:pt>
                <c:pt idx="2250">
                  <c:v>152.12706008000001</c:v>
                </c:pt>
                <c:pt idx="2251">
                  <c:v>151.19840041</c:v>
                </c:pt>
                <c:pt idx="2252">
                  <c:v>150.92075689000001</c:v>
                </c:pt>
                <c:pt idx="2253">
                  <c:v>151.83315167999999</c:v>
                </c:pt>
                <c:pt idx="2254">
                  <c:v>150.6112061</c:v>
                </c:pt>
                <c:pt idx="2255">
                  <c:v>150.88937952000001</c:v>
                </c:pt>
                <c:pt idx="2256">
                  <c:v>150.71871920999999</c:v>
                </c:pt>
                <c:pt idx="2257">
                  <c:v>149.65148454999999</c:v>
                </c:pt>
                <c:pt idx="2258">
                  <c:v>150.95205783</c:v>
                </c:pt>
                <c:pt idx="2259">
                  <c:v>151.97185245</c:v>
                </c:pt>
                <c:pt idx="2260">
                  <c:v>151.36912989000001</c:v>
                </c:pt>
                <c:pt idx="2261">
                  <c:v>150.81285376</c:v>
                </c:pt>
                <c:pt idx="2262">
                  <c:v>151.21418098999999</c:v>
                </c:pt>
                <c:pt idx="2263">
                  <c:v>152.17431027000001</c:v>
                </c:pt>
                <c:pt idx="2264">
                  <c:v>152.01931669000001</c:v>
                </c:pt>
                <c:pt idx="2265">
                  <c:v>151.05993882999999</c:v>
                </c:pt>
                <c:pt idx="2266">
                  <c:v>151.36916672000001</c:v>
                </c:pt>
                <c:pt idx="2267">
                  <c:v>151.86457017000001</c:v>
                </c:pt>
                <c:pt idx="2268">
                  <c:v>152.15835777000001</c:v>
                </c:pt>
                <c:pt idx="2269">
                  <c:v>151.81759672999999</c:v>
                </c:pt>
                <c:pt idx="2270">
                  <c:v>149.99264151</c:v>
                </c:pt>
                <c:pt idx="2271">
                  <c:v>150.45662472999999</c:v>
                </c:pt>
                <c:pt idx="2272">
                  <c:v>149.82193430999999</c:v>
                </c:pt>
                <c:pt idx="2273">
                  <c:v>151.10670542</c:v>
                </c:pt>
                <c:pt idx="2274">
                  <c:v>150.79742401999999</c:v>
                </c:pt>
                <c:pt idx="2275">
                  <c:v>151.70965344999999</c:v>
                </c:pt>
                <c:pt idx="2276">
                  <c:v>150.00857737000001</c:v>
                </c:pt>
                <c:pt idx="2277">
                  <c:v>151.58649452</c:v>
                </c:pt>
                <c:pt idx="2278">
                  <c:v>151.66220018000001</c:v>
                </c:pt>
                <c:pt idx="2279">
                  <c:v>149.99251720000001</c:v>
                </c:pt>
                <c:pt idx="2280">
                  <c:v>149.55952705000001</c:v>
                </c:pt>
                <c:pt idx="2281">
                  <c:v>150.51964358999999</c:v>
                </c:pt>
                <c:pt idx="2282">
                  <c:v>150.78182856999999</c:v>
                </c:pt>
                <c:pt idx="2283">
                  <c:v>150.27049518999999</c:v>
                </c:pt>
                <c:pt idx="2284">
                  <c:v>149.85358477</c:v>
                </c:pt>
                <c:pt idx="2285">
                  <c:v>151.23035843</c:v>
                </c:pt>
                <c:pt idx="2286">
                  <c:v>150.16289621000001</c:v>
                </c:pt>
                <c:pt idx="2287">
                  <c:v>150.76574441</c:v>
                </c:pt>
                <c:pt idx="2288">
                  <c:v>150.44093186999999</c:v>
                </c:pt>
                <c:pt idx="2289">
                  <c:v>150.14719312</c:v>
                </c:pt>
                <c:pt idx="2290">
                  <c:v>151.22986857000001</c:v>
                </c:pt>
                <c:pt idx="2291">
                  <c:v>150.75041131</c:v>
                </c:pt>
                <c:pt idx="2292">
                  <c:v>150.08402251999999</c:v>
                </c:pt>
                <c:pt idx="2293">
                  <c:v>150.25483753</c:v>
                </c:pt>
                <c:pt idx="2294">
                  <c:v>151.24557421</c:v>
                </c:pt>
                <c:pt idx="2295">
                  <c:v>150.64242135999999</c:v>
                </c:pt>
                <c:pt idx="2296">
                  <c:v>149.49674924999999</c:v>
                </c:pt>
                <c:pt idx="2297">
                  <c:v>149.85294967999999</c:v>
                </c:pt>
                <c:pt idx="2298">
                  <c:v>151.50780508</c:v>
                </c:pt>
                <c:pt idx="2299">
                  <c:v>149.31287906</c:v>
                </c:pt>
                <c:pt idx="2300">
                  <c:v>149.46562251</c:v>
                </c:pt>
                <c:pt idx="2301">
                  <c:v>151.10673399999999</c:v>
                </c:pt>
                <c:pt idx="2302">
                  <c:v>149.82209979000001</c:v>
                </c:pt>
                <c:pt idx="2303">
                  <c:v>149.75903126</c:v>
                </c:pt>
                <c:pt idx="2304">
                  <c:v>149.35754012000001</c:v>
                </c:pt>
                <c:pt idx="2305">
                  <c:v>150.75023171999999</c:v>
                </c:pt>
                <c:pt idx="2306">
                  <c:v>151.30835647999999</c:v>
                </c:pt>
                <c:pt idx="2307">
                  <c:v>149.54381143000001</c:v>
                </c:pt>
                <c:pt idx="2308">
                  <c:v>150.75071217000001</c:v>
                </c:pt>
                <c:pt idx="2309">
                  <c:v>150.28596951</c:v>
                </c:pt>
                <c:pt idx="2310">
                  <c:v>150.30163937</c:v>
                </c:pt>
                <c:pt idx="2311">
                  <c:v>150.14674386999999</c:v>
                </c:pt>
                <c:pt idx="2312">
                  <c:v>149.40491974</c:v>
                </c:pt>
                <c:pt idx="2313">
                  <c:v>149.85307804000001</c:v>
                </c:pt>
                <c:pt idx="2314">
                  <c:v>150.47201269000001</c:v>
                </c:pt>
                <c:pt idx="2315">
                  <c:v>149.42041336</c:v>
                </c:pt>
                <c:pt idx="2316">
                  <c:v>150.16281986000001</c:v>
                </c:pt>
                <c:pt idx="2317">
                  <c:v>150.56370200999999</c:v>
                </c:pt>
                <c:pt idx="2318">
                  <c:v>150.93614527</c:v>
                </c:pt>
                <c:pt idx="2319">
                  <c:v>149.97647064</c:v>
                </c:pt>
                <c:pt idx="2320">
                  <c:v>150.61145522000001</c:v>
                </c:pt>
                <c:pt idx="2321">
                  <c:v>149.74616809</c:v>
                </c:pt>
                <c:pt idx="2322">
                  <c:v>150.48763449</c:v>
                </c:pt>
                <c:pt idx="2323">
                  <c:v>149.57539251</c:v>
                </c:pt>
                <c:pt idx="2324">
                  <c:v>150.79700761000001</c:v>
                </c:pt>
                <c:pt idx="2325">
                  <c:v>150.96725961999999</c:v>
                </c:pt>
                <c:pt idx="2326">
                  <c:v>149.40494719</c:v>
                </c:pt>
                <c:pt idx="2327">
                  <c:v>148.64710160999999</c:v>
                </c:pt>
                <c:pt idx="2328">
                  <c:v>149.54360048000001</c:v>
                </c:pt>
                <c:pt idx="2329">
                  <c:v>151.19845255000001</c:v>
                </c:pt>
                <c:pt idx="2330">
                  <c:v>159.72215292000001</c:v>
                </c:pt>
                <c:pt idx="2331">
                  <c:v>163.72919137</c:v>
                </c:pt>
                <c:pt idx="2332">
                  <c:v>166.88535551000001</c:v>
                </c:pt>
                <c:pt idx="2333">
                  <c:v>176.08796606999999</c:v>
                </c:pt>
                <c:pt idx="2334">
                  <c:v>173.78350515</c:v>
                </c:pt>
                <c:pt idx="2335">
                  <c:v>179.49177975999999</c:v>
                </c:pt>
                <c:pt idx="2336">
                  <c:v>180.43564081</c:v>
                </c:pt>
                <c:pt idx="2337">
                  <c:v>181.08655793</c:v>
                </c:pt>
                <c:pt idx="2338">
                  <c:v>180.11099967999999</c:v>
                </c:pt>
                <c:pt idx="2339">
                  <c:v>181.37849209999999</c:v>
                </c:pt>
                <c:pt idx="2340">
                  <c:v>180.28035512</c:v>
                </c:pt>
                <c:pt idx="2341">
                  <c:v>181.02310743999999</c:v>
                </c:pt>
                <c:pt idx="2342">
                  <c:v>180.55949348999999</c:v>
                </c:pt>
                <c:pt idx="2343">
                  <c:v>180.28065251000001</c:v>
                </c:pt>
                <c:pt idx="2344">
                  <c:v>180.11086130999999</c:v>
                </c:pt>
                <c:pt idx="2345">
                  <c:v>180.77665228000001</c:v>
                </c:pt>
                <c:pt idx="2346">
                  <c:v>180.3286722</c:v>
                </c:pt>
                <c:pt idx="2347">
                  <c:v>179.81714235000001</c:v>
                </c:pt>
                <c:pt idx="2348">
                  <c:v>179.52430654</c:v>
                </c:pt>
                <c:pt idx="2349">
                  <c:v>179.98817772999999</c:v>
                </c:pt>
                <c:pt idx="2350">
                  <c:v>180.40586389000001</c:v>
                </c:pt>
                <c:pt idx="2351">
                  <c:v>180.43621916000001</c:v>
                </c:pt>
                <c:pt idx="2352">
                  <c:v>179.01291950999999</c:v>
                </c:pt>
                <c:pt idx="2353">
                  <c:v>179.36823887</c:v>
                </c:pt>
                <c:pt idx="2354">
                  <c:v>178.25529695</c:v>
                </c:pt>
                <c:pt idx="2355">
                  <c:v>179.49164377</c:v>
                </c:pt>
                <c:pt idx="2356">
                  <c:v>179.95588873</c:v>
                </c:pt>
                <c:pt idx="2357">
                  <c:v>179.18328517</c:v>
                </c:pt>
                <c:pt idx="2358">
                  <c:v>179.15141510000001</c:v>
                </c:pt>
                <c:pt idx="2359">
                  <c:v>179.13547435999999</c:v>
                </c:pt>
                <c:pt idx="2360">
                  <c:v>179.36841803999999</c:v>
                </c:pt>
                <c:pt idx="2361">
                  <c:v>179.97207288000001</c:v>
                </c:pt>
                <c:pt idx="2362">
                  <c:v>178.85756577000001</c:v>
                </c:pt>
                <c:pt idx="2363">
                  <c:v>179.3538642</c:v>
                </c:pt>
                <c:pt idx="2364">
                  <c:v>178.99619290000001</c:v>
                </c:pt>
                <c:pt idx="2365">
                  <c:v>179.09036058999999</c:v>
                </c:pt>
                <c:pt idx="2366">
                  <c:v>179.80097699000001</c:v>
                </c:pt>
                <c:pt idx="2367">
                  <c:v>179.89188307000001</c:v>
                </c:pt>
                <c:pt idx="2368">
                  <c:v>180.12611471</c:v>
                </c:pt>
                <c:pt idx="2369">
                  <c:v>178.70220119999999</c:v>
                </c:pt>
                <c:pt idx="2370">
                  <c:v>178.57948493000001</c:v>
                </c:pt>
                <c:pt idx="2371">
                  <c:v>178.10003024</c:v>
                </c:pt>
                <c:pt idx="2372">
                  <c:v>177.49720869000001</c:v>
                </c:pt>
                <c:pt idx="2373">
                  <c:v>177.96175879</c:v>
                </c:pt>
                <c:pt idx="2374">
                  <c:v>178.27179129000001</c:v>
                </c:pt>
                <c:pt idx="2375">
                  <c:v>178.73441632999999</c:v>
                </c:pt>
                <c:pt idx="2376">
                  <c:v>178.30150268</c:v>
                </c:pt>
                <c:pt idx="2377">
                  <c:v>179.07508852000001</c:v>
                </c:pt>
                <c:pt idx="2378">
                  <c:v>178.54918738000001</c:v>
                </c:pt>
                <c:pt idx="2379">
                  <c:v>179.67813914999999</c:v>
                </c:pt>
                <c:pt idx="2380">
                  <c:v>178.88907818000001</c:v>
                </c:pt>
                <c:pt idx="2381">
                  <c:v>178.92189805999999</c:v>
                </c:pt>
                <c:pt idx="2382">
                  <c:v>178.44118993000001</c:v>
                </c:pt>
                <c:pt idx="2383">
                  <c:v>178.22304149000001</c:v>
                </c:pt>
                <c:pt idx="2384">
                  <c:v>180.1734142</c:v>
                </c:pt>
                <c:pt idx="2385">
                  <c:v>178.98117160999999</c:v>
                </c:pt>
                <c:pt idx="2386">
                  <c:v>179.18339738</c:v>
                </c:pt>
                <c:pt idx="2387">
                  <c:v>178.99570979000001</c:v>
                </c:pt>
                <c:pt idx="2388">
                  <c:v>189.85614081</c:v>
                </c:pt>
                <c:pt idx="2389">
                  <c:v>193.56951595000001</c:v>
                </c:pt>
                <c:pt idx="2390">
                  <c:v>194.29552036000001</c:v>
                </c:pt>
                <c:pt idx="2391">
                  <c:v>193.92559317000001</c:v>
                </c:pt>
                <c:pt idx="2392">
                  <c:v>193.84723421000001</c:v>
                </c:pt>
                <c:pt idx="2393">
                  <c:v>195.1329155</c:v>
                </c:pt>
                <c:pt idx="2394">
                  <c:v>194.93137113</c:v>
                </c:pt>
                <c:pt idx="2395">
                  <c:v>196.38614572</c:v>
                </c:pt>
                <c:pt idx="2396">
                  <c:v>194.35933599000001</c:v>
                </c:pt>
                <c:pt idx="2397">
                  <c:v>195.61139861999999</c:v>
                </c:pt>
                <c:pt idx="2398">
                  <c:v>194.91410156000001</c:v>
                </c:pt>
                <c:pt idx="2399">
                  <c:v>193.70719542000001</c:v>
                </c:pt>
                <c:pt idx="2400">
                  <c:v>193.44523925999999</c:v>
                </c:pt>
                <c:pt idx="2401">
                  <c:v>194.62146923</c:v>
                </c:pt>
                <c:pt idx="2402">
                  <c:v>193.72425729</c:v>
                </c:pt>
                <c:pt idx="2403">
                  <c:v>193.81626478999999</c:v>
                </c:pt>
                <c:pt idx="2404">
                  <c:v>194.65165920999999</c:v>
                </c:pt>
                <c:pt idx="2405">
                  <c:v>195.45745485</c:v>
                </c:pt>
                <c:pt idx="2406">
                  <c:v>193.15218342</c:v>
                </c:pt>
                <c:pt idx="2407">
                  <c:v>192.79788597000001</c:v>
                </c:pt>
                <c:pt idx="2408">
                  <c:v>194.14234231</c:v>
                </c:pt>
                <c:pt idx="2409">
                  <c:v>193.42962739000001</c:v>
                </c:pt>
                <c:pt idx="2410">
                  <c:v>192.60953326000001</c:v>
                </c:pt>
                <c:pt idx="2411">
                  <c:v>192.06936443000001</c:v>
                </c:pt>
                <c:pt idx="2412">
                  <c:v>195.1319369</c:v>
                </c:pt>
                <c:pt idx="2413">
                  <c:v>193.41524466999999</c:v>
                </c:pt>
                <c:pt idx="2414">
                  <c:v>195.22275691999999</c:v>
                </c:pt>
                <c:pt idx="2415">
                  <c:v>193.39809897000001</c:v>
                </c:pt>
                <c:pt idx="2416">
                  <c:v>161.28510653999999</c:v>
                </c:pt>
                <c:pt idx="2417">
                  <c:v>60.517364229999998</c:v>
                </c:pt>
                <c:pt idx="2418">
                  <c:v>52.440322719999998</c:v>
                </c:pt>
                <c:pt idx="2419">
                  <c:v>50.77097028</c:v>
                </c:pt>
                <c:pt idx="2420">
                  <c:v>51.358348339999999</c:v>
                </c:pt>
                <c:pt idx="2421">
                  <c:v>51.484685300000002</c:v>
                </c:pt>
                <c:pt idx="2422">
                  <c:v>49.997247389999998</c:v>
                </c:pt>
                <c:pt idx="2423">
                  <c:v>51.794450230000002</c:v>
                </c:pt>
                <c:pt idx="2424">
                  <c:v>51.250353240000003</c:v>
                </c:pt>
                <c:pt idx="2425">
                  <c:v>50.463143109999997</c:v>
                </c:pt>
                <c:pt idx="2426">
                  <c:v>51.390795599999997</c:v>
                </c:pt>
                <c:pt idx="2427">
                  <c:v>51.205113130000001</c:v>
                </c:pt>
                <c:pt idx="2428">
                  <c:v>51.388852129999997</c:v>
                </c:pt>
                <c:pt idx="2429">
                  <c:v>52.441926700000003</c:v>
                </c:pt>
                <c:pt idx="2430">
                  <c:v>51.436901380000002</c:v>
                </c:pt>
                <c:pt idx="2431">
                  <c:v>50.291368859999999</c:v>
                </c:pt>
                <c:pt idx="2432">
                  <c:v>50.05978623</c:v>
                </c:pt>
                <c:pt idx="2433">
                  <c:v>50.013530709999998</c:v>
                </c:pt>
                <c:pt idx="2434">
                  <c:v>49.704650600000001</c:v>
                </c:pt>
                <c:pt idx="2435">
                  <c:v>50.743109650000001</c:v>
                </c:pt>
                <c:pt idx="2436">
                  <c:v>51.219435279999999</c:v>
                </c:pt>
                <c:pt idx="2437">
                  <c:v>51.09481263</c:v>
                </c:pt>
                <c:pt idx="2438">
                  <c:v>49.379371929999998</c:v>
                </c:pt>
                <c:pt idx="2439">
                  <c:v>51.97857802</c:v>
                </c:pt>
                <c:pt idx="2440">
                  <c:v>52.007847390000002</c:v>
                </c:pt>
                <c:pt idx="2441">
                  <c:v>51.39095562</c:v>
                </c:pt>
                <c:pt idx="2442">
                  <c:v>49.951294859999997</c:v>
                </c:pt>
                <c:pt idx="2443">
                  <c:v>51.049175300000002</c:v>
                </c:pt>
                <c:pt idx="2444">
                  <c:v>50.757275219999997</c:v>
                </c:pt>
                <c:pt idx="2445">
                  <c:v>51.097413189999997</c:v>
                </c:pt>
                <c:pt idx="2446">
                  <c:v>51.082574739999998</c:v>
                </c:pt>
                <c:pt idx="2447">
                  <c:v>29.03902853</c:v>
                </c:pt>
                <c:pt idx="2448">
                  <c:v>29.26739499</c:v>
                </c:pt>
                <c:pt idx="2449">
                  <c:v>28.8366167</c:v>
                </c:pt>
                <c:pt idx="2450">
                  <c:v>28.960897209999999</c:v>
                </c:pt>
                <c:pt idx="2451">
                  <c:v>29.209637659999999</c:v>
                </c:pt>
                <c:pt idx="2452">
                  <c:v>27.304308859999999</c:v>
                </c:pt>
                <c:pt idx="2453">
                  <c:v>27.42735042</c:v>
                </c:pt>
                <c:pt idx="2454">
                  <c:v>28.913026739999999</c:v>
                </c:pt>
                <c:pt idx="2455">
                  <c:v>28.850941939999998</c:v>
                </c:pt>
                <c:pt idx="2456">
                  <c:v>27.924396959999999</c:v>
                </c:pt>
                <c:pt idx="2457">
                  <c:v>28.927204719999999</c:v>
                </c:pt>
                <c:pt idx="2458">
                  <c:v>28.386527990000001</c:v>
                </c:pt>
                <c:pt idx="2459">
                  <c:v>28.820695350000001</c:v>
                </c:pt>
                <c:pt idx="2460">
                  <c:v>29.593482460000001</c:v>
                </c:pt>
                <c:pt idx="2461">
                  <c:v>27.133514760000001</c:v>
                </c:pt>
                <c:pt idx="2462">
                  <c:v>27.783896410000001</c:v>
                </c:pt>
                <c:pt idx="2463">
                  <c:v>27.939870249999998</c:v>
                </c:pt>
                <c:pt idx="2464">
                  <c:v>30.755441279999999</c:v>
                </c:pt>
                <c:pt idx="2465">
                  <c:v>28.71201752</c:v>
                </c:pt>
                <c:pt idx="2466">
                  <c:v>27.395808540000001</c:v>
                </c:pt>
                <c:pt idx="2467">
                  <c:v>28.992060769999998</c:v>
                </c:pt>
                <c:pt idx="2468">
                  <c:v>28.959722670000001</c:v>
                </c:pt>
                <c:pt idx="2469">
                  <c:v>29.00544666</c:v>
                </c:pt>
                <c:pt idx="2470">
                  <c:v>29.191271799999999</c:v>
                </c:pt>
                <c:pt idx="2471">
                  <c:v>28.560222490000001</c:v>
                </c:pt>
                <c:pt idx="2472">
                  <c:v>28.200766789999999</c:v>
                </c:pt>
                <c:pt idx="2473">
                  <c:v>27.600092419999999</c:v>
                </c:pt>
                <c:pt idx="2474">
                  <c:v>28.571103369999999</c:v>
                </c:pt>
                <c:pt idx="2475">
                  <c:v>29.144371620000001</c:v>
                </c:pt>
                <c:pt idx="2476">
                  <c:v>29.76438885</c:v>
                </c:pt>
                <c:pt idx="2477">
                  <c:v>26.978704189999998</c:v>
                </c:pt>
                <c:pt idx="2478">
                  <c:v>28.094287749999999</c:v>
                </c:pt>
                <c:pt idx="2479">
                  <c:v>28.993374339999999</c:v>
                </c:pt>
                <c:pt idx="2480">
                  <c:v>27.8324736</c:v>
                </c:pt>
                <c:pt idx="2481">
                  <c:v>28.404680939999999</c:v>
                </c:pt>
                <c:pt idx="2482">
                  <c:v>28.406530480000001</c:v>
                </c:pt>
                <c:pt idx="2483">
                  <c:v>28.606297940000001</c:v>
                </c:pt>
                <c:pt idx="2484">
                  <c:v>28.35703196</c:v>
                </c:pt>
                <c:pt idx="2485">
                  <c:v>28.266060100000001</c:v>
                </c:pt>
                <c:pt idx="2486">
                  <c:v>29.162487089999999</c:v>
                </c:pt>
                <c:pt idx="2487">
                  <c:v>28.082848439999999</c:v>
                </c:pt>
                <c:pt idx="2488">
                  <c:v>27.755504899999998</c:v>
                </c:pt>
                <c:pt idx="2489">
                  <c:v>28.791055270000001</c:v>
                </c:pt>
                <c:pt idx="2490">
                  <c:v>28.649967520000001</c:v>
                </c:pt>
                <c:pt idx="2491">
                  <c:v>28.406978259999999</c:v>
                </c:pt>
                <c:pt idx="2492">
                  <c:v>27.755242769999999</c:v>
                </c:pt>
                <c:pt idx="2493">
                  <c:v>27.137303280000001</c:v>
                </c:pt>
                <c:pt idx="2494">
                  <c:v>28.234260840000001</c:v>
                </c:pt>
                <c:pt idx="2495">
                  <c:v>28.513397049999998</c:v>
                </c:pt>
                <c:pt idx="2496">
                  <c:v>29.50457604</c:v>
                </c:pt>
                <c:pt idx="2497">
                  <c:v>26.56552306</c:v>
                </c:pt>
                <c:pt idx="2498">
                  <c:v>28.235077619999998</c:v>
                </c:pt>
                <c:pt idx="2499">
                  <c:v>28.358697299999999</c:v>
                </c:pt>
                <c:pt idx="2500">
                  <c:v>28.312479119999999</c:v>
                </c:pt>
                <c:pt idx="2501">
                  <c:v>28.326711199999998</c:v>
                </c:pt>
                <c:pt idx="2502">
                  <c:v>29.026236579999999</c:v>
                </c:pt>
                <c:pt idx="2503">
                  <c:v>28.871950609999999</c:v>
                </c:pt>
                <c:pt idx="2504">
                  <c:v>29.347193170000001</c:v>
                </c:pt>
                <c:pt idx="2505">
                  <c:v>33.634270260000001</c:v>
                </c:pt>
                <c:pt idx="2506">
                  <c:v>34.114776300000003</c:v>
                </c:pt>
                <c:pt idx="2507">
                  <c:v>37.34723288</c:v>
                </c:pt>
                <c:pt idx="2508">
                  <c:v>40.470416479999997</c:v>
                </c:pt>
                <c:pt idx="2509">
                  <c:v>42.418774169999999</c:v>
                </c:pt>
                <c:pt idx="2510">
                  <c:v>46.841871310000002</c:v>
                </c:pt>
                <c:pt idx="2511">
                  <c:v>51.405766319999998</c:v>
                </c:pt>
                <c:pt idx="2512">
                  <c:v>56.620110580000002</c:v>
                </c:pt>
                <c:pt idx="2513">
                  <c:v>58.662392969999999</c:v>
                </c:pt>
                <c:pt idx="2514">
                  <c:v>63.751774560000001</c:v>
                </c:pt>
                <c:pt idx="2515">
                  <c:v>69.287466739999999</c:v>
                </c:pt>
                <c:pt idx="2516">
                  <c:v>72.723769140000002</c:v>
                </c:pt>
                <c:pt idx="2517">
                  <c:v>75.167754299999999</c:v>
                </c:pt>
                <c:pt idx="2518">
                  <c:v>74.703996549999999</c:v>
                </c:pt>
                <c:pt idx="2519">
                  <c:v>74.239310919999994</c:v>
                </c:pt>
                <c:pt idx="2520">
                  <c:v>75.493321829999999</c:v>
                </c:pt>
                <c:pt idx="2521">
                  <c:v>72.724191919999996</c:v>
                </c:pt>
                <c:pt idx="2522">
                  <c:v>75.183954479999997</c:v>
                </c:pt>
                <c:pt idx="2523">
                  <c:v>74.73491654</c:v>
                </c:pt>
                <c:pt idx="2524">
                  <c:v>73.374473879999996</c:v>
                </c:pt>
                <c:pt idx="2525">
                  <c:v>74.148123979999994</c:v>
                </c:pt>
                <c:pt idx="2526">
                  <c:v>72.692132540000003</c:v>
                </c:pt>
                <c:pt idx="2527">
                  <c:v>73.775103729999998</c:v>
                </c:pt>
                <c:pt idx="2528">
                  <c:v>74.457802349999994</c:v>
                </c:pt>
                <c:pt idx="2529">
                  <c:v>74.226296259999998</c:v>
                </c:pt>
                <c:pt idx="2530">
                  <c:v>73.946397509999997</c:v>
                </c:pt>
                <c:pt idx="2531">
                  <c:v>75.353658199999998</c:v>
                </c:pt>
                <c:pt idx="2532">
                  <c:v>74.718961899999996</c:v>
                </c:pt>
                <c:pt idx="2533">
                  <c:v>73.373822500000003</c:v>
                </c:pt>
                <c:pt idx="2534">
                  <c:v>73.373289600000007</c:v>
                </c:pt>
                <c:pt idx="2535">
                  <c:v>73.667042879999997</c:v>
                </c:pt>
                <c:pt idx="2536">
                  <c:v>76.283531420000003</c:v>
                </c:pt>
                <c:pt idx="2537">
                  <c:v>74.364308460000004</c:v>
                </c:pt>
                <c:pt idx="2538">
                  <c:v>72.570409060000003</c:v>
                </c:pt>
                <c:pt idx="2539">
                  <c:v>73.899017169999993</c:v>
                </c:pt>
                <c:pt idx="2540">
                  <c:v>75.18409552</c:v>
                </c:pt>
                <c:pt idx="2541">
                  <c:v>73.359301299999998</c:v>
                </c:pt>
                <c:pt idx="2542">
                  <c:v>74.58123089</c:v>
                </c:pt>
                <c:pt idx="2543">
                  <c:v>73.220881160000005</c:v>
                </c:pt>
                <c:pt idx="2544">
                  <c:v>74.411017139999998</c:v>
                </c:pt>
                <c:pt idx="2545">
                  <c:v>73.962760700000004</c:v>
                </c:pt>
                <c:pt idx="2546">
                  <c:v>74.549567740000001</c:v>
                </c:pt>
                <c:pt idx="2547">
                  <c:v>75.077196909999998</c:v>
                </c:pt>
                <c:pt idx="2548">
                  <c:v>73.992678889999993</c:v>
                </c:pt>
                <c:pt idx="2549">
                  <c:v>73.684557839999997</c:v>
                </c:pt>
                <c:pt idx="2550">
                  <c:v>74.579513500000004</c:v>
                </c:pt>
                <c:pt idx="2551">
                  <c:v>75.322621319999996</c:v>
                </c:pt>
                <c:pt idx="2552">
                  <c:v>73.343636799999999</c:v>
                </c:pt>
                <c:pt idx="2553">
                  <c:v>74.735039900000004</c:v>
                </c:pt>
                <c:pt idx="2554">
                  <c:v>74.921912460000001</c:v>
                </c:pt>
                <c:pt idx="2555">
                  <c:v>74.394358819999994</c:v>
                </c:pt>
                <c:pt idx="2556">
                  <c:v>74.953738009999995</c:v>
                </c:pt>
                <c:pt idx="2557">
                  <c:v>74.906019450000002</c:v>
                </c:pt>
                <c:pt idx="2558">
                  <c:v>74.335529679999993</c:v>
                </c:pt>
                <c:pt idx="2559">
                  <c:v>73.962682610000002</c:v>
                </c:pt>
                <c:pt idx="2560">
                  <c:v>73.823976669999993</c:v>
                </c:pt>
                <c:pt idx="2561">
                  <c:v>75.663746549999999</c:v>
                </c:pt>
                <c:pt idx="2562">
                  <c:v>74.318529929999997</c:v>
                </c:pt>
                <c:pt idx="2563">
                  <c:v>73.930990840000007</c:v>
                </c:pt>
                <c:pt idx="2564">
                  <c:v>75.525080579999994</c:v>
                </c:pt>
                <c:pt idx="2565">
                  <c:v>74.704097809999993</c:v>
                </c:pt>
                <c:pt idx="2566">
                  <c:v>61.75766119</c:v>
                </c:pt>
                <c:pt idx="2567">
                  <c:v>39.327998950000001</c:v>
                </c:pt>
                <c:pt idx="2568">
                  <c:v>38.27588137</c:v>
                </c:pt>
                <c:pt idx="2569">
                  <c:v>38.013023410000002</c:v>
                </c:pt>
                <c:pt idx="2570">
                  <c:v>39.065208179999999</c:v>
                </c:pt>
                <c:pt idx="2571">
                  <c:v>39.498138769999997</c:v>
                </c:pt>
                <c:pt idx="2572">
                  <c:v>39.35901226</c:v>
                </c:pt>
                <c:pt idx="2573">
                  <c:v>38.430192820000002</c:v>
                </c:pt>
                <c:pt idx="2574">
                  <c:v>38.276762390000002</c:v>
                </c:pt>
                <c:pt idx="2575">
                  <c:v>37.549854150000002</c:v>
                </c:pt>
                <c:pt idx="2576">
                  <c:v>38.786329189999996</c:v>
                </c:pt>
                <c:pt idx="2577">
                  <c:v>38.321965900000002</c:v>
                </c:pt>
                <c:pt idx="2578">
                  <c:v>34.22332462</c:v>
                </c:pt>
                <c:pt idx="2579">
                  <c:v>26.891201079999998</c:v>
                </c:pt>
                <c:pt idx="2580">
                  <c:v>25.25239672</c:v>
                </c:pt>
                <c:pt idx="2581">
                  <c:v>25.732008610000001</c:v>
                </c:pt>
                <c:pt idx="2582">
                  <c:v>26.51975951</c:v>
                </c:pt>
                <c:pt idx="2583">
                  <c:v>28.239201340000001</c:v>
                </c:pt>
                <c:pt idx="2584">
                  <c:v>25.731725140000002</c:v>
                </c:pt>
                <c:pt idx="2585">
                  <c:v>27.031330610000001</c:v>
                </c:pt>
                <c:pt idx="2586">
                  <c:v>25.795500990000001</c:v>
                </c:pt>
                <c:pt idx="2587">
                  <c:v>27.325002810000001</c:v>
                </c:pt>
                <c:pt idx="2588">
                  <c:v>26.59542111</c:v>
                </c:pt>
                <c:pt idx="2589">
                  <c:v>25.639235299999999</c:v>
                </c:pt>
                <c:pt idx="2590">
                  <c:v>26.243336530000001</c:v>
                </c:pt>
                <c:pt idx="2591">
                  <c:v>26.52203639</c:v>
                </c:pt>
                <c:pt idx="2592">
                  <c:v>25.655125739999999</c:v>
                </c:pt>
                <c:pt idx="2593">
                  <c:v>25.347273040000001</c:v>
                </c:pt>
                <c:pt idx="2594">
                  <c:v>26.675137939999999</c:v>
                </c:pt>
                <c:pt idx="2595">
                  <c:v>26.87722501</c:v>
                </c:pt>
                <c:pt idx="2596">
                  <c:v>24.713469</c:v>
                </c:pt>
                <c:pt idx="2597">
                  <c:v>25.6704188</c:v>
                </c:pt>
                <c:pt idx="2598">
                  <c:v>27.698287430000001</c:v>
                </c:pt>
                <c:pt idx="2599">
                  <c:v>24.494025239999999</c:v>
                </c:pt>
                <c:pt idx="2600">
                  <c:v>24.956877680000002</c:v>
                </c:pt>
                <c:pt idx="2601">
                  <c:v>26.413297440000001</c:v>
                </c:pt>
                <c:pt idx="2602">
                  <c:v>25.311778799999999</c:v>
                </c:pt>
                <c:pt idx="2603">
                  <c:v>28.005157619999999</c:v>
                </c:pt>
                <c:pt idx="2604">
                  <c:v>25.250681369999999</c:v>
                </c:pt>
                <c:pt idx="2605">
                  <c:v>26.179938790000001</c:v>
                </c:pt>
                <c:pt idx="2606">
                  <c:v>26.039749279999999</c:v>
                </c:pt>
                <c:pt idx="2607">
                  <c:v>24.40151127</c:v>
                </c:pt>
                <c:pt idx="2608">
                  <c:v>25.452692389999999</c:v>
                </c:pt>
                <c:pt idx="2609">
                  <c:v>25.96366725</c:v>
                </c:pt>
                <c:pt idx="2610">
                  <c:v>27.294240559999999</c:v>
                </c:pt>
                <c:pt idx="2611">
                  <c:v>26.244980099999999</c:v>
                </c:pt>
                <c:pt idx="2612">
                  <c:v>27.107311119999999</c:v>
                </c:pt>
                <c:pt idx="2613">
                  <c:v>25.63881391</c:v>
                </c:pt>
                <c:pt idx="2614">
                  <c:v>26.69145039</c:v>
                </c:pt>
                <c:pt idx="2615">
                  <c:v>26.520170409999999</c:v>
                </c:pt>
                <c:pt idx="2616">
                  <c:v>26.798427230000001</c:v>
                </c:pt>
                <c:pt idx="2617">
                  <c:v>26.507916529999999</c:v>
                </c:pt>
                <c:pt idx="2618">
                  <c:v>25.793486309999999</c:v>
                </c:pt>
                <c:pt idx="2619">
                  <c:v>26.090427429999998</c:v>
                </c:pt>
                <c:pt idx="2620">
                  <c:v>25.469970279999998</c:v>
                </c:pt>
                <c:pt idx="2621">
                  <c:v>26.738020680000002</c:v>
                </c:pt>
                <c:pt idx="2622">
                  <c:v>26.163586169999999</c:v>
                </c:pt>
                <c:pt idx="2623">
                  <c:v>25.097883700000001</c:v>
                </c:pt>
                <c:pt idx="2624">
                  <c:v>24.729328219999999</c:v>
                </c:pt>
                <c:pt idx="2625">
                  <c:v>24.712711469999999</c:v>
                </c:pt>
                <c:pt idx="2626">
                  <c:v>27.54193051</c:v>
                </c:pt>
                <c:pt idx="2627">
                  <c:v>26.83167006</c:v>
                </c:pt>
                <c:pt idx="2628">
                  <c:v>26.675500809999999</c:v>
                </c:pt>
                <c:pt idx="2629">
                  <c:v>26.071683579999998</c:v>
                </c:pt>
                <c:pt idx="2630">
                  <c:v>26.691962920000002</c:v>
                </c:pt>
                <c:pt idx="2631">
                  <c:v>25.64118629</c:v>
                </c:pt>
                <c:pt idx="2632">
                  <c:v>25.549569160000001</c:v>
                </c:pt>
                <c:pt idx="2633">
                  <c:v>25.77839105</c:v>
                </c:pt>
                <c:pt idx="2634">
                  <c:v>25.472104569999999</c:v>
                </c:pt>
                <c:pt idx="2635">
                  <c:v>25.607583380000001</c:v>
                </c:pt>
                <c:pt idx="2636">
                  <c:v>26.98496038</c:v>
                </c:pt>
                <c:pt idx="2637">
                  <c:v>26.025961110000001</c:v>
                </c:pt>
                <c:pt idx="2638">
                  <c:v>25.593441169999998</c:v>
                </c:pt>
                <c:pt idx="2639">
                  <c:v>26.088018160000001</c:v>
                </c:pt>
                <c:pt idx="2640">
                  <c:v>26.072140059999999</c:v>
                </c:pt>
                <c:pt idx="2641">
                  <c:v>25.74798071</c:v>
                </c:pt>
                <c:pt idx="2642">
                  <c:v>25.114027849999999</c:v>
                </c:pt>
                <c:pt idx="2643">
                  <c:v>25.932907759999999</c:v>
                </c:pt>
                <c:pt idx="2644">
                  <c:v>25.777701870000001</c:v>
                </c:pt>
                <c:pt idx="2645">
                  <c:v>27.61855508</c:v>
                </c:pt>
                <c:pt idx="2646">
                  <c:v>26.474055839999998</c:v>
                </c:pt>
                <c:pt idx="2647">
                  <c:v>27.034156809999999</c:v>
                </c:pt>
                <c:pt idx="2648">
                  <c:v>26.366291</c:v>
                </c:pt>
                <c:pt idx="2649">
                  <c:v>27.664308030000001</c:v>
                </c:pt>
                <c:pt idx="2650">
                  <c:v>27.233071110000001</c:v>
                </c:pt>
                <c:pt idx="2651">
                  <c:v>26.397472579999999</c:v>
                </c:pt>
                <c:pt idx="2652">
                  <c:v>26.660668860000001</c:v>
                </c:pt>
                <c:pt idx="2653">
                  <c:v>26.07224295</c:v>
                </c:pt>
                <c:pt idx="2654">
                  <c:v>26.059741769999999</c:v>
                </c:pt>
                <c:pt idx="2655">
                  <c:v>26.196205970000001</c:v>
                </c:pt>
                <c:pt idx="2656">
                  <c:v>25.515976070000001</c:v>
                </c:pt>
                <c:pt idx="2657">
                  <c:v>25.349004910000001</c:v>
                </c:pt>
                <c:pt idx="2658">
                  <c:v>25.918329010000001</c:v>
                </c:pt>
                <c:pt idx="2659">
                  <c:v>26.384039900000001</c:v>
                </c:pt>
                <c:pt idx="2660">
                  <c:v>25.502908089999998</c:v>
                </c:pt>
                <c:pt idx="2661">
                  <c:v>26.091516859999999</c:v>
                </c:pt>
                <c:pt idx="2662">
                  <c:v>26.507561410000001</c:v>
                </c:pt>
                <c:pt idx="2663">
                  <c:v>25.439655689999999</c:v>
                </c:pt>
                <c:pt idx="2664">
                  <c:v>25.674221880000001</c:v>
                </c:pt>
                <c:pt idx="2665">
                  <c:v>25.952967149999999</c:v>
                </c:pt>
                <c:pt idx="2666">
                  <c:v>26.661720160000002</c:v>
                </c:pt>
                <c:pt idx="2667">
                  <c:v>26.663455339999999</c:v>
                </c:pt>
                <c:pt idx="2668">
                  <c:v>24.66928897</c:v>
                </c:pt>
                <c:pt idx="2669">
                  <c:v>26.07496231</c:v>
                </c:pt>
                <c:pt idx="2670">
                  <c:v>27.43557453</c:v>
                </c:pt>
                <c:pt idx="2671">
                  <c:v>25.889300769999998</c:v>
                </c:pt>
                <c:pt idx="2672">
                  <c:v>25.007838710000001</c:v>
                </c:pt>
                <c:pt idx="2673">
                  <c:v>26.417537060000001</c:v>
                </c:pt>
                <c:pt idx="2674">
                  <c:v>27.297726659999999</c:v>
                </c:pt>
                <c:pt idx="2675">
                  <c:v>25.889500900000002</c:v>
                </c:pt>
                <c:pt idx="2676">
                  <c:v>25.441070409999998</c:v>
                </c:pt>
                <c:pt idx="2677">
                  <c:v>24.838850579999999</c:v>
                </c:pt>
                <c:pt idx="2678">
                  <c:v>25.951918070000001</c:v>
                </c:pt>
                <c:pt idx="2679">
                  <c:v>25.316754469999999</c:v>
                </c:pt>
                <c:pt idx="2680">
                  <c:v>25.594227140000001</c:v>
                </c:pt>
                <c:pt idx="2681">
                  <c:v>26.195403460000001</c:v>
                </c:pt>
                <c:pt idx="2682">
                  <c:v>25.949579549999999</c:v>
                </c:pt>
                <c:pt idx="2683">
                  <c:v>26.81761341</c:v>
                </c:pt>
                <c:pt idx="2684">
                  <c:v>25.734759560000001</c:v>
                </c:pt>
                <c:pt idx="2685">
                  <c:v>27.34227563</c:v>
                </c:pt>
                <c:pt idx="2686">
                  <c:v>26.522784250000001</c:v>
                </c:pt>
                <c:pt idx="2687">
                  <c:v>25.332501860000001</c:v>
                </c:pt>
                <c:pt idx="2688">
                  <c:v>26.91111772</c:v>
                </c:pt>
                <c:pt idx="2689">
                  <c:v>24.97692052</c:v>
                </c:pt>
                <c:pt idx="2690">
                  <c:v>26.400261069999999</c:v>
                </c:pt>
                <c:pt idx="2691">
                  <c:v>26.67623867</c:v>
                </c:pt>
                <c:pt idx="2692">
                  <c:v>26.98711552</c:v>
                </c:pt>
                <c:pt idx="2693">
                  <c:v>25.78011965</c:v>
                </c:pt>
                <c:pt idx="2694">
                  <c:v>25.762573979999999</c:v>
                </c:pt>
                <c:pt idx="2695">
                  <c:v>26.554653760000001</c:v>
                </c:pt>
                <c:pt idx="2696">
                  <c:v>25.25493775</c:v>
                </c:pt>
                <c:pt idx="2697">
                  <c:v>26.060054319999999</c:v>
                </c:pt>
                <c:pt idx="2698">
                  <c:v>25.950873680000001</c:v>
                </c:pt>
                <c:pt idx="2699">
                  <c:v>25.779437569999999</c:v>
                </c:pt>
                <c:pt idx="2700">
                  <c:v>27.080939239999999</c:v>
                </c:pt>
                <c:pt idx="2701">
                  <c:v>24.69797251</c:v>
                </c:pt>
                <c:pt idx="2702">
                  <c:v>26.647173030000001</c:v>
                </c:pt>
                <c:pt idx="2703">
                  <c:v>26.602205959999999</c:v>
                </c:pt>
                <c:pt idx="2704">
                  <c:v>26.353695089999999</c:v>
                </c:pt>
                <c:pt idx="2705">
                  <c:v>26.213374590000001</c:v>
                </c:pt>
                <c:pt idx="2706">
                  <c:v>25.688318930000001</c:v>
                </c:pt>
                <c:pt idx="2707">
                  <c:v>26.79875973</c:v>
                </c:pt>
                <c:pt idx="2708">
                  <c:v>26.662295579999999</c:v>
                </c:pt>
                <c:pt idx="2709">
                  <c:v>26.166419909999998</c:v>
                </c:pt>
                <c:pt idx="2710">
                  <c:v>26.337787209999998</c:v>
                </c:pt>
                <c:pt idx="2711">
                  <c:v>25.176391949999999</c:v>
                </c:pt>
                <c:pt idx="2712">
                  <c:v>26.009854650000001</c:v>
                </c:pt>
                <c:pt idx="2713">
                  <c:v>25.470892670000001</c:v>
                </c:pt>
                <c:pt idx="2714">
                  <c:v>27.264128370000002</c:v>
                </c:pt>
                <c:pt idx="2715">
                  <c:v>26.368766099999998</c:v>
                </c:pt>
                <c:pt idx="2716">
                  <c:v>25.748895569999998</c:v>
                </c:pt>
                <c:pt idx="2717">
                  <c:v>25.453635590000001</c:v>
                </c:pt>
                <c:pt idx="2718">
                  <c:v>26.043150749999999</c:v>
                </c:pt>
                <c:pt idx="2719">
                  <c:v>26.246656940000001</c:v>
                </c:pt>
                <c:pt idx="2720">
                  <c:v>25.718090950000001</c:v>
                </c:pt>
                <c:pt idx="2721">
                  <c:v>25.45667401</c:v>
                </c:pt>
                <c:pt idx="2722">
                  <c:v>25.89024783</c:v>
                </c:pt>
                <c:pt idx="2723">
                  <c:v>26.985861509999999</c:v>
                </c:pt>
                <c:pt idx="2724">
                  <c:v>26.66279037</c:v>
                </c:pt>
                <c:pt idx="2725">
                  <c:v>26.678785049999998</c:v>
                </c:pt>
                <c:pt idx="2726">
                  <c:v>26.537732389999999</c:v>
                </c:pt>
                <c:pt idx="2727">
                  <c:v>26.863020939999998</c:v>
                </c:pt>
                <c:pt idx="2728">
                  <c:v>25.844029129999999</c:v>
                </c:pt>
                <c:pt idx="2729">
                  <c:v>26.214426029999998</c:v>
                </c:pt>
                <c:pt idx="2730">
                  <c:v>23.907576710000001</c:v>
                </c:pt>
                <c:pt idx="2731">
                  <c:v>26.926620140000001</c:v>
                </c:pt>
                <c:pt idx="2732">
                  <c:v>24.992632480000001</c:v>
                </c:pt>
                <c:pt idx="2733">
                  <c:v>26.6475762</c:v>
                </c:pt>
                <c:pt idx="2734">
                  <c:v>25.888711959999998</c:v>
                </c:pt>
                <c:pt idx="2735">
                  <c:v>25.564006249999998</c:v>
                </c:pt>
                <c:pt idx="2736">
                  <c:v>25.626843699999998</c:v>
                </c:pt>
                <c:pt idx="2737">
                  <c:v>25.63967559</c:v>
                </c:pt>
                <c:pt idx="2738">
                  <c:v>25.222565230000001</c:v>
                </c:pt>
                <c:pt idx="2739">
                  <c:v>26.354635909999999</c:v>
                </c:pt>
                <c:pt idx="2740">
                  <c:v>27.401256799999999</c:v>
                </c:pt>
                <c:pt idx="2741">
                  <c:v>27.172558639999998</c:v>
                </c:pt>
                <c:pt idx="2742">
                  <c:v>24.60363808</c:v>
                </c:pt>
                <c:pt idx="2743">
                  <c:v>26.538272710000001</c:v>
                </c:pt>
                <c:pt idx="2744">
                  <c:v>26.319237909999998</c:v>
                </c:pt>
                <c:pt idx="2745">
                  <c:v>25.191111719999999</c:v>
                </c:pt>
                <c:pt idx="2746">
                  <c:v>24.83843688</c:v>
                </c:pt>
                <c:pt idx="2747">
                  <c:v>25.795211680000001</c:v>
                </c:pt>
                <c:pt idx="2748">
                  <c:v>26.07398371</c:v>
                </c:pt>
                <c:pt idx="2749">
                  <c:v>27.14137466</c:v>
                </c:pt>
                <c:pt idx="2750">
                  <c:v>26.586368109999999</c:v>
                </c:pt>
                <c:pt idx="2751">
                  <c:v>27.063401809999998</c:v>
                </c:pt>
                <c:pt idx="2752">
                  <c:v>26.72156171</c:v>
                </c:pt>
                <c:pt idx="2753">
                  <c:v>27.140831469999998</c:v>
                </c:pt>
                <c:pt idx="2754">
                  <c:v>26.783357299999999</c:v>
                </c:pt>
                <c:pt idx="2755">
                  <c:v>26.987720360000001</c:v>
                </c:pt>
                <c:pt idx="2756">
                  <c:v>26.662157950000001</c:v>
                </c:pt>
                <c:pt idx="2757">
                  <c:v>25.932010309999999</c:v>
                </c:pt>
                <c:pt idx="2758">
                  <c:v>25.35859336</c:v>
                </c:pt>
                <c:pt idx="2759">
                  <c:v>26.075036529999998</c:v>
                </c:pt>
                <c:pt idx="2760">
                  <c:v>25.681255740000001</c:v>
                </c:pt>
                <c:pt idx="2761">
                  <c:v>26.19193581</c:v>
                </c:pt>
                <c:pt idx="2762">
                  <c:v>25.99171548</c:v>
                </c:pt>
                <c:pt idx="2763">
                  <c:v>26.008249809999999</c:v>
                </c:pt>
                <c:pt idx="2764">
                  <c:v>25.451947749999999</c:v>
                </c:pt>
                <c:pt idx="2765">
                  <c:v>27.354791760000001</c:v>
                </c:pt>
                <c:pt idx="2766">
                  <c:v>26.965639979999999</c:v>
                </c:pt>
                <c:pt idx="2767">
                  <c:v>25.250272460000001</c:v>
                </c:pt>
                <c:pt idx="2768">
                  <c:v>26.056304059999999</c:v>
                </c:pt>
                <c:pt idx="2769">
                  <c:v>26.874448279999999</c:v>
                </c:pt>
                <c:pt idx="2770">
                  <c:v>26.719431719999999</c:v>
                </c:pt>
                <c:pt idx="2771">
                  <c:v>26.532374520000001</c:v>
                </c:pt>
                <c:pt idx="2772">
                  <c:v>26.965311610000001</c:v>
                </c:pt>
                <c:pt idx="2773">
                  <c:v>26.022856740000002</c:v>
                </c:pt>
                <c:pt idx="2774">
                  <c:v>27.055376129999999</c:v>
                </c:pt>
                <c:pt idx="2775">
                  <c:v>27.30269775</c:v>
                </c:pt>
                <c:pt idx="2776">
                  <c:v>26.514760639999999</c:v>
                </c:pt>
                <c:pt idx="2777">
                  <c:v>27.122899530000002</c:v>
                </c:pt>
                <c:pt idx="2778">
                  <c:v>26.039829950000001</c:v>
                </c:pt>
                <c:pt idx="2779">
                  <c:v>24.973066360000001</c:v>
                </c:pt>
                <c:pt idx="2780">
                  <c:v>26.05511903</c:v>
                </c:pt>
                <c:pt idx="2781">
                  <c:v>25.94662739</c:v>
                </c:pt>
                <c:pt idx="2782">
                  <c:v>25.45102344</c:v>
                </c:pt>
                <c:pt idx="2783">
                  <c:v>26.332203199999999</c:v>
                </c:pt>
                <c:pt idx="2784">
                  <c:v>24.492952710000001</c:v>
                </c:pt>
                <c:pt idx="2785">
                  <c:v>26.162458959999999</c:v>
                </c:pt>
                <c:pt idx="2786">
                  <c:v>25.854243409999999</c:v>
                </c:pt>
                <c:pt idx="2787">
                  <c:v>24.815400199999999</c:v>
                </c:pt>
                <c:pt idx="2788">
                  <c:v>25.746262739999999</c:v>
                </c:pt>
                <c:pt idx="2789">
                  <c:v>25.175913529999999</c:v>
                </c:pt>
                <c:pt idx="2790">
                  <c:v>27.028903039999999</c:v>
                </c:pt>
                <c:pt idx="2791">
                  <c:v>26.70302066</c:v>
                </c:pt>
                <c:pt idx="2792">
                  <c:v>27.32272403</c:v>
                </c:pt>
                <c:pt idx="2793">
                  <c:v>25.40415737</c:v>
                </c:pt>
                <c:pt idx="2794">
                  <c:v>25.420956279999999</c:v>
                </c:pt>
                <c:pt idx="2795">
                  <c:v>26.316952619999999</c:v>
                </c:pt>
                <c:pt idx="2796">
                  <c:v>26.396275330000002</c:v>
                </c:pt>
                <c:pt idx="2797">
                  <c:v>26.056168419999999</c:v>
                </c:pt>
                <c:pt idx="2798">
                  <c:v>26.953209480000002</c:v>
                </c:pt>
                <c:pt idx="2799">
                  <c:v>26.257159779999999</c:v>
                </c:pt>
                <c:pt idx="2800">
                  <c:v>25.29609056</c:v>
                </c:pt>
                <c:pt idx="2801">
                  <c:v>25.74476679</c:v>
                </c:pt>
                <c:pt idx="2802">
                  <c:v>25.901118319999998</c:v>
                </c:pt>
                <c:pt idx="2803">
                  <c:v>26.054917270000001</c:v>
                </c:pt>
                <c:pt idx="2804">
                  <c:v>25.5911367</c:v>
                </c:pt>
                <c:pt idx="2805">
                  <c:v>26.874945719999999</c:v>
                </c:pt>
                <c:pt idx="2806">
                  <c:v>26.344165440000001</c:v>
                </c:pt>
                <c:pt idx="2807">
                  <c:v>25.525691179999999</c:v>
                </c:pt>
                <c:pt idx="2808">
                  <c:v>25.71292648</c:v>
                </c:pt>
                <c:pt idx="2809">
                  <c:v>25.295120520000001</c:v>
                </c:pt>
                <c:pt idx="2810">
                  <c:v>27.01215182</c:v>
                </c:pt>
                <c:pt idx="2811">
                  <c:v>25.328311190000001</c:v>
                </c:pt>
                <c:pt idx="2812">
                  <c:v>25.60603845</c:v>
                </c:pt>
                <c:pt idx="2813">
                  <c:v>27.01138297</c:v>
                </c:pt>
                <c:pt idx="2814">
                  <c:v>26.193478320000001</c:v>
                </c:pt>
                <c:pt idx="2815">
                  <c:v>25.373394229999999</c:v>
                </c:pt>
                <c:pt idx="2816">
                  <c:v>27.523681400000001</c:v>
                </c:pt>
                <c:pt idx="2817">
                  <c:v>25.79106062</c:v>
                </c:pt>
                <c:pt idx="2818">
                  <c:v>24.878623229999999</c:v>
                </c:pt>
                <c:pt idx="2819">
                  <c:v>26.42890117</c:v>
                </c:pt>
                <c:pt idx="2820">
                  <c:v>25.900211379999998</c:v>
                </c:pt>
                <c:pt idx="2821">
                  <c:v>26.50429295</c:v>
                </c:pt>
                <c:pt idx="2822">
                  <c:v>25.697310300000002</c:v>
                </c:pt>
                <c:pt idx="2823">
                  <c:v>27.060129979999999</c:v>
                </c:pt>
                <c:pt idx="2824">
                  <c:v>25.670271289999999</c:v>
                </c:pt>
                <c:pt idx="2825">
                  <c:v>26.17867777</c:v>
                </c:pt>
                <c:pt idx="2826">
                  <c:v>26.48719427</c:v>
                </c:pt>
                <c:pt idx="2827">
                  <c:v>26.720491840000001</c:v>
                </c:pt>
                <c:pt idx="2828">
                  <c:v>25.91537426</c:v>
                </c:pt>
                <c:pt idx="2829">
                  <c:v>25.976620539999999</c:v>
                </c:pt>
                <c:pt idx="2830">
                  <c:v>26.795622089999998</c:v>
                </c:pt>
                <c:pt idx="2831">
                  <c:v>25.465941730000001</c:v>
                </c:pt>
                <c:pt idx="2832">
                  <c:v>25.144332169999998</c:v>
                </c:pt>
                <c:pt idx="2833">
                  <c:v>25.40515375</c:v>
                </c:pt>
                <c:pt idx="2834">
                  <c:v>25.604997940000001</c:v>
                </c:pt>
                <c:pt idx="2835">
                  <c:v>26.14820667</c:v>
                </c:pt>
                <c:pt idx="2836">
                  <c:v>25.77623595</c:v>
                </c:pt>
                <c:pt idx="2837">
                  <c:v>26.24018976</c:v>
                </c:pt>
                <c:pt idx="2838">
                  <c:v>26.084148119999998</c:v>
                </c:pt>
                <c:pt idx="2839">
                  <c:v>25.28078549</c:v>
                </c:pt>
                <c:pt idx="2840">
                  <c:v>25.574570309999999</c:v>
                </c:pt>
                <c:pt idx="2841">
                  <c:v>25.761005319999999</c:v>
                </c:pt>
                <c:pt idx="2842">
                  <c:v>25.79413078</c:v>
                </c:pt>
                <c:pt idx="2843">
                  <c:v>26.272882079999999</c:v>
                </c:pt>
                <c:pt idx="2844">
                  <c:v>26.349002909999999</c:v>
                </c:pt>
                <c:pt idx="2845">
                  <c:v>25.607706700000001</c:v>
                </c:pt>
                <c:pt idx="2846">
                  <c:v>25.870526330000001</c:v>
                </c:pt>
                <c:pt idx="2847">
                  <c:v>26.78207939</c:v>
                </c:pt>
                <c:pt idx="2848">
                  <c:v>25.330820769999999</c:v>
                </c:pt>
                <c:pt idx="2849">
                  <c:v>25.760313650000001</c:v>
                </c:pt>
                <c:pt idx="2850">
                  <c:v>26.054914920000002</c:v>
                </c:pt>
                <c:pt idx="2851">
                  <c:v>25.73016076</c:v>
                </c:pt>
                <c:pt idx="2852">
                  <c:v>26.072364660000002</c:v>
                </c:pt>
                <c:pt idx="2853">
                  <c:v>26.549044009999999</c:v>
                </c:pt>
                <c:pt idx="2854">
                  <c:v>25.93044347</c:v>
                </c:pt>
                <c:pt idx="2855">
                  <c:v>26.549955480000001</c:v>
                </c:pt>
                <c:pt idx="2856">
                  <c:v>25.403641629999999</c:v>
                </c:pt>
                <c:pt idx="2857">
                  <c:v>27.6015233</c:v>
                </c:pt>
                <c:pt idx="2858">
                  <c:v>27.151558720000001</c:v>
                </c:pt>
                <c:pt idx="2859">
                  <c:v>27.199024730000001</c:v>
                </c:pt>
                <c:pt idx="2860">
                  <c:v>26.828724170000001</c:v>
                </c:pt>
                <c:pt idx="2861">
                  <c:v>23.841674789999999</c:v>
                </c:pt>
                <c:pt idx="2862">
                  <c:v>26.642481199999999</c:v>
                </c:pt>
                <c:pt idx="2863">
                  <c:v>26.208016239999999</c:v>
                </c:pt>
                <c:pt idx="2864">
                  <c:v>27.04476811</c:v>
                </c:pt>
                <c:pt idx="2865">
                  <c:v>27.02908133</c:v>
                </c:pt>
                <c:pt idx="2866">
                  <c:v>27.46107881</c:v>
                </c:pt>
                <c:pt idx="2867">
                  <c:v>25.728334950000001</c:v>
                </c:pt>
                <c:pt idx="2868">
                  <c:v>26.657178479999999</c:v>
                </c:pt>
                <c:pt idx="2869">
                  <c:v>26.720794810000001</c:v>
                </c:pt>
                <c:pt idx="2870">
                  <c:v>25.451504960000001</c:v>
                </c:pt>
                <c:pt idx="2871">
                  <c:v>27.045260299999999</c:v>
                </c:pt>
                <c:pt idx="2872">
                  <c:v>25.881183020000002</c:v>
                </c:pt>
                <c:pt idx="2873">
                  <c:v>25.279840740000001</c:v>
                </c:pt>
                <c:pt idx="2874">
                  <c:v>26.471664109999999</c:v>
                </c:pt>
                <c:pt idx="2875">
                  <c:v>25.589287899999999</c:v>
                </c:pt>
                <c:pt idx="2876">
                  <c:v>25.03313786</c:v>
                </c:pt>
                <c:pt idx="2877">
                  <c:v>26.595874139999999</c:v>
                </c:pt>
                <c:pt idx="2878">
                  <c:v>26.691529289999998</c:v>
                </c:pt>
                <c:pt idx="2879">
                  <c:v>25.470701219999999</c:v>
                </c:pt>
                <c:pt idx="2880">
                  <c:v>26.074469700000002</c:v>
                </c:pt>
                <c:pt idx="2881">
                  <c:v>25.624951979999999</c:v>
                </c:pt>
                <c:pt idx="2882">
                  <c:v>27.912534690000001</c:v>
                </c:pt>
                <c:pt idx="2883">
                  <c:v>25.748177250000001</c:v>
                </c:pt>
                <c:pt idx="2884">
                  <c:v>25.841201210000001</c:v>
                </c:pt>
                <c:pt idx="2885">
                  <c:v>25.935108929999998</c:v>
                </c:pt>
                <c:pt idx="2886">
                  <c:v>25.91673844</c:v>
                </c:pt>
                <c:pt idx="2887">
                  <c:v>24.339720360000001</c:v>
                </c:pt>
                <c:pt idx="2888">
                  <c:v>24.97511136</c:v>
                </c:pt>
                <c:pt idx="2889">
                  <c:v>26.118646009999999</c:v>
                </c:pt>
                <c:pt idx="2890">
                  <c:v>24.97250966</c:v>
                </c:pt>
                <c:pt idx="2891">
                  <c:v>26.009986489999999</c:v>
                </c:pt>
                <c:pt idx="2892">
                  <c:v>25.948646279999998</c:v>
                </c:pt>
                <c:pt idx="2893">
                  <c:v>25.90288266</c:v>
                </c:pt>
                <c:pt idx="2894">
                  <c:v>26.723020640000001</c:v>
                </c:pt>
                <c:pt idx="2895">
                  <c:v>26.213584579999999</c:v>
                </c:pt>
                <c:pt idx="2896">
                  <c:v>26.07133404</c:v>
                </c:pt>
                <c:pt idx="2897">
                  <c:v>26.241419530000002</c:v>
                </c:pt>
                <c:pt idx="2898">
                  <c:v>25.965283679999999</c:v>
                </c:pt>
                <c:pt idx="2899">
                  <c:v>25.886624919999999</c:v>
                </c:pt>
                <c:pt idx="2900">
                  <c:v>25.34715847</c:v>
                </c:pt>
                <c:pt idx="2901">
                  <c:v>25.747270960000002</c:v>
                </c:pt>
                <c:pt idx="2902">
                  <c:v>26.365812949999999</c:v>
                </c:pt>
                <c:pt idx="2903">
                  <c:v>25.934556560000001</c:v>
                </c:pt>
                <c:pt idx="2904">
                  <c:v>27.13918219</c:v>
                </c:pt>
                <c:pt idx="2905">
                  <c:v>25.842044550000001</c:v>
                </c:pt>
                <c:pt idx="2906">
                  <c:v>25.981104680000001</c:v>
                </c:pt>
                <c:pt idx="2907">
                  <c:v>25.28181447</c:v>
                </c:pt>
                <c:pt idx="2908">
                  <c:v>25.76329887</c:v>
                </c:pt>
                <c:pt idx="2909">
                  <c:v>26.12016259</c:v>
                </c:pt>
                <c:pt idx="2910">
                  <c:v>26.45736767</c:v>
                </c:pt>
                <c:pt idx="2911">
                  <c:v>27.479691819999999</c:v>
                </c:pt>
                <c:pt idx="2912">
                  <c:v>26.536458570000001</c:v>
                </c:pt>
                <c:pt idx="2913">
                  <c:v>24.801004809999998</c:v>
                </c:pt>
                <c:pt idx="2914">
                  <c:v>27.43111532</c:v>
                </c:pt>
                <c:pt idx="2915">
                  <c:v>26.196519410000001</c:v>
                </c:pt>
                <c:pt idx="2916">
                  <c:v>26.3810863</c:v>
                </c:pt>
                <c:pt idx="2917">
                  <c:v>25.777490579999998</c:v>
                </c:pt>
                <c:pt idx="2918">
                  <c:v>26.72261477</c:v>
                </c:pt>
                <c:pt idx="2919">
                  <c:v>25.964980480000001</c:v>
                </c:pt>
                <c:pt idx="2920">
                  <c:v>25.330794059999999</c:v>
                </c:pt>
                <c:pt idx="2921">
                  <c:v>27.000598780000001</c:v>
                </c:pt>
                <c:pt idx="2922">
                  <c:v>26.274273300000001</c:v>
                </c:pt>
                <c:pt idx="2923">
                  <c:v>25.48427633</c:v>
                </c:pt>
                <c:pt idx="2924">
                  <c:v>26.380505079999999</c:v>
                </c:pt>
                <c:pt idx="2925">
                  <c:v>25.902266269999998</c:v>
                </c:pt>
                <c:pt idx="2926">
                  <c:v>26.844935039999999</c:v>
                </c:pt>
                <c:pt idx="2927">
                  <c:v>25.935020900000001</c:v>
                </c:pt>
                <c:pt idx="2928">
                  <c:v>25.870752639999999</c:v>
                </c:pt>
                <c:pt idx="2929">
                  <c:v>25.91708483</c:v>
                </c:pt>
                <c:pt idx="2930">
                  <c:v>25.11425144</c:v>
                </c:pt>
                <c:pt idx="2931">
                  <c:v>25.189128369999999</c:v>
                </c:pt>
                <c:pt idx="2932">
                  <c:v>25.79263422</c:v>
                </c:pt>
                <c:pt idx="2933">
                  <c:v>25.452020470000001</c:v>
                </c:pt>
                <c:pt idx="2934">
                  <c:v>27.63255637</c:v>
                </c:pt>
                <c:pt idx="2935">
                  <c:v>26.609538579999999</c:v>
                </c:pt>
                <c:pt idx="2936">
                  <c:v>25.362255399999999</c:v>
                </c:pt>
                <c:pt idx="2937">
                  <c:v>24.306529900000001</c:v>
                </c:pt>
                <c:pt idx="2938">
                  <c:v>25.5182602</c:v>
                </c:pt>
                <c:pt idx="2939">
                  <c:v>26.384597200000002</c:v>
                </c:pt>
                <c:pt idx="2940">
                  <c:v>27.12688627</c:v>
                </c:pt>
                <c:pt idx="2941">
                  <c:v>25.546108520000001</c:v>
                </c:pt>
                <c:pt idx="2942">
                  <c:v>25.563965629999998</c:v>
                </c:pt>
                <c:pt idx="2943">
                  <c:v>26.043690569999999</c:v>
                </c:pt>
                <c:pt idx="2944">
                  <c:v>24.991861780000001</c:v>
                </c:pt>
                <c:pt idx="2945">
                  <c:v>24.218691809999999</c:v>
                </c:pt>
                <c:pt idx="2946">
                  <c:v>26.163607110000001</c:v>
                </c:pt>
                <c:pt idx="2947">
                  <c:v>26.494599430000001</c:v>
                </c:pt>
                <c:pt idx="2948">
                  <c:v>25.146402609999999</c:v>
                </c:pt>
                <c:pt idx="2949">
                  <c:v>26.22911264</c:v>
                </c:pt>
                <c:pt idx="2950">
                  <c:v>25.967780279999999</c:v>
                </c:pt>
                <c:pt idx="2951">
                  <c:v>25.0996852</c:v>
                </c:pt>
                <c:pt idx="2952">
                  <c:v>25.905405989999998</c:v>
                </c:pt>
                <c:pt idx="2953">
                  <c:v>24.372973179999999</c:v>
                </c:pt>
                <c:pt idx="2954">
                  <c:v>27.931982179999999</c:v>
                </c:pt>
                <c:pt idx="2955">
                  <c:v>26.985283590000002</c:v>
                </c:pt>
                <c:pt idx="2956">
                  <c:v>27.033617320000001</c:v>
                </c:pt>
                <c:pt idx="2957">
                  <c:v>26.368400479999998</c:v>
                </c:pt>
                <c:pt idx="2958">
                  <c:v>27.019562220000001</c:v>
                </c:pt>
                <c:pt idx="2959">
                  <c:v>26.58438834</c:v>
                </c:pt>
                <c:pt idx="2960">
                  <c:v>25.751481510000001</c:v>
                </c:pt>
                <c:pt idx="2961">
                  <c:v>25.26870255</c:v>
                </c:pt>
                <c:pt idx="2962">
                  <c:v>25.890778130000001</c:v>
                </c:pt>
                <c:pt idx="2963">
                  <c:v>26.21236051</c:v>
                </c:pt>
                <c:pt idx="2964">
                  <c:v>26.396749839999998</c:v>
                </c:pt>
                <c:pt idx="2965">
                  <c:v>25.130596870000002</c:v>
                </c:pt>
                <c:pt idx="2966">
                  <c:v>26.18288939</c:v>
                </c:pt>
                <c:pt idx="2967">
                  <c:v>26.351445380000001</c:v>
                </c:pt>
                <c:pt idx="2968">
                  <c:v>26.089318299999999</c:v>
                </c:pt>
                <c:pt idx="2969">
                  <c:v>26.38455518</c:v>
                </c:pt>
                <c:pt idx="2970">
                  <c:v>26.414818149999999</c:v>
                </c:pt>
                <c:pt idx="2971">
                  <c:v>25.161989779999999</c:v>
                </c:pt>
                <c:pt idx="2972">
                  <c:v>27.234189260000001</c:v>
                </c:pt>
                <c:pt idx="2973">
                  <c:v>26.10612463</c:v>
                </c:pt>
                <c:pt idx="2974">
                  <c:v>26.398424980000001</c:v>
                </c:pt>
                <c:pt idx="2975">
                  <c:v>24.341476270000001</c:v>
                </c:pt>
                <c:pt idx="2976">
                  <c:v>26.30508081</c:v>
                </c:pt>
                <c:pt idx="2977">
                  <c:v>25.410937730000001</c:v>
                </c:pt>
                <c:pt idx="2978">
                  <c:v>26.9553254</c:v>
                </c:pt>
                <c:pt idx="2979">
                  <c:v>26.26153742</c:v>
                </c:pt>
                <c:pt idx="2980">
                  <c:v>26.18158635</c:v>
                </c:pt>
                <c:pt idx="2981">
                  <c:v>25.041044169999999</c:v>
                </c:pt>
                <c:pt idx="2982">
                  <c:v>25.656093850000001</c:v>
                </c:pt>
                <c:pt idx="2983">
                  <c:v>25.36474969</c:v>
                </c:pt>
                <c:pt idx="2984">
                  <c:v>26.384734760000001</c:v>
                </c:pt>
                <c:pt idx="2985">
                  <c:v>25.717536819999999</c:v>
                </c:pt>
                <c:pt idx="2986">
                  <c:v>25.890378739999999</c:v>
                </c:pt>
                <c:pt idx="2987">
                  <c:v>25.302547919999999</c:v>
                </c:pt>
                <c:pt idx="2988">
                  <c:v>25.14866001</c:v>
                </c:pt>
                <c:pt idx="2989">
                  <c:v>25.90734586</c:v>
                </c:pt>
                <c:pt idx="2990">
                  <c:v>26.633068590000001</c:v>
                </c:pt>
                <c:pt idx="2991">
                  <c:v>26.662705920000001</c:v>
                </c:pt>
                <c:pt idx="2992">
                  <c:v>26.22637989</c:v>
                </c:pt>
                <c:pt idx="2993">
                  <c:v>24.990488030000002</c:v>
                </c:pt>
                <c:pt idx="2994">
                  <c:v>26.091504879999999</c:v>
                </c:pt>
                <c:pt idx="2995">
                  <c:v>27.204009129999999</c:v>
                </c:pt>
                <c:pt idx="2996">
                  <c:v>26.78338917</c:v>
                </c:pt>
                <c:pt idx="2997">
                  <c:v>26.229936030000001</c:v>
                </c:pt>
                <c:pt idx="2998">
                  <c:v>25.365141779999998</c:v>
                </c:pt>
                <c:pt idx="2999">
                  <c:v>27.017576729999998</c:v>
                </c:pt>
                <c:pt idx="3000">
                  <c:v>25.455670399999999</c:v>
                </c:pt>
                <c:pt idx="3001">
                  <c:v>26.799501620000001</c:v>
                </c:pt>
                <c:pt idx="3002">
                  <c:v>25.705819420000001</c:v>
                </c:pt>
                <c:pt idx="3003">
                  <c:v>25.2685213</c:v>
                </c:pt>
                <c:pt idx="3004">
                  <c:v>24.977449289999999</c:v>
                </c:pt>
                <c:pt idx="3005">
                  <c:v>25.981038309999999</c:v>
                </c:pt>
                <c:pt idx="3006">
                  <c:v>25.626235399999999</c:v>
                </c:pt>
                <c:pt idx="3007">
                  <c:v>24.730637059999999</c:v>
                </c:pt>
                <c:pt idx="3008">
                  <c:v>25.779270910000001</c:v>
                </c:pt>
                <c:pt idx="3009">
                  <c:v>27.1389073</c:v>
                </c:pt>
                <c:pt idx="3010">
                  <c:v>26.816201280000001</c:v>
                </c:pt>
                <c:pt idx="3011">
                  <c:v>24.80560668</c:v>
                </c:pt>
                <c:pt idx="3012">
                  <c:v>25.147838010000001</c:v>
                </c:pt>
                <c:pt idx="3013">
                  <c:v>26.180293949999999</c:v>
                </c:pt>
                <c:pt idx="3014">
                  <c:v>26.586058170000001</c:v>
                </c:pt>
                <c:pt idx="3015">
                  <c:v>27.141735929999999</c:v>
                </c:pt>
                <c:pt idx="3016">
                  <c:v>26.66229452</c:v>
                </c:pt>
                <c:pt idx="3017">
                  <c:v>27.760770239999999</c:v>
                </c:pt>
                <c:pt idx="3018">
                  <c:v>28.720795370000001</c:v>
                </c:pt>
                <c:pt idx="3019">
                  <c:v>27.88491308</c:v>
                </c:pt>
                <c:pt idx="3020">
                  <c:v>30.76269095</c:v>
                </c:pt>
                <c:pt idx="3021">
                  <c:v>33.313104670000001</c:v>
                </c:pt>
                <c:pt idx="3022">
                  <c:v>34.412144290000001</c:v>
                </c:pt>
                <c:pt idx="3023">
                  <c:v>39.670832310000002</c:v>
                </c:pt>
                <c:pt idx="3024">
                  <c:v>43.800506009999999</c:v>
                </c:pt>
                <c:pt idx="3025">
                  <c:v>49.880401689999999</c:v>
                </c:pt>
                <c:pt idx="3026">
                  <c:v>57.289920909999999</c:v>
                </c:pt>
                <c:pt idx="3027">
                  <c:v>63.800944090000002</c:v>
                </c:pt>
                <c:pt idx="3028">
                  <c:v>75.881963540000001</c:v>
                </c:pt>
                <c:pt idx="3029">
                  <c:v>85.164077989999996</c:v>
                </c:pt>
                <c:pt idx="3030">
                  <c:v>96.749124320000007</c:v>
                </c:pt>
                <c:pt idx="3031">
                  <c:v>106.865352</c:v>
                </c:pt>
                <c:pt idx="3032">
                  <c:v>118.63704858</c:v>
                </c:pt>
                <c:pt idx="3033">
                  <c:v>129.12434540000001</c:v>
                </c:pt>
                <c:pt idx="3034">
                  <c:v>143.61779863999999</c:v>
                </c:pt>
                <c:pt idx="3035">
                  <c:v>153.85897932</c:v>
                </c:pt>
                <c:pt idx="3036">
                  <c:v>165.61543664000001</c:v>
                </c:pt>
                <c:pt idx="3037">
                  <c:v>177.16956046000001</c:v>
                </c:pt>
                <c:pt idx="3038">
                  <c:v>188.24512629</c:v>
                </c:pt>
                <c:pt idx="3039">
                  <c:v>201.71806609999999</c:v>
                </c:pt>
                <c:pt idx="3040">
                  <c:v>212.79677876</c:v>
                </c:pt>
                <c:pt idx="3041">
                  <c:v>222.46293595</c:v>
                </c:pt>
                <c:pt idx="3042">
                  <c:v>231.55871371000001</c:v>
                </c:pt>
                <c:pt idx="3043">
                  <c:v>241.64405945999999</c:v>
                </c:pt>
                <c:pt idx="3044">
                  <c:v>250.73980824</c:v>
                </c:pt>
                <c:pt idx="3045">
                  <c:v>261.02669214000002</c:v>
                </c:pt>
                <c:pt idx="3046">
                  <c:v>268.82411646999998</c:v>
                </c:pt>
                <c:pt idx="3047">
                  <c:v>276.43627008999999</c:v>
                </c:pt>
                <c:pt idx="3048">
                  <c:v>285.34339824</c:v>
                </c:pt>
                <c:pt idx="3049">
                  <c:v>289.45664098999998</c:v>
                </c:pt>
                <c:pt idx="3050">
                  <c:v>286.42545161999999</c:v>
                </c:pt>
                <c:pt idx="3051">
                  <c:v>288.37192957000002</c:v>
                </c:pt>
                <c:pt idx="3052">
                  <c:v>288.71460525999998</c:v>
                </c:pt>
                <c:pt idx="3053">
                  <c:v>288.20070937999998</c:v>
                </c:pt>
                <c:pt idx="3054">
                  <c:v>287.52359962999998</c:v>
                </c:pt>
                <c:pt idx="3055">
                  <c:v>286.19012221999998</c:v>
                </c:pt>
                <c:pt idx="3056">
                  <c:v>288.07708045999999</c:v>
                </c:pt>
                <c:pt idx="3057">
                  <c:v>288.57567017999997</c:v>
                </c:pt>
                <c:pt idx="3058">
                  <c:v>287.98939036000002</c:v>
                </c:pt>
                <c:pt idx="3059">
                  <c:v>287.05919389000002</c:v>
                </c:pt>
                <c:pt idx="3060">
                  <c:v>288.27975251999999</c:v>
                </c:pt>
                <c:pt idx="3061">
                  <c:v>288.43495496999998</c:v>
                </c:pt>
                <c:pt idx="3062">
                  <c:v>288.32749695000001</c:v>
                </c:pt>
                <c:pt idx="3063">
                  <c:v>288.39167644000003</c:v>
                </c:pt>
                <c:pt idx="3064">
                  <c:v>286.62807414000002</c:v>
                </c:pt>
                <c:pt idx="3065">
                  <c:v>288.59325847999997</c:v>
                </c:pt>
                <c:pt idx="3066">
                  <c:v>288.55970973000001</c:v>
                </c:pt>
                <c:pt idx="3067">
                  <c:v>287.67993915</c:v>
                </c:pt>
                <c:pt idx="3068">
                  <c:v>288.13945179000001</c:v>
                </c:pt>
                <c:pt idx="3069">
                  <c:v>287.66440215</c:v>
                </c:pt>
                <c:pt idx="3070">
                  <c:v>288.57582165000002</c:v>
                </c:pt>
                <c:pt idx="3071">
                  <c:v>287.97377623</c:v>
                </c:pt>
                <c:pt idx="3072">
                  <c:v>287.18387426999999</c:v>
                </c:pt>
                <c:pt idx="3073">
                  <c:v>288.65228288999998</c:v>
                </c:pt>
                <c:pt idx="3074">
                  <c:v>289.03661020999999</c:v>
                </c:pt>
                <c:pt idx="3075">
                  <c:v>287.04132549000002</c:v>
                </c:pt>
                <c:pt idx="3076">
                  <c:v>288.13907247999998</c:v>
                </c:pt>
                <c:pt idx="3077">
                  <c:v>288.10551667999999</c:v>
                </c:pt>
                <c:pt idx="3078">
                  <c:v>286.20530178000001</c:v>
                </c:pt>
                <c:pt idx="3079">
                  <c:v>288.10788787000001</c:v>
                </c:pt>
                <c:pt idx="3080">
                  <c:v>287.11477449</c:v>
                </c:pt>
                <c:pt idx="3081">
                  <c:v>287.02256466</c:v>
                </c:pt>
                <c:pt idx="3082">
                  <c:v>287.29790114000002</c:v>
                </c:pt>
                <c:pt idx="3083">
                  <c:v>286.43256208999998</c:v>
                </c:pt>
                <c:pt idx="3084">
                  <c:v>286.95919533</c:v>
                </c:pt>
                <c:pt idx="3085">
                  <c:v>286.22859693999999</c:v>
                </c:pt>
                <c:pt idx="3086">
                  <c:v>288.10134969000001</c:v>
                </c:pt>
                <c:pt idx="3087">
                  <c:v>287.45193332999997</c:v>
                </c:pt>
                <c:pt idx="3088">
                  <c:v>287.05286181000002</c:v>
                </c:pt>
                <c:pt idx="3089">
                  <c:v>286.26538497000001</c:v>
                </c:pt>
                <c:pt idx="3090">
                  <c:v>287.63738869000002</c:v>
                </c:pt>
                <c:pt idx="3091">
                  <c:v>288.59857684000002</c:v>
                </c:pt>
                <c:pt idx="3092">
                  <c:v>287.81141714</c:v>
                </c:pt>
                <c:pt idx="3093">
                  <c:v>287.79471253999998</c:v>
                </c:pt>
                <c:pt idx="3094">
                  <c:v>287.24049890999999</c:v>
                </c:pt>
                <c:pt idx="3095">
                  <c:v>286.60873913</c:v>
                </c:pt>
                <c:pt idx="3096">
                  <c:v>287.24483653999999</c:v>
                </c:pt>
                <c:pt idx="3097">
                  <c:v>286.73097625000003</c:v>
                </c:pt>
                <c:pt idx="3098">
                  <c:v>288.07707952999999</c:v>
                </c:pt>
                <c:pt idx="3099">
                  <c:v>286.88698743999998</c:v>
                </c:pt>
                <c:pt idx="3100">
                  <c:v>287.41193604</c:v>
                </c:pt>
                <c:pt idx="3101">
                  <c:v>287.35147194000001</c:v>
                </c:pt>
                <c:pt idx="3102">
                  <c:v>285.85009022999998</c:v>
                </c:pt>
                <c:pt idx="3103">
                  <c:v>287.36585504999999</c:v>
                </c:pt>
                <c:pt idx="3104">
                  <c:v>286.78056162000001</c:v>
                </c:pt>
                <c:pt idx="3105">
                  <c:v>286.25371417999997</c:v>
                </c:pt>
                <c:pt idx="3106">
                  <c:v>286.37996193999999</c:v>
                </c:pt>
                <c:pt idx="3107">
                  <c:v>287.39659130000001</c:v>
                </c:pt>
                <c:pt idx="3108">
                  <c:v>287.36680030000002</c:v>
                </c:pt>
                <c:pt idx="3109">
                  <c:v>287.07473901999998</c:v>
                </c:pt>
                <c:pt idx="3110">
                  <c:v>286.14491243999998</c:v>
                </c:pt>
                <c:pt idx="3111">
                  <c:v>287.72475243999997</c:v>
                </c:pt>
                <c:pt idx="3112">
                  <c:v>287.58575409000002</c:v>
                </c:pt>
                <c:pt idx="3113">
                  <c:v>287.22941587000003</c:v>
                </c:pt>
                <c:pt idx="3114">
                  <c:v>286.46926694000001</c:v>
                </c:pt>
                <c:pt idx="3115">
                  <c:v>287.52102573000002</c:v>
                </c:pt>
                <c:pt idx="3116">
                  <c:v>288.74407601000001</c:v>
                </c:pt>
                <c:pt idx="3117">
                  <c:v>287.64772735000003</c:v>
                </c:pt>
                <c:pt idx="3118">
                  <c:v>287.43315403999998</c:v>
                </c:pt>
                <c:pt idx="3119">
                  <c:v>287.71054537999999</c:v>
                </c:pt>
                <c:pt idx="3120">
                  <c:v>287.38690917000002</c:v>
                </c:pt>
                <c:pt idx="3121">
                  <c:v>287.84766902000001</c:v>
                </c:pt>
                <c:pt idx="3122">
                  <c:v>287.10678326999999</c:v>
                </c:pt>
                <c:pt idx="3123">
                  <c:v>287.66767054000002</c:v>
                </c:pt>
                <c:pt idx="3124">
                  <c:v>286.39713674000001</c:v>
                </c:pt>
                <c:pt idx="3125">
                  <c:v>286.96676400000001</c:v>
                </c:pt>
                <c:pt idx="3126">
                  <c:v>286.73511795000002</c:v>
                </c:pt>
                <c:pt idx="3127">
                  <c:v>287.01049109000002</c:v>
                </c:pt>
                <c:pt idx="3128">
                  <c:v>286.10105721999997</c:v>
                </c:pt>
                <c:pt idx="3129">
                  <c:v>288.34681597000002</c:v>
                </c:pt>
                <c:pt idx="3130">
                  <c:v>285.96007741</c:v>
                </c:pt>
                <c:pt idx="3131">
                  <c:v>288.74527196000003</c:v>
                </c:pt>
                <c:pt idx="3132">
                  <c:v>288.12500270999999</c:v>
                </c:pt>
                <c:pt idx="3133">
                  <c:v>286.85585995000002</c:v>
                </c:pt>
                <c:pt idx="3134">
                  <c:v>287.05871681000002</c:v>
                </c:pt>
                <c:pt idx="3135">
                  <c:v>287.50801080000002</c:v>
                </c:pt>
                <c:pt idx="3136">
                  <c:v>287.42864057000003</c:v>
                </c:pt>
                <c:pt idx="3137">
                  <c:v>286.23926806999998</c:v>
                </c:pt>
                <c:pt idx="3138">
                  <c:v>286.56214240999998</c:v>
                </c:pt>
                <c:pt idx="3139">
                  <c:v>285.68463986</c:v>
                </c:pt>
                <c:pt idx="3140">
                  <c:v>287.62980634000002</c:v>
                </c:pt>
                <c:pt idx="3141">
                  <c:v>287.93845789</c:v>
                </c:pt>
                <c:pt idx="3142">
                  <c:v>288.26208693000001</c:v>
                </c:pt>
                <c:pt idx="3143">
                  <c:v>287.35011143999998</c:v>
                </c:pt>
                <c:pt idx="3144">
                  <c:v>286.36179899000001</c:v>
                </c:pt>
                <c:pt idx="3145">
                  <c:v>287.59537397000003</c:v>
                </c:pt>
                <c:pt idx="3146">
                  <c:v>287.04483377999998</c:v>
                </c:pt>
                <c:pt idx="3147">
                  <c:v>286.87703677000002</c:v>
                </c:pt>
                <c:pt idx="3148">
                  <c:v>286.22303706999998</c:v>
                </c:pt>
                <c:pt idx="3149">
                  <c:v>285.78825267000002</c:v>
                </c:pt>
                <c:pt idx="3150">
                  <c:v>285.69796199000001</c:v>
                </c:pt>
                <c:pt idx="3151">
                  <c:v>287.06081548999998</c:v>
                </c:pt>
                <c:pt idx="3152">
                  <c:v>286.56753221999998</c:v>
                </c:pt>
                <c:pt idx="3153">
                  <c:v>287.52701021000001</c:v>
                </c:pt>
                <c:pt idx="3154">
                  <c:v>286.08511092999998</c:v>
                </c:pt>
                <c:pt idx="3155">
                  <c:v>286.90776631</c:v>
                </c:pt>
                <c:pt idx="3156">
                  <c:v>287.01158412000001</c:v>
                </c:pt>
                <c:pt idx="3157">
                  <c:v>286.90486232000001</c:v>
                </c:pt>
                <c:pt idx="3158">
                  <c:v>286.61029208999997</c:v>
                </c:pt>
                <c:pt idx="3159">
                  <c:v>285.92684208999998</c:v>
                </c:pt>
                <c:pt idx="3160">
                  <c:v>287.91157820000001</c:v>
                </c:pt>
                <c:pt idx="3161">
                  <c:v>286.62692392999998</c:v>
                </c:pt>
                <c:pt idx="3162">
                  <c:v>287.85047902000002</c:v>
                </c:pt>
                <c:pt idx="3163">
                  <c:v>285.45385614999998</c:v>
                </c:pt>
                <c:pt idx="3164">
                  <c:v>286.33523064000002</c:v>
                </c:pt>
                <c:pt idx="3165">
                  <c:v>286.61368955</c:v>
                </c:pt>
                <c:pt idx="3166">
                  <c:v>286.16522343000003</c:v>
                </c:pt>
                <c:pt idx="3167">
                  <c:v>286.30529686</c:v>
                </c:pt>
                <c:pt idx="3168">
                  <c:v>285.79424151000001</c:v>
                </c:pt>
                <c:pt idx="3169">
                  <c:v>286.34816949999998</c:v>
                </c:pt>
                <c:pt idx="3170">
                  <c:v>287.65106680000002</c:v>
                </c:pt>
                <c:pt idx="3171">
                  <c:v>287.16876798999999</c:v>
                </c:pt>
                <c:pt idx="3172">
                  <c:v>285.25155792999999</c:v>
                </c:pt>
                <c:pt idx="3173">
                  <c:v>286.11656581</c:v>
                </c:pt>
                <c:pt idx="3174">
                  <c:v>286.79776852999998</c:v>
                </c:pt>
                <c:pt idx="3175">
                  <c:v>287.49547225999999</c:v>
                </c:pt>
                <c:pt idx="3176">
                  <c:v>287.03191398000001</c:v>
                </c:pt>
                <c:pt idx="3177">
                  <c:v>286.41368189000002</c:v>
                </c:pt>
                <c:pt idx="3178">
                  <c:v>286.59579792</c:v>
                </c:pt>
                <c:pt idx="3179">
                  <c:v>286.57880055999999</c:v>
                </c:pt>
                <c:pt idx="3180">
                  <c:v>285.90065382</c:v>
                </c:pt>
                <c:pt idx="3181">
                  <c:v>286.39757713</c:v>
                </c:pt>
                <c:pt idx="3182">
                  <c:v>285.44947153999999</c:v>
                </c:pt>
                <c:pt idx="3183">
                  <c:v>286.89542046000003</c:v>
                </c:pt>
                <c:pt idx="3184">
                  <c:v>287.21470670999997</c:v>
                </c:pt>
                <c:pt idx="3185">
                  <c:v>286.72051183000002</c:v>
                </c:pt>
                <c:pt idx="3186">
                  <c:v>286.41089025000002</c:v>
                </c:pt>
                <c:pt idx="3187">
                  <c:v>285.63698972999998</c:v>
                </c:pt>
                <c:pt idx="3188">
                  <c:v>285.82304855000001</c:v>
                </c:pt>
                <c:pt idx="3189">
                  <c:v>285.52722086</c:v>
                </c:pt>
                <c:pt idx="3190">
                  <c:v>286.45734057999999</c:v>
                </c:pt>
                <c:pt idx="3191">
                  <c:v>286.27097814000001</c:v>
                </c:pt>
                <c:pt idx="3192">
                  <c:v>286.62897098000002</c:v>
                </c:pt>
                <c:pt idx="3193">
                  <c:v>286.56603553000002</c:v>
                </c:pt>
                <c:pt idx="3194">
                  <c:v>287.01526789000002</c:v>
                </c:pt>
                <c:pt idx="3195">
                  <c:v>287.24353524999998</c:v>
                </c:pt>
                <c:pt idx="3196">
                  <c:v>287.04578171000003</c:v>
                </c:pt>
                <c:pt idx="3197">
                  <c:v>286.96580882000001</c:v>
                </c:pt>
                <c:pt idx="3198">
                  <c:v>285.54643743999998</c:v>
                </c:pt>
                <c:pt idx="3199">
                  <c:v>287.34137105000002</c:v>
                </c:pt>
                <c:pt idx="3200">
                  <c:v>285.23817108999998</c:v>
                </c:pt>
                <c:pt idx="3201">
                  <c:v>286.82952484999998</c:v>
                </c:pt>
                <c:pt idx="3202">
                  <c:v>284.77454125999998</c:v>
                </c:pt>
                <c:pt idx="3203">
                  <c:v>286.24359759999999</c:v>
                </c:pt>
                <c:pt idx="3204">
                  <c:v>285.99337623999998</c:v>
                </c:pt>
                <c:pt idx="3205">
                  <c:v>286.89137244</c:v>
                </c:pt>
                <c:pt idx="3206">
                  <c:v>285.99554820999998</c:v>
                </c:pt>
                <c:pt idx="3207">
                  <c:v>285.67088566000001</c:v>
                </c:pt>
                <c:pt idx="3208">
                  <c:v>285.61985421999998</c:v>
                </c:pt>
                <c:pt idx="3209">
                  <c:v>285.66975725999998</c:v>
                </c:pt>
                <c:pt idx="3210">
                  <c:v>286.10055402</c:v>
                </c:pt>
                <c:pt idx="3211">
                  <c:v>286.07203915000002</c:v>
                </c:pt>
                <c:pt idx="3212">
                  <c:v>285.97945048999998</c:v>
                </c:pt>
                <c:pt idx="3213">
                  <c:v>284.86377655000001</c:v>
                </c:pt>
                <c:pt idx="3214">
                  <c:v>285.69854048000002</c:v>
                </c:pt>
                <c:pt idx="3215">
                  <c:v>287.26393482999998</c:v>
                </c:pt>
                <c:pt idx="3216">
                  <c:v>287.21660589999999</c:v>
                </c:pt>
                <c:pt idx="3217">
                  <c:v>286.08394765000003</c:v>
                </c:pt>
                <c:pt idx="3218">
                  <c:v>286.70206503999998</c:v>
                </c:pt>
                <c:pt idx="3219">
                  <c:v>287.67600974999999</c:v>
                </c:pt>
                <c:pt idx="3220">
                  <c:v>286.11385432999998</c:v>
                </c:pt>
                <c:pt idx="3221">
                  <c:v>285.48156485999999</c:v>
                </c:pt>
                <c:pt idx="3222">
                  <c:v>286.73837866000002</c:v>
                </c:pt>
                <c:pt idx="3223">
                  <c:v>287.15150709</c:v>
                </c:pt>
                <c:pt idx="3224">
                  <c:v>286.67118238</c:v>
                </c:pt>
                <c:pt idx="3225">
                  <c:v>286.36197068000001</c:v>
                </c:pt>
                <c:pt idx="3226">
                  <c:v>286.44334605</c:v>
                </c:pt>
                <c:pt idx="3227">
                  <c:v>286.59569505000002</c:v>
                </c:pt>
                <c:pt idx="3228">
                  <c:v>286.93564119000001</c:v>
                </c:pt>
                <c:pt idx="3229">
                  <c:v>286.70257297000001</c:v>
                </c:pt>
                <c:pt idx="3230">
                  <c:v>287.33713826000002</c:v>
                </c:pt>
                <c:pt idx="3231">
                  <c:v>287.38019438999999</c:v>
                </c:pt>
                <c:pt idx="3232">
                  <c:v>286.56471569000001</c:v>
                </c:pt>
                <c:pt idx="3233">
                  <c:v>285.79035814999997</c:v>
                </c:pt>
                <c:pt idx="3234">
                  <c:v>287.20044868000002</c:v>
                </c:pt>
                <c:pt idx="3235">
                  <c:v>286.45542038999997</c:v>
                </c:pt>
                <c:pt idx="3236">
                  <c:v>285.95942209999998</c:v>
                </c:pt>
                <c:pt idx="3237">
                  <c:v>286.89121122</c:v>
                </c:pt>
                <c:pt idx="3238">
                  <c:v>286.41190053000003</c:v>
                </c:pt>
                <c:pt idx="3239">
                  <c:v>286.50470601000001</c:v>
                </c:pt>
                <c:pt idx="3240">
                  <c:v>285.99142209000001</c:v>
                </c:pt>
                <c:pt idx="3241">
                  <c:v>287.37088201</c:v>
                </c:pt>
                <c:pt idx="3242">
                  <c:v>286.39456867000001</c:v>
                </c:pt>
                <c:pt idx="3243">
                  <c:v>285.82259514999998</c:v>
                </c:pt>
                <c:pt idx="3244">
                  <c:v>286.13152724000003</c:v>
                </c:pt>
                <c:pt idx="3245">
                  <c:v>286.22308118000001</c:v>
                </c:pt>
                <c:pt idx="3246">
                  <c:v>287.46018296</c:v>
                </c:pt>
                <c:pt idx="3247">
                  <c:v>286.92140741999998</c:v>
                </c:pt>
                <c:pt idx="3248">
                  <c:v>287.09008541999998</c:v>
                </c:pt>
                <c:pt idx="3249">
                  <c:v>286.39509277000002</c:v>
                </c:pt>
                <c:pt idx="3250">
                  <c:v>285.62225642999999</c:v>
                </c:pt>
                <c:pt idx="3251">
                  <c:v>286.68441374000002</c:v>
                </c:pt>
                <c:pt idx="3252">
                  <c:v>286.53170212999999</c:v>
                </c:pt>
                <c:pt idx="3253">
                  <c:v>286.43747106000001</c:v>
                </c:pt>
                <c:pt idx="3254">
                  <c:v>286.36178503999997</c:v>
                </c:pt>
                <c:pt idx="3255">
                  <c:v>285.86586702</c:v>
                </c:pt>
                <c:pt idx="3256">
                  <c:v>286.68284283999998</c:v>
                </c:pt>
                <c:pt idx="3257">
                  <c:v>286.00724323999998</c:v>
                </c:pt>
                <c:pt idx="3258">
                  <c:v>286.37831806000003</c:v>
                </c:pt>
                <c:pt idx="3259">
                  <c:v>286.14409408</c:v>
                </c:pt>
                <c:pt idx="3260">
                  <c:v>285.68294086999998</c:v>
                </c:pt>
                <c:pt idx="3261">
                  <c:v>286.16406626000003</c:v>
                </c:pt>
                <c:pt idx="3262">
                  <c:v>286.16059518999998</c:v>
                </c:pt>
                <c:pt idx="3263">
                  <c:v>286.77919230999998</c:v>
                </c:pt>
                <c:pt idx="3264">
                  <c:v>287.83306611</c:v>
                </c:pt>
                <c:pt idx="3265">
                  <c:v>285.94251899</c:v>
                </c:pt>
                <c:pt idx="3266">
                  <c:v>285.49451694999999</c:v>
                </c:pt>
                <c:pt idx="3267">
                  <c:v>286.31288895</c:v>
                </c:pt>
                <c:pt idx="3268">
                  <c:v>285.83690476999999</c:v>
                </c:pt>
                <c:pt idx="3269">
                  <c:v>286.43789344999999</c:v>
                </c:pt>
                <c:pt idx="3270">
                  <c:v>285.66556272999998</c:v>
                </c:pt>
                <c:pt idx="3271">
                  <c:v>286.26826729999999</c:v>
                </c:pt>
                <c:pt idx="3272">
                  <c:v>286.76598339999998</c:v>
                </c:pt>
                <c:pt idx="3273">
                  <c:v>286.15972897</c:v>
                </c:pt>
                <c:pt idx="3274">
                  <c:v>284.72098758999999</c:v>
                </c:pt>
                <c:pt idx="3275">
                  <c:v>286.70384204999999</c:v>
                </c:pt>
                <c:pt idx="3276">
                  <c:v>286.28899388999997</c:v>
                </c:pt>
                <c:pt idx="3277">
                  <c:v>286.91941895999997</c:v>
                </c:pt>
                <c:pt idx="3278">
                  <c:v>285.33921179999999</c:v>
                </c:pt>
                <c:pt idx="3279">
                  <c:v>287.50631655000001</c:v>
                </c:pt>
                <c:pt idx="3280">
                  <c:v>288.58990119999999</c:v>
                </c:pt>
                <c:pt idx="3281">
                  <c:v>287.21466755</c:v>
                </c:pt>
                <c:pt idx="3282">
                  <c:v>286.74745454999999</c:v>
                </c:pt>
                <c:pt idx="3283">
                  <c:v>285.65132915999999</c:v>
                </c:pt>
                <c:pt idx="3284">
                  <c:v>286.78467182000003</c:v>
                </c:pt>
                <c:pt idx="3285">
                  <c:v>284.10609511000001</c:v>
                </c:pt>
                <c:pt idx="3286">
                  <c:v>285.85692184999999</c:v>
                </c:pt>
                <c:pt idx="3287">
                  <c:v>286.41301111000001</c:v>
                </c:pt>
                <c:pt idx="3288">
                  <c:v>287.15407919</c:v>
                </c:pt>
                <c:pt idx="3289">
                  <c:v>286.39269495999997</c:v>
                </c:pt>
                <c:pt idx="3290">
                  <c:v>285.25112684999999</c:v>
                </c:pt>
                <c:pt idx="3291">
                  <c:v>286.72853884</c:v>
                </c:pt>
                <c:pt idx="3292">
                  <c:v>285.19398058000002</c:v>
                </c:pt>
                <c:pt idx="3293">
                  <c:v>287.26816847999999</c:v>
                </c:pt>
                <c:pt idx="3294">
                  <c:v>285.33322061000001</c:v>
                </c:pt>
                <c:pt idx="3295">
                  <c:v>286.15457305000001</c:v>
                </c:pt>
                <c:pt idx="3296">
                  <c:v>286.40245500999998</c:v>
                </c:pt>
                <c:pt idx="3297">
                  <c:v>286.92118062999998</c:v>
                </c:pt>
                <c:pt idx="3298">
                  <c:v>286.30328107999998</c:v>
                </c:pt>
                <c:pt idx="3299">
                  <c:v>285.68393169000001</c:v>
                </c:pt>
                <c:pt idx="3300">
                  <c:v>285.52956824</c:v>
                </c:pt>
                <c:pt idx="3301">
                  <c:v>285.40723785</c:v>
                </c:pt>
                <c:pt idx="3302">
                  <c:v>285.08038567</c:v>
                </c:pt>
                <c:pt idx="3303">
                  <c:v>285.94237435999997</c:v>
                </c:pt>
                <c:pt idx="3304">
                  <c:v>286.90905710999999</c:v>
                </c:pt>
                <c:pt idx="3305">
                  <c:v>285.49567755999999</c:v>
                </c:pt>
                <c:pt idx="3306">
                  <c:v>287.01244254</c:v>
                </c:pt>
                <c:pt idx="3307">
                  <c:v>287.47651732000003</c:v>
                </c:pt>
                <c:pt idx="3308">
                  <c:v>286.61106781000001</c:v>
                </c:pt>
                <c:pt idx="3309">
                  <c:v>285.99172183000002</c:v>
                </c:pt>
                <c:pt idx="3310">
                  <c:v>285.29197200999999</c:v>
                </c:pt>
                <c:pt idx="3311">
                  <c:v>286.30267455000001</c:v>
                </c:pt>
                <c:pt idx="3312">
                  <c:v>286.45945870000003</c:v>
                </c:pt>
                <c:pt idx="3313">
                  <c:v>286.22274973999998</c:v>
                </c:pt>
                <c:pt idx="3314">
                  <c:v>285.93098689999999</c:v>
                </c:pt>
                <c:pt idx="3315">
                  <c:v>286.06937432000001</c:v>
                </c:pt>
                <c:pt idx="3316">
                  <c:v>286.28473544000002</c:v>
                </c:pt>
                <c:pt idx="3317">
                  <c:v>284.72224817</c:v>
                </c:pt>
                <c:pt idx="3318">
                  <c:v>287.05786953</c:v>
                </c:pt>
                <c:pt idx="3319">
                  <c:v>284.62893865000001</c:v>
                </c:pt>
                <c:pt idx="3320">
                  <c:v>286.12597957999998</c:v>
                </c:pt>
                <c:pt idx="3321">
                  <c:v>286.28184850000002</c:v>
                </c:pt>
                <c:pt idx="3322">
                  <c:v>285.35275247999999</c:v>
                </c:pt>
                <c:pt idx="3323">
                  <c:v>286.11176828999999</c:v>
                </c:pt>
                <c:pt idx="3324">
                  <c:v>287.06975657999999</c:v>
                </c:pt>
                <c:pt idx="3325">
                  <c:v>285.60287980999999</c:v>
                </c:pt>
                <c:pt idx="3326">
                  <c:v>285.99013292000001</c:v>
                </c:pt>
                <c:pt idx="3327">
                  <c:v>286.74589161</c:v>
                </c:pt>
                <c:pt idx="3328">
                  <c:v>286.55948694</c:v>
                </c:pt>
                <c:pt idx="3329">
                  <c:v>286.54817594999997</c:v>
                </c:pt>
                <c:pt idx="3330">
                  <c:v>287.79718632999999</c:v>
                </c:pt>
                <c:pt idx="3331">
                  <c:v>284.75128093000001</c:v>
                </c:pt>
                <c:pt idx="3332">
                  <c:v>286.12821029000003</c:v>
                </c:pt>
                <c:pt idx="3333">
                  <c:v>287.18161085000003</c:v>
                </c:pt>
                <c:pt idx="3334">
                  <c:v>287.07630811000001</c:v>
                </c:pt>
                <c:pt idx="3335">
                  <c:v>286.00661036000002</c:v>
                </c:pt>
                <c:pt idx="3336">
                  <c:v>286.34795656</c:v>
                </c:pt>
                <c:pt idx="3337">
                  <c:v>285.35583572000002</c:v>
                </c:pt>
                <c:pt idx="3338">
                  <c:v>286.23727373000003</c:v>
                </c:pt>
                <c:pt idx="3339">
                  <c:v>283.78109675000002</c:v>
                </c:pt>
                <c:pt idx="3340">
                  <c:v>286.71860215999999</c:v>
                </c:pt>
                <c:pt idx="3341">
                  <c:v>285.91681245000001</c:v>
                </c:pt>
                <c:pt idx="3342">
                  <c:v>286.26011046999997</c:v>
                </c:pt>
                <c:pt idx="3343">
                  <c:v>286.93801887000001</c:v>
                </c:pt>
                <c:pt idx="3344">
                  <c:v>286.35234615000002</c:v>
                </c:pt>
                <c:pt idx="3345">
                  <c:v>286.72031114999999</c:v>
                </c:pt>
                <c:pt idx="3346">
                  <c:v>286.42768494000001</c:v>
                </c:pt>
                <c:pt idx="3347">
                  <c:v>286.95322978000002</c:v>
                </c:pt>
                <c:pt idx="3348">
                  <c:v>284.89390137999999</c:v>
                </c:pt>
                <c:pt idx="3349">
                  <c:v>286.16520444000002</c:v>
                </c:pt>
                <c:pt idx="3350">
                  <c:v>286.05481515000002</c:v>
                </c:pt>
                <c:pt idx="3351">
                  <c:v>284.84603385999998</c:v>
                </c:pt>
                <c:pt idx="3352">
                  <c:v>285.91442117999998</c:v>
                </c:pt>
                <c:pt idx="3353">
                  <c:v>286.25782593000002</c:v>
                </c:pt>
                <c:pt idx="3354">
                  <c:v>285.18478467</c:v>
                </c:pt>
                <c:pt idx="3355">
                  <c:v>286.61102727999997</c:v>
                </c:pt>
                <c:pt idx="3356">
                  <c:v>284.55356311999998</c:v>
                </c:pt>
                <c:pt idx="3357">
                  <c:v>285.52874644000002</c:v>
                </c:pt>
                <c:pt idx="3358">
                  <c:v>285.78991585</c:v>
                </c:pt>
                <c:pt idx="3359">
                  <c:v>286.76940739000003</c:v>
                </c:pt>
                <c:pt idx="3360">
                  <c:v>286.76600492</c:v>
                </c:pt>
                <c:pt idx="3361">
                  <c:v>286.56508472000002</c:v>
                </c:pt>
                <c:pt idx="3362">
                  <c:v>286.40819071999999</c:v>
                </c:pt>
                <c:pt idx="3363">
                  <c:v>286.26187048999998</c:v>
                </c:pt>
                <c:pt idx="3364">
                  <c:v>286.52184705000002</c:v>
                </c:pt>
                <c:pt idx="3365">
                  <c:v>286.19301267999998</c:v>
                </c:pt>
                <c:pt idx="3366">
                  <c:v>286.52231712999998</c:v>
                </c:pt>
                <c:pt idx="3367">
                  <c:v>286.45688008000002</c:v>
                </c:pt>
                <c:pt idx="3368">
                  <c:v>286.50431398000001</c:v>
                </c:pt>
                <c:pt idx="3369">
                  <c:v>286.36604211999997</c:v>
                </c:pt>
                <c:pt idx="3370">
                  <c:v>287.06479865</c:v>
                </c:pt>
                <c:pt idx="3371">
                  <c:v>285.84325065000002</c:v>
                </c:pt>
                <c:pt idx="3372">
                  <c:v>286.25171568000002</c:v>
                </c:pt>
                <c:pt idx="3373">
                  <c:v>286.41257159999998</c:v>
                </c:pt>
                <c:pt idx="3374">
                  <c:v>285.52902301</c:v>
                </c:pt>
                <c:pt idx="3375">
                  <c:v>286.61269791000001</c:v>
                </c:pt>
                <c:pt idx="3376">
                  <c:v>286.14543721000001</c:v>
                </c:pt>
                <c:pt idx="3377">
                  <c:v>285.39355379</c:v>
                </c:pt>
                <c:pt idx="3378">
                  <c:v>285.91551011000001</c:v>
                </c:pt>
                <c:pt idx="3379">
                  <c:v>285.59263555000001</c:v>
                </c:pt>
                <c:pt idx="3380">
                  <c:v>285.52945235999999</c:v>
                </c:pt>
                <c:pt idx="3381">
                  <c:v>286.73320811000002</c:v>
                </c:pt>
                <c:pt idx="3382">
                  <c:v>286.26826821999998</c:v>
                </c:pt>
                <c:pt idx="3383">
                  <c:v>285.91242005999999</c:v>
                </c:pt>
                <c:pt idx="3384">
                  <c:v>285.99353803999998</c:v>
                </c:pt>
                <c:pt idx="3385">
                  <c:v>285.13866784999999</c:v>
                </c:pt>
                <c:pt idx="3386">
                  <c:v>285.54743105</c:v>
                </c:pt>
                <c:pt idx="3387">
                  <c:v>286.02390287999998</c:v>
                </c:pt>
                <c:pt idx="3388">
                  <c:v>284.64415170000001</c:v>
                </c:pt>
                <c:pt idx="3389">
                  <c:v>285.82139079000001</c:v>
                </c:pt>
                <c:pt idx="3390">
                  <c:v>285.99012343999999</c:v>
                </c:pt>
                <c:pt idx="3391">
                  <c:v>286.12889051000002</c:v>
                </c:pt>
                <c:pt idx="3392">
                  <c:v>287.22951053000003</c:v>
                </c:pt>
                <c:pt idx="3393">
                  <c:v>285.64770647</c:v>
                </c:pt>
                <c:pt idx="3394">
                  <c:v>287.03031513000002</c:v>
                </c:pt>
                <c:pt idx="3395">
                  <c:v>286.03874358000002</c:v>
                </c:pt>
                <c:pt idx="3396">
                  <c:v>286.06874759999999</c:v>
                </c:pt>
                <c:pt idx="3397">
                  <c:v>285.34437499000001</c:v>
                </c:pt>
                <c:pt idx="3398">
                  <c:v>287.33710153999999</c:v>
                </c:pt>
                <c:pt idx="3399">
                  <c:v>286.74928922999999</c:v>
                </c:pt>
                <c:pt idx="3400">
                  <c:v>285.91600689000001</c:v>
                </c:pt>
                <c:pt idx="3401">
                  <c:v>286.99797053999998</c:v>
                </c:pt>
                <c:pt idx="3402">
                  <c:v>286.91771578999999</c:v>
                </c:pt>
                <c:pt idx="3403">
                  <c:v>285.78917207000001</c:v>
                </c:pt>
                <c:pt idx="3404">
                  <c:v>286.33430608999998</c:v>
                </c:pt>
                <c:pt idx="3405">
                  <c:v>286.66862699000001</c:v>
                </c:pt>
                <c:pt idx="3406">
                  <c:v>286.56270145000002</c:v>
                </c:pt>
                <c:pt idx="3407">
                  <c:v>286.74986740000003</c:v>
                </c:pt>
                <c:pt idx="3408">
                  <c:v>286.73566901999999</c:v>
                </c:pt>
                <c:pt idx="3409">
                  <c:v>285.12528173999999</c:v>
                </c:pt>
                <c:pt idx="3410">
                  <c:v>286.16264824000001</c:v>
                </c:pt>
                <c:pt idx="3411">
                  <c:v>285.91745293000002</c:v>
                </c:pt>
                <c:pt idx="3412">
                  <c:v>285.37387443</c:v>
                </c:pt>
                <c:pt idx="3413">
                  <c:v>286.40930125</c:v>
                </c:pt>
                <c:pt idx="3414">
                  <c:v>287.2593258</c:v>
                </c:pt>
                <c:pt idx="3415">
                  <c:v>286.59406791999999</c:v>
                </c:pt>
                <c:pt idx="3416">
                  <c:v>286.40787544</c:v>
                </c:pt>
                <c:pt idx="3417">
                  <c:v>286.7805401</c:v>
                </c:pt>
                <c:pt idx="3418">
                  <c:v>286.58104652999998</c:v>
                </c:pt>
                <c:pt idx="3419">
                  <c:v>285.82071560000003</c:v>
                </c:pt>
                <c:pt idx="3420">
                  <c:v>284.95878435999998</c:v>
                </c:pt>
                <c:pt idx="3421">
                  <c:v>285.55960997</c:v>
                </c:pt>
                <c:pt idx="3422">
                  <c:v>286.99522403999998</c:v>
                </c:pt>
                <c:pt idx="3423">
                  <c:v>286.70440100000002</c:v>
                </c:pt>
                <c:pt idx="3424">
                  <c:v>286.00705205999998</c:v>
                </c:pt>
                <c:pt idx="3425">
                  <c:v>286.12002464</c:v>
                </c:pt>
                <c:pt idx="3426">
                  <c:v>286.54723354999999</c:v>
                </c:pt>
                <c:pt idx="3427">
                  <c:v>285.69818026000002</c:v>
                </c:pt>
                <c:pt idx="3428">
                  <c:v>286.37505862</c:v>
                </c:pt>
                <c:pt idx="3429">
                  <c:v>285.94326900999999</c:v>
                </c:pt>
                <c:pt idx="3430">
                  <c:v>285.51343745999998</c:v>
                </c:pt>
                <c:pt idx="3431">
                  <c:v>287.52328453000001</c:v>
                </c:pt>
                <c:pt idx="3432">
                  <c:v>286.08527987000002</c:v>
                </c:pt>
                <c:pt idx="3433">
                  <c:v>285.81908630999999</c:v>
                </c:pt>
                <c:pt idx="3434">
                  <c:v>286.23712024999998</c:v>
                </c:pt>
                <c:pt idx="3435">
                  <c:v>286.06824359000001</c:v>
                </c:pt>
                <c:pt idx="3436">
                  <c:v>286.71532811999998</c:v>
                </c:pt>
                <c:pt idx="3437">
                  <c:v>287.33840825999999</c:v>
                </c:pt>
                <c:pt idx="3438">
                  <c:v>285.40380097000002</c:v>
                </c:pt>
                <c:pt idx="3439">
                  <c:v>286.87582684</c:v>
                </c:pt>
                <c:pt idx="3440">
                  <c:v>286.57897679000001</c:v>
                </c:pt>
                <c:pt idx="3441">
                  <c:v>286.48775097999999</c:v>
                </c:pt>
                <c:pt idx="3442">
                  <c:v>285.47946209999998</c:v>
                </c:pt>
                <c:pt idx="3443">
                  <c:v>285.37272022000002</c:v>
                </c:pt>
                <c:pt idx="3444">
                  <c:v>287.10765177000002</c:v>
                </c:pt>
                <c:pt idx="3445">
                  <c:v>286.40879949999999</c:v>
                </c:pt>
                <c:pt idx="3446">
                  <c:v>285.48192030000001</c:v>
                </c:pt>
                <c:pt idx="3447">
                  <c:v>285.64608088</c:v>
                </c:pt>
                <c:pt idx="3448">
                  <c:v>285.31093018000001</c:v>
                </c:pt>
                <c:pt idx="3449">
                  <c:v>286.08053351000001</c:v>
                </c:pt>
                <c:pt idx="3450">
                  <c:v>287.64737830000001</c:v>
                </c:pt>
                <c:pt idx="3451">
                  <c:v>284.42805547</c:v>
                </c:pt>
                <c:pt idx="3452">
                  <c:v>285.92686685000001</c:v>
                </c:pt>
                <c:pt idx="3453">
                  <c:v>285.92921546000002</c:v>
                </c:pt>
                <c:pt idx="3454">
                  <c:v>285.97606093000002</c:v>
                </c:pt>
                <c:pt idx="3455">
                  <c:v>285.87259023000001</c:v>
                </c:pt>
                <c:pt idx="3456">
                  <c:v>285.21797002</c:v>
                </c:pt>
                <c:pt idx="3457">
                  <c:v>285.78992806999997</c:v>
                </c:pt>
                <c:pt idx="3458">
                  <c:v>285.80678286</c:v>
                </c:pt>
                <c:pt idx="3459">
                  <c:v>287.07534891</c:v>
                </c:pt>
                <c:pt idx="3460">
                  <c:v>285.18865500999999</c:v>
                </c:pt>
                <c:pt idx="3461">
                  <c:v>285.94509074000001</c:v>
                </c:pt>
                <c:pt idx="3462">
                  <c:v>285.46552696999998</c:v>
                </c:pt>
                <c:pt idx="3463">
                  <c:v>287.04229155000002</c:v>
                </c:pt>
                <c:pt idx="3464">
                  <c:v>286.89073218999999</c:v>
                </c:pt>
                <c:pt idx="3465">
                  <c:v>285.52943070999999</c:v>
                </c:pt>
                <c:pt idx="3466">
                  <c:v>286.31819636</c:v>
                </c:pt>
                <c:pt idx="3467">
                  <c:v>285.65210156000001</c:v>
                </c:pt>
                <c:pt idx="3468">
                  <c:v>285.66456929999998</c:v>
                </c:pt>
                <c:pt idx="3469">
                  <c:v>286.25464864999998</c:v>
                </c:pt>
                <c:pt idx="3470">
                  <c:v>287.36833593</c:v>
                </c:pt>
                <c:pt idx="3471">
                  <c:v>286.57699123999998</c:v>
                </c:pt>
                <c:pt idx="3472">
                  <c:v>286.2537246</c:v>
                </c:pt>
                <c:pt idx="3473">
                  <c:v>286.23778196000001</c:v>
                </c:pt>
                <c:pt idx="3474">
                  <c:v>285.99018552000001</c:v>
                </c:pt>
                <c:pt idx="3475">
                  <c:v>286.45550843000001</c:v>
                </c:pt>
                <c:pt idx="3476">
                  <c:v>286.14567173</c:v>
                </c:pt>
                <c:pt idx="3477">
                  <c:v>286.73316294</c:v>
                </c:pt>
                <c:pt idx="3478">
                  <c:v>286.17057863999997</c:v>
                </c:pt>
                <c:pt idx="3479">
                  <c:v>285.56193833999998</c:v>
                </c:pt>
                <c:pt idx="3480">
                  <c:v>286.27784774999998</c:v>
                </c:pt>
                <c:pt idx="3481">
                  <c:v>286.89557830000001</c:v>
                </c:pt>
                <c:pt idx="3482">
                  <c:v>286.24300599999998</c:v>
                </c:pt>
                <c:pt idx="3483">
                  <c:v>287.52412758000003</c:v>
                </c:pt>
                <c:pt idx="3484">
                  <c:v>286.64895551000001</c:v>
                </c:pt>
                <c:pt idx="3485">
                  <c:v>286.15520597</c:v>
                </c:pt>
                <c:pt idx="3486">
                  <c:v>286.74241072000001</c:v>
                </c:pt>
                <c:pt idx="3487">
                  <c:v>285.86078805</c:v>
                </c:pt>
                <c:pt idx="3488">
                  <c:v>286.43257018000003</c:v>
                </c:pt>
                <c:pt idx="3489">
                  <c:v>284.77941363999997</c:v>
                </c:pt>
                <c:pt idx="3490">
                  <c:v>285.79621458000003</c:v>
                </c:pt>
                <c:pt idx="3491">
                  <c:v>285.43990129999997</c:v>
                </c:pt>
                <c:pt idx="3492">
                  <c:v>285.70070550999998</c:v>
                </c:pt>
                <c:pt idx="3493">
                  <c:v>285.72166166</c:v>
                </c:pt>
                <c:pt idx="3494">
                  <c:v>286.63352166999999</c:v>
                </c:pt>
                <c:pt idx="3495">
                  <c:v>285.93675308000002</c:v>
                </c:pt>
                <c:pt idx="3496">
                  <c:v>286.46691645999999</c:v>
                </c:pt>
                <c:pt idx="3497">
                  <c:v>285.48940970000001</c:v>
                </c:pt>
                <c:pt idx="3498">
                  <c:v>285.02537623000001</c:v>
                </c:pt>
                <c:pt idx="3499">
                  <c:v>285.60104661999998</c:v>
                </c:pt>
                <c:pt idx="3500">
                  <c:v>286.06667040000002</c:v>
                </c:pt>
                <c:pt idx="3501">
                  <c:v>286.73235740000001</c:v>
                </c:pt>
                <c:pt idx="3502">
                  <c:v>286.11648378000001</c:v>
                </c:pt>
                <c:pt idx="3503">
                  <c:v>287.04267650000003</c:v>
                </c:pt>
                <c:pt idx="3504">
                  <c:v>285.32886894000001</c:v>
                </c:pt>
                <c:pt idx="3505">
                  <c:v>285.82111827</c:v>
                </c:pt>
                <c:pt idx="3506">
                  <c:v>286.95186322000001</c:v>
                </c:pt>
                <c:pt idx="3507">
                  <c:v>285.65079449000001</c:v>
                </c:pt>
                <c:pt idx="3508">
                  <c:v>285.78933640000002</c:v>
                </c:pt>
                <c:pt idx="3509">
                  <c:v>286.43829068999997</c:v>
                </c:pt>
                <c:pt idx="3510">
                  <c:v>285.18624109000001</c:v>
                </c:pt>
                <c:pt idx="3511">
                  <c:v>285.46245549000002</c:v>
                </c:pt>
                <c:pt idx="3512">
                  <c:v>286.37768763000003</c:v>
                </c:pt>
                <c:pt idx="3513">
                  <c:v>286.71676169</c:v>
                </c:pt>
                <c:pt idx="3514">
                  <c:v>286.70138657000001</c:v>
                </c:pt>
                <c:pt idx="3515">
                  <c:v>286.73172552</c:v>
                </c:pt>
                <c:pt idx="3516">
                  <c:v>285.99043265</c:v>
                </c:pt>
                <c:pt idx="3517">
                  <c:v>285.64861647999999</c:v>
                </c:pt>
                <c:pt idx="3518">
                  <c:v>286.14610800999998</c:v>
                </c:pt>
                <c:pt idx="3519">
                  <c:v>287.80420863000001</c:v>
                </c:pt>
                <c:pt idx="3520">
                  <c:v>287.04492062000003</c:v>
                </c:pt>
                <c:pt idx="3521">
                  <c:v>286.36321991</c:v>
                </c:pt>
                <c:pt idx="3522">
                  <c:v>286.91749824999999</c:v>
                </c:pt>
                <c:pt idx="3523">
                  <c:v>285.91211343999998</c:v>
                </c:pt>
                <c:pt idx="3524">
                  <c:v>286.09983597000002</c:v>
                </c:pt>
                <c:pt idx="3525">
                  <c:v>286.31304925000001</c:v>
                </c:pt>
                <c:pt idx="3526">
                  <c:v>285.99052226999999</c:v>
                </c:pt>
                <c:pt idx="3527">
                  <c:v>285.91144121999997</c:v>
                </c:pt>
                <c:pt idx="3528">
                  <c:v>285.7853131</c:v>
                </c:pt>
                <c:pt idx="3529">
                  <c:v>285.17117538000002</c:v>
                </c:pt>
                <c:pt idx="3530">
                  <c:v>285.97544103000001</c:v>
                </c:pt>
                <c:pt idx="3531">
                  <c:v>286.56034957000003</c:v>
                </c:pt>
                <c:pt idx="3532">
                  <c:v>285.35758070000003</c:v>
                </c:pt>
                <c:pt idx="3533">
                  <c:v>286.25188969999999</c:v>
                </c:pt>
                <c:pt idx="3534">
                  <c:v>285.4343331</c:v>
                </c:pt>
                <c:pt idx="3535">
                  <c:v>285.23222565999998</c:v>
                </c:pt>
                <c:pt idx="3536">
                  <c:v>287.35469198999999</c:v>
                </c:pt>
                <c:pt idx="3537">
                  <c:v>285.94505619</c:v>
                </c:pt>
                <c:pt idx="3538">
                  <c:v>286.59650848000001</c:v>
                </c:pt>
                <c:pt idx="3539">
                  <c:v>285.31051515000001</c:v>
                </c:pt>
                <c:pt idx="3540">
                  <c:v>286.65603806000001</c:v>
                </c:pt>
                <c:pt idx="3541">
                  <c:v>286.13152998999999</c:v>
                </c:pt>
                <c:pt idx="3542">
                  <c:v>285.04734965</c:v>
                </c:pt>
                <c:pt idx="3543">
                  <c:v>286.56332925999999</c:v>
                </c:pt>
                <c:pt idx="3544">
                  <c:v>286.71686370999998</c:v>
                </c:pt>
                <c:pt idx="3545">
                  <c:v>285.35677048999997</c:v>
                </c:pt>
                <c:pt idx="3546">
                  <c:v>286.05382710999999</c:v>
                </c:pt>
                <c:pt idx="3547">
                  <c:v>287.24422104000001</c:v>
                </c:pt>
                <c:pt idx="3548">
                  <c:v>285.49692295</c:v>
                </c:pt>
                <c:pt idx="3549">
                  <c:v>286.70255115999998</c:v>
                </c:pt>
                <c:pt idx="3550">
                  <c:v>285.69748301999999</c:v>
                </c:pt>
                <c:pt idx="3551">
                  <c:v>286.37644700999999</c:v>
                </c:pt>
                <c:pt idx="3552">
                  <c:v>286.11293022000001</c:v>
                </c:pt>
                <c:pt idx="3553">
                  <c:v>285.1986157</c:v>
                </c:pt>
                <c:pt idx="3554">
                  <c:v>286.33468405999997</c:v>
                </c:pt>
                <c:pt idx="3555">
                  <c:v>286.39024081000002</c:v>
                </c:pt>
                <c:pt idx="3556">
                  <c:v>286.25509535999998</c:v>
                </c:pt>
                <c:pt idx="3557">
                  <c:v>285.63642428000003</c:v>
                </c:pt>
                <c:pt idx="3558">
                  <c:v>285.14255255</c:v>
                </c:pt>
                <c:pt idx="3559">
                  <c:v>286.55959591999999</c:v>
                </c:pt>
                <c:pt idx="3560">
                  <c:v>285.80520868000002</c:v>
                </c:pt>
                <c:pt idx="3561">
                  <c:v>286.45583914999997</c:v>
                </c:pt>
                <c:pt idx="3562">
                  <c:v>285.46038383000001</c:v>
                </c:pt>
                <c:pt idx="3563">
                  <c:v>285.51084978</c:v>
                </c:pt>
                <c:pt idx="3564">
                  <c:v>285.66453053999999</c:v>
                </c:pt>
                <c:pt idx="3565">
                  <c:v>286.27429551</c:v>
                </c:pt>
                <c:pt idx="3566">
                  <c:v>286.31628466000001</c:v>
                </c:pt>
                <c:pt idx="3567">
                  <c:v>287.17855845000003</c:v>
                </c:pt>
                <c:pt idx="3568">
                  <c:v>285.27763239000001</c:v>
                </c:pt>
                <c:pt idx="3569">
                  <c:v>285.46381732999998</c:v>
                </c:pt>
                <c:pt idx="3570">
                  <c:v>285.83408981000002</c:v>
                </c:pt>
                <c:pt idx="3571">
                  <c:v>287.07274243000001</c:v>
                </c:pt>
                <c:pt idx="3572">
                  <c:v>284.96846993000003</c:v>
                </c:pt>
                <c:pt idx="3573">
                  <c:v>285.40686794999999</c:v>
                </c:pt>
                <c:pt idx="3574">
                  <c:v>286.47021282999998</c:v>
                </c:pt>
                <c:pt idx="3575">
                  <c:v>287.36803164000003</c:v>
                </c:pt>
                <c:pt idx="3576">
                  <c:v>284.08907815999999</c:v>
                </c:pt>
                <c:pt idx="3577">
                  <c:v>286.26898675000001</c:v>
                </c:pt>
                <c:pt idx="3578">
                  <c:v>285.60494643999999</c:v>
                </c:pt>
                <c:pt idx="3579">
                  <c:v>287.02650877000002</c:v>
                </c:pt>
                <c:pt idx="3580">
                  <c:v>285.45054954</c:v>
                </c:pt>
                <c:pt idx="3581">
                  <c:v>285.20288464999999</c:v>
                </c:pt>
                <c:pt idx="3582">
                  <c:v>286.85569878000001</c:v>
                </c:pt>
                <c:pt idx="3583">
                  <c:v>285.85038785</c:v>
                </c:pt>
                <c:pt idx="3584">
                  <c:v>285.80408115</c:v>
                </c:pt>
                <c:pt idx="3585">
                  <c:v>285.51061898</c:v>
                </c:pt>
                <c:pt idx="3586">
                  <c:v>286.37963904999998</c:v>
                </c:pt>
                <c:pt idx="3587">
                  <c:v>286.90656383999999</c:v>
                </c:pt>
                <c:pt idx="3588">
                  <c:v>284.87565503000002</c:v>
                </c:pt>
                <c:pt idx="3589">
                  <c:v>285.40043994000001</c:v>
                </c:pt>
                <c:pt idx="3590">
                  <c:v>287.11988933999999</c:v>
                </c:pt>
                <c:pt idx="3591">
                  <c:v>284.27386689000002</c:v>
                </c:pt>
                <c:pt idx="3592">
                  <c:v>286.45475160000001</c:v>
                </c:pt>
                <c:pt idx="3593">
                  <c:v>285.66602327999999</c:v>
                </c:pt>
                <c:pt idx="3594">
                  <c:v>286.40705843000001</c:v>
                </c:pt>
                <c:pt idx="3595">
                  <c:v>286.70338450000003</c:v>
                </c:pt>
                <c:pt idx="3596">
                  <c:v>286.28517120999999</c:v>
                </c:pt>
                <c:pt idx="3597">
                  <c:v>286.76632339999998</c:v>
                </c:pt>
                <c:pt idx="3598">
                  <c:v>285.68285143000003</c:v>
                </c:pt>
                <c:pt idx="3599">
                  <c:v>285.03090507000002</c:v>
                </c:pt>
                <c:pt idx="3600">
                  <c:v>285.96201464000001</c:v>
                </c:pt>
                <c:pt idx="3601">
                  <c:v>285.20049182000002</c:v>
                </c:pt>
                <c:pt idx="3602">
                  <c:v>285.01452531000001</c:v>
                </c:pt>
                <c:pt idx="3603">
                  <c:v>285.77366977000003</c:v>
                </c:pt>
                <c:pt idx="3604">
                  <c:v>286.09663356999999</c:v>
                </c:pt>
                <c:pt idx="3605">
                  <c:v>285.17969642999998</c:v>
                </c:pt>
                <c:pt idx="3606">
                  <c:v>285.04449635999998</c:v>
                </c:pt>
                <c:pt idx="3607">
                  <c:v>285.80022609999997</c:v>
                </c:pt>
                <c:pt idx="3608">
                  <c:v>286.71376275</c:v>
                </c:pt>
                <c:pt idx="3609">
                  <c:v>285.73805443999998</c:v>
                </c:pt>
                <c:pt idx="3610">
                  <c:v>285.93777808999999</c:v>
                </c:pt>
                <c:pt idx="3611">
                  <c:v>284.72004550000003</c:v>
                </c:pt>
                <c:pt idx="3612">
                  <c:v>284.74811956000002</c:v>
                </c:pt>
                <c:pt idx="3613">
                  <c:v>285.07277233999997</c:v>
                </c:pt>
                <c:pt idx="3614">
                  <c:v>285.69634681999997</c:v>
                </c:pt>
                <c:pt idx="3615">
                  <c:v>284.85957779</c:v>
                </c:pt>
                <c:pt idx="3616">
                  <c:v>285.63097725</c:v>
                </c:pt>
                <c:pt idx="3617">
                  <c:v>285.94357353999999</c:v>
                </c:pt>
                <c:pt idx="3618">
                  <c:v>286.31677844000001</c:v>
                </c:pt>
                <c:pt idx="3619">
                  <c:v>285.01267275999999</c:v>
                </c:pt>
                <c:pt idx="3620">
                  <c:v>286.14157015000001</c:v>
                </c:pt>
                <c:pt idx="3621">
                  <c:v>286.09861411999998</c:v>
                </c:pt>
                <c:pt idx="3622">
                  <c:v>215.71355234999999</c:v>
                </c:pt>
                <c:pt idx="3623">
                  <c:v>89.663076829999994</c:v>
                </c:pt>
                <c:pt idx="3624">
                  <c:v>45.594968440000002</c:v>
                </c:pt>
                <c:pt idx="3625">
                  <c:v>40.87820275</c:v>
                </c:pt>
                <c:pt idx="3626">
                  <c:v>41.977147789999997</c:v>
                </c:pt>
                <c:pt idx="3627">
                  <c:v>40.910365890000001</c:v>
                </c:pt>
                <c:pt idx="3628">
                  <c:v>40.896324399999997</c:v>
                </c:pt>
                <c:pt idx="3629">
                  <c:v>41.913078169999999</c:v>
                </c:pt>
                <c:pt idx="3630">
                  <c:v>40.214787680000001</c:v>
                </c:pt>
                <c:pt idx="3631">
                  <c:v>41.327706480000003</c:v>
                </c:pt>
                <c:pt idx="3632">
                  <c:v>40.291092829999997</c:v>
                </c:pt>
                <c:pt idx="3633">
                  <c:v>41.513163669999997</c:v>
                </c:pt>
                <c:pt idx="3634">
                  <c:v>40.90873654</c:v>
                </c:pt>
                <c:pt idx="3635">
                  <c:v>41.267227200000001</c:v>
                </c:pt>
                <c:pt idx="3636">
                  <c:v>40.600031620000003</c:v>
                </c:pt>
                <c:pt idx="3637">
                  <c:v>41.978727999999997</c:v>
                </c:pt>
                <c:pt idx="3638">
                  <c:v>40.310204450000001</c:v>
                </c:pt>
                <c:pt idx="3639">
                  <c:v>42.630258929999997</c:v>
                </c:pt>
                <c:pt idx="3640">
                  <c:v>41.699779419999999</c:v>
                </c:pt>
                <c:pt idx="3641">
                  <c:v>42.505842710000003</c:v>
                </c:pt>
                <c:pt idx="3642">
                  <c:v>46.032751490000003</c:v>
                </c:pt>
                <c:pt idx="3643">
                  <c:v>54.182390099999999</c:v>
                </c:pt>
                <c:pt idx="3644">
                  <c:v>58.528919109999997</c:v>
                </c:pt>
                <c:pt idx="3645">
                  <c:v>69.897213750000006</c:v>
                </c:pt>
                <c:pt idx="3646">
                  <c:v>79.843859499999994</c:v>
                </c:pt>
                <c:pt idx="3647">
                  <c:v>90.671892290000002</c:v>
                </c:pt>
                <c:pt idx="3648">
                  <c:v>103.277089</c:v>
                </c:pt>
                <c:pt idx="3649">
                  <c:v>110.45529363999999</c:v>
                </c:pt>
                <c:pt idx="3650">
                  <c:v>126.69678466000001</c:v>
                </c:pt>
                <c:pt idx="3651">
                  <c:v>135.29602831</c:v>
                </c:pt>
                <c:pt idx="3652">
                  <c:v>146.44857619000001</c:v>
                </c:pt>
                <c:pt idx="3653">
                  <c:v>161.43645592999999</c:v>
                </c:pt>
                <c:pt idx="3654">
                  <c:v>171.05916142999999</c:v>
                </c:pt>
                <c:pt idx="3655">
                  <c:v>184.60689676999999</c:v>
                </c:pt>
                <c:pt idx="3656">
                  <c:v>199.45620036</c:v>
                </c:pt>
                <c:pt idx="3657">
                  <c:v>208.27303115000001</c:v>
                </c:pt>
                <c:pt idx="3658">
                  <c:v>221.97711613000001</c:v>
                </c:pt>
                <c:pt idx="3659">
                  <c:v>236.3634151</c:v>
                </c:pt>
                <c:pt idx="3660">
                  <c:v>245.48861421000001</c:v>
                </c:pt>
                <c:pt idx="3661">
                  <c:v>264.15948364000002</c:v>
                </c:pt>
                <c:pt idx="3662">
                  <c:v>264.51546206</c:v>
                </c:pt>
                <c:pt idx="3663">
                  <c:v>264.33240527999999</c:v>
                </c:pt>
                <c:pt idx="3664">
                  <c:v>265.52033427999999</c:v>
                </c:pt>
                <c:pt idx="3665">
                  <c:v>263.86665214999999</c:v>
                </c:pt>
                <c:pt idx="3666">
                  <c:v>264.18850891</c:v>
                </c:pt>
                <c:pt idx="3667">
                  <c:v>263.28005554999999</c:v>
                </c:pt>
                <c:pt idx="3668">
                  <c:v>262.31869326999998</c:v>
                </c:pt>
                <c:pt idx="3669">
                  <c:v>261.65510231000002</c:v>
                </c:pt>
                <c:pt idx="3670">
                  <c:v>263.63799749999998</c:v>
                </c:pt>
                <c:pt idx="3671">
                  <c:v>261.22089647000001</c:v>
                </c:pt>
                <c:pt idx="3672">
                  <c:v>263.2170347</c:v>
                </c:pt>
                <c:pt idx="3673">
                  <c:v>263.86781446999998</c:v>
                </c:pt>
                <c:pt idx="3674">
                  <c:v>262.52564481000002</c:v>
                </c:pt>
                <c:pt idx="3675">
                  <c:v>262.22796053000002</c:v>
                </c:pt>
                <c:pt idx="3676">
                  <c:v>262.98569515000003</c:v>
                </c:pt>
                <c:pt idx="3677">
                  <c:v>261.36055957000002</c:v>
                </c:pt>
                <c:pt idx="3678">
                  <c:v>263.21465033999999</c:v>
                </c:pt>
                <c:pt idx="3679">
                  <c:v>263.17238058999999</c:v>
                </c:pt>
                <c:pt idx="3680">
                  <c:v>262.35217677999998</c:v>
                </c:pt>
                <c:pt idx="3681">
                  <c:v>262.18289081</c:v>
                </c:pt>
                <c:pt idx="3682">
                  <c:v>262.62950104999999</c:v>
                </c:pt>
                <c:pt idx="3683">
                  <c:v>263.24718884999999</c:v>
                </c:pt>
                <c:pt idx="3684">
                  <c:v>263.40499226999998</c:v>
                </c:pt>
                <c:pt idx="3685">
                  <c:v>261.42256395999999</c:v>
                </c:pt>
                <c:pt idx="3686">
                  <c:v>263.55651979999999</c:v>
                </c:pt>
                <c:pt idx="3687">
                  <c:v>263.06053822000001</c:v>
                </c:pt>
                <c:pt idx="3688">
                  <c:v>260.47425738999999</c:v>
                </c:pt>
                <c:pt idx="3689">
                  <c:v>262.78417424000003</c:v>
                </c:pt>
                <c:pt idx="3690">
                  <c:v>263.27826327000002</c:v>
                </c:pt>
                <c:pt idx="3691">
                  <c:v>260.83447512999999</c:v>
                </c:pt>
                <c:pt idx="3692">
                  <c:v>262.38030104000001</c:v>
                </c:pt>
                <c:pt idx="3693">
                  <c:v>262.02520138</c:v>
                </c:pt>
                <c:pt idx="3694">
                  <c:v>262.73674528999999</c:v>
                </c:pt>
                <c:pt idx="3695">
                  <c:v>262.98286085000001</c:v>
                </c:pt>
                <c:pt idx="3696">
                  <c:v>261.69892587999999</c:v>
                </c:pt>
                <c:pt idx="3697">
                  <c:v>262.56282262000002</c:v>
                </c:pt>
                <c:pt idx="3698">
                  <c:v>263.04459731999998</c:v>
                </c:pt>
                <c:pt idx="3699">
                  <c:v>262.58100659000002</c:v>
                </c:pt>
                <c:pt idx="3700">
                  <c:v>261.73271099999999</c:v>
                </c:pt>
                <c:pt idx="3701">
                  <c:v>262.07275564000003</c:v>
                </c:pt>
                <c:pt idx="3702">
                  <c:v>87.640405310000006</c:v>
                </c:pt>
                <c:pt idx="3703">
                  <c:v>43.663557300000001</c:v>
                </c:pt>
                <c:pt idx="3704">
                  <c:v>40.925251170000003</c:v>
                </c:pt>
                <c:pt idx="3705">
                  <c:v>38.77540948</c:v>
                </c:pt>
                <c:pt idx="3706">
                  <c:v>40.768606130000002</c:v>
                </c:pt>
                <c:pt idx="3707">
                  <c:v>40.106438990000001</c:v>
                </c:pt>
                <c:pt idx="3708">
                  <c:v>39.53541663</c:v>
                </c:pt>
                <c:pt idx="3709">
                  <c:v>40.5708974</c:v>
                </c:pt>
                <c:pt idx="3710">
                  <c:v>38.729179389999999</c:v>
                </c:pt>
                <c:pt idx="3711">
                  <c:v>39.026544790000003</c:v>
                </c:pt>
                <c:pt idx="3712">
                  <c:v>40.710268030000002</c:v>
                </c:pt>
                <c:pt idx="3713">
                  <c:v>39.737469089999998</c:v>
                </c:pt>
                <c:pt idx="3714">
                  <c:v>39.346173</c:v>
                </c:pt>
                <c:pt idx="3715">
                  <c:v>41.050099609999997</c:v>
                </c:pt>
                <c:pt idx="3716">
                  <c:v>40.926584030000001</c:v>
                </c:pt>
                <c:pt idx="3717">
                  <c:v>40.462710680000001</c:v>
                </c:pt>
                <c:pt idx="3718">
                  <c:v>39.964958279999998</c:v>
                </c:pt>
                <c:pt idx="3719">
                  <c:v>41.94734828</c:v>
                </c:pt>
                <c:pt idx="3720">
                  <c:v>39.689157100000003</c:v>
                </c:pt>
                <c:pt idx="3721">
                  <c:v>40.259414210000003</c:v>
                </c:pt>
                <c:pt idx="3722">
                  <c:v>40.569816979999999</c:v>
                </c:pt>
                <c:pt idx="3723">
                  <c:v>41.526977019999997</c:v>
                </c:pt>
                <c:pt idx="3724">
                  <c:v>40.877870280000003</c:v>
                </c:pt>
                <c:pt idx="3725">
                  <c:v>40.909041449999997</c:v>
                </c:pt>
                <c:pt idx="3726">
                  <c:v>41.667023210000004</c:v>
                </c:pt>
                <c:pt idx="3727">
                  <c:v>40.322933489999997</c:v>
                </c:pt>
                <c:pt idx="3728">
                  <c:v>40.877697410000003</c:v>
                </c:pt>
                <c:pt idx="3729">
                  <c:v>41.359386290000003</c:v>
                </c:pt>
                <c:pt idx="3730">
                  <c:v>41.139702970000002</c:v>
                </c:pt>
                <c:pt idx="3731">
                  <c:v>40.647327349999998</c:v>
                </c:pt>
                <c:pt idx="3732">
                  <c:v>40.957023390000003</c:v>
                </c:pt>
                <c:pt idx="3733">
                  <c:v>41.219034190000002</c:v>
                </c:pt>
                <c:pt idx="3734">
                  <c:v>40.121289310000002</c:v>
                </c:pt>
                <c:pt idx="3735">
                  <c:v>40.106234379999997</c:v>
                </c:pt>
                <c:pt idx="3736">
                  <c:v>39.258460309999997</c:v>
                </c:pt>
                <c:pt idx="3737">
                  <c:v>40.757003230000002</c:v>
                </c:pt>
                <c:pt idx="3738">
                  <c:v>40.44649201</c:v>
                </c:pt>
                <c:pt idx="3739">
                  <c:v>40.19866244</c:v>
                </c:pt>
                <c:pt idx="3740">
                  <c:v>40.339737929999998</c:v>
                </c:pt>
                <c:pt idx="3741">
                  <c:v>40.41521805</c:v>
                </c:pt>
                <c:pt idx="3742">
                  <c:v>41.979517540000003</c:v>
                </c:pt>
                <c:pt idx="3743">
                  <c:v>40.819473119999998</c:v>
                </c:pt>
                <c:pt idx="3744">
                  <c:v>40.290862660000002</c:v>
                </c:pt>
                <c:pt idx="3745">
                  <c:v>40.818457940000002</c:v>
                </c:pt>
                <c:pt idx="3746">
                  <c:v>40.185435740000003</c:v>
                </c:pt>
                <c:pt idx="3747">
                  <c:v>40.584941950000001</c:v>
                </c:pt>
                <c:pt idx="3748">
                  <c:v>40.133885229999997</c:v>
                </c:pt>
                <c:pt idx="3749">
                  <c:v>40.430523899999997</c:v>
                </c:pt>
                <c:pt idx="3750">
                  <c:v>39.671956309999999</c:v>
                </c:pt>
                <c:pt idx="3751">
                  <c:v>41.819132500000002</c:v>
                </c:pt>
                <c:pt idx="3752">
                  <c:v>40.24240399</c:v>
                </c:pt>
                <c:pt idx="3753">
                  <c:v>41.66741313</c:v>
                </c:pt>
                <c:pt idx="3754">
                  <c:v>41.856266890000001</c:v>
                </c:pt>
                <c:pt idx="3755">
                  <c:v>40.382975899999998</c:v>
                </c:pt>
                <c:pt idx="3756">
                  <c:v>41.391069760000001</c:v>
                </c:pt>
                <c:pt idx="3757">
                  <c:v>41.515309950000002</c:v>
                </c:pt>
                <c:pt idx="3758">
                  <c:v>41.408110489999999</c:v>
                </c:pt>
                <c:pt idx="3759">
                  <c:v>41.268213029999998</c:v>
                </c:pt>
                <c:pt idx="3760">
                  <c:v>40.972987830000001</c:v>
                </c:pt>
                <c:pt idx="3761">
                  <c:v>43.524744830000003</c:v>
                </c:pt>
                <c:pt idx="3762">
                  <c:v>43.864706210000001</c:v>
                </c:pt>
                <c:pt idx="3763">
                  <c:v>46.586902870000003</c:v>
                </c:pt>
                <c:pt idx="3764">
                  <c:v>53.57939863</c:v>
                </c:pt>
                <c:pt idx="3765">
                  <c:v>58.049054580000004</c:v>
                </c:pt>
                <c:pt idx="3766">
                  <c:v>61.557139739999997</c:v>
                </c:pt>
                <c:pt idx="3767">
                  <c:v>68.597844710000004</c:v>
                </c:pt>
                <c:pt idx="3768">
                  <c:v>77.337774800000005</c:v>
                </c:pt>
                <c:pt idx="3769">
                  <c:v>80.462675399999995</c:v>
                </c:pt>
                <c:pt idx="3770">
                  <c:v>89.711929429999998</c:v>
                </c:pt>
                <c:pt idx="3771">
                  <c:v>98.064774470000003</c:v>
                </c:pt>
                <c:pt idx="3772">
                  <c:v>106.92940419999999</c:v>
                </c:pt>
                <c:pt idx="3773">
                  <c:v>115.8530717</c:v>
                </c:pt>
                <c:pt idx="3774">
                  <c:v>125.47495360000001</c:v>
                </c:pt>
                <c:pt idx="3775">
                  <c:v>134.09004406</c:v>
                </c:pt>
                <c:pt idx="3776">
                  <c:v>144.54554535</c:v>
                </c:pt>
                <c:pt idx="3777">
                  <c:v>152.03288079000001</c:v>
                </c:pt>
                <c:pt idx="3778">
                  <c:v>164.17452806</c:v>
                </c:pt>
                <c:pt idx="3779">
                  <c:v>173.79648791</c:v>
                </c:pt>
                <c:pt idx="3780">
                  <c:v>185.86194952</c:v>
                </c:pt>
                <c:pt idx="3781">
                  <c:v>192.99135960999999</c:v>
                </c:pt>
                <c:pt idx="3782">
                  <c:v>204.60742431</c:v>
                </c:pt>
                <c:pt idx="3783">
                  <c:v>212.09503094999999</c:v>
                </c:pt>
                <c:pt idx="3784">
                  <c:v>223.98936713000001</c:v>
                </c:pt>
                <c:pt idx="3785">
                  <c:v>234.13647080000001</c:v>
                </c:pt>
                <c:pt idx="3786">
                  <c:v>241.60739966</c:v>
                </c:pt>
                <c:pt idx="3787">
                  <c:v>253.31687825</c:v>
                </c:pt>
                <c:pt idx="3788">
                  <c:v>261.15950335999997</c:v>
                </c:pt>
                <c:pt idx="3789">
                  <c:v>271.58546523000001</c:v>
                </c:pt>
                <c:pt idx="3790">
                  <c:v>282.42851142000001</c:v>
                </c:pt>
                <c:pt idx="3791">
                  <c:v>288.49084642000003</c:v>
                </c:pt>
                <c:pt idx="3792">
                  <c:v>297.69306911000001</c:v>
                </c:pt>
                <c:pt idx="3793">
                  <c:v>304.76339669999999</c:v>
                </c:pt>
                <c:pt idx="3794">
                  <c:v>309.44817990000001</c:v>
                </c:pt>
                <c:pt idx="3795">
                  <c:v>314.07197829</c:v>
                </c:pt>
                <c:pt idx="3796">
                  <c:v>319.28779300000002</c:v>
                </c:pt>
                <c:pt idx="3797">
                  <c:v>325.02765104999997</c:v>
                </c:pt>
                <c:pt idx="3798">
                  <c:v>329.67008042999998</c:v>
                </c:pt>
                <c:pt idx="3799">
                  <c:v>331.40054128999998</c:v>
                </c:pt>
                <c:pt idx="3800">
                  <c:v>331.4497202</c:v>
                </c:pt>
                <c:pt idx="3801">
                  <c:v>331.89107239999998</c:v>
                </c:pt>
                <c:pt idx="3802">
                  <c:v>336.11762748000001</c:v>
                </c:pt>
                <c:pt idx="3803">
                  <c:v>335.83800185000001</c:v>
                </c:pt>
                <c:pt idx="3804">
                  <c:v>335.74521983</c:v>
                </c:pt>
                <c:pt idx="3805">
                  <c:v>336.96475391000001</c:v>
                </c:pt>
                <c:pt idx="3806">
                  <c:v>336.16374608000001</c:v>
                </c:pt>
                <c:pt idx="3807">
                  <c:v>336.45212606000001</c:v>
                </c:pt>
                <c:pt idx="3808">
                  <c:v>334.78350189000003</c:v>
                </c:pt>
                <c:pt idx="3809">
                  <c:v>335.69292588000002</c:v>
                </c:pt>
                <c:pt idx="3810">
                  <c:v>335.79084433000003</c:v>
                </c:pt>
                <c:pt idx="3811">
                  <c:v>334.59929936999998</c:v>
                </c:pt>
                <c:pt idx="3812">
                  <c:v>334.82020541000003</c:v>
                </c:pt>
                <c:pt idx="3813">
                  <c:v>334.94016850000003</c:v>
                </c:pt>
                <c:pt idx="3814">
                  <c:v>337.44708738000003</c:v>
                </c:pt>
                <c:pt idx="3815">
                  <c:v>333.99663595999999</c:v>
                </c:pt>
                <c:pt idx="3816">
                  <c:v>336.02012705999999</c:v>
                </c:pt>
                <c:pt idx="3817">
                  <c:v>334.78744001000001</c:v>
                </c:pt>
                <c:pt idx="3818">
                  <c:v>335.35521</c:v>
                </c:pt>
                <c:pt idx="3819">
                  <c:v>334.61543453000002</c:v>
                </c:pt>
                <c:pt idx="3820">
                  <c:v>336.49898732999998</c:v>
                </c:pt>
                <c:pt idx="3821">
                  <c:v>335.04916538999998</c:v>
                </c:pt>
                <c:pt idx="3822">
                  <c:v>335.71387263999998</c:v>
                </c:pt>
                <c:pt idx="3823">
                  <c:v>335.09333821000001</c:v>
                </c:pt>
                <c:pt idx="3824">
                  <c:v>335.09372486000001</c:v>
                </c:pt>
                <c:pt idx="3825">
                  <c:v>335.06249323999998</c:v>
                </c:pt>
                <c:pt idx="3826">
                  <c:v>334.47502684</c:v>
                </c:pt>
                <c:pt idx="3827">
                  <c:v>334.49551587000002</c:v>
                </c:pt>
                <c:pt idx="3828">
                  <c:v>334.69188528000001</c:v>
                </c:pt>
                <c:pt idx="3829">
                  <c:v>335.04885961000002</c:v>
                </c:pt>
                <c:pt idx="3830">
                  <c:v>335.57668983999997</c:v>
                </c:pt>
                <c:pt idx="3831">
                  <c:v>335.77575452000002</c:v>
                </c:pt>
                <c:pt idx="3832">
                  <c:v>334.08857999000003</c:v>
                </c:pt>
                <c:pt idx="3833">
                  <c:v>335.86828230999998</c:v>
                </c:pt>
                <c:pt idx="3834">
                  <c:v>335.04798385999999</c:v>
                </c:pt>
                <c:pt idx="3835">
                  <c:v>335.10989253000002</c:v>
                </c:pt>
                <c:pt idx="3836">
                  <c:v>335.83701563</c:v>
                </c:pt>
                <c:pt idx="3837">
                  <c:v>335.65459718</c:v>
                </c:pt>
                <c:pt idx="3838">
                  <c:v>338.51321876999998</c:v>
                </c:pt>
                <c:pt idx="3839">
                  <c:v>340.20163633999999</c:v>
                </c:pt>
                <c:pt idx="3840">
                  <c:v>346.99137199</c:v>
                </c:pt>
                <c:pt idx="3841">
                  <c:v>349.25908814000002</c:v>
                </c:pt>
                <c:pt idx="3842">
                  <c:v>353.80246083999998</c:v>
                </c:pt>
                <c:pt idx="3843">
                  <c:v>355.81098315999998</c:v>
                </c:pt>
                <c:pt idx="3844">
                  <c:v>360.43274036999998</c:v>
                </c:pt>
                <c:pt idx="3845">
                  <c:v>361.23494058</c:v>
                </c:pt>
                <c:pt idx="3846">
                  <c:v>361.82091513</c:v>
                </c:pt>
                <c:pt idx="3847">
                  <c:v>366.32347698000001</c:v>
                </c:pt>
                <c:pt idx="3848">
                  <c:v>366.73786292</c:v>
                </c:pt>
                <c:pt idx="3849">
                  <c:v>366.34160469</c:v>
                </c:pt>
                <c:pt idx="3850">
                  <c:v>365.58427052000002</c:v>
                </c:pt>
                <c:pt idx="3851">
                  <c:v>365.70602713</c:v>
                </c:pt>
                <c:pt idx="3852">
                  <c:v>365.04317218</c:v>
                </c:pt>
                <c:pt idx="3853">
                  <c:v>366.43240923000002</c:v>
                </c:pt>
                <c:pt idx="3854">
                  <c:v>365.84395275999998</c:v>
                </c:pt>
                <c:pt idx="3855">
                  <c:v>365.34518528000001</c:v>
                </c:pt>
                <c:pt idx="3856">
                  <c:v>366.34289974000001</c:v>
                </c:pt>
                <c:pt idx="3857">
                  <c:v>366.30678814999999</c:v>
                </c:pt>
                <c:pt idx="3858">
                  <c:v>365.11562450999998</c:v>
                </c:pt>
                <c:pt idx="3859">
                  <c:v>366.13785587000001</c:v>
                </c:pt>
                <c:pt idx="3860">
                  <c:v>365.34434405000002</c:v>
                </c:pt>
                <c:pt idx="3861">
                  <c:v>366.13140795999999</c:v>
                </c:pt>
                <c:pt idx="3862">
                  <c:v>365.11251629999998</c:v>
                </c:pt>
                <c:pt idx="3863">
                  <c:v>364.39904286000001</c:v>
                </c:pt>
                <c:pt idx="3864">
                  <c:v>365.96713256999999</c:v>
                </c:pt>
                <c:pt idx="3865">
                  <c:v>365.69845090000001</c:v>
                </c:pt>
                <c:pt idx="3866">
                  <c:v>364.79320202999997</c:v>
                </c:pt>
                <c:pt idx="3867">
                  <c:v>365.28749406999998</c:v>
                </c:pt>
                <c:pt idx="3868">
                  <c:v>365.78536556</c:v>
                </c:pt>
                <c:pt idx="3869">
                  <c:v>366.63775321999998</c:v>
                </c:pt>
                <c:pt idx="3870">
                  <c:v>364.59756865999998</c:v>
                </c:pt>
                <c:pt idx="3871">
                  <c:v>365.55544132</c:v>
                </c:pt>
                <c:pt idx="3872">
                  <c:v>365.38167111000001</c:v>
                </c:pt>
                <c:pt idx="3873">
                  <c:v>365.46912565999997</c:v>
                </c:pt>
                <c:pt idx="3874">
                  <c:v>365.02731093</c:v>
                </c:pt>
                <c:pt idx="3875">
                  <c:v>365.21064372000001</c:v>
                </c:pt>
                <c:pt idx="3876">
                  <c:v>364.17576241</c:v>
                </c:pt>
                <c:pt idx="3877">
                  <c:v>369.39278179000002</c:v>
                </c:pt>
                <c:pt idx="3878">
                  <c:v>377.71116624000001</c:v>
                </c:pt>
                <c:pt idx="3879">
                  <c:v>384.21019418999998</c:v>
                </c:pt>
                <c:pt idx="3880">
                  <c:v>391.13332437999998</c:v>
                </c:pt>
                <c:pt idx="3881">
                  <c:v>397.66286890999999</c:v>
                </c:pt>
                <c:pt idx="3882">
                  <c:v>404.02123583999997</c:v>
                </c:pt>
                <c:pt idx="3883">
                  <c:v>411.40047559999999</c:v>
                </c:pt>
                <c:pt idx="3884">
                  <c:v>410.60323054999998</c:v>
                </c:pt>
                <c:pt idx="3885">
                  <c:v>410.35012921999999</c:v>
                </c:pt>
                <c:pt idx="3886">
                  <c:v>415.26953214000002</c:v>
                </c:pt>
                <c:pt idx="3887">
                  <c:v>416.20998155000001</c:v>
                </c:pt>
                <c:pt idx="3888">
                  <c:v>415.29792106999997</c:v>
                </c:pt>
                <c:pt idx="3889">
                  <c:v>415.41865911000002</c:v>
                </c:pt>
                <c:pt idx="3890">
                  <c:v>416.43015575999999</c:v>
                </c:pt>
                <c:pt idx="3891">
                  <c:v>416.98869271000001</c:v>
                </c:pt>
                <c:pt idx="3892">
                  <c:v>416.24130423999998</c:v>
                </c:pt>
                <c:pt idx="3893">
                  <c:v>415.84579165000002</c:v>
                </c:pt>
                <c:pt idx="3894">
                  <c:v>415.33604445999998</c:v>
                </c:pt>
                <c:pt idx="3895">
                  <c:v>415.28386129</c:v>
                </c:pt>
                <c:pt idx="3896">
                  <c:v>414.69777893999998</c:v>
                </c:pt>
                <c:pt idx="3897">
                  <c:v>414.53758783000001</c:v>
                </c:pt>
                <c:pt idx="3898">
                  <c:v>415.14663716000001</c:v>
                </c:pt>
                <c:pt idx="3899">
                  <c:v>415.28170929999999</c:v>
                </c:pt>
                <c:pt idx="3900">
                  <c:v>416.64206794</c:v>
                </c:pt>
                <c:pt idx="3901">
                  <c:v>415.74639363</c:v>
                </c:pt>
                <c:pt idx="3902">
                  <c:v>416.47541408000001</c:v>
                </c:pt>
                <c:pt idx="3903">
                  <c:v>415.54878479000001</c:v>
                </c:pt>
                <c:pt idx="3904">
                  <c:v>415.33429903000001</c:v>
                </c:pt>
                <c:pt idx="3905">
                  <c:v>415.6008362</c:v>
                </c:pt>
                <c:pt idx="3906">
                  <c:v>416.19109343999997</c:v>
                </c:pt>
                <c:pt idx="3907">
                  <c:v>414.41271943999999</c:v>
                </c:pt>
                <c:pt idx="3908">
                  <c:v>415.93030395</c:v>
                </c:pt>
                <c:pt idx="3909">
                  <c:v>414.45939076000002</c:v>
                </c:pt>
                <c:pt idx="3910">
                  <c:v>415.88678707999998</c:v>
                </c:pt>
                <c:pt idx="3911">
                  <c:v>416.67066583000002</c:v>
                </c:pt>
                <c:pt idx="3912">
                  <c:v>415.73222339</c:v>
                </c:pt>
                <c:pt idx="3913">
                  <c:v>415.28054894000002</c:v>
                </c:pt>
                <c:pt idx="3914">
                  <c:v>414.94718616</c:v>
                </c:pt>
                <c:pt idx="3915">
                  <c:v>416.56922420000001</c:v>
                </c:pt>
                <c:pt idx="3916">
                  <c:v>415.59154136000001</c:v>
                </c:pt>
                <c:pt idx="3917">
                  <c:v>415.43178505999998</c:v>
                </c:pt>
                <c:pt idx="3918">
                  <c:v>415.11303551999998</c:v>
                </c:pt>
                <c:pt idx="3919">
                  <c:v>413.67355772000002</c:v>
                </c:pt>
                <c:pt idx="3920">
                  <c:v>415.12530706000001</c:v>
                </c:pt>
                <c:pt idx="3921">
                  <c:v>414.84936157999999</c:v>
                </c:pt>
                <c:pt idx="3922">
                  <c:v>413.86785750000001</c:v>
                </c:pt>
                <c:pt idx="3923">
                  <c:v>414.48005529</c:v>
                </c:pt>
                <c:pt idx="3924">
                  <c:v>416.33298165999997</c:v>
                </c:pt>
                <c:pt idx="3925">
                  <c:v>413.27177103999998</c:v>
                </c:pt>
                <c:pt idx="3926">
                  <c:v>414.45195503999997</c:v>
                </c:pt>
                <c:pt idx="3927">
                  <c:v>413.65417622000001</c:v>
                </c:pt>
                <c:pt idx="3928">
                  <c:v>415.61295947000002</c:v>
                </c:pt>
                <c:pt idx="3929">
                  <c:v>415.00779138000001</c:v>
                </c:pt>
                <c:pt idx="3930">
                  <c:v>413.33531054999997</c:v>
                </c:pt>
                <c:pt idx="3931">
                  <c:v>415.71836331999998</c:v>
                </c:pt>
                <c:pt idx="3932">
                  <c:v>414.60263332</c:v>
                </c:pt>
                <c:pt idx="3933">
                  <c:v>414.03065329999998</c:v>
                </c:pt>
                <c:pt idx="3934">
                  <c:v>415.11375693999997</c:v>
                </c:pt>
                <c:pt idx="3935">
                  <c:v>414.67101706</c:v>
                </c:pt>
                <c:pt idx="3936">
                  <c:v>413.88860283000002</c:v>
                </c:pt>
                <c:pt idx="3937">
                  <c:v>415.71548392</c:v>
                </c:pt>
                <c:pt idx="3938">
                  <c:v>416.16354661999998</c:v>
                </c:pt>
                <c:pt idx="3939">
                  <c:v>413.59779556000001</c:v>
                </c:pt>
                <c:pt idx="3940">
                  <c:v>416.23062443999999</c:v>
                </c:pt>
                <c:pt idx="3941">
                  <c:v>414.80212280000001</c:v>
                </c:pt>
                <c:pt idx="3942">
                  <c:v>412.50079402</c:v>
                </c:pt>
                <c:pt idx="3943">
                  <c:v>415.06004043000002</c:v>
                </c:pt>
                <c:pt idx="3944">
                  <c:v>414.46939534000001</c:v>
                </c:pt>
                <c:pt idx="3945">
                  <c:v>414.66434755</c:v>
                </c:pt>
                <c:pt idx="3946">
                  <c:v>414.32760754999998</c:v>
                </c:pt>
                <c:pt idx="3947">
                  <c:v>414.09264392</c:v>
                </c:pt>
                <c:pt idx="3948">
                  <c:v>414.77534831000003</c:v>
                </c:pt>
                <c:pt idx="3949">
                  <c:v>414.03598004000003</c:v>
                </c:pt>
                <c:pt idx="3950">
                  <c:v>414.92980504000002</c:v>
                </c:pt>
                <c:pt idx="3951">
                  <c:v>414.94404007000003</c:v>
                </c:pt>
                <c:pt idx="3952">
                  <c:v>413.39579413000001</c:v>
                </c:pt>
                <c:pt idx="3953">
                  <c:v>412.78966114999997</c:v>
                </c:pt>
                <c:pt idx="3954">
                  <c:v>415.28159812000001</c:v>
                </c:pt>
                <c:pt idx="3955">
                  <c:v>415.07932499999998</c:v>
                </c:pt>
                <c:pt idx="3956">
                  <c:v>414.7870145</c:v>
                </c:pt>
                <c:pt idx="3957">
                  <c:v>416.3532505</c:v>
                </c:pt>
                <c:pt idx="3958">
                  <c:v>417.54118443999999</c:v>
                </c:pt>
                <c:pt idx="3959">
                  <c:v>415.63832624999998</c:v>
                </c:pt>
                <c:pt idx="3960">
                  <c:v>415.00955563999997</c:v>
                </c:pt>
                <c:pt idx="3961">
                  <c:v>414.37196157</c:v>
                </c:pt>
                <c:pt idx="3962">
                  <c:v>414.23062456999997</c:v>
                </c:pt>
                <c:pt idx="3963">
                  <c:v>416.33004844999999</c:v>
                </c:pt>
                <c:pt idx="3964">
                  <c:v>414.93046061000001</c:v>
                </c:pt>
                <c:pt idx="3965">
                  <c:v>415.60405959000002</c:v>
                </c:pt>
                <c:pt idx="3966">
                  <c:v>414.465326</c:v>
                </c:pt>
                <c:pt idx="3967">
                  <c:v>414.56850637000002</c:v>
                </c:pt>
                <c:pt idx="3968">
                  <c:v>415.16305311999997</c:v>
                </c:pt>
                <c:pt idx="3969">
                  <c:v>414.15288349000002</c:v>
                </c:pt>
                <c:pt idx="3970">
                  <c:v>414.86579294000001</c:v>
                </c:pt>
                <c:pt idx="3971">
                  <c:v>415.28815803999998</c:v>
                </c:pt>
                <c:pt idx="3972">
                  <c:v>415.26497330000001</c:v>
                </c:pt>
                <c:pt idx="3973">
                  <c:v>414.91902837999999</c:v>
                </c:pt>
                <c:pt idx="3974">
                  <c:v>415.15292866999999</c:v>
                </c:pt>
                <c:pt idx="3975">
                  <c:v>415.79822981000001</c:v>
                </c:pt>
                <c:pt idx="3976">
                  <c:v>414.21141294</c:v>
                </c:pt>
                <c:pt idx="3977">
                  <c:v>414.96272255999997</c:v>
                </c:pt>
                <c:pt idx="3978">
                  <c:v>415.45971515000002</c:v>
                </c:pt>
                <c:pt idx="3979">
                  <c:v>415.25880178</c:v>
                </c:pt>
                <c:pt idx="3980">
                  <c:v>414.03559362999999</c:v>
                </c:pt>
                <c:pt idx="3981">
                  <c:v>414.68834816999998</c:v>
                </c:pt>
                <c:pt idx="3982">
                  <c:v>413.43431267</c:v>
                </c:pt>
                <c:pt idx="3983">
                  <c:v>414.58854093000002</c:v>
                </c:pt>
                <c:pt idx="3984">
                  <c:v>414.50432597999998</c:v>
                </c:pt>
                <c:pt idx="3985">
                  <c:v>414.72297182</c:v>
                </c:pt>
                <c:pt idx="3986">
                  <c:v>414.32048108999999</c:v>
                </c:pt>
                <c:pt idx="3987">
                  <c:v>415.07092488000001</c:v>
                </c:pt>
                <c:pt idx="3988">
                  <c:v>414.07099901999999</c:v>
                </c:pt>
                <c:pt idx="3989">
                  <c:v>413.57593050999998</c:v>
                </c:pt>
                <c:pt idx="3990">
                  <c:v>414.07273601999998</c:v>
                </c:pt>
                <c:pt idx="3991">
                  <c:v>414.97327074999998</c:v>
                </c:pt>
                <c:pt idx="3992">
                  <c:v>415.55918349000001</c:v>
                </c:pt>
                <c:pt idx="3993">
                  <c:v>413.60767592000002</c:v>
                </c:pt>
                <c:pt idx="3994">
                  <c:v>415.11371210999999</c:v>
                </c:pt>
                <c:pt idx="3995">
                  <c:v>414.61926089999997</c:v>
                </c:pt>
                <c:pt idx="3996">
                  <c:v>414.00490163000001</c:v>
                </c:pt>
                <c:pt idx="3997">
                  <c:v>413.83400258</c:v>
                </c:pt>
                <c:pt idx="3998">
                  <c:v>412.97764891000003</c:v>
                </c:pt>
                <c:pt idx="3999">
                  <c:v>415.40081157999998</c:v>
                </c:pt>
                <c:pt idx="4000">
                  <c:v>415.45068259999999</c:v>
                </c:pt>
                <c:pt idx="4001">
                  <c:v>415.60107350999999</c:v>
                </c:pt>
                <c:pt idx="4002">
                  <c:v>415.40772085999998</c:v>
                </c:pt>
                <c:pt idx="4003">
                  <c:v>413.71248136999998</c:v>
                </c:pt>
                <c:pt idx="4004">
                  <c:v>414.29887602000002</c:v>
                </c:pt>
                <c:pt idx="4005">
                  <c:v>414.66159210000001</c:v>
                </c:pt>
                <c:pt idx="4006">
                  <c:v>414.65081337999999</c:v>
                </c:pt>
                <c:pt idx="4007">
                  <c:v>414.20356179999999</c:v>
                </c:pt>
                <c:pt idx="4008">
                  <c:v>414.70959882</c:v>
                </c:pt>
                <c:pt idx="4009">
                  <c:v>415.58656380999997</c:v>
                </c:pt>
                <c:pt idx="4010">
                  <c:v>413.42029456</c:v>
                </c:pt>
                <c:pt idx="4011">
                  <c:v>414.48787953999999</c:v>
                </c:pt>
                <c:pt idx="4012">
                  <c:v>413.53888203000002</c:v>
                </c:pt>
                <c:pt idx="4013">
                  <c:v>414.34587026999998</c:v>
                </c:pt>
                <c:pt idx="4014">
                  <c:v>414.30746859999999</c:v>
                </c:pt>
                <c:pt idx="4015">
                  <c:v>414.61562898</c:v>
                </c:pt>
                <c:pt idx="4016">
                  <c:v>414.66694819000003</c:v>
                </c:pt>
                <c:pt idx="4017">
                  <c:v>414.37036332999998</c:v>
                </c:pt>
                <c:pt idx="4018">
                  <c:v>414.06100299000002</c:v>
                </c:pt>
                <c:pt idx="4019">
                  <c:v>414.61402767999999</c:v>
                </c:pt>
                <c:pt idx="4020">
                  <c:v>415.14308440000002</c:v>
                </c:pt>
                <c:pt idx="4021">
                  <c:v>413.72889197000001</c:v>
                </c:pt>
                <c:pt idx="4022">
                  <c:v>413.52965723</c:v>
                </c:pt>
                <c:pt idx="4023">
                  <c:v>413.71508435999999</c:v>
                </c:pt>
                <c:pt idx="4024">
                  <c:v>413.06167994999998</c:v>
                </c:pt>
                <c:pt idx="4025">
                  <c:v>414.26741361000001</c:v>
                </c:pt>
                <c:pt idx="4026">
                  <c:v>413.71481216000001</c:v>
                </c:pt>
                <c:pt idx="4027">
                  <c:v>413.04933934000002</c:v>
                </c:pt>
                <c:pt idx="4028">
                  <c:v>414.82784385999997</c:v>
                </c:pt>
                <c:pt idx="4029">
                  <c:v>415.58705816999998</c:v>
                </c:pt>
                <c:pt idx="4030">
                  <c:v>414.52490840000002</c:v>
                </c:pt>
                <c:pt idx="4031">
                  <c:v>413.28018156000002</c:v>
                </c:pt>
                <c:pt idx="4032">
                  <c:v>414.25874198000002</c:v>
                </c:pt>
                <c:pt idx="4033">
                  <c:v>413.05135725999997</c:v>
                </c:pt>
                <c:pt idx="4034">
                  <c:v>414.18356260000002</c:v>
                </c:pt>
                <c:pt idx="4035">
                  <c:v>414.95638306000001</c:v>
                </c:pt>
                <c:pt idx="4036">
                  <c:v>415.25297544</c:v>
                </c:pt>
                <c:pt idx="4037">
                  <c:v>414.66878128000002</c:v>
                </c:pt>
                <c:pt idx="4038">
                  <c:v>413.87660599999998</c:v>
                </c:pt>
                <c:pt idx="4039">
                  <c:v>415.13158691000001</c:v>
                </c:pt>
                <c:pt idx="4040">
                  <c:v>414.66968685000001</c:v>
                </c:pt>
                <c:pt idx="4041">
                  <c:v>414.54173749</c:v>
                </c:pt>
                <c:pt idx="4042">
                  <c:v>414.79490049999998</c:v>
                </c:pt>
                <c:pt idx="4043">
                  <c:v>413.89536118000001</c:v>
                </c:pt>
                <c:pt idx="4044">
                  <c:v>415.44324437</c:v>
                </c:pt>
                <c:pt idx="4045">
                  <c:v>414.51398367000002</c:v>
                </c:pt>
                <c:pt idx="4046">
                  <c:v>412.90439928000001</c:v>
                </c:pt>
                <c:pt idx="4047">
                  <c:v>415.30833711999998</c:v>
                </c:pt>
                <c:pt idx="4048">
                  <c:v>413.60119648</c:v>
                </c:pt>
                <c:pt idx="4049">
                  <c:v>412.50658300999999</c:v>
                </c:pt>
                <c:pt idx="4050">
                  <c:v>414.06754074999998</c:v>
                </c:pt>
                <c:pt idx="4051">
                  <c:v>413.47874929</c:v>
                </c:pt>
                <c:pt idx="4052">
                  <c:v>414.31458693000002</c:v>
                </c:pt>
                <c:pt idx="4053">
                  <c:v>415.25346979</c:v>
                </c:pt>
                <c:pt idx="4054">
                  <c:v>414.88508422000001</c:v>
                </c:pt>
                <c:pt idx="4055">
                  <c:v>415.39257586000002</c:v>
                </c:pt>
                <c:pt idx="4056">
                  <c:v>414.18826365000001</c:v>
                </c:pt>
                <c:pt idx="4057">
                  <c:v>414.62256812999999</c:v>
                </c:pt>
                <c:pt idx="4058">
                  <c:v>413.92424581</c:v>
                </c:pt>
                <c:pt idx="4059">
                  <c:v>413.11970525999999</c:v>
                </c:pt>
                <c:pt idx="4060">
                  <c:v>416.02694766000002</c:v>
                </c:pt>
                <c:pt idx="4061">
                  <c:v>415.58746890999998</c:v>
                </c:pt>
                <c:pt idx="4062">
                  <c:v>413.25891145999998</c:v>
                </c:pt>
                <c:pt idx="4063">
                  <c:v>416.08753473000002</c:v>
                </c:pt>
                <c:pt idx="4064">
                  <c:v>415.46535963000002</c:v>
                </c:pt>
                <c:pt idx="4065">
                  <c:v>415.43666954000003</c:v>
                </c:pt>
                <c:pt idx="4066">
                  <c:v>414.77087855000002</c:v>
                </c:pt>
                <c:pt idx="4067">
                  <c:v>413.41907908000002</c:v>
                </c:pt>
                <c:pt idx="4068">
                  <c:v>413.08430399999997</c:v>
                </c:pt>
                <c:pt idx="4069">
                  <c:v>414.19457199999999</c:v>
                </c:pt>
                <c:pt idx="4070">
                  <c:v>414.04417813999999</c:v>
                </c:pt>
                <c:pt idx="4071">
                  <c:v>414.63139075999999</c:v>
                </c:pt>
                <c:pt idx="4072">
                  <c:v>413.30062601999998</c:v>
                </c:pt>
                <c:pt idx="4073">
                  <c:v>413.63465545999998</c:v>
                </c:pt>
                <c:pt idx="4074">
                  <c:v>412.94893753999997</c:v>
                </c:pt>
                <c:pt idx="4075">
                  <c:v>414.36828244999998</c:v>
                </c:pt>
                <c:pt idx="4076">
                  <c:v>413.74931599000001</c:v>
                </c:pt>
                <c:pt idx="4077">
                  <c:v>413.86414387000002</c:v>
                </c:pt>
                <c:pt idx="4078">
                  <c:v>414.13932796</c:v>
                </c:pt>
                <c:pt idx="4079">
                  <c:v>414.37091633</c:v>
                </c:pt>
                <c:pt idx="4080">
                  <c:v>413.28875090000003</c:v>
                </c:pt>
                <c:pt idx="4081">
                  <c:v>412.03530688000001</c:v>
                </c:pt>
                <c:pt idx="4082">
                  <c:v>414.71304021999998</c:v>
                </c:pt>
                <c:pt idx="4083">
                  <c:v>414.39049877999997</c:v>
                </c:pt>
                <c:pt idx="4084">
                  <c:v>415.12523091000003</c:v>
                </c:pt>
                <c:pt idx="4085">
                  <c:v>413.73338045000003</c:v>
                </c:pt>
                <c:pt idx="4086">
                  <c:v>413.44216676999997</c:v>
                </c:pt>
                <c:pt idx="4087">
                  <c:v>413.88701972000001</c:v>
                </c:pt>
                <c:pt idx="4088">
                  <c:v>414.20230802999998</c:v>
                </c:pt>
                <c:pt idx="4089">
                  <c:v>413.46279618</c:v>
                </c:pt>
                <c:pt idx="4090">
                  <c:v>414.66467925000001</c:v>
                </c:pt>
                <c:pt idx="4091">
                  <c:v>415.59671797999999</c:v>
                </c:pt>
                <c:pt idx="4092">
                  <c:v>413.86238734</c:v>
                </c:pt>
                <c:pt idx="4093">
                  <c:v>413.88569944</c:v>
                </c:pt>
                <c:pt idx="4094">
                  <c:v>413.39750176000001</c:v>
                </c:pt>
                <c:pt idx="4095">
                  <c:v>414.02886877999998</c:v>
                </c:pt>
                <c:pt idx="4096">
                  <c:v>414.54349038999999</c:v>
                </c:pt>
                <c:pt idx="4097">
                  <c:v>414.22878030999999</c:v>
                </c:pt>
                <c:pt idx="4098">
                  <c:v>414.39071932000002</c:v>
                </c:pt>
                <c:pt idx="4099">
                  <c:v>414.13998656000001</c:v>
                </c:pt>
                <c:pt idx="4100">
                  <c:v>414.85094337999999</c:v>
                </c:pt>
                <c:pt idx="4101">
                  <c:v>415.08043547</c:v>
                </c:pt>
                <c:pt idx="4102">
                  <c:v>412.80533911999999</c:v>
                </c:pt>
                <c:pt idx="4103">
                  <c:v>414.80381533000002</c:v>
                </c:pt>
                <c:pt idx="4104">
                  <c:v>413.65915835999999</c:v>
                </c:pt>
                <c:pt idx="4105">
                  <c:v>415.81080352999999</c:v>
                </c:pt>
                <c:pt idx="4106">
                  <c:v>414.83450692999998</c:v>
                </c:pt>
                <c:pt idx="4107">
                  <c:v>414.78891370000002</c:v>
                </c:pt>
                <c:pt idx="4108">
                  <c:v>378.36002982999997</c:v>
                </c:pt>
                <c:pt idx="4109">
                  <c:v>285.13525263000002</c:v>
                </c:pt>
                <c:pt idx="4110">
                  <c:v>170.74993807000001</c:v>
                </c:pt>
                <c:pt idx="4111">
                  <c:v>101.71373215</c:v>
                </c:pt>
                <c:pt idx="4112">
                  <c:v>82.349206260000003</c:v>
                </c:pt>
                <c:pt idx="4113">
                  <c:v>77.832391169999994</c:v>
                </c:pt>
                <c:pt idx="4114">
                  <c:v>77.183602500000006</c:v>
                </c:pt>
                <c:pt idx="4115">
                  <c:v>78.652464629999997</c:v>
                </c:pt>
                <c:pt idx="4116">
                  <c:v>77.956282540000004</c:v>
                </c:pt>
                <c:pt idx="4117">
                  <c:v>78.621517400000002</c:v>
                </c:pt>
                <c:pt idx="4118">
                  <c:v>78.683748370000004</c:v>
                </c:pt>
                <c:pt idx="4119">
                  <c:v>76.734613479999993</c:v>
                </c:pt>
                <c:pt idx="4120">
                  <c:v>78.110355139999996</c:v>
                </c:pt>
                <c:pt idx="4121">
                  <c:v>78.356842420000007</c:v>
                </c:pt>
                <c:pt idx="4122">
                  <c:v>78.204421760000002</c:v>
                </c:pt>
                <c:pt idx="4123">
                  <c:v>78.003390809999999</c:v>
                </c:pt>
                <c:pt idx="4124">
                  <c:v>78.388472710000002</c:v>
                </c:pt>
                <c:pt idx="4125">
                  <c:v>78.094527760000005</c:v>
                </c:pt>
                <c:pt idx="4126">
                  <c:v>77.476698540000001</c:v>
                </c:pt>
                <c:pt idx="4127">
                  <c:v>78.728558070000005</c:v>
                </c:pt>
                <c:pt idx="4128">
                  <c:v>76.577479920000002</c:v>
                </c:pt>
                <c:pt idx="4129">
                  <c:v>78.542031109999996</c:v>
                </c:pt>
                <c:pt idx="4130">
                  <c:v>77.568886500000005</c:v>
                </c:pt>
                <c:pt idx="4131">
                  <c:v>77.893623930000004</c:v>
                </c:pt>
                <c:pt idx="4132">
                  <c:v>77.969616950000002</c:v>
                </c:pt>
                <c:pt idx="4133">
                  <c:v>77.522113360000006</c:v>
                </c:pt>
                <c:pt idx="4134">
                  <c:v>78.418264239999999</c:v>
                </c:pt>
                <c:pt idx="4135">
                  <c:v>79.083659109999999</c:v>
                </c:pt>
                <c:pt idx="4136">
                  <c:v>77.938724300000004</c:v>
                </c:pt>
                <c:pt idx="4137">
                  <c:v>78.139466920000004</c:v>
                </c:pt>
                <c:pt idx="4138">
                  <c:v>79.020575609999995</c:v>
                </c:pt>
                <c:pt idx="4139">
                  <c:v>77.442927460000007</c:v>
                </c:pt>
                <c:pt idx="4140">
                  <c:v>78.155899640000001</c:v>
                </c:pt>
                <c:pt idx="4141">
                  <c:v>78.032191819999994</c:v>
                </c:pt>
                <c:pt idx="4142">
                  <c:v>77.04126436</c:v>
                </c:pt>
                <c:pt idx="4143">
                  <c:v>78.450190149999997</c:v>
                </c:pt>
                <c:pt idx="4144">
                  <c:v>78.465996059999995</c:v>
                </c:pt>
                <c:pt idx="4145">
                  <c:v>77.846314890000002</c:v>
                </c:pt>
                <c:pt idx="4146">
                  <c:v>76.733200859999997</c:v>
                </c:pt>
                <c:pt idx="4147">
                  <c:v>78.634862330000004</c:v>
                </c:pt>
                <c:pt idx="4148">
                  <c:v>78.293984780000002</c:v>
                </c:pt>
                <c:pt idx="4149">
                  <c:v>77.026296700000003</c:v>
                </c:pt>
                <c:pt idx="4150">
                  <c:v>78.696966610000004</c:v>
                </c:pt>
                <c:pt idx="4151">
                  <c:v>77.61440949</c:v>
                </c:pt>
                <c:pt idx="4152">
                  <c:v>77.521994559999996</c:v>
                </c:pt>
                <c:pt idx="4153">
                  <c:v>77.986797800000005</c:v>
                </c:pt>
                <c:pt idx="4154">
                  <c:v>78.248185300000003</c:v>
                </c:pt>
                <c:pt idx="4155">
                  <c:v>77.211934099999993</c:v>
                </c:pt>
                <c:pt idx="4156">
                  <c:v>77.69173653</c:v>
                </c:pt>
                <c:pt idx="4157">
                  <c:v>77.104202430000001</c:v>
                </c:pt>
                <c:pt idx="4158">
                  <c:v>77.506411749999998</c:v>
                </c:pt>
                <c:pt idx="4159">
                  <c:v>76.348240029999999</c:v>
                </c:pt>
                <c:pt idx="4160">
                  <c:v>77.908045009999995</c:v>
                </c:pt>
                <c:pt idx="4161">
                  <c:v>77.320528510000003</c:v>
                </c:pt>
                <c:pt idx="4162">
                  <c:v>77.691415210000002</c:v>
                </c:pt>
                <c:pt idx="4163">
                  <c:v>76.917525699999999</c:v>
                </c:pt>
                <c:pt idx="4164">
                  <c:v>77.799454999999995</c:v>
                </c:pt>
                <c:pt idx="4165">
                  <c:v>77.552373680000002</c:v>
                </c:pt>
                <c:pt idx="4166">
                  <c:v>78.278489859999993</c:v>
                </c:pt>
                <c:pt idx="4167">
                  <c:v>77.415419220000004</c:v>
                </c:pt>
                <c:pt idx="4168">
                  <c:v>78.263298270000007</c:v>
                </c:pt>
                <c:pt idx="4169">
                  <c:v>77.676490400000006</c:v>
                </c:pt>
                <c:pt idx="4170">
                  <c:v>78.850668110000001</c:v>
                </c:pt>
                <c:pt idx="4171">
                  <c:v>78.619805159999999</c:v>
                </c:pt>
                <c:pt idx="4172">
                  <c:v>77.259011040000004</c:v>
                </c:pt>
                <c:pt idx="4173">
                  <c:v>78.434794440000005</c:v>
                </c:pt>
                <c:pt idx="4174">
                  <c:v>79.175517029999995</c:v>
                </c:pt>
                <c:pt idx="4175">
                  <c:v>76.762783859999999</c:v>
                </c:pt>
                <c:pt idx="4176">
                  <c:v>76.283035760000004</c:v>
                </c:pt>
                <c:pt idx="4177">
                  <c:v>78.000588320000006</c:v>
                </c:pt>
                <c:pt idx="4178">
                  <c:v>76.994558740000002</c:v>
                </c:pt>
                <c:pt idx="4179">
                  <c:v>78.465480729999996</c:v>
                </c:pt>
                <c:pt idx="4180">
                  <c:v>79.531709460000002</c:v>
                </c:pt>
                <c:pt idx="4181">
                  <c:v>78.093628089999996</c:v>
                </c:pt>
                <c:pt idx="4182">
                  <c:v>78.279293659999993</c:v>
                </c:pt>
                <c:pt idx="4183">
                  <c:v>80.738265630000001</c:v>
                </c:pt>
                <c:pt idx="4184">
                  <c:v>77.243953899999994</c:v>
                </c:pt>
                <c:pt idx="4185">
                  <c:v>78.309995099999995</c:v>
                </c:pt>
                <c:pt idx="4186">
                  <c:v>78.512563279999995</c:v>
                </c:pt>
                <c:pt idx="4187">
                  <c:v>77.505279439999995</c:v>
                </c:pt>
                <c:pt idx="4188">
                  <c:v>77.985435730000006</c:v>
                </c:pt>
                <c:pt idx="4189">
                  <c:v>78.573159149999995</c:v>
                </c:pt>
                <c:pt idx="4190">
                  <c:v>77.767826709999994</c:v>
                </c:pt>
                <c:pt idx="4191">
                  <c:v>77.367487539999999</c:v>
                </c:pt>
                <c:pt idx="4192">
                  <c:v>77.847988779999994</c:v>
                </c:pt>
                <c:pt idx="4193">
                  <c:v>78.342831630000006</c:v>
                </c:pt>
                <c:pt idx="4194">
                  <c:v>78.156759879999996</c:v>
                </c:pt>
                <c:pt idx="4195">
                  <c:v>78.605250280000007</c:v>
                </c:pt>
                <c:pt idx="4196">
                  <c:v>78.977293630000005</c:v>
                </c:pt>
                <c:pt idx="4197">
                  <c:v>77.863047660000007</c:v>
                </c:pt>
                <c:pt idx="4198">
                  <c:v>76.221176279999995</c:v>
                </c:pt>
                <c:pt idx="4199">
                  <c:v>77.878511290000006</c:v>
                </c:pt>
                <c:pt idx="4200">
                  <c:v>78.696937599999998</c:v>
                </c:pt>
                <c:pt idx="4201">
                  <c:v>77.474170270000002</c:v>
                </c:pt>
                <c:pt idx="4202">
                  <c:v>77.21230319</c:v>
                </c:pt>
                <c:pt idx="4203">
                  <c:v>78.913930559999997</c:v>
                </c:pt>
                <c:pt idx="4204">
                  <c:v>77.676535240000007</c:v>
                </c:pt>
                <c:pt idx="4205">
                  <c:v>77.212853910000007</c:v>
                </c:pt>
                <c:pt idx="4206">
                  <c:v>78.326087200000003</c:v>
                </c:pt>
                <c:pt idx="4207">
                  <c:v>77.896205010000003</c:v>
                </c:pt>
                <c:pt idx="4208">
                  <c:v>78.109373239999996</c:v>
                </c:pt>
                <c:pt idx="4209">
                  <c:v>77.075017099999997</c:v>
                </c:pt>
                <c:pt idx="4210">
                  <c:v>77.506839740000004</c:v>
                </c:pt>
                <c:pt idx="4211">
                  <c:v>77.521317769999996</c:v>
                </c:pt>
                <c:pt idx="4212">
                  <c:v>78.697107450000004</c:v>
                </c:pt>
                <c:pt idx="4213">
                  <c:v>77.552902959999997</c:v>
                </c:pt>
                <c:pt idx="4214">
                  <c:v>77.892983310000005</c:v>
                </c:pt>
                <c:pt idx="4215">
                  <c:v>79.269510760000003</c:v>
                </c:pt>
                <c:pt idx="4216">
                  <c:v>76.965645749999993</c:v>
                </c:pt>
                <c:pt idx="4217">
                  <c:v>77.986686829999996</c:v>
                </c:pt>
                <c:pt idx="4218">
                  <c:v>76.593986569999998</c:v>
                </c:pt>
                <c:pt idx="4219">
                  <c:v>78.899352379999996</c:v>
                </c:pt>
                <c:pt idx="4220">
                  <c:v>77.538824059999996</c:v>
                </c:pt>
                <c:pt idx="4221">
                  <c:v>78.12527523</c:v>
                </c:pt>
                <c:pt idx="4222">
                  <c:v>78.588355730000004</c:v>
                </c:pt>
                <c:pt idx="4223">
                  <c:v>78.140533059999996</c:v>
                </c:pt>
                <c:pt idx="4224">
                  <c:v>79.254155659999995</c:v>
                </c:pt>
                <c:pt idx="4225">
                  <c:v>76.994921980000001</c:v>
                </c:pt>
                <c:pt idx="4226">
                  <c:v>76.919684309999994</c:v>
                </c:pt>
                <c:pt idx="4227">
                  <c:v>78.403775409999994</c:v>
                </c:pt>
                <c:pt idx="4228">
                  <c:v>78.297363140000002</c:v>
                </c:pt>
                <c:pt idx="4229">
                  <c:v>79.347300759999996</c:v>
                </c:pt>
                <c:pt idx="4230">
                  <c:v>78.744898599999999</c:v>
                </c:pt>
                <c:pt idx="4231">
                  <c:v>77.213656470000004</c:v>
                </c:pt>
                <c:pt idx="4232">
                  <c:v>77.430488729999993</c:v>
                </c:pt>
                <c:pt idx="4233">
                  <c:v>79.054603369999995</c:v>
                </c:pt>
                <c:pt idx="4234">
                  <c:v>78.279738589999994</c:v>
                </c:pt>
                <c:pt idx="4235">
                  <c:v>76.115226210000003</c:v>
                </c:pt>
                <c:pt idx="4236">
                  <c:v>77.970120559999998</c:v>
                </c:pt>
                <c:pt idx="4237">
                  <c:v>77.336380329999997</c:v>
                </c:pt>
                <c:pt idx="4238">
                  <c:v>76.872670429999999</c:v>
                </c:pt>
                <c:pt idx="4239">
                  <c:v>76.641266090000002</c:v>
                </c:pt>
                <c:pt idx="4240">
                  <c:v>77.816081560000001</c:v>
                </c:pt>
                <c:pt idx="4241">
                  <c:v>79.068773410000006</c:v>
                </c:pt>
                <c:pt idx="4242">
                  <c:v>77.878892300000004</c:v>
                </c:pt>
                <c:pt idx="4243">
                  <c:v>77.524364320000004</c:v>
                </c:pt>
                <c:pt idx="4244">
                  <c:v>78.174048209999995</c:v>
                </c:pt>
                <c:pt idx="4245">
                  <c:v>78.110402489999998</c:v>
                </c:pt>
                <c:pt idx="4246">
                  <c:v>78.310769550000003</c:v>
                </c:pt>
                <c:pt idx="4247">
                  <c:v>77.723827900000003</c:v>
                </c:pt>
                <c:pt idx="4248">
                  <c:v>77.831254700000002</c:v>
                </c:pt>
                <c:pt idx="4249">
                  <c:v>76.733871710000003</c:v>
                </c:pt>
                <c:pt idx="4250">
                  <c:v>79.982151259999995</c:v>
                </c:pt>
                <c:pt idx="4251">
                  <c:v>84.297749449999998</c:v>
                </c:pt>
                <c:pt idx="4252">
                  <c:v>88.271776340000002</c:v>
                </c:pt>
                <c:pt idx="4253">
                  <c:v>94.520684290000005</c:v>
                </c:pt>
                <c:pt idx="4254">
                  <c:v>103.15305650000001</c:v>
                </c:pt>
                <c:pt idx="4255">
                  <c:v>111.53737111</c:v>
                </c:pt>
                <c:pt idx="4256">
                  <c:v>119.56564707</c:v>
                </c:pt>
                <c:pt idx="4257">
                  <c:v>130.09967915999999</c:v>
                </c:pt>
                <c:pt idx="4258">
                  <c:v>139.45677215000001</c:v>
                </c:pt>
                <c:pt idx="4259">
                  <c:v>148.44421566</c:v>
                </c:pt>
                <c:pt idx="4260">
                  <c:v>160.78729214000001</c:v>
                </c:pt>
                <c:pt idx="4261">
                  <c:v>171.10467449000001</c:v>
                </c:pt>
                <c:pt idx="4262">
                  <c:v>185.36640775000001</c:v>
                </c:pt>
                <c:pt idx="4263">
                  <c:v>194.63336899000001</c:v>
                </c:pt>
                <c:pt idx="4264">
                  <c:v>207.75221690999999</c:v>
                </c:pt>
                <c:pt idx="4265">
                  <c:v>217.8211379</c:v>
                </c:pt>
                <c:pt idx="4266">
                  <c:v>231.41681638</c:v>
                </c:pt>
                <c:pt idx="4267">
                  <c:v>244.27032413000001</c:v>
                </c:pt>
                <c:pt idx="4268">
                  <c:v>257.28150257999999</c:v>
                </c:pt>
                <c:pt idx="4269">
                  <c:v>269.60853451999998</c:v>
                </c:pt>
                <c:pt idx="4270">
                  <c:v>280.94280863</c:v>
                </c:pt>
                <c:pt idx="4271">
                  <c:v>295.63789049000002</c:v>
                </c:pt>
                <c:pt idx="4272">
                  <c:v>307.09783429999999</c:v>
                </c:pt>
                <c:pt idx="4273">
                  <c:v>318.45458995000001</c:v>
                </c:pt>
                <c:pt idx="4274">
                  <c:v>331.36878303999998</c:v>
                </c:pt>
                <c:pt idx="4275">
                  <c:v>343.8694989</c:v>
                </c:pt>
                <c:pt idx="4276">
                  <c:v>352.69618431999999</c:v>
                </c:pt>
                <c:pt idx="4277">
                  <c:v>369.83651450000002</c:v>
                </c:pt>
                <c:pt idx="4278">
                  <c:v>376.85791558</c:v>
                </c:pt>
                <c:pt idx="4279">
                  <c:v>387.94637716</c:v>
                </c:pt>
                <c:pt idx="4280">
                  <c:v>401.53091798999998</c:v>
                </c:pt>
                <c:pt idx="4281">
                  <c:v>408.93875274999999</c:v>
                </c:pt>
                <c:pt idx="4282">
                  <c:v>421.60979802999998</c:v>
                </c:pt>
                <c:pt idx="4283">
                  <c:v>430.87390286999999</c:v>
                </c:pt>
                <c:pt idx="4284">
                  <c:v>438.11314338</c:v>
                </c:pt>
                <c:pt idx="4285">
                  <c:v>441.8461168</c:v>
                </c:pt>
                <c:pt idx="4286">
                  <c:v>445.56059528999998</c:v>
                </c:pt>
                <c:pt idx="4287">
                  <c:v>452.04901661000002</c:v>
                </c:pt>
                <c:pt idx="4288">
                  <c:v>458.39129349000001</c:v>
                </c:pt>
                <c:pt idx="4289">
                  <c:v>463.04686521000002</c:v>
                </c:pt>
                <c:pt idx="4290">
                  <c:v>469.54937834999998</c:v>
                </c:pt>
                <c:pt idx="4291">
                  <c:v>476.32672805999999</c:v>
                </c:pt>
                <c:pt idx="4292">
                  <c:v>481.82847962</c:v>
                </c:pt>
                <c:pt idx="4293">
                  <c:v>490.65829062</c:v>
                </c:pt>
                <c:pt idx="4294">
                  <c:v>497.53792557999998</c:v>
                </c:pt>
                <c:pt idx="4295">
                  <c:v>505.50511010000002</c:v>
                </c:pt>
                <c:pt idx="4296">
                  <c:v>513.70501473000002</c:v>
                </c:pt>
                <c:pt idx="4297">
                  <c:v>520.15383997000004</c:v>
                </c:pt>
                <c:pt idx="4298">
                  <c:v>523.94860080000001</c:v>
                </c:pt>
                <c:pt idx="4299">
                  <c:v>524.65856439000004</c:v>
                </c:pt>
                <c:pt idx="4300">
                  <c:v>523.40382567999995</c:v>
                </c:pt>
                <c:pt idx="4301">
                  <c:v>524.25889358999996</c:v>
                </c:pt>
                <c:pt idx="4302">
                  <c:v>523.15795048999996</c:v>
                </c:pt>
                <c:pt idx="4303">
                  <c:v>524.18406725</c:v>
                </c:pt>
                <c:pt idx="4304">
                  <c:v>523.12983741000005</c:v>
                </c:pt>
                <c:pt idx="4305">
                  <c:v>524.03864858999998</c:v>
                </c:pt>
                <c:pt idx="4306">
                  <c:v>522.32297929000003</c:v>
                </c:pt>
                <c:pt idx="4307">
                  <c:v>525.11244184999998</c:v>
                </c:pt>
                <c:pt idx="4308">
                  <c:v>522.63355548000004</c:v>
                </c:pt>
                <c:pt idx="4309">
                  <c:v>522.69921950000003</c:v>
                </c:pt>
                <c:pt idx="4310">
                  <c:v>523.55105986000001</c:v>
                </c:pt>
                <c:pt idx="4311">
                  <c:v>524.02796555999998</c:v>
                </c:pt>
                <c:pt idx="4312">
                  <c:v>524.55690499000002</c:v>
                </c:pt>
                <c:pt idx="4313">
                  <c:v>522.86387521999995</c:v>
                </c:pt>
                <c:pt idx="4314">
                  <c:v>524.96275795999998</c:v>
                </c:pt>
                <c:pt idx="4315">
                  <c:v>521.99739638000005</c:v>
                </c:pt>
                <c:pt idx="4316">
                  <c:v>523.79768678000005</c:v>
                </c:pt>
                <c:pt idx="4317">
                  <c:v>523.20355901999994</c:v>
                </c:pt>
                <c:pt idx="4318">
                  <c:v>523.27721125999994</c:v>
                </c:pt>
                <c:pt idx="4319">
                  <c:v>523.71503413000005</c:v>
                </c:pt>
                <c:pt idx="4320">
                  <c:v>521.67563362999999</c:v>
                </c:pt>
                <c:pt idx="4321">
                  <c:v>521.43131869000001</c:v>
                </c:pt>
                <c:pt idx="4322">
                  <c:v>523.12740134000001</c:v>
                </c:pt>
                <c:pt idx="4323">
                  <c:v>523.45150956999998</c:v>
                </c:pt>
                <c:pt idx="4324">
                  <c:v>522.20287052000003</c:v>
                </c:pt>
                <c:pt idx="4325">
                  <c:v>523.54153431999998</c:v>
                </c:pt>
                <c:pt idx="4326">
                  <c:v>523.26152693999995</c:v>
                </c:pt>
                <c:pt idx="4327">
                  <c:v>522.40284306000001</c:v>
                </c:pt>
                <c:pt idx="4328">
                  <c:v>523.01689426999997</c:v>
                </c:pt>
                <c:pt idx="4329">
                  <c:v>523.40207640000006</c:v>
                </c:pt>
                <c:pt idx="4330">
                  <c:v>523.42086759999995</c:v>
                </c:pt>
                <c:pt idx="4331">
                  <c:v>522.48603438999999</c:v>
                </c:pt>
                <c:pt idx="4332">
                  <c:v>521.56835653999997</c:v>
                </c:pt>
                <c:pt idx="4333">
                  <c:v>523.27016034999997</c:v>
                </c:pt>
                <c:pt idx="4334">
                  <c:v>522.03149013999996</c:v>
                </c:pt>
                <c:pt idx="4335">
                  <c:v>523.71611688999997</c:v>
                </c:pt>
                <c:pt idx="4336">
                  <c:v>523.91345347000004</c:v>
                </c:pt>
                <c:pt idx="4337">
                  <c:v>522.01505401999998</c:v>
                </c:pt>
                <c:pt idx="4338">
                  <c:v>522.73278703999995</c:v>
                </c:pt>
                <c:pt idx="4339">
                  <c:v>523.42930363999994</c:v>
                </c:pt>
                <c:pt idx="4340">
                  <c:v>524.10635876000003</c:v>
                </c:pt>
                <c:pt idx="4341">
                  <c:v>523.12776377</c:v>
                </c:pt>
                <c:pt idx="4342">
                  <c:v>523.42629618000001</c:v>
                </c:pt>
                <c:pt idx="4343">
                  <c:v>521.45991690999995</c:v>
                </c:pt>
                <c:pt idx="4344">
                  <c:v>523.08193365</c:v>
                </c:pt>
                <c:pt idx="4345">
                  <c:v>522.21727228999998</c:v>
                </c:pt>
                <c:pt idx="4346">
                  <c:v>522.81932239000002</c:v>
                </c:pt>
                <c:pt idx="4347">
                  <c:v>523.56384304000005</c:v>
                </c:pt>
                <c:pt idx="4348">
                  <c:v>522.37893467000004</c:v>
                </c:pt>
                <c:pt idx="4349">
                  <c:v>522.36073429999999</c:v>
                </c:pt>
                <c:pt idx="4350">
                  <c:v>524.08721316000003</c:v>
                </c:pt>
                <c:pt idx="4351">
                  <c:v>523.52972494999995</c:v>
                </c:pt>
                <c:pt idx="4352">
                  <c:v>523.76303982000002</c:v>
                </c:pt>
                <c:pt idx="4353">
                  <c:v>523.64042537</c:v>
                </c:pt>
                <c:pt idx="4354">
                  <c:v>522.79316386999994</c:v>
                </c:pt>
                <c:pt idx="4355">
                  <c:v>524.02011520999997</c:v>
                </c:pt>
                <c:pt idx="4356">
                  <c:v>522.23161175999996</c:v>
                </c:pt>
                <c:pt idx="4357">
                  <c:v>521.79594330999998</c:v>
                </c:pt>
                <c:pt idx="4358">
                  <c:v>522.22499599000002</c:v>
                </c:pt>
                <c:pt idx="4359">
                  <c:v>521.71987736999995</c:v>
                </c:pt>
                <c:pt idx="4360">
                  <c:v>521.91598265000005</c:v>
                </c:pt>
                <c:pt idx="4361">
                  <c:v>521.49044957000001</c:v>
                </c:pt>
                <c:pt idx="4362">
                  <c:v>521.27037514000006</c:v>
                </c:pt>
                <c:pt idx="4363">
                  <c:v>521.40542440000002</c:v>
                </c:pt>
                <c:pt idx="4364">
                  <c:v>522.05356666</c:v>
                </c:pt>
                <c:pt idx="4365">
                  <c:v>522.01634597999998</c:v>
                </c:pt>
                <c:pt idx="4366">
                  <c:v>523.15825785000004</c:v>
                </c:pt>
                <c:pt idx="4367">
                  <c:v>523.59259693000001</c:v>
                </c:pt>
                <c:pt idx="4368">
                  <c:v>520.92411546000005</c:v>
                </c:pt>
                <c:pt idx="4369">
                  <c:v>522.28917553999997</c:v>
                </c:pt>
                <c:pt idx="4370">
                  <c:v>522.87254510000002</c:v>
                </c:pt>
                <c:pt idx="4371">
                  <c:v>522.36621822999996</c:v>
                </c:pt>
                <c:pt idx="4372">
                  <c:v>522.37255363999998</c:v>
                </c:pt>
                <c:pt idx="4373">
                  <c:v>522.36156261999997</c:v>
                </c:pt>
                <c:pt idx="4374">
                  <c:v>522.16890995000006</c:v>
                </c:pt>
                <c:pt idx="4375">
                  <c:v>521.61280736000003</c:v>
                </c:pt>
                <c:pt idx="4376">
                  <c:v>522.06740324999998</c:v>
                </c:pt>
                <c:pt idx="4377">
                  <c:v>522.74318673000005</c:v>
                </c:pt>
                <c:pt idx="4378">
                  <c:v>522.10071949999997</c:v>
                </c:pt>
                <c:pt idx="4379">
                  <c:v>523.78651839999998</c:v>
                </c:pt>
                <c:pt idx="4380">
                  <c:v>523.40957322999998</c:v>
                </c:pt>
                <c:pt idx="4381">
                  <c:v>522.69966440999997</c:v>
                </c:pt>
                <c:pt idx="4382">
                  <c:v>522.11466708</c:v>
                </c:pt>
                <c:pt idx="4383">
                  <c:v>521.91066928999999</c:v>
                </c:pt>
                <c:pt idx="4384">
                  <c:v>523.07353207000006</c:v>
                </c:pt>
                <c:pt idx="4385">
                  <c:v>522.54747279000003</c:v>
                </c:pt>
                <c:pt idx="4386">
                  <c:v>521.51138765999997</c:v>
                </c:pt>
                <c:pt idx="4387">
                  <c:v>523.16725025000005</c:v>
                </c:pt>
                <c:pt idx="4388">
                  <c:v>521.90490362000003</c:v>
                </c:pt>
                <c:pt idx="4389">
                  <c:v>521.97822318999999</c:v>
                </c:pt>
                <c:pt idx="4390">
                  <c:v>521.39764935000005</c:v>
                </c:pt>
                <c:pt idx="4391">
                  <c:v>522.39404026</c:v>
                </c:pt>
                <c:pt idx="4392">
                  <c:v>522.34299814999997</c:v>
                </c:pt>
                <c:pt idx="4393">
                  <c:v>525.05460830000004</c:v>
                </c:pt>
                <c:pt idx="4394">
                  <c:v>522.24164986000005</c:v>
                </c:pt>
                <c:pt idx="4395">
                  <c:v>522.25755256000002</c:v>
                </c:pt>
                <c:pt idx="4396">
                  <c:v>522.20039665000002</c:v>
                </c:pt>
                <c:pt idx="4397">
                  <c:v>522.94166360999998</c:v>
                </c:pt>
                <c:pt idx="4398">
                  <c:v>522.03919483000004</c:v>
                </c:pt>
                <c:pt idx="4399">
                  <c:v>521.60243890000004</c:v>
                </c:pt>
                <c:pt idx="4400">
                  <c:v>521.33785598999998</c:v>
                </c:pt>
                <c:pt idx="4401">
                  <c:v>522.47123682999995</c:v>
                </c:pt>
                <c:pt idx="4402">
                  <c:v>522.78889133999996</c:v>
                </c:pt>
                <c:pt idx="4403">
                  <c:v>522.37981204000005</c:v>
                </c:pt>
                <c:pt idx="4404">
                  <c:v>523.16761067000004</c:v>
                </c:pt>
                <c:pt idx="4405">
                  <c:v>522.40514537000001</c:v>
                </c:pt>
                <c:pt idx="4406">
                  <c:v>522.13345986000002</c:v>
                </c:pt>
                <c:pt idx="4407">
                  <c:v>522.24013143000002</c:v>
                </c:pt>
                <c:pt idx="4408">
                  <c:v>523.16078147999997</c:v>
                </c:pt>
                <c:pt idx="4409">
                  <c:v>521.75019099999997</c:v>
                </c:pt>
                <c:pt idx="4410">
                  <c:v>522.44937133999997</c:v>
                </c:pt>
                <c:pt idx="4411">
                  <c:v>522.53155585000002</c:v>
                </c:pt>
                <c:pt idx="4412">
                  <c:v>523.10523195999997</c:v>
                </c:pt>
                <c:pt idx="4413">
                  <c:v>520.96556477000001</c:v>
                </c:pt>
                <c:pt idx="4414">
                  <c:v>523.55497494999997</c:v>
                </c:pt>
                <c:pt idx="4415">
                  <c:v>522.19148055999995</c:v>
                </c:pt>
                <c:pt idx="4416">
                  <c:v>522.05826976000003</c:v>
                </c:pt>
                <c:pt idx="4417">
                  <c:v>520.60285489</c:v>
                </c:pt>
                <c:pt idx="4418">
                  <c:v>522.72965771999998</c:v>
                </c:pt>
                <c:pt idx="4419">
                  <c:v>521.51437454999996</c:v>
                </c:pt>
                <c:pt idx="4420">
                  <c:v>522.17323247000002</c:v>
                </c:pt>
                <c:pt idx="4421">
                  <c:v>521.59939774999998</c:v>
                </c:pt>
                <c:pt idx="4422">
                  <c:v>522.97846513000002</c:v>
                </c:pt>
                <c:pt idx="4423">
                  <c:v>522.41090475999999</c:v>
                </c:pt>
                <c:pt idx="4424">
                  <c:v>523.02561118000006</c:v>
                </c:pt>
                <c:pt idx="4425">
                  <c:v>523.87369435000005</c:v>
                </c:pt>
                <c:pt idx="4426">
                  <c:v>521.13977335000004</c:v>
                </c:pt>
                <c:pt idx="4427">
                  <c:v>521.64427372</c:v>
                </c:pt>
                <c:pt idx="4428">
                  <c:v>521.13345773000003</c:v>
                </c:pt>
                <c:pt idx="4429">
                  <c:v>522.04660842999999</c:v>
                </c:pt>
                <c:pt idx="4430">
                  <c:v>522.97276835000002</c:v>
                </c:pt>
                <c:pt idx="4431">
                  <c:v>522.47510031000002</c:v>
                </c:pt>
                <c:pt idx="4432">
                  <c:v>523.13664187999996</c:v>
                </c:pt>
                <c:pt idx="4433">
                  <c:v>523.22466212999996</c:v>
                </c:pt>
                <c:pt idx="4434">
                  <c:v>522.40843186999996</c:v>
                </c:pt>
                <c:pt idx="4435">
                  <c:v>524.17821364999998</c:v>
                </c:pt>
                <c:pt idx="4436">
                  <c:v>520.37753103</c:v>
                </c:pt>
                <c:pt idx="4437">
                  <c:v>520.61889105</c:v>
                </c:pt>
                <c:pt idx="4438">
                  <c:v>523.33937741</c:v>
                </c:pt>
                <c:pt idx="4439">
                  <c:v>522.99710295</c:v>
                </c:pt>
                <c:pt idx="4440">
                  <c:v>522.63388424000004</c:v>
                </c:pt>
                <c:pt idx="4441">
                  <c:v>522.21335439999996</c:v>
                </c:pt>
                <c:pt idx="4442">
                  <c:v>522.50953743000002</c:v>
                </c:pt>
                <c:pt idx="4443">
                  <c:v>521.78662469999995</c:v>
                </c:pt>
                <c:pt idx="4444">
                  <c:v>521.11475204999999</c:v>
                </c:pt>
                <c:pt idx="4445">
                  <c:v>520.85789646000001</c:v>
                </c:pt>
                <c:pt idx="4446">
                  <c:v>522.10344019000001</c:v>
                </c:pt>
                <c:pt idx="4447">
                  <c:v>520.64782562000005</c:v>
                </c:pt>
                <c:pt idx="4448">
                  <c:v>522.04363851000005</c:v>
                </c:pt>
                <c:pt idx="4449">
                  <c:v>522.89686296000002</c:v>
                </c:pt>
                <c:pt idx="4450">
                  <c:v>519.76624284000002</c:v>
                </c:pt>
                <c:pt idx="4451">
                  <c:v>521.27541585999995</c:v>
                </c:pt>
                <c:pt idx="4452">
                  <c:v>523.38044172000002</c:v>
                </c:pt>
                <c:pt idx="4453">
                  <c:v>521.74507188999996</c:v>
                </c:pt>
                <c:pt idx="4454">
                  <c:v>521.39470145999996</c:v>
                </c:pt>
                <c:pt idx="4455">
                  <c:v>522.69782630999998</c:v>
                </c:pt>
                <c:pt idx="4456">
                  <c:v>520.65589425999997</c:v>
                </c:pt>
                <c:pt idx="4457">
                  <c:v>523.94495194000001</c:v>
                </c:pt>
                <c:pt idx="4458">
                  <c:v>523.13027423999995</c:v>
                </c:pt>
                <c:pt idx="4459">
                  <c:v>522.05772233000005</c:v>
                </c:pt>
                <c:pt idx="4460">
                  <c:v>522.06772297999999</c:v>
                </c:pt>
                <c:pt idx="4461">
                  <c:v>522.01592984000001</c:v>
                </c:pt>
                <c:pt idx="4462">
                  <c:v>520.95249952999995</c:v>
                </c:pt>
                <c:pt idx="4463">
                  <c:v>522.47917387999996</c:v>
                </c:pt>
                <c:pt idx="4464">
                  <c:v>519.83235675000003</c:v>
                </c:pt>
                <c:pt idx="4465">
                  <c:v>522.49984506999999</c:v>
                </c:pt>
                <c:pt idx="4466">
                  <c:v>521.78638123999997</c:v>
                </c:pt>
                <c:pt idx="4467">
                  <c:v>521.24739933000001</c:v>
                </c:pt>
                <c:pt idx="4468">
                  <c:v>522.22415308999996</c:v>
                </c:pt>
                <c:pt idx="4469">
                  <c:v>522.03325656000004</c:v>
                </c:pt>
                <c:pt idx="4470">
                  <c:v>522.39099522000004</c:v>
                </c:pt>
                <c:pt idx="4471">
                  <c:v>521.33592471999998</c:v>
                </c:pt>
                <c:pt idx="4472">
                  <c:v>523.76182042000005</c:v>
                </c:pt>
                <c:pt idx="4473">
                  <c:v>522.62036278000005</c:v>
                </c:pt>
                <c:pt idx="4474">
                  <c:v>522.06173723999996</c:v>
                </c:pt>
                <c:pt idx="4475">
                  <c:v>522.40052756</c:v>
                </c:pt>
                <c:pt idx="4476">
                  <c:v>521.79772408999997</c:v>
                </c:pt>
                <c:pt idx="4477">
                  <c:v>521.92199868</c:v>
                </c:pt>
                <c:pt idx="4478">
                  <c:v>522.56437042000005</c:v>
                </c:pt>
                <c:pt idx="4479">
                  <c:v>521.42213489000005</c:v>
                </c:pt>
                <c:pt idx="4480">
                  <c:v>522.38254792999999</c:v>
                </c:pt>
                <c:pt idx="4481">
                  <c:v>520.62859062999996</c:v>
                </c:pt>
                <c:pt idx="4482">
                  <c:v>522.85228848999998</c:v>
                </c:pt>
                <c:pt idx="4483">
                  <c:v>522.66644217999999</c:v>
                </c:pt>
                <c:pt idx="4484">
                  <c:v>522.17471794000005</c:v>
                </c:pt>
                <c:pt idx="4485">
                  <c:v>523.33269270000005</c:v>
                </c:pt>
                <c:pt idx="4486">
                  <c:v>523.45727032000002</c:v>
                </c:pt>
                <c:pt idx="4487">
                  <c:v>522.06640904999995</c:v>
                </c:pt>
                <c:pt idx="4488">
                  <c:v>521.59937832000003</c:v>
                </c:pt>
                <c:pt idx="4489">
                  <c:v>522.69984440999997</c:v>
                </c:pt>
                <c:pt idx="4490">
                  <c:v>520.08018967999999</c:v>
                </c:pt>
                <c:pt idx="4491">
                  <c:v>522.06204725999999</c:v>
                </c:pt>
                <c:pt idx="4492">
                  <c:v>520.49693319000005</c:v>
                </c:pt>
                <c:pt idx="4493">
                  <c:v>521.54796065000005</c:v>
                </c:pt>
                <c:pt idx="4494">
                  <c:v>521.43649497000001</c:v>
                </c:pt>
                <c:pt idx="4495">
                  <c:v>520.43639247999999</c:v>
                </c:pt>
                <c:pt idx="4496">
                  <c:v>521.08850273999997</c:v>
                </c:pt>
                <c:pt idx="4497">
                  <c:v>521.15540833</c:v>
                </c:pt>
                <c:pt idx="4498">
                  <c:v>523.45872789999999</c:v>
                </c:pt>
                <c:pt idx="4499">
                  <c:v>523.03529877999995</c:v>
                </c:pt>
                <c:pt idx="4500">
                  <c:v>523.67581852000001</c:v>
                </c:pt>
                <c:pt idx="4501">
                  <c:v>522.26346482999998</c:v>
                </c:pt>
                <c:pt idx="4502">
                  <c:v>522.34644762000005</c:v>
                </c:pt>
                <c:pt idx="4503">
                  <c:v>522.34186857999998</c:v>
                </c:pt>
                <c:pt idx="4504">
                  <c:v>522.06356108</c:v>
                </c:pt>
                <c:pt idx="4505">
                  <c:v>520.96721395999998</c:v>
                </c:pt>
                <c:pt idx="4506">
                  <c:v>521.93407924999997</c:v>
                </c:pt>
                <c:pt idx="4507">
                  <c:v>523.15989839999997</c:v>
                </c:pt>
                <c:pt idx="4508">
                  <c:v>521.72782861999997</c:v>
                </c:pt>
                <c:pt idx="4509">
                  <c:v>522.01916248999999</c:v>
                </c:pt>
                <c:pt idx="4510">
                  <c:v>521.42710784999997</c:v>
                </c:pt>
                <c:pt idx="4511">
                  <c:v>521.63745690999997</c:v>
                </c:pt>
                <c:pt idx="4512">
                  <c:v>522.48917322</c:v>
                </c:pt>
                <c:pt idx="4513">
                  <c:v>521.71551835000002</c:v>
                </c:pt>
                <c:pt idx="4514">
                  <c:v>521.30155556</c:v>
                </c:pt>
                <c:pt idx="4515">
                  <c:v>521.40570270000001</c:v>
                </c:pt>
                <c:pt idx="4516">
                  <c:v>522.56132405000005</c:v>
                </c:pt>
                <c:pt idx="4517">
                  <c:v>521.68314825000004</c:v>
                </c:pt>
                <c:pt idx="4518">
                  <c:v>522.68944323000005</c:v>
                </c:pt>
                <c:pt idx="4519">
                  <c:v>521.26532627999995</c:v>
                </c:pt>
                <c:pt idx="4520">
                  <c:v>525.74947563000001</c:v>
                </c:pt>
                <c:pt idx="4521">
                  <c:v>532.53898578999997</c:v>
                </c:pt>
                <c:pt idx="4522">
                  <c:v>539.14123036000001</c:v>
                </c:pt>
                <c:pt idx="4523">
                  <c:v>539.36431500000003</c:v>
                </c:pt>
                <c:pt idx="4524">
                  <c:v>542.57988136999995</c:v>
                </c:pt>
                <c:pt idx="4525">
                  <c:v>546.28429547999997</c:v>
                </c:pt>
                <c:pt idx="4526">
                  <c:v>545.9952432</c:v>
                </c:pt>
                <c:pt idx="4527">
                  <c:v>548.30279326000004</c:v>
                </c:pt>
                <c:pt idx="4528">
                  <c:v>551.46288675999995</c:v>
                </c:pt>
                <c:pt idx="4529">
                  <c:v>552.97866522000004</c:v>
                </c:pt>
                <c:pt idx="4530">
                  <c:v>553.07040254000003</c:v>
                </c:pt>
                <c:pt idx="4531">
                  <c:v>552.95670719999998</c:v>
                </c:pt>
                <c:pt idx="4532">
                  <c:v>554.77107219000004</c:v>
                </c:pt>
                <c:pt idx="4533">
                  <c:v>552.53798387999996</c:v>
                </c:pt>
                <c:pt idx="4534">
                  <c:v>553.73715004999997</c:v>
                </c:pt>
                <c:pt idx="4535">
                  <c:v>552.95680209</c:v>
                </c:pt>
                <c:pt idx="4536">
                  <c:v>553.60044217999996</c:v>
                </c:pt>
                <c:pt idx="4537">
                  <c:v>554.53632800000003</c:v>
                </c:pt>
                <c:pt idx="4538">
                  <c:v>553.46273289999999</c:v>
                </c:pt>
                <c:pt idx="4539">
                  <c:v>553.58167637999998</c:v>
                </c:pt>
                <c:pt idx="4540">
                  <c:v>553.23576833000004</c:v>
                </c:pt>
                <c:pt idx="4541">
                  <c:v>554.59414546000005</c:v>
                </c:pt>
                <c:pt idx="4542">
                  <c:v>553.89106623999999</c:v>
                </c:pt>
                <c:pt idx="4543">
                  <c:v>553.09087117000001</c:v>
                </c:pt>
                <c:pt idx="4544">
                  <c:v>553.13033567000002</c:v>
                </c:pt>
                <c:pt idx="4545">
                  <c:v>552.43441129999997</c:v>
                </c:pt>
                <c:pt idx="4546">
                  <c:v>552.33446973000002</c:v>
                </c:pt>
                <c:pt idx="4547">
                  <c:v>553.40623450999999</c:v>
                </c:pt>
                <c:pt idx="4548">
                  <c:v>552.84644272000003</c:v>
                </c:pt>
                <c:pt idx="4549">
                  <c:v>552.84730065999997</c:v>
                </c:pt>
                <c:pt idx="4550">
                  <c:v>552.47847965999995</c:v>
                </c:pt>
                <c:pt idx="4551">
                  <c:v>554.88866727000004</c:v>
                </c:pt>
                <c:pt idx="4552">
                  <c:v>553.23172</c:v>
                </c:pt>
                <c:pt idx="4553">
                  <c:v>553.40958349000005</c:v>
                </c:pt>
                <c:pt idx="4554">
                  <c:v>552.08796523000001</c:v>
                </c:pt>
                <c:pt idx="4555">
                  <c:v>553.70105176000004</c:v>
                </c:pt>
                <c:pt idx="4556">
                  <c:v>552.44354568999995</c:v>
                </c:pt>
                <c:pt idx="4557">
                  <c:v>551.53996178</c:v>
                </c:pt>
                <c:pt idx="4558">
                  <c:v>553.61036421999995</c:v>
                </c:pt>
                <c:pt idx="4559">
                  <c:v>553.46409788000005</c:v>
                </c:pt>
                <c:pt idx="4560">
                  <c:v>552.61471243000005</c:v>
                </c:pt>
                <c:pt idx="4561">
                  <c:v>553.59917743999995</c:v>
                </c:pt>
                <c:pt idx="4562">
                  <c:v>552.31432929000005</c:v>
                </c:pt>
                <c:pt idx="4563">
                  <c:v>553.09307271</c:v>
                </c:pt>
                <c:pt idx="4564">
                  <c:v>553.93766858000004</c:v>
                </c:pt>
                <c:pt idx="4565">
                  <c:v>553.56014664999998</c:v>
                </c:pt>
                <c:pt idx="4566">
                  <c:v>551.72007307000001</c:v>
                </c:pt>
                <c:pt idx="4567">
                  <c:v>552.05406556000003</c:v>
                </c:pt>
                <c:pt idx="4568">
                  <c:v>554.16675726999995</c:v>
                </c:pt>
                <c:pt idx="4569">
                  <c:v>553.90580645</c:v>
                </c:pt>
                <c:pt idx="4570">
                  <c:v>553.62034304999997</c:v>
                </c:pt>
                <c:pt idx="4571">
                  <c:v>553.86617064999996</c:v>
                </c:pt>
                <c:pt idx="4572">
                  <c:v>552.05275387999995</c:v>
                </c:pt>
                <c:pt idx="4573">
                  <c:v>552.93401811000001</c:v>
                </c:pt>
                <c:pt idx="4574">
                  <c:v>553.08249874000001</c:v>
                </c:pt>
                <c:pt idx="4575">
                  <c:v>552.13194110999996</c:v>
                </c:pt>
                <c:pt idx="4576">
                  <c:v>553.69018395000001</c:v>
                </c:pt>
                <c:pt idx="4577">
                  <c:v>551.77262637000001</c:v>
                </c:pt>
                <c:pt idx="4578">
                  <c:v>553.68391220000001</c:v>
                </c:pt>
                <c:pt idx="4579">
                  <c:v>552.48801643000002</c:v>
                </c:pt>
                <c:pt idx="4580">
                  <c:v>553.55439072000001</c:v>
                </c:pt>
                <c:pt idx="4581">
                  <c:v>553.44130042999996</c:v>
                </c:pt>
                <c:pt idx="4582">
                  <c:v>552.54301960999999</c:v>
                </c:pt>
                <c:pt idx="4583">
                  <c:v>552.20050452999999</c:v>
                </c:pt>
                <c:pt idx="4584">
                  <c:v>554.02604900999995</c:v>
                </c:pt>
                <c:pt idx="4585">
                  <c:v>553.58471396000004</c:v>
                </c:pt>
                <c:pt idx="4586">
                  <c:v>551.92036359999997</c:v>
                </c:pt>
                <c:pt idx="4587">
                  <c:v>553.14696741</c:v>
                </c:pt>
                <c:pt idx="4588">
                  <c:v>553.02896697999995</c:v>
                </c:pt>
                <c:pt idx="4589">
                  <c:v>553.23669345999997</c:v>
                </c:pt>
                <c:pt idx="4590">
                  <c:v>553.17262887000004</c:v>
                </c:pt>
                <c:pt idx="4591">
                  <c:v>553.72271092000005</c:v>
                </c:pt>
                <c:pt idx="4592">
                  <c:v>552.46200352999995</c:v>
                </c:pt>
                <c:pt idx="4593">
                  <c:v>552.65940567999996</c:v>
                </c:pt>
                <c:pt idx="4594">
                  <c:v>553.07607485999995</c:v>
                </c:pt>
                <c:pt idx="4595">
                  <c:v>552.02567105000003</c:v>
                </c:pt>
                <c:pt idx="4596">
                  <c:v>553.25653491000003</c:v>
                </c:pt>
                <c:pt idx="4597">
                  <c:v>552.96765883</c:v>
                </c:pt>
                <c:pt idx="4598">
                  <c:v>551.22346009</c:v>
                </c:pt>
                <c:pt idx="4599">
                  <c:v>552.91167943999994</c:v>
                </c:pt>
                <c:pt idx="4600">
                  <c:v>551.57254483999998</c:v>
                </c:pt>
                <c:pt idx="4601">
                  <c:v>551.94591290000005</c:v>
                </c:pt>
                <c:pt idx="4602">
                  <c:v>552.91990119000002</c:v>
                </c:pt>
                <c:pt idx="4603">
                  <c:v>552.16341309999996</c:v>
                </c:pt>
                <c:pt idx="4604">
                  <c:v>553.27860362000001</c:v>
                </c:pt>
                <c:pt idx="4605">
                  <c:v>553.09496768999998</c:v>
                </c:pt>
                <c:pt idx="4606">
                  <c:v>553.30971142999999</c:v>
                </c:pt>
                <c:pt idx="4607">
                  <c:v>553.47768355000005</c:v>
                </c:pt>
                <c:pt idx="4608">
                  <c:v>552.12434882000002</c:v>
                </c:pt>
                <c:pt idx="4609">
                  <c:v>553.66265896000004</c:v>
                </c:pt>
                <c:pt idx="4610">
                  <c:v>554.61119170999996</c:v>
                </c:pt>
                <c:pt idx="4611">
                  <c:v>552.36334021000005</c:v>
                </c:pt>
                <c:pt idx="4612">
                  <c:v>554.31525323999995</c:v>
                </c:pt>
                <c:pt idx="4613">
                  <c:v>551.70293153</c:v>
                </c:pt>
                <c:pt idx="4614">
                  <c:v>551.96466629999998</c:v>
                </c:pt>
                <c:pt idx="4615">
                  <c:v>553.92466766999996</c:v>
                </c:pt>
                <c:pt idx="4616">
                  <c:v>551.79330617999995</c:v>
                </c:pt>
                <c:pt idx="4617">
                  <c:v>552.58927090999998</c:v>
                </c:pt>
                <c:pt idx="4618">
                  <c:v>552.18731333999995</c:v>
                </c:pt>
                <c:pt idx="4619">
                  <c:v>553.75350688000003</c:v>
                </c:pt>
                <c:pt idx="4620">
                  <c:v>551.86367026000005</c:v>
                </c:pt>
                <c:pt idx="4621">
                  <c:v>552.81479947000003</c:v>
                </c:pt>
                <c:pt idx="4622">
                  <c:v>554.78974248999998</c:v>
                </c:pt>
                <c:pt idx="4623">
                  <c:v>552.74669098000004</c:v>
                </c:pt>
                <c:pt idx="4624">
                  <c:v>551.75450646000002</c:v>
                </c:pt>
                <c:pt idx="4625">
                  <c:v>552.69010973000002</c:v>
                </c:pt>
                <c:pt idx="4626">
                  <c:v>551.81358302000001</c:v>
                </c:pt>
                <c:pt idx="4627">
                  <c:v>551.88175306999995</c:v>
                </c:pt>
                <c:pt idx="4628">
                  <c:v>552.29676987000005</c:v>
                </c:pt>
                <c:pt idx="4629">
                  <c:v>553.19889060000003</c:v>
                </c:pt>
                <c:pt idx="4630">
                  <c:v>552.53016419000005</c:v>
                </c:pt>
                <c:pt idx="4631">
                  <c:v>552.64427896999996</c:v>
                </c:pt>
                <c:pt idx="4632">
                  <c:v>552.57349653000006</c:v>
                </c:pt>
                <c:pt idx="4633">
                  <c:v>553.05283680000002</c:v>
                </c:pt>
                <c:pt idx="4634">
                  <c:v>551.81735786000002</c:v>
                </c:pt>
                <c:pt idx="4635">
                  <c:v>553.11911201999999</c:v>
                </c:pt>
                <c:pt idx="4636">
                  <c:v>552.65196636999997</c:v>
                </c:pt>
                <c:pt idx="4637">
                  <c:v>553.35986448000006</c:v>
                </c:pt>
                <c:pt idx="4638">
                  <c:v>553.38219930000002</c:v>
                </c:pt>
                <c:pt idx="4639">
                  <c:v>552.93971069999998</c:v>
                </c:pt>
                <c:pt idx="4640">
                  <c:v>553.43752588999996</c:v>
                </c:pt>
                <c:pt idx="4641">
                  <c:v>552.92504967000002</c:v>
                </c:pt>
                <c:pt idx="4642">
                  <c:v>551.88801014000001</c:v>
                </c:pt>
                <c:pt idx="4643">
                  <c:v>552.21401845000003</c:v>
                </c:pt>
                <c:pt idx="4644">
                  <c:v>551.47210297000004</c:v>
                </c:pt>
                <c:pt idx="4645">
                  <c:v>553.58708793999995</c:v>
                </c:pt>
                <c:pt idx="4646">
                  <c:v>552.45880863000002</c:v>
                </c:pt>
                <c:pt idx="4647">
                  <c:v>552.73912949999999</c:v>
                </c:pt>
                <c:pt idx="4648">
                  <c:v>553.18420121999998</c:v>
                </c:pt>
                <c:pt idx="4649">
                  <c:v>554.05804032000003</c:v>
                </c:pt>
                <c:pt idx="4650">
                  <c:v>552.57881136000003</c:v>
                </c:pt>
                <c:pt idx="4651">
                  <c:v>552.30494206000003</c:v>
                </c:pt>
                <c:pt idx="4652">
                  <c:v>553.26011786000004</c:v>
                </c:pt>
                <c:pt idx="4653">
                  <c:v>551.90777697999999</c:v>
                </c:pt>
                <c:pt idx="4654">
                  <c:v>551.98239572</c:v>
                </c:pt>
                <c:pt idx="4655">
                  <c:v>551.73829734000003</c:v>
                </c:pt>
                <c:pt idx="4656">
                  <c:v>552.43701675</c:v>
                </c:pt>
                <c:pt idx="4657">
                  <c:v>552.50623167000003</c:v>
                </c:pt>
                <c:pt idx="4658">
                  <c:v>552.91808778999996</c:v>
                </c:pt>
                <c:pt idx="4659">
                  <c:v>552.19981323000002</c:v>
                </c:pt>
                <c:pt idx="4660">
                  <c:v>551.86148084000001</c:v>
                </c:pt>
                <c:pt idx="4661">
                  <c:v>554.05019166</c:v>
                </c:pt>
                <c:pt idx="4662">
                  <c:v>553.44958106000001</c:v>
                </c:pt>
                <c:pt idx="4663">
                  <c:v>552.98655512000005</c:v>
                </c:pt>
                <c:pt idx="4664">
                  <c:v>552.52690200999996</c:v>
                </c:pt>
                <c:pt idx="4665">
                  <c:v>551.80666924000002</c:v>
                </c:pt>
                <c:pt idx="4666">
                  <c:v>552.00702845000001</c:v>
                </c:pt>
                <c:pt idx="4667">
                  <c:v>552.46201990999998</c:v>
                </c:pt>
                <c:pt idx="4668">
                  <c:v>550.61099993000005</c:v>
                </c:pt>
                <c:pt idx="4669">
                  <c:v>551.40612143999999</c:v>
                </c:pt>
                <c:pt idx="4670">
                  <c:v>552.89331394999999</c:v>
                </c:pt>
                <c:pt idx="4671">
                  <c:v>552.61398396000004</c:v>
                </c:pt>
                <c:pt idx="4672">
                  <c:v>551.70031290999998</c:v>
                </c:pt>
                <c:pt idx="4673">
                  <c:v>553.80701810000005</c:v>
                </c:pt>
                <c:pt idx="4674">
                  <c:v>552.21313836000002</c:v>
                </c:pt>
                <c:pt idx="4675">
                  <c:v>553.25204870000005</c:v>
                </c:pt>
                <c:pt idx="4676">
                  <c:v>552.04800692000003</c:v>
                </c:pt>
                <c:pt idx="4677">
                  <c:v>553.72863499000005</c:v>
                </c:pt>
                <c:pt idx="4678">
                  <c:v>552.03579614</c:v>
                </c:pt>
                <c:pt idx="4679">
                  <c:v>552.84536049999997</c:v>
                </c:pt>
                <c:pt idx="4680">
                  <c:v>551.87480126000003</c:v>
                </c:pt>
                <c:pt idx="4681">
                  <c:v>553.71578529999999</c:v>
                </c:pt>
                <c:pt idx="4682">
                  <c:v>551.76706447000004</c:v>
                </c:pt>
                <c:pt idx="4683">
                  <c:v>551.53731968</c:v>
                </c:pt>
                <c:pt idx="4684">
                  <c:v>550.61592809000001</c:v>
                </c:pt>
                <c:pt idx="4685">
                  <c:v>553.15007648999995</c:v>
                </c:pt>
                <c:pt idx="4686">
                  <c:v>554.31981478</c:v>
                </c:pt>
                <c:pt idx="4687">
                  <c:v>551.22472607999998</c:v>
                </c:pt>
                <c:pt idx="4688">
                  <c:v>552.13551939000001</c:v>
                </c:pt>
                <c:pt idx="4689">
                  <c:v>552.34199316000002</c:v>
                </c:pt>
                <c:pt idx="4690">
                  <c:v>553.08968142000003</c:v>
                </c:pt>
                <c:pt idx="4691">
                  <c:v>551.03713141000003</c:v>
                </c:pt>
                <c:pt idx="4692">
                  <c:v>552.98343639999996</c:v>
                </c:pt>
                <c:pt idx="4693">
                  <c:v>552.14848782000001</c:v>
                </c:pt>
                <c:pt idx="4694">
                  <c:v>551.54496478999999</c:v>
                </c:pt>
                <c:pt idx="4695">
                  <c:v>552.80838599000003</c:v>
                </c:pt>
                <c:pt idx="4696">
                  <c:v>552.52078715000005</c:v>
                </c:pt>
                <c:pt idx="4697">
                  <c:v>552.30276735999996</c:v>
                </c:pt>
                <c:pt idx="4698">
                  <c:v>552.00733759000002</c:v>
                </c:pt>
                <c:pt idx="4699">
                  <c:v>552.20561419000001</c:v>
                </c:pt>
                <c:pt idx="4700">
                  <c:v>551.37117817000001</c:v>
                </c:pt>
                <c:pt idx="4701">
                  <c:v>552.69194543000003</c:v>
                </c:pt>
                <c:pt idx="4702">
                  <c:v>552.33175904999996</c:v>
                </c:pt>
                <c:pt idx="4703">
                  <c:v>552.46409817000006</c:v>
                </c:pt>
                <c:pt idx="4704">
                  <c:v>552.98455975000002</c:v>
                </c:pt>
                <c:pt idx="4705">
                  <c:v>551.71744710999997</c:v>
                </c:pt>
                <c:pt idx="4706">
                  <c:v>551.44910052</c:v>
                </c:pt>
                <c:pt idx="4707">
                  <c:v>551.20256374999997</c:v>
                </c:pt>
                <c:pt idx="4708">
                  <c:v>553.85660540000003</c:v>
                </c:pt>
                <c:pt idx="4709">
                  <c:v>552.60607077999998</c:v>
                </c:pt>
                <c:pt idx="4710">
                  <c:v>552.22127637999995</c:v>
                </c:pt>
                <c:pt idx="4711">
                  <c:v>550.33780852999996</c:v>
                </c:pt>
                <c:pt idx="4712">
                  <c:v>551.07109746000003</c:v>
                </c:pt>
                <c:pt idx="4713">
                  <c:v>550.43566023999995</c:v>
                </c:pt>
                <c:pt idx="4714">
                  <c:v>552.61091583999996</c:v>
                </c:pt>
                <c:pt idx="4715">
                  <c:v>551.38530377999996</c:v>
                </c:pt>
                <c:pt idx="4716">
                  <c:v>551.13437633000001</c:v>
                </c:pt>
                <c:pt idx="4717">
                  <c:v>553.08850888999996</c:v>
                </c:pt>
                <c:pt idx="4718">
                  <c:v>553.00043749999998</c:v>
                </c:pt>
                <c:pt idx="4719">
                  <c:v>552.32453099999998</c:v>
                </c:pt>
                <c:pt idx="4720">
                  <c:v>553.64586108000003</c:v>
                </c:pt>
                <c:pt idx="4721">
                  <c:v>552.21386505999999</c:v>
                </c:pt>
                <c:pt idx="4722">
                  <c:v>552.17114351999999</c:v>
                </c:pt>
                <c:pt idx="4723">
                  <c:v>551.98970328999997</c:v>
                </c:pt>
                <c:pt idx="4724">
                  <c:v>551.39999284999999</c:v>
                </c:pt>
                <c:pt idx="4725">
                  <c:v>551.72174024000003</c:v>
                </c:pt>
                <c:pt idx="4726">
                  <c:v>552.67113171999995</c:v>
                </c:pt>
                <c:pt idx="4727">
                  <c:v>554.17330145999995</c:v>
                </c:pt>
                <c:pt idx="4728">
                  <c:v>552.90906036000001</c:v>
                </c:pt>
                <c:pt idx="4729">
                  <c:v>551.25192998</c:v>
                </c:pt>
                <c:pt idx="4730">
                  <c:v>551.54502588000003</c:v>
                </c:pt>
                <c:pt idx="4731">
                  <c:v>552.01789612000005</c:v>
                </c:pt>
                <c:pt idx="4732">
                  <c:v>553.80291731</c:v>
                </c:pt>
                <c:pt idx="4733">
                  <c:v>558.77270896000005</c:v>
                </c:pt>
                <c:pt idx="4734">
                  <c:v>560.50508379999997</c:v>
                </c:pt>
                <c:pt idx="4735">
                  <c:v>562.25619409000001</c:v>
                </c:pt>
                <c:pt idx="4736">
                  <c:v>564.65012832000002</c:v>
                </c:pt>
                <c:pt idx="4737">
                  <c:v>563.59008832999996</c:v>
                </c:pt>
                <c:pt idx="4738">
                  <c:v>568.48327062999999</c:v>
                </c:pt>
                <c:pt idx="4739">
                  <c:v>571.68386168999996</c:v>
                </c:pt>
                <c:pt idx="4740">
                  <c:v>576.28217837</c:v>
                </c:pt>
                <c:pt idx="4741">
                  <c:v>583.65952556000002</c:v>
                </c:pt>
                <c:pt idx="4742">
                  <c:v>583.67952030000004</c:v>
                </c:pt>
                <c:pt idx="4743">
                  <c:v>583.97523822000005</c:v>
                </c:pt>
                <c:pt idx="4744">
                  <c:v>584.28042329000004</c:v>
                </c:pt>
                <c:pt idx="4745">
                  <c:v>582.47271653999996</c:v>
                </c:pt>
                <c:pt idx="4746">
                  <c:v>583.96484307000003</c:v>
                </c:pt>
                <c:pt idx="4747">
                  <c:v>582.19602194000004</c:v>
                </c:pt>
                <c:pt idx="4748">
                  <c:v>583.70859646999997</c:v>
                </c:pt>
                <c:pt idx="4749">
                  <c:v>583.71561034000001</c:v>
                </c:pt>
                <c:pt idx="4750">
                  <c:v>583.17408368999997</c:v>
                </c:pt>
                <c:pt idx="4751">
                  <c:v>585.74254006000001</c:v>
                </c:pt>
                <c:pt idx="4752">
                  <c:v>583.83290989</c:v>
                </c:pt>
                <c:pt idx="4753">
                  <c:v>585.21475906000001</c:v>
                </c:pt>
                <c:pt idx="4754">
                  <c:v>582.96076625000001</c:v>
                </c:pt>
                <c:pt idx="4755">
                  <c:v>583.55487932000005</c:v>
                </c:pt>
                <c:pt idx="4756">
                  <c:v>584.94853905000002</c:v>
                </c:pt>
                <c:pt idx="4757">
                  <c:v>585.71645618000002</c:v>
                </c:pt>
                <c:pt idx="4758">
                  <c:v>584.19092909999995</c:v>
                </c:pt>
                <c:pt idx="4759">
                  <c:v>583.67678274000002</c:v>
                </c:pt>
                <c:pt idx="4760">
                  <c:v>583.57147175</c:v>
                </c:pt>
                <c:pt idx="4761">
                  <c:v>583.08862690000001</c:v>
                </c:pt>
                <c:pt idx="4762">
                  <c:v>583.83339484999999</c:v>
                </c:pt>
                <c:pt idx="4763">
                  <c:v>582.91893127000003</c:v>
                </c:pt>
                <c:pt idx="4764">
                  <c:v>583.00006162</c:v>
                </c:pt>
                <c:pt idx="4765">
                  <c:v>585.57471568999995</c:v>
                </c:pt>
                <c:pt idx="4766">
                  <c:v>584.60671822999996</c:v>
                </c:pt>
                <c:pt idx="4767">
                  <c:v>584.96716397</c:v>
                </c:pt>
                <c:pt idx="4768">
                  <c:v>582.91122343999996</c:v>
                </c:pt>
                <c:pt idx="4769">
                  <c:v>584.00095651000004</c:v>
                </c:pt>
                <c:pt idx="4770">
                  <c:v>585.11260966999998</c:v>
                </c:pt>
                <c:pt idx="4771">
                  <c:v>584.45726891000004</c:v>
                </c:pt>
                <c:pt idx="4772">
                  <c:v>584.49020054000005</c:v>
                </c:pt>
                <c:pt idx="4773">
                  <c:v>583.57338345000005</c:v>
                </c:pt>
                <c:pt idx="4774">
                  <c:v>584.60964369999999</c:v>
                </c:pt>
                <c:pt idx="4775">
                  <c:v>582.00641044999998</c:v>
                </c:pt>
                <c:pt idx="4776">
                  <c:v>583.48313393000001</c:v>
                </c:pt>
                <c:pt idx="4777">
                  <c:v>583.25665511</c:v>
                </c:pt>
                <c:pt idx="4778">
                  <c:v>582.91153558999997</c:v>
                </c:pt>
                <c:pt idx="4779">
                  <c:v>583.85101010000005</c:v>
                </c:pt>
                <c:pt idx="4780">
                  <c:v>584.16213670000002</c:v>
                </c:pt>
                <c:pt idx="4781">
                  <c:v>583.97169635</c:v>
                </c:pt>
                <c:pt idx="4782">
                  <c:v>582.47567235999998</c:v>
                </c:pt>
                <c:pt idx="4783">
                  <c:v>583.06452392999995</c:v>
                </c:pt>
                <c:pt idx="4784">
                  <c:v>584.62834055999997</c:v>
                </c:pt>
                <c:pt idx="4785">
                  <c:v>583.23007668000002</c:v>
                </c:pt>
                <c:pt idx="4786">
                  <c:v>582.83228839000003</c:v>
                </c:pt>
                <c:pt idx="4787">
                  <c:v>583.27369384999997</c:v>
                </c:pt>
                <c:pt idx="4788">
                  <c:v>584.93333092</c:v>
                </c:pt>
                <c:pt idx="4789">
                  <c:v>582.76344609</c:v>
                </c:pt>
                <c:pt idx="4790">
                  <c:v>584.03963678000002</c:v>
                </c:pt>
                <c:pt idx="4791">
                  <c:v>584.80084420000003</c:v>
                </c:pt>
                <c:pt idx="4792">
                  <c:v>581.99984019999999</c:v>
                </c:pt>
                <c:pt idx="4793">
                  <c:v>582.48029527000006</c:v>
                </c:pt>
                <c:pt idx="4794">
                  <c:v>583.11102312000003</c:v>
                </c:pt>
                <c:pt idx="4795">
                  <c:v>583.67269135000004</c:v>
                </c:pt>
                <c:pt idx="4796">
                  <c:v>581.94995607999999</c:v>
                </c:pt>
                <c:pt idx="4797">
                  <c:v>582.33128877000001</c:v>
                </c:pt>
                <c:pt idx="4798">
                  <c:v>583.25840573999994</c:v>
                </c:pt>
                <c:pt idx="4799">
                  <c:v>583.27420342000005</c:v>
                </c:pt>
                <c:pt idx="4800">
                  <c:v>581.65355939000005</c:v>
                </c:pt>
                <c:pt idx="4801">
                  <c:v>582.97649860000001</c:v>
                </c:pt>
                <c:pt idx="4802">
                  <c:v>583.74829253999997</c:v>
                </c:pt>
                <c:pt idx="4803">
                  <c:v>584.01488873000005</c:v>
                </c:pt>
                <c:pt idx="4804">
                  <c:v>581.96555949000003</c:v>
                </c:pt>
                <c:pt idx="4805">
                  <c:v>583.07335388000001</c:v>
                </c:pt>
                <c:pt idx="4806">
                  <c:v>583.05489264000005</c:v>
                </c:pt>
                <c:pt idx="4807">
                  <c:v>584.49560894000001</c:v>
                </c:pt>
                <c:pt idx="4808">
                  <c:v>582.18421467999997</c:v>
                </c:pt>
                <c:pt idx="4809">
                  <c:v>583.71752358000003</c:v>
                </c:pt>
                <c:pt idx="4810">
                  <c:v>583.96504325000001</c:v>
                </c:pt>
                <c:pt idx="4811">
                  <c:v>583.37755836999997</c:v>
                </c:pt>
                <c:pt idx="4812">
                  <c:v>582.91546860999995</c:v>
                </c:pt>
                <c:pt idx="4813">
                  <c:v>584.32087437999996</c:v>
                </c:pt>
                <c:pt idx="4814">
                  <c:v>583.11730506000004</c:v>
                </c:pt>
                <c:pt idx="4815">
                  <c:v>582.20960465999997</c:v>
                </c:pt>
                <c:pt idx="4816">
                  <c:v>581.97347096999999</c:v>
                </c:pt>
                <c:pt idx="4817">
                  <c:v>583.97653306999996</c:v>
                </c:pt>
                <c:pt idx="4818">
                  <c:v>582.66429445000006</c:v>
                </c:pt>
                <c:pt idx="4819">
                  <c:v>582.96950698000001</c:v>
                </c:pt>
                <c:pt idx="4820">
                  <c:v>583.99238166999999</c:v>
                </c:pt>
                <c:pt idx="4821">
                  <c:v>582.78080089000002</c:v>
                </c:pt>
                <c:pt idx="4822">
                  <c:v>582.14641481000001</c:v>
                </c:pt>
                <c:pt idx="4823">
                  <c:v>582.62728182000001</c:v>
                </c:pt>
                <c:pt idx="4824">
                  <c:v>582.45919613000001</c:v>
                </c:pt>
                <c:pt idx="4825">
                  <c:v>581.97824836999996</c:v>
                </c:pt>
                <c:pt idx="4826">
                  <c:v>582.85784816</c:v>
                </c:pt>
                <c:pt idx="4827">
                  <c:v>581.81467695000003</c:v>
                </c:pt>
                <c:pt idx="4828">
                  <c:v>582.30096850999996</c:v>
                </c:pt>
                <c:pt idx="4829">
                  <c:v>582.56958023000004</c:v>
                </c:pt>
                <c:pt idx="4830">
                  <c:v>583.76567609999995</c:v>
                </c:pt>
                <c:pt idx="4831">
                  <c:v>583.05812672000002</c:v>
                </c:pt>
                <c:pt idx="4832">
                  <c:v>583.39047994999999</c:v>
                </c:pt>
                <c:pt idx="4833">
                  <c:v>582.22022795999999</c:v>
                </c:pt>
                <c:pt idx="4834">
                  <c:v>582.93559579999999</c:v>
                </c:pt>
                <c:pt idx="4835">
                  <c:v>583.02275853000003</c:v>
                </c:pt>
                <c:pt idx="4836">
                  <c:v>583.07682479000005</c:v>
                </c:pt>
                <c:pt idx="4837">
                  <c:v>582.44059288999995</c:v>
                </c:pt>
                <c:pt idx="4838">
                  <c:v>582.31081435999999</c:v>
                </c:pt>
                <c:pt idx="4839">
                  <c:v>583.82004059999997</c:v>
                </c:pt>
                <c:pt idx="4840">
                  <c:v>584.33328820999998</c:v>
                </c:pt>
                <c:pt idx="4841">
                  <c:v>582.47266890000003</c:v>
                </c:pt>
                <c:pt idx="4842">
                  <c:v>584.07179704999999</c:v>
                </c:pt>
                <c:pt idx="4843">
                  <c:v>583.44241048000004</c:v>
                </c:pt>
                <c:pt idx="4844">
                  <c:v>582.36959021999996</c:v>
                </c:pt>
                <c:pt idx="4845">
                  <c:v>584.05560091999996</c:v>
                </c:pt>
                <c:pt idx="4846">
                  <c:v>582.01993021999999</c:v>
                </c:pt>
                <c:pt idx="4847">
                  <c:v>583.86962796</c:v>
                </c:pt>
                <c:pt idx="4848">
                  <c:v>583.19846402999997</c:v>
                </c:pt>
                <c:pt idx="4849">
                  <c:v>583.07720274999997</c:v>
                </c:pt>
                <c:pt idx="4850">
                  <c:v>583.15410125999995</c:v>
                </c:pt>
                <c:pt idx="4851">
                  <c:v>583.71242285000005</c:v>
                </c:pt>
                <c:pt idx="4852">
                  <c:v>583.42737</c:v>
                </c:pt>
                <c:pt idx="4853">
                  <c:v>581.94127678999996</c:v>
                </c:pt>
                <c:pt idx="4854">
                  <c:v>582.65490156999999</c:v>
                </c:pt>
                <c:pt idx="4855">
                  <c:v>582.90009676</c:v>
                </c:pt>
                <c:pt idx="4856">
                  <c:v>581.89426318999995</c:v>
                </c:pt>
                <c:pt idx="4857">
                  <c:v>582.97596943999997</c:v>
                </c:pt>
                <c:pt idx="4858">
                  <c:v>583.13864258000001</c:v>
                </c:pt>
                <c:pt idx="4859">
                  <c:v>583.34547281000005</c:v>
                </c:pt>
                <c:pt idx="4860">
                  <c:v>583.11477649000005</c:v>
                </c:pt>
                <c:pt idx="4861">
                  <c:v>582.16751009999996</c:v>
                </c:pt>
                <c:pt idx="4862">
                  <c:v>582.63396379000005</c:v>
                </c:pt>
                <c:pt idx="4863">
                  <c:v>582.32477720999998</c:v>
                </c:pt>
                <c:pt idx="4864">
                  <c:v>582.72905801000002</c:v>
                </c:pt>
                <c:pt idx="4865">
                  <c:v>494.73347022000002</c:v>
                </c:pt>
                <c:pt idx="4866">
                  <c:v>328.59783618</c:v>
                </c:pt>
                <c:pt idx="4867">
                  <c:v>196.36331842999999</c:v>
                </c:pt>
                <c:pt idx="4868">
                  <c:v>160.15214992</c:v>
                </c:pt>
                <c:pt idx="4869">
                  <c:v>155.54351069000001</c:v>
                </c:pt>
                <c:pt idx="4870">
                  <c:v>154.92491799999999</c:v>
                </c:pt>
                <c:pt idx="4871">
                  <c:v>156.19435985000001</c:v>
                </c:pt>
                <c:pt idx="4872">
                  <c:v>155.23475673999999</c:v>
                </c:pt>
                <c:pt idx="4873">
                  <c:v>156.09972381</c:v>
                </c:pt>
                <c:pt idx="4874">
                  <c:v>154.75484954999999</c:v>
                </c:pt>
                <c:pt idx="4875">
                  <c:v>155.40452282999999</c:v>
                </c:pt>
                <c:pt idx="4876">
                  <c:v>156.11568112</c:v>
                </c:pt>
                <c:pt idx="4877">
                  <c:v>153.93402617000001</c:v>
                </c:pt>
                <c:pt idx="4878">
                  <c:v>154.72315574999999</c:v>
                </c:pt>
                <c:pt idx="4879">
                  <c:v>155.49686088000001</c:v>
                </c:pt>
                <c:pt idx="4880">
                  <c:v>155.23466341</c:v>
                </c:pt>
                <c:pt idx="4881">
                  <c:v>153.23955960000001</c:v>
                </c:pt>
                <c:pt idx="4882">
                  <c:v>156.19385173000001</c:v>
                </c:pt>
                <c:pt idx="4883">
                  <c:v>155.2816886</c:v>
                </c:pt>
                <c:pt idx="4884">
                  <c:v>155.83755306</c:v>
                </c:pt>
                <c:pt idx="4885">
                  <c:v>155.35736082</c:v>
                </c:pt>
                <c:pt idx="4886">
                  <c:v>153.50112863999999</c:v>
                </c:pt>
                <c:pt idx="4887">
                  <c:v>154.78595473999999</c:v>
                </c:pt>
                <c:pt idx="4888">
                  <c:v>155.20291902</c:v>
                </c:pt>
                <c:pt idx="4889">
                  <c:v>156.16245645000001</c:v>
                </c:pt>
                <c:pt idx="4890">
                  <c:v>154.46111915</c:v>
                </c:pt>
                <c:pt idx="4891">
                  <c:v>154.87774995999999</c:v>
                </c:pt>
                <c:pt idx="4892">
                  <c:v>154.92456784000001</c:v>
                </c:pt>
                <c:pt idx="4893">
                  <c:v>155.31264568</c:v>
                </c:pt>
                <c:pt idx="4894">
                  <c:v>155.93165475999999</c:v>
                </c:pt>
                <c:pt idx="4895">
                  <c:v>154.7863739</c:v>
                </c:pt>
                <c:pt idx="4896">
                  <c:v>154.90937568000001</c:v>
                </c:pt>
                <c:pt idx="4897">
                  <c:v>153.31830835</c:v>
                </c:pt>
                <c:pt idx="4898">
                  <c:v>155.06410002000001</c:v>
                </c:pt>
                <c:pt idx="4899">
                  <c:v>155.23456333999999</c:v>
                </c:pt>
                <c:pt idx="4900">
                  <c:v>155.42056561000001</c:v>
                </c:pt>
                <c:pt idx="4901">
                  <c:v>155.06393408</c:v>
                </c:pt>
                <c:pt idx="4902">
                  <c:v>155.54398289</c:v>
                </c:pt>
                <c:pt idx="4903">
                  <c:v>155.74548877999999</c:v>
                </c:pt>
                <c:pt idx="4904">
                  <c:v>155.99228701000001</c:v>
                </c:pt>
                <c:pt idx="4905">
                  <c:v>155.09509051000001</c:v>
                </c:pt>
                <c:pt idx="4906">
                  <c:v>154.35335505</c:v>
                </c:pt>
                <c:pt idx="4907">
                  <c:v>155.04825632999999</c:v>
                </c:pt>
                <c:pt idx="4908">
                  <c:v>155.06410398</c:v>
                </c:pt>
                <c:pt idx="4909">
                  <c:v>156.14670737</c:v>
                </c:pt>
                <c:pt idx="4910">
                  <c:v>155.11095875000001</c:v>
                </c:pt>
                <c:pt idx="4911">
                  <c:v>154.02806797</c:v>
                </c:pt>
                <c:pt idx="4912">
                  <c:v>155.09501241000001</c:v>
                </c:pt>
                <c:pt idx="4913">
                  <c:v>155.49631306000001</c:v>
                </c:pt>
                <c:pt idx="4914">
                  <c:v>154.33768681999999</c:v>
                </c:pt>
                <c:pt idx="4915">
                  <c:v>155.52786760999999</c:v>
                </c:pt>
                <c:pt idx="4916">
                  <c:v>156.30118881999999</c:v>
                </c:pt>
                <c:pt idx="4917">
                  <c:v>154.01209274000001</c:v>
                </c:pt>
                <c:pt idx="4918">
                  <c:v>155.21795806</c:v>
                </c:pt>
                <c:pt idx="4919">
                  <c:v>154.75411517000001</c:v>
                </c:pt>
                <c:pt idx="4920">
                  <c:v>155.51203856999999</c:v>
                </c:pt>
                <c:pt idx="4921">
                  <c:v>155.23469603000001</c:v>
                </c:pt>
                <c:pt idx="4922">
                  <c:v>155.86856678999999</c:v>
                </c:pt>
                <c:pt idx="4923">
                  <c:v>154.50800692000001</c:v>
                </c:pt>
                <c:pt idx="4924">
                  <c:v>154.33732868000001</c:v>
                </c:pt>
                <c:pt idx="4925">
                  <c:v>153.68723503000001</c:v>
                </c:pt>
                <c:pt idx="4926">
                  <c:v>154.77019349</c:v>
                </c:pt>
                <c:pt idx="4927">
                  <c:v>154.81726011000001</c:v>
                </c:pt>
                <c:pt idx="4928">
                  <c:v>155.07927371</c:v>
                </c:pt>
                <c:pt idx="4929">
                  <c:v>154.89323798999999</c:v>
                </c:pt>
                <c:pt idx="4930">
                  <c:v>154.95597419000001</c:v>
                </c:pt>
                <c:pt idx="4931">
                  <c:v>154.02828998000001</c:v>
                </c:pt>
                <c:pt idx="4932">
                  <c:v>155.52803727</c:v>
                </c:pt>
                <c:pt idx="4933">
                  <c:v>155.28131343000001</c:v>
                </c:pt>
                <c:pt idx="4934">
                  <c:v>155.24985806000001</c:v>
                </c:pt>
                <c:pt idx="4935">
                  <c:v>153.84190511</c:v>
                </c:pt>
                <c:pt idx="4936">
                  <c:v>155.21830444</c:v>
                </c:pt>
                <c:pt idx="4937">
                  <c:v>155.26551581999999</c:v>
                </c:pt>
                <c:pt idx="4938">
                  <c:v>153.79457654000001</c:v>
                </c:pt>
                <c:pt idx="4939">
                  <c:v>155.11066749</c:v>
                </c:pt>
                <c:pt idx="4940">
                  <c:v>155.12626942</c:v>
                </c:pt>
                <c:pt idx="4941">
                  <c:v>154.46052435999999</c:v>
                </c:pt>
                <c:pt idx="4942">
                  <c:v>155.09446445</c:v>
                </c:pt>
                <c:pt idx="4943">
                  <c:v>153.09991264999999</c:v>
                </c:pt>
                <c:pt idx="4944">
                  <c:v>155.03183903999999</c:v>
                </c:pt>
                <c:pt idx="4945">
                  <c:v>153.98051724000001</c:v>
                </c:pt>
                <c:pt idx="4946">
                  <c:v>153.96512673999999</c:v>
                </c:pt>
                <c:pt idx="4947">
                  <c:v>155.21823649999999</c:v>
                </c:pt>
                <c:pt idx="4948">
                  <c:v>153.56395105999999</c:v>
                </c:pt>
                <c:pt idx="4949">
                  <c:v>154.58407892</c:v>
                </c:pt>
                <c:pt idx="4950">
                  <c:v>155.60623577000001</c:v>
                </c:pt>
                <c:pt idx="4951">
                  <c:v>154.02849301000001</c:v>
                </c:pt>
                <c:pt idx="4952">
                  <c:v>155.07990864999999</c:v>
                </c:pt>
                <c:pt idx="4953">
                  <c:v>153.34699871000001</c:v>
                </c:pt>
                <c:pt idx="4954">
                  <c:v>155.57498611</c:v>
                </c:pt>
                <c:pt idx="4955">
                  <c:v>154.29087504</c:v>
                </c:pt>
                <c:pt idx="4956">
                  <c:v>156.53493725999999</c:v>
                </c:pt>
                <c:pt idx="4957">
                  <c:v>155.48085308</c:v>
                </c:pt>
                <c:pt idx="4958">
                  <c:v>156.79667314</c:v>
                </c:pt>
                <c:pt idx="4959">
                  <c:v>155.57526322999999</c:v>
                </c:pt>
                <c:pt idx="4960">
                  <c:v>154.10403260000001</c:v>
                </c:pt>
                <c:pt idx="4961">
                  <c:v>156.19370219000001</c:v>
                </c:pt>
                <c:pt idx="4962">
                  <c:v>155.23412483999999</c:v>
                </c:pt>
                <c:pt idx="4963">
                  <c:v>155.34384175</c:v>
                </c:pt>
                <c:pt idx="4964">
                  <c:v>154.94000767</c:v>
                </c:pt>
                <c:pt idx="4965">
                  <c:v>155.04772779000001</c:v>
                </c:pt>
                <c:pt idx="4966">
                  <c:v>153.23897005000001</c:v>
                </c:pt>
                <c:pt idx="4967">
                  <c:v>154.33726727999999</c:v>
                </c:pt>
                <c:pt idx="4968">
                  <c:v>153.82622939999999</c:v>
                </c:pt>
                <c:pt idx="4969">
                  <c:v>154.35291635999999</c:v>
                </c:pt>
                <c:pt idx="4970">
                  <c:v>154.61550181999999</c:v>
                </c:pt>
                <c:pt idx="4971">
                  <c:v>155.85264111000001</c:v>
                </c:pt>
                <c:pt idx="4972">
                  <c:v>154.66210699999999</c:v>
                </c:pt>
                <c:pt idx="4973">
                  <c:v>155.60613921000001</c:v>
                </c:pt>
                <c:pt idx="4974">
                  <c:v>156.11483537999999</c:v>
                </c:pt>
                <c:pt idx="4975">
                  <c:v>153.84173365999999</c:v>
                </c:pt>
                <c:pt idx="4976">
                  <c:v>156.62618860000001</c:v>
                </c:pt>
                <c:pt idx="4977">
                  <c:v>155.24999270999999</c:v>
                </c:pt>
                <c:pt idx="4978">
                  <c:v>155.04806266</c:v>
                </c:pt>
                <c:pt idx="4979">
                  <c:v>155.86895236000001</c:v>
                </c:pt>
                <c:pt idx="4980">
                  <c:v>154.69407817999999</c:v>
                </c:pt>
                <c:pt idx="4981">
                  <c:v>155.29688034</c:v>
                </c:pt>
                <c:pt idx="4982">
                  <c:v>154.77043141999999</c:v>
                </c:pt>
                <c:pt idx="4983">
                  <c:v>155.04824479999999</c:v>
                </c:pt>
                <c:pt idx="4984">
                  <c:v>155.38922281999999</c:v>
                </c:pt>
                <c:pt idx="4985">
                  <c:v>155.03280580000001</c:v>
                </c:pt>
                <c:pt idx="4986">
                  <c:v>153.39421028000001</c:v>
                </c:pt>
                <c:pt idx="4987">
                  <c:v>154.47700058999999</c:v>
                </c:pt>
                <c:pt idx="4988">
                  <c:v>153.53290558</c:v>
                </c:pt>
                <c:pt idx="4989">
                  <c:v>154.80118274</c:v>
                </c:pt>
                <c:pt idx="4990">
                  <c:v>154.32198892</c:v>
                </c:pt>
                <c:pt idx="4991">
                  <c:v>154.84872494999999</c:v>
                </c:pt>
                <c:pt idx="4992">
                  <c:v>154.05999474000001</c:v>
                </c:pt>
                <c:pt idx="4993">
                  <c:v>155.79061389</c:v>
                </c:pt>
                <c:pt idx="4994">
                  <c:v>154.52391158</c:v>
                </c:pt>
                <c:pt idx="4995">
                  <c:v>154.21470843</c:v>
                </c:pt>
                <c:pt idx="4996">
                  <c:v>155.28193716999999</c:v>
                </c:pt>
                <c:pt idx="4997">
                  <c:v>155.66725335999999</c:v>
                </c:pt>
                <c:pt idx="4998">
                  <c:v>154.46139970999999</c:v>
                </c:pt>
                <c:pt idx="4999">
                  <c:v>156.20930365999999</c:v>
                </c:pt>
                <c:pt idx="5000">
                  <c:v>153.51736708000001</c:v>
                </c:pt>
                <c:pt idx="5001">
                  <c:v>155.52769706000001</c:v>
                </c:pt>
                <c:pt idx="5002">
                  <c:v>155.3574514</c:v>
                </c:pt>
                <c:pt idx="5003">
                  <c:v>154.56797058000001</c:v>
                </c:pt>
                <c:pt idx="5004">
                  <c:v>155.40397518</c:v>
                </c:pt>
                <c:pt idx="5005">
                  <c:v>154.89371043</c:v>
                </c:pt>
                <c:pt idx="5006">
                  <c:v>155.37229389999999</c:v>
                </c:pt>
                <c:pt idx="5007">
                  <c:v>154.70635256</c:v>
                </c:pt>
                <c:pt idx="5008">
                  <c:v>154.28966718000001</c:v>
                </c:pt>
                <c:pt idx="5009">
                  <c:v>154.1352345</c:v>
                </c:pt>
                <c:pt idx="5010">
                  <c:v>154.16620312000001</c:v>
                </c:pt>
                <c:pt idx="5011">
                  <c:v>152.77413159</c:v>
                </c:pt>
                <c:pt idx="5012">
                  <c:v>152.27938437</c:v>
                </c:pt>
                <c:pt idx="5013">
                  <c:v>155.11136993</c:v>
                </c:pt>
                <c:pt idx="5014">
                  <c:v>152.31149919999999</c:v>
                </c:pt>
                <c:pt idx="5015">
                  <c:v>152.68082766000001</c:v>
                </c:pt>
                <c:pt idx="5016">
                  <c:v>152.79062375000001</c:v>
                </c:pt>
                <c:pt idx="5017">
                  <c:v>152.35819673</c:v>
                </c:pt>
                <c:pt idx="5018">
                  <c:v>151.83184242999999</c:v>
                </c:pt>
                <c:pt idx="5019">
                  <c:v>152.27975895</c:v>
                </c:pt>
                <c:pt idx="5020">
                  <c:v>152.49692074000001</c:v>
                </c:pt>
                <c:pt idx="5021">
                  <c:v>151.98612093</c:v>
                </c:pt>
                <c:pt idx="5022">
                  <c:v>153.08475557</c:v>
                </c:pt>
                <c:pt idx="5023">
                  <c:v>153.99693543000001</c:v>
                </c:pt>
                <c:pt idx="5024">
                  <c:v>152.91453000999999</c:v>
                </c:pt>
                <c:pt idx="5025">
                  <c:v>152.32687233999999</c:v>
                </c:pt>
                <c:pt idx="5026">
                  <c:v>152.51289925</c:v>
                </c:pt>
                <c:pt idx="5027">
                  <c:v>152.66743668999999</c:v>
                </c:pt>
                <c:pt idx="5028">
                  <c:v>152.43464496000001</c:v>
                </c:pt>
                <c:pt idx="5029">
                  <c:v>151.05805789999999</c:v>
                </c:pt>
                <c:pt idx="5030">
                  <c:v>152.88306424999999</c:v>
                </c:pt>
                <c:pt idx="5031">
                  <c:v>152.75929051</c:v>
                </c:pt>
                <c:pt idx="5032">
                  <c:v>152.51212866</c:v>
                </c:pt>
                <c:pt idx="5033">
                  <c:v>151.56841603999999</c:v>
                </c:pt>
                <c:pt idx="5034">
                  <c:v>152.18751132</c:v>
                </c:pt>
                <c:pt idx="5035">
                  <c:v>153.73455096999999</c:v>
                </c:pt>
                <c:pt idx="5036">
                  <c:v>152.80569664999999</c:v>
                </c:pt>
                <c:pt idx="5037">
                  <c:v>152.27928616</c:v>
                </c:pt>
                <c:pt idx="5038">
                  <c:v>153.73423897999999</c:v>
                </c:pt>
                <c:pt idx="5039">
                  <c:v>152.25003097000001</c:v>
                </c:pt>
                <c:pt idx="5040">
                  <c:v>152.75878817</c:v>
                </c:pt>
                <c:pt idx="5041">
                  <c:v>152.07759145</c:v>
                </c:pt>
                <c:pt idx="5042">
                  <c:v>152.65165561000001</c:v>
                </c:pt>
                <c:pt idx="5043">
                  <c:v>152.13988463000001</c:v>
                </c:pt>
                <c:pt idx="5044">
                  <c:v>153.42476418999999</c:v>
                </c:pt>
                <c:pt idx="5045">
                  <c:v>151.95390950999999</c:v>
                </c:pt>
                <c:pt idx="5046">
                  <c:v>152.57253083000001</c:v>
                </c:pt>
                <c:pt idx="5047">
                  <c:v>153.14641875000001</c:v>
                </c:pt>
                <c:pt idx="5048">
                  <c:v>153.11527208999999</c:v>
                </c:pt>
                <c:pt idx="5049">
                  <c:v>152.51243626999999</c:v>
                </c:pt>
                <c:pt idx="5050">
                  <c:v>151.31944386999999</c:v>
                </c:pt>
                <c:pt idx="5051">
                  <c:v>153.37761061</c:v>
                </c:pt>
                <c:pt idx="5052">
                  <c:v>152.86667413000001</c:v>
                </c:pt>
                <c:pt idx="5053">
                  <c:v>153.02104704999999</c:v>
                </c:pt>
                <c:pt idx="5054">
                  <c:v>151.69182087999999</c:v>
                </c:pt>
                <c:pt idx="5055">
                  <c:v>152.24797111000001</c:v>
                </c:pt>
                <c:pt idx="5056">
                  <c:v>152.43412423000001</c:v>
                </c:pt>
                <c:pt idx="5057">
                  <c:v>151.69244115999999</c:v>
                </c:pt>
                <c:pt idx="5058">
                  <c:v>151.97077335</c:v>
                </c:pt>
                <c:pt idx="5059">
                  <c:v>152.94574476</c:v>
                </c:pt>
                <c:pt idx="5060">
                  <c:v>151.6289768</c:v>
                </c:pt>
                <c:pt idx="5061">
                  <c:v>153.23875196</c:v>
                </c:pt>
                <c:pt idx="5062">
                  <c:v>152.65147239999999</c:v>
                </c:pt>
                <c:pt idx="5063">
                  <c:v>151.97011404</c:v>
                </c:pt>
                <c:pt idx="5064">
                  <c:v>152.43385554</c:v>
                </c:pt>
                <c:pt idx="5065">
                  <c:v>152.12446765999999</c:v>
                </c:pt>
                <c:pt idx="5066">
                  <c:v>151.35088501999999</c:v>
                </c:pt>
                <c:pt idx="5067">
                  <c:v>152.17184316000001</c:v>
                </c:pt>
                <c:pt idx="5068">
                  <c:v>151.89370998000001</c:v>
                </c:pt>
                <c:pt idx="5069">
                  <c:v>152.60428966000001</c:v>
                </c:pt>
                <c:pt idx="5070">
                  <c:v>153.48565979</c:v>
                </c:pt>
                <c:pt idx="5071">
                  <c:v>151.05744311000001</c:v>
                </c:pt>
                <c:pt idx="5072">
                  <c:v>151.56876579999999</c:v>
                </c:pt>
                <c:pt idx="5073">
                  <c:v>151.66065115000001</c:v>
                </c:pt>
                <c:pt idx="5074">
                  <c:v>152.20279049000001</c:v>
                </c:pt>
                <c:pt idx="5075">
                  <c:v>152.29500127</c:v>
                </c:pt>
                <c:pt idx="5076">
                  <c:v>152.75914262000001</c:v>
                </c:pt>
                <c:pt idx="5077">
                  <c:v>152.77552695</c:v>
                </c:pt>
                <c:pt idx="5078">
                  <c:v>152.45015566999999</c:v>
                </c:pt>
                <c:pt idx="5079">
                  <c:v>151.53769274999999</c:v>
                </c:pt>
                <c:pt idx="5080">
                  <c:v>150.76417024</c:v>
                </c:pt>
                <c:pt idx="5081">
                  <c:v>152.20334772000001</c:v>
                </c:pt>
                <c:pt idx="5082">
                  <c:v>153.33138260000001</c:v>
                </c:pt>
                <c:pt idx="5083">
                  <c:v>151.55375731999999</c:v>
                </c:pt>
                <c:pt idx="5084">
                  <c:v>152.32736041999999</c:v>
                </c:pt>
                <c:pt idx="5085">
                  <c:v>152.31157669000001</c:v>
                </c:pt>
                <c:pt idx="5086">
                  <c:v>150.45490505999999</c:v>
                </c:pt>
                <c:pt idx="5087">
                  <c:v>151.22820117000001</c:v>
                </c:pt>
                <c:pt idx="5088">
                  <c:v>152.97646831</c:v>
                </c:pt>
                <c:pt idx="5089">
                  <c:v>152.81985662</c:v>
                </c:pt>
                <c:pt idx="5090">
                  <c:v>152.01739964999999</c:v>
                </c:pt>
                <c:pt idx="5091">
                  <c:v>150.48626202</c:v>
                </c:pt>
                <c:pt idx="5092">
                  <c:v>152.97726906</c:v>
                </c:pt>
                <c:pt idx="5093">
                  <c:v>152.03349974</c:v>
                </c:pt>
                <c:pt idx="5094">
                  <c:v>151.90748253000001</c:v>
                </c:pt>
                <c:pt idx="5095">
                  <c:v>152.82222873000001</c:v>
                </c:pt>
                <c:pt idx="5096">
                  <c:v>151.35150271000001</c:v>
                </c:pt>
                <c:pt idx="5097">
                  <c:v>152.43449767000001</c:v>
                </c:pt>
                <c:pt idx="5098">
                  <c:v>152.79179703</c:v>
                </c:pt>
                <c:pt idx="5099">
                  <c:v>152.32700022</c:v>
                </c:pt>
                <c:pt idx="5100">
                  <c:v>152.62043181000001</c:v>
                </c:pt>
                <c:pt idx="5101">
                  <c:v>152.27929481999999</c:v>
                </c:pt>
                <c:pt idx="5102">
                  <c:v>152.14039152000001</c:v>
                </c:pt>
                <c:pt idx="5103">
                  <c:v>152.96081609000001</c:v>
                </c:pt>
                <c:pt idx="5104">
                  <c:v>152.43407028999999</c:v>
                </c:pt>
                <c:pt idx="5105">
                  <c:v>153.03740073</c:v>
                </c:pt>
                <c:pt idx="5106">
                  <c:v>150.91876199000001</c:v>
                </c:pt>
                <c:pt idx="5107">
                  <c:v>152.29568032</c:v>
                </c:pt>
                <c:pt idx="5108">
                  <c:v>151.24400205000001</c:v>
                </c:pt>
                <c:pt idx="5109">
                  <c:v>151.36674765999999</c:v>
                </c:pt>
                <c:pt idx="5110">
                  <c:v>152.26379951000001</c:v>
                </c:pt>
                <c:pt idx="5111">
                  <c:v>151.56890924999999</c:v>
                </c:pt>
                <c:pt idx="5112">
                  <c:v>152.17207938000001</c:v>
                </c:pt>
                <c:pt idx="5113">
                  <c:v>152.29543652000001</c:v>
                </c:pt>
                <c:pt idx="5114">
                  <c:v>150.8876382</c:v>
                </c:pt>
                <c:pt idx="5115">
                  <c:v>152.85148846000001</c:v>
                </c:pt>
                <c:pt idx="5116">
                  <c:v>151.93929700000001</c:v>
                </c:pt>
                <c:pt idx="5117">
                  <c:v>152.203755</c:v>
                </c:pt>
                <c:pt idx="5118">
                  <c:v>152.32697669999999</c:v>
                </c:pt>
                <c:pt idx="5119">
                  <c:v>153.2391709</c:v>
                </c:pt>
                <c:pt idx="5120">
                  <c:v>152.35842435999999</c:v>
                </c:pt>
                <c:pt idx="5121">
                  <c:v>151.3674402</c:v>
                </c:pt>
                <c:pt idx="5122">
                  <c:v>153.02184722000001</c:v>
                </c:pt>
                <c:pt idx="5123">
                  <c:v>153.06908218999999</c:v>
                </c:pt>
                <c:pt idx="5124">
                  <c:v>153.13199241000001</c:v>
                </c:pt>
                <c:pt idx="5125">
                  <c:v>152.34290970999999</c:v>
                </c:pt>
                <c:pt idx="5126">
                  <c:v>153.25526600000001</c:v>
                </c:pt>
                <c:pt idx="5127">
                  <c:v>151.53813418999999</c:v>
                </c:pt>
                <c:pt idx="5128">
                  <c:v>150.50222593999999</c:v>
                </c:pt>
                <c:pt idx="5129">
                  <c:v>153.54912277</c:v>
                </c:pt>
                <c:pt idx="5130">
                  <c:v>151.72379103</c:v>
                </c:pt>
                <c:pt idx="5131">
                  <c:v>151.69251865999999</c:v>
                </c:pt>
                <c:pt idx="5132">
                  <c:v>150.28465621000001</c:v>
                </c:pt>
                <c:pt idx="5133">
                  <c:v>152.74345270000001</c:v>
                </c:pt>
                <c:pt idx="5134">
                  <c:v>152.10923141999999</c:v>
                </c:pt>
                <c:pt idx="5135">
                  <c:v>151.66074594</c:v>
                </c:pt>
                <c:pt idx="5136">
                  <c:v>152.60462526000001</c:v>
                </c:pt>
                <c:pt idx="5137">
                  <c:v>151.70776864999999</c:v>
                </c:pt>
                <c:pt idx="5138">
                  <c:v>152.91404833000001</c:v>
                </c:pt>
                <c:pt idx="5139">
                  <c:v>151.81554876000001</c:v>
                </c:pt>
                <c:pt idx="5140">
                  <c:v>150.59378946999999</c:v>
                </c:pt>
                <c:pt idx="5141">
                  <c:v>152.72779327000001</c:v>
                </c:pt>
                <c:pt idx="5142">
                  <c:v>150.96615270999999</c:v>
                </c:pt>
                <c:pt idx="5143">
                  <c:v>152.26390852</c:v>
                </c:pt>
                <c:pt idx="5144">
                  <c:v>151.84658203999999</c:v>
                </c:pt>
                <c:pt idx="5145">
                  <c:v>153.53282171000001</c:v>
                </c:pt>
                <c:pt idx="5146">
                  <c:v>150.48646866999999</c:v>
                </c:pt>
                <c:pt idx="5147">
                  <c:v>151.19757641000001</c:v>
                </c:pt>
                <c:pt idx="5148">
                  <c:v>151.72441649999999</c:v>
                </c:pt>
                <c:pt idx="5149">
                  <c:v>151.53823897999999</c:v>
                </c:pt>
                <c:pt idx="5150">
                  <c:v>150.59439886999999</c:v>
                </c:pt>
                <c:pt idx="5151">
                  <c:v>152.20398127000001</c:v>
                </c:pt>
                <c:pt idx="5152">
                  <c:v>151.89460703</c:v>
                </c:pt>
                <c:pt idx="5153">
                  <c:v>152.18838495</c:v>
                </c:pt>
                <c:pt idx="5154">
                  <c:v>151.80074863999999</c:v>
                </c:pt>
                <c:pt idx="5155">
                  <c:v>151.21328904000001</c:v>
                </c:pt>
                <c:pt idx="5156">
                  <c:v>151.95525584999999</c:v>
                </c:pt>
                <c:pt idx="5157">
                  <c:v>151.39911531999999</c:v>
                </c:pt>
                <c:pt idx="5158">
                  <c:v>153.27085808999999</c:v>
                </c:pt>
                <c:pt idx="5159">
                  <c:v>153.37944274</c:v>
                </c:pt>
                <c:pt idx="5160">
                  <c:v>151.39950141</c:v>
                </c:pt>
                <c:pt idx="5161">
                  <c:v>152.86766370999999</c:v>
                </c:pt>
                <c:pt idx="5162">
                  <c:v>152.60541605</c:v>
                </c:pt>
                <c:pt idx="5163">
                  <c:v>151.26044146000001</c:v>
                </c:pt>
                <c:pt idx="5164">
                  <c:v>151.67727055</c:v>
                </c:pt>
                <c:pt idx="5165">
                  <c:v>152.12591997000001</c:v>
                </c:pt>
                <c:pt idx="5166">
                  <c:v>150.47132664</c:v>
                </c:pt>
                <c:pt idx="5167">
                  <c:v>152.18893317999999</c:v>
                </c:pt>
                <c:pt idx="5168">
                  <c:v>151.98675829999999</c:v>
                </c:pt>
                <c:pt idx="5169">
                  <c:v>152.00258001</c:v>
                </c:pt>
                <c:pt idx="5170">
                  <c:v>151.69312019</c:v>
                </c:pt>
                <c:pt idx="5171">
                  <c:v>150.87268259000001</c:v>
                </c:pt>
                <c:pt idx="5172">
                  <c:v>151.83247616</c:v>
                </c:pt>
                <c:pt idx="5173">
                  <c:v>150.76477378999999</c:v>
                </c:pt>
                <c:pt idx="5174">
                  <c:v>151.66187704000001</c:v>
                </c:pt>
                <c:pt idx="5175">
                  <c:v>151.33659015000001</c:v>
                </c:pt>
                <c:pt idx="5176">
                  <c:v>153.19255817999999</c:v>
                </c:pt>
                <c:pt idx="5177">
                  <c:v>152.18858516</c:v>
                </c:pt>
                <c:pt idx="5178">
                  <c:v>150.61019329999999</c:v>
                </c:pt>
                <c:pt idx="5179">
                  <c:v>151.89517007000001</c:v>
                </c:pt>
                <c:pt idx="5180">
                  <c:v>151.09021573000001</c:v>
                </c:pt>
                <c:pt idx="5181">
                  <c:v>152.93058704000001</c:v>
                </c:pt>
                <c:pt idx="5182">
                  <c:v>151.72449044000001</c:v>
                </c:pt>
                <c:pt idx="5183">
                  <c:v>153.08520451999999</c:v>
                </c:pt>
                <c:pt idx="5184">
                  <c:v>150.26927889000001</c:v>
                </c:pt>
                <c:pt idx="5185">
                  <c:v>151.70837370999999</c:v>
                </c:pt>
                <c:pt idx="5186">
                  <c:v>151.87913377999999</c:v>
                </c:pt>
                <c:pt idx="5187">
                  <c:v>151.10495076000001</c:v>
                </c:pt>
                <c:pt idx="5188">
                  <c:v>152.49727959000001</c:v>
                </c:pt>
                <c:pt idx="5189">
                  <c:v>152.07799689000001</c:v>
                </c:pt>
                <c:pt idx="5190">
                  <c:v>151.69229855</c:v>
                </c:pt>
                <c:pt idx="5191">
                  <c:v>152.26422387</c:v>
                </c:pt>
                <c:pt idx="5192">
                  <c:v>150.60986359</c:v>
                </c:pt>
                <c:pt idx="5193">
                  <c:v>151.8161862</c:v>
                </c:pt>
                <c:pt idx="5194">
                  <c:v>151.16570725</c:v>
                </c:pt>
                <c:pt idx="5195">
                  <c:v>151.75560661</c:v>
                </c:pt>
                <c:pt idx="5196">
                  <c:v>152.20419122999999</c:v>
                </c:pt>
                <c:pt idx="5197">
                  <c:v>152.89937653999999</c:v>
                </c:pt>
                <c:pt idx="5198">
                  <c:v>152.18845651000001</c:v>
                </c:pt>
                <c:pt idx="5199">
                  <c:v>150.65764039000001</c:v>
                </c:pt>
                <c:pt idx="5200">
                  <c:v>152.91551319000001</c:v>
                </c:pt>
                <c:pt idx="5201">
                  <c:v>152.23342915000001</c:v>
                </c:pt>
                <c:pt idx="5202">
                  <c:v>152.66844738</c:v>
                </c:pt>
                <c:pt idx="5203">
                  <c:v>151.67768705</c:v>
                </c:pt>
                <c:pt idx="5204">
                  <c:v>151.50713630999999</c:v>
                </c:pt>
                <c:pt idx="5205">
                  <c:v>151.36835866999999</c:v>
                </c:pt>
                <c:pt idx="5206">
                  <c:v>150.71814024</c:v>
                </c:pt>
                <c:pt idx="5207">
                  <c:v>151.26091951000001</c:v>
                </c:pt>
                <c:pt idx="5208">
                  <c:v>152.14194884</c:v>
                </c:pt>
                <c:pt idx="5209">
                  <c:v>153.10143524</c:v>
                </c:pt>
                <c:pt idx="5210">
                  <c:v>151.36805466999999</c:v>
                </c:pt>
                <c:pt idx="5211">
                  <c:v>152.63712477999999</c:v>
                </c:pt>
                <c:pt idx="5212">
                  <c:v>150.64192525000001</c:v>
                </c:pt>
                <c:pt idx="5213">
                  <c:v>151.3994495</c:v>
                </c:pt>
                <c:pt idx="5214">
                  <c:v>151.6463521</c:v>
                </c:pt>
                <c:pt idx="5215">
                  <c:v>150.47154954999999</c:v>
                </c:pt>
                <c:pt idx="5216">
                  <c:v>152.60571189999999</c:v>
                </c:pt>
                <c:pt idx="5217">
                  <c:v>152.63731114999999</c:v>
                </c:pt>
                <c:pt idx="5218">
                  <c:v>152.32796246000001</c:v>
                </c:pt>
                <c:pt idx="5219">
                  <c:v>153.51852316</c:v>
                </c:pt>
                <c:pt idx="5220">
                  <c:v>151.49157151</c:v>
                </c:pt>
                <c:pt idx="5221">
                  <c:v>150.61047008</c:v>
                </c:pt>
                <c:pt idx="5222">
                  <c:v>151.98728072</c:v>
                </c:pt>
                <c:pt idx="5223">
                  <c:v>151.229938</c:v>
                </c:pt>
                <c:pt idx="5224">
                  <c:v>151.41570999999999</c:v>
                </c:pt>
                <c:pt idx="5225">
                  <c:v>151.78654366000001</c:v>
                </c:pt>
                <c:pt idx="5226">
                  <c:v>152.32812526000001</c:v>
                </c:pt>
                <c:pt idx="5227">
                  <c:v>151.66224084000001</c:v>
                </c:pt>
                <c:pt idx="5228">
                  <c:v>151.26097358000001</c:v>
                </c:pt>
                <c:pt idx="5229">
                  <c:v>150.53246164000001</c:v>
                </c:pt>
                <c:pt idx="5230">
                  <c:v>153.08627661</c:v>
                </c:pt>
                <c:pt idx="5231">
                  <c:v>151.43128541999999</c:v>
                </c:pt>
                <c:pt idx="5232">
                  <c:v>150.28589126</c:v>
                </c:pt>
                <c:pt idx="5233">
                  <c:v>151.12195875</c:v>
                </c:pt>
                <c:pt idx="5234">
                  <c:v>151.69372482</c:v>
                </c:pt>
                <c:pt idx="5235">
                  <c:v>150.62699806000001</c:v>
                </c:pt>
                <c:pt idx="5236">
                  <c:v>152.01870597000001</c:v>
                </c:pt>
                <c:pt idx="5237">
                  <c:v>151.60227791</c:v>
                </c:pt>
                <c:pt idx="5238">
                  <c:v>152.77679318</c:v>
                </c:pt>
                <c:pt idx="5239">
                  <c:v>151.64672881000001</c:v>
                </c:pt>
                <c:pt idx="5240">
                  <c:v>150.8443809</c:v>
                </c:pt>
                <c:pt idx="5241">
                  <c:v>152.09475495000001</c:v>
                </c:pt>
                <c:pt idx="5242">
                  <c:v>150.73397646000001</c:v>
                </c:pt>
                <c:pt idx="5243">
                  <c:v>151.43191841999999</c:v>
                </c:pt>
                <c:pt idx="5244">
                  <c:v>150.61170368000001</c:v>
                </c:pt>
                <c:pt idx="5245">
                  <c:v>152.18964043</c:v>
                </c:pt>
                <c:pt idx="5246">
                  <c:v>151.19853853000001</c:v>
                </c:pt>
                <c:pt idx="5247">
                  <c:v>152.01924541</c:v>
                </c:pt>
                <c:pt idx="5248">
                  <c:v>151.05955337</c:v>
                </c:pt>
                <c:pt idx="5249">
                  <c:v>151.52384974</c:v>
                </c:pt>
                <c:pt idx="5250">
                  <c:v>150.44085760999999</c:v>
                </c:pt>
                <c:pt idx="5251">
                  <c:v>152.25044946</c:v>
                </c:pt>
                <c:pt idx="5252">
                  <c:v>151.23003018</c:v>
                </c:pt>
                <c:pt idx="5253">
                  <c:v>149.99239513000001</c:v>
                </c:pt>
                <c:pt idx="5254">
                  <c:v>151.54002362</c:v>
                </c:pt>
                <c:pt idx="5255">
                  <c:v>149.99242072000001</c:v>
                </c:pt>
                <c:pt idx="5256">
                  <c:v>151.84867238999999</c:v>
                </c:pt>
                <c:pt idx="5257">
                  <c:v>151.88017436999999</c:v>
                </c:pt>
                <c:pt idx="5258">
                  <c:v>150.74988640000001</c:v>
                </c:pt>
                <c:pt idx="5259">
                  <c:v>150.00818125000001</c:v>
                </c:pt>
                <c:pt idx="5260">
                  <c:v>150.76524438999999</c:v>
                </c:pt>
                <c:pt idx="5261">
                  <c:v>152.34402349999999</c:v>
                </c:pt>
                <c:pt idx="5262">
                  <c:v>151.13780661000001</c:v>
                </c:pt>
                <c:pt idx="5263">
                  <c:v>151.86411735999999</c:v>
                </c:pt>
                <c:pt idx="5264">
                  <c:v>150.00781325</c:v>
                </c:pt>
                <c:pt idx="5265">
                  <c:v>152.32811581000001</c:v>
                </c:pt>
                <c:pt idx="5266">
                  <c:v>151.55486569999999</c:v>
                </c:pt>
                <c:pt idx="5267">
                  <c:v>151.33692164999999</c:v>
                </c:pt>
                <c:pt idx="5268">
                  <c:v>150.92063053000001</c:v>
                </c:pt>
                <c:pt idx="5269">
                  <c:v>151.55419416000001</c:v>
                </c:pt>
                <c:pt idx="5270">
                  <c:v>150.0071987</c:v>
                </c:pt>
                <c:pt idx="5271">
                  <c:v>151.69357927999999</c:v>
                </c:pt>
                <c:pt idx="5272">
                  <c:v>151.74036171</c:v>
                </c:pt>
                <c:pt idx="5273">
                  <c:v>151.53880192</c:v>
                </c:pt>
                <c:pt idx="5274">
                  <c:v>151.35270041999999</c:v>
                </c:pt>
                <c:pt idx="5275">
                  <c:v>151.58576241</c:v>
                </c:pt>
                <c:pt idx="5276">
                  <c:v>151.55466003999999</c:v>
                </c:pt>
                <c:pt idx="5277">
                  <c:v>151.26088526000001</c:v>
                </c:pt>
                <c:pt idx="5278">
                  <c:v>150.88881975000001</c:v>
                </c:pt>
                <c:pt idx="5279">
                  <c:v>150.75007377</c:v>
                </c:pt>
                <c:pt idx="5280">
                  <c:v>152.12640622999999</c:v>
                </c:pt>
                <c:pt idx="5281">
                  <c:v>151.5386685</c:v>
                </c:pt>
                <c:pt idx="5282">
                  <c:v>151.02746834000001</c:v>
                </c:pt>
                <c:pt idx="5283">
                  <c:v>152.05026953000001</c:v>
                </c:pt>
                <c:pt idx="5284">
                  <c:v>150.00756190000001</c:v>
                </c:pt>
                <c:pt idx="5285">
                  <c:v>150.09990536999999</c:v>
                </c:pt>
                <c:pt idx="5286">
                  <c:v>152.34398536</c:v>
                </c:pt>
                <c:pt idx="5287">
                  <c:v>150.81268352999999</c:v>
                </c:pt>
                <c:pt idx="5288">
                  <c:v>150.93590796999999</c:v>
                </c:pt>
                <c:pt idx="5289">
                  <c:v>150.45618558999999</c:v>
                </c:pt>
                <c:pt idx="5290">
                  <c:v>150.30142670999999</c:v>
                </c:pt>
                <c:pt idx="5291">
                  <c:v>151.81687185999999</c:v>
                </c:pt>
                <c:pt idx="5292">
                  <c:v>150.99664325000001</c:v>
                </c:pt>
                <c:pt idx="5293">
                  <c:v>149.96043168</c:v>
                </c:pt>
                <c:pt idx="5294">
                  <c:v>151.33735393000001</c:v>
                </c:pt>
                <c:pt idx="5295">
                  <c:v>151.21393684</c:v>
                </c:pt>
                <c:pt idx="5296">
                  <c:v>149.66685303</c:v>
                </c:pt>
                <c:pt idx="5297">
                  <c:v>152.20479180000001</c:v>
                </c:pt>
                <c:pt idx="5298">
                  <c:v>151.36805734000001</c:v>
                </c:pt>
                <c:pt idx="5299">
                  <c:v>150.19399752999999</c:v>
                </c:pt>
                <c:pt idx="5300">
                  <c:v>151.97117111</c:v>
                </c:pt>
                <c:pt idx="5301">
                  <c:v>150.78118029999999</c:v>
                </c:pt>
                <c:pt idx="5302">
                  <c:v>151.70965609999999</c:v>
                </c:pt>
                <c:pt idx="5303">
                  <c:v>153.54975379999999</c:v>
                </c:pt>
                <c:pt idx="5304">
                  <c:v>150.75005003999999</c:v>
                </c:pt>
                <c:pt idx="5305">
                  <c:v>151.83310413999999</c:v>
                </c:pt>
                <c:pt idx="5306">
                  <c:v>151.33722423</c:v>
                </c:pt>
                <c:pt idx="5307">
                  <c:v>151.38439115</c:v>
                </c:pt>
                <c:pt idx="5308">
                  <c:v>152.14224769</c:v>
                </c:pt>
                <c:pt idx="5309">
                  <c:v>151.2138123</c:v>
                </c:pt>
                <c:pt idx="5310">
                  <c:v>150.51900635999999</c:v>
                </c:pt>
                <c:pt idx="5311">
                  <c:v>151.43138709999999</c:v>
                </c:pt>
                <c:pt idx="5312">
                  <c:v>150.95142430000001</c:v>
                </c:pt>
                <c:pt idx="5313">
                  <c:v>151.12236487000001</c:v>
                </c:pt>
                <c:pt idx="5314">
                  <c:v>151.38465640000001</c:v>
                </c:pt>
                <c:pt idx="5315">
                  <c:v>151.245307</c:v>
                </c:pt>
                <c:pt idx="5316">
                  <c:v>151.97148523999999</c:v>
                </c:pt>
                <c:pt idx="5317">
                  <c:v>150.48804207000001</c:v>
                </c:pt>
                <c:pt idx="5318">
                  <c:v>151.41583993</c:v>
                </c:pt>
                <c:pt idx="5319">
                  <c:v>151.38453153</c:v>
                </c:pt>
                <c:pt idx="5320">
                  <c:v>149.65149371000001</c:v>
                </c:pt>
                <c:pt idx="5321">
                  <c:v>152.17366987</c:v>
                </c:pt>
                <c:pt idx="5322">
                  <c:v>150.31753576</c:v>
                </c:pt>
                <c:pt idx="5323">
                  <c:v>151.21433490000001</c:v>
                </c:pt>
                <c:pt idx="5324">
                  <c:v>151.04368647000001</c:v>
                </c:pt>
                <c:pt idx="5325">
                  <c:v>151.67826294</c:v>
                </c:pt>
                <c:pt idx="5326">
                  <c:v>150.90497185000001</c:v>
                </c:pt>
                <c:pt idx="5327">
                  <c:v>151.55486822</c:v>
                </c:pt>
                <c:pt idx="5328">
                  <c:v>151.74158829000001</c:v>
                </c:pt>
                <c:pt idx="5329">
                  <c:v>152.00351670000001</c:v>
                </c:pt>
                <c:pt idx="5330">
                  <c:v>150.17862901999999</c:v>
                </c:pt>
                <c:pt idx="5331">
                  <c:v>152.29742655999999</c:v>
                </c:pt>
                <c:pt idx="5332">
                  <c:v>152.32841338</c:v>
                </c:pt>
                <c:pt idx="5333">
                  <c:v>151.21438556000001</c:v>
                </c:pt>
                <c:pt idx="5334">
                  <c:v>151.43193295</c:v>
                </c:pt>
                <c:pt idx="5335">
                  <c:v>151.1980982</c:v>
                </c:pt>
                <c:pt idx="5336">
                  <c:v>150.98343738</c:v>
                </c:pt>
                <c:pt idx="5337">
                  <c:v>150.62704665999999</c:v>
                </c:pt>
                <c:pt idx="5338">
                  <c:v>150.76547654999999</c:v>
                </c:pt>
                <c:pt idx="5339">
                  <c:v>151.19824847999999</c:v>
                </c:pt>
                <c:pt idx="5340">
                  <c:v>152.29725088000001</c:v>
                </c:pt>
                <c:pt idx="5341">
                  <c:v>152.18997103000001</c:v>
                </c:pt>
                <c:pt idx="5342">
                  <c:v>152.01874581999999</c:v>
                </c:pt>
                <c:pt idx="5343">
                  <c:v>152.12724374999999</c:v>
                </c:pt>
                <c:pt idx="5344">
                  <c:v>152.36033508</c:v>
                </c:pt>
                <c:pt idx="5345">
                  <c:v>151.16774914000001</c:v>
                </c:pt>
                <c:pt idx="5346">
                  <c:v>151.72597869000001</c:v>
                </c:pt>
                <c:pt idx="5347">
                  <c:v>151.81795650000001</c:v>
                </c:pt>
                <c:pt idx="5348">
                  <c:v>150.42551477999999</c:v>
                </c:pt>
                <c:pt idx="5349">
                  <c:v>151.67911635999999</c:v>
                </c:pt>
                <c:pt idx="5350">
                  <c:v>151.83347082</c:v>
                </c:pt>
                <c:pt idx="5351">
                  <c:v>151.16799728000001</c:v>
                </c:pt>
                <c:pt idx="5352">
                  <c:v>150.84487565000001</c:v>
                </c:pt>
                <c:pt idx="5353">
                  <c:v>151.23065002000001</c:v>
                </c:pt>
                <c:pt idx="5354">
                  <c:v>152.19051697</c:v>
                </c:pt>
                <c:pt idx="5355">
                  <c:v>151.21492105999999</c:v>
                </c:pt>
                <c:pt idx="5356">
                  <c:v>151.13622128</c:v>
                </c:pt>
                <c:pt idx="5357">
                  <c:v>151.47672663</c:v>
                </c:pt>
                <c:pt idx="5358">
                  <c:v>153.41193064999999</c:v>
                </c:pt>
                <c:pt idx="5359">
                  <c:v>151.04434186</c:v>
                </c:pt>
                <c:pt idx="5360">
                  <c:v>150.19491348</c:v>
                </c:pt>
                <c:pt idx="5361">
                  <c:v>151.84989773000001</c:v>
                </c:pt>
                <c:pt idx="5362">
                  <c:v>151.13896249999999</c:v>
                </c:pt>
                <c:pt idx="5363">
                  <c:v>151.53959226000001</c:v>
                </c:pt>
                <c:pt idx="5364">
                  <c:v>151.07607496</c:v>
                </c:pt>
                <c:pt idx="5365">
                  <c:v>151.69411626999999</c:v>
                </c:pt>
                <c:pt idx="5366">
                  <c:v>151.10715732</c:v>
                </c:pt>
                <c:pt idx="5367">
                  <c:v>152.34511896000001</c:v>
                </c:pt>
                <c:pt idx="5368">
                  <c:v>150.30258398999999</c:v>
                </c:pt>
                <c:pt idx="5369">
                  <c:v>150.71987634999999</c:v>
                </c:pt>
                <c:pt idx="5370">
                  <c:v>151.77347399000001</c:v>
                </c:pt>
                <c:pt idx="5371">
                  <c:v>149.49763031000001</c:v>
                </c:pt>
                <c:pt idx="5372">
                  <c:v>150.87464324999999</c:v>
                </c:pt>
                <c:pt idx="5373">
                  <c:v>152.22270667999999</c:v>
                </c:pt>
                <c:pt idx="5374">
                  <c:v>150.61248731000001</c:v>
                </c:pt>
                <c:pt idx="5375">
                  <c:v>152.12796942</c:v>
                </c:pt>
                <c:pt idx="5376">
                  <c:v>151.95759595000001</c:v>
                </c:pt>
                <c:pt idx="5377">
                  <c:v>150.07228013</c:v>
                </c:pt>
                <c:pt idx="5378">
                  <c:v>151.35464635</c:v>
                </c:pt>
                <c:pt idx="5379">
                  <c:v>150.92191081000001</c:v>
                </c:pt>
                <c:pt idx="5380">
                  <c:v>151.04518544000001</c:v>
                </c:pt>
                <c:pt idx="5381">
                  <c:v>149.82335581999999</c:v>
                </c:pt>
                <c:pt idx="5382">
                  <c:v>150.54953219999999</c:v>
                </c:pt>
                <c:pt idx="5383">
                  <c:v>151.3860478</c:v>
                </c:pt>
                <c:pt idx="5384">
                  <c:v>151.54094148999999</c:v>
                </c:pt>
                <c:pt idx="5385">
                  <c:v>150.73596444</c:v>
                </c:pt>
                <c:pt idx="5386">
                  <c:v>150.93747733000001</c:v>
                </c:pt>
                <c:pt idx="5387">
                  <c:v>151.47776371</c:v>
                </c:pt>
                <c:pt idx="5388">
                  <c:v>151.55627677000001</c:v>
                </c:pt>
                <c:pt idx="5389">
                  <c:v>151.83406298</c:v>
                </c:pt>
                <c:pt idx="5390">
                  <c:v>151.66368306000001</c:v>
                </c:pt>
                <c:pt idx="5391">
                  <c:v>151.38637023000001</c:v>
                </c:pt>
                <c:pt idx="5392">
                  <c:v>151.41746083999999</c:v>
                </c:pt>
                <c:pt idx="5393">
                  <c:v>151.63508884999999</c:v>
                </c:pt>
                <c:pt idx="5394">
                  <c:v>151.37013873999999</c:v>
                </c:pt>
                <c:pt idx="5395">
                  <c:v>151.95741232</c:v>
                </c:pt>
                <c:pt idx="5396">
                  <c:v>151.21514771</c:v>
                </c:pt>
                <c:pt idx="5397">
                  <c:v>150.71927216</c:v>
                </c:pt>
                <c:pt idx="5398">
                  <c:v>151.1391275</c:v>
                </c:pt>
                <c:pt idx="5399">
                  <c:v>151.09178743000001</c:v>
                </c:pt>
                <c:pt idx="5400">
                  <c:v>151.50925688999999</c:v>
                </c:pt>
                <c:pt idx="5401">
                  <c:v>152.43733617999999</c:v>
                </c:pt>
                <c:pt idx="5402">
                  <c:v>150.39466825</c:v>
                </c:pt>
                <c:pt idx="5403">
                  <c:v>150.62777471999999</c:v>
                </c:pt>
                <c:pt idx="5404">
                  <c:v>151.26238964000001</c:v>
                </c:pt>
                <c:pt idx="5405">
                  <c:v>151.07603089</c:v>
                </c:pt>
                <c:pt idx="5406">
                  <c:v>149.4056448</c:v>
                </c:pt>
                <c:pt idx="5407">
                  <c:v>150.93760171</c:v>
                </c:pt>
                <c:pt idx="5408">
                  <c:v>150.69083813</c:v>
                </c:pt>
                <c:pt idx="5409">
                  <c:v>150.68829307999999</c:v>
                </c:pt>
                <c:pt idx="5410">
                  <c:v>151.09170477000001</c:v>
                </c:pt>
                <c:pt idx="5411">
                  <c:v>150.76703925999999</c:v>
                </c:pt>
                <c:pt idx="5412">
                  <c:v>152.60796572000001</c:v>
                </c:pt>
                <c:pt idx="5413">
                  <c:v>151.43324375</c:v>
                </c:pt>
                <c:pt idx="5414">
                  <c:v>151.81852050000001</c:v>
                </c:pt>
                <c:pt idx="5415">
                  <c:v>152.00480053000001</c:v>
                </c:pt>
                <c:pt idx="5416">
                  <c:v>151.19996441000001</c:v>
                </c:pt>
                <c:pt idx="5417">
                  <c:v>150.45819477000001</c:v>
                </c:pt>
                <c:pt idx="5418">
                  <c:v>151.18414052</c:v>
                </c:pt>
                <c:pt idx="5419">
                  <c:v>150.62822989</c:v>
                </c:pt>
                <c:pt idx="5420">
                  <c:v>150.76771883999999</c:v>
                </c:pt>
                <c:pt idx="5421">
                  <c:v>152.19257593</c:v>
                </c:pt>
                <c:pt idx="5422">
                  <c:v>149.99369773999999</c:v>
                </c:pt>
                <c:pt idx="5423">
                  <c:v>150.34988712000001</c:v>
                </c:pt>
                <c:pt idx="5424">
                  <c:v>151.04713636</c:v>
                </c:pt>
                <c:pt idx="5425">
                  <c:v>151.26271994999999</c:v>
                </c:pt>
                <c:pt idx="5426">
                  <c:v>151.85008108</c:v>
                </c:pt>
                <c:pt idx="5427">
                  <c:v>150.45785147999999</c:v>
                </c:pt>
                <c:pt idx="5428">
                  <c:v>151.27893381000001</c:v>
                </c:pt>
                <c:pt idx="5429">
                  <c:v>150.73632846000001</c:v>
                </c:pt>
                <c:pt idx="5430">
                  <c:v>150.11727568000001</c:v>
                </c:pt>
                <c:pt idx="5431">
                  <c:v>151.35463994</c:v>
                </c:pt>
                <c:pt idx="5432">
                  <c:v>151.89446817000001</c:v>
                </c:pt>
                <c:pt idx="5433">
                  <c:v>148.24494630000001</c:v>
                </c:pt>
                <c:pt idx="5434">
                  <c:v>152.31415792999999</c:v>
                </c:pt>
                <c:pt idx="5435">
                  <c:v>150.73556936</c:v>
                </c:pt>
                <c:pt idx="5436">
                  <c:v>150.79905220000001</c:v>
                </c:pt>
                <c:pt idx="5437">
                  <c:v>151.77177655</c:v>
                </c:pt>
                <c:pt idx="5438">
                  <c:v>150.23970702</c:v>
                </c:pt>
                <c:pt idx="5439">
                  <c:v>150.67278524</c:v>
                </c:pt>
                <c:pt idx="5440">
                  <c:v>151.38627403000001</c:v>
                </c:pt>
                <c:pt idx="5441">
                  <c:v>152.71577715000001</c:v>
                </c:pt>
                <c:pt idx="5442">
                  <c:v>151.24690794</c:v>
                </c:pt>
                <c:pt idx="5443">
                  <c:v>151.23123118999999</c:v>
                </c:pt>
                <c:pt idx="5444">
                  <c:v>151.84995845</c:v>
                </c:pt>
                <c:pt idx="5445">
                  <c:v>151.04523671000001</c:v>
                </c:pt>
                <c:pt idx="5446">
                  <c:v>151.71110787999999</c:v>
                </c:pt>
                <c:pt idx="5447">
                  <c:v>151.33889257000001</c:v>
                </c:pt>
                <c:pt idx="5448">
                  <c:v>151.85011158</c:v>
                </c:pt>
                <c:pt idx="5449">
                  <c:v>151.33934958</c:v>
                </c:pt>
                <c:pt idx="5450">
                  <c:v>149.66862402999999</c:v>
                </c:pt>
                <c:pt idx="5451">
                  <c:v>151.86597896999999</c:v>
                </c:pt>
                <c:pt idx="5452">
                  <c:v>151.41781237999999</c:v>
                </c:pt>
                <c:pt idx="5453">
                  <c:v>149.59217769</c:v>
                </c:pt>
                <c:pt idx="5454">
                  <c:v>149.97794872</c:v>
                </c:pt>
                <c:pt idx="5455">
                  <c:v>150.44215313999999</c:v>
                </c:pt>
                <c:pt idx="5456">
                  <c:v>152.02118290999999</c:v>
                </c:pt>
                <c:pt idx="5457">
                  <c:v>152.60861331000001</c:v>
                </c:pt>
                <c:pt idx="5458">
                  <c:v>150.78337489</c:v>
                </c:pt>
                <c:pt idx="5459">
                  <c:v>152.45358852000001</c:v>
                </c:pt>
                <c:pt idx="5460">
                  <c:v>151.41757569000001</c:v>
                </c:pt>
                <c:pt idx="5461">
                  <c:v>151.26274579</c:v>
                </c:pt>
                <c:pt idx="5462">
                  <c:v>150.21158061</c:v>
                </c:pt>
                <c:pt idx="5463">
                  <c:v>152.60804261999999</c:v>
                </c:pt>
                <c:pt idx="5464">
                  <c:v>149.96210146000001</c:v>
                </c:pt>
                <c:pt idx="5465">
                  <c:v>150.30334414000001</c:v>
                </c:pt>
                <c:pt idx="5466">
                  <c:v>151.85007250000001</c:v>
                </c:pt>
                <c:pt idx="5467">
                  <c:v>151.16825503999999</c:v>
                </c:pt>
                <c:pt idx="5468">
                  <c:v>151.24703105</c:v>
                </c:pt>
                <c:pt idx="5469">
                  <c:v>151.35467408</c:v>
                </c:pt>
                <c:pt idx="5470">
                  <c:v>152.46913137999999</c:v>
                </c:pt>
                <c:pt idx="5471">
                  <c:v>150.14834895000001</c:v>
                </c:pt>
                <c:pt idx="5472">
                  <c:v>150.81487684000001</c:v>
                </c:pt>
                <c:pt idx="5473">
                  <c:v>150.47432871999999</c:v>
                </c:pt>
                <c:pt idx="5474">
                  <c:v>151.06139869</c:v>
                </c:pt>
                <c:pt idx="5475">
                  <c:v>151.35491053999999</c:v>
                </c:pt>
                <c:pt idx="5476">
                  <c:v>151.88171274000001</c:v>
                </c:pt>
                <c:pt idx="5477">
                  <c:v>150.41097399</c:v>
                </c:pt>
                <c:pt idx="5478">
                  <c:v>151.23181629999999</c:v>
                </c:pt>
                <c:pt idx="5479">
                  <c:v>151.40195585999999</c:v>
                </c:pt>
                <c:pt idx="5480">
                  <c:v>151.3709398</c:v>
                </c:pt>
                <c:pt idx="5481">
                  <c:v>151.77244243999999</c:v>
                </c:pt>
                <c:pt idx="5482">
                  <c:v>150.84412306999999</c:v>
                </c:pt>
                <c:pt idx="5483">
                  <c:v>151.92727880999999</c:v>
                </c:pt>
                <c:pt idx="5484">
                  <c:v>150.93819662999999</c:v>
                </c:pt>
                <c:pt idx="5485">
                  <c:v>150.42701303000001</c:v>
                </c:pt>
                <c:pt idx="5486">
                  <c:v>150.41098104</c:v>
                </c:pt>
                <c:pt idx="5487">
                  <c:v>152.22317839999999</c:v>
                </c:pt>
                <c:pt idx="5488">
                  <c:v>151.60420023</c:v>
                </c:pt>
                <c:pt idx="5489">
                  <c:v>150.62899716000001</c:v>
                </c:pt>
                <c:pt idx="5490">
                  <c:v>151.43340262000001</c:v>
                </c:pt>
                <c:pt idx="5491">
                  <c:v>152.29923825</c:v>
                </c:pt>
                <c:pt idx="5492">
                  <c:v>151.03010184999999</c:v>
                </c:pt>
                <c:pt idx="5493">
                  <c:v>151.83526778000001</c:v>
                </c:pt>
                <c:pt idx="5494">
                  <c:v>152.14463538000001</c:v>
                </c:pt>
                <c:pt idx="5495">
                  <c:v>152.17611027999999</c:v>
                </c:pt>
                <c:pt idx="5496">
                  <c:v>151.21621119</c:v>
                </c:pt>
                <c:pt idx="5497">
                  <c:v>151.99007409999999</c:v>
                </c:pt>
                <c:pt idx="5498">
                  <c:v>150.42727687999999</c:v>
                </c:pt>
                <c:pt idx="5499">
                  <c:v>150.96992485000001</c:v>
                </c:pt>
                <c:pt idx="5500">
                  <c:v>150.52153670999999</c:v>
                </c:pt>
                <c:pt idx="5501">
                  <c:v>149.83972066999999</c:v>
                </c:pt>
                <c:pt idx="5502">
                  <c:v>150.56604282000001</c:v>
                </c:pt>
                <c:pt idx="5503">
                  <c:v>151.37151655</c:v>
                </c:pt>
                <c:pt idx="5504">
                  <c:v>149.25243202999999</c:v>
                </c:pt>
                <c:pt idx="5505">
                  <c:v>150.14874037000001</c:v>
                </c:pt>
                <c:pt idx="5506">
                  <c:v>150.92274791</c:v>
                </c:pt>
                <c:pt idx="5507">
                  <c:v>149.68529655</c:v>
                </c:pt>
                <c:pt idx="5508">
                  <c:v>150.53751532000001</c:v>
                </c:pt>
                <c:pt idx="5509">
                  <c:v>150.33513262</c:v>
                </c:pt>
                <c:pt idx="5510">
                  <c:v>150.25693375</c:v>
                </c:pt>
                <c:pt idx="5511">
                  <c:v>149.06622436000001</c:v>
                </c:pt>
                <c:pt idx="5512">
                  <c:v>150.28780463999999</c:v>
                </c:pt>
                <c:pt idx="5513">
                  <c:v>149.93133294</c:v>
                </c:pt>
                <c:pt idx="5514">
                  <c:v>149.70091447999999</c:v>
                </c:pt>
                <c:pt idx="5515">
                  <c:v>150.31955514000001</c:v>
                </c:pt>
                <c:pt idx="5516">
                  <c:v>151.24791984999999</c:v>
                </c:pt>
                <c:pt idx="5517">
                  <c:v>149.22085493</c:v>
                </c:pt>
                <c:pt idx="5518">
                  <c:v>150.18072695999999</c:v>
                </c:pt>
                <c:pt idx="5519">
                  <c:v>149.37557624999999</c:v>
                </c:pt>
                <c:pt idx="5520">
                  <c:v>149.36017738000001</c:v>
                </c:pt>
                <c:pt idx="5521">
                  <c:v>148.91169944000001</c:v>
                </c:pt>
                <c:pt idx="5522">
                  <c:v>148.24519905</c:v>
                </c:pt>
                <c:pt idx="5523">
                  <c:v>148.74148314999999</c:v>
                </c:pt>
                <c:pt idx="5524">
                  <c:v>148.61801385999999</c:v>
                </c:pt>
                <c:pt idx="5525">
                  <c:v>148.75714629000001</c:v>
                </c:pt>
                <c:pt idx="5526">
                  <c:v>149.39153875</c:v>
                </c:pt>
                <c:pt idx="5527">
                  <c:v>149.51436723</c:v>
                </c:pt>
                <c:pt idx="5528">
                  <c:v>147.98306018</c:v>
                </c:pt>
                <c:pt idx="5529">
                  <c:v>148.78804423</c:v>
                </c:pt>
                <c:pt idx="5530">
                  <c:v>149.87105998000001</c:v>
                </c:pt>
                <c:pt idx="5531">
                  <c:v>149.8559826</c:v>
                </c:pt>
                <c:pt idx="5532">
                  <c:v>148.95914142999999</c:v>
                </c:pt>
                <c:pt idx="5533">
                  <c:v>148.30832061999999</c:v>
                </c:pt>
                <c:pt idx="5534">
                  <c:v>148.7250785</c:v>
                </c:pt>
                <c:pt idx="5535">
                  <c:v>150.31980046999999</c:v>
                </c:pt>
                <c:pt idx="5536">
                  <c:v>148.70977694999999</c:v>
                </c:pt>
                <c:pt idx="5537">
                  <c:v>149.70067261</c:v>
                </c:pt>
                <c:pt idx="5538">
                  <c:v>148.57062757</c:v>
                </c:pt>
                <c:pt idx="5539">
                  <c:v>149.77708000000001</c:v>
                </c:pt>
                <c:pt idx="5540">
                  <c:v>150.55035874999999</c:v>
                </c:pt>
                <c:pt idx="5541">
                  <c:v>148.80362983000001</c:v>
                </c:pt>
                <c:pt idx="5542">
                  <c:v>149.51440331000001</c:v>
                </c:pt>
                <c:pt idx="5543">
                  <c:v>148.95851403</c:v>
                </c:pt>
                <c:pt idx="5544">
                  <c:v>149.01860311999999</c:v>
                </c:pt>
                <c:pt idx="5545">
                  <c:v>149.00346784000001</c:v>
                </c:pt>
                <c:pt idx="5546">
                  <c:v>149.05035669</c:v>
                </c:pt>
                <c:pt idx="5547">
                  <c:v>148.41567086000001</c:v>
                </c:pt>
                <c:pt idx="5548">
                  <c:v>148.43166475000001</c:v>
                </c:pt>
                <c:pt idx="5549">
                  <c:v>148.91118821000001</c:v>
                </c:pt>
                <c:pt idx="5550">
                  <c:v>149.53028957000001</c:v>
                </c:pt>
                <c:pt idx="5551">
                  <c:v>148.61789579000001</c:v>
                </c:pt>
                <c:pt idx="5552">
                  <c:v>150.25687328999999</c:v>
                </c:pt>
                <c:pt idx="5553">
                  <c:v>148.92728854999999</c:v>
                </c:pt>
                <c:pt idx="5554">
                  <c:v>148.84855794000001</c:v>
                </c:pt>
                <c:pt idx="5555">
                  <c:v>148.39969252</c:v>
                </c:pt>
                <c:pt idx="5556">
                  <c:v>149.26784316000001</c:v>
                </c:pt>
                <c:pt idx="5557">
                  <c:v>149.51442614000001</c:v>
                </c:pt>
                <c:pt idx="5558">
                  <c:v>150.01028306000001</c:v>
                </c:pt>
                <c:pt idx="5559">
                  <c:v>149.66927265000001</c:v>
                </c:pt>
                <c:pt idx="5560">
                  <c:v>148.77292718000001</c:v>
                </c:pt>
                <c:pt idx="5561">
                  <c:v>148.43156526000001</c:v>
                </c:pt>
                <c:pt idx="5562">
                  <c:v>147.53474019000001</c:v>
                </c:pt>
                <c:pt idx="5563">
                  <c:v>148.74134334999999</c:v>
                </c:pt>
                <c:pt idx="5564">
                  <c:v>148.74118697</c:v>
                </c:pt>
                <c:pt idx="5565">
                  <c:v>148.30858362000001</c:v>
                </c:pt>
                <c:pt idx="5566">
                  <c:v>149.60677423999999</c:v>
                </c:pt>
                <c:pt idx="5567">
                  <c:v>149.25219802999999</c:v>
                </c:pt>
                <c:pt idx="5568">
                  <c:v>147.34849936000001</c:v>
                </c:pt>
                <c:pt idx="5569">
                  <c:v>148.8963167</c:v>
                </c:pt>
                <c:pt idx="5570">
                  <c:v>149.221361</c:v>
                </c:pt>
                <c:pt idx="5571">
                  <c:v>150.14968561000001</c:v>
                </c:pt>
                <c:pt idx="5572">
                  <c:v>148.26120922999999</c:v>
                </c:pt>
                <c:pt idx="5573">
                  <c:v>149.68505784000001</c:v>
                </c:pt>
                <c:pt idx="5574">
                  <c:v>147.42731115999999</c:v>
                </c:pt>
                <c:pt idx="5575">
                  <c:v>148.94241546000001</c:v>
                </c:pt>
                <c:pt idx="5576">
                  <c:v>148.72492507999999</c:v>
                </c:pt>
                <c:pt idx="5577">
                  <c:v>148.91110823</c:v>
                </c:pt>
                <c:pt idx="5578">
                  <c:v>148.92641232</c:v>
                </c:pt>
                <c:pt idx="5579">
                  <c:v>150.27186284000001</c:v>
                </c:pt>
                <c:pt idx="5580">
                  <c:v>148.58558848999999</c:v>
                </c:pt>
                <c:pt idx="5581">
                  <c:v>149.49843663999999</c:v>
                </c:pt>
                <c:pt idx="5582">
                  <c:v>147.05423192000001</c:v>
                </c:pt>
                <c:pt idx="5583">
                  <c:v>148.27635463999999</c:v>
                </c:pt>
                <c:pt idx="5584">
                  <c:v>149.08122075</c:v>
                </c:pt>
                <c:pt idx="5585">
                  <c:v>149.35951596999999</c:v>
                </c:pt>
                <c:pt idx="5586">
                  <c:v>149.35990011999999</c:v>
                </c:pt>
                <c:pt idx="5587">
                  <c:v>147.67360436999999</c:v>
                </c:pt>
                <c:pt idx="5588">
                  <c:v>146.72979805</c:v>
                </c:pt>
                <c:pt idx="5589">
                  <c:v>148.29225609</c:v>
                </c:pt>
                <c:pt idx="5590">
                  <c:v>148.43120411000001</c:v>
                </c:pt>
                <c:pt idx="5591">
                  <c:v>150.44286969000001</c:v>
                </c:pt>
                <c:pt idx="5592">
                  <c:v>150.00969244000001</c:v>
                </c:pt>
                <c:pt idx="5593">
                  <c:v>150.24088767999999</c:v>
                </c:pt>
                <c:pt idx="5594">
                  <c:v>149.22062460000001</c:v>
                </c:pt>
                <c:pt idx="5595">
                  <c:v>147.96725047999999</c:v>
                </c:pt>
                <c:pt idx="5596">
                  <c:v>146.93134795</c:v>
                </c:pt>
                <c:pt idx="5597">
                  <c:v>149.18927600999999</c:v>
                </c:pt>
                <c:pt idx="5598">
                  <c:v>149.73202592000001</c:v>
                </c:pt>
                <c:pt idx="5599">
                  <c:v>149.17360011</c:v>
                </c:pt>
                <c:pt idx="5600">
                  <c:v>150.00993438</c:v>
                </c:pt>
                <c:pt idx="5601">
                  <c:v>148.61791062</c:v>
                </c:pt>
                <c:pt idx="5602">
                  <c:v>149.05040654000001</c:v>
                </c:pt>
                <c:pt idx="5603">
                  <c:v>148.04625877999999</c:v>
                </c:pt>
                <c:pt idx="5604">
                  <c:v>148.26106566999999</c:v>
                </c:pt>
                <c:pt idx="5605">
                  <c:v>148.46354661999999</c:v>
                </c:pt>
                <c:pt idx="5606">
                  <c:v>148.52617581999999</c:v>
                </c:pt>
                <c:pt idx="5607">
                  <c:v>147.84428004</c:v>
                </c:pt>
                <c:pt idx="5608">
                  <c:v>148.80391896</c:v>
                </c:pt>
                <c:pt idx="5609">
                  <c:v>149.77714202999999</c:v>
                </c:pt>
                <c:pt idx="5610">
                  <c:v>149.32866401999999</c:v>
                </c:pt>
                <c:pt idx="5611">
                  <c:v>148.61796053</c:v>
                </c:pt>
                <c:pt idx="5612">
                  <c:v>149.01964158999999</c:v>
                </c:pt>
                <c:pt idx="5613">
                  <c:v>147.48775615</c:v>
                </c:pt>
                <c:pt idx="5614">
                  <c:v>149.39113702</c:v>
                </c:pt>
                <c:pt idx="5615">
                  <c:v>149.09768817</c:v>
                </c:pt>
                <c:pt idx="5616">
                  <c:v>149.06615647999999</c:v>
                </c:pt>
                <c:pt idx="5617">
                  <c:v>148.20088955</c:v>
                </c:pt>
                <c:pt idx="5618">
                  <c:v>148.63360603999999</c:v>
                </c:pt>
                <c:pt idx="5619">
                  <c:v>149.51444153</c:v>
                </c:pt>
                <c:pt idx="5620">
                  <c:v>148.89578911999999</c:v>
                </c:pt>
                <c:pt idx="5621">
                  <c:v>147.79673453000001</c:v>
                </c:pt>
                <c:pt idx="5622">
                  <c:v>149.43827155</c:v>
                </c:pt>
                <c:pt idx="5623">
                  <c:v>149.85536568000001</c:v>
                </c:pt>
                <c:pt idx="5624">
                  <c:v>149.54641812</c:v>
                </c:pt>
                <c:pt idx="5625">
                  <c:v>150.42743239000001</c:v>
                </c:pt>
                <c:pt idx="5626">
                  <c:v>149.83990287</c:v>
                </c:pt>
                <c:pt idx="5627">
                  <c:v>149.37570493000001</c:v>
                </c:pt>
                <c:pt idx="5628">
                  <c:v>149.08186076000001</c:v>
                </c:pt>
                <c:pt idx="5629">
                  <c:v>148.74084586000001</c:v>
                </c:pt>
                <c:pt idx="5630">
                  <c:v>149.05029755000001</c:v>
                </c:pt>
                <c:pt idx="5631">
                  <c:v>149.71693264000001</c:v>
                </c:pt>
                <c:pt idx="5632">
                  <c:v>148.58630115</c:v>
                </c:pt>
                <c:pt idx="5633">
                  <c:v>148.47903500000001</c:v>
                </c:pt>
                <c:pt idx="5634">
                  <c:v>149.2054244</c:v>
                </c:pt>
                <c:pt idx="5635">
                  <c:v>147.89132526</c:v>
                </c:pt>
                <c:pt idx="5636">
                  <c:v>148.60196231</c:v>
                </c:pt>
                <c:pt idx="5637">
                  <c:v>148.46301536999999</c:v>
                </c:pt>
                <c:pt idx="5638">
                  <c:v>148.04570941</c:v>
                </c:pt>
                <c:pt idx="5639">
                  <c:v>149.06619789000001</c:v>
                </c:pt>
                <c:pt idx="5640">
                  <c:v>150.16477313999999</c:v>
                </c:pt>
                <c:pt idx="5641">
                  <c:v>150.19646567999999</c:v>
                </c:pt>
                <c:pt idx="5642">
                  <c:v>149.01886493000001</c:v>
                </c:pt>
                <c:pt idx="5643">
                  <c:v>149.85543025000001</c:v>
                </c:pt>
                <c:pt idx="5644">
                  <c:v>149.97893952999999</c:v>
                </c:pt>
                <c:pt idx="5645">
                  <c:v>148.35567759</c:v>
                </c:pt>
                <c:pt idx="5646">
                  <c:v>147.90694005</c:v>
                </c:pt>
                <c:pt idx="5647">
                  <c:v>149.45185407</c:v>
                </c:pt>
                <c:pt idx="5648">
                  <c:v>148.91169649</c:v>
                </c:pt>
                <c:pt idx="5649">
                  <c:v>149.77719191</c:v>
                </c:pt>
                <c:pt idx="5650">
                  <c:v>148.60220487999999</c:v>
                </c:pt>
                <c:pt idx="5651">
                  <c:v>148.94303191</c:v>
                </c:pt>
                <c:pt idx="5652">
                  <c:v>149.83993512999999</c:v>
                </c:pt>
                <c:pt idx="5653">
                  <c:v>148.41615354000001</c:v>
                </c:pt>
                <c:pt idx="5654">
                  <c:v>148.77247082</c:v>
                </c:pt>
                <c:pt idx="5655">
                  <c:v>148.24576966000001</c:v>
                </c:pt>
                <c:pt idx="5656">
                  <c:v>150.13365487999999</c:v>
                </c:pt>
                <c:pt idx="5657">
                  <c:v>148.75665572</c:v>
                </c:pt>
                <c:pt idx="5658">
                  <c:v>149.66993087</c:v>
                </c:pt>
                <c:pt idx="5659">
                  <c:v>149.46797337000001</c:v>
                </c:pt>
                <c:pt idx="5660">
                  <c:v>149.03474421000001</c:v>
                </c:pt>
                <c:pt idx="5661">
                  <c:v>148.51036707</c:v>
                </c:pt>
                <c:pt idx="5662">
                  <c:v>148.35552924999999</c:v>
                </c:pt>
                <c:pt idx="5663">
                  <c:v>148.44779328999999</c:v>
                </c:pt>
                <c:pt idx="5664">
                  <c:v>149.11363621000001</c:v>
                </c:pt>
                <c:pt idx="5665">
                  <c:v>149.09797682000001</c:v>
                </c:pt>
                <c:pt idx="5666">
                  <c:v>147.05542524000001</c:v>
                </c:pt>
                <c:pt idx="5667">
                  <c:v>149.99469146999999</c:v>
                </c:pt>
                <c:pt idx="5668">
                  <c:v>148.60206457999999</c:v>
                </c:pt>
                <c:pt idx="5669">
                  <c:v>147.88934687</c:v>
                </c:pt>
                <c:pt idx="5670">
                  <c:v>149.42276464</c:v>
                </c:pt>
                <c:pt idx="5671">
                  <c:v>149.26789443999999</c:v>
                </c:pt>
                <c:pt idx="5672">
                  <c:v>148.49239953</c:v>
                </c:pt>
                <c:pt idx="5673">
                  <c:v>148.46308224000001</c:v>
                </c:pt>
                <c:pt idx="5674">
                  <c:v>147.34910504999999</c:v>
                </c:pt>
                <c:pt idx="5675">
                  <c:v>148.64957859</c:v>
                </c:pt>
                <c:pt idx="5676">
                  <c:v>148.24593722</c:v>
                </c:pt>
                <c:pt idx="5677">
                  <c:v>147.28603788999999</c:v>
                </c:pt>
                <c:pt idx="5678">
                  <c:v>149.34424111000001</c:v>
                </c:pt>
                <c:pt idx="5679">
                  <c:v>149.42284629</c:v>
                </c:pt>
                <c:pt idx="5680">
                  <c:v>148.60202785999999</c:v>
                </c:pt>
                <c:pt idx="5681">
                  <c:v>148.38710936000001</c:v>
                </c:pt>
                <c:pt idx="5682">
                  <c:v>148.29289441</c:v>
                </c:pt>
                <c:pt idx="5683">
                  <c:v>148.09116578999999</c:v>
                </c:pt>
                <c:pt idx="5684">
                  <c:v>148.27727955</c:v>
                </c:pt>
                <c:pt idx="5685">
                  <c:v>147.31697377</c:v>
                </c:pt>
                <c:pt idx="5686">
                  <c:v>148.74122383</c:v>
                </c:pt>
                <c:pt idx="5687">
                  <c:v>149.43872245</c:v>
                </c:pt>
                <c:pt idx="5688">
                  <c:v>148.30819079</c:v>
                </c:pt>
                <c:pt idx="5689">
                  <c:v>148.51016132000001</c:v>
                </c:pt>
                <c:pt idx="5690">
                  <c:v>147.68938972999999</c:v>
                </c:pt>
                <c:pt idx="5691">
                  <c:v>149.53021304999999</c:v>
                </c:pt>
                <c:pt idx="5692">
                  <c:v>148.86391434999999</c:v>
                </c:pt>
                <c:pt idx="5693">
                  <c:v>149.68442440999999</c:v>
                </c:pt>
                <c:pt idx="5694">
                  <c:v>148.74113867</c:v>
                </c:pt>
                <c:pt idx="5695">
                  <c:v>147.55042827</c:v>
                </c:pt>
                <c:pt idx="5696">
                  <c:v>148.60180552</c:v>
                </c:pt>
                <c:pt idx="5697">
                  <c:v>148.60229161999999</c:v>
                </c:pt>
                <c:pt idx="5698">
                  <c:v>150.11745628</c:v>
                </c:pt>
                <c:pt idx="5699">
                  <c:v>149.40699602000001</c:v>
                </c:pt>
                <c:pt idx="5700">
                  <c:v>149.74516324999999</c:v>
                </c:pt>
                <c:pt idx="5701">
                  <c:v>148.13784601</c:v>
                </c:pt>
                <c:pt idx="5702">
                  <c:v>149.06602715</c:v>
                </c:pt>
                <c:pt idx="5703">
                  <c:v>148.30792797999999</c:v>
                </c:pt>
                <c:pt idx="5704">
                  <c:v>148.77233093000001</c:v>
                </c:pt>
                <c:pt idx="5705">
                  <c:v>149.85509988000001</c:v>
                </c:pt>
                <c:pt idx="5706">
                  <c:v>149.12879197000001</c:v>
                </c:pt>
                <c:pt idx="5707">
                  <c:v>149.26802318</c:v>
                </c:pt>
                <c:pt idx="5708">
                  <c:v>149.68516609</c:v>
                </c:pt>
                <c:pt idx="5709">
                  <c:v>147.98340173</c:v>
                </c:pt>
                <c:pt idx="5710">
                  <c:v>148.58635043000001</c:v>
                </c:pt>
                <c:pt idx="5711">
                  <c:v>148.44729077</c:v>
                </c:pt>
                <c:pt idx="5712">
                  <c:v>148.12241875999999</c:v>
                </c:pt>
                <c:pt idx="5713">
                  <c:v>149.18950483</c:v>
                </c:pt>
                <c:pt idx="5714">
                  <c:v>148.41588963999999</c:v>
                </c:pt>
                <c:pt idx="5715">
                  <c:v>149.51489574999999</c:v>
                </c:pt>
                <c:pt idx="5716">
                  <c:v>148.63366049000001</c:v>
                </c:pt>
                <c:pt idx="5717">
                  <c:v>147.98323249000001</c:v>
                </c:pt>
                <c:pt idx="5718">
                  <c:v>148.46352352</c:v>
                </c:pt>
                <c:pt idx="5719">
                  <c:v>149.49918541</c:v>
                </c:pt>
                <c:pt idx="5720">
                  <c:v>148.07532395000001</c:v>
                </c:pt>
                <c:pt idx="5721">
                  <c:v>147.50358021</c:v>
                </c:pt>
                <c:pt idx="5722">
                  <c:v>146.71442536000001</c:v>
                </c:pt>
                <c:pt idx="5723">
                  <c:v>147.07145636999999</c:v>
                </c:pt>
                <c:pt idx="5724">
                  <c:v>147.82886647999999</c:v>
                </c:pt>
                <c:pt idx="5725">
                  <c:v>148.27757009999999</c:v>
                </c:pt>
                <c:pt idx="5726">
                  <c:v>146.09563405</c:v>
                </c:pt>
                <c:pt idx="5727">
                  <c:v>148.46404354000001</c:v>
                </c:pt>
                <c:pt idx="5728">
                  <c:v>146.5916096</c:v>
                </c:pt>
                <c:pt idx="5729">
                  <c:v>147.6745051</c:v>
                </c:pt>
                <c:pt idx="5730">
                  <c:v>148.12282067999999</c:v>
                </c:pt>
                <c:pt idx="5731">
                  <c:v>148.44836943000001</c:v>
                </c:pt>
                <c:pt idx="5732">
                  <c:v>146.91641906999999</c:v>
                </c:pt>
                <c:pt idx="5733">
                  <c:v>148.30872858000001</c:v>
                </c:pt>
                <c:pt idx="5734">
                  <c:v>147.24144079000001</c:v>
                </c:pt>
                <c:pt idx="5735">
                  <c:v>147.58230925000001</c:v>
                </c:pt>
                <c:pt idx="5736">
                  <c:v>147.22578851</c:v>
                </c:pt>
                <c:pt idx="5737">
                  <c:v>148.55556919</c:v>
                </c:pt>
                <c:pt idx="5738">
                  <c:v>148.60274391999999</c:v>
                </c:pt>
                <c:pt idx="5739">
                  <c:v>148.86493598999999</c:v>
                </c:pt>
                <c:pt idx="5740">
                  <c:v>148.77285204</c:v>
                </c:pt>
                <c:pt idx="5741">
                  <c:v>147.96793385999999</c:v>
                </c:pt>
                <c:pt idx="5742">
                  <c:v>147.45686458</c:v>
                </c:pt>
                <c:pt idx="5743">
                  <c:v>148.32502896</c:v>
                </c:pt>
                <c:pt idx="5744">
                  <c:v>147.86081732</c:v>
                </c:pt>
                <c:pt idx="5745">
                  <c:v>147.99947187999999</c:v>
                </c:pt>
                <c:pt idx="5746">
                  <c:v>147.67475084</c:v>
                </c:pt>
                <c:pt idx="5747">
                  <c:v>147.86065565000001</c:v>
                </c:pt>
                <c:pt idx="5748">
                  <c:v>147.62747003000001</c:v>
                </c:pt>
                <c:pt idx="5749">
                  <c:v>148.34037364</c:v>
                </c:pt>
                <c:pt idx="5750">
                  <c:v>147.81367048999999</c:v>
                </c:pt>
                <c:pt idx="5751">
                  <c:v>148.75749414000001</c:v>
                </c:pt>
                <c:pt idx="5752">
                  <c:v>147.84504577999999</c:v>
                </c:pt>
                <c:pt idx="5753">
                  <c:v>147.50425834999999</c:v>
                </c:pt>
                <c:pt idx="5754">
                  <c:v>147.62763919</c:v>
                </c:pt>
                <c:pt idx="5755">
                  <c:v>147.47224478999999</c:v>
                </c:pt>
                <c:pt idx="5756">
                  <c:v>147.13219047000001</c:v>
                </c:pt>
                <c:pt idx="5757">
                  <c:v>147.31748704</c:v>
                </c:pt>
                <c:pt idx="5758">
                  <c:v>147.08683248</c:v>
                </c:pt>
                <c:pt idx="5759">
                  <c:v>147.96813452000001</c:v>
                </c:pt>
                <c:pt idx="5760">
                  <c:v>147.78168267000001</c:v>
                </c:pt>
                <c:pt idx="5761">
                  <c:v>147.6271504</c:v>
                </c:pt>
                <c:pt idx="5762">
                  <c:v>148.72611011000001</c:v>
                </c:pt>
                <c:pt idx="5763">
                  <c:v>147.51948338</c:v>
                </c:pt>
                <c:pt idx="5764">
                  <c:v>146.66931933999999</c:v>
                </c:pt>
                <c:pt idx="5765">
                  <c:v>147.69017525000001</c:v>
                </c:pt>
                <c:pt idx="5766">
                  <c:v>146.86877706000001</c:v>
                </c:pt>
                <c:pt idx="5767">
                  <c:v>147.48765681</c:v>
                </c:pt>
                <c:pt idx="5768">
                  <c:v>148.21492688999999</c:v>
                </c:pt>
                <c:pt idx="5769">
                  <c:v>146.32878335000001</c:v>
                </c:pt>
                <c:pt idx="5770">
                  <c:v>147.56666705999999</c:v>
                </c:pt>
                <c:pt idx="5771">
                  <c:v>147.98376112</c:v>
                </c:pt>
                <c:pt idx="5772">
                  <c:v>149.46819607</c:v>
                </c:pt>
                <c:pt idx="5773">
                  <c:v>147.82923066999999</c:v>
                </c:pt>
                <c:pt idx="5774">
                  <c:v>149.19009377</c:v>
                </c:pt>
                <c:pt idx="5775">
                  <c:v>147.82863623</c:v>
                </c:pt>
                <c:pt idx="5776">
                  <c:v>147.38038728000001</c:v>
                </c:pt>
                <c:pt idx="5777">
                  <c:v>146.54398821999999</c:v>
                </c:pt>
                <c:pt idx="5778">
                  <c:v>147.87626116999999</c:v>
                </c:pt>
                <c:pt idx="5779">
                  <c:v>146.42058302000001</c:v>
                </c:pt>
                <c:pt idx="5780">
                  <c:v>148.75736295999999</c:v>
                </c:pt>
                <c:pt idx="5781">
                  <c:v>149.45459846</c:v>
                </c:pt>
                <c:pt idx="5782">
                  <c:v>147.33301678000001</c:v>
                </c:pt>
                <c:pt idx="5783">
                  <c:v>148.72551977000001</c:v>
                </c:pt>
                <c:pt idx="5784">
                  <c:v>148.30865937999999</c:v>
                </c:pt>
                <c:pt idx="5785">
                  <c:v>148.63341224999999</c:v>
                </c:pt>
                <c:pt idx="5786">
                  <c:v>148.57068441000001</c:v>
                </c:pt>
                <c:pt idx="5787">
                  <c:v>148.47887441</c:v>
                </c:pt>
                <c:pt idx="5788">
                  <c:v>147.55031525000001</c:v>
                </c:pt>
                <c:pt idx="5789">
                  <c:v>147.51892871000001</c:v>
                </c:pt>
                <c:pt idx="5790">
                  <c:v>149.08174305</c:v>
                </c:pt>
                <c:pt idx="5791">
                  <c:v>148.60239399</c:v>
                </c:pt>
                <c:pt idx="5792">
                  <c:v>148.03047330000001</c:v>
                </c:pt>
                <c:pt idx="5793">
                  <c:v>147.05513393000001</c:v>
                </c:pt>
                <c:pt idx="5794">
                  <c:v>148.29254724</c:v>
                </c:pt>
                <c:pt idx="5795">
                  <c:v>147.34874325000001</c:v>
                </c:pt>
                <c:pt idx="5796">
                  <c:v>147.58262110000001</c:v>
                </c:pt>
                <c:pt idx="5797">
                  <c:v>147.92100866999999</c:v>
                </c:pt>
                <c:pt idx="5798">
                  <c:v>147.36523417999999</c:v>
                </c:pt>
                <c:pt idx="5799">
                  <c:v>146.7932965</c:v>
                </c:pt>
                <c:pt idx="5800">
                  <c:v>148.61835941000001</c:v>
                </c:pt>
                <c:pt idx="5801">
                  <c:v>147.02429108999999</c:v>
                </c:pt>
                <c:pt idx="5802">
                  <c:v>147.61162974999999</c:v>
                </c:pt>
                <c:pt idx="5803">
                  <c:v>145.72584773</c:v>
                </c:pt>
                <c:pt idx="5804">
                  <c:v>149.05102153000001</c:v>
                </c:pt>
                <c:pt idx="5805">
                  <c:v>147.75262946999999</c:v>
                </c:pt>
                <c:pt idx="5806">
                  <c:v>148.30879069</c:v>
                </c:pt>
                <c:pt idx="5807">
                  <c:v>147.17904829</c:v>
                </c:pt>
                <c:pt idx="5808">
                  <c:v>146.54399719</c:v>
                </c:pt>
                <c:pt idx="5809">
                  <c:v>147.84469281</c:v>
                </c:pt>
                <c:pt idx="5810">
                  <c:v>147.96774912000001</c:v>
                </c:pt>
                <c:pt idx="5811">
                  <c:v>147.56662560000001</c:v>
                </c:pt>
                <c:pt idx="5812">
                  <c:v>147.82895427</c:v>
                </c:pt>
                <c:pt idx="5813">
                  <c:v>147.72096565999999</c:v>
                </c:pt>
                <c:pt idx="5814">
                  <c:v>146.76177057000001</c:v>
                </c:pt>
                <c:pt idx="5815">
                  <c:v>148.24624316000001</c:v>
                </c:pt>
                <c:pt idx="5816">
                  <c:v>148.80422902000001</c:v>
                </c:pt>
                <c:pt idx="5817">
                  <c:v>148.26134282999999</c:v>
                </c:pt>
                <c:pt idx="5818">
                  <c:v>147.64292068</c:v>
                </c:pt>
                <c:pt idx="5819">
                  <c:v>148.04617646</c:v>
                </c:pt>
                <c:pt idx="5820">
                  <c:v>147.31695343999999</c:v>
                </c:pt>
                <c:pt idx="5821">
                  <c:v>147.55053629</c:v>
                </c:pt>
                <c:pt idx="5822">
                  <c:v>148.43165071000001</c:v>
                </c:pt>
                <c:pt idx="5823">
                  <c:v>148.29273337999999</c:v>
                </c:pt>
                <c:pt idx="5824">
                  <c:v>147.44297230999999</c:v>
                </c:pt>
                <c:pt idx="5825">
                  <c:v>147.98383267</c:v>
                </c:pt>
                <c:pt idx="5826">
                  <c:v>147.02333561</c:v>
                </c:pt>
                <c:pt idx="5827">
                  <c:v>149.25271622</c:v>
                </c:pt>
                <c:pt idx="5828">
                  <c:v>150.10246175</c:v>
                </c:pt>
                <c:pt idx="5829">
                  <c:v>147.19412695</c:v>
                </c:pt>
                <c:pt idx="5830">
                  <c:v>146.86917009000001</c:v>
                </c:pt>
                <c:pt idx="5831">
                  <c:v>147.92063064999999</c:v>
                </c:pt>
                <c:pt idx="5832">
                  <c:v>147.96797483</c:v>
                </c:pt>
                <c:pt idx="5833">
                  <c:v>147.50396375</c:v>
                </c:pt>
                <c:pt idx="5834">
                  <c:v>145.74122549000001</c:v>
                </c:pt>
                <c:pt idx="5835">
                  <c:v>148.86452955999999</c:v>
                </c:pt>
                <c:pt idx="5836">
                  <c:v>147.51931705000001</c:v>
                </c:pt>
                <c:pt idx="5837">
                  <c:v>148.07517099</c:v>
                </c:pt>
                <c:pt idx="5838">
                  <c:v>146.73017919</c:v>
                </c:pt>
                <c:pt idx="5839">
                  <c:v>146.69882468</c:v>
                </c:pt>
                <c:pt idx="5840">
                  <c:v>147.79783860000001</c:v>
                </c:pt>
                <c:pt idx="5841">
                  <c:v>147.39649335999999</c:v>
                </c:pt>
                <c:pt idx="5842">
                  <c:v>148.17004107</c:v>
                </c:pt>
                <c:pt idx="5843">
                  <c:v>148.27745870999999</c:v>
                </c:pt>
                <c:pt idx="5844">
                  <c:v>147.95238330999999</c:v>
                </c:pt>
                <c:pt idx="5845">
                  <c:v>147.05559808000001</c:v>
                </c:pt>
                <c:pt idx="5846">
                  <c:v>147.96788352999999</c:v>
                </c:pt>
                <c:pt idx="5847">
                  <c:v>146.40507543999999</c:v>
                </c:pt>
                <c:pt idx="5848">
                  <c:v>146.73010664</c:v>
                </c:pt>
                <c:pt idx="5849">
                  <c:v>147.78182061999999</c:v>
                </c:pt>
                <c:pt idx="5850">
                  <c:v>148.46354733000001</c:v>
                </c:pt>
                <c:pt idx="5851">
                  <c:v>147.98394433000001</c:v>
                </c:pt>
                <c:pt idx="5852">
                  <c:v>146.09606120000001</c:v>
                </c:pt>
                <c:pt idx="5853">
                  <c:v>146.90106571999999</c:v>
                </c:pt>
                <c:pt idx="5854">
                  <c:v>147.25768067000001</c:v>
                </c:pt>
                <c:pt idx="5855">
                  <c:v>146.76193105999999</c:v>
                </c:pt>
                <c:pt idx="5856">
                  <c:v>147.10282760000001</c:v>
                </c:pt>
                <c:pt idx="5857">
                  <c:v>146.57583305</c:v>
                </c:pt>
                <c:pt idx="5858">
                  <c:v>147.02424250999999</c:v>
                </c:pt>
                <c:pt idx="5859">
                  <c:v>147.79796873999999</c:v>
                </c:pt>
                <c:pt idx="5860">
                  <c:v>148.6187242</c:v>
                </c:pt>
                <c:pt idx="5861">
                  <c:v>147.67458758000001</c:v>
                </c:pt>
                <c:pt idx="5862">
                  <c:v>147.84455349999999</c:v>
                </c:pt>
                <c:pt idx="5863">
                  <c:v>147.34926798000001</c:v>
                </c:pt>
                <c:pt idx="5864">
                  <c:v>148.94354497</c:v>
                </c:pt>
                <c:pt idx="5865">
                  <c:v>147.47240009999999</c:v>
                </c:pt>
                <c:pt idx="5866">
                  <c:v>147.86037733000001</c:v>
                </c:pt>
                <c:pt idx="5867">
                  <c:v>148.27702507000001</c:v>
                </c:pt>
                <c:pt idx="5868">
                  <c:v>146.63840682</c:v>
                </c:pt>
                <c:pt idx="5869">
                  <c:v>148.53952619</c:v>
                </c:pt>
                <c:pt idx="5870">
                  <c:v>147.05496930999999</c:v>
                </c:pt>
                <c:pt idx="5871">
                  <c:v>147.41163248999999</c:v>
                </c:pt>
                <c:pt idx="5872">
                  <c:v>147.98337351999999</c:v>
                </c:pt>
                <c:pt idx="5873">
                  <c:v>146.91585319999999</c:v>
                </c:pt>
                <c:pt idx="5874">
                  <c:v>147.96748450000001</c:v>
                </c:pt>
                <c:pt idx="5875">
                  <c:v>147.30179835000001</c:v>
                </c:pt>
                <c:pt idx="5876">
                  <c:v>147.36428723</c:v>
                </c:pt>
                <c:pt idx="5877">
                  <c:v>147.48757237999999</c:v>
                </c:pt>
                <c:pt idx="5878">
                  <c:v>147.44047087000001</c:v>
                </c:pt>
                <c:pt idx="5879">
                  <c:v>148.15362099999999</c:v>
                </c:pt>
                <c:pt idx="5880">
                  <c:v>147.34873866999999</c:v>
                </c:pt>
                <c:pt idx="5881">
                  <c:v>147.67404679000001</c:v>
                </c:pt>
                <c:pt idx="5882">
                  <c:v>148.64947479</c:v>
                </c:pt>
                <c:pt idx="5883">
                  <c:v>148.15416521</c:v>
                </c:pt>
                <c:pt idx="5884">
                  <c:v>147.67432155</c:v>
                </c:pt>
                <c:pt idx="5885">
                  <c:v>146.73031341000001</c:v>
                </c:pt>
                <c:pt idx="5886">
                  <c:v>147.90496572000001</c:v>
                </c:pt>
                <c:pt idx="5887">
                  <c:v>147.3174793</c:v>
                </c:pt>
                <c:pt idx="5888">
                  <c:v>148.18295078</c:v>
                </c:pt>
                <c:pt idx="5889">
                  <c:v>147.30221967</c:v>
                </c:pt>
                <c:pt idx="5890">
                  <c:v>148.2617626</c:v>
                </c:pt>
                <c:pt idx="5891">
                  <c:v>147.55092826000001</c:v>
                </c:pt>
                <c:pt idx="5892">
                  <c:v>147.42758376</c:v>
                </c:pt>
                <c:pt idx="5893">
                  <c:v>147.05521087</c:v>
                </c:pt>
                <c:pt idx="5894">
                  <c:v>146.32880753000001</c:v>
                </c:pt>
                <c:pt idx="5895">
                  <c:v>146.43641022</c:v>
                </c:pt>
                <c:pt idx="5896">
                  <c:v>147.48823967999999</c:v>
                </c:pt>
                <c:pt idx="5897">
                  <c:v>147.5036369</c:v>
                </c:pt>
                <c:pt idx="5898">
                  <c:v>146.77726461</c:v>
                </c:pt>
                <c:pt idx="5899">
                  <c:v>148.12255594999999</c:v>
                </c:pt>
                <c:pt idx="5900">
                  <c:v>148.26169067000001</c:v>
                </c:pt>
                <c:pt idx="5901">
                  <c:v>147.99951972</c:v>
                </c:pt>
                <c:pt idx="5902">
                  <c:v>147.257307</c:v>
                </c:pt>
                <c:pt idx="5903">
                  <c:v>147.76628263000001</c:v>
                </c:pt>
                <c:pt idx="5904">
                  <c:v>147.17890299000001</c:v>
                </c:pt>
                <c:pt idx="5905">
                  <c:v>147.76659660000001</c:v>
                </c:pt>
                <c:pt idx="5906">
                  <c:v>146.71471312</c:v>
                </c:pt>
                <c:pt idx="5907">
                  <c:v>148.18587794999999</c:v>
                </c:pt>
                <c:pt idx="5908">
                  <c:v>146.66785364</c:v>
                </c:pt>
                <c:pt idx="5909">
                  <c:v>146.97929368000001</c:v>
                </c:pt>
                <c:pt idx="5910">
                  <c:v>147.16336389</c:v>
                </c:pt>
                <c:pt idx="5911">
                  <c:v>147.47264392</c:v>
                </c:pt>
                <c:pt idx="5912">
                  <c:v>146.74623159999999</c:v>
                </c:pt>
                <c:pt idx="5913">
                  <c:v>147.72171105000001</c:v>
                </c:pt>
                <c:pt idx="5914">
                  <c:v>148.53996251000001</c:v>
                </c:pt>
                <c:pt idx="5915">
                  <c:v>148.94375312</c:v>
                </c:pt>
                <c:pt idx="5916">
                  <c:v>148.34025690000001</c:v>
                </c:pt>
                <c:pt idx="5917">
                  <c:v>147.44331668000001</c:v>
                </c:pt>
                <c:pt idx="5918">
                  <c:v>147.25796579999999</c:v>
                </c:pt>
                <c:pt idx="5919">
                  <c:v>148.41682506000001</c:v>
                </c:pt>
                <c:pt idx="5920">
                  <c:v>147.16318534000001</c:v>
                </c:pt>
                <c:pt idx="5921">
                  <c:v>148.15446505</c:v>
                </c:pt>
                <c:pt idx="5922">
                  <c:v>146.57572167999999</c:v>
                </c:pt>
                <c:pt idx="5923">
                  <c:v>147.13382677999999</c:v>
                </c:pt>
                <c:pt idx="5924">
                  <c:v>147.34934347000001</c:v>
                </c:pt>
                <c:pt idx="5925">
                  <c:v>147.22601929000001</c:v>
                </c:pt>
                <c:pt idx="5926">
                  <c:v>146.88526794000001</c:v>
                </c:pt>
                <c:pt idx="5927">
                  <c:v>147.65858474000001</c:v>
                </c:pt>
                <c:pt idx="5928">
                  <c:v>147.07145084000001</c:v>
                </c:pt>
                <c:pt idx="5929">
                  <c:v>147.52017939999999</c:v>
                </c:pt>
                <c:pt idx="5930">
                  <c:v>147.53553375000001</c:v>
                </c:pt>
                <c:pt idx="5931">
                  <c:v>148.16987222</c:v>
                </c:pt>
                <c:pt idx="5932">
                  <c:v>147.84491523</c:v>
                </c:pt>
                <c:pt idx="5933">
                  <c:v>146.82475237</c:v>
                </c:pt>
                <c:pt idx="5934">
                  <c:v>147.41214076</c:v>
                </c:pt>
                <c:pt idx="5935">
                  <c:v>146.14275687</c:v>
                </c:pt>
                <c:pt idx="5936">
                  <c:v>148.43281626000001</c:v>
                </c:pt>
                <c:pt idx="5937">
                  <c:v>148.04685011999999</c:v>
                </c:pt>
                <c:pt idx="5938">
                  <c:v>147.95277440999999</c:v>
                </c:pt>
                <c:pt idx="5939">
                  <c:v>146.15864199999999</c:v>
                </c:pt>
                <c:pt idx="5940">
                  <c:v>148.10731408000001</c:v>
                </c:pt>
                <c:pt idx="5941">
                  <c:v>146.67009629</c:v>
                </c:pt>
                <c:pt idx="5942">
                  <c:v>147.08685944999999</c:v>
                </c:pt>
                <c:pt idx="5943">
                  <c:v>147.535597</c:v>
                </c:pt>
                <c:pt idx="5944">
                  <c:v>146.93234251000001</c:v>
                </c:pt>
                <c:pt idx="5945">
                  <c:v>147.64281484</c:v>
                </c:pt>
                <c:pt idx="5946">
                  <c:v>148.15436861000001</c:v>
                </c:pt>
                <c:pt idx="5947">
                  <c:v>147.47259101</c:v>
                </c:pt>
                <c:pt idx="5948">
                  <c:v>147.08659075</c:v>
                </c:pt>
                <c:pt idx="5949">
                  <c:v>147.51960217000001</c:v>
                </c:pt>
                <c:pt idx="5950">
                  <c:v>147.75050107000001</c:v>
                </c:pt>
                <c:pt idx="5951">
                  <c:v>148.99056394999999</c:v>
                </c:pt>
                <c:pt idx="5952">
                  <c:v>147.95235166000001</c:v>
                </c:pt>
                <c:pt idx="5953">
                  <c:v>147.48824797</c:v>
                </c:pt>
                <c:pt idx="5954">
                  <c:v>147.07112624000001</c:v>
                </c:pt>
                <c:pt idx="5955">
                  <c:v>147.31773810999999</c:v>
                </c:pt>
                <c:pt idx="5956">
                  <c:v>148.61856725999999</c:v>
                </c:pt>
                <c:pt idx="5957">
                  <c:v>146.86935027999999</c:v>
                </c:pt>
                <c:pt idx="5958">
                  <c:v>149.08272138000001</c:v>
                </c:pt>
                <c:pt idx="5959">
                  <c:v>145.1069273</c:v>
                </c:pt>
                <c:pt idx="5960">
                  <c:v>147.81302491</c:v>
                </c:pt>
                <c:pt idx="5961">
                  <c:v>148.53980636</c:v>
                </c:pt>
                <c:pt idx="5962">
                  <c:v>146.25034586999999</c:v>
                </c:pt>
                <c:pt idx="5963">
                  <c:v>147.08704827</c:v>
                </c:pt>
                <c:pt idx="5964">
                  <c:v>148.16998986999999</c:v>
                </c:pt>
                <c:pt idx="5965">
                  <c:v>146.31328350000001</c:v>
                </c:pt>
                <c:pt idx="5966">
                  <c:v>147.84469096999999</c:v>
                </c:pt>
                <c:pt idx="5967">
                  <c:v>146.55998704000001</c:v>
                </c:pt>
                <c:pt idx="5968">
                  <c:v>147.11866115999999</c:v>
                </c:pt>
                <c:pt idx="5969">
                  <c:v>146.48389391000001</c:v>
                </c:pt>
                <c:pt idx="5970">
                  <c:v>148.18580177000001</c:v>
                </c:pt>
                <c:pt idx="5971">
                  <c:v>148.91243138999999</c:v>
                </c:pt>
                <c:pt idx="5972">
                  <c:v>147.0240354</c:v>
                </c:pt>
                <c:pt idx="5973">
                  <c:v>147.89221035</c:v>
                </c:pt>
                <c:pt idx="5974">
                  <c:v>147.50410156000001</c:v>
                </c:pt>
                <c:pt idx="5975">
                  <c:v>146.71512826</c:v>
                </c:pt>
                <c:pt idx="5976">
                  <c:v>148.46373561999999</c:v>
                </c:pt>
                <c:pt idx="5977">
                  <c:v>147.21036938</c:v>
                </c:pt>
                <c:pt idx="5978">
                  <c:v>147.95274585999999</c:v>
                </c:pt>
                <c:pt idx="5979">
                  <c:v>148.29373706000001</c:v>
                </c:pt>
                <c:pt idx="5980">
                  <c:v>146.76194365999999</c:v>
                </c:pt>
                <c:pt idx="5981">
                  <c:v>148.41671733000001</c:v>
                </c:pt>
                <c:pt idx="5982">
                  <c:v>147.79782806</c:v>
                </c:pt>
                <c:pt idx="5983">
                  <c:v>146.90077712999999</c:v>
                </c:pt>
                <c:pt idx="5984">
                  <c:v>146.93215201999999</c:v>
                </c:pt>
                <c:pt idx="5985">
                  <c:v>146.31345336999999</c:v>
                </c:pt>
                <c:pt idx="5986">
                  <c:v>147.86035888999999</c:v>
                </c:pt>
                <c:pt idx="5987">
                  <c:v>147.89171632</c:v>
                </c:pt>
                <c:pt idx="5988">
                  <c:v>146.74608952</c:v>
                </c:pt>
                <c:pt idx="5989">
                  <c:v>148.91193996000001</c:v>
                </c:pt>
                <c:pt idx="5990">
                  <c:v>147.64291913</c:v>
                </c:pt>
                <c:pt idx="5991">
                  <c:v>146.88510141</c:v>
                </c:pt>
                <c:pt idx="5992">
                  <c:v>147.50393840999999</c:v>
                </c:pt>
                <c:pt idx="5993">
                  <c:v>148.10712275</c:v>
                </c:pt>
                <c:pt idx="5994">
                  <c:v>149.34507257000001</c:v>
                </c:pt>
                <c:pt idx="5995">
                  <c:v>147.03966414000001</c:v>
                </c:pt>
                <c:pt idx="5996">
                  <c:v>146.65434142999999</c:v>
                </c:pt>
                <c:pt idx="5997">
                  <c:v>146.48348404999999</c:v>
                </c:pt>
                <c:pt idx="5998">
                  <c:v>148.89654139000001</c:v>
                </c:pt>
                <c:pt idx="5999">
                  <c:v>147.24158351</c:v>
                </c:pt>
                <c:pt idx="6000">
                  <c:v>148.43192963000001</c:v>
                </c:pt>
                <c:pt idx="6001">
                  <c:v>147.41213567</c:v>
                </c:pt>
                <c:pt idx="6002">
                  <c:v>146.88493299999999</c:v>
                </c:pt>
                <c:pt idx="6003">
                  <c:v>146.90067958</c:v>
                </c:pt>
                <c:pt idx="6004">
                  <c:v>146.59139347999999</c:v>
                </c:pt>
                <c:pt idx="6005">
                  <c:v>146.86958720000001</c:v>
                </c:pt>
                <c:pt idx="6006">
                  <c:v>148.47939005999999</c:v>
                </c:pt>
                <c:pt idx="6007">
                  <c:v>148.44787242000001</c:v>
                </c:pt>
                <c:pt idx="6008">
                  <c:v>147.36479962000001</c:v>
                </c:pt>
                <c:pt idx="6009">
                  <c:v>147.53563119</c:v>
                </c:pt>
                <c:pt idx="6010">
                  <c:v>147.44359544</c:v>
                </c:pt>
                <c:pt idx="6011">
                  <c:v>146.76187806999999</c:v>
                </c:pt>
                <c:pt idx="6012">
                  <c:v>148.94338664</c:v>
                </c:pt>
                <c:pt idx="6013">
                  <c:v>147.99972066000001</c:v>
                </c:pt>
                <c:pt idx="6014">
                  <c:v>147.25749356</c:v>
                </c:pt>
                <c:pt idx="6015">
                  <c:v>147.38063932</c:v>
                </c:pt>
                <c:pt idx="6016">
                  <c:v>147.20992978000001</c:v>
                </c:pt>
                <c:pt idx="6017">
                  <c:v>147.36505435000001</c:v>
                </c:pt>
                <c:pt idx="6018">
                  <c:v>147.36516892</c:v>
                </c:pt>
                <c:pt idx="6019">
                  <c:v>147.62748862000001</c:v>
                </c:pt>
                <c:pt idx="6020">
                  <c:v>146.73022492000001</c:v>
                </c:pt>
                <c:pt idx="6021">
                  <c:v>148.03094204999999</c:v>
                </c:pt>
                <c:pt idx="6022">
                  <c:v>148.18556839999999</c:v>
                </c:pt>
                <c:pt idx="6023">
                  <c:v>146.73018497000001</c:v>
                </c:pt>
                <c:pt idx="6024">
                  <c:v>147.99919903</c:v>
                </c:pt>
                <c:pt idx="6025">
                  <c:v>146.55980073999999</c:v>
                </c:pt>
                <c:pt idx="6026">
                  <c:v>148.20101129</c:v>
                </c:pt>
                <c:pt idx="6027">
                  <c:v>147.98333524</c:v>
                </c:pt>
                <c:pt idx="6028">
                  <c:v>148.61806318000001</c:v>
                </c:pt>
                <c:pt idx="6029">
                  <c:v>148.52434481</c:v>
                </c:pt>
                <c:pt idx="6030">
                  <c:v>148.44774981</c:v>
                </c:pt>
                <c:pt idx="6031">
                  <c:v>148.58682266</c:v>
                </c:pt>
                <c:pt idx="6032">
                  <c:v>146.93191021999999</c:v>
                </c:pt>
                <c:pt idx="6033">
                  <c:v>147.31973697999999</c:v>
                </c:pt>
                <c:pt idx="6034">
                  <c:v>147.07086043999999</c:v>
                </c:pt>
                <c:pt idx="6035">
                  <c:v>146.46774124000001</c:v>
                </c:pt>
                <c:pt idx="6036">
                  <c:v>146.74597496999999</c:v>
                </c:pt>
                <c:pt idx="6037">
                  <c:v>146.60681267999999</c:v>
                </c:pt>
                <c:pt idx="6038">
                  <c:v>148.06231295000001</c:v>
                </c:pt>
                <c:pt idx="6039">
                  <c:v>147.39604918000001</c:v>
                </c:pt>
                <c:pt idx="6040">
                  <c:v>146.86934359</c:v>
                </c:pt>
                <c:pt idx="6041">
                  <c:v>147.72147491000001</c:v>
                </c:pt>
                <c:pt idx="6042">
                  <c:v>146.09572241000001</c:v>
                </c:pt>
                <c:pt idx="6043">
                  <c:v>146.90053472</c:v>
                </c:pt>
                <c:pt idx="6044">
                  <c:v>147.99912835999999</c:v>
                </c:pt>
                <c:pt idx="6045">
                  <c:v>147.95208596000001</c:v>
                </c:pt>
                <c:pt idx="6046">
                  <c:v>146.11102269</c:v>
                </c:pt>
                <c:pt idx="6047">
                  <c:v>146.79333872000001</c:v>
                </c:pt>
                <c:pt idx="6048">
                  <c:v>147.25710204999999</c:v>
                </c:pt>
                <c:pt idx="6049">
                  <c:v>146.97673130999999</c:v>
                </c:pt>
                <c:pt idx="6050">
                  <c:v>145.81767841999999</c:v>
                </c:pt>
                <c:pt idx="6051">
                  <c:v>147.69018012000001</c:v>
                </c:pt>
                <c:pt idx="6052">
                  <c:v>147.24218805999999</c:v>
                </c:pt>
                <c:pt idx="6053">
                  <c:v>145.50879613000001</c:v>
                </c:pt>
                <c:pt idx="6054">
                  <c:v>147.41225972999999</c:v>
                </c:pt>
                <c:pt idx="6055">
                  <c:v>147.07167122000001</c:v>
                </c:pt>
                <c:pt idx="6056">
                  <c:v>147.22585674999999</c:v>
                </c:pt>
                <c:pt idx="6057">
                  <c:v>147.55150462</c:v>
                </c:pt>
                <c:pt idx="6058">
                  <c:v>147.08718787000001</c:v>
                </c:pt>
                <c:pt idx="6059">
                  <c:v>147.89243008</c:v>
                </c:pt>
                <c:pt idx="6060">
                  <c:v>147.51993916999999</c:v>
                </c:pt>
                <c:pt idx="6061">
                  <c:v>147.73737069000001</c:v>
                </c:pt>
                <c:pt idx="6062">
                  <c:v>148.29395059000001</c:v>
                </c:pt>
                <c:pt idx="6063">
                  <c:v>146.08015438999999</c:v>
                </c:pt>
                <c:pt idx="6064">
                  <c:v>146.38972145</c:v>
                </c:pt>
                <c:pt idx="6065">
                  <c:v>146.12761985</c:v>
                </c:pt>
                <c:pt idx="6066">
                  <c:v>147.42816535</c:v>
                </c:pt>
                <c:pt idx="6067">
                  <c:v>147.84516452</c:v>
                </c:pt>
                <c:pt idx="6068">
                  <c:v>147.67459779000001</c:v>
                </c:pt>
                <c:pt idx="6069">
                  <c:v>147.02415353999999</c:v>
                </c:pt>
                <c:pt idx="6070">
                  <c:v>147.51971291000001</c:v>
                </c:pt>
                <c:pt idx="6071">
                  <c:v>147.67495374000001</c:v>
                </c:pt>
                <c:pt idx="6072">
                  <c:v>147.02402248000001</c:v>
                </c:pt>
                <c:pt idx="6073">
                  <c:v>146.94820784000001</c:v>
                </c:pt>
                <c:pt idx="6074">
                  <c:v>147.65936823000001</c:v>
                </c:pt>
                <c:pt idx="6075">
                  <c:v>147.72199297</c:v>
                </c:pt>
                <c:pt idx="6076">
                  <c:v>148.38533792000001</c:v>
                </c:pt>
                <c:pt idx="6077">
                  <c:v>147.41226936000001</c:v>
                </c:pt>
                <c:pt idx="6078">
                  <c:v>146.59141693000001</c:v>
                </c:pt>
                <c:pt idx="6079">
                  <c:v>146.46796946000001</c:v>
                </c:pt>
                <c:pt idx="6080">
                  <c:v>147.36520730999999</c:v>
                </c:pt>
                <c:pt idx="6081">
                  <c:v>146.42118825</c:v>
                </c:pt>
                <c:pt idx="6082">
                  <c:v>146.62299290999999</c:v>
                </c:pt>
                <c:pt idx="6083">
                  <c:v>147.24188862</c:v>
                </c:pt>
                <c:pt idx="6084">
                  <c:v>147.55136406</c:v>
                </c:pt>
                <c:pt idx="6085">
                  <c:v>148.20146133</c:v>
                </c:pt>
                <c:pt idx="6086">
                  <c:v>147.07119442999999</c:v>
                </c:pt>
                <c:pt idx="6087">
                  <c:v>147.67486614000001</c:v>
                </c:pt>
                <c:pt idx="6088">
                  <c:v>147.21033471999999</c:v>
                </c:pt>
                <c:pt idx="6089">
                  <c:v>148.77367842000001</c:v>
                </c:pt>
                <c:pt idx="6090">
                  <c:v>147.98450170000001</c:v>
                </c:pt>
                <c:pt idx="6091">
                  <c:v>149.0359784</c:v>
                </c:pt>
                <c:pt idx="6092">
                  <c:v>148.23082251</c:v>
                </c:pt>
                <c:pt idx="6093">
                  <c:v>147.79826585000001</c:v>
                </c:pt>
                <c:pt idx="6094">
                  <c:v>147.17904486</c:v>
                </c:pt>
                <c:pt idx="6095">
                  <c:v>146.56035797999999</c:v>
                </c:pt>
                <c:pt idx="6096">
                  <c:v>146.29809603999999</c:v>
                </c:pt>
                <c:pt idx="6097">
                  <c:v>146.28189269000001</c:v>
                </c:pt>
                <c:pt idx="6098">
                  <c:v>146.68382355</c:v>
                </c:pt>
                <c:pt idx="6099">
                  <c:v>148.34083770999999</c:v>
                </c:pt>
                <c:pt idx="6100">
                  <c:v>146.88562598999999</c:v>
                </c:pt>
                <c:pt idx="6101">
                  <c:v>147.72203572999999</c:v>
                </c:pt>
                <c:pt idx="6102">
                  <c:v>146.91676382</c:v>
                </c:pt>
                <c:pt idx="6103">
                  <c:v>147.78258076</c:v>
                </c:pt>
                <c:pt idx="6104">
                  <c:v>148.17061476000001</c:v>
                </c:pt>
                <c:pt idx="6105">
                  <c:v>147.21065831999999</c:v>
                </c:pt>
                <c:pt idx="6106">
                  <c:v>148.50897130000001</c:v>
                </c:pt>
                <c:pt idx="6107">
                  <c:v>147.75363010999999</c:v>
                </c:pt>
                <c:pt idx="6108">
                  <c:v>147.48841941000001</c:v>
                </c:pt>
                <c:pt idx="6109">
                  <c:v>147.50441119000001</c:v>
                </c:pt>
                <c:pt idx="6110">
                  <c:v>146.31326605999999</c:v>
                </c:pt>
                <c:pt idx="6111">
                  <c:v>146.00417464</c:v>
                </c:pt>
                <c:pt idx="6112">
                  <c:v>147.05548324</c:v>
                </c:pt>
                <c:pt idx="6113">
                  <c:v>147.76615021000001</c:v>
                </c:pt>
                <c:pt idx="6114">
                  <c:v>147.17830330999999</c:v>
                </c:pt>
                <c:pt idx="6115">
                  <c:v>146.38918035</c:v>
                </c:pt>
                <c:pt idx="6116">
                  <c:v>148.41733952999999</c:v>
                </c:pt>
                <c:pt idx="6117">
                  <c:v>146.77708143999999</c:v>
                </c:pt>
                <c:pt idx="6118">
                  <c:v>147.96775787000001</c:v>
                </c:pt>
                <c:pt idx="6119">
                  <c:v>147.81341284000001</c:v>
                </c:pt>
                <c:pt idx="6120">
                  <c:v>147.20994908</c:v>
                </c:pt>
                <c:pt idx="6121">
                  <c:v>147.07110817</c:v>
                </c:pt>
                <c:pt idx="6122">
                  <c:v>146.40486870999999</c:v>
                </c:pt>
                <c:pt idx="6123">
                  <c:v>148.10766699000001</c:v>
                </c:pt>
                <c:pt idx="6124">
                  <c:v>146.90054805</c:v>
                </c:pt>
                <c:pt idx="6125">
                  <c:v>147.28679980999999</c:v>
                </c:pt>
                <c:pt idx="6126">
                  <c:v>147.39646802999999</c:v>
                </c:pt>
                <c:pt idx="6127">
                  <c:v>148.64962308</c:v>
                </c:pt>
                <c:pt idx="6128">
                  <c:v>146.91677702999999</c:v>
                </c:pt>
                <c:pt idx="6129">
                  <c:v>147.56764870000001</c:v>
                </c:pt>
                <c:pt idx="6130">
                  <c:v>147.02439734000001</c:v>
                </c:pt>
                <c:pt idx="6131">
                  <c:v>148.72615225000001</c:v>
                </c:pt>
                <c:pt idx="6132">
                  <c:v>146.36089161000001</c:v>
                </c:pt>
                <c:pt idx="6133">
                  <c:v>147.64318367999999</c:v>
                </c:pt>
                <c:pt idx="6134">
                  <c:v>147.72165185</c:v>
                </c:pt>
                <c:pt idx="6135">
                  <c:v>146.28216778000001</c:v>
                </c:pt>
                <c:pt idx="6136">
                  <c:v>148.51114054000001</c:v>
                </c:pt>
                <c:pt idx="6137">
                  <c:v>146.32907872999999</c:v>
                </c:pt>
                <c:pt idx="6138">
                  <c:v>147.99944830999999</c:v>
                </c:pt>
                <c:pt idx="6139">
                  <c:v>147.99961644999999</c:v>
                </c:pt>
                <c:pt idx="6140">
                  <c:v>145.80218293999999</c:v>
                </c:pt>
                <c:pt idx="6141">
                  <c:v>148.43245357999999</c:v>
                </c:pt>
                <c:pt idx="6142">
                  <c:v>147.53566180000001</c:v>
                </c:pt>
                <c:pt idx="6143">
                  <c:v>146.15866148999999</c:v>
                </c:pt>
                <c:pt idx="6144">
                  <c:v>146.59156084</c:v>
                </c:pt>
                <c:pt idx="6145">
                  <c:v>147.98363601</c:v>
                </c:pt>
                <c:pt idx="6146">
                  <c:v>147.44112344000001</c:v>
                </c:pt>
                <c:pt idx="6147">
                  <c:v>146.91669349</c:v>
                </c:pt>
                <c:pt idx="6148">
                  <c:v>147.04001299000001</c:v>
                </c:pt>
                <c:pt idx="6149">
                  <c:v>148.13866851</c:v>
                </c:pt>
                <c:pt idx="6150">
                  <c:v>146.51274219000001</c:v>
                </c:pt>
                <c:pt idx="6151">
                  <c:v>148.07562429000001</c:v>
                </c:pt>
                <c:pt idx="6152">
                  <c:v>146.48382691</c:v>
                </c:pt>
                <c:pt idx="6153">
                  <c:v>148.17000869</c:v>
                </c:pt>
                <c:pt idx="6154">
                  <c:v>146.57591226</c:v>
                </c:pt>
                <c:pt idx="6155">
                  <c:v>147.81356681</c:v>
                </c:pt>
                <c:pt idx="6156">
                  <c:v>148.16997913</c:v>
                </c:pt>
                <c:pt idx="6157">
                  <c:v>146.59144799000001</c:v>
                </c:pt>
                <c:pt idx="6158">
                  <c:v>147.03988282</c:v>
                </c:pt>
                <c:pt idx="6159">
                  <c:v>148.40104593000001</c:v>
                </c:pt>
                <c:pt idx="6160">
                  <c:v>146.26653483000001</c:v>
                </c:pt>
                <c:pt idx="6161">
                  <c:v>147.33356008000001</c:v>
                </c:pt>
                <c:pt idx="6162">
                  <c:v>146.18978920000001</c:v>
                </c:pt>
                <c:pt idx="6163">
                  <c:v>147.34919918</c:v>
                </c:pt>
                <c:pt idx="6164">
                  <c:v>147.65874246999999</c:v>
                </c:pt>
                <c:pt idx="6165">
                  <c:v>146.46783644000001</c:v>
                </c:pt>
                <c:pt idx="6166">
                  <c:v>147.67454305999999</c:v>
                </c:pt>
                <c:pt idx="6167">
                  <c:v>147.86118773000001</c:v>
                </c:pt>
                <c:pt idx="6168">
                  <c:v>147.11849846999999</c:v>
                </c:pt>
                <c:pt idx="6169">
                  <c:v>147.14795444000001</c:v>
                </c:pt>
                <c:pt idx="6170">
                  <c:v>146.40541231</c:v>
                </c:pt>
                <c:pt idx="6171">
                  <c:v>146.32888684</c:v>
                </c:pt>
                <c:pt idx="6172">
                  <c:v>146.83847029</c:v>
                </c:pt>
                <c:pt idx="6173">
                  <c:v>148.13917153</c:v>
                </c:pt>
                <c:pt idx="6174">
                  <c:v>146.06675279999999</c:v>
                </c:pt>
                <c:pt idx="6175">
                  <c:v>146.86918496999999</c:v>
                </c:pt>
                <c:pt idx="6176">
                  <c:v>147.08705785000001</c:v>
                </c:pt>
                <c:pt idx="6177">
                  <c:v>147.50423588000001</c:v>
                </c:pt>
                <c:pt idx="6178">
                  <c:v>147.07109124999999</c:v>
                </c:pt>
                <c:pt idx="6179">
                  <c:v>147.17869031999999</c:v>
                </c:pt>
                <c:pt idx="6180">
                  <c:v>146.69889699000001</c:v>
                </c:pt>
                <c:pt idx="6181">
                  <c:v>146.23499064000001</c:v>
                </c:pt>
                <c:pt idx="6182">
                  <c:v>146.73012383</c:v>
                </c:pt>
                <c:pt idx="6183">
                  <c:v>147.96817826</c:v>
                </c:pt>
                <c:pt idx="6184">
                  <c:v>146.01957858</c:v>
                </c:pt>
                <c:pt idx="6185">
                  <c:v>147.25765046999999</c:v>
                </c:pt>
                <c:pt idx="6186">
                  <c:v>146.68554943999999</c:v>
                </c:pt>
                <c:pt idx="6187">
                  <c:v>147.24185632999999</c:v>
                </c:pt>
                <c:pt idx="6188">
                  <c:v>148.12324282</c:v>
                </c:pt>
                <c:pt idx="6189">
                  <c:v>148.09168509</c:v>
                </c:pt>
                <c:pt idx="6190">
                  <c:v>146.7778271</c:v>
                </c:pt>
                <c:pt idx="6191">
                  <c:v>146.74652126999999</c:v>
                </c:pt>
                <c:pt idx="6192">
                  <c:v>147.81358338999999</c:v>
                </c:pt>
                <c:pt idx="6193">
                  <c:v>147.07163836000001</c:v>
                </c:pt>
                <c:pt idx="6194">
                  <c:v>147.16337247999999</c:v>
                </c:pt>
                <c:pt idx="6195">
                  <c:v>147.73731175</c:v>
                </c:pt>
                <c:pt idx="6196">
                  <c:v>148.78913460999999</c:v>
                </c:pt>
                <c:pt idx="6197">
                  <c:v>147.14733219999999</c:v>
                </c:pt>
                <c:pt idx="6198">
                  <c:v>147.70583378000001</c:v>
                </c:pt>
                <c:pt idx="6199">
                  <c:v>146.97711953000001</c:v>
                </c:pt>
                <c:pt idx="6200">
                  <c:v>147.50435367</c:v>
                </c:pt>
                <c:pt idx="6201">
                  <c:v>146.83855002000001</c:v>
                </c:pt>
                <c:pt idx="6202">
                  <c:v>147.02433615000001</c:v>
                </c:pt>
                <c:pt idx="6203">
                  <c:v>148.12312119000001</c:v>
                </c:pt>
                <c:pt idx="6204">
                  <c:v>146.60722415999999</c:v>
                </c:pt>
                <c:pt idx="6205">
                  <c:v>147.93736701</c:v>
                </c:pt>
                <c:pt idx="6206">
                  <c:v>148.46451683999999</c:v>
                </c:pt>
                <c:pt idx="6207">
                  <c:v>147.3653956</c:v>
                </c:pt>
                <c:pt idx="6208">
                  <c:v>147.48846341999999</c:v>
                </c:pt>
                <c:pt idx="6209">
                  <c:v>147.47309501000001</c:v>
                </c:pt>
                <c:pt idx="6210">
                  <c:v>147.79827710000001</c:v>
                </c:pt>
                <c:pt idx="6211">
                  <c:v>148.18642298</c:v>
                </c:pt>
                <c:pt idx="6212">
                  <c:v>147.53574982000001</c:v>
                </c:pt>
                <c:pt idx="6213">
                  <c:v>147.70642257</c:v>
                </c:pt>
                <c:pt idx="6214">
                  <c:v>149.06740249000001</c:v>
                </c:pt>
                <c:pt idx="6215">
                  <c:v>146.80928943999999</c:v>
                </c:pt>
                <c:pt idx="6216">
                  <c:v>146.31360297000001</c:v>
                </c:pt>
                <c:pt idx="6217">
                  <c:v>147.36525659</c:v>
                </c:pt>
                <c:pt idx="6218">
                  <c:v>147.08748152000001</c:v>
                </c:pt>
                <c:pt idx="6219">
                  <c:v>148.82033010000001</c:v>
                </c:pt>
                <c:pt idx="6220">
                  <c:v>146.77775994999999</c:v>
                </c:pt>
                <c:pt idx="6221">
                  <c:v>147.04005462999999</c:v>
                </c:pt>
                <c:pt idx="6222">
                  <c:v>146.01996123000001</c:v>
                </c:pt>
                <c:pt idx="6223">
                  <c:v>146.86979482000001</c:v>
                </c:pt>
                <c:pt idx="6224">
                  <c:v>147.33401936999999</c:v>
                </c:pt>
                <c:pt idx="6225">
                  <c:v>148.34046223000001</c:v>
                </c:pt>
                <c:pt idx="6226">
                  <c:v>148.46431695999999</c:v>
                </c:pt>
                <c:pt idx="6227">
                  <c:v>147.95291877</c:v>
                </c:pt>
                <c:pt idx="6228">
                  <c:v>146.60758408000001</c:v>
                </c:pt>
                <c:pt idx="6229">
                  <c:v>147.82970799</c:v>
                </c:pt>
                <c:pt idx="6230">
                  <c:v>147.53606074000001</c:v>
                </c:pt>
                <c:pt idx="6231">
                  <c:v>147.07169880999999</c:v>
                </c:pt>
                <c:pt idx="6232">
                  <c:v>146.57625221000001</c:v>
                </c:pt>
                <c:pt idx="6233">
                  <c:v>147.93730292000001</c:v>
                </c:pt>
                <c:pt idx="6234">
                  <c:v>146.74623538</c:v>
                </c:pt>
                <c:pt idx="6235">
                  <c:v>146.19001408</c:v>
                </c:pt>
                <c:pt idx="6236">
                  <c:v>147.10300459999999</c:v>
                </c:pt>
                <c:pt idx="6237">
                  <c:v>146.12719511</c:v>
                </c:pt>
                <c:pt idx="6238">
                  <c:v>146.76180457999999</c:v>
                </c:pt>
                <c:pt idx="6239">
                  <c:v>148.5109223</c:v>
                </c:pt>
                <c:pt idx="6240">
                  <c:v>147.82935079000001</c:v>
                </c:pt>
                <c:pt idx="6241">
                  <c:v>147.99960801</c:v>
                </c:pt>
                <c:pt idx="6242">
                  <c:v>145.63175391999999</c:v>
                </c:pt>
                <c:pt idx="6243">
                  <c:v>147.62754332</c:v>
                </c:pt>
                <c:pt idx="6244">
                  <c:v>147.34954501000001</c:v>
                </c:pt>
                <c:pt idx="6245">
                  <c:v>148.15471504000001</c:v>
                </c:pt>
                <c:pt idx="6246">
                  <c:v>147.50412134999999</c:v>
                </c:pt>
                <c:pt idx="6247">
                  <c:v>148.30914663999999</c:v>
                </c:pt>
                <c:pt idx="6248">
                  <c:v>147.48845342000001</c:v>
                </c:pt>
                <c:pt idx="6249">
                  <c:v>147.24221607000001</c:v>
                </c:pt>
                <c:pt idx="6250">
                  <c:v>147.13204252</c:v>
                </c:pt>
                <c:pt idx="6251">
                  <c:v>148.15447723</c:v>
                </c:pt>
                <c:pt idx="6252">
                  <c:v>148.27800816000001</c:v>
                </c:pt>
                <c:pt idx="6253">
                  <c:v>146.73078824999999</c:v>
                </c:pt>
                <c:pt idx="6254">
                  <c:v>147.48850809999999</c:v>
                </c:pt>
                <c:pt idx="6255">
                  <c:v>147.79761189999999</c:v>
                </c:pt>
                <c:pt idx="6256">
                  <c:v>147.79749380999999</c:v>
                </c:pt>
                <c:pt idx="6257">
                  <c:v>146.28201073</c:v>
                </c:pt>
                <c:pt idx="6258">
                  <c:v>146.26624631000001</c:v>
                </c:pt>
                <c:pt idx="6259">
                  <c:v>147.16344391000001</c:v>
                </c:pt>
                <c:pt idx="6260">
                  <c:v>147.96828651999999</c:v>
                </c:pt>
                <c:pt idx="6261">
                  <c:v>146.99281854</c:v>
                </c:pt>
                <c:pt idx="6262">
                  <c:v>146.59142592000001</c:v>
                </c:pt>
                <c:pt idx="6263">
                  <c:v>147.31792197999999</c:v>
                </c:pt>
                <c:pt idx="6264">
                  <c:v>147.38053822000001</c:v>
                </c:pt>
                <c:pt idx="6265">
                  <c:v>148.20143461000001</c:v>
                </c:pt>
                <c:pt idx="6266">
                  <c:v>145.73939623999999</c:v>
                </c:pt>
                <c:pt idx="6267">
                  <c:v>145.98830692999999</c:v>
                </c:pt>
                <c:pt idx="6268">
                  <c:v>147.21065010000001</c:v>
                </c:pt>
                <c:pt idx="6269">
                  <c:v>146.90101005</c:v>
                </c:pt>
                <c:pt idx="6270">
                  <c:v>146.74620142000001</c:v>
                </c:pt>
                <c:pt idx="6271">
                  <c:v>146.48398681</c:v>
                </c:pt>
                <c:pt idx="6272">
                  <c:v>146.76194522</c:v>
                </c:pt>
                <c:pt idx="6273">
                  <c:v>146.591781</c:v>
                </c:pt>
                <c:pt idx="6274">
                  <c:v>147.62756704</c:v>
                </c:pt>
                <c:pt idx="6275">
                  <c:v>147.02456341999999</c:v>
                </c:pt>
                <c:pt idx="6276">
                  <c:v>146.86984147999999</c:v>
                </c:pt>
                <c:pt idx="6277">
                  <c:v>147.75116556</c:v>
                </c:pt>
                <c:pt idx="6278">
                  <c:v>147.33426401</c:v>
                </c:pt>
                <c:pt idx="6279">
                  <c:v>145.71067969000001</c:v>
                </c:pt>
                <c:pt idx="6280">
                  <c:v>147.69019628999999</c:v>
                </c:pt>
                <c:pt idx="6281">
                  <c:v>148.29359636000001</c:v>
                </c:pt>
                <c:pt idx="6282">
                  <c:v>146.11219928</c:v>
                </c:pt>
                <c:pt idx="6283">
                  <c:v>148.27806538999999</c:v>
                </c:pt>
                <c:pt idx="6284">
                  <c:v>147.84597614</c:v>
                </c:pt>
                <c:pt idx="6285">
                  <c:v>147.67531647999999</c:v>
                </c:pt>
                <c:pt idx="6286">
                  <c:v>148.46461715999999</c:v>
                </c:pt>
                <c:pt idx="6287">
                  <c:v>147.78293403999999</c:v>
                </c:pt>
                <c:pt idx="6288">
                  <c:v>146.91758207000001</c:v>
                </c:pt>
                <c:pt idx="6289">
                  <c:v>147.87755558999999</c:v>
                </c:pt>
                <c:pt idx="6290">
                  <c:v>146.88618896</c:v>
                </c:pt>
                <c:pt idx="6291">
                  <c:v>148.03216798</c:v>
                </c:pt>
                <c:pt idx="6292">
                  <c:v>147.65978079000001</c:v>
                </c:pt>
                <c:pt idx="6293">
                  <c:v>146.77872504000001</c:v>
                </c:pt>
                <c:pt idx="6294">
                  <c:v>147.08795366000001</c:v>
                </c:pt>
                <c:pt idx="6295">
                  <c:v>148.03245219999999</c:v>
                </c:pt>
                <c:pt idx="6296">
                  <c:v>148.00106127000001</c:v>
                </c:pt>
                <c:pt idx="6297">
                  <c:v>147.25848945000001</c:v>
                </c:pt>
                <c:pt idx="6298">
                  <c:v>147.82999561</c:v>
                </c:pt>
                <c:pt idx="6299">
                  <c:v>147.28966829000001</c:v>
                </c:pt>
                <c:pt idx="6300">
                  <c:v>146.77846382999999</c:v>
                </c:pt>
                <c:pt idx="6301">
                  <c:v>147.53617177999999</c:v>
                </c:pt>
                <c:pt idx="6302">
                  <c:v>146.29852552</c:v>
                </c:pt>
                <c:pt idx="6303">
                  <c:v>148.94457686000001</c:v>
                </c:pt>
                <c:pt idx="6304">
                  <c:v>147.05675318999999</c:v>
                </c:pt>
                <c:pt idx="6305">
                  <c:v>148.24682224</c:v>
                </c:pt>
                <c:pt idx="6306">
                  <c:v>148.46456176000001</c:v>
                </c:pt>
                <c:pt idx="6307">
                  <c:v>148.29382322000001</c:v>
                </c:pt>
                <c:pt idx="6308">
                  <c:v>147.52064887</c:v>
                </c:pt>
                <c:pt idx="6309">
                  <c:v>147.35006988000001</c:v>
                </c:pt>
                <c:pt idx="6310">
                  <c:v>148.75864068999999</c:v>
                </c:pt>
                <c:pt idx="6311">
                  <c:v>148.46478397999999</c:v>
                </c:pt>
                <c:pt idx="6312">
                  <c:v>144.71983119000001</c:v>
                </c:pt>
                <c:pt idx="6313">
                  <c:v>147.41292756000001</c:v>
                </c:pt>
                <c:pt idx="6314">
                  <c:v>147.36590224</c:v>
                </c:pt>
                <c:pt idx="6315">
                  <c:v>147.83001682</c:v>
                </c:pt>
                <c:pt idx="6316">
                  <c:v>146.14371806</c:v>
                </c:pt>
                <c:pt idx="6317">
                  <c:v>146.43761176000001</c:v>
                </c:pt>
                <c:pt idx="6318">
                  <c:v>148.34158524</c:v>
                </c:pt>
                <c:pt idx="6319">
                  <c:v>148.38598554999999</c:v>
                </c:pt>
                <c:pt idx="6320">
                  <c:v>147.55233152</c:v>
                </c:pt>
                <c:pt idx="6321">
                  <c:v>147.24238091000001</c:v>
                </c:pt>
                <c:pt idx="6322">
                  <c:v>148.60331202</c:v>
                </c:pt>
                <c:pt idx="6323">
                  <c:v>146.26691486999999</c:v>
                </c:pt>
                <c:pt idx="6324">
                  <c:v>146.87064588999999</c:v>
                </c:pt>
                <c:pt idx="6325">
                  <c:v>148.13960046</c:v>
                </c:pt>
                <c:pt idx="6326">
                  <c:v>146.4843462</c:v>
                </c:pt>
                <c:pt idx="6327">
                  <c:v>146.29821394000001</c:v>
                </c:pt>
                <c:pt idx="6328">
                  <c:v>147.21092279000001</c:v>
                </c:pt>
                <c:pt idx="6329">
                  <c:v>147.05631948999999</c:v>
                </c:pt>
                <c:pt idx="6330">
                  <c:v>147.89252977000001</c:v>
                </c:pt>
                <c:pt idx="6331">
                  <c:v>146.45283283000001</c:v>
                </c:pt>
                <c:pt idx="6332">
                  <c:v>145.67930297999999</c:v>
                </c:pt>
                <c:pt idx="6333">
                  <c:v>146.71499928</c:v>
                </c:pt>
                <c:pt idx="6334">
                  <c:v>147.61214572</c:v>
                </c:pt>
                <c:pt idx="6335">
                  <c:v>147.79854886999999</c:v>
                </c:pt>
                <c:pt idx="6336">
                  <c:v>147.41271241999999</c:v>
                </c:pt>
                <c:pt idx="6337">
                  <c:v>147.07191089</c:v>
                </c:pt>
                <c:pt idx="6338">
                  <c:v>147.82982084</c:v>
                </c:pt>
                <c:pt idx="6339">
                  <c:v>148.97540781999999</c:v>
                </c:pt>
                <c:pt idx="6340">
                  <c:v>146.09649912</c:v>
                </c:pt>
                <c:pt idx="6341">
                  <c:v>147.52057221000001</c:v>
                </c:pt>
                <c:pt idx="6342">
                  <c:v>146.60838609999999</c:v>
                </c:pt>
                <c:pt idx="6343">
                  <c:v>146.11186957000001</c:v>
                </c:pt>
                <c:pt idx="6344">
                  <c:v>146.60782079000001</c:v>
                </c:pt>
                <c:pt idx="6345">
                  <c:v>147.72199033000001</c:v>
                </c:pt>
                <c:pt idx="6346">
                  <c:v>147.53597553</c:v>
                </c:pt>
                <c:pt idx="6347">
                  <c:v>147.35002313999999</c:v>
                </c:pt>
                <c:pt idx="6348">
                  <c:v>147.27143591000001</c:v>
                </c:pt>
                <c:pt idx="6349">
                  <c:v>147.70666294</c:v>
                </c:pt>
                <c:pt idx="6350">
                  <c:v>146.87016976000001</c:v>
                </c:pt>
                <c:pt idx="6351">
                  <c:v>148.30984222000001</c:v>
                </c:pt>
                <c:pt idx="6352">
                  <c:v>147.19482278000001</c:v>
                </c:pt>
                <c:pt idx="6353">
                  <c:v>146.79376439999999</c:v>
                </c:pt>
                <c:pt idx="6354">
                  <c:v>146.43736828999999</c:v>
                </c:pt>
                <c:pt idx="6355">
                  <c:v>147.93841216999999</c:v>
                </c:pt>
                <c:pt idx="6356">
                  <c:v>148.49585644000001</c:v>
                </c:pt>
                <c:pt idx="6357">
                  <c:v>146.12783056000001</c:v>
                </c:pt>
                <c:pt idx="6358">
                  <c:v>147.78300044</c:v>
                </c:pt>
                <c:pt idx="6359">
                  <c:v>146.57627828</c:v>
                </c:pt>
                <c:pt idx="6360">
                  <c:v>146.25107270000001</c:v>
                </c:pt>
                <c:pt idx="6361">
                  <c:v>146.63925631999999</c:v>
                </c:pt>
                <c:pt idx="6362">
                  <c:v>145.88141902999999</c:v>
                </c:pt>
                <c:pt idx="6363">
                  <c:v>147.47329472000001</c:v>
                </c:pt>
                <c:pt idx="6364">
                  <c:v>148.20242386999999</c:v>
                </c:pt>
                <c:pt idx="6365">
                  <c:v>147.17948113</c:v>
                </c:pt>
                <c:pt idx="6366">
                  <c:v>146.42147868999999</c:v>
                </c:pt>
                <c:pt idx="6367">
                  <c:v>147.36536962</c:v>
                </c:pt>
                <c:pt idx="6368">
                  <c:v>148.30933185999999</c:v>
                </c:pt>
                <c:pt idx="6369">
                  <c:v>146.74658626999999</c:v>
                </c:pt>
                <c:pt idx="6370">
                  <c:v>147.36565100999999</c:v>
                </c:pt>
                <c:pt idx="6371">
                  <c:v>145.38568856000001</c:v>
                </c:pt>
                <c:pt idx="6372">
                  <c:v>146.91778378999999</c:v>
                </c:pt>
                <c:pt idx="6373">
                  <c:v>147.45765033000001</c:v>
                </c:pt>
                <c:pt idx="6374">
                  <c:v>146.5924704</c:v>
                </c:pt>
                <c:pt idx="6375">
                  <c:v>147.02480663</c:v>
                </c:pt>
                <c:pt idx="6376">
                  <c:v>147.19513255000001</c:v>
                </c:pt>
                <c:pt idx="6377">
                  <c:v>146.39023822999999</c:v>
                </c:pt>
                <c:pt idx="6378">
                  <c:v>146.74680061999999</c:v>
                </c:pt>
                <c:pt idx="6379">
                  <c:v>147.35019220000001</c:v>
                </c:pt>
                <c:pt idx="6380">
                  <c:v>146.42157800999999</c:v>
                </c:pt>
                <c:pt idx="6381">
                  <c:v>148.71130858000001</c:v>
                </c:pt>
                <c:pt idx="6382">
                  <c:v>146.63899050000001</c:v>
                </c:pt>
                <c:pt idx="6383">
                  <c:v>148.43329513</c:v>
                </c:pt>
                <c:pt idx="6384">
                  <c:v>148.85074177000001</c:v>
                </c:pt>
                <c:pt idx="6385">
                  <c:v>147.00935871999999</c:v>
                </c:pt>
                <c:pt idx="6386">
                  <c:v>147.1484452</c:v>
                </c:pt>
                <c:pt idx="6387">
                  <c:v>146.74704265</c:v>
                </c:pt>
                <c:pt idx="6388">
                  <c:v>146.31432185</c:v>
                </c:pt>
                <c:pt idx="6389">
                  <c:v>147.64417030999999</c:v>
                </c:pt>
                <c:pt idx="6390">
                  <c:v>146.85437236999999</c:v>
                </c:pt>
                <c:pt idx="6391">
                  <c:v>147.4889981</c:v>
                </c:pt>
                <c:pt idx="6392">
                  <c:v>147.36597968999999</c:v>
                </c:pt>
                <c:pt idx="6393">
                  <c:v>146.76253808999999</c:v>
                </c:pt>
                <c:pt idx="6394">
                  <c:v>146.12791791000001</c:v>
                </c:pt>
                <c:pt idx="6395">
                  <c:v>147.3502919</c:v>
                </c:pt>
                <c:pt idx="6396">
                  <c:v>146.93324443</c:v>
                </c:pt>
                <c:pt idx="6397">
                  <c:v>147.07174859</c:v>
                </c:pt>
                <c:pt idx="6398">
                  <c:v>146.23522722999999</c:v>
                </c:pt>
                <c:pt idx="6399">
                  <c:v>146.731471</c:v>
                </c:pt>
                <c:pt idx="6400">
                  <c:v>146.26710109000001</c:v>
                </c:pt>
                <c:pt idx="6401">
                  <c:v>146.46867664999999</c:v>
                </c:pt>
                <c:pt idx="6402">
                  <c:v>147.21110426999999</c:v>
                </c:pt>
                <c:pt idx="6403">
                  <c:v>147.25828253</c:v>
                </c:pt>
                <c:pt idx="6404">
                  <c:v>146.17501973</c:v>
                </c:pt>
                <c:pt idx="6405">
                  <c:v>145.47772315</c:v>
                </c:pt>
                <c:pt idx="6406">
                  <c:v>147.38165645000001</c:v>
                </c:pt>
                <c:pt idx="6407">
                  <c:v>148.29408702999999</c:v>
                </c:pt>
                <c:pt idx="6408">
                  <c:v>147.72263197000001</c:v>
                </c:pt>
                <c:pt idx="6409">
                  <c:v>146.77815042</c:v>
                </c:pt>
                <c:pt idx="6410">
                  <c:v>146.37417439000001</c:v>
                </c:pt>
                <c:pt idx="6411">
                  <c:v>149.06730385</c:v>
                </c:pt>
                <c:pt idx="6412">
                  <c:v>146.09643432999999</c:v>
                </c:pt>
                <c:pt idx="6413">
                  <c:v>148.44837808</c:v>
                </c:pt>
                <c:pt idx="6414">
                  <c:v>147.17914081000001</c:v>
                </c:pt>
                <c:pt idx="6415">
                  <c:v>146.68357752</c:v>
                </c:pt>
                <c:pt idx="6416">
                  <c:v>146.62314146</c:v>
                </c:pt>
                <c:pt idx="6417">
                  <c:v>145.92571881999999</c:v>
                </c:pt>
                <c:pt idx="6418">
                  <c:v>148.12353451000001</c:v>
                </c:pt>
                <c:pt idx="6419">
                  <c:v>146.65459415000001</c:v>
                </c:pt>
                <c:pt idx="6420">
                  <c:v>146.29814160000001</c:v>
                </c:pt>
                <c:pt idx="6421">
                  <c:v>148.09201897</c:v>
                </c:pt>
                <c:pt idx="6422">
                  <c:v>146.76206476999999</c:v>
                </c:pt>
                <c:pt idx="6423">
                  <c:v>147.33409570000001</c:v>
                </c:pt>
                <c:pt idx="6424">
                  <c:v>147.87700444000001</c:v>
                </c:pt>
                <c:pt idx="6425">
                  <c:v>147.70633882999999</c:v>
                </c:pt>
                <c:pt idx="6426">
                  <c:v>145.63164103</c:v>
                </c:pt>
                <c:pt idx="6427">
                  <c:v>147.86141128</c:v>
                </c:pt>
                <c:pt idx="6428">
                  <c:v>145.66338551999999</c:v>
                </c:pt>
                <c:pt idx="6429">
                  <c:v>146.60767042000001</c:v>
                </c:pt>
                <c:pt idx="6430">
                  <c:v>145.78703501999999</c:v>
                </c:pt>
                <c:pt idx="6431">
                  <c:v>147.19490496</c:v>
                </c:pt>
                <c:pt idx="6432">
                  <c:v>146.63878105000001</c:v>
                </c:pt>
                <c:pt idx="6433">
                  <c:v>149.13001783000001</c:v>
                </c:pt>
                <c:pt idx="6434">
                  <c:v>147.34979376999999</c:v>
                </c:pt>
                <c:pt idx="6435">
                  <c:v>148.09199558</c:v>
                </c:pt>
                <c:pt idx="6436">
                  <c:v>147.24212360999999</c:v>
                </c:pt>
                <c:pt idx="6437">
                  <c:v>146.91660066</c:v>
                </c:pt>
                <c:pt idx="6438">
                  <c:v>147.52010878999999</c:v>
                </c:pt>
                <c:pt idx="6439">
                  <c:v>148.27742766</c:v>
                </c:pt>
                <c:pt idx="6440">
                  <c:v>146.94821573999999</c:v>
                </c:pt>
                <c:pt idx="6441">
                  <c:v>147.55149617999999</c:v>
                </c:pt>
                <c:pt idx="6442">
                  <c:v>145.50864670999999</c:v>
                </c:pt>
                <c:pt idx="6443">
                  <c:v>145.52436183</c:v>
                </c:pt>
                <c:pt idx="6444">
                  <c:v>147.24231417999999</c:v>
                </c:pt>
                <c:pt idx="6445">
                  <c:v>145.95720813</c:v>
                </c:pt>
                <c:pt idx="6446">
                  <c:v>147.24186567000001</c:v>
                </c:pt>
                <c:pt idx="6447">
                  <c:v>147.21054765</c:v>
                </c:pt>
                <c:pt idx="6448">
                  <c:v>149.43700652999999</c:v>
                </c:pt>
                <c:pt idx="6449">
                  <c:v>147.22540563000001</c:v>
                </c:pt>
                <c:pt idx="6450">
                  <c:v>147.55135276999999</c:v>
                </c:pt>
                <c:pt idx="6451">
                  <c:v>146.55961201</c:v>
                </c:pt>
                <c:pt idx="6452">
                  <c:v>145.38478551</c:v>
                </c:pt>
                <c:pt idx="6453">
                  <c:v>147.41202024</c:v>
                </c:pt>
                <c:pt idx="6454">
                  <c:v>148.41685086000001</c:v>
                </c:pt>
                <c:pt idx="6455">
                  <c:v>148.61887457</c:v>
                </c:pt>
                <c:pt idx="6456">
                  <c:v>146.62258728</c:v>
                </c:pt>
                <c:pt idx="6457">
                  <c:v>146.60748896999999</c:v>
                </c:pt>
                <c:pt idx="6458">
                  <c:v>147.2103443</c:v>
                </c:pt>
                <c:pt idx="6459">
                  <c:v>147.22632655999999</c:v>
                </c:pt>
                <c:pt idx="6460">
                  <c:v>147.70587913</c:v>
                </c:pt>
                <c:pt idx="6461">
                  <c:v>146.88508368999999</c:v>
                </c:pt>
                <c:pt idx="6462">
                  <c:v>147.96854521</c:v>
                </c:pt>
                <c:pt idx="6463">
                  <c:v>147.5508614</c:v>
                </c:pt>
                <c:pt idx="6464">
                  <c:v>147.58248907999999</c:v>
                </c:pt>
                <c:pt idx="6465">
                  <c:v>145.52394009</c:v>
                </c:pt>
                <c:pt idx="6466">
                  <c:v>147.38010863</c:v>
                </c:pt>
                <c:pt idx="6467">
                  <c:v>145.55544893999999</c:v>
                </c:pt>
                <c:pt idx="6468">
                  <c:v>146.43650212</c:v>
                </c:pt>
                <c:pt idx="6469">
                  <c:v>148.21667517</c:v>
                </c:pt>
                <c:pt idx="6470">
                  <c:v>146.37321351</c:v>
                </c:pt>
                <c:pt idx="6471">
                  <c:v>146.74589539999999</c:v>
                </c:pt>
                <c:pt idx="6472">
                  <c:v>147.62647325</c:v>
                </c:pt>
                <c:pt idx="6473">
                  <c:v>147.68946546000001</c:v>
                </c:pt>
                <c:pt idx="6474">
                  <c:v>147.55070068000001</c:v>
                </c:pt>
                <c:pt idx="6475">
                  <c:v>146.59080979999999</c:v>
                </c:pt>
                <c:pt idx="6476">
                  <c:v>147.37975123999999</c:v>
                </c:pt>
                <c:pt idx="6477">
                  <c:v>146.1426912</c:v>
                </c:pt>
                <c:pt idx="6478">
                  <c:v>145.66205434</c:v>
                </c:pt>
                <c:pt idx="6479">
                  <c:v>146.54401476999999</c:v>
                </c:pt>
                <c:pt idx="6480">
                  <c:v>146.93157056000001</c:v>
                </c:pt>
                <c:pt idx="6481">
                  <c:v>146.74606666</c:v>
                </c:pt>
                <c:pt idx="6482">
                  <c:v>147.69014399</c:v>
                </c:pt>
                <c:pt idx="6483">
                  <c:v>147.56652104</c:v>
                </c:pt>
                <c:pt idx="6484">
                  <c:v>146.52860910999999</c:v>
                </c:pt>
                <c:pt idx="6485">
                  <c:v>146.86940200000001</c:v>
                </c:pt>
                <c:pt idx="6486">
                  <c:v>148.12309205</c:v>
                </c:pt>
                <c:pt idx="6487">
                  <c:v>146.25081030000001</c:v>
                </c:pt>
                <c:pt idx="6488">
                  <c:v>146.82427188</c:v>
                </c:pt>
                <c:pt idx="6489">
                  <c:v>147.87619831999999</c:v>
                </c:pt>
                <c:pt idx="6490">
                  <c:v>145.95694714999999</c:v>
                </c:pt>
                <c:pt idx="6491">
                  <c:v>147.52003945999999</c:v>
                </c:pt>
                <c:pt idx="6492">
                  <c:v>146.52868287000001</c:v>
                </c:pt>
                <c:pt idx="6493">
                  <c:v>146.14293807999999</c:v>
                </c:pt>
                <c:pt idx="6494">
                  <c:v>146.71450996999999</c:v>
                </c:pt>
                <c:pt idx="6495">
                  <c:v>146.60745757000001</c:v>
                </c:pt>
                <c:pt idx="6496">
                  <c:v>147.02486657</c:v>
                </c:pt>
                <c:pt idx="6497">
                  <c:v>144.70426633</c:v>
                </c:pt>
                <c:pt idx="6498">
                  <c:v>145.64727028999999</c:v>
                </c:pt>
                <c:pt idx="6499">
                  <c:v>146.14301201000001</c:v>
                </c:pt>
                <c:pt idx="6500">
                  <c:v>145.64722818000001</c:v>
                </c:pt>
                <c:pt idx="6501">
                  <c:v>146.11143208999999</c:v>
                </c:pt>
                <c:pt idx="6502">
                  <c:v>147.07079164000001</c:v>
                </c:pt>
                <c:pt idx="6503">
                  <c:v>146.28196912000001</c:v>
                </c:pt>
                <c:pt idx="6504">
                  <c:v>146.15902955000001</c:v>
                </c:pt>
                <c:pt idx="6505">
                  <c:v>143.85350864</c:v>
                </c:pt>
                <c:pt idx="6506">
                  <c:v>145.69487688999999</c:v>
                </c:pt>
                <c:pt idx="6507">
                  <c:v>145.84947173</c:v>
                </c:pt>
                <c:pt idx="6508">
                  <c:v>144.75076677000001</c:v>
                </c:pt>
                <c:pt idx="6509">
                  <c:v>146.38949087</c:v>
                </c:pt>
                <c:pt idx="6510">
                  <c:v>145.59988633</c:v>
                </c:pt>
                <c:pt idx="6511">
                  <c:v>146.68304302999999</c:v>
                </c:pt>
                <c:pt idx="6512">
                  <c:v>147.08689670000001</c:v>
                </c:pt>
                <c:pt idx="6513">
                  <c:v>146.60705651999999</c:v>
                </c:pt>
                <c:pt idx="6514">
                  <c:v>146.32942236</c:v>
                </c:pt>
                <c:pt idx="6515">
                  <c:v>145.18320199999999</c:v>
                </c:pt>
                <c:pt idx="6516">
                  <c:v>145.71029123</c:v>
                </c:pt>
                <c:pt idx="6517">
                  <c:v>145.57140806000001</c:v>
                </c:pt>
                <c:pt idx="6518">
                  <c:v>146.66813407999999</c:v>
                </c:pt>
                <c:pt idx="6519">
                  <c:v>145.64726406</c:v>
                </c:pt>
                <c:pt idx="6520">
                  <c:v>146.86984203</c:v>
                </c:pt>
                <c:pt idx="6521">
                  <c:v>147.10261972999999</c:v>
                </c:pt>
                <c:pt idx="6522">
                  <c:v>146.38955702999999</c:v>
                </c:pt>
                <c:pt idx="6523">
                  <c:v>144.90537642000001</c:v>
                </c:pt>
                <c:pt idx="6524">
                  <c:v>145.43001806000001</c:v>
                </c:pt>
                <c:pt idx="6525">
                  <c:v>146.12777360000001</c:v>
                </c:pt>
                <c:pt idx="6526">
                  <c:v>146.04862062000001</c:v>
                </c:pt>
                <c:pt idx="6527">
                  <c:v>146.38989319999999</c:v>
                </c:pt>
                <c:pt idx="6528">
                  <c:v>146.57589472000001</c:v>
                </c:pt>
                <c:pt idx="6529">
                  <c:v>145.24605155</c:v>
                </c:pt>
                <c:pt idx="6530">
                  <c:v>147.45700185000001</c:v>
                </c:pt>
                <c:pt idx="6531">
                  <c:v>146.60733983</c:v>
                </c:pt>
                <c:pt idx="6532">
                  <c:v>146.15931094000001</c:v>
                </c:pt>
                <c:pt idx="6533">
                  <c:v>144.42530321999999</c:v>
                </c:pt>
                <c:pt idx="6534">
                  <c:v>146.59139859999999</c:v>
                </c:pt>
                <c:pt idx="6535">
                  <c:v>146.01972681000001</c:v>
                </c:pt>
                <c:pt idx="6536">
                  <c:v>146.62296936000001</c:v>
                </c:pt>
                <c:pt idx="6537">
                  <c:v>146.76130373000001</c:v>
                </c:pt>
                <c:pt idx="6538">
                  <c:v>146.14349998</c:v>
                </c:pt>
                <c:pt idx="6539">
                  <c:v>146.09549804</c:v>
                </c:pt>
                <c:pt idx="6540">
                  <c:v>146.62290831999999</c:v>
                </c:pt>
                <c:pt idx="6541">
                  <c:v>145.30678374999999</c:v>
                </c:pt>
                <c:pt idx="6542">
                  <c:v>147.64292406999999</c:v>
                </c:pt>
                <c:pt idx="6543">
                  <c:v>145.47729357</c:v>
                </c:pt>
                <c:pt idx="6544">
                  <c:v>146.34517528999999</c:v>
                </c:pt>
                <c:pt idx="6545">
                  <c:v>144.44085559000001</c:v>
                </c:pt>
                <c:pt idx="6546">
                  <c:v>146.45191659</c:v>
                </c:pt>
                <c:pt idx="6547">
                  <c:v>146.57544225999999</c:v>
                </c:pt>
                <c:pt idx="6548">
                  <c:v>145.32210823</c:v>
                </c:pt>
                <c:pt idx="6549">
                  <c:v>146.42106172000001</c:v>
                </c:pt>
                <c:pt idx="6550">
                  <c:v>146.19021008999999</c:v>
                </c:pt>
                <c:pt idx="6551">
                  <c:v>145.88059103000001</c:v>
                </c:pt>
                <c:pt idx="6552">
                  <c:v>146.25040376000001</c:v>
                </c:pt>
                <c:pt idx="6553">
                  <c:v>146.18958756999999</c:v>
                </c:pt>
                <c:pt idx="6554">
                  <c:v>145.47717745</c:v>
                </c:pt>
                <c:pt idx="6555">
                  <c:v>145.9722199</c:v>
                </c:pt>
                <c:pt idx="6556">
                  <c:v>145.94125495</c:v>
                </c:pt>
                <c:pt idx="6557">
                  <c:v>145.67877946999999</c:v>
                </c:pt>
                <c:pt idx="6558">
                  <c:v>145.47611112999999</c:v>
                </c:pt>
                <c:pt idx="6559">
                  <c:v>145.64700464000001</c:v>
                </c:pt>
                <c:pt idx="6560">
                  <c:v>145.90947745</c:v>
                </c:pt>
                <c:pt idx="6561">
                  <c:v>147.36501515</c:v>
                </c:pt>
                <c:pt idx="6562">
                  <c:v>145.66247530000001</c:v>
                </c:pt>
                <c:pt idx="6563">
                  <c:v>145.92493951</c:v>
                </c:pt>
                <c:pt idx="6564">
                  <c:v>145.61558894000001</c:v>
                </c:pt>
                <c:pt idx="6565">
                  <c:v>145.19853092</c:v>
                </c:pt>
                <c:pt idx="6566">
                  <c:v>146.00346317</c:v>
                </c:pt>
                <c:pt idx="6567">
                  <c:v>147.03915789000001</c:v>
                </c:pt>
                <c:pt idx="6568">
                  <c:v>146.51229330000001</c:v>
                </c:pt>
                <c:pt idx="6569">
                  <c:v>145.05932444000001</c:v>
                </c:pt>
                <c:pt idx="6570">
                  <c:v>146.79243029</c:v>
                </c:pt>
                <c:pt idx="6571">
                  <c:v>145.97217939999999</c:v>
                </c:pt>
                <c:pt idx="6572">
                  <c:v>146.05061447</c:v>
                </c:pt>
                <c:pt idx="6573">
                  <c:v>147.10256792000001</c:v>
                </c:pt>
                <c:pt idx="6574">
                  <c:v>145.89600544999999</c:v>
                </c:pt>
                <c:pt idx="6575">
                  <c:v>145.78559031</c:v>
                </c:pt>
                <c:pt idx="6576">
                  <c:v>147.13120019999999</c:v>
                </c:pt>
                <c:pt idx="6577">
                  <c:v>145.57090632000001</c:v>
                </c:pt>
                <c:pt idx="6578">
                  <c:v>145.36864972999999</c:v>
                </c:pt>
                <c:pt idx="6579">
                  <c:v>146.14235585</c:v>
                </c:pt>
                <c:pt idx="6580">
                  <c:v>146.26585036</c:v>
                </c:pt>
                <c:pt idx="6581">
                  <c:v>146.00373558000001</c:v>
                </c:pt>
                <c:pt idx="6582">
                  <c:v>145.01229859</c:v>
                </c:pt>
                <c:pt idx="6583">
                  <c:v>146.90005581</c:v>
                </c:pt>
                <c:pt idx="6584">
                  <c:v>145.35306478999999</c:v>
                </c:pt>
                <c:pt idx="6585">
                  <c:v>146.31265962000001</c:v>
                </c:pt>
                <c:pt idx="6586">
                  <c:v>145.38459699000001</c:v>
                </c:pt>
                <c:pt idx="6587">
                  <c:v>146.11065255</c:v>
                </c:pt>
                <c:pt idx="6588">
                  <c:v>146.59025731</c:v>
                </c:pt>
                <c:pt idx="6589">
                  <c:v>147.17828021</c:v>
                </c:pt>
                <c:pt idx="6590">
                  <c:v>146.69737051000001</c:v>
                </c:pt>
                <c:pt idx="6591">
                  <c:v>146.55889643</c:v>
                </c:pt>
                <c:pt idx="6592">
                  <c:v>145.97190896000001</c:v>
                </c:pt>
                <c:pt idx="6593">
                  <c:v>146.57462035</c:v>
                </c:pt>
                <c:pt idx="6594">
                  <c:v>147.22439467000001</c:v>
                </c:pt>
                <c:pt idx="6595">
                  <c:v>145.39914877000001</c:v>
                </c:pt>
                <c:pt idx="6596">
                  <c:v>145.46023663</c:v>
                </c:pt>
                <c:pt idx="6597">
                  <c:v>146.41928551999999</c:v>
                </c:pt>
                <c:pt idx="6598">
                  <c:v>146.09483148999999</c:v>
                </c:pt>
                <c:pt idx="6599">
                  <c:v>145.36792596000001</c:v>
                </c:pt>
                <c:pt idx="6600">
                  <c:v>145.5695623</c:v>
                </c:pt>
                <c:pt idx="6601">
                  <c:v>146.34360423999999</c:v>
                </c:pt>
                <c:pt idx="6602">
                  <c:v>145.05899675000001</c:v>
                </c:pt>
                <c:pt idx="6603">
                  <c:v>145.80065407999999</c:v>
                </c:pt>
                <c:pt idx="6604">
                  <c:v>146.28088869999999</c:v>
                </c:pt>
                <c:pt idx="6605">
                  <c:v>147.03822256000001</c:v>
                </c:pt>
                <c:pt idx="6606">
                  <c:v>146.07905438</c:v>
                </c:pt>
                <c:pt idx="6607">
                  <c:v>146.12592534999999</c:v>
                </c:pt>
                <c:pt idx="6608">
                  <c:v>146.15684302</c:v>
                </c:pt>
                <c:pt idx="6609">
                  <c:v>145.84793905000001</c:v>
                </c:pt>
                <c:pt idx="6610">
                  <c:v>145.67714394000001</c:v>
                </c:pt>
                <c:pt idx="6611">
                  <c:v>145.97117125</c:v>
                </c:pt>
                <c:pt idx="6612">
                  <c:v>146.48311064000001</c:v>
                </c:pt>
                <c:pt idx="6613">
                  <c:v>146.31173097999999</c:v>
                </c:pt>
                <c:pt idx="6614">
                  <c:v>146.79142697</c:v>
                </c:pt>
                <c:pt idx="6615">
                  <c:v>146.40391253999999</c:v>
                </c:pt>
                <c:pt idx="6616">
                  <c:v>146.49786520999999</c:v>
                </c:pt>
                <c:pt idx="6617">
                  <c:v>145.0273321</c:v>
                </c:pt>
                <c:pt idx="6618">
                  <c:v>145.8161557</c:v>
                </c:pt>
                <c:pt idx="6619">
                  <c:v>146.68181322999999</c:v>
                </c:pt>
                <c:pt idx="6620">
                  <c:v>146.07865948</c:v>
                </c:pt>
                <c:pt idx="6621">
                  <c:v>146.28075047999999</c:v>
                </c:pt>
                <c:pt idx="6622">
                  <c:v>146.85232431</c:v>
                </c:pt>
                <c:pt idx="6623">
                  <c:v>145.69284802999999</c:v>
                </c:pt>
                <c:pt idx="6624">
                  <c:v>147.48643992999999</c:v>
                </c:pt>
                <c:pt idx="6625">
                  <c:v>146.88321988999999</c:v>
                </c:pt>
                <c:pt idx="6626">
                  <c:v>145.44422614999999</c:v>
                </c:pt>
                <c:pt idx="6627">
                  <c:v>146.80513852000001</c:v>
                </c:pt>
                <c:pt idx="6628">
                  <c:v>147.19301763000001</c:v>
                </c:pt>
                <c:pt idx="6629">
                  <c:v>146.46652888</c:v>
                </c:pt>
                <c:pt idx="6630">
                  <c:v>146.72879261</c:v>
                </c:pt>
                <c:pt idx="6631">
                  <c:v>145.95519253000001</c:v>
                </c:pt>
                <c:pt idx="6632">
                  <c:v>147.84307444000001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E_170227_Return_half_loading!$K$1</c:f>
              <c:strCache>
                <c:ptCount val="1"/>
                <c:pt idx="0">
                  <c:v>SL06LT</c:v>
                </c:pt>
              </c:strCache>
            </c:strRef>
          </c:tx>
          <c:marker>
            <c:symbol val="none"/>
          </c:marker>
          <c:xVal>
            <c:numRef>
              <c:f>E_170227_Return_half_loading!$B$2:$B$7096</c:f>
              <c:numCache>
                <c:formatCode>0</c:formatCode>
                <c:ptCount val="709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</c:numCache>
            </c:numRef>
          </c:xVal>
          <c:yVal>
            <c:numRef>
              <c:f>E_170227_Return_half_loading!$K$2:$K$7096</c:f>
              <c:numCache>
                <c:formatCode>General</c:formatCode>
                <c:ptCount val="7095"/>
                <c:pt idx="0">
                  <c:v>15.151280359999999</c:v>
                </c:pt>
                <c:pt idx="1">
                  <c:v>15.70758339</c:v>
                </c:pt>
                <c:pt idx="2">
                  <c:v>15.22935113</c:v>
                </c:pt>
                <c:pt idx="3">
                  <c:v>15.660932969999999</c:v>
                </c:pt>
                <c:pt idx="4">
                  <c:v>16.759963020000001</c:v>
                </c:pt>
                <c:pt idx="5">
                  <c:v>15.38248763</c:v>
                </c:pt>
                <c:pt idx="6">
                  <c:v>15.07354179</c:v>
                </c:pt>
                <c:pt idx="7">
                  <c:v>16.033325869999999</c:v>
                </c:pt>
                <c:pt idx="8">
                  <c:v>14.625232479999999</c:v>
                </c:pt>
                <c:pt idx="9">
                  <c:v>14.8276302</c:v>
                </c:pt>
                <c:pt idx="10">
                  <c:v>16.93070968</c:v>
                </c:pt>
                <c:pt idx="11">
                  <c:v>15.56996329</c:v>
                </c:pt>
                <c:pt idx="12">
                  <c:v>15.630097429999999</c:v>
                </c:pt>
                <c:pt idx="13">
                  <c:v>15.244675920000001</c:v>
                </c:pt>
                <c:pt idx="14">
                  <c:v>15.243447189999999</c:v>
                </c:pt>
                <c:pt idx="15">
                  <c:v>15.61470761</c:v>
                </c:pt>
                <c:pt idx="16">
                  <c:v>15.35153549</c:v>
                </c:pt>
                <c:pt idx="17">
                  <c:v>17.021620309999999</c:v>
                </c:pt>
                <c:pt idx="18">
                  <c:v>15.783314560000001</c:v>
                </c:pt>
                <c:pt idx="19">
                  <c:v>15.22808328</c:v>
                </c:pt>
                <c:pt idx="20">
                  <c:v>16.093522360000001</c:v>
                </c:pt>
                <c:pt idx="21">
                  <c:v>16.00183414</c:v>
                </c:pt>
                <c:pt idx="22">
                  <c:v>14.470777869999999</c:v>
                </c:pt>
                <c:pt idx="23">
                  <c:v>15.52114873</c:v>
                </c:pt>
                <c:pt idx="24">
                  <c:v>16.203409229999998</c:v>
                </c:pt>
                <c:pt idx="25">
                  <c:v>14.764372789999999</c:v>
                </c:pt>
                <c:pt idx="26">
                  <c:v>14.96606016</c:v>
                </c:pt>
                <c:pt idx="27">
                  <c:v>15.709604730000001</c:v>
                </c:pt>
                <c:pt idx="28">
                  <c:v>15.057919200000001</c:v>
                </c:pt>
                <c:pt idx="29">
                  <c:v>14.64046495</c:v>
                </c:pt>
                <c:pt idx="30">
                  <c:v>16.139760989999999</c:v>
                </c:pt>
                <c:pt idx="31">
                  <c:v>15.057395830000001</c:v>
                </c:pt>
                <c:pt idx="32">
                  <c:v>16.34172993</c:v>
                </c:pt>
                <c:pt idx="33">
                  <c:v>15.723350930000001</c:v>
                </c:pt>
                <c:pt idx="34">
                  <c:v>15.70768305</c:v>
                </c:pt>
                <c:pt idx="35">
                  <c:v>16.927909669999998</c:v>
                </c:pt>
                <c:pt idx="36">
                  <c:v>16.634062950000001</c:v>
                </c:pt>
                <c:pt idx="37">
                  <c:v>14.79450716</c:v>
                </c:pt>
                <c:pt idx="38">
                  <c:v>15.92531367</c:v>
                </c:pt>
                <c:pt idx="39">
                  <c:v>15.2875861</c:v>
                </c:pt>
                <c:pt idx="40">
                  <c:v>15.103848790000001</c:v>
                </c:pt>
                <c:pt idx="41">
                  <c:v>17.148582350000002</c:v>
                </c:pt>
                <c:pt idx="42">
                  <c:v>15.67661006</c:v>
                </c:pt>
                <c:pt idx="43">
                  <c:v>15.862470070000001</c:v>
                </c:pt>
                <c:pt idx="44">
                  <c:v>16.29496846</c:v>
                </c:pt>
                <c:pt idx="45">
                  <c:v>15.97007071</c:v>
                </c:pt>
                <c:pt idx="46">
                  <c:v>16.188177629999998</c:v>
                </c:pt>
                <c:pt idx="47">
                  <c:v>14.95046439</c:v>
                </c:pt>
                <c:pt idx="48">
                  <c:v>16.961412079999999</c:v>
                </c:pt>
                <c:pt idx="49">
                  <c:v>15.08875757</c:v>
                </c:pt>
                <c:pt idx="50">
                  <c:v>16.60500356</c:v>
                </c:pt>
                <c:pt idx="51">
                  <c:v>17.82636127</c:v>
                </c:pt>
                <c:pt idx="52">
                  <c:v>15.69214172</c:v>
                </c:pt>
                <c:pt idx="53">
                  <c:v>14.96490998</c:v>
                </c:pt>
                <c:pt idx="54">
                  <c:v>17.174981349999999</c:v>
                </c:pt>
                <c:pt idx="55">
                  <c:v>14.887194060000001</c:v>
                </c:pt>
                <c:pt idx="56">
                  <c:v>15.151912469999999</c:v>
                </c:pt>
                <c:pt idx="57">
                  <c:v>16.310948360000001</c:v>
                </c:pt>
                <c:pt idx="58">
                  <c:v>14.90265859</c:v>
                </c:pt>
                <c:pt idx="59">
                  <c:v>15.38294977</c:v>
                </c:pt>
                <c:pt idx="60">
                  <c:v>15.78304844</c:v>
                </c:pt>
                <c:pt idx="61">
                  <c:v>15.30372101</c:v>
                </c:pt>
                <c:pt idx="62">
                  <c:v>15.970868680000001</c:v>
                </c:pt>
                <c:pt idx="63">
                  <c:v>15.70677145</c:v>
                </c:pt>
                <c:pt idx="64">
                  <c:v>14.854525410000001</c:v>
                </c:pt>
                <c:pt idx="65">
                  <c:v>14.561061130000001</c:v>
                </c:pt>
                <c:pt idx="66">
                  <c:v>15.551191319999999</c:v>
                </c:pt>
                <c:pt idx="67">
                  <c:v>15.366788809999999</c:v>
                </c:pt>
                <c:pt idx="68">
                  <c:v>16.10782459</c:v>
                </c:pt>
                <c:pt idx="69">
                  <c:v>16.758103299999998</c:v>
                </c:pt>
                <c:pt idx="70">
                  <c:v>14.79510022</c:v>
                </c:pt>
                <c:pt idx="71">
                  <c:v>14.91713485</c:v>
                </c:pt>
                <c:pt idx="72">
                  <c:v>15.676383660000001</c:v>
                </c:pt>
                <c:pt idx="73">
                  <c:v>15.488640439999999</c:v>
                </c:pt>
                <c:pt idx="74">
                  <c:v>17.114802359999999</c:v>
                </c:pt>
                <c:pt idx="75">
                  <c:v>14.5460654</c:v>
                </c:pt>
                <c:pt idx="76">
                  <c:v>15.05628596</c:v>
                </c:pt>
                <c:pt idx="77">
                  <c:v>16.4653387</c:v>
                </c:pt>
                <c:pt idx="78">
                  <c:v>15.16407034</c:v>
                </c:pt>
                <c:pt idx="79">
                  <c:v>16.448256199999999</c:v>
                </c:pt>
                <c:pt idx="80">
                  <c:v>16.821070129999999</c:v>
                </c:pt>
                <c:pt idx="81">
                  <c:v>15.073938849999999</c:v>
                </c:pt>
                <c:pt idx="82">
                  <c:v>15.53764969</c:v>
                </c:pt>
                <c:pt idx="83">
                  <c:v>16.10901183</c:v>
                </c:pt>
                <c:pt idx="84">
                  <c:v>15.84742531</c:v>
                </c:pt>
                <c:pt idx="85">
                  <c:v>15.335137619999999</c:v>
                </c:pt>
                <c:pt idx="86">
                  <c:v>14.47036486</c:v>
                </c:pt>
                <c:pt idx="87">
                  <c:v>15.675786329999999</c:v>
                </c:pt>
                <c:pt idx="88">
                  <c:v>15.6283707</c:v>
                </c:pt>
                <c:pt idx="89">
                  <c:v>13.989872950000001</c:v>
                </c:pt>
                <c:pt idx="90">
                  <c:v>15.02588375</c:v>
                </c:pt>
                <c:pt idx="91">
                  <c:v>14.94950135</c:v>
                </c:pt>
                <c:pt idx="92">
                  <c:v>16.60419096</c:v>
                </c:pt>
                <c:pt idx="93">
                  <c:v>16.62000115</c:v>
                </c:pt>
                <c:pt idx="94">
                  <c:v>15.72428446</c:v>
                </c:pt>
                <c:pt idx="95">
                  <c:v>15.19652655</c:v>
                </c:pt>
                <c:pt idx="96">
                  <c:v>15.75485005</c:v>
                </c:pt>
                <c:pt idx="97">
                  <c:v>14.74763357</c:v>
                </c:pt>
                <c:pt idx="98">
                  <c:v>15.55173179</c:v>
                </c:pt>
                <c:pt idx="99">
                  <c:v>15.165017819999999</c:v>
                </c:pt>
                <c:pt idx="100">
                  <c:v>14.88747697</c:v>
                </c:pt>
                <c:pt idx="101">
                  <c:v>16.173415510000002</c:v>
                </c:pt>
                <c:pt idx="102">
                  <c:v>15.661271640000001</c:v>
                </c:pt>
                <c:pt idx="103">
                  <c:v>16.156087299999999</c:v>
                </c:pt>
                <c:pt idx="104">
                  <c:v>15.568858629999999</c:v>
                </c:pt>
                <c:pt idx="105">
                  <c:v>15.074770239999999</c:v>
                </c:pt>
                <c:pt idx="106">
                  <c:v>14.765163729999999</c:v>
                </c:pt>
                <c:pt idx="107">
                  <c:v>15.662643989999999</c:v>
                </c:pt>
                <c:pt idx="108">
                  <c:v>16.002200269999999</c:v>
                </c:pt>
                <c:pt idx="109">
                  <c:v>13.882438390000001</c:v>
                </c:pt>
                <c:pt idx="110">
                  <c:v>15.39927503</c:v>
                </c:pt>
                <c:pt idx="111">
                  <c:v>16.43516567</c:v>
                </c:pt>
                <c:pt idx="112">
                  <c:v>16.76172412</c:v>
                </c:pt>
                <c:pt idx="113">
                  <c:v>15.88059295</c:v>
                </c:pt>
                <c:pt idx="114">
                  <c:v>15.18214118</c:v>
                </c:pt>
                <c:pt idx="115">
                  <c:v>15.985129580000001</c:v>
                </c:pt>
                <c:pt idx="116">
                  <c:v>14.608814089999999</c:v>
                </c:pt>
                <c:pt idx="117">
                  <c:v>14.26848684</c:v>
                </c:pt>
                <c:pt idx="118">
                  <c:v>14.284476829999999</c:v>
                </c:pt>
                <c:pt idx="119">
                  <c:v>13.97567467</c:v>
                </c:pt>
                <c:pt idx="120">
                  <c:v>15.04368691</c:v>
                </c:pt>
                <c:pt idx="121">
                  <c:v>16.604729020000001</c:v>
                </c:pt>
                <c:pt idx="122">
                  <c:v>15.149698020000001</c:v>
                </c:pt>
                <c:pt idx="123">
                  <c:v>16.278108379999999</c:v>
                </c:pt>
                <c:pt idx="124">
                  <c:v>15.829998829999999</c:v>
                </c:pt>
                <c:pt idx="125">
                  <c:v>15.366354960000001</c:v>
                </c:pt>
                <c:pt idx="126">
                  <c:v>14.59485596</c:v>
                </c:pt>
                <c:pt idx="127">
                  <c:v>17.330957099999999</c:v>
                </c:pt>
                <c:pt idx="128">
                  <c:v>15.351175530000001</c:v>
                </c:pt>
                <c:pt idx="129">
                  <c:v>15.53727623</c:v>
                </c:pt>
                <c:pt idx="130">
                  <c:v>15.583901559999999</c:v>
                </c:pt>
                <c:pt idx="131">
                  <c:v>13.85224747</c:v>
                </c:pt>
                <c:pt idx="132">
                  <c:v>15.08863771</c:v>
                </c:pt>
                <c:pt idx="133">
                  <c:v>15.56831092</c:v>
                </c:pt>
                <c:pt idx="134">
                  <c:v>16.69626332</c:v>
                </c:pt>
                <c:pt idx="135">
                  <c:v>15.164505050000001</c:v>
                </c:pt>
                <c:pt idx="136">
                  <c:v>15.1347933</c:v>
                </c:pt>
                <c:pt idx="137">
                  <c:v>15.08859045</c:v>
                </c:pt>
                <c:pt idx="138">
                  <c:v>14.700659720000001</c:v>
                </c:pt>
                <c:pt idx="139">
                  <c:v>14.81192781</c:v>
                </c:pt>
                <c:pt idx="140">
                  <c:v>14.747904950000001</c:v>
                </c:pt>
                <c:pt idx="141">
                  <c:v>15.48998033</c:v>
                </c:pt>
                <c:pt idx="142">
                  <c:v>15.35481461</c:v>
                </c:pt>
                <c:pt idx="143">
                  <c:v>16.96405047</c:v>
                </c:pt>
                <c:pt idx="144">
                  <c:v>16.12737688</c:v>
                </c:pt>
                <c:pt idx="145">
                  <c:v>16.452398339999998</c:v>
                </c:pt>
                <c:pt idx="146">
                  <c:v>16.020160220000001</c:v>
                </c:pt>
                <c:pt idx="147">
                  <c:v>14.95210393</c:v>
                </c:pt>
                <c:pt idx="148">
                  <c:v>15.06008057</c:v>
                </c:pt>
                <c:pt idx="149">
                  <c:v>16.793457830000001</c:v>
                </c:pt>
                <c:pt idx="150">
                  <c:v>15.49433765</c:v>
                </c:pt>
                <c:pt idx="151">
                  <c:v>15.3218666</c:v>
                </c:pt>
                <c:pt idx="152">
                  <c:v>16.607293859999999</c:v>
                </c:pt>
                <c:pt idx="153">
                  <c:v>16.576710510000002</c:v>
                </c:pt>
                <c:pt idx="154">
                  <c:v>14.704896099999999</c:v>
                </c:pt>
                <c:pt idx="155">
                  <c:v>15.18500626</c:v>
                </c:pt>
                <c:pt idx="156">
                  <c:v>15.04503353</c:v>
                </c:pt>
                <c:pt idx="157">
                  <c:v>14.73459152</c:v>
                </c:pt>
                <c:pt idx="158">
                  <c:v>14.90513209</c:v>
                </c:pt>
                <c:pt idx="159">
                  <c:v>15.337063669999999</c:v>
                </c:pt>
                <c:pt idx="160">
                  <c:v>15.725610959999999</c:v>
                </c:pt>
                <c:pt idx="161">
                  <c:v>14.88829082</c:v>
                </c:pt>
                <c:pt idx="162">
                  <c:v>15.88029394</c:v>
                </c:pt>
                <c:pt idx="163">
                  <c:v>15.0116955</c:v>
                </c:pt>
                <c:pt idx="164">
                  <c:v>16.885362400000002</c:v>
                </c:pt>
                <c:pt idx="165">
                  <c:v>14.765680039999999</c:v>
                </c:pt>
                <c:pt idx="166">
                  <c:v>15.22925867</c:v>
                </c:pt>
                <c:pt idx="167">
                  <c:v>14.919568290000001</c:v>
                </c:pt>
                <c:pt idx="168">
                  <c:v>15.231182280000001</c:v>
                </c:pt>
                <c:pt idx="169">
                  <c:v>16.57550238</c:v>
                </c:pt>
                <c:pt idx="170">
                  <c:v>15.26091095</c:v>
                </c:pt>
                <c:pt idx="171">
                  <c:v>14.765451430000001</c:v>
                </c:pt>
                <c:pt idx="172">
                  <c:v>14.95088951</c:v>
                </c:pt>
                <c:pt idx="173">
                  <c:v>14.13150697</c:v>
                </c:pt>
                <c:pt idx="174">
                  <c:v>14.842027939999999</c:v>
                </c:pt>
                <c:pt idx="175">
                  <c:v>14.643063769999999</c:v>
                </c:pt>
                <c:pt idx="176">
                  <c:v>15.711793950000001</c:v>
                </c:pt>
                <c:pt idx="177">
                  <c:v>15.52564626</c:v>
                </c:pt>
                <c:pt idx="178">
                  <c:v>14.05612777</c:v>
                </c:pt>
                <c:pt idx="179">
                  <c:v>14.00897301</c:v>
                </c:pt>
                <c:pt idx="180">
                  <c:v>15.57144559</c:v>
                </c:pt>
                <c:pt idx="181">
                  <c:v>14.147745990000001</c:v>
                </c:pt>
                <c:pt idx="182">
                  <c:v>13.55974408</c:v>
                </c:pt>
                <c:pt idx="183">
                  <c:v>13.79188649</c:v>
                </c:pt>
                <c:pt idx="184">
                  <c:v>15.263517179999999</c:v>
                </c:pt>
                <c:pt idx="185">
                  <c:v>13.251863330000001</c:v>
                </c:pt>
                <c:pt idx="186">
                  <c:v>13.63680213</c:v>
                </c:pt>
                <c:pt idx="187">
                  <c:v>15.38508442</c:v>
                </c:pt>
                <c:pt idx="188">
                  <c:v>14.440966</c:v>
                </c:pt>
                <c:pt idx="189">
                  <c:v>16.020481319999998</c:v>
                </c:pt>
                <c:pt idx="190">
                  <c:v>16.019572620000002</c:v>
                </c:pt>
                <c:pt idx="191">
                  <c:v>15.480229749999999</c:v>
                </c:pt>
                <c:pt idx="192">
                  <c:v>15.632622550000001</c:v>
                </c:pt>
                <c:pt idx="193">
                  <c:v>14.75070588</c:v>
                </c:pt>
                <c:pt idx="194">
                  <c:v>15.2307782</c:v>
                </c:pt>
                <c:pt idx="195">
                  <c:v>16.02124238</c:v>
                </c:pt>
                <c:pt idx="196">
                  <c:v>15.509829590000001</c:v>
                </c:pt>
                <c:pt idx="197">
                  <c:v>14.90648375</c:v>
                </c:pt>
                <c:pt idx="198">
                  <c:v>14.829240800000001</c:v>
                </c:pt>
                <c:pt idx="199">
                  <c:v>13.839006299999999</c:v>
                </c:pt>
                <c:pt idx="200">
                  <c:v>14.65805085</c:v>
                </c:pt>
                <c:pt idx="201">
                  <c:v>15.5087925</c:v>
                </c:pt>
                <c:pt idx="202">
                  <c:v>15.10877863</c:v>
                </c:pt>
                <c:pt idx="203">
                  <c:v>15.494217519999999</c:v>
                </c:pt>
                <c:pt idx="204">
                  <c:v>15.74246174</c:v>
                </c:pt>
                <c:pt idx="205">
                  <c:v>15.95754034</c:v>
                </c:pt>
                <c:pt idx="206">
                  <c:v>14.997859419999999</c:v>
                </c:pt>
                <c:pt idx="207">
                  <c:v>15.773458939999999</c:v>
                </c:pt>
                <c:pt idx="208">
                  <c:v>15.557256860000001</c:v>
                </c:pt>
                <c:pt idx="209">
                  <c:v>15.24617786</c:v>
                </c:pt>
                <c:pt idx="210">
                  <c:v>16.175537139999999</c:v>
                </c:pt>
                <c:pt idx="211">
                  <c:v>14.81317443</c:v>
                </c:pt>
                <c:pt idx="212">
                  <c:v>15.04561401</c:v>
                </c:pt>
                <c:pt idx="213">
                  <c:v>17.381389649999999</c:v>
                </c:pt>
                <c:pt idx="214">
                  <c:v>13.68336861</c:v>
                </c:pt>
                <c:pt idx="215">
                  <c:v>15.091711800000001</c:v>
                </c:pt>
                <c:pt idx="216">
                  <c:v>15.013719630000001</c:v>
                </c:pt>
                <c:pt idx="217">
                  <c:v>15.23169667</c:v>
                </c:pt>
                <c:pt idx="218">
                  <c:v>15.80294833</c:v>
                </c:pt>
                <c:pt idx="219">
                  <c:v>17.057185969999999</c:v>
                </c:pt>
                <c:pt idx="220">
                  <c:v>14.13261393</c:v>
                </c:pt>
                <c:pt idx="221">
                  <c:v>16.29874113</c:v>
                </c:pt>
                <c:pt idx="222">
                  <c:v>14.95273311</c:v>
                </c:pt>
                <c:pt idx="223">
                  <c:v>15.10678294</c:v>
                </c:pt>
                <c:pt idx="224">
                  <c:v>14.659005369999999</c:v>
                </c:pt>
                <c:pt idx="225">
                  <c:v>15.524808520000001</c:v>
                </c:pt>
                <c:pt idx="226">
                  <c:v>14.441798540000001</c:v>
                </c:pt>
                <c:pt idx="227">
                  <c:v>13.96303913</c:v>
                </c:pt>
                <c:pt idx="228">
                  <c:v>15.60203619</c:v>
                </c:pt>
                <c:pt idx="229">
                  <c:v>13.530162260000001</c:v>
                </c:pt>
                <c:pt idx="230">
                  <c:v>14.72137283</c:v>
                </c:pt>
                <c:pt idx="231">
                  <c:v>16.68772208</c:v>
                </c:pt>
                <c:pt idx="232">
                  <c:v>14.76656406</c:v>
                </c:pt>
                <c:pt idx="233">
                  <c:v>16.406093930000001</c:v>
                </c:pt>
                <c:pt idx="234">
                  <c:v>15.216430369999999</c:v>
                </c:pt>
                <c:pt idx="235">
                  <c:v>13.85509313</c:v>
                </c:pt>
                <c:pt idx="236">
                  <c:v>14.11703911</c:v>
                </c:pt>
                <c:pt idx="237">
                  <c:v>15.123856760000001</c:v>
                </c:pt>
                <c:pt idx="238">
                  <c:v>15.55705154</c:v>
                </c:pt>
                <c:pt idx="239">
                  <c:v>14.98545861</c:v>
                </c:pt>
                <c:pt idx="240">
                  <c:v>14.675371910000001</c:v>
                </c:pt>
                <c:pt idx="241">
                  <c:v>15.15591912</c:v>
                </c:pt>
                <c:pt idx="242">
                  <c:v>15.0931628</c:v>
                </c:pt>
                <c:pt idx="243">
                  <c:v>15.09292232</c:v>
                </c:pt>
                <c:pt idx="244">
                  <c:v>14.76735731</c:v>
                </c:pt>
                <c:pt idx="245">
                  <c:v>15.09293576</c:v>
                </c:pt>
                <c:pt idx="246">
                  <c:v>14.86013546</c:v>
                </c:pt>
                <c:pt idx="247">
                  <c:v>15.15376447</c:v>
                </c:pt>
                <c:pt idx="248">
                  <c:v>14.64472718</c:v>
                </c:pt>
                <c:pt idx="249">
                  <c:v>15.18389331</c:v>
                </c:pt>
                <c:pt idx="250">
                  <c:v>16.329791820000001</c:v>
                </c:pt>
                <c:pt idx="251">
                  <c:v>14.147814869999999</c:v>
                </c:pt>
                <c:pt idx="252">
                  <c:v>15.2477391</c:v>
                </c:pt>
                <c:pt idx="253">
                  <c:v>15.401959489999999</c:v>
                </c:pt>
                <c:pt idx="254">
                  <c:v>15.95848956</c:v>
                </c:pt>
                <c:pt idx="255">
                  <c:v>15.680154290000001</c:v>
                </c:pt>
                <c:pt idx="256">
                  <c:v>15.19984717</c:v>
                </c:pt>
                <c:pt idx="257">
                  <c:v>15.75816783</c:v>
                </c:pt>
                <c:pt idx="258">
                  <c:v>15.06094103</c:v>
                </c:pt>
                <c:pt idx="259">
                  <c:v>15.37065295</c:v>
                </c:pt>
                <c:pt idx="260">
                  <c:v>14.660122530000001</c:v>
                </c:pt>
                <c:pt idx="261">
                  <c:v>14.410685040000001</c:v>
                </c:pt>
                <c:pt idx="262">
                  <c:v>15.49428187</c:v>
                </c:pt>
                <c:pt idx="263">
                  <c:v>14.45848722</c:v>
                </c:pt>
                <c:pt idx="264">
                  <c:v>15.97451837</c:v>
                </c:pt>
                <c:pt idx="265">
                  <c:v>15.85071216</c:v>
                </c:pt>
                <c:pt idx="266">
                  <c:v>14.953354750000001</c:v>
                </c:pt>
                <c:pt idx="267">
                  <c:v>15.728164680000001</c:v>
                </c:pt>
                <c:pt idx="268">
                  <c:v>15.0301814</c:v>
                </c:pt>
                <c:pt idx="269">
                  <c:v>16.422270170000001</c:v>
                </c:pt>
                <c:pt idx="270">
                  <c:v>15.09343739</c:v>
                </c:pt>
                <c:pt idx="271">
                  <c:v>16.006097799999999</c:v>
                </c:pt>
                <c:pt idx="272">
                  <c:v>15.494857590000001</c:v>
                </c:pt>
                <c:pt idx="273">
                  <c:v>14.32050059</c:v>
                </c:pt>
                <c:pt idx="274">
                  <c:v>15.26406255</c:v>
                </c:pt>
                <c:pt idx="275">
                  <c:v>15.21631197</c:v>
                </c:pt>
                <c:pt idx="276">
                  <c:v>14.75275038</c:v>
                </c:pt>
                <c:pt idx="277">
                  <c:v>16.021147559999999</c:v>
                </c:pt>
                <c:pt idx="278">
                  <c:v>15.23180136</c:v>
                </c:pt>
                <c:pt idx="279">
                  <c:v>14.90647279</c:v>
                </c:pt>
                <c:pt idx="280">
                  <c:v>15.092223600000001</c:v>
                </c:pt>
                <c:pt idx="281">
                  <c:v>15.029955660000001</c:v>
                </c:pt>
                <c:pt idx="282">
                  <c:v>15.09260128</c:v>
                </c:pt>
                <c:pt idx="283">
                  <c:v>15.57200714</c:v>
                </c:pt>
                <c:pt idx="284">
                  <c:v>15.21491</c:v>
                </c:pt>
                <c:pt idx="285">
                  <c:v>15.7866263</c:v>
                </c:pt>
                <c:pt idx="286">
                  <c:v>15.88093583</c:v>
                </c:pt>
                <c:pt idx="287">
                  <c:v>14.31803901</c:v>
                </c:pt>
                <c:pt idx="288">
                  <c:v>13.652112430000001</c:v>
                </c:pt>
                <c:pt idx="289">
                  <c:v>14.379463080000001</c:v>
                </c:pt>
                <c:pt idx="290">
                  <c:v>14.627519510000001</c:v>
                </c:pt>
                <c:pt idx="291">
                  <c:v>15.54015809</c:v>
                </c:pt>
                <c:pt idx="292">
                  <c:v>15.492900949999999</c:v>
                </c:pt>
                <c:pt idx="293">
                  <c:v>16.021175540000002</c:v>
                </c:pt>
                <c:pt idx="294">
                  <c:v>13.374851189999999</c:v>
                </c:pt>
                <c:pt idx="295">
                  <c:v>13.38949315</c:v>
                </c:pt>
                <c:pt idx="296">
                  <c:v>14.317710460000001</c:v>
                </c:pt>
                <c:pt idx="297">
                  <c:v>14.33408154</c:v>
                </c:pt>
                <c:pt idx="298">
                  <c:v>14.56523902</c:v>
                </c:pt>
                <c:pt idx="299">
                  <c:v>12.55396928</c:v>
                </c:pt>
                <c:pt idx="300">
                  <c:v>13.49799131</c:v>
                </c:pt>
                <c:pt idx="301">
                  <c:v>13.21892871</c:v>
                </c:pt>
                <c:pt idx="302">
                  <c:v>12.87827768</c:v>
                </c:pt>
                <c:pt idx="303">
                  <c:v>13.66840028</c:v>
                </c:pt>
                <c:pt idx="304">
                  <c:v>13.575780010000001</c:v>
                </c:pt>
                <c:pt idx="305">
                  <c:v>14.17946602</c:v>
                </c:pt>
                <c:pt idx="306">
                  <c:v>14.11721359</c:v>
                </c:pt>
                <c:pt idx="307">
                  <c:v>13.716133449999999</c:v>
                </c:pt>
                <c:pt idx="308">
                  <c:v>12.72441006</c:v>
                </c:pt>
                <c:pt idx="309">
                  <c:v>13.343374969999999</c:v>
                </c:pt>
                <c:pt idx="310">
                  <c:v>13.96180326</c:v>
                </c:pt>
                <c:pt idx="311">
                  <c:v>14.75124675</c:v>
                </c:pt>
                <c:pt idx="312">
                  <c:v>13.03318389</c:v>
                </c:pt>
                <c:pt idx="313">
                  <c:v>13.90171</c:v>
                </c:pt>
                <c:pt idx="314">
                  <c:v>13.855313949999999</c:v>
                </c:pt>
                <c:pt idx="315">
                  <c:v>13.94649796</c:v>
                </c:pt>
                <c:pt idx="316">
                  <c:v>14.796781299999999</c:v>
                </c:pt>
                <c:pt idx="317">
                  <c:v>14.3025117</c:v>
                </c:pt>
                <c:pt idx="318">
                  <c:v>12.27532427</c:v>
                </c:pt>
                <c:pt idx="319">
                  <c:v>13.18768569</c:v>
                </c:pt>
                <c:pt idx="320">
                  <c:v>14.19488986</c:v>
                </c:pt>
                <c:pt idx="321">
                  <c:v>12.414409129999999</c:v>
                </c:pt>
                <c:pt idx="322">
                  <c:v>13.80652914</c:v>
                </c:pt>
                <c:pt idx="323">
                  <c:v>12.445156470000001</c:v>
                </c:pt>
                <c:pt idx="324">
                  <c:v>11.48631911</c:v>
                </c:pt>
                <c:pt idx="325">
                  <c:v>12.27609934</c:v>
                </c:pt>
                <c:pt idx="326">
                  <c:v>11.67208655</c:v>
                </c:pt>
                <c:pt idx="327">
                  <c:v>11.22361197</c:v>
                </c:pt>
                <c:pt idx="328">
                  <c:v>11.23946284</c:v>
                </c:pt>
                <c:pt idx="329">
                  <c:v>10.60525771</c:v>
                </c:pt>
                <c:pt idx="330">
                  <c:v>10.946453869999999</c:v>
                </c:pt>
                <c:pt idx="331">
                  <c:v>8.7489722600000004</c:v>
                </c:pt>
                <c:pt idx="332">
                  <c:v>10.12579989</c:v>
                </c:pt>
                <c:pt idx="333">
                  <c:v>8.99521543</c:v>
                </c:pt>
                <c:pt idx="334">
                  <c:v>8.7336194999999996</c:v>
                </c:pt>
                <c:pt idx="335">
                  <c:v>8.2844476799999995</c:v>
                </c:pt>
                <c:pt idx="336">
                  <c:v>7.3251074300000001</c:v>
                </c:pt>
                <c:pt idx="337">
                  <c:v>7.3411893600000004</c:v>
                </c:pt>
                <c:pt idx="338">
                  <c:v>5.5144809500000003</c:v>
                </c:pt>
                <c:pt idx="339">
                  <c:v>5.8083430500000004</c:v>
                </c:pt>
                <c:pt idx="340">
                  <c:v>5.0669150500000004</c:v>
                </c:pt>
                <c:pt idx="341">
                  <c:v>4.4006156000000001</c:v>
                </c:pt>
                <c:pt idx="342">
                  <c:v>4.4163514299999997</c:v>
                </c:pt>
                <c:pt idx="343">
                  <c:v>3.50286228</c:v>
                </c:pt>
                <c:pt idx="344">
                  <c:v>2.88443432</c:v>
                </c:pt>
                <c:pt idx="345">
                  <c:v>1.22958488</c:v>
                </c:pt>
                <c:pt idx="346">
                  <c:v>2.1433463000000001</c:v>
                </c:pt>
                <c:pt idx="347">
                  <c:v>2.20321429</c:v>
                </c:pt>
                <c:pt idx="348">
                  <c:v>-0.22533038</c:v>
                </c:pt>
                <c:pt idx="349">
                  <c:v>0.36382003000000002</c:v>
                </c:pt>
                <c:pt idx="350">
                  <c:v>-0.51914053000000004</c:v>
                </c:pt>
                <c:pt idx="351">
                  <c:v>-0.56605417999999996</c:v>
                </c:pt>
                <c:pt idx="352">
                  <c:v>-0.51930195000000001</c:v>
                </c:pt>
                <c:pt idx="353">
                  <c:v>-1.57026508</c:v>
                </c:pt>
                <c:pt idx="354">
                  <c:v>-1.4475473999999999</c:v>
                </c:pt>
                <c:pt idx="355">
                  <c:v>-1.92782864</c:v>
                </c:pt>
                <c:pt idx="356">
                  <c:v>-3.76867704</c:v>
                </c:pt>
                <c:pt idx="357">
                  <c:v>-3.6768288</c:v>
                </c:pt>
                <c:pt idx="358">
                  <c:v>-4.0471332100000001</c:v>
                </c:pt>
                <c:pt idx="359">
                  <c:v>-4.5425401699999997</c:v>
                </c:pt>
                <c:pt idx="360">
                  <c:v>-4.7133068600000003</c:v>
                </c:pt>
                <c:pt idx="361">
                  <c:v>-4.7133594199999997</c:v>
                </c:pt>
                <c:pt idx="362">
                  <c:v>-5.3316113100000004</c:v>
                </c:pt>
                <c:pt idx="363">
                  <c:v>-6.9414277000000002</c:v>
                </c:pt>
                <c:pt idx="364">
                  <c:v>-6.4461164699999998</c:v>
                </c:pt>
                <c:pt idx="365">
                  <c:v>-7.0174118700000001</c:v>
                </c:pt>
                <c:pt idx="366">
                  <c:v>-7.0330626199999999</c:v>
                </c:pt>
                <c:pt idx="367">
                  <c:v>-7.3268195</c:v>
                </c:pt>
                <c:pt idx="368">
                  <c:v>-8.5645961800000006</c:v>
                </c:pt>
                <c:pt idx="369">
                  <c:v>-8.7667903599999999</c:v>
                </c:pt>
                <c:pt idx="370">
                  <c:v>-9.4777394099999999</c:v>
                </c:pt>
                <c:pt idx="371">
                  <c:v>-9.3231570500000007</c:v>
                </c:pt>
                <c:pt idx="372">
                  <c:v>-10.204216519999999</c:v>
                </c:pt>
                <c:pt idx="373">
                  <c:v>-11.690563539999999</c:v>
                </c:pt>
                <c:pt idx="374">
                  <c:v>-11.008945089999999</c:v>
                </c:pt>
                <c:pt idx="375">
                  <c:v>-11.659166750000001</c:v>
                </c:pt>
                <c:pt idx="376">
                  <c:v>-12.15476939</c:v>
                </c:pt>
                <c:pt idx="377">
                  <c:v>-12.7426545</c:v>
                </c:pt>
                <c:pt idx="378">
                  <c:v>-14.41310605</c:v>
                </c:pt>
                <c:pt idx="379">
                  <c:v>-14.630384400000001</c:v>
                </c:pt>
                <c:pt idx="380">
                  <c:v>-14.722716309999999</c:v>
                </c:pt>
                <c:pt idx="381">
                  <c:v>-14.46016375</c:v>
                </c:pt>
                <c:pt idx="382">
                  <c:v>-15.26513447</c:v>
                </c:pt>
                <c:pt idx="383">
                  <c:v>-14.413006469999999</c:v>
                </c:pt>
                <c:pt idx="384">
                  <c:v>-14.845878770000001</c:v>
                </c:pt>
                <c:pt idx="385">
                  <c:v>-14.61475993</c:v>
                </c:pt>
                <c:pt idx="386">
                  <c:v>-16.424236730000001</c:v>
                </c:pt>
                <c:pt idx="387">
                  <c:v>-14.305173460000001</c:v>
                </c:pt>
                <c:pt idx="388">
                  <c:v>-14.444177809999999</c:v>
                </c:pt>
                <c:pt idx="389">
                  <c:v>-14.258191310000001</c:v>
                </c:pt>
                <c:pt idx="390">
                  <c:v>-12.9578928</c:v>
                </c:pt>
                <c:pt idx="391">
                  <c:v>-13.361644070000001</c:v>
                </c:pt>
                <c:pt idx="392">
                  <c:v>-11.628382480000001</c:v>
                </c:pt>
                <c:pt idx="393">
                  <c:v>-12.09223078</c:v>
                </c:pt>
                <c:pt idx="394">
                  <c:v>-9.4942479800000008</c:v>
                </c:pt>
                <c:pt idx="395">
                  <c:v>-8.5655189000000007</c:v>
                </c:pt>
                <c:pt idx="396">
                  <c:v>-8.2401058799999998</c:v>
                </c:pt>
                <c:pt idx="397">
                  <c:v>-7.1877876900000004</c:v>
                </c:pt>
                <c:pt idx="398">
                  <c:v>-6.1810610300000004</c:v>
                </c:pt>
                <c:pt idx="399">
                  <c:v>-2.9788247299999999</c:v>
                </c:pt>
                <c:pt idx="400">
                  <c:v>-1.7256102200000001</c:v>
                </c:pt>
                <c:pt idx="401">
                  <c:v>-0.36385909999999999</c:v>
                </c:pt>
                <c:pt idx="402">
                  <c:v>2.2803420999999999</c:v>
                </c:pt>
                <c:pt idx="403">
                  <c:v>3.6411520400000001</c:v>
                </c:pt>
                <c:pt idx="404">
                  <c:v>5.60641414</c:v>
                </c:pt>
                <c:pt idx="405">
                  <c:v>8.4375266300000007</c:v>
                </c:pt>
                <c:pt idx="406">
                  <c:v>10.78973455</c:v>
                </c:pt>
                <c:pt idx="407">
                  <c:v>13.528007150000001</c:v>
                </c:pt>
                <c:pt idx="408">
                  <c:v>16.776608530000001</c:v>
                </c:pt>
                <c:pt idx="409">
                  <c:v>20.597232829999999</c:v>
                </c:pt>
                <c:pt idx="410">
                  <c:v>24.914442439999998</c:v>
                </c:pt>
                <c:pt idx="411">
                  <c:v>28.52085494</c:v>
                </c:pt>
                <c:pt idx="412">
                  <c:v>33.904526590000003</c:v>
                </c:pt>
                <c:pt idx="413">
                  <c:v>38.005232990000003</c:v>
                </c:pt>
                <c:pt idx="414">
                  <c:v>39.350798769999997</c:v>
                </c:pt>
                <c:pt idx="415">
                  <c:v>42.78634761</c:v>
                </c:pt>
                <c:pt idx="416">
                  <c:v>45.972778210000001</c:v>
                </c:pt>
                <c:pt idx="417">
                  <c:v>43.681768009999999</c:v>
                </c:pt>
                <c:pt idx="418">
                  <c:v>44.547760940000003</c:v>
                </c:pt>
                <c:pt idx="419">
                  <c:v>43.665917389999997</c:v>
                </c:pt>
                <c:pt idx="420">
                  <c:v>43.15547256</c:v>
                </c:pt>
                <c:pt idx="421">
                  <c:v>43.480890909999999</c:v>
                </c:pt>
                <c:pt idx="422">
                  <c:v>44.082673079999999</c:v>
                </c:pt>
                <c:pt idx="423">
                  <c:v>44.578076590000002</c:v>
                </c:pt>
                <c:pt idx="424">
                  <c:v>43.715533710000003</c:v>
                </c:pt>
                <c:pt idx="425">
                  <c:v>43.960780499999998</c:v>
                </c:pt>
                <c:pt idx="426">
                  <c:v>44.022080389999999</c:v>
                </c:pt>
                <c:pt idx="427">
                  <c:v>43.789318039999998</c:v>
                </c:pt>
                <c:pt idx="428">
                  <c:v>42.197475150000002</c:v>
                </c:pt>
                <c:pt idx="429">
                  <c:v>43.063669040000001</c:v>
                </c:pt>
                <c:pt idx="430">
                  <c:v>43.635168589999999</c:v>
                </c:pt>
                <c:pt idx="431">
                  <c:v>43.94444472</c:v>
                </c:pt>
                <c:pt idx="432">
                  <c:v>43.774729350000001</c:v>
                </c:pt>
                <c:pt idx="433">
                  <c:v>41.48411299</c:v>
                </c:pt>
                <c:pt idx="434">
                  <c:v>43.496879589999999</c:v>
                </c:pt>
                <c:pt idx="435">
                  <c:v>43.233617760000001</c:v>
                </c:pt>
                <c:pt idx="436">
                  <c:v>42.910156860000001</c:v>
                </c:pt>
                <c:pt idx="437">
                  <c:v>42.737406460000003</c:v>
                </c:pt>
                <c:pt idx="438">
                  <c:v>42.118668640000003</c:v>
                </c:pt>
                <c:pt idx="439">
                  <c:v>42.94038802</c:v>
                </c:pt>
                <c:pt idx="440">
                  <c:v>43.867950880000002</c:v>
                </c:pt>
                <c:pt idx="441">
                  <c:v>43.790388559999997</c:v>
                </c:pt>
                <c:pt idx="442">
                  <c:v>42.445162660000001</c:v>
                </c:pt>
                <c:pt idx="443">
                  <c:v>43.032434670000001</c:v>
                </c:pt>
                <c:pt idx="444">
                  <c:v>43.063195100000002</c:v>
                </c:pt>
                <c:pt idx="445">
                  <c:v>43.078429659999998</c:v>
                </c:pt>
                <c:pt idx="446">
                  <c:v>41.825237749999999</c:v>
                </c:pt>
                <c:pt idx="447">
                  <c:v>43.682300349999998</c:v>
                </c:pt>
                <c:pt idx="448">
                  <c:v>43.048093880000003</c:v>
                </c:pt>
                <c:pt idx="449">
                  <c:v>42.735809150000001</c:v>
                </c:pt>
                <c:pt idx="450">
                  <c:v>42.861584379999996</c:v>
                </c:pt>
                <c:pt idx="451">
                  <c:v>41.31379553</c:v>
                </c:pt>
                <c:pt idx="452">
                  <c:v>41.810360189999997</c:v>
                </c:pt>
                <c:pt idx="453">
                  <c:v>-2.73343376</c:v>
                </c:pt>
                <c:pt idx="454">
                  <c:v>-14.47607202</c:v>
                </c:pt>
                <c:pt idx="455">
                  <c:v>-16.130865239999999</c:v>
                </c:pt>
                <c:pt idx="456">
                  <c:v>-14.722536939999999</c:v>
                </c:pt>
                <c:pt idx="457">
                  <c:v>-12.448933589999999</c:v>
                </c:pt>
                <c:pt idx="458">
                  <c:v>-13.37706998</c:v>
                </c:pt>
                <c:pt idx="459">
                  <c:v>-13.40866067</c:v>
                </c:pt>
                <c:pt idx="460">
                  <c:v>-13.50060156</c:v>
                </c:pt>
                <c:pt idx="461">
                  <c:v>-13.996100500000001</c:v>
                </c:pt>
                <c:pt idx="462">
                  <c:v>-13.9804602</c:v>
                </c:pt>
                <c:pt idx="463">
                  <c:v>-15.063190410000001</c:v>
                </c:pt>
                <c:pt idx="464">
                  <c:v>-15.6979829</c:v>
                </c:pt>
                <c:pt idx="465">
                  <c:v>-14.305091470000001</c:v>
                </c:pt>
                <c:pt idx="466">
                  <c:v>-12.773820369999999</c:v>
                </c:pt>
                <c:pt idx="467">
                  <c:v>-10.608230949999999</c:v>
                </c:pt>
                <c:pt idx="468">
                  <c:v>-8.7198849900000006</c:v>
                </c:pt>
                <c:pt idx="469">
                  <c:v>-3.9864014499999998</c:v>
                </c:pt>
                <c:pt idx="470">
                  <c:v>-0.28900362000000002</c:v>
                </c:pt>
                <c:pt idx="471">
                  <c:v>5.3905599500000001</c:v>
                </c:pt>
                <c:pt idx="472">
                  <c:v>11.31465483</c:v>
                </c:pt>
                <c:pt idx="473">
                  <c:v>19.221837690000001</c:v>
                </c:pt>
                <c:pt idx="474">
                  <c:v>25.164208970000001</c:v>
                </c:pt>
                <c:pt idx="475">
                  <c:v>31.273999709999998</c:v>
                </c:pt>
                <c:pt idx="476">
                  <c:v>35.806754179999999</c:v>
                </c:pt>
                <c:pt idx="477">
                  <c:v>40.075206369999997</c:v>
                </c:pt>
                <c:pt idx="478">
                  <c:v>42.877130200000003</c:v>
                </c:pt>
                <c:pt idx="479">
                  <c:v>46.728728199999999</c:v>
                </c:pt>
                <c:pt idx="480">
                  <c:v>45.73841024</c:v>
                </c:pt>
                <c:pt idx="481">
                  <c:v>45.646543129999998</c:v>
                </c:pt>
                <c:pt idx="482">
                  <c:v>45.045033189999998</c:v>
                </c:pt>
                <c:pt idx="483">
                  <c:v>45.352049559999998</c:v>
                </c:pt>
                <c:pt idx="484">
                  <c:v>-9.3701530099999992</c:v>
                </c:pt>
                <c:pt idx="485">
                  <c:v>-8.6125492999999995</c:v>
                </c:pt>
                <c:pt idx="486">
                  <c:v>-10.561197959999999</c:v>
                </c:pt>
                <c:pt idx="487">
                  <c:v>-10.42194853</c:v>
                </c:pt>
                <c:pt idx="488">
                  <c:v>-9.6327052900000005</c:v>
                </c:pt>
                <c:pt idx="489">
                  <c:v>-8.9060675000000007</c:v>
                </c:pt>
                <c:pt idx="490">
                  <c:v>-10.15964863</c:v>
                </c:pt>
                <c:pt idx="491">
                  <c:v>-10.57659263</c:v>
                </c:pt>
                <c:pt idx="492">
                  <c:v>-11.19548876</c:v>
                </c:pt>
                <c:pt idx="493">
                  <c:v>-12.54069449</c:v>
                </c:pt>
                <c:pt idx="494">
                  <c:v>-12.41694444</c:v>
                </c:pt>
                <c:pt idx="495">
                  <c:v>-14.7066778</c:v>
                </c:pt>
                <c:pt idx="496">
                  <c:v>-14.459797350000001</c:v>
                </c:pt>
                <c:pt idx="497">
                  <c:v>-14.42879218</c:v>
                </c:pt>
                <c:pt idx="498">
                  <c:v>-14.15084847</c:v>
                </c:pt>
                <c:pt idx="499">
                  <c:v>-12.48042425</c:v>
                </c:pt>
                <c:pt idx="500">
                  <c:v>-10.45340947</c:v>
                </c:pt>
                <c:pt idx="501">
                  <c:v>-7.4352853400000001</c:v>
                </c:pt>
                <c:pt idx="502">
                  <c:v>-6.2446169999999999</c:v>
                </c:pt>
                <c:pt idx="503">
                  <c:v>-0.50373106999999995</c:v>
                </c:pt>
                <c:pt idx="504">
                  <c:v>5.5292288599999999</c:v>
                </c:pt>
                <c:pt idx="505">
                  <c:v>9.1480070799999993</c:v>
                </c:pt>
                <c:pt idx="506">
                  <c:v>14.95166953</c:v>
                </c:pt>
                <c:pt idx="507">
                  <c:v>24.049938910000002</c:v>
                </c:pt>
                <c:pt idx="508">
                  <c:v>29.44856218</c:v>
                </c:pt>
                <c:pt idx="509">
                  <c:v>37.478530059999997</c:v>
                </c:pt>
                <c:pt idx="510">
                  <c:v>40.262967230000001</c:v>
                </c:pt>
                <c:pt idx="511">
                  <c:v>40.897408489999997</c:v>
                </c:pt>
                <c:pt idx="512">
                  <c:v>46.576064510000002</c:v>
                </c:pt>
                <c:pt idx="513">
                  <c:v>45.662725629999997</c:v>
                </c:pt>
                <c:pt idx="514">
                  <c:v>46.77704009</c:v>
                </c:pt>
                <c:pt idx="515">
                  <c:v>10.83538764</c:v>
                </c:pt>
                <c:pt idx="516">
                  <c:v>-11.98456187</c:v>
                </c:pt>
                <c:pt idx="517">
                  <c:v>-15.26500079</c:v>
                </c:pt>
                <c:pt idx="518">
                  <c:v>-12.57205282</c:v>
                </c:pt>
                <c:pt idx="519">
                  <c:v>-8.5810241699999992</c:v>
                </c:pt>
                <c:pt idx="520">
                  <c:v>-8.2558914800000007</c:v>
                </c:pt>
                <c:pt idx="521">
                  <c:v>-8.8745134399999994</c:v>
                </c:pt>
                <c:pt idx="522">
                  <c:v>-7.7756278700000001</c:v>
                </c:pt>
                <c:pt idx="523">
                  <c:v>-9.3226718099999992</c:v>
                </c:pt>
                <c:pt idx="524">
                  <c:v>-7.9775512700000002</c:v>
                </c:pt>
                <c:pt idx="525">
                  <c:v>-9.8499331600000009</c:v>
                </c:pt>
                <c:pt idx="526">
                  <c:v>-7.6523941000000004</c:v>
                </c:pt>
                <c:pt idx="527">
                  <c:v>-8.3319444699999998</c:v>
                </c:pt>
                <c:pt idx="528">
                  <c:v>-8.2399449400000009</c:v>
                </c:pt>
                <c:pt idx="529">
                  <c:v>-7.9932235800000004</c:v>
                </c:pt>
                <c:pt idx="530">
                  <c:v>-7.6050973900000001</c:v>
                </c:pt>
                <c:pt idx="531">
                  <c:v>-6.9707390599999997</c:v>
                </c:pt>
                <c:pt idx="532">
                  <c:v>-7.9458744799999996</c:v>
                </c:pt>
                <c:pt idx="533">
                  <c:v>-9.8021165400000001</c:v>
                </c:pt>
                <c:pt idx="534">
                  <c:v>-9.0445692100000006</c:v>
                </c:pt>
                <c:pt idx="535">
                  <c:v>-8.7347748999999997</c:v>
                </c:pt>
                <c:pt idx="536">
                  <c:v>-8.6886249800000002</c:v>
                </c:pt>
                <c:pt idx="537">
                  <c:v>-7.6056466699999996</c:v>
                </c:pt>
                <c:pt idx="538">
                  <c:v>-7.99341686</c:v>
                </c:pt>
                <c:pt idx="539">
                  <c:v>-8.9824148899999994</c:v>
                </c:pt>
                <c:pt idx="540">
                  <c:v>-8.2399863399999997</c:v>
                </c:pt>
                <c:pt idx="541">
                  <c:v>-7.5448797000000001</c:v>
                </c:pt>
                <c:pt idx="542">
                  <c:v>-7.9310556099999996</c:v>
                </c:pt>
                <c:pt idx="543">
                  <c:v>-7.7288074499999997</c:v>
                </c:pt>
                <c:pt idx="544">
                  <c:v>-9.0607899599999993</c:v>
                </c:pt>
                <c:pt idx="545">
                  <c:v>-8.6886303500000004</c:v>
                </c:pt>
                <c:pt idx="546">
                  <c:v>-8.9059106799999999</c:v>
                </c:pt>
                <c:pt idx="547">
                  <c:v>-6.4753110100000004</c:v>
                </c:pt>
                <c:pt idx="548">
                  <c:v>-7.4507610800000004</c:v>
                </c:pt>
                <c:pt idx="549">
                  <c:v>-6.7238407499999999</c:v>
                </c:pt>
                <c:pt idx="550">
                  <c:v>-8.7041945999999992</c:v>
                </c:pt>
                <c:pt idx="551">
                  <c:v>-7.3896324199999999</c:v>
                </c:pt>
                <c:pt idx="552">
                  <c:v>-7.8226866700000004</c:v>
                </c:pt>
                <c:pt idx="553">
                  <c:v>-7.4057537</c:v>
                </c:pt>
                <c:pt idx="554">
                  <c:v>-7.7909005799999997</c:v>
                </c:pt>
                <c:pt idx="555">
                  <c:v>-8.6880096899999995</c:v>
                </c:pt>
                <c:pt idx="556">
                  <c:v>-7.9303084799999999</c:v>
                </c:pt>
                <c:pt idx="557">
                  <c:v>-8.0845949000000008</c:v>
                </c:pt>
                <c:pt idx="558">
                  <c:v>-7.6683701400000004</c:v>
                </c:pt>
                <c:pt idx="559">
                  <c:v>-8.7355664599999994</c:v>
                </c:pt>
                <c:pt idx="560">
                  <c:v>-9.4932230099999995</c:v>
                </c:pt>
                <c:pt idx="561">
                  <c:v>-9.0766129600000003</c:v>
                </c:pt>
                <c:pt idx="562">
                  <c:v>-9.5247778099999998</c:v>
                </c:pt>
                <c:pt idx="563">
                  <c:v>-7.5134184399999997</c:v>
                </c:pt>
                <c:pt idx="564">
                  <c:v>-7.9306289799999998</c:v>
                </c:pt>
                <c:pt idx="565">
                  <c:v>-7.2040370100000004</c:v>
                </c:pt>
                <c:pt idx="566">
                  <c:v>-7.0649137299999998</c:v>
                </c:pt>
                <c:pt idx="567">
                  <c:v>-9.0288112599999995</c:v>
                </c:pt>
                <c:pt idx="568">
                  <c:v>-8.2710887999999994</c:v>
                </c:pt>
                <c:pt idx="569">
                  <c:v>-8.6881954199999996</c:v>
                </c:pt>
                <c:pt idx="570">
                  <c:v>-7.6681401899999999</c:v>
                </c:pt>
                <c:pt idx="571">
                  <c:v>-7.1882910300000002</c:v>
                </c:pt>
                <c:pt idx="572">
                  <c:v>-7.3272769499999999</c:v>
                </c:pt>
                <c:pt idx="573">
                  <c:v>-8.2399010599999993</c:v>
                </c:pt>
                <c:pt idx="574">
                  <c:v>-8.0854896200000006</c:v>
                </c:pt>
                <c:pt idx="575">
                  <c:v>-8.4261287100000004</c:v>
                </c:pt>
                <c:pt idx="576">
                  <c:v>-8.3635444200000002</c:v>
                </c:pt>
                <c:pt idx="577">
                  <c:v>-9.9889098599999997</c:v>
                </c:pt>
                <c:pt idx="578">
                  <c:v>-9.6011021799999998</c:v>
                </c:pt>
                <c:pt idx="579">
                  <c:v>-10.081207089999999</c:v>
                </c:pt>
                <c:pt idx="580">
                  <c:v>-11.64375682</c:v>
                </c:pt>
                <c:pt idx="581">
                  <c:v>-14.19773322</c:v>
                </c:pt>
                <c:pt idx="582">
                  <c:v>-15.04748361</c:v>
                </c:pt>
                <c:pt idx="583">
                  <c:v>-14.830431559999999</c:v>
                </c:pt>
                <c:pt idx="584">
                  <c:v>-12.74265129</c:v>
                </c:pt>
                <c:pt idx="585">
                  <c:v>-13.54753041</c:v>
                </c:pt>
                <c:pt idx="586">
                  <c:v>-12.48037412</c:v>
                </c:pt>
                <c:pt idx="587">
                  <c:v>-9.6007548800000002</c:v>
                </c:pt>
                <c:pt idx="588">
                  <c:v>-5.31612186</c:v>
                </c:pt>
                <c:pt idx="589">
                  <c:v>0.81006319000000004</c:v>
                </c:pt>
                <c:pt idx="590">
                  <c:v>5.6375265700000003</c:v>
                </c:pt>
                <c:pt idx="591">
                  <c:v>14.147130020000001</c:v>
                </c:pt>
                <c:pt idx="592">
                  <c:v>22.950725380000002</c:v>
                </c:pt>
                <c:pt idx="593">
                  <c:v>31.861124530000001</c:v>
                </c:pt>
                <c:pt idx="594">
                  <c:v>41.237754250000002</c:v>
                </c:pt>
                <c:pt idx="595">
                  <c:v>50.008890610000002</c:v>
                </c:pt>
                <c:pt idx="596">
                  <c:v>55.283967400000002</c:v>
                </c:pt>
                <c:pt idx="597">
                  <c:v>61.241813460000003</c:v>
                </c:pt>
                <c:pt idx="598">
                  <c:v>64.415958160000002</c:v>
                </c:pt>
                <c:pt idx="599">
                  <c:v>69.320139019999999</c:v>
                </c:pt>
                <c:pt idx="600">
                  <c:v>73.603195009999993</c:v>
                </c:pt>
                <c:pt idx="601">
                  <c:v>78.274657140000002</c:v>
                </c:pt>
                <c:pt idx="602">
                  <c:v>80.594245839999999</c:v>
                </c:pt>
                <c:pt idx="603">
                  <c:v>85.870863889999995</c:v>
                </c:pt>
                <c:pt idx="604">
                  <c:v>89.84613401</c:v>
                </c:pt>
                <c:pt idx="605">
                  <c:v>91.406742789999996</c:v>
                </c:pt>
                <c:pt idx="606">
                  <c:v>91.221003539999998</c:v>
                </c:pt>
                <c:pt idx="607">
                  <c:v>89.55232445</c:v>
                </c:pt>
                <c:pt idx="608">
                  <c:v>90.018227809999999</c:v>
                </c:pt>
                <c:pt idx="609">
                  <c:v>89.894787809999997</c:v>
                </c:pt>
                <c:pt idx="610">
                  <c:v>91.361021519999994</c:v>
                </c:pt>
                <c:pt idx="611">
                  <c:v>89.862613690000003</c:v>
                </c:pt>
                <c:pt idx="612">
                  <c:v>90.172919629999996</c:v>
                </c:pt>
                <c:pt idx="613">
                  <c:v>88.640500579999994</c:v>
                </c:pt>
                <c:pt idx="614">
                  <c:v>89.846989059999999</c:v>
                </c:pt>
                <c:pt idx="615">
                  <c:v>88.656450019999994</c:v>
                </c:pt>
                <c:pt idx="616">
                  <c:v>89.708317989999998</c:v>
                </c:pt>
                <c:pt idx="617">
                  <c:v>88.471377090000004</c:v>
                </c:pt>
                <c:pt idx="618">
                  <c:v>89.569762679999997</c:v>
                </c:pt>
                <c:pt idx="619">
                  <c:v>89.088200709999995</c:v>
                </c:pt>
                <c:pt idx="620">
                  <c:v>90.52946369</c:v>
                </c:pt>
                <c:pt idx="621">
                  <c:v>90.761610809999993</c:v>
                </c:pt>
                <c:pt idx="622">
                  <c:v>90.141437870000004</c:v>
                </c:pt>
                <c:pt idx="623">
                  <c:v>90.171011629999995</c:v>
                </c:pt>
                <c:pt idx="624">
                  <c:v>89.106766440000001</c:v>
                </c:pt>
                <c:pt idx="625">
                  <c:v>87.745230710000001</c:v>
                </c:pt>
                <c:pt idx="626">
                  <c:v>89.540232169999996</c:v>
                </c:pt>
                <c:pt idx="627">
                  <c:v>89.537428250000005</c:v>
                </c:pt>
                <c:pt idx="628">
                  <c:v>89.876457979999998</c:v>
                </c:pt>
                <c:pt idx="629">
                  <c:v>88.827791020000006</c:v>
                </c:pt>
                <c:pt idx="630">
                  <c:v>89.725352749999999</c:v>
                </c:pt>
                <c:pt idx="631">
                  <c:v>89.175306269999993</c:v>
                </c:pt>
                <c:pt idx="632">
                  <c:v>88.53352932</c:v>
                </c:pt>
                <c:pt idx="633">
                  <c:v>88.457156409999996</c:v>
                </c:pt>
                <c:pt idx="634">
                  <c:v>89.540079379999995</c:v>
                </c:pt>
                <c:pt idx="635">
                  <c:v>88.518889419999994</c:v>
                </c:pt>
                <c:pt idx="636">
                  <c:v>89.261589619999995</c:v>
                </c:pt>
                <c:pt idx="637">
                  <c:v>88.905995219999994</c:v>
                </c:pt>
                <c:pt idx="638">
                  <c:v>89.743240630000003</c:v>
                </c:pt>
                <c:pt idx="639">
                  <c:v>89.075867819999999</c:v>
                </c:pt>
                <c:pt idx="640">
                  <c:v>88.763750939999994</c:v>
                </c:pt>
                <c:pt idx="641">
                  <c:v>88.720470640000002</c:v>
                </c:pt>
                <c:pt idx="642">
                  <c:v>89.024845249999998</c:v>
                </c:pt>
                <c:pt idx="643">
                  <c:v>88.174156839999995</c:v>
                </c:pt>
                <c:pt idx="644">
                  <c:v>88.284169890000001</c:v>
                </c:pt>
                <c:pt idx="645">
                  <c:v>90.20160138</c:v>
                </c:pt>
                <c:pt idx="646">
                  <c:v>89.985308180000004</c:v>
                </c:pt>
                <c:pt idx="647">
                  <c:v>88.313206460000004</c:v>
                </c:pt>
                <c:pt idx="648">
                  <c:v>88.468605620000005</c:v>
                </c:pt>
                <c:pt idx="649">
                  <c:v>89.500879940000004</c:v>
                </c:pt>
                <c:pt idx="650">
                  <c:v>88.485248569999996</c:v>
                </c:pt>
                <c:pt idx="651">
                  <c:v>88.575942699999999</c:v>
                </c:pt>
                <c:pt idx="652">
                  <c:v>87.804678859999996</c:v>
                </c:pt>
                <c:pt idx="653">
                  <c:v>88.85784511</c:v>
                </c:pt>
                <c:pt idx="654">
                  <c:v>88.470034699999999</c:v>
                </c:pt>
                <c:pt idx="655">
                  <c:v>87.340352159999995</c:v>
                </c:pt>
                <c:pt idx="656">
                  <c:v>88.378727319999996</c:v>
                </c:pt>
                <c:pt idx="657">
                  <c:v>88.639952179999995</c:v>
                </c:pt>
                <c:pt idx="658">
                  <c:v>88.024705650000001</c:v>
                </c:pt>
                <c:pt idx="659">
                  <c:v>87.866826919999994</c:v>
                </c:pt>
                <c:pt idx="660">
                  <c:v>88.453932940000001</c:v>
                </c:pt>
                <c:pt idx="661">
                  <c:v>88.610954509999999</c:v>
                </c:pt>
                <c:pt idx="662">
                  <c:v>88.333223959999998</c:v>
                </c:pt>
                <c:pt idx="663">
                  <c:v>87.077739339999994</c:v>
                </c:pt>
                <c:pt idx="664">
                  <c:v>88.919466290000003</c:v>
                </c:pt>
                <c:pt idx="665">
                  <c:v>89.121096840000007</c:v>
                </c:pt>
                <c:pt idx="666">
                  <c:v>88.827060889999998</c:v>
                </c:pt>
                <c:pt idx="667">
                  <c:v>87.990162659999996</c:v>
                </c:pt>
                <c:pt idx="668">
                  <c:v>88.486795169999994</c:v>
                </c:pt>
                <c:pt idx="669">
                  <c:v>87.109400289999996</c:v>
                </c:pt>
                <c:pt idx="670">
                  <c:v>87.556794940000003</c:v>
                </c:pt>
                <c:pt idx="671">
                  <c:v>87.899941929999997</c:v>
                </c:pt>
                <c:pt idx="672">
                  <c:v>87.927015659999995</c:v>
                </c:pt>
                <c:pt idx="673">
                  <c:v>87.215406830000006</c:v>
                </c:pt>
                <c:pt idx="674">
                  <c:v>88.997471970000007</c:v>
                </c:pt>
                <c:pt idx="675">
                  <c:v>88.826481439999995</c:v>
                </c:pt>
                <c:pt idx="676">
                  <c:v>87.233825730000007</c:v>
                </c:pt>
                <c:pt idx="677">
                  <c:v>88.502633900000006</c:v>
                </c:pt>
                <c:pt idx="678">
                  <c:v>87.870282919999994</c:v>
                </c:pt>
                <c:pt idx="679">
                  <c:v>88.441796539999999</c:v>
                </c:pt>
                <c:pt idx="680">
                  <c:v>87.853688140000003</c:v>
                </c:pt>
                <c:pt idx="681">
                  <c:v>87.341559470000007</c:v>
                </c:pt>
                <c:pt idx="682">
                  <c:v>88.561828509999998</c:v>
                </c:pt>
                <c:pt idx="683">
                  <c:v>88.518950820000001</c:v>
                </c:pt>
                <c:pt idx="684">
                  <c:v>88.378447449999996</c:v>
                </c:pt>
                <c:pt idx="685">
                  <c:v>88.643379809999999</c:v>
                </c:pt>
                <c:pt idx="686">
                  <c:v>87.853542689999998</c:v>
                </c:pt>
                <c:pt idx="687">
                  <c:v>88.352055849999999</c:v>
                </c:pt>
                <c:pt idx="688">
                  <c:v>85.891050120000003</c:v>
                </c:pt>
                <c:pt idx="689">
                  <c:v>89.417061889999999</c:v>
                </c:pt>
                <c:pt idx="690">
                  <c:v>88.442923280000002</c:v>
                </c:pt>
                <c:pt idx="691">
                  <c:v>88.628831030000001</c:v>
                </c:pt>
                <c:pt idx="692">
                  <c:v>88.350028260000002</c:v>
                </c:pt>
                <c:pt idx="693">
                  <c:v>89.215185550000001</c:v>
                </c:pt>
                <c:pt idx="694">
                  <c:v>86.754015999999993</c:v>
                </c:pt>
                <c:pt idx="695">
                  <c:v>88.178257880000004</c:v>
                </c:pt>
                <c:pt idx="696">
                  <c:v>88.983270050000002</c:v>
                </c:pt>
                <c:pt idx="697">
                  <c:v>87.111194350000005</c:v>
                </c:pt>
                <c:pt idx="698">
                  <c:v>88.627062570000007</c:v>
                </c:pt>
                <c:pt idx="699">
                  <c:v>87.714716820000007</c:v>
                </c:pt>
                <c:pt idx="700">
                  <c:v>88.799194310000004</c:v>
                </c:pt>
                <c:pt idx="701">
                  <c:v>88.026986879999995</c:v>
                </c:pt>
                <c:pt idx="702">
                  <c:v>88.423454820000003</c:v>
                </c:pt>
                <c:pt idx="703">
                  <c:v>87.419921720000005</c:v>
                </c:pt>
                <c:pt idx="704">
                  <c:v>89.139562319999996</c:v>
                </c:pt>
                <c:pt idx="705">
                  <c:v>87.544867359999998</c:v>
                </c:pt>
                <c:pt idx="706">
                  <c:v>87.590628859999995</c:v>
                </c:pt>
                <c:pt idx="707">
                  <c:v>87.515782349999995</c:v>
                </c:pt>
                <c:pt idx="708">
                  <c:v>89.373169070000003</c:v>
                </c:pt>
                <c:pt idx="709">
                  <c:v>88.626280269999995</c:v>
                </c:pt>
                <c:pt idx="710">
                  <c:v>87.805555170000005</c:v>
                </c:pt>
                <c:pt idx="711">
                  <c:v>86.894208140000003</c:v>
                </c:pt>
                <c:pt idx="712">
                  <c:v>87.74519162</c:v>
                </c:pt>
                <c:pt idx="713">
                  <c:v>88.950367220000004</c:v>
                </c:pt>
                <c:pt idx="714">
                  <c:v>87.267232100000001</c:v>
                </c:pt>
                <c:pt idx="715">
                  <c:v>88.486957520000004</c:v>
                </c:pt>
                <c:pt idx="716">
                  <c:v>86.118522310000003</c:v>
                </c:pt>
                <c:pt idx="717">
                  <c:v>87.435340260000004</c:v>
                </c:pt>
                <c:pt idx="718">
                  <c:v>88.351465200000007</c:v>
                </c:pt>
                <c:pt idx="719">
                  <c:v>88.409500480000005</c:v>
                </c:pt>
                <c:pt idx="720">
                  <c:v>87.096065550000006</c:v>
                </c:pt>
                <c:pt idx="721">
                  <c:v>87.731989479999996</c:v>
                </c:pt>
                <c:pt idx="722">
                  <c:v>86.508765990000001</c:v>
                </c:pt>
                <c:pt idx="723">
                  <c:v>88.642439589999995</c:v>
                </c:pt>
                <c:pt idx="724">
                  <c:v>87.252780920000006</c:v>
                </c:pt>
                <c:pt idx="725">
                  <c:v>86.491570760000002</c:v>
                </c:pt>
                <c:pt idx="726">
                  <c:v>87.453397659999993</c:v>
                </c:pt>
                <c:pt idx="727">
                  <c:v>88.505505549999995</c:v>
                </c:pt>
                <c:pt idx="728">
                  <c:v>88.473232789999997</c:v>
                </c:pt>
                <c:pt idx="729">
                  <c:v>88.457003580000006</c:v>
                </c:pt>
                <c:pt idx="730">
                  <c:v>88.798474540000001</c:v>
                </c:pt>
                <c:pt idx="731">
                  <c:v>88.163313520000003</c:v>
                </c:pt>
                <c:pt idx="732">
                  <c:v>88.423695719999998</c:v>
                </c:pt>
                <c:pt idx="733">
                  <c:v>88.112162589999997</c:v>
                </c:pt>
                <c:pt idx="734">
                  <c:v>86.615147109999995</c:v>
                </c:pt>
                <c:pt idx="735">
                  <c:v>88.176522169999998</c:v>
                </c:pt>
                <c:pt idx="736">
                  <c:v>88.674456719999995</c:v>
                </c:pt>
                <c:pt idx="737">
                  <c:v>87.098997539999999</c:v>
                </c:pt>
                <c:pt idx="738">
                  <c:v>88.474862700000003</c:v>
                </c:pt>
                <c:pt idx="739">
                  <c:v>88.6272989</c:v>
                </c:pt>
                <c:pt idx="740">
                  <c:v>88.025993209999996</c:v>
                </c:pt>
                <c:pt idx="741">
                  <c:v>86.679051229999999</c:v>
                </c:pt>
                <c:pt idx="742">
                  <c:v>88.799676689999998</c:v>
                </c:pt>
                <c:pt idx="743">
                  <c:v>88.285621370000001</c:v>
                </c:pt>
                <c:pt idx="744">
                  <c:v>87.407181420000001</c:v>
                </c:pt>
                <c:pt idx="745">
                  <c:v>88.335713749999996</c:v>
                </c:pt>
                <c:pt idx="746">
                  <c:v>87.917353079999998</c:v>
                </c:pt>
                <c:pt idx="747">
                  <c:v>87.839382490000006</c:v>
                </c:pt>
                <c:pt idx="748">
                  <c:v>88.953272060000003</c:v>
                </c:pt>
                <c:pt idx="749">
                  <c:v>88.766763339999997</c:v>
                </c:pt>
                <c:pt idx="750">
                  <c:v>87.855228659999995</c:v>
                </c:pt>
                <c:pt idx="751">
                  <c:v>89.556125420000001</c:v>
                </c:pt>
                <c:pt idx="752">
                  <c:v>87.747187150000002</c:v>
                </c:pt>
                <c:pt idx="753">
                  <c:v>87.919475629999994</c:v>
                </c:pt>
                <c:pt idx="754">
                  <c:v>87.620609239999993</c:v>
                </c:pt>
                <c:pt idx="755">
                  <c:v>87.37306676</c:v>
                </c:pt>
                <c:pt idx="756">
                  <c:v>88.489215650000006</c:v>
                </c:pt>
                <c:pt idx="757">
                  <c:v>87.560003390000006</c:v>
                </c:pt>
                <c:pt idx="758">
                  <c:v>87.408230700000004</c:v>
                </c:pt>
                <c:pt idx="759">
                  <c:v>87.683399069999993</c:v>
                </c:pt>
                <c:pt idx="760">
                  <c:v>88.348044540000004</c:v>
                </c:pt>
                <c:pt idx="761">
                  <c:v>93.858920859999998</c:v>
                </c:pt>
                <c:pt idx="762">
                  <c:v>98.682641910000001</c:v>
                </c:pt>
                <c:pt idx="763">
                  <c:v>101.7952124</c:v>
                </c:pt>
                <c:pt idx="764">
                  <c:v>106.08139970000001</c:v>
                </c:pt>
                <c:pt idx="765">
                  <c:v>108.43181545</c:v>
                </c:pt>
                <c:pt idx="766">
                  <c:v>114.63656806</c:v>
                </c:pt>
                <c:pt idx="767">
                  <c:v>118.75087375</c:v>
                </c:pt>
                <c:pt idx="768">
                  <c:v>120.59130897999999</c:v>
                </c:pt>
                <c:pt idx="769">
                  <c:v>118.5812621</c:v>
                </c:pt>
                <c:pt idx="770">
                  <c:v>119.40341861</c:v>
                </c:pt>
                <c:pt idx="771">
                  <c:v>120.48203859</c:v>
                </c:pt>
                <c:pt idx="772">
                  <c:v>117.54904311</c:v>
                </c:pt>
                <c:pt idx="773">
                  <c:v>119.26183208</c:v>
                </c:pt>
                <c:pt idx="774">
                  <c:v>118.67646243</c:v>
                </c:pt>
                <c:pt idx="775">
                  <c:v>117.49586821</c:v>
                </c:pt>
                <c:pt idx="776">
                  <c:v>117.34493044</c:v>
                </c:pt>
                <c:pt idx="777">
                  <c:v>118.44351982000001</c:v>
                </c:pt>
                <c:pt idx="778">
                  <c:v>118.33374411</c:v>
                </c:pt>
                <c:pt idx="779">
                  <c:v>117.77458583000001</c:v>
                </c:pt>
                <c:pt idx="780">
                  <c:v>118.45359507000001</c:v>
                </c:pt>
                <c:pt idx="781">
                  <c:v>117.89892618</c:v>
                </c:pt>
                <c:pt idx="782">
                  <c:v>119.23183191</c:v>
                </c:pt>
                <c:pt idx="783">
                  <c:v>117.91284432</c:v>
                </c:pt>
                <c:pt idx="784">
                  <c:v>119.36806437</c:v>
                </c:pt>
                <c:pt idx="785">
                  <c:v>117.68316785</c:v>
                </c:pt>
                <c:pt idx="786">
                  <c:v>116.41517588000001</c:v>
                </c:pt>
                <c:pt idx="787">
                  <c:v>116.87613709</c:v>
                </c:pt>
                <c:pt idx="788">
                  <c:v>118.42372328</c:v>
                </c:pt>
                <c:pt idx="789">
                  <c:v>118.39470808999999</c:v>
                </c:pt>
                <c:pt idx="790">
                  <c:v>117.83729221</c:v>
                </c:pt>
                <c:pt idx="791">
                  <c:v>117.9748007</c:v>
                </c:pt>
                <c:pt idx="792">
                  <c:v>116.56893366</c:v>
                </c:pt>
                <c:pt idx="793">
                  <c:v>117.73187837</c:v>
                </c:pt>
                <c:pt idx="794">
                  <c:v>115.89041623</c:v>
                </c:pt>
                <c:pt idx="795">
                  <c:v>117.26565169</c:v>
                </c:pt>
                <c:pt idx="796">
                  <c:v>116.91232780999999</c:v>
                </c:pt>
                <c:pt idx="797">
                  <c:v>117.71801343999999</c:v>
                </c:pt>
                <c:pt idx="798">
                  <c:v>116.78993450999999</c:v>
                </c:pt>
                <c:pt idx="799">
                  <c:v>117.05056445</c:v>
                </c:pt>
                <c:pt idx="800">
                  <c:v>117.54361369999999</c:v>
                </c:pt>
                <c:pt idx="801">
                  <c:v>117.22031933</c:v>
                </c:pt>
                <c:pt idx="802">
                  <c:v>117.66752077</c:v>
                </c:pt>
                <c:pt idx="803">
                  <c:v>115.82972579</c:v>
                </c:pt>
                <c:pt idx="804">
                  <c:v>116.9095653</c:v>
                </c:pt>
                <c:pt idx="805">
                  <c:v>116.61666802000001</c:v>
                </c:pt>
                <c:pt idx="806">
                  <c:v>117.88684077000001</c:v>
                </c:pt>
                <c:pt idx="807">
                  <c:v>116.60335605</c:v>
                </c:pt>
                <c:pt idx="808">
                  <c:v>118.02382993000001</c:v>
                </c:pt>
                <c:pt idx="809">
                  <c:v>118.21144416</c:v>
                </c:pt>
                <c:pt idx="810">
                  <c:v>116.15295965</c:v>
                </c:pt>
                <c:pt idx="811">
                  <c:v>116.70843858000001</c:v>
                </c:pt>
                <c:pt idx="812">
                  <c:v>117.40522371</c:v>
                </c:pt>
                <c:pt idx="813">
                  <c:v>116.49315779</c:v>
                </c:pt>
                <c:pt idx="814">
                  <c:v>117.90151407</c:v>
                </c:pt>
                <c:pt idx="815">
                  <c:v>117.37325224</c:v>
                </c:pt>
                <c:pt idx="816">
                  <c:v>117.76104304</c:v>
                </c:pt>
                <c:pt idx="817">
                  <c:v>118.00442128</c:v>
                </c:pt>
                <c:pt idx="818">
                  <c:v>116.75307889</c:v>
                </c:pt>
                <c:pt idx="819">
                  <c:v>116.89182657000001</c:v>
                </c:pt>
                <c:pt idx="820">
                  <c:v>117.68135474</c:v>
                </c:pt>
                <c:pt idx="821">
                  <c:v>118.56240929000001</c:v>
                </c:pt>
                <c:pt idx="822">
                  <c:v>116.61392812</c:v>
                </c:pt>
                <c:pt idx="823">
                  <c:v>116.78147186</c:v>
                </c:pt>
                <c:pt idx="824">
                  <c:v>115.54327533</c:v>
                </c:pt>
                <c:pt idx="825">
                  <c:v>117.36784335999999</c:v>
                </c:pt>
                <c:pt idx="826">
                  <c:v>116.74968459</c:v>
                </c:pt>
                <c:pt idx="827">
                  <c:v>116.85795582</c:v>
                </c:pt>
                <c:pt idx="828">
                  <c:v>116.44092934</c:v>
                </c:pt>
                <c:pt idx="829">
                  <c:v>117.04214804</c:v>
                </c:pt>
                <c:pt idx="830">
                  <c:v>117.84876500999999</c:v>
                </c:pt>
                <c:pt idx="831">
                  <c:v>115.48071142000001</c:v>
                </c:pt>
                <c:pt idx="832">
                  <c:v>117.33975323</c:v>
                </c:pt>
                <c:pt idx="833">
                  <c:v>115.09366111</c:v>
                </c:pt>
                <c:pt idx="834">
                  <c:v>116.11809658999999</c:v>
                </c:pt>
                <c:pt idx="835">
                  <c:v>116.13241151</c:v>
                </c:pt>
                <c:pt idx="836">
                  <c:v>117.97154567</c:v>
                </c:pt>
                <c:pt idx="837">
                  <c:v>118.34732962</c:v>
                </c:pt>
                <c:pt idx="838">
                  <c:v>117.88435545999999</c:v>
                </c:pt>
                <c:pt idx="839">
                  <c:v>116.60022929</c:v>
                </c:pt>
                <c:pt idx="840">
                  <c:v>118.28556995</c:v>
                </c:pt>
                <c:pt idx="841">
                  <c:v>116.35320871</c:v>
                </c:pt>
                <c:pt idx="842">
                  <c:v>116.90781371</c:v>
                </c:pt>
                <c:pt idx="843">
                  <c:v>116.44300515</c:v>
                </c:pt>
                <c:pt idx="844">
                  <c:v>116.90882481</c:v>
                </c:pt>
                <c:pt idx="845">
                  <c:v>117.40215952</c:v>
                </c:pt>
                <c:pt idx="846">
                  <c:v>116.45900456</c:v>
                </c:pt>
                <c:pt idx="847">
                  <c:v>115.82571221000001</c:v>
                </c:pt>
                <c:pt idx="848">
                  <c:v>115.08001707</c:v>
                </c:pt>
                <c:pt idx="849">
                  <c:v>116.37875676</c:v>
                </c:pt>
                <c:pt idx="850">
                  <c:v>117.70729692</c:v>
                </c:pt>
                <c:pt idx="851">
                  <c:v>116.56631105</c:v>
                </c:pt>
                <c:pt idx="852">
                  <c:v>116.65861323</c:v>
                </c:pt>
                <c:pt idx="853">
                  <c:v>118.45279753</c:v>
                </c:pt>
                <c:pt idx="854">
                  <c:v>115.96371592</c:v>
                </c:pt>
                <c:pt idx="855">
                  <c:v>115.39418049</c:v>
                </c:pt>
                <c:pt idx="856">
                  <c:v>117.41704831</c:v>
                </c:pt>
                <c:pt idx="857">
                  <c:v>117.23057695</c:v>
                </c:pt>
                <c:pt idx="858">
                  <c:v>117.43486959000001</c:v>
                </c:pt>
                <c:pt idx="859">
                  <c:v>117.10651778</c:v>
                </c:pt>
                <c:pt idx="860">
                  <c:v>117.10785977</c:v>
                </c:pt>
                <c:pt idx="861">
                  <c:v>117.81840449000001</c:v>
                </c:pt>
                <c:pt idx="862">
                  <c:v>117.81770527</c:v>
                </c:pt>
                <c:pt idx="863">
                  <c:v>115.96275015000001</c:v>
                </c:pt>
                <c:pt idx="864">
                  <c:v>115.19015023999999</c:v>
                </c:pt>
                <c:pt idx="865">
                  <c:v>117.66682047</c:v>
                </c:pt>
                <c:pt idx="866">
                  <c:v>117.21690827</c:v>
                </c:pt>
                <c:pt idx="867">
                  <c:v>116.86183557</c:v>
                </c:pt>
                <c:pt idx="868">
                  <c:v>117.09700766</c:v>
                </c:pt>
                <c:pt idx="869">
                  <c:v>117.37496519</c:v>
                </c:pt>
                <c:pt idx="870">
                  <c:v>118.05148131</c:v>
                </c:pt>
                <c:pt idx="871">
                  <c:v>117.53905847</c:v>
                </c:pt>
                <c:pt idx="872">
                  <c:v>116.27272936999999</c:v>
                </c:pt>
                <c:pt idx="873">
                  <c:v>115.99387942</c:v>
                </c:pt>
                <c:pt idx="874">
                  <c:v>117.3928248</c:v>
                </c:pt>
                <c:pt idx="875">
                  <c:v>116.45820718</c:v>
                </c:pt>
                <c:pt idx="876">
                  <c:v>115.39097054</c:v>
                </c:pt>
                <c:pt idx="877">
                  <c:v>116.29169286</c:v>
                </c:pt>
                <c:pt idx="878">
                  <c:v>115.70249619000001</c:v>
                </c:pt>
                <c:pt idx="879">
                  <c:v>117.37441189</c:v>
                </c:pt>
                <c:pt idx="880">
                  <c:v>115.34359314</c:v>
                </c:pt>
                <c:pt idx="881">
                  <c:v>117.9440647</c:v>
                </c:pt>
                <c:pt idx="882">
                  <c:v>117.50889112</c:v>
                </c:pt>
                <c:pt idx="883">
                  <c:v>116.27071448</c:v>
                </c:pt>
                <c:pt idx="884">
                  <c:v>116.75408718</c:v>
                </c:pt>
                <c:pt idx="885">
                  <c:v>116.13277365</c:v>
                </c:pt>
                <c:pt idx="886">
                  <c:v>117.9739264</c:v>
                </c:pt>
                <c:pt idx="887">
                  <c:v>116.89447382</c:v>
                </c:pt>
                <c:pt idx="888">
                  <c:v>116.64736653999999</c:v>
                </c:pt>
                <c:pt idx="889">
                  <c:v>115.94714298</c:v>
                </c:pt>
                <c:pt idx="890">
                  <c:v>117.69607992</c:v>
                </c:pt>
                <c:pt idx="891">
                  <c:v>116.86331229</c:v>
                </c:pt>
                <c:pt idx="892">
                  <c:v>118.05512489</c:v>
                </c:pt>
                <c:pt idx="893">
                  <c:v>115.71778109</c:v>
                </c:pt>
                <c:pt idx="894">
                  <c:v>116.598589</c:v>
                </c:pt>
                <c:pt idx="895">
                  <c:v>116.45848664</c:v>
                </c:pt>
                <c:pt idx="896">
                  <c:v>116.86195307</c:v>
                </c:pt>
                <c:pt idx="897">
                  <c:v>115.39257637</c:v>
                </c:pt>
                <c:pt idx="898">
                  <c:v>116.86360749000001</c:v>
                </c:pt>
                <c:pt idx="899">
                  <c:v>117.49834787</c:v>
                </c:pt>
                <c:pt idx="900">
                  <c:v>116.75524694000001</c:v>
                </c:pt>
                <c:pt idx="901">
                  <c:v>116.13186026</c:v>
                </c:pt>
                <c:pt idx="902">
                  <c:v>116.65756339000001</c:v>
                </c:pt>
                <c:pt idx="903">
                  <c:v>117.8360077</c:v>
                </c:pt>
                <c:pt idx="904">
                  <c:v>117.19985389</c:v>
                </c:pt>
                <c:pt idx="905">
                  <c:v>117.67884459</c:v>
                </c:pt>
                <c:pt idx="906">
                  <c:v>116.51533857</c:v>
                </c:pt>
                <c:pt idx="907">
                  <c:v>115.99220215</c:v>
                </c:pt>
                <c:pt idx="908">
                  <c:v>115.57484775</c:v>
                </c:pt>
                <c:pt idx="909">
                  <c:v>115.94729915000001</c:v>
                </c:pt>
                <c:pt idx="910">
                  <c:v>115.35738881</c:v>
                </c:pt>
                <c:pt idx="911">
                  <c:v>117.57614019</c:v>
                </c:pt>
                <c:pt idx="912">
                  <c:v>115.3745747</c:v>
                </c:pt>
                <c:pt idx="913">
                  <c:v>116.51743999</c:v>
                </c:pt>
                <c:pt idx="914">
                  <c:v>116.92163567999999</c:v>
                </c:pt>
                <c:pt idx="915">
                  <c:v>117.01687714000001</c:v>
                </c:pt>
                <c:pt idx="916">
                  <c:v>117.23073214</c:v>
                </c:pt>
                <c:pt idx="917">
                  <c:v>115.94710123999999</c:v>
                </c:pt>
                <c:pt idx="918">
                  <c:v>115.67009401</c:v>
                </c:pt>
                <c:pt idx="919">
                  <c:v>116.33764105</c:v>
                </c:pt>
                <c:pt idx="920">
                  <c:v>116.46027476</c:v>
                </c:pt>
                <c:pt idx="921">
                  <c:v>115.52937384000001</c:v>
                </c:pt>
                <c:pt idx="922">
                  <c:v>116.78496848</c:v>
                </c:pt>
                <c:pt idx="923">
                  <c:v>117.24603055999999</c:v>
                </c:pt>
                <c:pt idx="924">
                  <c:v>116.04291628999999</c:v>
                </c:pt>
                <c:pt idx="925">
                  <c:v>117.16915173</c:v>
                </c:pt>
                <c:pt idx="926">
                  <c:v>117.33960558</c:v>
                </c:pt>
                <c:pt idx="927">
                  <c:v>115.99342973</c:v>
                </c:pt>
                <c:pt idx="928">
                  <c:v>117.41792934</c:v>
                </c:pt>
                <c:pt idx="929">
                  <c:v>117.81693923</c:v>
                </c:pt>
                <c:pt idx="930">
                  <c:v>115.6817625</c:v>
                </c:pt>
                <c:pt idx="931">
                  <c:v>117.06099546999999</c:v>
                </c:pt>
                <c:pt idx="932">
                  <c:v>115.80184579</c:v>
                </c:pt>
                <c:pt idx="933">
                  <c:v>117.38441702</c:v>
                </c:pt>
                <c:pt idx="934">
                  <c:v>116.99947408</c:v>
                </c:pt>
                <c:pt idx="935">
                  <c:v>115.80632656</c:v>
                </c:pt>
                <c:pt idx="936">
                  <c:v>115.80925488</c:v>
                </c:pt>
                <c:pt idx="937">
                  <c:v>115.19847631</c:v>
                </c:pt>
                <c:pt idx="938">
                  <c:v>114.32065027</c:v>
                </c:pt>
                <c:pt idx="939">
                  <c:v>115.1723702</c:v>
                </c:pt>
                <c:pt idx="940">
                  <c:v>114.89680367</c:v>
                </c:pt>
                <c:pt idx="941">
                  <c:v>117.01435532000001</c:v>
                </c:pt>
                <c:pt idx="942">
                  <c:v>116.92053018</c:v>
                </c:pt>
                <c:pt idx="943">
                  <c:v>116.78449080999999</c:v>
                </c:pt>
                <c:pt idx="944">
                  <c:v>116.73160537</c:v>
                </c:pt>
                <c:pt idx="945">
                  <c:v>116.03927113</c:v>
                </c:pt>
                <c:pt idx="946">
                  <c:v>116.67269161999999</c:v>
                </c:pt>
                <c:pt idx="947">
                  <c:v>115.99224653</c:v>
                </c:pt>
                <c:pt idx="948">
                  <c:v>116.38045164</c:v>
                </c:pt>
                <c:pt idx="949">
                  <c:v>117.22812368</c:v>
                </c:pt>
                <c:pt idx="950">
                  <c:v>116.65645988</c:v>
                </c:pt>
                <c:pt idx="951">
                  <c:v>115.95962901</c:v>
                </c:pt>
                <c:pt idx="952">
                  <c:v>116.77875218</c:v>
                </c:pt>
                <c:pt idx="953">
                  <c:v>117.78214042</c:v>
                </c:pt>
                <c:pt idx="954">
                  <c:v>115.97593216999999</c:v>
                </c:pt>
                <c:pt idx="955">
                  <c:v>117.11805001</c:v>
                </c:pt>
                <c:pt idx="956">
                  <c:v>115.64711183999999</c:v>
                </c:pt>
                <c:pt idx="957">
                  <c:v>115.78581492000001</c:v>
                </c:pt>
                <c:pt idx="958">
                  <c:v>116.43614116000001</c:v>
                </c:pt>
                <c:pt idx="959">
                  <c:v>114.89334796999999</c:v>
                </c:pt>
                <c:pt idx="960">
                  <c:v>115.83540465</c:v>
                </c:pt>
                <c:pt idx="961">
                  <c:v>116.62766938999999</c:v>
                </c:pt>
                <c:pt idx="962">
                  <c:v>116.42730278000001</c:v>
                </c:pt>
                <c:pt idx="963">
                  <c:v>117.58680844</c:v>
                </c:pt>
                <c:pt idx="964">
                  <c:v>116.30536467</c:v>
                </c:pt>
                <c:pt idx="965">
                  <c:v>116.14755836</c:v>
                </c:pt>
                <c:pt idx="966">
                  <c:v>116.27394968</c:v>
                </c:pt>
                <c:pt idx="967">
                  <c:v>115.54415068</c:v>
                </c:pt>
                <c:pt idx="968">
                  <c:v>116.14602431</c:v>
                </c:pt>
                <c:pt idx="969">
                  <c:v>115.24853105</c:v>
                </c:pt>
                <c:pt idx="970">
                  <c:v>116.62588014000001</c:v>
                </c:pt>
                <c:pt idx="971">
                  <c:v>116.40866267</c:v>
                </c:pt>
                <c:pt idx="972">
                  <c:v>116.12952788</c:v>
                </c:pt>
                <c:pt idx="973">
                  <c:v>116.57975328000001</c:v>
                </c:pt>
                <c:pt idx="974">
                  <c:v>116.02339874</c:v>
                </c:pt>
                <c:pt idx="975">
                  <c:v>115.38862059</c:v>
                </c:pt>
                <c:pt idx="976">
                  <c:v>116.14684307</c:v>
                </c:pt>
                <c:pt idx="977">
                  <c:v>116.14759139</c:v>
                </c:pt>
                <c:pt idx="978">
                  <c:v>116.70212625000001</c:v>
                </c:pt>
                <c:pt idx="979">
                  <c:v>116.95101267</c:v>
                </c:pt>
                <c:pt idx="980">
                  <c:v>115.99281972999999</c:v>
                </c:pt>
                <c:pt idx="981">
                  <c:v>116.00695079</c:v>
                </c:pt>
                <c:pt idx="982">
                  <c:v>116.16419168</c:v>
                </c:pt>
                <c:pt idx="983">
                  <c:v>116.70369108</c:v>
                </c:pt>
                <c:pt idx="984">
                  <c:v>117.0908048</c:v>
                </c:pt>
                <c:pt idx="985">
                  <c:v>115.99138483999999</c:v>
                </c:pt>
                <c:pt idx="986">
                  <c:v>116.45778887</c:v>
                </c:pt>
                <c:pt idx="987">
                  <c:v>115.74479564000001</c:v>
                </c:pt>
                <c:pt idx="988">
                  <c:v>115.6680003</c:v>
                </c:pt>
                <c:pt idx="989">
                  <c:v>117.23004542</c:v>
                </c:pt>
                <c:pt idx="990">
                  <c:v>115.91551618</c:v>
                </c:pt>
                <c:pt idx="991">
                  <c:v>115.85737988</c:v>
                </c:pt>
                <c:pt idx="992">
                  <c:v>115.82500927</c:v>
                </c:pt>
                <c:pt idx="993">
                  <c:v>116.96790108</c:v>
                </c:pt>
                <c:pt idx="994">
                  <c:v>116.02345043</c:v>
                </c:pt>
                <c:pt idx="995">
                  <c:v>115.79141493</c:v>
                </c:pt>
                <c:pt idx="996">
                  <c:v>118.15662895</c:v>
                </c:pt>
                <c:pt idx="997">
                  <c:v>116.13432103</c:v>
                </c:pt>
                <c:pt idx="998">
                  <c:v>115.90420596</c:v>
                </c:pt>
                <c:pt idx="999">
                  <c:v>116.11829475</c:v>
                </c:pt>
                <c:pt idx="1000">
                  <c:v>115.60805206000001</c:v>
                </c:pt>
                <c:pt idx="1001">
                  <c:v>116.32015935</c:v>
                </c:pt>
                <c:pt idx="1002">
                  <c:v>115.07943294</c:v>
                </c:pt>
                <c:pt idx="1003">
                  <c:v>115.22081534</c:v>
                </c:pt>
                <c:pt idx="1004">
                  <c:v>114.75517734</c:v>
                </c:pt>
                <c:pt idx="1005">
                  <c:v>116.89180336</c:v>
                </c:pt>
                <c:pt idx="1006">
                  <c:v>115.5280314</c:v>
                </c:pt>
                <c:pt idx="1007">
                  <c:v>116.73261904</c:v>
                </c:pt>
                <c:pt idx="1008">
                  <c:v>116.45510005</c:v>
                </c:pt>
                <c:pt idx="1009">
                  <c:v>116.13305015</c:v>
                </c:pt>
                <c:pt idx="1010">
                  <c:v>117.35165567</c:v>
                </c:pt>
                <c:pt idx="1011">
                  <c:v>116.60047443000001</c:v>
                </c:pt>
                <c:pt idx="1012">
                  <c:v>115.59349421</c:v>
                </c:pt>
                <c:pt idx="1013">
                  <c:v>114.78914675</c:v>
                </c:pt>
                <c:pt idx="1014">
                  <c:v>114.91416065</c:v>
                </c:pt>
                <c:pt idx="1015">
                  <c:v>116.72197575</c:v>
                </c:pt>
                <c:pt idx="1016">
                  <c:v>116.5669516</c:v>
                </c:pt>
                <c:pt idx="1017">
                  <c:v>116.48981574</c:v>
                </c:pt>
                <c:pt idx="1018">
                  <c:v>115.25149055</c:v>
                </c:pt>
                <c:pt idx="1019">
                  <c:v>116.41182388</c:v>
                </c:pt>
                <c:pt idx="1020">
                  <c:v>115.69939194</c:v>
                </c:pt>
                <c:pt idx="1021">
                  <c:v>116.62820960000001</c:v>
                </c:pt>
                <c:pt idx="1022">
                  <c:v>115.42143777</c:v>
                </c:pt>
                <c:pt idx="1023">
                  <c:v>115.56396092999999</c:v>
                </c:pt>
                <c:pt idx="1024">
                  <c:v>116.42914002000001</c:v>
                </c:pt>
                <c:pt idx="1025">
                  <c:v>115.03762046999999</c:v>
                </c:pt>
                <c:pt idx="1026">
                  <c:v>116.24120408</c:v>
                </c:pt>
                <c:pt idx="1027">
                  <c:v>115.51379992</c:v>
                </c:pt>
                <c:pt idx="1028">
                  <c:v>117.09537915</c:v>
                </c:pt>
                <c:pt idx="1029">
                  <c:v>116.12140153</c:v>
                </c:pt>
                <c:pt idx="1030">
                  <c:v>116.35678833999999</c:v>
                </c:pt>
                <c:pt idx="1031">
                  <c:v>116.82125479</c:v>
                </c:pt>
                <c:pt idx="1032">
                  <c:v>115.02358629</c:v>
                </c:pt>
                <c:pt idx="1033">
                  <c:v>115.36210842</c:v>
                </c:pt>
                <c:pt idx="1034">
                  <c:v>115.77938833</c:v>
                </c:pt>
                <c:pt idx="1035">
                  <c:v>117.5944083</c:v>
                </c:pt>
                <c:pt idx="1036">
                  <c:v>116.02751959</c:v>
                </c:pt>
                <c:pt idx="1037">
                  <c:v>114.98772026</c:v>
                </c:pt>
                <c:pt idx="1038">
                  <c:v>116.1790642</c:v>
                </c:pt>
                <c:pt idx="1039">
                  <c:v>115.35980862</c:v>
                </c:pt>
                <c:pt idx="1040">
                  <c:v>115.96689825</c:v>
                </c:pt>
                <c:pt idx="1041">
                  <c:v>116.75331196</c:v>
                </c:pt>
                <c:pt idx="1042">
                  <c:v>114.78942302999999</c:v>
                </c:pt>
                <c:pt idx="1043">
                  <c:v>115.51365643</c:v>
                </c:pt>
                <c:pt idx="1044">
                  <c:v>114.89788093</c:v>
                </c:pt>
                <c:pt idx="1045">
                  <c:v>114.46135566</c:v>
                </c:pt>
                <c:pt idx="1046">
                  <c:v>115.68190848</c:v>
                </c:pt>
                <c:pt idx="1047">
                  <c:v>115.97722765</c:v>
                </c:pt>
                <c:pt idx="1048">
                  <c:v>115.65479916</c:v>
                </c:pt>
                <c:pt idx="1049">
                  <c:v>115.6434069</c:v>
                </c:pt>
                <c:pt idx="1050">
                  <c:v>116.38054235</c:v>
                </c:pt>
                <c:pt idx="1051">
                  <c:v>115.70094376</c:v>
                </c:pt>
                <c:pt idx="1052">
                  <c:v>116.17977320999999</c:v>
                </c:pt>
                <c:pt idx="1053">
                  <c:v>115.85340909999999</c:v>
                </c:pt>
                <c:pt idx="1054">
                  <c:v>117.07831802</c:v>
                </c:pt>
                <c:pt idx="1055">
                  <c:v>116.65643994</c:v>
                </c:pt>
                <c:pt idx="1056">
                  <c:v>116.72146805</c:v>
                </c:pt>
                <c:pt idx="1057">
                  <c:v>117.47889262</c:v>
                </c:pt>
                <c:pt idx="1058">
                  <c:v>116.79788598</c:v>
                </c:pt>
                <c:pt idx="1059">
                  <c:v>116.16303018000001</c:v>
                </c:pt>
                <c:pt idx="1060">
                  <c:v>115.85569743000001</c:v>
                </c:pt>
                <c:pt idx="1061">
                  <c:v>116.31870336</c:v>
                </c:pt>
                <c:pt idx="1062">
                  <c:v>116.45814858999999</c:v>
                </c:pt>
                <c:pt idx="1063">
                  <c:v>115.39310274</c:v>
                </c:pt>
                <c:pt idx="1064">
                  <c:v>117.29205493000001</c:v>
                </c:pt>
                <c:pt idx="1065">
                  <c:v>115.22171433</c:v>
                </c:pt>
                <c:pt idx="1066">
                  <c:v>115.74605524</c:v>
                </c:pt>
                <c:pt idx="1067">
                  <c:v>115.63854377</c:v>
                </c:pt>
                <c:pt idx="1068">
                  <c:v>115.96006457999999</c:v>
                </c:pt>
                <c:pt idx="1069">
                  <c:v>117.20191633</c:v>
                </c:pt>
                <c:pt idx="1070">
                  <c:v>115.03403053</c:v>
                </c:pt>
                <c:pt idx="1071">
                  <c:v>115.52852710000001</c:v>
                </c:pt>
                <c:pt idx="1072">
                  <c:v>116.40971542</c:v>
                </c:pt>
                <c:pt idx="1073">
                  <c:v>116.61327593</c:v>
                </c:pt>
                <c:pt idx="1074">
                  <c:v>115.80500868999999</c:v>
                </c:pt>
                <c:pt idx="1075">
                  <c:v>115.82261525</c:v>
                </c:pt>
                <c:pt idx="1076">
                  <c:v>116.11925687</c:v>
                </c:pt>
                <c:pt idx="1077">
                  <c:v>115.78869666</c:v>
                </c:pt>
                <c:pt idx="1078">
                  <c:v>115.88399874</c:v>
                </c:pt>
                <c:pt idx="1079">
                  <c:v>115.82196017</c:v>
                </c:pt>
                <c:pt idx="1080">
                  <c:v>116.16544207</c:v>
                </c:pt>
                <c:pt idx="1081">
                  <c:v>114.66326282999999</c:v>
                </c:pt>
                <c:pt idx="1082">
                  <c:v>116.29403116</c:v>
                </c:pt>
                <c:pt idx="1083">
                  <c:v>115.65078644</c:v>
                </c:pt>
                <c:pt idx="1084">
                  <c:v>117.23296434</c:v>
                </c:pt>
                <c:pt idx="1085">
                  <c:v>115.67020968</c:v>
                </c:pt>
                <c:pt idx="1086">
                  <c:v>115.70008609999999</c:v>
                </c:pt>
                <c:pt idx="1087">
                  <c:v>116.47670682</c:v>
                </c:pt>
                <c:pt idx="1088">
                  <c:v>116.14964902</c:v>
                </c:pt>
                <c:pt idx="1089">
                  <c:v>116.45746459</c:v>
                </c:pt>
                <c:pt idx="1090">
                  <c:v>115.11737046</c:v>
                </c:pt>
                <c:pt idx="1091">
                  <c:v>116.71994468</c:v>
                </c:pt>
                <c:pt idx="1092">
                  <c:v>115.08238728000001</c:v>
                </c:pt>
                <c:pt idx="1093">
                  <c:v>116.12177097</c:v>
                </c:pt>
                <c:pt idx="1094">
                  <c:v>116.62921378999999</c:v>
                </c:pt>
                <c:pt idx="1095">
                  <c:v>115.53083682</c:v>
                </c:pt>
                <c:pt idx="1096">
                  <c:v>116.58011154</c:v>
                </c:pt>
                <c:pt idx="1097">
                  <c:v>116.33943855</c:v>
                </c:pt>
                <c:pt idx="1098">
                  <c:v>116.32275532</c:v>
                </c:pt>
                <c:pt idx="1099">
                  <c:v>116.01256527</c:v>
                </c:pt>
                <c:pt idx="1100">
                  <c:v>116.31926848000001</c:v>
                </c:pt>
                <c:pt idx="1101">
                  <c:v>115.63725128</c:v>
                </c:pt>
                <c:pt idx="1102">
                  <c:v>117.37284957999999</c:v>
                </c:pt>
                <c:pt idx="1103">
                  <c:v>116.25765622999999</c:v>
                </c:pt>
                <c:pt idx="1104">
                  <c:v>116.14658145</c:v>
                </c:pt>
                <c:pt idx="1105">
                  <c:v>116.59950766</c:v>
                </c:pt>
                <c:pt idx="1106">
                  <c:v>115.17610089</c:v>
                </c:pt>
                <c:pt idx="1107">
                  <c:v>116.42797786</c:v>
                </c:pt>
                <c:pt idx="1108">
                  <c:v>115.03369142</c:v>
                </c:pt>
                <c:pt idx="1109">
                  <c:v>115.09672513</c:v>
                </c:pt>
                <c:pt idx="1110">
                  <c:v>115.79229441</c:v>
                </c:pt>
                <c:pt idx="1111">
                  <c:v>115.76146</c:v>
                </c:pt>
                <c:pt idx="1112">
                  <c:v>116.9856417</c:v>
                </c:pt>
                <c:pt idx="1113">
                  <c:v>117.55781634</c:v>
                </c:pt>
                <c:pt idx="1114">
                  <c:v>116.62925337999999</c:v>
                </c:pt>
                <c:pt idx="1115">
                  <c:v>115.03358873000001</c:v>
                </c:pt>
                <c:pt idx="1116">
                  <c:v>116.11664174000001</c:v>
                </c:pt>
                <c:pt idx="1117">
                  <c:v>115.6676903</c:v>
                </c:pt>
                <c:pt idx="1118">
                  <c:v>115.51422863000001</c:v>
                </c:pt>
                <c:pt idx="1119">
                  <c:v>115.23649825</c:v>
                </c:pt>
                <c:pt idx="1120">
                  <c:v>115.46854732</c:v>
                </c:pt>
                <c:pt idx="1121">
                  <c:v>117.23127193000001</c:v>
                </c:pt>
                <c:pt idx="1122">
                  <c:v>114.77108428</c:v>
                </c:pt>
                <c:pt idx="1123">
                  <c:v>116.16593936</c:v>
                </c:pt>
                <c:pt idx="1124">
                  <c:v>116.32221709</c:v>
                </c:pt>
                <c:pt idx="1125">
                  <c:v>116.61524014</c:v>
                </c:pt>
                <c:pt idx="1126">
                  <c:v>117.71368079</c:v>
                </c:pt>
                <c:pt idx="1127">
                  <c:v>115.22340079999999</c:v>
                </c:pt>
                <c:pt idx="1128">
                  <c:v>116.61157569</c:v>
                </c:pt>
                <c:pt idx="1129">
                  <c:v>115.23569504</c:v>
                </c:pt>
                <c:pt idx="1130">
                  <c:v>116.30549899</c:v>
                </c:pt>
                <c:pt idx="1131">
                  <c:v>115.18784359999999</c:v>
                </c:pt>
                <c:pt idx="1132">
                  <c:v>115.57597079</c:v>
                </c:pt>
                <c:pt idx="1133">
                  <c:v>116.47338157</c:v>
                </c:pt>
                <c:pt idx="1134">
                  <c:v>116.44489618999999</c:v>
                </c:pt>
                <c:pt idx="1135">
                  <c:v>114.92504757</c:v>
                </c:pt>
                <c:pt idx="1136">
                  <c:v>117.61594949000001</c:v>
                </c:pt>
                <c:pt idx="1137">
                  <c:v>115.21875946999999</c:v>
                </c:pt>
                <c:pt idx="1138">
                  <c:v>117.24989169</c:v>
                </c:pt>
                <c:pt idx="1139">
                  <c:v>117.10868246</c:v>
                </c:pt>
                <c:pt idx="1140">
                  <c:v>116.95263806</c:v>
                </c:pt>
                <c:pt idx="1141">
                  <c:v>116.42786422</c:v>
                </c:pt>
                <c:pt idx="1142">
                  <c:v>115.96777123</c:v>
                </c:pt>
                <c:pt idx="1143">
                  <c:v>115.31277187000001</c:v>
                </c:pt>
                <c:pt idx="1144">
                  <c:v>114.75631636</c:v>
                </c:pt>
                <c:pt idx="1145">
                  <c:v>115.01921175</c:v>
                </c:pt>
                <c:pt idx="1146">
                  <c:v>116.72036433</c:v>
                </c:pt>
                <c:pt idx="1147">
                  <c:v>117.10895846</c:v>
                </c:pt>
                <c:pt idx="1148">
                  <c:v>116.47690224</c:v>
                </c:pt>
                <c:pt idx="1149">
                  <c:v>117.21502053</c:v>
                </c:pt>
                <c:pt idx="1150">
                  <c:v>116.79716750999999</c:v>
                </c:pt>
                <c:pt idx="1151">
                  <c:v>116.49089487000001</c:v>
                </c:pt>
                <c:pt idx="1152">
                  <c:v>115.23545132</c:v>
                </c:pt>
                <c:pt idx="1153">
                  <c:v>114.26049755</c:v>
                </c:pt>
                <c:pt idx="1154">
                  <c:v>115.52843221000001</c:v>
                </c:pt>
                <c:pt idx="1155">
                  <c:v>115.54451398</c:v>
                </c:pt>
                <c:pt idx="1156">
                  <c:v>115.71610959</c:v>
                </c:pt>
                <c:pt idx="1157">
                  <c:v>115.63321753</c:v>
                </c:pt>
                <c:pt idx="1158">
                  <c:v>114.90992511</c:v>
                </c:pt>
                <c:pt idx="1159">
                  <c:v>116.90706559</c:v>
                </c:pt>
                <c:pt idx="1160">
                  <c:v>114.36978969</c:v>
                </c:pt>
                <c:pt idx="1161">
                  <c:v>115.52993126</c:v>
                </c:pt>
                <c:pt idx="1162">
                  <c:v>117.10745226</c:v>
                </c:pt>
                <c:pt idx="1163">
                  <c:v>117.09090423000001</c:v>
                </c:pt>
                <c:pt idx="1164">
                  <c:v>117.07894580999999</c:v>
                </c:pt>
                <c:pt idx="1165">
                  <c:v>116.47270423000001</c:v>
                </c:pt>
                <c:pt idx="1166">
                  <c:v>115.37484483</c:v>
                </c:pt>
                <c:pt idx="1167">
                  <c:v>117.97627998999999</c:v>
                </c:pt>
                <c:pt idx="1168">
                  <c:v>116.43924049</c:v>
                </c:pt>
                <c:pt idx="1169">
                  <c:v>115.46627144999999</c:v>
                </c:pt>
                <c:pt idx="1170">
                  <c:v>117.33750528</c:v>
                </c:pt>
                <c:pt idx="1171">
                  <c:v>117.38412666000001</c:v>
                </c:pt>
                <c:pt idx="1172">
                  <c:v>115.26802994000001</c:v>
                </c:pt>
                <c:pt idx="1173">
                  <c:v>116.73375863</c:v>
                </c:pt>
                <c:pt idx="1174">
                  <c:v>114.82096045999999</c:v>
                </c:pt>
                <c:pt idx="1175">
                  <c:v>116.77178275999999</c:v>
                </c:pt>
                <c:pt idx="1176">
                  <c:v>115.85420581</c:v>
                </c:pt>
                <c:pt idx="1177">
                  <c:v>116.64233535</c:v>
                </c:pt>
                <c:pt idx="1178">
                  <c:v>115.68221122999999</c:v>
                </c:pt>
                <c:pt idx="1179">
                  <c:v>115.22192520999999</c:v>
                </c:pt>
                <c:pt idx="1180">
                  <c:v>115.91684252</c:v>
                </c:pt>
                <c:pt idx="1181">
                  <c:v>116.87446464999999</c:v>
                </c:pt>
                <c:pt idx="1182">
                  <c:v>115.83661106</c:v>
                </c:pt>
                <c:pt idx="1183">
                  <c:v>116.13284760000001</c:v>
                </c:pt>
                <c:pt idx="1184">
                  <c:v>116.12981519</c:v>
                </c:pt>
                <c:pt idx="1185">
                  <c:v>115.48081152</c:v>
                </c:pt>
                <c:pt idx="1186">
                  <c:v>115.2023301</c:v>
                </c:pt>
                <c:pt idx="1187">
                  <c:v>115.93164349</c:v>
                </c:pt>
                <c:pt idx="1188">
                  <c:v>115.83714573</c:v>
                </c:pt>
                <c:pt idx="1189">
                  <c:v>115.48263190999999</c:v>
                </c:pt>
                <c:pt idx="1190">
                  <c:v>115.44988176</c:v>
                </c:pt>
                <c:pt idx="1191">
                  <c:v>115.26747439</c:v>
                </c:pt>
                <c:pt idx="1192">
                  <c:v>116.13035736</c:v>
                </c:pt>
                <c:pt idx="1193">
                  <c:v>116.02183037</c:v>
                </c:pt>
                <c:pt idx="1194">
                  <c:v>114.73787421</c:v>
                </c:pt>
                <c:pt idx="1195">
                  <c:v>116.89028851</c:v>
                </c:pt>
                <c:pt idx="1196">
                  <c:v>116.53107863</c:v>
                </c:pt>
                <c:pt idx="1197">
                  <c:v>115.06078881000001</c:v>
                </c:pt>
                <c:pt idx="1198">
                  <c:v>115.33993495999999</c:v>
                </c:pt>
                <c:pt idx="1199">
                  <c:v>115.37429876</c:v>
                </c:pt>
                <c:pt idx="1200">
                  <c:v>117.49000971</c:v>
                </c:pt>
                <c:pt idx="1201">
                  <c:v>115.40332545</c:v>
                </c:pt>
                <c:pt idx="1202">
                  <c:v>115.18317595000001</c:v>
                </c:pt>
                <c:pt idx="1203">
                  <c:v>115.47845346</c:v>
                </c:pt>
                <c:pt idx="1204">
                  <c:v>116.0032497</c:v>
                </c:pt>
                <c:pt idx="1205">
                  <c:v>116.38160344000001</c:v>
                </c:pt>
                <c:pt idx="1206">
                  <c:v>116.00694815999999</c:v>
                </c:pt>
                <c:pt idx="1207">
                  <c:v>116.44166921</c:v>
                </c:pt>
                <c:pt idx="1208">
                  <c:v>116.42479579</c:v>
                </c:pt>
                <c:pt idx="1209">
                  <c:v>115.80522886999999</c:v>
                </c:pt>
                <c:pt idx="1210">
                  <c:v>116.31899660000001</c:v>
                </c:pt>
                <c:pt idx="1211">
                  <c:v>115.80832366999999</c:v>
                </c:pt>
                <c:pt idx="1212">
                  <c:v>115.07985515</c:v>
                </c:pt>
                <c:pt idx="1213">
                  <c:v>115.66540874</c:v>
                </c:pt>
                <c:pt idx="1214">
                  <c:v>115.52882458000001</c:v>
                </c:pt>
                <c:pt idx="1215">
                  <c:v>116.28756128000001</c:v>
                </c:pt>
                <c:pt idx="1216">
                  <c:v>115.96112081</c:v>
                </c:pt>
                <c:pt idx="1217">
                  <c:v>115.54347561</c:v>
                </c:pt>
                <c:pt idx="1218">
                  <c:v>114.29072987000001</c:v>
                </c:pt>
                <c:pt idx="1219">
                  <c:v>116.59513785999999</c:v>
                </c:pt>
                <c:pt idx="1220">
                  <c:v>116.87269383</c:v>
                </c:pt>
                <c:pt idx="1221">
                  <c:v>114.84661154</c:v>
                </c:pt>
                <c:pt idx="1222">
                  <c:v>116.08454947</c:v>
                </c:pt>
                <c:pt idx="1223">
                  <c:v>115.26257172</c:v>
                </c:pt>
                <c:pt idx="1224">
                  <c:v>116.76006924000001</c:v>
                </c:pt>
                <c:pt idx="1225">
                  <c:v>115.23127447</c:v>
                </c:pt>
                <c:pt idx="1226">
                  <c:v>115.56827118</c:v>
                </c:pt>
                <c:pt idx="1227">
                  <c:v>115.24483205999999</c:v>
                </c:pt>
                <c:pt idx="1228">
                  <c:v>116.15686607000001</c:v>
                </c:pt>
                <c:pt idx="1229">
                  <c:v>115.22928272</c:v>
                </c:pt>
                <c:pt idx="1230">
                  <c:v>115.18123568999999</c:v>
                </c:pt>
                <c:pt idx="1231">
                  <c:v>114.53284742</c:v>
                </c:pt>
                <c:pt idx="1232">
                  <c:v>115.69855674</c:v>
                </c:pt>
                <c:pt idx="1233">
                  <c:v>115.32255800999999</c:v>
                </c:pt>
                <c:pt idx="1234">
                  <c:v>114.85714894</c:v>
                </c:pt>
                <c:pt idx="1235">
                  <c:v>117.34757247</c:v>
                </c:pt>
                <c:pt idx="1236">
                  <c:v>115.30734946</c:v>
                </c:pt>
                <c:pt idx="1237">
                  <c:v>115.01085152</c:v>
                </c:pt>
                <c:pt idx="1238">
                  <c:v>114.90627874</c:v>
                </c:pt>
                <c:pt idx="1239">
                  <c:v>117.03596487999999</c:v>
                </c:pt>
                <c:pt idx="1240">
                  <c:v>115.46015473</c:v>
                </c:pt>
                <c:pt idx="1241">
                  <c:v>114.65975431</c:v>
                </c:pt>
                <c:pt idx="1242">
                  <c:v>117.48773740999999</c:v>
                </c:pt>
                <c:pt idx="1243">
                  <c:v>117.02355137000001</c:v>
                </c:pt>
                <c:pt idx="1244">
                  <c:v>116.71187145</c:v>
                </c:pt>
                <c:pt idx="1245">
                  <c:v>116.2023591</c:v>
                </c:pt>
                <c:pt idx="1246">
                  <c:v>116.15898805</c:v>
                </c:pt>
                <c:pt idx="1247">
                  <c:v>116.89821870999999</c:v>
                </c:pt>
                <c:pt idx="1248">
                  <c:v>115.2122948</c:v>
                </c:pt>
                <c:pt idx="1249">
                  <c:v>116.28157209</c:v>
                </c:pt>
                <c:pt idx="1250">
                  <c:v>115.10706359</c:v>
                </c:pt>
                <c:pt idx="1251">
                  <c:v>116.79388559</c:v>
                </c:pt>
                <c:pt idx="1252">
                  <c:v>115.07685187</c:v>
                </c:pt>
                <c:pt idx="1253">
                  <c:v>116.71576945</c:v>
                </c:pt>
                <c:pt idx="1254">
                  <c:v>116.44950744</c:v>
                </c:pt>
                <c:pt idx="1255">
                  <c:v>116.32967442</c:v>
                </c:pt>
                <c:pt idx="1256">
                  <c:v>115.38787151</c:v>
                </c:pt>
                <c:pt idx="1257">
                  <c:v>116.93214704</c:v>
                </c:pt>
                <c:pt idx="1258">
                  <c:v>114.54951966</c:v>
                </c:pt>
                <c:pt idx="1259">
                  <c:v>116.23577422</c:v>
                </c:pt>
                <c:pt idx="1260">
                  <c:v>115.20017695</c:v>
                </c:pt>
                <c:pt idx="1261">
                  <c:v>116.48475285000001</c:v>
                </c:pt>
                <c:pt idx="1262">
                  <c:v>115.57108481</c:v>
                </c:pt>
                <c:pt idx="1263">
                  <c:v>117.22452858</c:v>
                </c:pt>
                <c:pt idx="1264">
                  <c:v>116.74516398999999</c:v>
                </c:pt>
                <c:pt idx="1265">
                  <c:v>114.7671229</c:v>
                </c:pt>
                <c:pt idx="1266">
                  <c:v>115.49336876</c:v>
                </c:pt>
                <c:pt idx="1267">
                  <c:v>115.04425268</c:v>
                </c:pt>
                <c:pt idx="1268">
                  <c:v>115.84752554000001</c:v>
                </c:pt>
                <c:pt idx="1269">
                  <c:v>115.01133179999999</c:v>
                </c:pt>
                <c:pt idx="1270">
                  <c:v>116.51492567</c:v>
                </c:pt>
                <c:pt idx="1271">
                  <c:v>115.35291284</c:v>
                </c:pt>
                <c:pt idx="1272">
                  <c:v>117.85897233999999</c:v>
                </c:pt>
                <c:pt idx="1273">
                  <c:v>115.83293179</c:v>
                </c:pt>
                <c:pt idx="1274">
                  <c:v>116.42061172</c:v>
                </c:pt>
                <c:pt idx="1275">
                  <c:v>117.48716603</c:v>
                </c:pt>
                <c:pt idx="1276">
                  <c:v>115.631843</c:v>
                </c:pt>
                <c:pt idx="1277">
                  <c:v>115.42593952999999</c:v>
                </c:pt>
                <c:pt idx="1278">
                  <c:v>116.55661618000001</c:v>
                </c:pt>
                <c:pt idx="1279">
                  <c:v>115.53701601</c:v>
                </c:pt>
                <c:pt idx="1280">
                  <c:v>115.81740397</c:v>
                </c:pt>
                <c:pt idx="1281">
                  <c:v>115.70690577000001</c:v>
                </c:pt>
                <c:pt idx="1282">
                  <c:v>114.76606954</c:v>
                </c:pt>
                <c:pt idx="1283">
                  <c:v>116.86878308999999</c:v>
                </c:pt>
                <c:pt idx="1284">
                  <c:v>115.63036102</c:v>
                </c:pt>
                <c:pt idx="1285">
                  <c:v>115.23002719</c:v>
                </c:pt>
                <c:pt idx="1286">
                  <c:v>115.04456077</c:v>
                </c:pt>
                <c:pt idx="1287">
                  <c:v>117.05484638</c:v>
                </c:pt>
                <c:pt idx="1288">
                  <c:v>117.05568285</c:v>
                </c:pt>
                <c:pt idx="1289">
                  <c:v>115.52870815</c:v>
                </c:pt>
                <c:pt idx="1290">
                  <c:v>114.87198187</c:v>
                </c:pt>
                <c:pt idx="1291">
                  <c:v>116.41881686000001</c:v>
                </c:pt>
                <c:pt idx="1292">
                  <c:v>116.76380650999999</c:v>
                </c:pt>
                <c:pt idx="1293">
                  <c:v>116.90114385</c:v>
                </c:pt>
                <c:pt idx="1294">
                  <c:v>116.48706860999999</c:v>
                </c:pt>
                <c:pt idx="1295">
                  <c:v>116.73169693</c:v>
                </c:pt>
                <c:pt idx="1296">
                  <c:v>114.59525742</c:v>
                </c:pt>
                <c:pt idx="1297">
                  <c:v>116.37489564000001</c:v>
                </c:pt>
                <c:pt idx="1298">
                  <c:v>116.59058976999999</c:v>
                </c:pt>
                <c:pt idx="1299">
                  <c:v>116.34601837</c:v>
                </c:pt>
                <c:pt idx="1300">
                  <c:v>115.46157825</c:v>
                </c:pt>
                <c:pt idx="1301">
                  <c:v>116.42213572999999</c:v>
                </c:pt>
                <c:pt idx="1302">
                  <c:v>115.1259666</c:v>
                </c:pt>
                <c:pt idx="1303">
                  <c:v>115.46072466</c:v>
                </c:pt>
                <c:pt idx="1304">
                  <c:v>115.83419738000001</c:v>
                </c:pt>
                <c:pt idx="1305">
                  <c:v>113.9291869</c:v>
                </c:pt>
                <c:pt idx="1306">
                  <c:v>117.50585377</c:v>
                </c:pt>
                <c:pt idx="1307">
                  <c:v>116.9159473</c:v>
                </c:pt>
                <c:pt idx="1308">
                  <c:v>115.81986753</c:v>
                </c:pt>
                <c:pt idx="1309">
                  <c:v>116.24831283</c:v>
                </c:pt>
                <c:pt idx="1310">
                  <c:v>117.65467037000001</c:v>
                </c:pt>
                <c:pt idx="1311">
                  <c:v>115.97063548</c:v>
                </c:pt>
                <c:pt idx="1312">
                  <c:v>116.01727821</c:v>
                </c:pt>
                <c:pt idx="1313">
                  <c:v>115.45771766999999</c:v>
                </c:pt>
                <c:pt idx="1314">
                  <c:v>115.66401525000001</c:v>
                </c:pt>
                <c:pt idx="1315">
                  <c:v>116.10982847</c:v>
                </c:pt>
                <c:pt idx="1316">
                  <c:v>116.93118990000001</c:v>
                </c:pt>
                <c:pt idx="1317">
                  <c:v>116.77490446</c:v>
                </c:pt>
                <c:pt idx="1318">
                  <c:v>115.8014699</c:v>
                </c:pt>
                <c:pt idx="1319">
                  <c:v>115.50469854000001</c:v>
                </c:pt>
                <c:pt idx="1320">
                  <c:v>116.43568456</c:v>
                </c:pt>
                <c:pt idx="1321">
                  <c:v>115.26299387</c:v>
                </c:pt>
                <c:pt idx="1322">
                  <c:v>115.21407748</c:v>
                </c:pt>
                <c:pt idx="1323">
                  <c:v>114.74714132</c:v>
                </c:pt>
                <c:pt idx="1324">
                  <c:v>115.50741489000001</c:v>
                </c:pt>
                <c:pt idx="1325">
                  <c:v>114.08377831999999</c:v>
                </c:pt>
                <c:pt idx="1326">
                  <c:v>116.32843262999999</c:v>
                </c:pt>
                <c:pt idx="1327">
                  <c:v>116.26448966</c:v>
                </c:pt>
                <c:pt idx="1328">
                  <c:v>115.86783133</c:v>
                </c:pt>
                <c:pt idx="1329">
                  <c:v>116.51329785</c:v>
                </c:pt>
                <c:pt idx="1330">
                  <c:v>116.28028273</c:v>
                </c:pt>
                <c:pt idx="1331">
                  <c:v>114.87319333000001</c:v>
                </c:pt>
                <c:pt idx="1332">
                  <c:v>116.31124448</c:v>
                </c:pt>
                <c:pt idx="1333">
                  <c:v>116.00346608</c:v>
                </c:pt>
                <c:pt idx="1334">
                  <c:v>115.2161065</c:v>
                </c:pt>
                <c:pt idx="1335">
                  <c:v>115.6785373</c:v>
                </c:pt>
                <c:pt idx="1336">
                  <c:v>115.04505974</c:v>
                </c:pt>
                <c:pt idx="1337">
                  <c:v>115.49232176</c:v>
                </c:pt>
                <c:pt idx="1338">
                  <c:v>116.25064762</c:v>
                </c:pt>
                <c:pt idx="1339">
                  <c:v>116.16311672</c:v>
                </c:pt>
                <c:pt idx="1340">
                  <c:v>115.80485209</c:v>
                </c:pt>
                <c:pt idx="1341">
                  <c:v>115.09302934999999</c:v>
                </c:pt>
                <c:pt idx="1342">
                  <c:v>118.7111943</c:v>
                </c:pt>
                <c:pt idx="1343">
                  <c:v>116.93463853999999</c:v>
                </c:pt>
                <c:pt idx="1344">
                  <c:v>116.31462851000001</c:v>
                </c:pt>
                <c:pt idx="1345">
                  <c:v>115.8039603</c:v>
                </c:pt>
                <c:pt idx="1346">
                  <c:v>115.64726186</c:v>
                </c:pt>
                <c:pt idx="1347">
                  <c:v>114.82794474000001</c:v>
                </c:pt>
                <c:pt idx="1348">
                  <c:v>115.98914962000001</c:v>
                </c:pt>
                <c:pt idx="1349">
                  <c:v>114.84163650000001</c:v>
                </c:pt>
                <c:pt idx="1350">
                  <c:v>114.73219460999999</c:v>
                </c:pt>
                <c:pt idx="1351">
                  <c:v>116.19044531</c:v>
                </c:pt>
                <c:pt idx="1352">
                  <c:v>115.49552625</c:v>
                </c:pt>
                <c:pt idx="1353">
                  <c:v>115.74245603999999</c:v>
                </c:pt>
                <c:pt idx="1354">
                  <c:v>116.1598054</c:v>
                </c:pt>
                <c:pt idx="1355">
                  <c:v>115.53631684</c:v>
                </c:pt>
                <c:pt idx="1356">
                  <c:v>113.77352003</c:v>
                </c:pt>
                <c:pt idx="1357">
                  <c:v>115.2786344</c:v>
                </c:pt>
                <c:pt idx="1358">
                  <c:v>115.38742951</c:v>
                </c:pt>
                <c:pt idx="1359">
                  <c:v>116.76067243999999</c:v>
                </c:pt>
                <c:pt idx="1360">
                  <c:v>115.97222777</c:v>
                </c:pt>
                <c:pt idx="1361">
                  <c:v>116.46768915</c:v>
                </c:pt>
                <c:pt idx="1362">
                  <c:v>114.61424857999999</c:v>
                </c:pt>
                <c:pt idx="1363">
                  <c:v>115.78699379</c:v>
                </c:pt>
                <c:pt idx="1364">
                  <c:v>117.19391597000001</c:v>
                </c:pt>
                <c:pt idx="1365">
                  <c:v>114.76479209999999</c:v>
                </c:pt>
                <c:pt idx="1366">
                  <c:v>117.34889509999999</c:v>
                </c:pt>
                <c:pt idx="1367">
                  <c:v>117.56596039999999</c:v>
                </c:pt>
                <c:pt idx="1368">
                  <c:v>116.26497088000001</c:v>
                </c:pt>
                <c:pt idx="1369">
                  <c:v>116.15545184</c:v>
                </c:pt>
                <c:pt idx="1370">
                  <c:v>115.84568813999999</c:v>
                </c:pt>
                <c:pt idx="1371">
                  <c:v>116.47982742000001</c:v>
                </c:pt>
                <c:pt idx="1372">
                  <c:v>115.97082291</c:v>
                </c:pt>
                <c:pt idx="1373">
                  <c:v>115.40008286</c:v>
                </c:pt>
                <c:pt idx="1374">
                  <c:v>115.22926413</c:v>
                </c:pt>
                <c:pt idx="1375">
                  <c:v>115.48754350999999</c:v>
                </c:pt>
                <c:pt idx="1376">
                  <c:v>116.15922571</c:v>
                </c:pt>
                <c:pt idx="1377">
                  <c:v>116.41930240000001</c:v>
                </c:pt>
                <c:pt idx="1378">
                  <c:v>114.65783896000001</c:v>
                </c:pt>
                <c:pt idx="1379">
                  <c:v>115.21452243</c:v>
                </c:pt>
                <c:pt idx="1380">
                  <c:v>115.86129931000001</c:v>
                </c:pt>
                <c:pt idx="1381">
                  <c:v>116.51608025</c:v>
                </c:pt>
                <c:pt idx="1382">
                  <c:v>116.71495984000001</c:v>
                </c:pt>
                <c:pt idx="1383">
                  <c:v>115.92473692999999</c:v>
                </c:pt>
                <c:pt idx="1384">
                  <c:v>117.50544192</c:v>
                </c:pt>
                <c:pt idx="1385">
                  <c:v>114.99825452</c:v>
                </c:pt>
                <c:pt idx="1386">
                  <c:v>115.18304093</c:v>
                </c:pt>
                <c:pt idx="1387">
                  <c:v>116.17259973</c:v>
                </c:pt>
                <c:pt idx="1388">
                  <c:v>116.46752656</c:v>
                </c:pt>
                <c:pt idx="1389">
                  <c:v>115.80039911</c:v>
                </c:pt>
                <c:pt idx="1390">
                  <c:v>115.82103299000001</c:v>
                </c:pt>
                <c:pt idx="1391">
                  <c:v>115.72703464</c:v>
                </c:pt>
                <c:pt idx="1392">
                  <c:v>116.03466229</c:v>
                </c:pt>
                <c:pt idx="1393">
                  <c:v>116.07690595</c:v>
                </c:pt>
                <c:pt idx="1394">
                  <c:v>115.7246604</c:v>
                </c:pt>
                <c:pt idx="1395">
                  <c:v>116.63750100999999</c:v>
                </c:pt>
                <c:pt idx="1396">
                  <c:v>115.97315415</c:v>
                </c:pt>
                <c:pt idx="1397">
                  <c:v>114.54597468</c:v>
                </c:pt>
                <c:pt idx="1398">
                  <c:v>117.02429474</c:v>
                </c:pt>
                <c:pt idx="1399">
                  <c:v>116.88605407999999</c:v>
                </c:pt>
                <c:pt idx="1400">
                  <c:v>115.55432989000001</c:v>
                </c:pt>
                <c:pt idx="1401">
                  <c:v>115.16744783</c:v>
                </c:pt>
                <c:pt idx="1402">
                  <c:v>117.3342487</c:v>
                </c:pt>
                <c:pt idx="1403">
                  <c:v>115.86497688999999</c:v>
                </c:pt>
                <c:pt idx="1404">
                  <c:v>116.85465932</c:v>
                </c:pt>
                <c:pt idx="1405">
                  <c:v>115.81919265000001</c:v>
                </c:pt>
                <c:pt idx="1406">
                  <c:v>116.64110907</c:v>
                </c:pt>
                <c:pt idx="1407">
                  <c:v>117.81705187</c:v>
                </c:pt>
                <c:pt idx="1408">
                  <c:v>116.29520272000001</c:v>
                </c:pt>
                <c:pt idx="1409">
                  <c:v>113.97719375</c:v>
                </c:pt>
                <c:pt idx="1410">
                  <c:v>114.92230547</c:v>
                </c:pt>
                <c:pt idx="1411">
                  <c:v>115.07455349999999</c:v>
                </c:pt>
                <c:pt idx="1412">
                  <c:v>115.16493581</c:v>
                </c:pt>
                <c:pt idx="1413">
                  <c:v>115.77247312</c:v>
                </c:pt>
                <c:pt idx="1414">
                  <c:v>116.03326092</c:v>
                </c:pt>
                <c:pt idx="1415">
                  <c:v>116.29537827999999</c:v>
                </c:pt>
                <c:pt idx="1416">
                  <c:v>114.91787456</c:v>
                </c:pt>
                <c:pt idx="1417">
                  <c:v>116.12529238</c:v>
                </c:pt>
                <c:pt idx="1418">
                  <c:v>115.94099023</c:v>
                </c:pt>
                <c:pt idx="1419">
                  <c:v>117.19210486</c:v>
                </c:pt>
                <c:pt idx="1420">
                  <c:v>116.87070039</c:v>
                </c:pt>
                <c:pt idx="1421">
                  <c:v>116.71416404</c:v>
                </c:pt>
                <c:pt idx="1422">
                  <c:v>115.78923435999999</c:v>
                </c:pt>
                <c:pt idx="1423">
                  <c:v>116.45379274</c:v>
                </c:pt>
                <c:pt idx="1424">
                  <c:v>115.35187994</c:v>
                </c:pt>
                <c:pt idx="1425">
                  <c:v>115.04339428999999</c:v>
                </c:pt>
                <c:pt idx="1426">
                  <c:v>115.01319701</c:v>
                </c:pt>
                <c:pt idx="1427">
                  <c:v>117.08985042</c:v>
                </c:pt>
                <c:pt idx="1428">
                  <c:v>116.8542863</c:v>
                </c:pt>
                <c:pt idx="1429">
                  <c:v>114.76512796</c:v>
                </c:pt>
                <c:pt idx="1430">
                  <c:v>116.4684927</c:v>
                </c:pt>
                <c:pt idx="1431">
                  <c:v>116.28247994</c:v>
                </c:pt>
                <c:pt idx="1432">
                  <c:v>116.96213069</c:v>
                </c:pt>
                <c:pt idx="1433">
                  <c:v>115.67806324999999</c:v>
                </c:pt>
                <c:pt idx="1434">
                  <c:v>113.51478405</c:v>
                </c:pt>
                <c:pt idx="1435">
                  <c:v>115.138756</c:v>
                </c:pt>
                <c:pt idx="1436">
                  <c:v>116.94782256000001</c:v>
                </c:pt>
                <c:pt idx="1437">
                  <c:v>114.81234019999999</c:v>
                </c:pt>
                <c:pt idx="1438">
                  <c:v>115.65015486</c:v>
                </c:pt>
                <c:pt idx="1439">
                  <c:v>115.27701217000001</c:v>
                </c:pt>
                <c:pt idx="1440">
                  <c:v>115.62860848</c:v>
                </c:pt>
                <c:pt idx="1441">
                  <c:v>115.65896942000001</c:v>
                </c:pt>
                <c:pt idx="1442">
                  <c:v>115.79973658</c:v>
                </c:pt>
                <c:pt idx="1443">
                  <c:v>116.29202110999999</c:v>
                </c:pt>
                <c:pt idx="1444">
                  <c:v>114.65592771999999</c:v>
                </c:pt>
                <c:pt idx="1445">
                  <c:v>116.09468534</c:v>
                </c:pt>
                <c:pt idx="1446">
                  <c:v>116.18515994000001</c:v>
                </c:pt>
                <c:pt idx="1447">
                  <c:v>115.49054381000001</c:v>
                </c:pt>
                <c:pt idx="1448">
                  <c:v>116.92985427000001</c:v>
                </c:pt>
                <c:pt idx="1449">
                  <c:v>116.06295416</c:v>
                </c:pt>
                <c:pt idx="1450">
                  <c:v>116.26544684</c:v>
                </c:pt>
                <c:pt idx="1451">
                  <c:v>116.29678860999999</c:v>
                </c:pt>
                <c:pt idx="1452">
                  <c:v>117.08611129000001</c:v>
                </c:pt>
                <c:pt idx="1453">
                  <c:v>114.48740071</c:v>
                </c:pt>
                <c:pt idx="1454">
                  <c:v>115.59840663999999</c:v>
                </c:pt>
                <c:pt idx="1455">
                  <c:v>116.34310661000001</c:v>
                </c:pt>
                <c:pt idx="1456">
                  <c:v>115.78420658</c:v>
                </c:pt>
                <c:pt idx="1457">
                  <c:v>115.51981164999999</c:v>
                </c:pt>
                <c:pt idx="1458">
                  <c:v>115.21110405</c:v>
                </c:pt>
                <c:pt idx="1459">
                  <c:v>114.12836036</c:v>
                </c:pt>
                <c:pt idx="1460">
                  <c:v>116.27810636</c:v>
                </c:pt>
                <c:pt idx="1461">
                  <c:v>91.419426979999997</c:v>
                </c:pt>
                <c:pt idx="1462">
                  <c:v>28.175875170000001</c:v>
                </c:pt>
                <c:pt idx="1463">
                  <c:v>-3.1988184</c:v>
                </c:pt>
                <c:pt idx="1464">
                  <c:v>-13.22358887</c:v>
                </c:pt>
                <c:pt idx="1465">
                  <c:v>-14.89368507</c:v>
                </c:pt>
                <c:pt idx="1466">
                  <c:v>-13.85784952</c:v>
                </c:pt>
                <c:pt idx="1467">
                  <c:v>-14.445632099999999</c:v>
                </c:pt>
                <c:pt idx="1468">
                  <c:v>-12.866937739999999</c:v>
                </c:pt>
                <c:pt idx="1469">
                  <c:v>-14.786290409999999</c:v>
                </c:pt>
                <c:pt idx="1470">
                  <c:v>-14.600433560000001</c:v>
                </c:pt>
                <c:pt idx="1471">
                  <c:v>-14.306884330000001</c:v>
                </c:pt>
                <c:pt idx="1472">
                  <c:v>-14.32239843</c:v>
                </c:pt>
                <c:pt idx="1473">
                  <c:v>-13.609242310000001</c:v>
                </c:pt>
                <c:pt idx="1474">
                  <c:v>-15.604799010000001</c:v>
                </c:pt>
                <c:pt idx="1475">
                  <c:v>-14.75521481</c:v>
                </c:pt>
                <c:pt idx="1476">
                  <c:v>-13.87412404</c:v>
                </c:pt>
                <c:pt idx="1477">
                  <c:v>-13.88947673</c:v>
                </c:pt>
                <c:pt idx="1478">
                  <c:v>-13.77945106</c:v>
                </c:pt>
                <c:pt idx="1479">
                  <c:v>-13.36272658</c:v>
                </c:pt>
                <c:pt idx="1480">
                  <c:v>-12.851451819999999</c:v>
                </c:pt>
                <c:pt idx="1481">
                  <c:v>-15.94549265</c:v>
                </c:pt>
                <c:pt idx="1482">
                  <c:v>-14.25963157</c:v>
                </c:pt>
                <c:pt idx="1483">
                  <c:v>-14.13600694</c:v>
                </c:pt>
                <c:pt idx="1484">
                  <c:v>-15.033033420000001</c:v>
                </c:pt>
                <c:pt idx="1485">
                  <c:v>-14.647324579999999</c:v>
                </c:pt>
                <c:pt idx="1486">
                  <c:v>-14.552997019999999</c:v>
                </c:pt>
                <c:pt idx="1487">
                  <c:v>-14.21514663</c:v>
                </c:pt>
                <c:pt idx="1488">
                  <c:v>-13.331482039999999</c:v>
                </c:pt>
                <c:pt idx="1489">
                  <c:v>-14.925324010000001</c:v>
                </c:pt>
                <c:pt idx="1490">
                  <c:v>-15.62057167</c:v>
                </c:pt>
                <c:pt idx="1491">
                  <c:v>-13.30016569</c:v>
                </c:pt>
                <c:pt idx="1492">
                  <c:v>-14.89392147</c:v>
                </c:pt>
                <c:pt idx="1493">
                  <c:v>-12.8068931</c:v>
                </c:pt>
                <c:pt idx="1494">
                  <c:v>-13.378495109999999</c:v>
                </c:pt>
                <c:pt idx="1495">
                  <c:v>-12.89871598</c:v>
                </c:pt>
                <c:pt idx="1496">
                  <c:v>-15.559621229999999</c:v>
                </c:pt>
                <c:pt idx="1497">
                  <c:v>-14.398469410000001</c:v>
                </c:pt>
                <c:pt idx="1498">
                  <c:v>-14.81777655</c:v>
                </c:pt>
                <c:pt idx="1499">
                  <c:v>-13.10022837</c:v>
                </c:pt>
                <c:pt idx="1500">
                  <c:v>-14.461227859999999</c:v>
                </c:pt>
                <c:pt idx="1501">
                  <c:v>-12.72824492</c:v>
                </c:pt>
                <c:pt idx="1502">
                  <c:v>-14.6764124</c:v>
                </c:pt>
                <c:pt idx="1503">
                  <c:v>-13.71930248</c:v>
                </c:pt>
                <c:pt idx="1504">
                  <c:v>-13.873703920000001</c:v>
                </c:pt>
                <c:pt idx="1505">
                  <c:v>-15.187556320000001</c:v>
                </c:pt>
                <c:pt idx="1506">
                  <c:v>-15.06417044</c:v>
                </c:pt>
                <c:pt idx="1507">
                  <c:v>-15.2032764</c:v>
                </c:pt>
                <c:pt idx="1508">
                  <c:v>-13.889872130000001</c:v>
                </c:pt>
                <c:pt idx="1509">
                  <c:v>-14.647722829999999</c:v>
                </c:pt>
                <c:pt idx="1510">
                  <c:v>-14.568926510000001</c:v>
                </c:pt>
                <c:pt idx="1511">
                  <c:v>-15.497209590000001</c:v>
                </c:pt>
                <c:pt idx="1512">
                  <c:v>-14.92537767</c:v>
                </c:pt>
                <c:pt idx="1513">
                  <c:v>-13.67194954</c:v>
                </c:pt>
                <c:pt idx="1514">
                  <c:v>-15.37372998</c:v>
                </c:pt>
                <c:pt idx="1515">
                  <c:v>-16.472122110000001</c:v>
                </c:pt>
                <c:pt idx="1516">
                  <c:v>-14.47710549</c:v>
                </c:pt>
                <c:pt idx="1517">
                  <c:v>-14.136305399999999</c:v>
                </c:pt>
                <c:pt idx="1518">
                  <c:v>-15.358087749999999</c:v>
                </c:pt>
                <c:pt idx="1519">
                  <c:v>-14.338446790000001</c:v>
                </c:pt>
                <c:pt idx="1520">
                  <c:v>-14.477345079999999</c:v>
                </c:pt>
                <c:pt idx="1521">
                  <c:v>-13.99763673</c:v>
                </c:pt>
                <c:pt idx="1522">
                  <c:v>-13.62552896</c:v>
                </c:pt>
                <c:pt idx="1523">
                  <c:v>-14.33848749</c:v>
                </c:pt>
                <c:pt idx="1524">
                  <c:v>-16.008711120000001</c:v>
                </c:pt>
                <c:pt idx="1525">
                  <c:v>-15.32714294</c:v>
                </c:pt>
                <c:pt idx="1526">
                  <c:v>-14.755513819999999</c:v>
                </c:pt>
                <c:pt idx="1527">
                  <c:v>-14.42962144</c:v>
                </c:pt>
                <c:pt idx="1528">
                  <c:v>-13.192239430000001</c:v>
                </c:pt>
                <c:pt idx="1529">
                  <c:v>-13.795291450000001</c:v>
                </c:pt>
                <c:pt idx="1530">
                  <c:v>-14.89427349</c:v>
                </c:pt>
                <c:pt idx="1531">
                  <c:v>-15.140384750000001</c:v>
                </c:pt>
                <c:pt idx="1532">
                  <c:v>-13.655889480000001</c:v>
                </c:pt>
                <c:pt idx="1533">
                  <c:v>-14.893830680000001</c:v>
                </c:pt>
                <c:pt idx="1534">
                  <c:v>-12.91405554</c:v>
                </c:pt>
                <c:pt idx="1535">
                  <c:v>-14.27487442</c:v>
                </c:pt>
                <c:pt idx="1536">
                  <c:v>-14.72348171</c:v>
                </c:pt>
                <c:pt idx="1537">
                  <c:v>-14.25928362</c:v>
                </c:pt>
                <c:pt idx="1538">
                  <c:v>-14.599948270000001</c:v>
                </c:pt>
                <c:pt idx="1539">
                  <c:v>-15.575139030000001</c:v>
                </c:pt>
                <c:pt idx="1540">
                  <c:v>-15.187170310000001</c:v>
                </c:pt>
                <c:pt idx="1541">
                  <c:v>-14.476411000000001</c:v>
                </c:pt>
                <c:pt idx="1542">
                  <c:v>-15.218842049999999</c:v>
                </c:pt>
                <c:pt idx="1543">
                  <c:v>-13.82626617</c:v>
                </c:pt>
                <c:pt idx="1544">
                  <c:v>-14.12038141</c:v>
                </c:pt>
                <c:pt idx="1545">
                  <c:v>-14.7861657</c:v>
                </c:pt>
                <c:pt idx="1546">
                  <c:v>-14.75473605</c:v>
                </c:pt>
                <c:pt idx="1547">
                  <c:v>-15.342199089999999</c:v>
                </c:pt>
                <c:pt idx="1548">
                  <c:v>-15.449841749999999</c:v>
                </c:pt>
                <c:pt idx="1549">
                  <c:v>-14.70771663</c:v>
                </c:pt>
                <c:pt idx="1550">
                  <c:v>-14.290706950000001</c:v>
                </c:pt>
                <c:pt idx="1551">
                  <c:v>-15.29489021</c:v>
                </c:pt>
                <c:pt idx="1552">
                  <c:v>-14.27515124</c:v>
                </c:pt>
                <c:pt idx="1553">
                  <c:v>-14.90953917</c:v>
                </c:pt>
                <c:pt idx="1554">
                  <c:v>-14.25939492</c:v>
                </c:pt>
                <c:pt idx="1555">
                  <c:v>-14.322083490000001</c:v>
                </c:pt>
                <c:pt idx="1556">
                  <c:v>-12.4028247</c:v>
                </c:pt>
                <c:pt idx="1557">
                  <c:v>-15.048752370000001</c:v>
                </c:pt>
                <c:pt idx="1558">
                  <c:v>-15.20350979</c:v>
                </c:pt>
                <c:pt idx="1559">
                  <c:v>-14.878258389999999</c:v>
                </c:pt>
                <c:pt idx="1560">
                  <c:v>-14.81750542</c:v>
                </c:pt>
                <c:pt idx="1561">
                  <c:v>-13.76385507</c:v>
                </c:pt>
                <c:pt idx="1562">
                  <c:v>-16.302127769999998</c:v>
                </c:pt>
                <c:pt idx="1563">
                  <c:v>-13.68769545</c:v>
                </c:pt>
                <c:pt idx="1564">
                  <c:v>-14.615796509999999</c:v>
                </c:pt>
                <c:pt idx="1565">
                  <c:v>-15.481075410000001</c:v>
                </c:pt>
                <c:pt idx="1566">
                  <c:v>-15.51224099</c:v>
                </c:pt>
                <c:pt idx="1567">
                  <c:v>-14.445124659999999</c:v>
                </c:pt>
                <c:pt idx="1568">
                  <c:v>-15.17179428</c:v>
                </c:pt>
                <c:pt idx="1569">
                  <c:v>-15.80640556</c:v>
                </c:pt>
                <c:pt idx="1570">
                  <c:v>-15.29730335</c:v>
                </c:pt>
                <c:pt idx="1571">
                  <c:v>-14.38234997</c:v>
                </c:pt>
                <c:pt idx="1572">
                  <c:v>-15.42027893</c:v>
                </c:pt>
                <c:pt idx="1573">
                  <c:v>-12.49667773</c:v>
                </c:pt>
                <c:pt idx="1574">
                  <c:v>-15.11085791</c:v>
                </c:pt>
                <c:pt idx="1575">
                  <c:v>-14.39784197</c:v>
                </c:pt>
                <c:pt idx="1576">
                  <c:v>-13.68729912</c:v>
                </c:pt>
                <c:pt idx="1577">
                  <c:v>-15.51257668</c:v>
                </c:pt>
                <c:pt idx="1578">
                  <c:v>-14.104329249999999</c:v>
                </c:pt>
                <c:pt idx="1579">
                  <c:v>-13.965747629999999</c:v>
                </c:pt>
                <c:pt idx="1580">
                  <c:v>-14.89356465</c:v>
                </c:pt>
                <c:pt idx="1581">
                  <c:v>-15.032749280000001</c:v>
                </c:pt>
                <c:pt idx="1582">
                  <c:v>-14.42996597</c:v>
                </c:pt>
                <c:pt idx="1583">
                  <c:v>-13.362314870000001</c:v>
                </c:pt>
                <c:pt idx="1584">
                  <c:v>-15.65162675</c:v>
                </c:pt>
                <c:pt idx="1585">
                  <c:v>-15.064253989999999</c:v>
                </c:pt>
                <c:pt idx="1586">
                  <c:v>-14.60013655</c:v>
                </c:pt>
                <c:pt idx="1587">
                  <c:v>-14.89381442</c:v>
                </c:pt>
                <c:pt idx="1588">
                  <c:v>-15.140266220000001</c:v>
                </c:pt>
                <c:pt idx="1589">
                  <c:v>-15.698527159999999</c:v>
                </c:pt>
                <c:pt idx="1590">
                  <c:v>-15.71438683</c:v>
                </c:pt>
                <c:pt idx="1591">
                  <c:v>-14.18337103</c:v>
                </c:pt>
                <c:pt idx="1592">
                  <c:v>-15.4970359</c:v>
                </c:pt>
                <c:pt idx="1593">
                  <c:v>-15.37365024</c:v>
                </c:pt>
                <c:pt idx="1594">
                  <c:v>-15.66724705</c:v>
                </c:pt>
                <c:pt idx="1595">
                  <c:v>-15.23504572</c:v>
                </c:pt>
                <c:pt idx="1596">
                  <c:v>-13.100394100000001</c:v>
                </c:pt>
                <c:pt idx="1597">
                  <c:v>-14.73920811</c:v>
                </c:pt>
                <c:pt idx="1598">
                  <c:v>-14.94091087</c:v>
                </c:pt>
                <c:pt idx="1599">
                  <c:v>-15.00159594</c:v>
                </c:pt>
                <c:pt idx="1600">
                  <c:v>-15.528601889999999</c:v>
                </c:pt>
                <c:pt idx="1601">
                  <c:v>-14.584387059999999</c:v>
                </c:pt>
                <c:pt idx="1602">
                  <c:v>-15.43621328</c:v>
                </c:pt>
                <c:pt idx="1603">
                  <c:v>-16.920789280000001</c:v>
                </c:pt>
                <c:pt idx="1604">
                  <c:v>-15.219062490000001</c:v>
                </c:pt>
                <c:pt idx="1605">
                  <c:v>-13.84229184</c:v>
                </c:pt>
                <c:pt idx="1606">
                  <c:v>-15.38974494</c:v>
                </c:pt>
                <c:pt idx="1607">
                  <c:v>-15.56006146</c:v>
                </c:pt>
                <c:pt idx="1608">
                  <c:v>-14.243835880000001</c:v>
                </c:pt>
                <c:pt idx="1609">
                  <c:v>-14.18339615</c:v>
                </c:pt>
                <c:pt idx="1610">
                  <c:v>-14.08908924</c:v>
                </c:pt>
                <c:pt idx="1611">
                  <c:v>-15.23496463</c:v>
                </c:pt>
                <c:pt idx="1612">
                  <c:v>-15.17211803</c:v>
                </c:pt>
                <c:pt idx="1613">
                  <c:v>-14.6004249</c:v>
                </c:pt>
                <c:pt idx="1614">
                  <c:v>-14.430153860000001</c:v>
                </c:pt>
                <c:pt idx="1615">
                  <c:v>-14.259627760000001</c:v>
                </c:pt>
                <c:pt idx="1616">
                  <c:v>-14.183653209999999</c:v>
                </c:pt>
                <c:pt idx="1617">
                  <c:v>-14.90969643</c:v>
                </c:pt>
                <c:pt idx="1618">
                  <c:v>-15.35824049</c:v>
                </c:pt>
                <c:pt idx="1619">
                  <c:v>-13.50187931</c:v>
                </c:pt>
                <c:pt idx="1620">
                  <c:v>-14.29094562</c:v>
                </c:pt>
                <c:pt idx="1621">
                  <c:v>-11.1656219</c:v>
                </c:pt>
                <c:pt idx="1622">
                  <c:v>-10.87140011</c:v>
                </c:pt>
                <c:pt idx="1623">
                  <c:v>-8.5665376599999998</c:v>
                </c:pt>
                <c:pt idx="1624">
                  <c:v>-10.098386570000001</c:v>
                </c:pt>
                <c:pt idx="1625">
                  <c:v>-9.6966684900000004</c:v>
                </c:pt>
                <c:pt idx="1626">
                  <c:v>-10.12977701</c:v>
                </c:pt>
                <c:pt idx="1627">
                  <c:v>-9.3717733200000009</c:v>
                </c:pt>
                <c:pt idx="1628">
                  <c:v>-8.3965518899999996</c:v>
                </c:pt>
                <c:pt idx="1629">
                  <c:v>-10.145554649999999</c:v>
                </c:pt>
                <c:pt idx="1630">
                  <c:v>-10.87164858</c:v>
                </c:pt>
                <c:pt idx="1631">
                  <c:v>-8.4905077200000001</c:v>
                </c:pt>
                <c:pt idx="1632">
                  <c:v>-8.9992192400000004</c:v>
                </c:pt>
                <c:pt idx="1633">
                  <c:v>-8.3359624199999995</c:v>
                </c:pt>
                <c:pt idx="1634">
                  <c:v>-8.2885237400000005</c:v>
                </c:pt>
                <c:pt idx="1635">
                  <c:v>-9.2017935499999997</c:v>
                </c:pt>
                <c:pt idx="1636">
                  <c:v>-9.63449621</c:v>
                </c:pt>
                <c:pt idx="1637">
                  <c:v>-9.6812864899999997</c:v>
                </c:pt>
                <c:pt idx="1638">
                  <c:v>-9.77302523</c:v>
                </c:pt>
                <c:pt idx="1639">
                  <c:v>-10.34654239</c:v>
                </c:pt>
                <c:pt idx="1640">
                  <c:v>-8.3960076099999998</c:v>
                </c:pt>
                <c:pt idx="1641">
                  <c:v>-9.8808197</c:v>
                </c:pt>
                <c:pt idx="1642">
                  <c:v>-8.5982678700000008</c:v>
                </c:pt>
                <c:pt idx="1643">
                  <c:v>-8.3650698600000002</c:v>
                </c:pt>
                <c:pt idx="1644">
                  <c:v>-9.4033355200000006</c:v>
                </c:pt>
                <c:pt idx="1645">
                  <c:v>-9.6494265800000001</c:v>
                </c:pt>
                <c:pt idx="1646">
                  <c:v>-8.4746920899999996</c:v>
                </c:pt>
                <c:pt idx="1647">
                  <c:v>-7.6380558900000004</c:v>
                </c:pt>
                <c:pt idx="1648">
                  <c:v>-8.0865186199999997</c:v>
                </c:pt>
                <c:pt idx="1649">
                  <c:v>-9.3086887199999993</c:v>
                </c:pt>
                <c:pt idx="1650">
                  <c:v>-9.3557430799999999</c:v>
                </c:pt>
                <c:pt idx="1651">
                  <c:v>-8.4746774499999997</c:v>
                </c:pt>
                <c:pt idx="1652">
                  <c:v>-9.0616902499999998</c:v>
                </c:pt>
                <c:pt idx="1653">
                  <c:v>-8.9987245399999995</c:v>
                </c:pt>
                <c:pt idx="1654">
                  <c:v>-9.1542342399999992</c:v>
                </c:pt>
                <c:pt idx="1655">
                  <c:v>-10.407263309999999</c:v>
                </c:pt>
                <c:pt idx="1656">
                  <c:v>-10.57803502</c:v>
                </c:pt>
                <c:pt idx="1657">
                  <c:v>-8.3487612700000007</c:v>
                </c:pt>
                <c:pt idx="1658">
                  <c:v>-9.4030564900000009</c:v>
                </c:pt>
                <c:pt idx="1659">
                  <c:v>-9.6651226599999998</c:v>
                </c:pt>
                <c:pt idx="1660">
                  <c:v>-8.2721576700000004</c:v>
                </c:pt>
                <c:pt idx="1661">
                  <c:v>-9.2316055299999995</c:v>
                </c:pt>
                <c:pt idx="1662">
                  <c:v>-9.33885304</c:v>
                </c:pt>
                <c:pt idx="1663">
                  <c:v>-11.303513819999999</c:v>
                </c:pt>
                <c:pt idx="1664">
                  <c:v>-14.4293212</c:v>
                </c:pt>
                <c:pt idx="1665">
                  <c:v>-14.430010360000001</c:v>
                </c:pt>
                <c:pt idx="1666">
                  <c:v>-15.79095936</c:v>
                </c:pt>
                <c:pt idx="1667">
                  <c:v>-13.93436062</c:v>
                </c:pt>
                <c:pt idx="1668">
                  <c:v>-14.64743694</c:v>
                </c:pt>
                <c:pt idx="1669">
                  <c:v>-12.125427070000001</c:v>
                </c:pt>
                <c:pt idx="1670">
                  <c:v>-12.74429838</c:v>
                </c:pt>
                <c:pt idx="1671">
                  <c:v>-11.304646249999999</c:v>
                </c:pt>
                <c:pt idx="1672">
                  <c:v>-8.0867321499999996</c:v>
                </c:pt>
                <c:pt idx="1673">
                  <c:v>-2.5649527600000002</c:v>
                </c:pt>
                <c:pt idx="1674">
                  <c:v>1.2114383</c:v>
                </c:pt>
                <c:pt idx="1675">
                  <c:v>6.5946862499999996</c:v>
                </c:pt>
                <c:pt idx="1676">
                  <c:v>12.0095975</c:v>
                </c:pt>
                <c:pt idx="1677">
                  <c:v>21.15283393</c:v>
                </c:pt>
                <c:pt idx="1678">
                  <c:v>30.38678904</c:v>
                </c:pt>
                <c:pt idx="1679">
                  <c:v>36.064827309999998</c:v>
                </c:pt>
                <c:pt idx="1680">
                  <c:v>46.045546270000003</c:v>
                </c:pt>
                <c:pt idx="1681">
                  <c:v>53.672295830000003</c:v>
                </c:pt>
                <c:pt idx="1682">
                  <c:v>64.580243190000004</c:v>
                </c:pt>
                <c:pt idx="1683">
                  <c:v>72.77735337</c:v>
                </c:pt>
                <c:pt idx="1684">
                  <c:v>84.146146680000001</c:v>
                </c:pt>
                <c:pt idx="1685">
                  <c:v>89.22295312</c:v>
                </c:pt>
                <c:pt idx="1686">
                  <c:v>100.92854556</c:v>
                </c:pt>
                <c:pt idx="1687">
                  <c:v>104.08699222</c:v>
                </c:pt>
                <c:pt idx="1688">
                  <c:v>108.79443891</c:v>
                </c:pt>
                <c:pt idx="1689">
                  <c:v>116.04817897</c:v>
                </c:pt>
                <c:pt idx="1690">
                  <c:v>114.14688357</c:v>
                </c:pt>
                <c:pt idx="1691">
                  <c:v>115.31966343000001</c:v>
                </c:pt>
                <c:pt idx="1692">
                  <c:v>122.52874466</c:v>
                </c:pt>
                <c:pt idx="1693">
                  <c:v>122.49884299999999</c:v>
                </c:pt>
                <c:pt idx="1694">
                  <c:v>120.811696</c:v>
                </c:pt>
                <c:pt idx="1695">
                  <c:v>119.99302941000001</c:v>
                </c:pt>
                <c:pt idx="1696">
                  <c:v>120.65885206999999</c:v>
                </c:pt>
                <c:pt idx="1697">
                  <c:v>120.47091699000001</c:v>
                </c:pt>
                <c:pt idx="1698">
                  <c:v>119.99241953000001</c:v>
                </c:pt>
                <c:pt idx="1699">
                  <c:v>118.57801268</c:v>
                </c:pt>
                <c:pt idx="1700">
                  <c:v>119.35493258</c:v>
                </c:pt>
                <c:pt idx="1701">
                  <c:v>120.67294396</c:v>
                </c:pt>
                <c:pt idx="1702">
                  <c:v>120.96851861</c:v>
                </c:pt>
                <c:pt idx="1703">
                  <c:v>119.63462801999999</c:v>
                </c:pt>
                <c:pt idx="1704">
                  <c:v>119.38990630000001</c:v>
                </c:pt>
                <c:pt idx="1705">
                  <c:v>120.14588078</c:v>
                </c:pt>
                <c:pt idx="1706">
                  <c:v>119.51419537</c:v>
                </c:pt>
                <c:pt idx="1707">
                  <c:v>118.6937531</c:v>
                </c:pt>
                <c:pt idx="1708">
                  <c:v>120.13223456999999</c:v>
                </c:pt>
                <c:pt idx="1709">
                  <c:v>119.54911049</c:v>
                </c:pt>
                <c:pt idx="1710">
                  <c:v>119.87078375999999</c:v>
                </c:pt>
                <c:pt idx="1711">
                  <c:v>118.44978766</c:v>
                </c:pt>
                <c:pt idx="1712">
                  <c:v>119.14073338</c:v>
                </c:pt>
                <c:pt idx="1713">
                  <c:v>119.63709196000001</c:v>
                </c:pt>
                <c:pt idx="1714">
                  <c:v>118.58494426999999</c:v>
                </c:pt>
                <c:pt idx="1715">
                  <c:v>119.63496081</c:v>
                </c:pt>
                <c:pt idx="1716">
                  <c:v>118.58153009999999</c:v>
                </c:pt>
                <c:pt idx="1717">
                  <c:v>119.63518946000001</c:v>
                </c:pt>
                <c:pt idx="1718">
                  <c:v>118.59801132</c:v>
                </c:pt>
                <c:pt idx="1719">
                  <c:v>119.85089592999999</c:v>
                </c:pt>
                <c:pt idx="1720">
                  <c:v>120.02216088</c:v>
                </c:pt>
                <c:pt idx="1721">
                  <c:v>118.20990189</c:v>
                </c:pt>
                <c:pt idx="1722">
                  <c:v>118.98646291999999</c:v>
                </c:pt>
                <c:pt idx="1723">
                  <c:v>117.50157603</c:v>
                </c:pt>
                <c:pt idx="1724">
                  <c:v>117.05183526</c:v>
                </c:pt>
                <c:pt idx="1725">
                  <c:v>118.73800966</c:v>
                </c:pt>
                <c:pt idx="1726">
                  <c:v>119.01787274</c:v>
                </c:pt>
                <c:pt idx="1727">
                  <c:v>118.56897896</c:v>
                </c:pt>
                <c:pt idx="1728">
                  <c:v>118.60039458</c:v>
                </c:pt>
                <c:pt idx="1729">
                  <c:v>117.7151349</c:v>
                </c:pt>
                <c:pt idx="1730">
                  <c:v>119.43579178</c:v>
                </c:pt>
                <c:pt idx="1731">
                  <c:v>118.8015224</c:v>
                </c:pt>
                <c:pt idx="1732">
                  <c:v>117.9819751</c:v>
                </c:pt>
                <c:pt idx="1733">
                  <c:v>118.92680221000001</c:v>
                </c:pt>
                <c:pt idx="1734">
                  <c:v>119.69659643999999</c:v>
                </c:pt>
                <c:pt idx="1735">
                  <c:v>117.54783896000001</c:v>
                </c:pt>
                <c:pt idx="1736">
                  <c:v>118.49167287</c:v>
                </c:pt>
                <c:pt idx="1737">
                  <c:v>118.95831971</c:v>
                </c:pt>
                <c:pt idx="1738">
                  <c:v>119.24749493</c:v>
                </c:pt>
                <c:pt idx="1739">
                  <c:v>118.7870016</c:v>
                </c:pt>
                <c:pt idx="1740">
                  <c:v>118.16364065</c:v>
                </c:pt>
                <c:pt idx="1741">
                  <c:v>118.78602286</c:v>
                </c:pt>
                <c:pt idx="1742">
                  <c:v>118.91138479</c:v>
                </c:pt>
                <c:pt idx="1743">
                  <c:v>118.58479093</c:v>
                </c:pt>
                <c:pt idx="1744">
                  <c:v>118.16460755999999</c:v>
                </c:pt>
                <c:pt idx="1745">
                  <c:v>118.81656924000001</c:v>
                </c:pt>
                <c:pt idx="1746">
                  <c:v>118.60056041999999</c:v>
                </c:pt>
                <c:pt idx="1747">
                  <c:v>117.63963262</c:v>
                </c:pt>
                <c:pt idx="1748">
                  <c:v>119.21958300999999</c:v>
                </c:pt>
                <c:pt idx="1749">
                  <c:v>118.1521018</c:v>
                </c:pt>
                <c:pt idx="1750">
                  <c:v>118.98764231</c:v>
                </c:pt>
                <c:pt idx="1751">
                  <c:v>118.85863402</c:v>
                </c:pt>
                <c:pt idx="1752">
                  <c:v>117.33036905</c:v>
                </c:pt>
                <c:pt idx="1753">
                  <c:v>117.51529628999999</c:v>
                </c:pt>
                <c:pt idx="1754">
                  <c:v>118.93752018000001</c:v>
                </c:pt>
                <c:pt idx="1755">
                  <c:v>118.75504647</c:v>
                </c:pt>
                <c:pt idx="1756">
                  <c:v>118.14816987</c:v>
                </c:pt>
                <c:pt idx="1757">
                  <c:v>117.3942878</c:v>
                </c:pt>
                <c:pt idx="1758">
                  <c:v>118.89157518</c:v>
                </c:pt>
                <c:pt idx="1759">
                  <c:v>118.76834433000001</c:v>
                </c:pt>
                <c:pt idx="1760">
                  <c:v>117.96344865</c:v>
                </c:pt>
                <c:pt idx="1761">
                  <c:v>119.20231645</c:v>
                </c:pt>
                <c:pt idx="1762">
                  <c:v>117.82363239</c:v>
                </c:pt>
                <c:pt idx="1763">
                  <c:v>118.75441395</c:v>
                </c:pt>
                <c:pt idx="1764">
                  <c:v>117.53319103</c:v>
                </c:pt>
                <c:pt idx="1765">
                  <c:v>118.75102952</c:v>
                </c:pt>
                <c:pt idx="1766">
                  <c:v>117.51661716</c:v>
                </c:pt>
                <c:pt idx="1767">
                  <c:v>117.99397279999999</c:v>
                </c:pt>
                <c:pt idx="1768">
                  <c:v>118.44311098</c:v>
                </c:pt>
                <c:pt idx="1769">
                  <c:v>118.28885842</c:v>
                </c:pt>
                <c:pt idx="1770">
                  <c:v>118.6912526</c:v>
                </c:pt>
                <c:pt idx="1771">
                  <c:v>117.96381353</c:v>
                </c:pt>
                <c:pt idx="1772">
                  <c:v>118.12207948</c:v>
                </c:pt>
                <c:pt idx="1773">
                  <c:v>118.55256154999999</c:v>
                </c:pt>
                <c:pt idx="1774">
                  <c:v>117.53065965</c:v>
                </c:pt>
                <c:pt idx="1775">
                  <c:v>38.091723680000001</c:v>
                </c:pt>
                <c:pt idx="1776">
                  <c:v>-9.0466266700000002</c:v>
                </c:pt>
                <c:pt idx="1777">
                  <c:v>-15.06458716</c:v>
                </c:pt>
                <c:pt idx="1778">
                  <c:v>-14.58454667</c:v>
                </c:pt>
                <c:pt idx="1779">
                  <c:v>-13.68800648</c:v>
                </c:pt>
                <c:pt idx="1780">
                  <c:v>-15.35832257</c:v>
                </c:pt>
                <c:pt idx="1781">
                  <c:v>-14.676657349999999</c:v>
                </c:pt>
                <c:pt idx="1782">
                  <c:v>-15.96111114</c:v>
                </c:pt>
                <c:pt idx="1783">
                  <c:v>-14.08890156</c:v>
                </c:pt>
                <c:pt idx="1784">
                  <c:v>-14.44582136</c:v>
                </c:pt>
                <c:pt idx="1785">
                  <c:v>-15.667538540000001</c:v>
                </c:pt>
                <c:pt idx="1786">
                  <c:v>-14.61615572</c:v>
                </c:pt>
                <c:pt idx="1787">
                  <c:v>-15.80673019</c:v>
                </c:pt>
                <c:pt idx="1788">
                  <c:v>-13.5650698</c:v>
                </c:pt>
                <c:pt idx="1789">
                  <c:v>-14.25996265</c:v>
                </c:pt>
                <c:pt idx="1790">
                  <c:v>-11.89456279</c:v>
                </c:pt>
                <c:pt idx="1791">
                  <c:v>-9.3404573299999996</c:v>
                </c:pt>
                <c:pt idx="1792">
                  <c:v>-4.0652485299999999</c:v>
                </c:pt>
                <c:pt idx="1793">
                  <c:v>-1.1572612499999999</c:v>
                </c:pt>
                <c:pt idx="1794">
                  <c:v>2.1522507700000002</c:v>
                </c:pt>
                <c:pt idx="1795">
                  <c:v>5.4794178100000002</c:v>
                </c:pt>
                <c:pt idx="1796">
                  <c:v>11.421567720000001</c:v>
                </c:pt>
                <c:pt idx="1797">
                  <c:v>15.16234072</c:v>
                </c:pt>
                <c:pt idx="1798">
                  <c:v>23.377616239999998</c:v>
                </c:pt>
                <c:pt idx="1799">
                  <c:v>29.335379209999999</c:v>
                </c:pt>
                <c:pt idx="1800">
                  <c:v>32.953297429999999</c:v>
                </c:pt>
                <c:pt idx="1801">
                  <c:v>41.108118810000001</c:v>
                </c:pt>
                <c:pt idx="1802">
                  <c:v>49.801820659999997</c:v>
                </c:pt>
                <c:pt idx="1803">
                  <c:v>60.384495039999997</c:v>
                </c:pt>
                <c:pt idx="1804">
                  <c:v>65.350902390000002</c:v>
                </c:pt>
                <c:pt idx="1805">
                  <c:v>72.682783000000001</c:v>
                </c:pt>
                <c:pt idx="1806">
                  <c:v>81.839326760000006</c:v>
                </c:pt>
                <c:pt idx="1807">
                  <c:v>90.348765110000002</c:v>
                </c:pt>
                <c:pt idx="1808">
                  <c:v>100.51319497</c:v>
                </c:pt>
                <c:pt idx="1809">
                  <c:v>109.88918433000001</c:v>
                </c:pt>
                <c:pt idx="1810">
                  <c:v>116.9431214</c:v>
                </c:pt>
                <c:pt idx="1811">
                  <c:v>116.71338409000001</c:v>
                </c:pt>
                <c:pt idx="1812">
                  <c:v>115.41288924</c:v>
                </c:pt>
                <c:pt idx="1813">
                  <c:v>112.99719448</c:v>
                </c:pt>
                <c:pt idx="1814">
                  <c:v>114.66761902</c:v>
                </c:pt>
                <c:pt idx="1815">
                  <c:v>113.98625462</c:v>
                </c:pt>
                <c:pt idx="1816">
                  <c:v>113.36942091</c:v>
                </c:pt>
                <c:pt idx="1817">
                  <c:v>113.66204063000001</c:v>
                </c:pt>
                <c:pt idx="1818">
                  <c:v>114.58937767</c:v>
                </c:pt>
                <c:pt idx="1819">
                  <c:v>115.02335171</c:v>
                </c:pt>
                <c:pt idx="1820">
                  <c:v>114.46910434</c:v>
                </c:pt>
                <c:pt idx="1821">
                  <c:v>113.21572389000001</c:v>
                </c:pt>
                <c:pt idx="1822">
                  <c:v>112.59259191</c:v>
                </c:pt>
                <c:pt idx="1823">
                  <c:v>112.56536119</c:v>
                </c:pt>
                <c:pt idx="1824">
                  <c:v>113.35122677</c:v>
                </c:pt>
                <c:pt idx="1825">
                  <c:v>112.10004698</c:v>
                </c:pt>
                <c:pt idx="1826">
                  <c:v>113.23107290999999</c:v>
                </c:pt>
                <c:pt idx="1827">
                  <c:v>112.63692896000001</c:v>
                </c:pt>
                <c:pt idx="1828">
                  <c:v>112.60760319000001</c:v>
                </c:pt>
                <c:pt idx="1829">
                  <c:v>111.35408246999999</c:v>
                </c:pt>
                <c:pt idx="1830">
                  <c:v>112.81086148999999</c:v>
                </c:pt>
                <c:pt idx="1831">
                  <c:v>111.5827235</c:v>
                </c:pt>
                <c:pt idx="1832">
                  <c:v>111.75407939</c:v>
                </c:pt>
                <c:pt idx="1833">
                  <c:v>113.21028671000001</c:v>
                </c:pt>
                <c:pt idx="1834">
                  <c:v>111.04125843</c:v>
                </c:pt>
                <c:pt idx="1835">
                  <c:v>112.56177972</c:v>
                </c:pt>
                <c:pt idx="1836">
                  <c:v>112.40507382</c:v>
                </c:pt>
                <c:pt idx="1837">
                  <c:v>110.73618020000001</c:v>
                </c:pt>
                <c:pt idx="1838">
                  <c:v>111.34242197</c:v>
                </c:pt>
                <c:pt idx="1839">
                  <c:v>112.39447177</c:v>
                </c:pt>
                <c:pt idx="1840">
                  <c:v>111.58654561</c:v>
                </c:pt>
                <c:pt idx="1841">
                  <c:v>111.44462966</c:v>
                </c:pt>
                <c:pt idx="1842">
                  <c:v>111.41567725</c:v>
                </c:pt>
                <c:pt idx="1843">
                  <c:v>111.65199705000001</c:v>
                </c:pt>
                <c:pt idx="1844">
                  <c:v>111.40242785</c:v>
                </c:pt>
                <c:pt idx="1845">
                  <c:v>112.29550691999999</c:v>
                </c:pt>
                <c:pt idx="1846">
                  <c:v>112.03175446</c:v>
                </c:pt>
                <c:pt idx="1847">
                  <c:v>111.34588127000001</c:v>
                </c:pt>
                <c:pt idx="1848">
                  <c:v>111.16668369999999</c:v>
                </c:pt>
                <c:pt idx="1849">
                  <c:v>111.05713548</c:v>
                </c:pt>
                <c:pt idx="1850">
                  <c:v>111.06096341</c:v>
                </c:pt>
                <c:pt idx="1851">
                  <c:v>110.68868797</c:v>
                </c:pt>
                <c:pt idx="1852">
                  <c:v>110.25785175</c:v>
                </c:pt>
                <c:pt idx="1853">
                  <c:v>109.98039557</c:v>
                </c:pt>
                <c:pt idx="1854">
                  <c:v>110.34924728999999</c:v>
                </c:pt>
                <c:pt idx="1855">
                  <c:v>109.79138306999999</c:v>
                </c:pt>
                <c:pt idx="1856">
                  <c:v>110.68933147</c:v>
                </c:pt>
                <c:pt idx="1857">
                  <c:v>109.6969722</c:v>
                </c:pt>
                <c:pt idx="1858">
                  <c:v>109.66806792</c:v>
                </c:pt>
                <c:pt idx="1859">
                  <c:v>109.84284947</c:v>
                </c:pt>
                <c:pt idx="1860">
                  <c:v>110.5823867</c:v>
                </c:pt>
                <c:pt idx="1861">
                  <c:v>109.67488863</c:v>
                </c:pt>
                <c:pt idx="1862">
                  <c:v>110.08690436000001</c:v>
                </c:pt>
                <c:pt idx="1863">
                  <c:v>109.76355809</c:v>
                </c:pt>
                <c:pt idx="1864">
                  <c:v>110.69151243</c:v>
                </c:pt>
                <c:pt idx="1865">
                  <c:v>109.57549994</c:v>
                </c:pt>
                <c:pt idx="1866">
                  <c:v>109.99352620000001</c:v>
                </c:pt>
                <c:pt idx="1867">
                  <c:v>108.86356455000001</c:v>
                </c:pt>
                <c:pt idx="1868">
                  <c:v>108.19939230999999</c:v>
                </c:pt>
                <c:pt idx="1869">
                  <c:v>110.53308706</c:v>
                </c:pt>
                <c:pt idx="1870">
                  <c:v>34.979207819999999</c:v>
                </c:pt>
                <c:pt idx="1871">
                  <c:v>6.26868903</c:v>
                </c:pt>
                <c:pt idx="1872">
                  <c:v>1.38075828</c:v>
                </c:pt>
                <c:pt idx="1873">
                  <c:v>2.0913184899999999</c:v>
                </c:pt>
                <c:pt idx="1874">
                  <c:v>1.57996523</c:v>
                </c:pt>
                <c:pt idx="1875">
                  <c:v>0.74636272000000004</c:v>
                </c:pt>
                <c:pt idx="1876">
                  <c:v>1.79757083</c:v>
                </c:pt>
                <c:pt idx="1877">
                  <c:v>0.83775085000000005</c:v>
                </c:pt>
                <c:pt idx="1878">
                  <c:v>1.1027372099999999</c:v>
                </c:pt>
                <c:pt idx="1879">
                  <c:v>2.10703328</c:v>
                </c:pt>
                <c:pt idx="1880">
                  <c:v>1.1953828799999999</c:v>
                </c:pt>
                <c:pt idx="1881">
                  <c:v>2.2621616599999999</c:v>
                </c:pt>
                <c:pt idx="1882">
                  <c:v>2.2778345099999999</c:v>
                </c:pt>
                <c:pt idx="1883">
                  <c:v>1.31723982</c:v>
                </c:pt>
                <c:pt idx="1884">
                  <c:v>2.69419561</c:v>
                </c:pt>
                <c:pt idx="1885">
                  <c:v>1.5960778099999999</c:v>
                </c:pt>
                <c:pt idx="1886">
                  <c:v>0.54442069999999998</c:v>
                </c:pt>
                <c:pt idx="1887">
                  <c:v>1.9522807900000001</c:v>
                </c:pt>
                <c:pt idx="1888">
                  <c:v>3.36012997</c:v>
                </c:pt>
                <c:pt idx="1889">
                  <c:v>1.89057784</c:v>
                </c:pt>
                <c:pt idx="1890">
                  <c:v>2.83503426</c:v>
                </c:pt>
                <c:pt idx="1891">
                  <c:v>2.8665691999999998</c:v>
                </c:pt>
                <c:pt idx="1892">
                  <c:v>2.09356651</c:v>
                </c:pt>
                <c:pt idx="1893">
                  <c:v>1.3027073199999999</c:v>
                </c:pt>
                <c:pt idx="1894">
                  <c:v>3.1750002099999999</c:v>
                </c:pt>
                <c:pt idx="1895">
                  <c:v>1.45723655</c:v>
                </c:pt>
                <c:pt idx="1896">
                  <c:v>0.21950847000000001</c:v>
                </c:pt>
                <c:pt idx="1897">
                  <c:v>1.6110275999999999</c:v>
                </c:pt>
                <c:pt idx="1898">
                  <c:v>-5.1322957899999997</c:v>
                </c:pt>
                <c:pt idx="1899">
                  <c:v>-9.0468617800000004</c:v>
                </c:pt>
                <c:pt idx="1900">
                  <c:v>-9.0470468400000001</c:v>
                </c:pt>
                <c:pt idx="1901">
                  <c:v>-10.114150309999999</c:v>
                </c:pt>
                <c:pt idx="1902">
                  <c:v>-7.6859187899999997</c:v>
                </c:pt>
                <c:pt idx="1903">
                  <c:v>-10.656375260000001</c:v>
                </c:pt>
                <c:pt idx="1904">
                  <c:v>-9.6651509400000002</c:v>
                </c:pt>
                <c:pt idx="1905">
                  <c:v>-9.7892065400000003</c:v>
                </c:pt>
                <c:pt idx="1906">
                  <c:v>-8.82919768</c:v>
                </c:pt>
                <c:pt idx="1907">
                  <c:v>-8.7689720599999994</c:v>
                </c:pt>
                <c:pt idx="1908">
                  <c:v>-9.9911635899999993</c:v>
                </c:pt>
                <c:pt idx="1909">
                  <c:v>-9.0154507899999992</c:v>
                </c:pt>
                <c:pt idx="1910">
                  <c:v>-10.00654756</c:v>
                </c:pt>
                <c:pt idx="1911">
                  <c:v>-9.07889312</c:v>
                </c:pt>
                <c:pt idx="1912">
                  <c:v>-7.8254561899999997</c:v>
                </c:pt>
                <c:pt idx="1913">
                  <c:v>-7.3298030199999999</c:v>
                </c:pt>
                <c:pt idx="1914">
                  <c:v>-1.6214367300000001</c:v>
                </c:pt>
                <c:pt idx="1915">
                  <c:v>3.32940558</c:v>
                </c:pt>
                <c:pt idx="1916">
                  <c:v>7.9394584999999998</c:v>
                </c:pt>
                <c:pt idx="1917">
                  <c:v>16.618637400000001</c:v>
                </c:pt>
                <c:pt idx="1918">
                  <c:v>22.821632730000001</c:v>
                </c:pt>
                <c:pt idx="1919">
                  <c:v>31.050212200000001</c:v>
                </c:pt>
                <c:pt idx="1920">
                  <c:v>38.848031720000002</c:v>
                </c:pt>
                <c:pt idx="1921">
                  <c:v>48.71814518</c:v>
                </c:pt>
                <c:pt idx="1922">
                  <c:v>52.322303359999999</c:v>
                </c:pt>
                <c:pt idx="1923">
                  <c:v>55.539194709999997</c:v>
                </c:pt>
                <c:pt idx="1924">
                  <c:v>53.06260357</c:v>
                </c:pt>
                <c:pt idx="1925">
                  <c:v>54.90343215</c:v>
                </c:pt>
                <c:pt idx="1926">
                  <c:v>54.903243160000002</c:v>
                </c:pt>
                <c:pt idx="1927">
                  <c:v>53.69853947</c:v>
                </c:pt>
                <c:pt idx="1928">
                  <c:v>54.918910169999997</c:v>
                </c:pt>
                <c:pt idx="1929">
                  <c:v>54.193820389999999</c:v>
                </c:pt>
                <c:pt idx="1930">
                  <c:v>53.69833156</c:v>
                </c:pt>
                <c:pt idx="1931">
                  <c:v>54.086522989999999</c:v>
                </c:pt>
                <c:pt idx="1932">
                  <c:v>54.023002290000001</c:v>
                </c:pt>
                <c:pt idx="1933">
                  <c:v>55.369307259999999</c:v>
                </c:pt>
                <c:pt idx="1934">
                  <c:v>54.069686249999997</c:v>
                </c:pt>
                <c:pt idx="1935">
                  <c:v>55.383469830000003</c:v>
                </c:pt>
                <c:pt idx="1936">
                  <c:v>54.747859920000003</c:v>
                </c:pt>
                <c:pt idx="1937">
                  <c:v>53.557142290000002</c:v>
                </c:pt>
                <c:pt idx="1938">
                  <c:v>54.177946929999997</c:v>
                </c:pt>
                <c:pt idx="1939">
                  <c:v>54.609455580000002</c:v>
                </c:pt>
                <c:pt idx="1940">
                  <c:v>55.058068249999998</c:v>
                </c:pt>
                <c:pt idx="1941">
                  <c:v>53.698612959999998</c:v>
                </c:pt>
                <c:pt idx="1942">
                  <c:v>53.109105960000001</c:v>
                </c:pt>
                <c:pt idx="1943">
                  <c:v>52.631326430000001</c:v>
                </c:pt>
                <c:pt idx="1944">
                  <c:v>54.827081810000003</c:v>
                </c:pt>
                <c:pt idx="1945">
                  <c:v>53.590467500000003</c:v>
                </c:pt>
                <c:pt idx="1946">
                  <c:v>54.486312980000001</c:v>
                </c:pt>
                <c:pt idx="1947">
                  <c:v>52.721905759999999</c:v>
                </c:pt>
                <c:pt idx="1948">
                  <c:v>54.795902679999998</c:v>
                </c:pt>
                <c:pt idx="1949">
                  <c:v>52.94167058</c:v>
                </c:pt>
                <c:pt idx="1950">
                  <c:v>54.255237749999999</c:v>
                </c:pt>
                <c:pt idx="1951">
                  <c:v>54.488793710000003</c:v>
                </c:pt>
                <c:pt idx="1952">
                  <c:v>54.827191069999998</c:v>
                </c:pt>
                <c:pt idx="1953">
                  <c:v>54.346525919999998</c:v>
                </c:pt>
                <c:pt idx="1954">
                  <c:v>54.225731119999999</c:v>
                </c:pt>
                <c:pt idx="1955">
                  <c:v>53.957184210000001</c:v>
                </c:pt>
                <c:pt idx="1956">
                  <c:v>53.573209669999997</c:v>
                </c:pt>
                <c:pt idx="1957">
                  <c:v>54.331627210000001</c:v>
                </c:pt>
                <c:pt idx="1958">
                  <c:v>53.959624830000003</c:v>
                </c:pt>
                <c:pt idx="1959">
                  <c:v>53.215409809999997</c:v>
                </c:pt>
                <c:pt idx="1960">
                  <c:v>55.307663089999998</c:v>
                </c:pt>
                <c:pt idx="1961">
                  <c:v>54.655074880000001</c:v>
                </c:pt>
                <c:pt idx="1962">
                  <c:v>54.561923780000001</c:v>
                </c:pt>
                <c:pt idx="1963">
                  <c:v>53.60478621</c:v>
                </c:pt>
                <c:pt idx="1964">
                  <c:v>54.19328324</c:v>
                </c:pt>
                <c:pt idx="1965">
                  <c:v>55.520400359999996</c:v>
                </c:pt>
                <c:pt idx="1966">
                  <c:v>54.885265250000003</c:v>
                </c:pt>
                <c:pt idx="1967">
                  <c:v>54.097474550000001</c:v>
                </c:pt>
                <c:pt idx="1968">
                  <c:v>53.897364690000003</c:v>
                </c:pt>
                <c:pt idx="1969">
                  <c:v>53.264063200000002</c:v>
                </c:pt>
                <c:pt idx="1970">
                  <c:v>53.38737519</c:v>
                </c:pt>
                <c:pt idx="1971">
                  <c:v>55.676504540000003</c:v>
                </c:pt>
                <c:pt idx="1972">
                  <c:v>54.344534760000002</c:v>
                </c:pt>
                <c:pt idx="1973">
                  <c:v>52.970134190000003</c:v>
                </c:pt>
                <c:pt idx="1974">
                  <c:v>53.38653884</c:v>
                </c:pt>
                <c:pt idx="1975">
                  <c:v>54.451281299999998</c:v>
                </c:pt>
                <c:pt idx="1976">
                  <c:v>53.864858890000001</c:v>
                </c:pt>
                <c:pt idx="1977">
                  <c:v>53.988739819999999</c:v>
                </c:pt>
                <c:pt idx="1978">
                  <c:v>53.896019709999997</c:v>
                </c:pt>
                <c:pt idx="1979">
                  <c:v>53.679649470000001</c:v>
                </c:pt>
                <c:pt idx="1980">
                  <c:v>54.761403129999998</c:v>
                </c:pt>
                <c:pt idx="1981">
                  <c:v>53.492687920000002</c:v>
                </c:pt>
                <c:pt idx="1982">
                  <c:v>54.469918149999998</c:v>
                </c:pt>
                <c:pt idx="1983">
                  <c:v>55.226530279999999</c:v>
                </c:pt>
                <c:pt idx="1984">
                  <c:v>54.730804239999998</c:v>
                </c:pt>
                <c:pt idx="1985">
                  <c:v>54.206314579999997</c:v>
                </c:pt>
                <c:pt idx="1986">
                  <c:v>52.704045809999997</c:v>
                </c:pt>
                <c:pt idx="1987">
                  <c:v>53.723404549999998</c:v>
                </c:pt>
                <c:pt idx="1988">
                  <c:v>54.313547749999998</c:v>
                </c:pt>
                <c:pt idx="1989">
                  <c:v>54.313197860000002</c:v>
                </c:pt>
                <c:pt idx="1990">
                  <c:v>54.886429669999998</c:v>
                </c:pt>
                <c:pt idx="1991">
                  <c:v>52.302498970000002</c:v>
                </c:pt>
                <c:pt idx="1992">
                  <c:v>54.109191899999999</c:v>
                </c:pt>
                <c:pt idx="1993">
                  <c:v>54.004038080000001</c:v>
                </c:pt>
                <c:pt idx="1994">
                  <c:v>53.664145380000001</c:v>
                </c:pt>
                <c:pt idx="1995">
                  <c:v>54.437776409999998</c:v>
                </c:pt>
                <c:pt idx="1996">
                  <c:v>52.549925080000001</c:v>
                </c:pt>
                <c:pt idx="1997">
                  <c:v>53.571361099999997</c:v>
                </c:pt>
                <c:pt idx="1998">
                  <c:v>52.520738459999997</c:v>
                </c:pt>
                <c:pt idx="1999">
                  <c:v>54.205995950000002</c:v>
                </c:pt>
                <c:pt idx="2000">
                  <c:v>52.749728330000003</c:v>
                </c:pt>
                <c:pt idx="2001">
                  <c:v>52.783490610000001</c:v>
                </c:pt>
                <c:pt idx="2002">
                  <c:v>55.225057810000003</c:v>
                </c:pt>
                <c:pt idx="2003">
                  <c:v>53.974629110000002</c:v>
                </c:pt>
                <c:pt idx="2004">
                  <c:v>53.26315881</c:v>
                </c:pt>
                <c:pt idx="2005">
                  <c:v>52.782764460000003</c:v>
                </c:pt>
                <c:pt idx="2006">
                  <c:v>54.886665819999997</c:v>
                </c:pt>
                <c:pt idx="2007">
                  <c:v>53.897131289999997</c:v>
                </c:pt>
                <c:pt idx="2008">
                  <c:v>53.758020330000001</c:v>
                </c:pt>
                <c:pt idx="2009">
                  <c:v>53.757045509999998</c:v>
                </c:pt>
                <c:pt idx="2010">
                  <c:v>53.372992670000002</c:v>
                </c:pt>
                <c:pt idx="2011">
                  <c:v>51.992386580000002</c:v>
                </c:pt>
                <c:pt idx="2012">
                  <c:v>53.403145379999998</c:v>
                </c:pt>
                <c:pt idx="2013">
                  <c:v>52.195515180000001</c:v>
                </c:pt>
                <c:pt idx="2014">
                  <c:v>53.728541759999999</c:v>
                </c:pt>
                <c:pt idx="2015">
                  <c:v>53.71124605</c:v>
                </c:pt>
                <c:pt idx="2016">
                  <c:v>53.125228149999998</c:v>
                </c:pt>
                <c:pt idx="2017">
                  <c:v>53.989263389999998</c:v>
                </c:pt>
                <c:pt idx="2018">
                  <c:v>54.43972505</c:v>
                </c:pt>
                <c:pt idx="2019">
                  <c:v>53.264101670000002</c:v>
                </c:pt>
                <c:pt idx="2020">
                  <c:v>54.377698639999998</c:v>
                </c:pt>
                <c:pt idx="2021">
                  <c:v>54.067519840000003</c:v>
                </c:pt>
                <c:pt idx="2022">
                  <c:v>54.73100505</c:v>
                </c:pt>
                <c:pt idx="2023">
                  <c:v>53.974091010000002</c:v>
                </c:pt>
                <c:pt idx="2024">
                  <c:v>52.426324559999998</c:v>
                </c:pt>
                <c:pt idx="2025">
                  <c:v>54.436953000000003</c:v>
                </c:pt>
                <c:pt idx="2026">
                  <c:v>53.818970309999997</c:v>
                </c:pt>
                <c:pt idx="2027">
                  <c:v>54.314446500000003</c:v>
                </c:pt>
                <c:pt idx="2028">
                  <c:v>52.938973189999999</c:v>
                </c:pt>
                <c:pt idx="2029">
                  <c:v>52.766439730000002</c:v>
                </c:pt>
                <c:pt idx="2030">
                  <c:v>52.441211760000002</c:v>
                </c:pt>
                <c:pt idx="2031">
                  <c:v>53.077182399999998</c:v>
                </c:pt>
                <c:pt idx="2032">
                  <c:v>54.14442056</c:v>
                </c:pt>
                <c:pt idx="2033">
                  <c:v>52.924095639999997</c:v>
                </c:pt>
                <c:pt idx="2034">
                  <c:v>53.835495309999999</c:v>
                </c:pt>
                <c:pt idx="2035">
                  <c:v>52.474071279999997</c:v>
                </c:pt>
                <c:pt idx="2036">
                  <c:v>53.572002079999997</c:v>
                </c:pt>
                <c:pt idx="2037">
                  <c:v>53.898486210000002</c:v>
                </c:pt>
                <c:pt idx="2038">
                  <c:v>53.867739290000003</c:v>
                </c:pt>
                <c:pt idx="2039">
                  <c:v>54.761418050000003</c:v>
                </c:pt>
                <c:pt idx="2040">
                  <c:v>53.09264409</c:v>
                </c:pt>
                <c:pt idx="2041">
                  <c:v>54.795660509999998</c:v>
                </c:pt>
                <c:pt idx="2042">
                  <c:v>53.557275969999999</c:v>
                </c:pt>
                <c:pt idx="2043">
                  <c:v>52.937938299999999</c:v>
                </c:pt>
                <c:pt idx="2044">
                  <c:v>54.469113849999999</c:v>
                </c:pt>
                <c:pt idx="2045">
                  <c:v>53.092390000000002</c:v>
                </c:pt>
                <c:pt idx="2046">
                  <c:v>52.335757119999997</c:v>
                </c:pt>
                <c:pt idx="2047">
                  <c:v>54.533934879999997</c:v>
                </c:pt>
                <c:pt idx="2048">
                  <c:v>53.493011029999998</c:v>
                </c:pt>
                <c:pt idx="2049">
                  <c:v>54.019675620000001</c:v>
                </c:pt>
                <c:pt idx="2050">
                  <c:v>53.013311260000002</c:v>
                </c:pt>
                <c:pt idx="2051">
                  <c:v>54.500883199999997</c:v>
                </c:pt>
                <c:pt idx="2052">
                  <c:v>53.785941569999999</c:v>
                </c:pt>
                <c:pt idx="2053">
                  <c:v>53.557048369999997</c:v>
                </c:pt>
                <c:pt idx="2054">
                  <c:v>55.01016817</c:v>
                </c:pt>
                <c:pt idx="2055">
                  <c:v>54.330759630000003</c:v>
                </c:pt>
                <c:pt idx="2056">
                  <c:v>54.390143860000002</c:v>
                </c:pt>
                <c:pt idx="2057">
                  <c:v>53.588596459999998</c:v>
                </c:pt>
                <c:pt idx="2058">
                  <c:v>53.744268409999997</c:v>
                </c:pt>
                <c:pt idx="2059">
                  <c:v>53.261573220000002</c:v>
                </c:pt>
                <c:pt idx="2060">
                  <c:v>53.524362439999997</c:v>
                </c:pt>
                <c:pt idx="2061">
                  <c:v>54.145096729999999</c:v>
                </c:pt>
                <c:pt idx="2062">
                  <c:v>53.078822670000001</c:v>
                </c:pt>
                <c:pt idx="2063">
                  <c:v>54.731151969999999</c:v>
                </c:pt>
                <c:pt idx="2064">
                  <c:v>53.106952360000001</c:v>
                </c:pt>
                <c:pt idx="2065">
                  <c:v>54.346137429999999</c:v>
                </c:pt>
                <c:pt idx="2066">
                  <c:v>53.616356179999997</c:v>
                </c:pt>
                <c:pt idx="2067">
                  <c:v>55.103275670000002</c:v>
                </c:pt>
                <c:pt idx="2068">
                  <c:v>53.64850655</c:v>
                </c:pt>
                <c:pt idx="2069">
                  <c:v>53.727927870000002</c:v>
                </c:pt>
                <c:pt idx="2070">
                  <c:v>52.79917786</c:v>
                </c:pt>
                <c:pt idx="2071">
                  <c:v>53.280076459999997</c:v>
                </c:pt>
                <c:pt idx="2072">
                  <c:v>53.389066460000002</c:v>
                </c:pt>
                <c:pt idx="2073">
                  <c:v>43.072370100000001</c:v>
                </c:pt>
                <c:pt idx="2074">
                  <c:v>13.817041140000001</c:v>
                </c:pt>
                <c:pt idx="2075">
                  <c:v>9.9645834099999995</c:v>
                </c:pt>
                <c:pt idx="2076">
                  <c:v>9.1760254400000001</c:v>
                </c:pt>
                <c:pt idx="2077">
                  <c:v>9.6545861899999998</c:v>
                </c:pt>
                <c:pt idx="2078">
                  <c:v>9.2535536700000005</c:v>
                </c:pt>
                <c:pt idx="2079">
                  <c:v>10.13404985</c:v>
                </c:pt>
                <c:pt idx="2080">
                  <c:v>9.4853753399999992</c:v>
                </c:pt>
                <c:pt idx="2081">
                  <c:v>11.18609798</c:v>
                </c:pt>
                <c:pt idx="2082">
                  <c:v>9.7018360700000006</c:v>
                </c:pt>
                <c:pt idx="2083">
                  <c:v>8.8654612000000004</c:v>
                </c:pt>
                <c:pt idx="2084">
                  <c:v>11.52736022</c:v>
                </c:pt>
                <c:pt idx="2085">
                  <c:v>10.861418820000001</c:v>
                </c:pt>
                <c:pt idx="2086">
                  <c:v>9.5002797399999999</c:v>
                </c:pt>
                <c:pt idx="2087">
                  <c:v>9.0524349900000001</c:v>
                </c:pt>
                <c:pt idx="2088">
                  <c:v>10.5993327</c:v>
                </c:pt>
                <c:pt idx="2089">
                  <c:v>8.4794017200000003</c:v>
                </c:pt>
                <c:pt idx="2090">
                  <c:v>9.84204978</c:v>
                </c:pt>
                <c:pt idx="2091">
                  <c:v>11.04713799</c:v>
                </c:pt>
                <c:pt idx="2092">
                  <c:v>9.9026205100000002</c:v>
                </c:pt>
                <c:pt idx="2093">
                  <c:v>9.8573428100000005</c:v>
                </c:pt>
                <c:pt idx="2094">
                  <c:v>10.6911775</c:v>
                </c:pt>
                <c:pt idx="2095">
                  <c:v>11.635923200000001</c:v>
                </c:pt>
                <c:pt idx="2096">
                  <c:v>9.2068018699999996</c:v>
                </c:pt>
                <c:pt idx="2097">
                  <c:v>9.0210306500000002</c:v>
                </c:pt>
                <c:pt idx="2098">
                  <c:v>9.5012343099999992</c:v>
                </c:pt>
                <c:pt idx="2099">
                  <c:v>8.9890688000000001</c:v>
                </c:pt>
                <c:pt idx="2100">
                  <c:v>10.103667339999999</c:v>
                </c:pt>
                <c:pt idx="2101">
                  <c:v>10.118810359999999</c:v>
                </c:pt>
                <c:pt idx="2102">
                  <c:v>11.49557487</c:v>
                </c:pt>
                <c:pt idx="2103">
                  <c:v>9.9948391700000005</c:v>
                </c:pt>
                <c:pt idx="2104">
                  <c:v>8.0009014700000005</c:v>
                </c:pt>
                <c:pt idx="2105">
                  <c:v>10.01159782</c:v>
                </c:pt>
                <c:pt idx="2106">
                  <c:v>9.7938210899999998</c:v>
                </c:pt>
                <c:pt idx="2107">
                  <c:v>9.6548871799999993</c:v>
                </c:pt>
                <c:pt idx="2108">
                  <c:v>9.2385882099999996</c:v>
                </c:pt>
                <c:pt idx="2109">
                  <c:v>9.6400466700000003</c:v>
                </c:pt>
                <c:pt idx="2110">
                  <c:v>9.1905185599999992</c:v>
                </c:pt>
                <c:pt idx="2111">
                  <c:v>9.8573255100000008</c:v>
                </c:pt>
                <c:pt idx="2112">
                  <c:v>10.33605509</c:v>
                </c:pt>
                <c:pt idx="2113">
                  <c:v>10.42833341</c:v>
                </c:pt>
                <c:pt idx="2114">
                  <c:v>9.7944577600000002</c:v>
                </c:pt>
                <c:pt idx="2115">
                  <c:v>9.8408697600000004</c:v>
                </c:pt>
                <c:pt idx="2116">
                  <c:v>9.9958794999999991</c:v>
                </c:pt>
                <c:pt idx="2117">
                  <c:v>8.2476280899999992</c:v>
                </c:pt>
                <c:pt idx="2118">
                  <c:v>9.8568350799999997</c:v>
                </c:pt>
                <c:pt idx="2119">
                  <c:v>9.5158339000000005</c:v>
                </c:pt>
                <c:pt idx="2120">
                  <c:v>10.320780600000001</c:v>
                </c:pt>
                <c:pt idx="2121">
                  <c:v>10.86153504</c:v>
                </c:pt>
                <c:pt idx="2122">
                  <c:v>8.4642319500000003</c:v>
                </c:pt>
                <c:pt idx="2123">
                  <c:v>8.2775658500000002</c:v>
                </c:pt>
                <c:pt idx="2124">
                  <c:v>9.5470679000000001</c:v>
                </c:pt>
                <c:pt idx="2125">
                  <c:v>9.3611376499999999</c:v>
                </c:pt>
                <c:pt idx="2126">
                  <c:v>9.3606563999999999</c:v>
                </c:pt>
                <c:pt idx="2127">
                  <c:v>9.3929618399999999</c:v>
                </c:pt>
                <c:pt idx="2128">
                  <c:v>9.7490189300000001</c:v>
                </c:pt>
                <c:pt idx="2129">
                  <c:v>8.8974065600000003</c:v>
                </c:pt>
                <c:pt idx="2130">
                  <c:v>8.8662562200000004</c:v>
                </c:pt>
                <c:pt idx="2131">
                  <c:v>9.5159233699999994</c:v>
                </c:pt>
                <c:pt idx="2132">
                  <c:v>9.579008</c:v>
                </c:pt>
                <c:pt idx="2133">
                  <c:v>10.07236754</c:v>
                </c:pt>
                <c:pt idx="2134">
                  <c:v>8.5720621999999995</c:v>
                </c:pt>
                <c:pt idx="2135">
                  <c:v>9.5153667199999994</c:v>
                </c:pt>
                <c:pt idx="2136">
                  <c:v>9.6703318800000009</c:v>
                </c:pt>
                <c:pt idx="2137">
                  <c:v>9.1758180300000003</c:v>
                </c:pt>
                <c:pt idx="2138">
                  <c:v>10.02656322</c:v>
                </c:pt>
                <c:pt idx="2139">
                  <c:v>8.7418105300000004</c:v>
                </c:pt>
                <c:pt idx="2140">
                  <c:v>8.6637739600000003</c:v>
                </c:pt>
                <c:pt idx="2141">
                  <c:v>9.9162628900000005</c:v>
                </c:pt>
                <c:pt idx="2142">
                  <c:v>10.133932980000001</c:v>
                </c:pt>
                <c:pt idx="2143">
                  <c:v>9.26999964</c:v>
                </c:pt>
                <c:pt idx="2144">
                  <c:v>9.67026261</c:v>
                </c:pt>
                <c:pt idx="2145">
                  <c:v>10.33395432</c:v>
                </c:pt>
                <c:pt idx="2146">
                  <c:v>10.5666592</c:v>
                </c:pt>
                <c:pt idx="2147">
                  <c:v>10.273141150000001</c:v>
                </c:pt>
                <c:pt idx="2148">
                  <c:v>9.9331357300000001</c:v>
                </c:pt>
                <c:pt idx="2149">
                  <c:v>10.25794872</c:v>
                </c:pt>
                <c:pt idx="2150">
                  <c:v>13.67548485</c:v>
                </c:pt>
                <c:pt idx="2151">
                  <c:v>18.17710396</c:v>
                </c:pt>
                <c:pt idx="2152">
                  <c:v>21.996973199999999</c:v>
                </c:pt>
                <c:pt idx="2153">
                  <c:v>26.808384230000001</c:v>
                </c:pt>
                <c:pt idx="2154">
                  <c:v>30.259896049999998</c:v>
                </c:pt>
                <c:pt idx="2155">
                  <c:v>32.547500059999997</c:v>
                </c:pt>
                <c:pt idx="2156">
                  <c:v>39.616856310000003</c:v>
                </c:pt>
                <c:pt idx="2157">
                  <c:v>43.669681689999997</c:v>
                </c:pt>
                <c:pt idx="2158">
                  <c:v>49.795421150000003</c:v>
                </c:pt>
                <c:pt idx="2159">
                  <c:v>57.531233399999998</c:v>
                </c:pt>
                <c:pt idx="2160">
                  <c:v>66.457079379999996</c:v>
                </c:pt>
                <c:pt idx="2161">
                  <c:v>75.11992334</c:v>
                </c:pt>
                <c:pt idx="2162">
                  <c:v>87.714583390000001</c:v>
                </c:pt>
                <c:pt idx="2163">
                  <c:v>96.17650802</c:v>
                </c:pt>
                <c:pt idx="2164">
                  <c:v>103.36406762</c:v>
                </c:pt>
                <c:pt idx="2165">
                  <c:v>115.29096465000001</c:v>
                </c:pt>
                <c:pt idx="2166">
                  <c:v>125.06825163000001</c:v>
                </c:pt>
                <c:pt idx="2167">
                  <c:v>130.18860909</c:v>
                </c:pt>
                <c:pt idx="2168">
                  <c:v>134.93767957</c:v>
                </c:pt>
                <c:pt idx="2169">
                  <c:v>141.60657158999999</c:v>
                </c:pt>
                <c:pt idx="2170">
                  <c:v>142.05340064999999</c:v>
                </c:pt>
                <c:pt idx="2171">
                  <c:v>142.07089791000001</c:v>
                </c:pt>
                <c:pt idx="2172">
                  <c:v>141.11444040999999</c:v>
                </c:pt>
                <c:pt idx="2173">
                  <c:v>140.89501149</c:v>
                </c:pt>
                <c:pt idx="2174">
                  <c:v>142.08114717999999</c:v>
                </c:pt>
                <c:pt idx="2175">
                  <c:v>141.82123453</c:v>
                </c:pt>
                <c:pt idx="2176">
                  <c:v>141.62140264000001</c:v>
                </c:pt>
                <c:pt idx="2177">
                  <c:v>141.92964359999999</c:v>
                </c:pt>
                <c:pt idx="2178">
                  <c:v>139.81150876999999</c:v>
                </c:pt>
                <c:pt idx="2179">
                  <c:v>140.58814808</c:v>
                </c:pt>
                <c:pt idx="2180">
                  <c:v>140.24482264</c:v>
                </c:pt>
                <c:pt idx="2181">
                  <c:v>139.17604059999999</c:v>
                </c:pt>
                <c:pt idx="2182">
                  <c:v>141.00442551</c:v>
                </c:pt>
                <c:pt idx="2183">
                  <c:v>140.66139530000001</c:v>
                </c:pt>
                <c:pt idx="2184">
                  <c:v>139.73325070000001</c:v>
                </c:pt>
                <c:pt idx="2185">
                  <c:v>140.58554577999999</c:v>
                </c:pt>
                <c:pt idx="2186">
                  <c:v>139.72026873999999</c:v>
                </c:pt>
                <c:pt idx="2187">
                  <c:v>140.24605614999999</c:v>
                </c:pt>
                <c:pt idx="2188">
                  <c:v>142.05620943</c:v>
                </c:pt>
                <c:pt idx="2189">
                  <c:v>139.84226484000001</c:v>
                </c:pt>
                <c:pt idx="2190">
                  <c:v>139.4090003</c:v>
                </c:pt>
                <c:pt idx="2191">
                  <c:v>138.19061008</c:v>
                </c:pt>
                <c:pt idx="2192">
                  <c:v>139.14952342000001</c:v>
                </c:pt>
                <c:pt idx="2193">
                  <c:v>139.14533459</c:v>
                </c:pt>
                <c:pt idx="2194">
                  <c:v>140.13784081</c:v>
                </c:pt>
                <c:pt idx="2195">
                  <c:v>140.06268236</c:v>
                </c:pt>
                <c:pt idx="2196">
                  <c:v>138.97938202</c:v>
                </c:pt>
                <c:pt idx="2197">
                  <c:v>137.42843055</c:v>
                </c:pt>
                <c:pt idx="2198">
                  <c:v>138.17070896000001</c:v>
                </c:pt>
                <c:pt idx="2199">
                  <c:v>139.61375541999999</c:v>
                </c:pt>
                <c:pt idx="2200">
                  <c:v>137.57250686</c:v>
                </c:pt>
                <c:pt idx="2201">
                  <c:v>138.48506866</c:v>
                </c:pt>
                <c:pt idx="2202">
                  <c:v>138.6557282</c:v>
                </c:pt>
                <c:pt idx="2203">
                  <c:v>136.99810823000001</c:v>
                </c:pt>
                <c:pt idx="2204">
                  <c:v>136.02465154000001</c:v>
                </c:pt>
                <c:pt idx="2205">
                  <c:v>139.10537357999999</c:v>
                </c:pt>
                <c:pt idx="2206">
                  <c:v>136.65494733</c:v>
                </c:pt>
                <c:pt idx="2207">
                  <c:v>138.21000086000001</c:v>
                </c:pt>
                <c:pt idx="2208">
                  <c:v>137.09553582999999</c:v>
                </c:pt>
                <c:pt idx="2209">
                  <c:v>137.21872329000001</c:v>
                </c:pt>
                <c:pt idx="2210">
                  <c:v>136.70460016000001</c:v>
                </c:pt>
                <c:pt idx="2211">
                  <c:v>138.09888527999999</c:v>
                </c:pt>
                <c:pt idx="2212">
                  <c:v>133.08905059</c:v>
                </c:pt>
                <c:pt idx="2213">
                  <c:v>30.972792909999999</c:v>
                </c:pt>
                <c:pt idx="2214">
                  <c:v>8.9613867299999992</c:v>
                </c:pt>
                <c:pt idx="2215">
                  <c:v>8.3087380999999993</c:v>
                </c:pt>
                <c:pt idx="2216">
                  <c:v>8.8654671100000009</c:v>
                </c:pt>
                <c:pt idx="2217">
                  <c:v>8.4175979099999996</c:v>
                </c:pt>
                <c:pt idx="2218">
                  <c:v>9.4082390500000006</c:v>
                </c:pt>
                <c:pt idx="2219">
                  <c:v>8.6186738700000003</c:v>
                </c:pt>
                <c:pt idx="2220">
                  <c:v>9.2064527500000004</c:v>
                </c:pt>
                <c:pt idx="2221">
                  <c:v>8.7892553400000004</c:v>
                </c:pt>
                <c:pt idx="2222">
                  <c:v>9.2224596099999996</c:v>
                </c:pt>
                <c:pt idx="2223">
                  <c:v>8.4019405200000001</c:v>
                </c:pt>
                <c:pt idx="2224">
                  <c:v>10.08711905</c:v>
                </c:pt>
                <c:pt idx="2225">
                  <c:v>9.1144566699999991</c:v>
                </c:pt>
                <c:pt idx="2226">
                  <c:v>8.2614993299999995</c:v>
                </c:pt>
                <c:pt idx="2227">
                  <c:v>8.7418635299999998</c:v>
                </c:pt>
                <c:pt idx="2228">
                  <c:v>10.598033149999999</c:v>
                </c:pt>
                <c:pt idx="2229">
                  <c:v>12.9949405</c:v>
                </c:pt>
                <c:pt idx="2230">
                  <c:v>14.279690240000001</c:v>
                </c:pt>
                <c:pt idx="2231">
                  <c:v>19.97082971</c:v>
                </c:pt>
                <c:pt idx="2232">
                  <c:v>24.442604840000001</c:v>
                </c:pt>
                <c:pt idx="2233">
                  <c:v>30.430426440000002</c:v>
                </c:pt>
                <c:pt idx="2234">
                  <c:v>36.897672649999997</c:v>
                </c:pt>
                <c:pt idx="2235">
                  <c:v>42.711950610000002</c:v>
                </c:pt>
                <c:pt idx="2236">
                  <c:v>49.208445779999998</c:v>
                </c:pt>
                <c:pt idx="2237">
                  <c:v>54.267756149999997</c:v>
                </c:pt>
                <c:pt idx="2238">
                  <c:v>62.190172029999999</c:v>
                </c:pt>
                <c:pt idx="2239">
                  <c:v>64.259970150000001</c:v>
                </c:pt>
                <c:pt idx="2240">
                  <c:v>64.818401289999997</c:v>
                </c:pt>
                <c:pt idx="2241">
                  <c:v>68.607797529999999</c:v>
                </c:pt>
                <c:pt idx="2242">
                  <c:v>67.480423169999995</c:v>
                </c:pt>
                <c:pt idx="2243">
                  <c:v>69.397095640000003</c:v>
                </c:pt>
                <c:pt idx="2244">
                  <c:v>70.372509190000002</c:v>
                </c:pt>
                <c:pt idx="2245">
                  <c:v>70.188794560000005</c:v>
                </c:pt>
                <c:pt idx="2246">
                  <c:v>69.754577269999999</c:v>
                </c:pt>
                <c:pt idx="2247">
                  <c:v>69.602646320000005</c:v>
                </c:pt>
                <c:pt idx="2248">
                  <c:v>69.134058060000001</c:v>
                </c:pt>
                <c:pt idx="2249">
                  <c:v>69.907690970000004</c:v>
                </c:pt>
                <c:pt idx="2250">
                  <c:v>69.738733210000007</c:v>
                </c:pt>
                <c:pt idx="2251">
                  <c:v>69.381994449999993</c:v>
                </c:pt>
                <c:pt idx="2252">
                  <c:v>69.955563159999997</c:v>
                </c:pt>
                <c:pt idx="2253">
                  <c:v>70.002211869999996</c:v>
                </c:pt>
                <c:pt idx="2254">
                  <c:v>70.154146830000002</c:v>
                </c:pt>
                <c:pt idx="2255">
                  <c:v>68.532039949999998</c:v>
                </c:pt>
                <c:pt idx="2256">
                  <c:v>69.133672239999996</c:v>
                </c:pt>
                <c:pt idx="2257">
                  <c:v>69.025669300000004</c:v>
                </c:pt>
                <c:pt idx="2258">
                  <c:v>70.201555519999999</c:v>
                </c:pt>
                <c:pt idx="2259">
                  <c:v>69.659870639999994</c:v>
                </c:pt>
                <c:pt idx="2260">
                  <c:v>69.646080760000004</c:v>
                </c:pt>
                <c:pt idx="2261">
                  <c:v>70.278882469999999</c:v>
                </c:pt>
                <c:pt idx="2262">
                  <c:v>70.061677549999999</c:v>
                </c:pt>
                <c:pt idx="2263">
                  <c:v>67.759777189999994</c:v>
                </c:pt>
                <c:pt idx="2264">
                  <c:v>69.567519349999998</c:v>
                </c:pt>
                <c:pt idx="2265">
                  <c:v>70.698692989999998</c:v>
                </c:pt>
                <c:pt idx="2266">
                  <c:v>70.621576189999999</c:v>
                </c:pt>
                <c:pt idx="2267">
                  <c:v>69.042690129999997</c:v>
                </c:pt>
                <c:pt idx="2268">
                  <c:v>70.495950050000005</c:v>
                </c:pt>
                <c:pt idx="2269">
                  <c:v>68.702604550000004</c:v>
                </c:pt>
                <c:pt idx="2270">
                  <c:v>69.987377100000003</c:v>
                </c:pt>
                <c:pt idx="2271">
                  <c:v>68.376956939999999</c:v>
                </c:pt>
                <c:pt idx="2272">
                  <c:v>69.180672599999994</c:v>
                </c:pt>
                <c:pt idx="2273">
                  <c:v>68.685729240000001</c:v>
                </c:pt>
                <c:pt idx="2274">
                  <c:v>69.753521300000003</c:v>
                </c:pt>
                <c:pt idx="2275">
                  <c:v>70.494255760000001</c:v>
                </c:pt>
                <c:pt idx="2276">
                  <c:v>70.203927669999999</c:v>
                </c:pt>
                <c:pt idx="2277">
                  <c:v>68.856116940000007</c:v>
                </c:pt>
                <c:pt idx="2278">
                  <c:v>69.055393280000004</c:v>
                </c:pt>
                <c:pt idx="2279">
                  <c:v>68.670552950000001</c:v>
                </c:pt>
                <c:pt idx="2280">
                  <c:v>69.025223699999998</c:v>
                </c:pt>
                <c:pt idx="2281">
                  <c:v>70.203098600000004</c:v>
                </c:pt>
                <c:pt idx="2282">
                  <c:v>69.877418210000002</c:v>
                </c:pt>
                <c:pt idx="2283">
                  <c:v>70.138950949999995</c:v>
                </c:pt>
                <c:pt idx="2284">
                  <c:v>68.948901890000002</c:v>
                </c:pt>
                <c:pt idx="2285">
                  <c:v>69.012800479999996</c:v>
                </c:pt>
                <c:pt idx="2286">
                  <c:v>69.769012059999994</c:v>
                </c:pt>
                <c:pt idx="2287">
                  <c:v>69.426890540000002</c:v>
                </c:pt>
                <c:pt idx="2288">
                  <c:v>69.444191959999998</c:v>
                </c:pt>
                <c:pt idx="2289">
                  <c:v>69.150225019999993</c:v>
                </c:pt>
                <c:pt idx="2290">
                  <c:v>67.570770069999995</c:v>
                </c:pt>
                <c:pt idx="2291">
                  <c:v>69.043389360000006</c:v>
                </c:pt>
                <c:pt idx="2292">
                  <c:v>70.369986159999996</c:v>
                </c:pt>
                <c:pt idx="2293">
                  <c:v>68.114782379999994</c:v>
                </c:pt>
                <c:pt idx="2294">
                  <c:v>69.799326559999997</c:v>
                </c:pt>
                <c:pt idx="2295">
                  <c:v>69.534283599999995</c:v>
                </c:pt>
                <c:pt idx="2296">
                  <c:v>69.675608710000006</c:v>
                </c:pt>
                <c:pt idx="2297">
                  <c:v>69.023676440000003</c:v>
                </c:pt>
                <c:pt idx="2298">
                  <c:v>68.792372150000006</c:v>
                </c:pt>
                <c:pt idx="2299">
                  <c:v>67.910531399999996</c:v>
                </c:pt>
                <c:pt idx="2300">
                  <c:v>69.955289690000001</c:v>
                </c:pt>
                <c:pt idx="2301">
                  <c:v>69.598360569999997</c:v>
                </c:pt>
                <c:pt idx="2302">
                  <c:v>69.939431319999997</c:v>
                </c:pt>
                <c:pt idx="2303">
                  <c:v>70.092594070000004</c:v>
                </c:pt>
                <c:pt idx="2304">
                  <c:v>68.405335230000006</c:v>
                </c:pt>
                <c:pt idx="2305">
                  <c:v>68.531187090000003</c:v>
                </c:pt>
                <c:pt idx="2306">
                  <c:v>68.375507119999995</c:v>
                </c:pt>
                <c:pt idx="2307">
                  <c:v>68.049874799999998</c:v>
                </c:pt>
                <c:pt idx="2308">
                  <c:v>69.136958699999994</c:v>
                </c:pt>
                <c:pt idx="2309">
                  <c:v>69.767755230000006</c:v>
                </c:pt>
                <c:pt idx="2310">
                  <c:v>69.890852910000007</c:v>
                </c:pt>
                <c:pt idx="2311">
                  <c:v>69.580294019999997</c:v>
                </c:pt>
                <c:pt idx="2312">
                  <c:v>68.886756730000002</c:v>
                </c:pt>
                <c:pt idx="2313">
                  <c:v>68.513246339999995</c:v>
                </c:pt>
                <c:pt idx="2314">
                  <c:v>69.164352739999998</c:v>
                </c:pt>
                <c:pt idx="2315">
                  <c:v>70.199215550000005</c:v>
                </c:pt>
                <c:pt idx="2316">
                  <c:v>68.468186689999996</c:v>
                </c:pt>
                <c:pt idx="2317">
                  <c:v>69.178959849999998</c:v>
                </c:pt>
                <c:pt idx="2318">
                  <c:v>68.931419450000007</c:v>
                </c:pt>
                <c:pt idx="2319">
                  <c:v>68.97793944</c:v>
                </c:pt>
                <c:pt idx="2320">
                  <c:v>69.151195290000004</c:v>
                </c:pt>
                <c:pt idx="2321">
                  <c:v>69.723411729999995</c:v>
                </c:pt>
                <c:pt idx="2322">
                  <c:v>69.116783359999999</c:v>
                </c:pt>
                <c:pt idx="2323">
                  <c:v>69.212299599999994</c:v>
                </c:pt>
                <c:pt idx="2324">
                  <c:v>68.901535080000002</c:v>
                </c:pt>
                <c:pt idx="2325">
                  <c:v>68.512842460000002</c:v>
                </c:pt>
                <c:pt idx="2326">
                  <c:v>69.303899259999994</c:v>
                </c:pt>
                <c:pt idx="2327">
                  <c:v>69.009749639999995</c:v>
                </c:pt>
                <c:pt idx="2328">
                  <c:v>68.635984269999994</c:v>
                </c:pt>
                <c:pt idx="2329">
                  <c:v>68.205198319999994</c:v>
                </c:pt>
                <c:pt idx="2330">
                  <c:v>75.598264189999995</c:v>
                </c:pt>
                <c:pt idx="2331">
                  <c:v>75.663509770000005</c:v>
                </c:pt>
                <c:pt idx="2332">
                  <c:v>80.255386610000002</c:v>
                </c:pt>
                <c:pt idx="2333">
                  <c:v>85.065163350000006</c:v>
                </c:pt>
                <c:pt idx="2334">
                  <c:v>85.097203030000003</c:v>
                </c:pt>
                <c:pt idx="2335">
                  <c:v>87.712104220000001</c:v>
                </c:pt>
                <c:pt idx="2336">
                  <c:v>89.505604809999994</c:v>
                </c:pt>
                <c:pt idx="2337">
                  <c:v>89.384138809999996</c:v>
                </c:pt>
                <c:pt idx="2338">
                  <c:v>90.017945310000002</c:v>
                </c:pt>
                <c:pt idx="2339">
                  <c:v>90.74061657</c:v>
                </c:pt>
                <c:pt idx="2340">
                  <c:v>89.705909009999999</c:v>
                </c:pt>
                <c:pt idx="2341">
                  <c:v>91.254591110000007</c:v>
                </c:pt>
                <c:pt idx="2342">
                  <c:v>90.172917429999998</c:v>
                </c:pt>
                <c:pt idx="2343">
                  <c:v>89.924167220000001</c:v>
                </c:pt>
                <c:pt idx="2344">
                  <c:v>89.275521130000001</c:v>
                </c:pt>
                <c:pt idx="2345">
                  <c:v>89.600365049999994</c:v>
                </c:pt>
                <c:pt idx="2346">
                  <c:v>89.538570780000001</c:v>
                </c:pt>
                <c:pt idx="2347">
                  <c:v>90.961387990000006</c:v>
                </c:pt>
                <c:pt idx="2348">
                  <c:v>90.313405900000006</c:v>
                </c:pt>
                <c:pt idx="2349">
                  <c:v>90.126729490000002</c:v>
                </c:pt>
                <c:pt idx="2350">
                  <c:v>91.150932620000006</c:v>
                </c:pt>
                <c:pt idx="2351">
                  <c:v>90.51375625</c:v>
                </c:pt>
                <c:pt idx="2352">
                  <c:v>91.102118419999996</c:v>
                </c:pt>
                <c:pt idx="2353">
                  <c:v>90.975731909999993</c:v>
                </c:pt>
                <c:pt idx="2354">
                  <c:v>90.344765330000001</c:v>
                </c:pt>
                <c:pt idx="2355">
                  <c:v>89.489573669999999</c:v>
                </c:pt>
                <c:pt idx="2356">
                  <c:v>91.193962619999994</c:v>
                </c:pt>
                <c:pt idx="2357">
                  <c:v>90.142435789999993</c:v>
                </c:pt>
                <c:pt idx="2358">
                  <c:v>90.914706839999994</c:v>
                </c:pt>
                <c:pt idx="2359">
                  <c:v>90.806496940000002</c:v>
                </c:pt>
                <c:pt idx="2360">
                  <c:v>90.913388699999999</c:v>
                </c:pt>
                <c:pt idx="2361">
                  <c:v>90.68400785</c:v>
                </c:pt>
                <c:pt idx="2362">
                  <c:v>90.620595289999997</c:v>
                </c:pt>
                <c:pt idx="2363">
                  <c:v>88.968126580000003</c:v>
                </c:pt>
                <c:pt idx="2364">
                  <c:v>90.774330300000003</c:v>
                </c:pt>
                <c:pt idx="2365">
                  <c:v>89.922217610000004</c:v>
                </c:pt>
                <c:pt idx="2366">
                  <c:v>91.285282210000005</c:v>
                </c:pt>
                <c:pt idx="2367">
                  <c:v>89.054275619999999</c:v>
                </c:pt>
                <c:pt idx="2368">
                  <c:v>90.821322210000005</c:v>
                </c:pt>
                <c:pt idx="2369">
                  <c:v>89.504570439999995</c:v>
                </c:pt>
                <c:pt idx="2370">
                  <c:v>90.418536869999997</c:v>
                </c:pt>
                <c:pt idx="2371">
                  <c:v>89.089974560000002</c:v>
                </c:pt>
                <c:pt idx="2372">
                  <c:v>90.60623588</c:v>
                </c:pt>
                <c:pt idx="2373">
                  <c:v>90.762166379999996</c:v>
                </c:pt>
                <c:pt idx="2374">
                  <c:v>89.851361150000002</c:v>
                </c:pt>
                <c:pt idx="2375">
                  <c:v>90.66807369</c:v>
                </c:pt>
                <c:pt idx="2376">
                  <c:v>89.228090750000007</c:v>
                </c:pt>
                <c:pt idx="2377">
                  <c:v>89.506362440000004</c:v>
                </c:pt>
                <c:pt idx="2378">
                  <c:v>90.221995309999997</c:v>
                </c:pt>
                <c:pt idx="2379">
                  <c:v>91.192235620000005</c:v>
                </c:pt>
                <c:pt idx="2380">
                  <c:v>90.466179890000006</c:v>
                </c:pt>
                <c:pt idx="2381">
                  <c:v>91.12010094</c:v>
                </c:pt>
                <c:pt idx="2382">
                  <c:v>89.075219140000002</c:v>
                </c:pt>
                <c:pt idx="2383">
                  <c:v>89.275340310000004</c:v>
                </c:pt>
                <c:pt idx="2384">
                  <c:v>89.985527259999998</c:v>
                </c:pt>
                <c:pt idx="2385">
                  <c:v>89.491442169999999</c:v>
                </c:pt>
                <c:pt idx="2386">
                  <c:v>90.808628859999999</c:v>
                </c:pt>
                <c:pt idx="2387">
                  <c:v>89.952490350000005</c:v>
                </c:pt>
                <c:pt idx="2388">
                  <c:v>96.204224620000005</c:v>
                </c:pt>
                <c:pt idx="2389">
                  <c:v>99.732321909999996</c:v>
                </c:pt>
                <c:pt idx="2390">
                  <c:v>100.52072554999999</c:v>
                </c:pt>
                <c:pt idx="2391">
                  <c:v>100.3344956</c:v>
                </c:pt>
                <c:pt idx="2392">
                  <c:v>101.88178141</c:v>
                </c:pt>
                <c:pt idx="2393">
                  <c:v>100.50735317</c:v>
                </c:pt>
                <c:pt idx="2394">
                  <c:v>100.53931420000001</c:v>
                </c:pt>
                <c:pt idx="2395">
                  <c:v>100.36824593999999</c:v>
                </c:pt>
                <c:pt idx="2396">
                  <c:v>100.66185618</c:v>
                </c:pt>
                <c:pt idx="2397">
                  <c:v>99.901539700000001</c:v>
                </c:pt>
                <c:pt idx="2398">
                  <c:v>100.72210973</c:v>
                </c:pt>
                <c:pt idx="2399">
                  <c:v>100.3325806</c:v>
                </c:pt>
                <c:pt idx="2400">
                  <c:v>101.15384846000001</c:v>
                </c:pt>
                <c:pt idx="2401">
                  <c:v>102.27131725</c:v>
                </c:pt>
                <c:pt idx="2402">
                  <c:v>100.7995884</c:v>
                </c:pt>
                <c:pt idx="2403">
                  <c:v>101.40293611</c:v>
                </c:pt>
                <c:pt idx="2404">
                  <c:v>101.72610885</c:v>
                </c:pt>
                <c:pt idx="2405">
                  <c:v>101.20114972</c:v>
                </c:pt>
                <c:pt idx="2406">
                  <c:v>100.35033712000001</c:v>
                </c:pt>
                <c:pt idx="2407">
                  <c:v>100.55695114</c:v>
                </c:pt>
                <c:pt idx="2408">
                  <c:v>100.75718076</c:v>
                </c:pt>
                <c:pt idx="2409">
                  <c:v>101.34014443</c:v>
                </c:pt>
                <c:pt idx="2410">
                  <c:v>100.93759970000001</c:v>
                </c:pt>
                <c:pt idx="2411">
                  <c:v>101.26290509</c:v>
                </c:pt>
                <c:pt idx="2412">
                  <c:v>101.00078753</c:v>
                </c:pt>
                <c:pt idx="2413">
                  <c:v>100.80041031</c:v>
                </c:pt>
                <c:pt idx="2414">
                  <c:v>101.19801345</c:v>
                </c:pt>
                <c:pt idx="2415">
                  <c:v>99.947638249999997</c:v>
                </c:pt>
                <c:pt idx="2416">
                  <c:v>98.200664639999999</c:v>
                </c:pt>
                <c:pt idx="2417">
                  <c:v>60.534250950000001</c:v>
                </c:pt>
                <c:pt idx="2418">
                  <c:v>56.636946899999998</c:v>
                </c:pt>
                <c:pt idx="2419">
                  <c:v>57.115760469999998</c:v>
                </c:pt>
                <c:pt idx="2420">
                  <c:v>57.718853170000003</c:v>
                </c:pt>
                <c:pt idx="2421">
                  <c:v>55.969320379999999</c:v>
                </c:pt>
                <c:pt idx="2422">
                  <c:v>56.82231427</c:v>
                </c:pt>
                <c:pt idx="2423">
                  <c:v>56.217839609999999</c:v>
                </c:pt>
                <c:pt idx="2424">
                  <c:v>57.286601359999999</c:v>
                </c:pt>
                <c:pt idx="2425">
                  <c:v>55.706151689999999</c:v>
                </c:pt>
                <c:pt idx="2426">
                  <c:v>56.65056903</c:v>
                </c:pt>
                <c:pt idx="2427">
                  <c:v>56.618719370000001</c:v>
                </c:pt>
                <c:pt idx="2428">
                  <c:v>55.506923489999998</c:v>
                </c:pt>
                <c:pt idx="2429">
                  <c:v>57.206898840000001</c:v>
                </c:pt>
                <c:pt idx="2430">
                  <c:v>57.223314950000002</c:v>
                </c:pt>
                <c:pt idx="2431">
                  <c:v>56.124559660000003</c:v>
                </c:pt>
                <c:pt idx="2432">
                  <c:v>57.735088310000002</c:v>
                </c:pt>
                <c:pt idx="2433">
                  <c:v>57.099694820000003</c:v>
                </c:pt>
                <c:pt idx="2434">
                  <c:v>56.047692499999997</c:v>
                </c:pt>
                <c:pt idx="2435">
                  <c:v>54.791643469999997</c:v>
                </c:pt>
                <c:pt idx="2436">
                  <c:v>56.032798049999997</c:v>
                </c:pt>
                <c:pt idx="2437">
                  <c:v>54.967000089999999</c:v>
                </c:pt>
                <c:pt idx="2438">
                  <c:v>56.821362899999997</c:v>
                </c:pt>
                <c:pt idx="2439">
                  <c:v>55.257881249999997</c:v>
                </c:pt>
                <c:pt idx="2440">
                  <c:v>56.683826420000003</c:v>
                </c:pt>
                <c:pt idx="2441">
                  <c:v>57.578571230000001</c:v>
                </c:pt>
                <c:pt idx="2442">
                  <c:v>55.025232019999997</c:v>
                </c:pt>
                <c:pt idx="2443">
                  <c:v>56.46533539</c:v>
                </c:pt>
                <c:pt idx="2444">
                  <c:v>55.257308510000001</c:v>
                </c:pt>
                <c:pt idx="2445">
                  <c:v>55.381279820000003</c:v>
                </c:pt>
                <c:pt idx="2446">
                  <c:v>45.912676500000003</c:v>
                </c:pt>
                <c:pt idx="2447">
                  <c:v>8.2934427599999996</c:v>
                </c:pt>
                <c:pt idx="2448">
                  <c:v>5.4179104699999998</c:v>
                </c:pt>
                <c:pt idx="2449">
                  <c:v>4.7356664799999999</c:v>
                </c:pt>
                <c:pt idx="2450">
                  <c:v>4.4864245199999999</c:v>
                </c:pt>
                <c:pt idx="2451">
                  <c:v>4.8272757999999998</c:v>
                </c:pt>
                <c:pt idx="2452">
                  <c:v>4.68890355</c:v>
                </c:pt>
                <c:pt idx="2453">
                  <c:v>3.1734162299999999</c:v>
                </c:pt>
                <c:pt idx="2454">
                  <c:v>4.08540291</c:v>
                </c:pt>
                <c:pt idx="2455">
                  <c:v>5.1374061700000002</c:v>
                </c:pt>
                <c:pt idx="2456">
                  <c:v>4.3476781100000004</c:v>
                </c:pt>
                <c:pt idx="2457">
                  <c:v>4.82798368</c:v>
                </c:pt>
                <c:pt idx="2458">
                  <c:v>3.1578443100000002</c:v>
                </c:pt>
                <c:pt idx="2459">
                  <c:v>4.1169554499999998</c:v>
                </c:pt>
                <c:pt idx="2460">
                  <c:v>3.9624868700000002</c:v>
                </c:pt>
                <c:pt idx="2461">
                  <c:v>5.1531257500000001</c:v>
                </c:pt>
                <c:pt idx="2462">
                  <c:v>4.6127901199999997</c:v>
                </c:pt>
                <c:pt idx="2463">
                  <c:v>3.9464784100000001</c:v>
                </c:pt>
                <c:pt idx="2464">
                  <c:v>4.4868659800000001</c:v>
                </c:pt>
                <c:pt idx="2465">
                  <c:v>4.5499986699999999</c:v>
                </c:pt>
                <c:pt idx="2466">
                  <c:v>3.9155412100000002</c:v>
                </c:pt>
                <c:pt idx="2467">
                  <c:v>2.95526233</c:v>
                </c:pt>
                <c:pt idx="2468">
                  <c:v>3.31205851</c:v>
                </c:pt>
                <c:pt idx="2469">
                  <c:v>3.8841844299999999</c:v>
                </c:pt>
                <c:pt idx="2470">
                  <c:v>3.7609835899999999</c:v>
                </c:pt>
                <c:pt idx="2471">
                  <c:v>3.7912748999999999</c:v>
                </c:pt>
                <c:pt idx="2472">
                  <c:v>3.5904222099999998</c:v>
                </c:pt>
                <c:pt idx="2473">
                  <c:v>5.81818247</c:v>
                </c:pt>
                <c:pt idx="2474">
                  <c:v>3.48343399</c:v>
                </c:pt>
                <c:pt idx="2475">
                  <c:v>5.4782976400000001</c:v>
                </c:pt>
                <c:pt idx="2476">
                  <c:v>5.0451941900000001</c:v>
                </c:pt>
                <c:pt idx="2477">
                  <c:v>3.1734965900000001</c:v>
                </c:pt>
                <c:pt idx="2478">
                  <c:v>4.4106563699999999</c:v>
                </c:pt>
                <c:pt idx="2479">
                  <c:v>3.72830906</c:v>
                </c:pt>
                <c:pt idx="2480">
                  <c:v>4.20793982</c:v>
                </c:pt>
                <c:pt idx="2481">
                  <c:v>4.1480466700000003</c:v>
                </c:pt>
                <c:pt idx="2482">
                  <c:v>3.8066541699999998</c:v>
                </c:pt>
                <c:pt idx="2483">
                  <c:v>3.9463040500000002</c:v>
                </c:pt>
                <c:pt idx="2484">
                  <c:v>5.0606921099999997</c:v>
                </c:pt>
                <c:pt idx="2485">
                  <c:v>3.49774421</c:v>
                </c:pt>
                <c:pt idx="2486">
                  <c:v>4.7511097900000001</c:v>
                </c:pt>
                <c:pt idx="2487">
                  <c:v>4.3935559900000003</c:v>
                </c:pt>
                <c:pt idx="2488">
                  <c:v>4.4728085799999997</c:v>
                </c:pt>
                <c:pt idx="2489">
                  <c:v>4.1006747299999997</c:v>
                </c:pt>
                <c:pt idx="2490">
                  <c:v>4.5497460900000002</c:v>
                </c:pt>
                <c:pt idx="2491">
                  <c:v>4.6113702500000002</c:v>
                </c:pt>
                <c:pt idx="2492">
                  <c:v>5.8023243999999998</c:v>
                </c:pt>
                <c:pt idx="2493">
                  <c:v>3.3426692400000002</c:v>
                </c:pt>
                <c:pt idx="2494">
                  <c:v>2.6772884000000001</c:v>
                </c:pt>
                <c:pt idx="2495">
                  <c:v>3.6364906800000001</c:v>
                </c:pt>
                <c:pt idx="2496">
                  <c:v>4.8739625100000001</c:v>
                </c:pt>
                <c:pt idx="2497">
                  <c:v>3.4973990399999999</c:v>
                </c:pt>
                <c:pt idx="2498">
                  <c:v>3.9145806699999999</c:v>
                </c:pt>
                <c:pt idx="2499">
                  <c:v>3.4660973500000001</c:v>
                </c:pt>
                <c:pt idx="2500">
                  <c:v>2.95463042</c:v>
                </c:pt>
                <c:pt idx="2501">
                  <c:v>1.45526423</c:v>
                </c:pt>
                <c:pt idx="2502">
                  <c:v>1.6406832499999999</c:v>
                </c:pt>
                <c:pt idx="2503">
                  <c:v>4.2545846799999998</c:v>
                </c:pt>
                <c:pt idx="2504">
                  <c:v>4.5497713800000001</c:v>
                </c:pt>
                <c:pt idx="2505">
                  <c:v>7.9206662999999997</c:v>
                </c:pt>
                <c:pt idx="2506">
                  <c:v>10.31926943</c:v>
                </c:pt>
                <c:pt idx="2507">
                  <c:v>13.211457040000001</c:v>
                </c:pt>
                <c:pt idx="2508">
                  <c:v>17.37348751</c:v>
                </c:pt>
                <c:pt idx="2509">
                  <c:v>21.086100269999999</c:v>
                </c:pt>
                <c:pt idx="2510">
                  <c:v>22.83500634</c:v>
                </c:pt>
                <c:pt idx="2511">
                  <c:v>29.610778910000001</c:v>
                </c:pt>
                <c:pt idx="2512">
                  <c:v>35.14696747</c:v>
                </c:pt>
                <c:pt idx="2513">
                  <c:v>38.628864059999998</c:v>
                </c:pt>
                <c:pt idx="2514">
                  <c:v>44.15052446</c:v>
                </c:pt>
                <c:pt idx="2515">
                  <c:v>47.896843590000003</c:v>
                </c:pt>
                <c:pt idx="2516">
                  <c:v>49.827355500000003</c:v>
                </c:pt>
                <c:pt idx="2517">
                  <c:v>51.992659930000002</c:v>
                </c:pt>
                <c:pt idx="2518">
                  <c:v>52.254484300000001</c:v>
                </c:pt>
                <c:pt idx="2519">
                  <c:v>52.472840980000001</c:v>
                </c:pt>
                <c:pt idx="2520">
                  <c:v>51.388913170000002</c:v>
                </c:pt>
                <c:pt idx="2521">
                  <c:v>51.481308050000003</c:v>
                </c:pt>
                <c:pt idx="2522">
                  <c:v>52.007657360000003</c:v>
                </c:pt>
                <c:pt idx="2523">
                  <c:v>50.941440669999999</c:v>
                </c:pt>
                <c:pt idx="2524">
                  <c:v>52.78151467</c:v>
                </c:pt>
                <c:pt idx="2525">
                  <c:v>49.981092099999998</c:v>
                </c:pt>
                <c:pt idx="2526">
                  <c:v>53.139056259999997</c:v>
                </c:pt>
                <c:pt idx="2527">
                  <c:v>51.560554310000001</c:v>
                </c:pt>
                <c:pt idx="2528">
                  <c:v>52.998336340000002</c:v>
                </c:pt>
                <c:pt idx="2529">
                  <c:v>52.333354180000001</c:v>
                </c:pt>
                <c:pt idx="2530">
                  <c:v>52.332775069999997</c:v>
                </c:pt>
                <c:pt idx="2531">
                  <c:v>53.199079179999998</c:v>
                </c:pt>
                <c:pt idx="2532">
                  <c:v>52.751012060000001</c:v>
                </c:pt>
                <c:pt idx="2533">
                  <c:v>52.643427269999997</c:v>
                </c:pt>
                <c:pt idx="2534">
                  <c:v>52.271962549999998</c:v>
                </c:pt>
                <c:pt idx="2535">
                  <c:v>52.473675579999998</c:v>
                </c:pt>
                <c:pt idx="2536">
                  <c:v>51.681085719999999</c:v>
                </c:pt>
                <c:pt idx="2537">
                  <c:v>52.439033649999999</c:v>
                </c:pt>
                <c:pt idx="2538">
                  <c:v>51.078820489999998</c:v>
                </c:pt>
                <c:pt idx="2539">
                  <c:v>52.611134669999998</c:v>
                </c:pt>
                <c:pt idx="2540">
                  <c:v>53.785241329999998</c:v>
                </c:pt>
                <c:pt idx="2541">
                  <c:v>50.924486109999997</c:v>
                </c:pt>
                <c:pt idx="2542">
                  <c:v>51.634987430000002</c:v>
                </c:pt>
                <c:pt idx="2543">
                  <c:v>53.676725730000001</c:v>
                </c:pt>
                <c:pt idx="2544">
                  <c:v>51.852237240000001</c:v>
                </c:pt>
                <c:pt idx="2545">
                  <c:v>52.177164480000002</c:v>
                </c:pt>
                <c:pt idx="2546">
                  <c:v>52.316924210000003</c:v>
                </c:pt>
                <c:pt idx="2547">
                  <c:v>52.764233490000002</c:v>
                </c:pt>
                <c:pt idx="2548">
                  <c:v>51.188258380000001</c:v>
                </c:pt>
                <c:pt idx="2549">
                  <c:v>52.935230869999998</c:v>
                </c:pt>
                <c:pt idx="2550">
                  <c:v>52.767362220000003</c:v>
                </c:pt>
                <c:pt idx="2551">
                  <c:v>54.249990920000002</c:v>
                </c:pt>
                <c:pt idx="2552">
                  <c:v>52.65744093</c:v>
                </c:pt>
                <c:pt idx="2553">
                  <c:v>52.131706610000002</c:v>
                </c:pt>
                <c:pt idx="2554">
                  <c:v>52.067803300000001</c:v>
                </c:pt>
                <c:pt idx="2555">
                  <c:v>51.591293610000001</c:v>
                </c:pt>
                <c:pt idx="2556">
                  <c:v>51.372270829999998</c:v>
                </c:pt>
                <c:pt idx="2557">
                  <c:v>52.086109159999999</c:v>
                </c:pt>
                <c:pt idx="2558">
                  <c:v>51.062129460000001</c:v>
                </c:pt>
                <c:pt idx="2559">
                  <c:v>52.686117170000003</c:v>
                </c:pt>
                <c:pt idx="2560">
                  <c:v>51.820396049999999</c:v>
                </c:pt>
                <c:pt idx="2561">
                  <c:v>51.527859200000002</c:v>
                </c:pt>
                <c:pt idx="2562">
                  <c:v>53.879781260000001</c:v>
                </c:pt>
                <c:pt idx="2563">
                  <c:v>53.058710640000001</c:v>
                </c:pt>
                <c:pt idx="2564">
                  <c:v>52.193272190000002</c:v>
                </c:pt>
                <c:pt idx="2565">
                  <c:v>51.868778570000003</c:v>
                </c:pt>
                <c:pt idx="2566">
                  <c:v>42.772765919999998</c:v>
                </c:pt>
                <c:pt idx="2567">
                  <c:v>19.212414939999999</c:v>
                </c:pt>
                <c:pt idx="2568">
                  <c:v>18.748702099999999</c:v>
                </c:pt>
                <c:pt idx="2569">
                  <c:v>18.811811809999998</c:v>
                </c:pt>
                <c:pt idx="2570">
                  <c:v>18.315947049999998</c:v>
                </c:pt>
                <c:pt idx="2571">
                  <c:v>16.181551540000001</c:v>
                </c:pt>
                <c:pt idx="2572">
                  <c:v>18.887537340000002</c:v>
                </c:pt>
                <c:pt idx="2573">
                  <c:v>18.161536179999999</c:v>
                </c:pt>
                <c:pt idx="2574">
                  <c:v>17.851516069999999</c:v>
                </c:pt>
                <c:pt idx="2575">
                  <c:v>19.383003009999999</c:v>
                </c:pt>
                <c:pt idx="2576">
                  <c:v>17.805225</c:v>
                </c:pt>
                <c:pt idx="2577">
                  <c:v>17.836775110000001</c:v>
                </c:pt>
                <c:pt idx="2578">
                  <c:v>-7.6565398299999998</c:v>
                </c:pt>
                <c:pt idx="2579">
                  <c:v>-14.355124849999999</c:v>
                </c:pt>
                <c:pt idx="2580">
                  <c:v>-15.14227176</c:v>
                </c:pt>
                <c:pt idx="2581">
                  <c:v>-14.927087</c:v>
                </c:pt>
                <c:pt idx="2582">
                  <c:v>-15.204865720000001</c:v>
                </c:pt>
                <c:pt idx="2583">
                  <c:v>-15.79251346</c:v>
                </c:pt>
                <c:pt idx="2584">
                  <c:v>-15.375411379999999</c:v>
                </c:pt>
                <c:pt idx="2585">
                  <c:v>-15.545705030000001</c:v>
                </c:pt>
                <c:pt idx="2586">
                  <c:v>-15.23655793</c:v>
                </c:pt>
                <c:pt idx="2587">
                  <c:v>-16.798925780000001</c:v>
                </c:pt>
                <c:pt idx="2588">
                  <c:v>-16.117238539999999</c:v>
                </c:pt>
                <c:pt idx="2589">
                  <c:v>-14.94266388</c:v>
                </c:pt>
                <c:pt idx="2590">
                  <c:v>-15.65344326</c:v>
                </c:pt>
                <c:pt idx="2591">
                  <c:v>-17.061427819999999</c:v>
                </c:pt>
                <c:pt idx="2592">
                  <c:v>-15.59285277</c:v>
                </c:pt>
                <c:pt idx="2593">
                  <c:v>-17.86625935</c:v>
                </c:pt>
                <c:pt idx="2594">
                  <c:v>-14.9112849</c:v>
                </c:pt>
                <c:pt idx="2595">
                  <c:v>-17.509634999999999</c:v>
                </c:pt>
                <c:pt idx="2596">
                  <c:v>-14.89588754</c:v>
                </c:pt>
                <c:pt idx="2597">
                  <c:v>-16.4424259</c:v>
                </c:pt>
                <c:pt idx="2598">
                  <c:v>-17.370709489999999</c:v>
                </c:pt>
                <c:pt idx="2599">
                  <c:v>-16.581493980000001</c:v>
                </c:pt>
                <c:pt idx="2600">
                  <c:v>-15.39092391</c:v>
                </c:pt>
                <c:pt idx="2601">
                  <c:v>-15.37541246</c:v>
                </c:pt>
                <c:pt idx="2602">
                  <c:v>-16.13276866</c:v>
                </c:pt>
                <c:pt idx="2603">
                  <c:v>-16.009585510000001</c:v>
                </c:pt>
                <c:pt idx="2604">
                  <c:v>-15.173440169999999</c:v>
                </c:pt>
                <c:pt idx="2605">
                  <c:v>-15.65336422</c:v>
                </c:pt>
                <c:pt idx="2606">
                  <c:v>-16.78314589</c:v>
                </c:pt>
                <c:pt idx="2607">
                  <c:v>-16.395320819999998</c:v>
                </c:pt>
                <c:pt idx="2608">
                  <c:v>-16.79888532</c:v>
                </c:pt>
                <c:pt idx="2609">
                  <c:v>-17.153014890000001</c:v>
                </c:pt>
                <c:pt idx="2610">
                  <c:v>-15.83946776</c:v>
                </c:pt>
                <c:pt idx="2611">
                  <c:v>-16.597481070000001</c:v>
                </c:pt>
                <c:pt idx="2612">
                  <c:v>-15.467165960000001</c:v>
                </c:pt>
                <c:pt idx="2613">
                  <c:v>-14.70940223</c:v>
                </c:pt>
                <c:pt idx="2614">
                  <c:v>-17.21599763</c:v>
                </c:pt>
                <c:pt idx="2615">
                  <c:v>-15.34391031</c:v>
                </c:pt>
                <c:pt idx="2616">
                  <c:v>-16.426775249999999</c:v>
                </c:pt>
                <c:pt idx="2617">
                  <c:v>-16.3667053</c:v>
                </c:pt>
                <c:pt idx="2618">
                  <c:v>-16.92217179</c:v>
                </c:pt>
                <c:pt idx="2619">
                  <c:v>-15.776963719999999</c:v>
                </c:pt>
                <c:pt idx="2620">
                  <c:v>-17.386426719999999</c:v>
                </c:pt>
                <c:pt idx="2621">
                  <c:v>-16.93795914</c:v>
                </c:pt>
                <c:pt idx="2622">
                  <c:v>-17.21587924</c:v>
                </c:pt>
                <c:pt idx="2623">
                  <c:v>-16.350729189999999</c:v>
                </c:pt>
                <c:pt idx="2624">
                  <c:v>-16.335190409999999</c:v>
                </c:pt>
                <c:pt idx="2625">
                  <c:v>-16.180387580000001</c:v>
                </c:pt>
                <c:pt idx="2626">
                  <c:v>-17.092818879999999</c:v>
                </c:pt>
                <c:pt idx="2627">
                  <c:v>-16.04146042</c:v>
                </c:pt>
                <c:pt idx="2628">
                  <c:v>-14.617660839999999</c:v>
                </c:pt>
                <c:pt idx="2629">
                  <c:v>-17.262983810000001</c:v>
                </c:pt>
                <c:pt idx="2630">
                  <c:v>-16.81480462</c:v>
                </c:pt>
                <c:pt idx="2631">
                  <c:v>-16.704967759999999</c:v>
                </c:pt>
                <c:pt idx="2632">
                  <c:v>-16.13336018</c:v>
                </c:pt>
                <c:pt idx="2633">
                  <c:v>-17.85038277</c:v>
                </c:pt>
                <c:pt idx="2634">
                  <c:v>-17.787924490000002</c:v>
                </c:pt>
                <c:pt idx="2635">
                  <c:v>-15.88647203</c:v>
                </c:pt>
                <c:pt idx="2636">
                  <c:v>-16.799018190000002</c:v>
                </c:pt>
                <c:pt idx="2637">
                  <c:v>-15.684864060000001</c:v>
                </c:pt>
                <c:pt idx="2638">
                  <c:v>-16.969491819999998</c:v>
                </c:pt>
                <c:pt idx="2639">
                  <c:v>-16.846098810000001</c:v>
                </c:pt>
                <c:pt idx="2640">
                  <c:v>-17.40202524</c:v>
                </c:pt>
                <c:pt idx="2641">
                  <c:v>-16.61299112</c:v>
                </c:pt>
                <c:pt idx="2642">
                  <c:v>-17.200398329999999</c:v>
                </c:pt>
                <c:pt idx="2643">
                  <c:v>-16.736130320000001</c:v>
                </c:pt>
                <c:pt idx="2644">
                  <c:v>-17.81889971</c:v>
                </c:pt>
                <c:pt idx="2645">
                  <c:v>-17.07688542</c:v>
                </c:pt>
                <c:pt idx="2646">
                  <c:v>-16.45827019</c:v>
                </c:pt>
                <c:pt idx="2647">
                  <c:v>-16.13342961</c:v>
                </c:pt>
                <c:pt idx="2648">
                  <c:v>-14.92706246</c:v>
                </c:pt>
                <c:pt idx="2649">
                  <c:v>-16.78303777</c:v>
                </c:pt>
                <c:pt idx="2650">
                  <c:v>-16.180159549999999</c:v>
                </c:pt>
                <c:pt idx="2651">
                  <c:v>-16.675716860000001</c:v>
                </c:pt>
                <c:pt idx="2652">
                  <c:v>-16.50544296</c:v>
                </c:pt>
                <c:pt idx="2653">
                  <c:v>-15.83944286</c:v>
                </c:pt>
                <c:pt idx="2654">
                  <c:v>-16.752272380000001</c:v>
                </c:pt>
                <c:pt idx="2655">
                  <c:v>-16.505392480000001</c:v>
                </c:pt>
                <c:pt idx="2656">
                  <c:v>-16.085970580000001</c:v>
                </c:pt>
                <c:pt idx="2657">
                  <c:v>-15.994535519999999</c:v>
                </c:pt>
                <c:pt idx="2658">
                  <c:v>-16.426893280000002</c:v>
                </c:pt>
                <c:pt idx="2659">
                  <c:v>-16.272417239999999</c:v>
                </c:pt>
                <c:pt idx="2660">
                  <c:v>-16.84637309</c:v>
                </c:pt>
                <c:pt idx="2661">
                  <c:v>-16.319669869999998</c:v>
                </c:pt>
                <c:pt idx="2662">
                  <c:v>-16.35095785</c:v>
                </c:pt>
                <c:pt idx="2663">
                  <c:v>-16.799212560000001</c:v>
                </c:pt>
                <c:pt idx="2664">
                  <c:v>-15.17402618</c:v>
                </c:pt>
                <c:pt idx="2665">
                  <c:v>-17.216422189999999</c:v>
                </c:pt>
                <c:pt idx="2666">
                  <c:v>-16.133396050000002</c:v>
                </c:pt>
                <c:pt idx="2667">
                  <c:v>-15.066538830000001</c:v>
                </c:pt>
                <c:pt idx="2668">
                  <c:v>-16.891461840000002</c:v>
                </c:pt>
                <c:pt idx="2669">
                  <c:v>-16.288156900000001</c:v>
                </c:pt>
                <c:pt idx="2670">
                  <c:v>-17.557025159999998</c:v>
                </c:pt>
                <c:pt idx="2671">
                  <c:v>-18.222936959999998</c:v>
                </c:pt>
                <c:pt idx="2672">
                  <c:v>-17.541337810000002</c:v>
                </c:pt>
                <c:pt idx="2673">
                  <c:v>-15.6696578</c:v>
                </c:pt>
                <c:pt idx="2674">
                  <c:v>-15.05081375</c:v>
                </c:pt>
                <c:pt idx="2675">
                  <c:v>-16.4115179</c:v>
                </c:pt>
                <c:pt idx="2676">
                  <c:v>-15.129260540000001</c:v>
                </c:pt>
                <c:pt idx="2677">
                  <c:v>-16.768082320000001</c:v>
                </c:pt>
                <c:pt idx="2678">
                  <c:v>-16.366696789999999</c:v>
                </c:pt>
                <c:pt idx="2679">
                  <c:v>-16.133409390000001</c:v>
                </c:pt>
                <c:pt idx="2680">
                  <c:v>-16.442718769999999</c:v>
                </c:pt>
                <c:pt idx="2681">
                  <c:v>-16.148805230000001</c:v>
                </c:pt>
                <c:pt idx="2682">
                  <c:v>-16.164905579999999</c:v>
                </c:pt>
                <c:pt idx="2683">
                  <c:v>-17.124467259999999</c:v>
                </c:pt>
                <c:pt idx="2684">
                  <c:v>-15.561913199999999</c:v>
                </c:pt>
                <c:pt idx="2685">
                  <c:v>-17.35506367</c:v>
                </c:pt>
                <c:pt idx="2686">
                  <c:v>-15.35997208</c:v>
                </c:pt>
                <c:pt idx="2687">
                  <c:v>-16.458489019999998</c:v>
                </c:pt>
                <c:pt idx="2688">
                  <c:v>-17.433752269999999</c:v>
                </c:pt>
                <c:pt idx="2689">
                  <c:v>-17.31053391</c:v>
                </c:pt>
                <c:pt idx="2690">
                  <c:v>-16.335291689999998</c:v>
                </c:pt>
                <c:pt idx="2691">
                  <c:v>-16.303631719999998</c:v>
                </c:pt>
                <c:pt idx="2692">
                  <c:v>-15.902576549999999</c:v>
                </c:pt>
                <c:pt idx="2693">
                  <c:v>-16.303708879999999</c:v>
                </c:pt>
                <c:pt idx="2694">
                  <c:v>-16.48956781</c:v>
                </c:pt>
                <c:pt idx="2695">
                  <c:v>-16.89118788</c:v>
                </c:pt>
                <c:pt idx="2696">
                  <c:v>-16.458607860000001</c:v>
                </c:pt>
                <c:pt idx="2697">
                  <c:v>-16.581925120000001</c:v>
                </c:pt>
                <c:pt idx="2698">
                  <c:v>-16.736410790000001</c:v>
                </c:pt>
                <c:pt idx="2699">
                  <c:v>-15.637763270000001</c:v>
                </c:pt>
                <c:pt idx="2700">
                  <c:v>-16.474163789999999</c:v>
                </c:pt>
                <c:pt idx="2701">
                  <c:v>-15.097708300000001</c:v>
                </c:pt>
                <c:pt idx="2702">
                  <c:v>-17.386724050000002</c:v>
                </c:pt>
                <c:pt idx="2703">
                  <c:v>-16.13352115</c:v>
                </c:pt>
                <c:pt idx="2704">
                  <c:v>-17.108781700000002</c:v>
                </c:pt>
                <c:pt idx="2705">
                  <c:v>-15.9944133</c:v>
                </c:pt>
                <c:pt idx="2706">
                  <c:v>-17.772076909999999</c:v>
                </c:pt>
                <c:pt idx="2707">
                  <c:v>-16.61291134</c:v>
                </c:pt>
                <c:pt idx="2708">
                  <c:v>-14.86458485</c:v>
                </c:pt>
                <c:pt idx="2709">
                  <c:v>-15.173897759999999</c:v>
                </c:pt>
                <c:pt idx="2710">
                  <c:v>-15.97885992</c:v>
                </c:pt>
                <c:pt idx="2711">
                  <c:v>-15.51448023</c:v>
                </c:pt>
                <c:pt idx="2712">
                  <c:v>-17.26310054</c:v>
                </c:pt>
                <c:pt idx="2713">
                  <c:v>-15.88677348</c:v>
                </c:pt>
                <c:pt idx="2714">
                  <c:v>-16.938152410000001</c:v>
                </c:pt>
                <c:pt idx="2715">
                  <c:v>-15.344361839999999</c:v>
                </c:pt>
                <c:pt idx="2716">
                  <c:v>-16.335136009999999</c:v>
                </c:pt>
                <c:pt idx="2717">
                  <c:v>-17.24736579</c:v>
                </c:pt>
                <c:pt idx="2718">
                  <c:v>-16.50559848</c:v>
                </c:pt>
                <c:pt idx="2719">
                  <c:v>-16.149343170000002</c:v>
                </c:pt>
                <c:pt idx="2720">
                  <c:v>-16.922551779999999</c:v>
                </c:pt>
                <c:pt idx="2721">
                  <c:v>-16.102126200000001</c:v>
                </c:pt>
                <c:pt idx="2722">
                  <c:v>-17.55720269</c:v>
                </c:pt>
                <c:pt idx="2723">
                  <c:v>-15.06616374</c:v>
                </c:pt>
                <c:pt idx="2724">
                  <c:v>-15.546201010000001</c:v>
                </c:pt>
                <c:pt idx="2725">
                  <c:v>-16.799415790000001</c:v>
                </c:pt>
                <c:pt idx="2726">
                  <c:v>-16.025723339999999</c:v>
                </c:pt>
                <c:pt idx="2727">
                  <c:v>-16.288018650000001</c:v>
                </c:pt>
                <c:pt idx="2728">
                  <c:v>-17.061574579999998</c:v>
                </c:pt>
                <c:pt idx="2729">
                  <c:v>-15.85556849</c:v>
                </c:pt>
                <c:pt idx="2730">
                  <c:v>-15.530194760000001</c:v>
                </c:pt>
                <c:pt idx="2731">
                  <c:v>-15.17391713</c:v>
                </c:pt>
                <c:pt idx="2732">
                  <c:v>-16.164935329999999</c:v>
                </c:pt>
                <c:pt idx="2733">
                  <c:v>-17.52575392</c:v>
                </c:pt>
                <c:pt idx="2734">
                  <c:v>-15.082055990000001</c:v>
                </c:pt>
                <c:pt idx="2735">
                  <c:v>-16.102094279999999</c:v>
                </c:pt>
                <c:pt idx="2736">
                  <c:v>-14.927426240000001</c:v>
                </c:pt>
                <c:pt idx="2737">
                  <c:v>-16.442509439999998</c:v>
                </c:pt>
                <c:pt idx="2738">
                  <c:v>-17.21621386</c:v>
                </c:pt>
                <c:pt idx="2739">
                  <c:v>-16.288376339999999</c:v>
                </c:pt>
                <c:pt idx="2740">
                  <c:v>-15.545714719999999</c:v>
                </c:pt>
                <c:pt idx="2741">
                  <c:v>-16.319444090000001</c:v>
                </c:pt>
                <c:pt idx="2742">
                  <c:v>-16.37995312</c:v>
                </c:pt>
                <c:pt idx="2743">
                  <c:v>-15.90251194</c:v>
                </c:pt>
                <c:pt idx="2744">
                  <c:v>-16.00989019</c:v>
                </c:pt>
                <c:pt idx="2745">
                  <c:v>-16.473889150000002</c:v>
                </c:pt>
                <c:pt idx="2746">
                  <c:v>-17.69613519</c:v>
                </c:pt>
                <c:pt idx="2747">
                  <c:v>-16.101836410000001</c:v>
                </c:pt>
                <c:pt idx="2748">
                  <c:v>-15.871077530000001</c:v>
                </c:pt>
                <c:pt idx="2749">
                  <c:v>-16.59744104</c:v>
                </c:pt>
                <c:pt idx="2750">
                  <c:v>-16.815050750000001</c:v>
                </c:pt>
                <c:pt idx="2751">
                  <c:v>-17.572454029999999</c:v>
                </c:pt>
                <c:pt idx="2752">
                  <c:v>-16.379580050000001</c:v>
                </c:pt>
                <c:pt idx="2753">
                  <c:v>-16.395578830000002</c:v>
                </c:pt>
                <c:pt idx="2754">
                  <c:v>-15.53012945</c:v>
                </c:pt>
                <c:pt idx="2755">
                  <c:v>-15.824147590000001</c:v>
                </c:pt>
                <c:pt idx="2756">
                  <c:v>-15.994469560000001</c:v>
                </c:pt>
                <c:pt idx="2757">
                  <c:v>-16.628435669999998</c:v>
                </c:pt>
                <c:pt idx="2758">
                  <c:v>-16.767494679999999</c:v>
                </c:pt>
                <c:pt idx="2759">
                  <c:v>-16.660344460000001</c:v>
                </c:pt>
                <c:pt idx="2760">
                  <c:v>-16.982366849999998</c:v>
                </c:pt>
                <c:pt idx="2761">
                  <c:v>-16.751430299999999</c:v>
                </c:pt>
                <c:pt idx="2762">
                  <c:v>-15.46698129</c:v>
                </c:pt>
                <c:pt idx="2763">
                  <c:v>-15.359510869999999</c:v>
                </c:pt>
                <c:pt idx="2764">
                  <c:v>-15.715953949999999</c:v>
                </c:pt>
                <c:pt idx="2765">
                  <c:v>-17.52507722</c:v>
                </c:pt>
                <c:pt idx="2766">
                  <c:v>-16.79856771</c:v>
                </c:pt>
                <c:pt idx="2767">
                  <c:v>-15.823554010000001</c:v>
                </c:pt>
                <c:pt idx="2768">
                  <c:v>-15.962696340000001</c:v>
                </c:pt>
                <c:pt idx="2769">
                  <c:v>-15.71580221</c:v>
                </c:pt>
                <c:pt idx="2770">
                  <c:v>-16.906198750000001</c:v>
                </c:pt>
                <c:pt idx="2771">
                  <c:v>-16.48910485</c:v>
                </c:pt>
                <c:pt idx="2772">
                  <c:v>-16.148342880000001</c:v>
                </c:pt>
                <c:pt idx="2773">
                  <c:v>-17.123789200000001</c:v>
                </c:pt>
                <c:pt idx="2774">
                  <c:v>-16.952997459999999</c:v>
                </c:pt>
                <c:pt idx="2775">
                  <c:v>-17.540192040000001</c:v>
                </c:pt>
                <c:pt idx="2776">
                  <c:v>-16.085247819999999</c:v>
                </c:pt>
                <c:pt idx="2777">
                  <c:v>-17.478124579999999</c:v>
                </c:pt>
                <c:pt idx="2778">
                  <c:v>-16.597060249999998</c:v>
                </c:pt>
                <c:pt idx="2779">
                  <c:v>-16.659915680000001</c:v>
                </c:pt>
                <c:pt idx="2780">
                  <c:v>-15.65315824</c:v>
                </c:pt>
                <c:pt idx="2781">
                  <c:v>-17.540752909999998</c:v>
                </c:pt>
                <c:pt idx="2782">
                  <c:v>-16.688761589999999</c:v>
                </c:pt>
                <c:pt idx="2783">
                  <c:v>-16.921983940000001</c:v>
                </c:pt>
                <c:pt idx="2784">
                  <c:v>-16.319087530000001</c:v>
                </c:pt>
                <c:pt idx="2785">
                  <c:v>-15.80781717</c:v>
                </c:pt>
                <c:pt idx="2786">
                  <c:v>-16.101649290000001</c:v>
                </c:pt>
                <c:pt idx="2787">
                  <c:v>-16.767134479999999</c:v>
                </c:pt>
                <c:pt idx="2788">
                  <c:v>-16.256288260000002</c:v>
                </c:pt>
                <c:pt idx="2789">
                  <c:v>-16.875209170000002</c:v>
                </c:pt>
                <c:pt idx="2790">
                  <c:v>-17.01379429</c:v>
                </c:pt>
                <c:pt idx="2791">
                  <c:v>-16.78282269</c:v>
                </c:pt>
                <c:pt idx="2792">
                  <c:v>-16.56543418</c:v>
                </c:pt>
                <c:pt idx="2793">
                  <c:v>-16.303227669999998</c:v>
                </c:pt>
                <c:pt idx="2794">
                  <c:v>-15.85499725</c:v>
                </c:pt>
                <c:pt idx="2795">
                  <c:v>-16.410855819999998</c:v>
                </c:pt>
                <c:pt idx="2796">
                  <c:v>-16.164387569999999</c:v>
                </c:pt>
                <c:pt idx="2797">
                  <c:v>-15.978380919999999</c:v>
                </c:pt>
                <c:pt idx="2798">
                  <c:v>-16.1959202</c:v>
                </c:pt>
                <c:pt idx="2799">
                  <c:v>-16.101560979999999</c:v>
                </c:pt>
                <c:pt idx="2800">
                  <c:v>-16.13277051</c:v>
                </c:pt>
                <c:pt idx="2801">
                  <c:v>-17.323242539999999</c:v>
                </c:pt>
                <c:pt idx="2802">
                  <c:v>-15.85504832</c:v>
                </c:pt>
                <c:pt idx="2803">
                  <c:v>-16.704567010000002</c:v>
                </c:pt>
                <c:pt idx="2804">
                  <c:v>-16.45803119</c:v>
                </c:pt>
                <c:pt idx="2805">
                  <c:v>-17.09239762</c:v>
                </c:pt>
                <c:pt idx="2806">
                  <c:v>-16.056150259999999</c:v>
                </c:pt>
                <c:pt idx="2807">
                  <c:v>-16.64379993</c:v>
                </c:pt>
                <c:pt idx="2808">
                  <c:v>-16.334554539999999</c:v>
                </c:pt>
                <c:pt idx="2809">
                  <c:v>-15.049784130000001</c:v>
                </c:pt>
                <c:pt idx="2810">
                  <c:v>-16.814196379999998</c:v>
                </c:pt>
                <c:pt idx="2811">
                  <c:v>-15.96248095</c:v>
                </c:pt>
                <c:pt idx="2812">
                  <c:v>-16.009555979999998</c:v>
                </c:pt>
                <c:pt idx="2813">
                  <c:v>-14.399441449999999</c:v>
                </c:pt>
                <c:pt idx="2814">
                  <c:v>-16.62833474</c:v>
                </c:pt>
                <c:pt idx="2815">
                  <c:v>-15.56125705</c:v>
                </c:pt>
                <c:pt idx="2816">
                  <c:v>-16.628434089999999</c:v>
                </c:pt>
                <c:pt idx="2817">
                  <c:v>-16.921875880000002</c:v>
                </c:pt>
                <c:pt idx="2818">
                  <c:v>-16.271697870000001</c:v>
                </c:pt>
                <c:pt idx="2819">
                  <c:v>-15.406803549999999</c:v>
                </c:pt>
                <c:pt idx="2820">
                  <c:v>-17.648417259999999</c:v>
                </c:pt>
                <c:pt idx="2821">
                  <c:v>-16.025456330000001</c:v>
                </c:pt>
                <c:pt idx="2822">
                  <c:v>-16.90623003</c:v>
                </c:pt>
                <c:pt idx="2823">
                  <c:v>-16.767196219999999</c:v>
                </c:pt>
                <c:pt idx="2824">
                  <c:v>-16.922180430000001</c:v>
                </c:pt>
                <c:pt idx="2825">
                  <c:v>-16.720328519999999</c:v>
                </c:pt>
                <c:pt idx="2826">
                  <c:v>-15.82347309</c:v>
                </c:pt>
                <c:pt idx="2827">
                  <c:v>-17.278523870000001</c:v>
                </c:pt>
                <c:pt idx="2828">
                  <c:v>-16.998180229999999</c:v>
                </c:pt>
                <c:pt idx="2829">
                  <c:v>-16.704593819999999</c:v>
                </c:pt>
                <c:pt idx="2830">
                  <c:v>-15.962336150000001</c:v>
                </c:pt>
                <c:pt idx="2831">
                  <c:v>-16.720070150000002</c:v>
                </c:pt>
                <c:pt idx="2832">
                  <c:v>-14.75665</c:v>
                </c:pt>
                <c:pt idx="2833">
                  <c:v>-15.684590630000001</c:v>
                </c:pt>
                <c:pt idx="2834">
                  <c:v>-16.968988809999999</c:v>
                </c:pt>
                <c:pt idx="2835">
                  <c:v>-16.256075750000001</c:v>
                </c:pt>
                <c:pt idx="2836">
                  <c:v>-16.303212760000001</c:v>
                </c:pt>
                <c:pt idx="2837">
                  <c:v>-17.000481310000001</c:v>
                </c:pt>
                <c:pt idx="2838">
                  <c:v>-15.49814473</c:v>
                </c:pt>
                <c:pt idx="2839">
                  <c:v>-17.029571489999999</c:v>
                </c:pt>
                <c:pt idx="2840">
                  <c:v>-16.164240199999998</c:v>
                </c:pt>
                <c:pt idx="2841">
                  <c:v>-17.262829620000002</c:v>
                </c:pt>
                <c:pt idx="2842">
                  <c:v>-16.736156319999999</c:v>
                </c:pt>
                <c:pt idx="2843">
                  <c:v>-15.99398019</c:v>
                </c:pt>
                <c:pt idx="2844">
                  <c:v>-16.628439069999999</c:v>
                </c:pt>
                <c:pt idx="2845">
                  <c:v>-17.525267450000001</c:v>
                </c:pt>
                <c:pt idx="2846">
                  <c:v>-16.272116059999998</c:v>
                </c:pt>
                <c:pt idx="2847">
                  <c:v>-16.628490509999999</c:v>
                </c:pt>
                <c:pt idx="2848">
                  <c:v>-14.77240823</c:v>
                </c:pt>
                <c:pt idx="2849">
                  <c:v>-16.271779299999999</c:v>
                </c:pt>
                <c:pt idx="2850">
                  <c:v>-15.82352502</c:v>
                </c:pt>
                <c:pt idx="2851">
                  <c:v>-14.987303259999999</c:v>
                </c:pt>
                <c:pt idx="2852">
                  <c:v>-16.612904189999998</c:v>
                </c:pt>
                <c:pt idx="2853">
                  <c:v>-15.993741379999999</c:v>
                </c:pt>
                <c:pt idx="2854">
                  <c:v>-15.529684270000001</c:v>
                </c:pt>
                <c:pt idx="2855">
                  <c:v>-17.09240939</c:v>
                </c:pt>
                <c:pt idx="2856">
                  <c:v>-16.117063380000001</c:v>
                </c:pt>
                <c:pt idx="2857">
                  <c:v>-16.720230520000001</c:v>
                </c:pt>
                <c:pt idx="2858">
                  <c:v>-16.814248079999999</c:v>
                </c:pt>
                <c:pt idx="2859">
                  <c:v>-17.43306784</c:v>
                </c:pt>
                <c:pt idx="2860">
                  <c:v>-14.52556757</c:v>
                </c:pt>
                <c:pt idx="2861">
                  <c:v>-16.195661439999999</c:v>
                </c:pt>
                <c:pt idx="2862">
                  <c:v>-16.830212670000002</c:v>
                </c:pt>
                <c:pt idx="2863">
                  <c:v>-15.513926120000001</c:v>
                </c:pt>
                <c:pt idx="2864">
                  <c:v>-16.921931950000001</c:v>
                </c:pt>
                <c:pt idx="2865">
                  <c:v>-15.99377497</c:v>
                </c:pt>
                <c:pt idx="2866">
                  <c:v>-16.442064810000002</c:v>
                </c:pt>
                <c:pt idx="2867">
                  <c:v>-16.78289543</c:v>
                </c:pt>
                <c:pt idx="2868">
                  <c:v>-17.50933568</c:v>
                </c:pt>
                <c:pt idx="2869">
                  <c:v>-16.287600489999999</c:v>
                </c:pt>
                <c:pt idx="2870">
                  <c:v>-16.612642279999999</c:v>
                </c:pt>
                <c:pt idx="2871">
                  <c:v>-15.886253460000001</c:v>
                </c:pt>
                <c:pt idx="2872">
                  <c:v>-15.172891549999999</c:v>
                </c:pt>
                <c:pt idx="2873">
                  <c:v>-17.18415165</c:v>
                </c:pt>
                <c:pt idx="2874">
                  <c:v>-16.318976880000001</c:v>
                </c:pt>
                <c:pt idx="2875">
                  <c:v>-16.5496807</c:v>
                </c:pt>
                <c:pt idx="2876">
                  <c:v>-15.22022218</c:v>
                </c:pt>
                <c:pt idx="2877">
                  <c:v>-16.303092660000001</c:v>
                </c:pt>
                <c:pt idx="2878">
                  <c:v>-17.680072450000001</c:v>
                </c:pt>
                <c:pt idx="2879">
                  <c:v>-16.13331402</c:v>
                </c:pt>
                <c:pt idx="2880">
                  <c:v>-17.355193669999998</c:v>
                </c:pt>
                <c:pt idx="2881">
                  <c:v>-17.124192399999998</c:v>
                </c:pt>
                <c:pt idx="2882">
                  <c:v>-16.303474470000001</c:v>
                </c:pt>
                <c:pt idx="2883">
                  <c:v>-17.38645442</c:v>
                </c:pt>
                <c:pt idx="2884">
                  <c:v>-15.761218059999999</c:v>
                </c:pt>
                <c:pt idx="2885">
                  <c:v>-16.303747510000001</c:v>
                </c:pt>
                <c:pt idx="2886">
                  <c:v>-17.061155719999999</c:v>
                </c:pt>
                <c:pt idx="2887">
                  <c:v>-17.417793360000001</c:v>
                </c:pt>
                <c:pt idx="2888">
                  <c:v>-16.922436250000001</c:v>
                </c:pt>
                <c:pt idx="2889">
                  <c:v>-15.76317148</c:v>
                </c:pt>
                <c:pt idx="2890">
                  <c:v>-16.148666599999999</c:v>
                </c:pt>
                <c:pt idx="2891">
                  <c:v>-15.915693170000001</c:v>
                </c:pt>
                <c:pt idx="2892">
                  <c:v>-15.73181903</c:v>
                </c:pt>
                <c:pt idx="2893">
                  <c:v>-14.617779519999999</c:v>
                </c:pt>
                <c:pt idx="2894">
                  <c:v>-16.6286688</c:v>
                </c:pt>
                <c:pt idx="2895">
                  <c:v>-17.10864548</c:v>
                </c:pt>
                <c:pt idx="2896">
                  <c:v>-15.54564388</c:v>
                </c:pt>
                <c:pt idx="2897">
                  <c:v>-17.092511989999998</c:v>
                </c:pt>
                <c:pt idx="2898">
                  <c:v>-16.644371329999998</c:v>
                </c:pt>
                <c:pt idx="2899">
                  <c:v>-16.44255755</c:v>
                </c:pt>
                <c:pt idx="2900">
                  <c:v>-16.31937228</c:v>
                </c:pt>
                <c:pt idx="2901">
                  <c:v>-17.045565079999999</c:v>
                </c:pt>
                <c:pt idx="2902">
                  <c:v>-16.148807510000001</c:v>
                </c:pt>
                <c:pt idx="2903">
                  <c:v>-17.168992320000001</c:v>
                </c:pt>
                <c:pt idx="2904">
                  <c:v>-16.334891540000001</c:v>
                </c:pt>
                <c:pt idx="2905">
                  <c:v>-16.180312130000001</c:v>
                </c:pt>
                <c:pt idx="2906">
                  <c:v>-17.711500919999999</c:v>
                </c:pt>
                <c:pt idx="2907">
                  <c:v>-16.72031333</c:v>
                </c:pt>
                <c:pt idx="2908">
                  <c:v>-14.66480056</c:v>
                </c:pt>
                <c:pt idx="2909">
                  <c:v>-15.68486246</c:v>
                </c:pt>
                <c:pt idx="2910">
                  <c:v>-16.659941920000001</c:v>
                </c:pt>
                <c:pt idx="2911">
                  <c:v>-16.78322331</c:v>
                </c:pt>
                <c:pt idx="2912">
                  <c:v>-16.256422570000002</c:v>
                </c:pt>
                <c:pt idx="2913">
                  <c:v>-15.327953559999999</c:v>
                </c:pt>
                <c:pt idx="2914">
                  <c:v>-16.08809226</c:v>
                </c:pt>
                <c:pt idx="2915">
                  <c:v>-16.287935539999999</c:v>
                </c:pt>
                <c:pt idx="2916">
                  <c:v>-15.12873149</c:v>
                </c:pt>
                <c:pt idx="2917">
                  <c:v>-18.314353029999999</c:v>
                </c:pt>
                <c:pt idx="2918">
                  <c:v>-16.16455101</c:v>
                </c:pt>
                <c:pt idx="2919">
                  <c:v>-15.71620098</c:v>
                </c:pt>
                <c:pt idx="2920">
                  <c:v>-15.808116310000001</c:v>
                </c:pt>
                <c:pt idx="2921">
                  <c:v>-16.985103760000001</c:v>
                </c:pt>
                <c:pt idx="2922">
                  <c:v>-16.19595855</c:v>
                </c:pt>
                <c:pt idx="2923">
                  <c:v>-16.303432189999999</c:v>
                </c:pt>
                <c:pt idx="2924">
                  <c:v>-16.442355410000001</c:v>
                </c:pt>
                <c:pt idx="2925">
                  <c:v>-15.51441816</c:v>
                </c:pt>
                <c:pt idx="2926">
                  <c:v>-16.565686500000002</c:v>
                </c:pt>
                <c:pt idx="2927">
                  <c:v>-16.922482890000001</c:v>
                </c:pt>
                <c:pt idx="2928">
                  <c:v>-15.80807875</c:v>
                </c:pt>
                <c:pt idx="2929">
                  <c:v>-14.94264626</c:v>
                </c:pt>
                <c:pt idx="2930">
                  <c:v>-16.922455060000001</c:v>
                </c:pt>
                <c:pt idx="2931">
                  <c:v>-15.437902709999999</c:v>
                </c:pt>
                <c:pt idx="2932">
                  <c:v>-16.00962097</c:v>
                </c:pt>
                <c:pt idx="2933">
                  <c:v>-16.735992679999999</c:v>
                </c:pt>
                <c:pt idx="2934">
                  <c:v>-15.51404844</c:v>
                </c:pt>
                <c:pt idx="2935">
                  <c:v>-15.32786143</c:v>
                </c:pt>
                <c:pt idx="2936">
                  <c:v>-15.391165600000001</c:v>
                </c:pt>
                <c:pt idx="2937">
                  <c:v>-17.013989219999999</c:v>
                </c:pt>
                <c:pt idx="2938">
                  <c:v>-16.30376085</c:v>
                </c:pt>
                <c:pt idx="2939">
                  <c:v>-16.799351250000001</c:v>
                </c:pt>
                <c:pt idx="2940">
                  <c:v>-16.799384710000002</c:v>
                </c:pt>
                <c:pt idx="2941">
                  <c:v>-15.855242949999999</c:v>
                </c:pt>
                <c:pt idx="2942">
                  <c:v>-16.350985529999999</c:v>
                </c:pt>
                <c:pt idx="2943">
                  <c:v>-15.32865941</c:v>
                </c:pt>
                <c:pt idx="2944">
                  <c:v>-15.577497709999999</c:v>
                </c:pt>
                <c:pt idx="2945">
                  <c:v>-16.550415810000001</c:v>
                </c:pt>
                <c:pt idx="2946">
                  <c:v>-15.25201948</c:v>
                </c:pt>
                <c:pt idx="2947">
                  <c:v>-15.03502228</c:v>
                </c:pt>
                <c:pt idx="2948">
                  <c:v>-15.653654169999999</c:v>
                </c:pt>
                <c:pt idx="2949">
                  <c:v>-16.041524110000001</c:v>
                </c:pt>
                <c:pt idx="2950">
                  <c:v>-15.8712593</c:v>
                </c:pt>
                <c:pt idx="2951">
                  <c:v>-16.783609309999999</c:v>
                </c:pt>
                <c:pt idx="2952">
                  <c:v>-16.45864912</c:v>
                </c:pt>
                <c:pt idx="2953">
                  <c:v>-16.489891929999999</c:v>
                </c:pt>
                <c:pt idx="2954">
                  <c:v>-15.375858020000001</c:v>
                </c:pt>
                <c:pt idx="2955">
                  <c:v>-15.561551789999999</c:v>
                </c:pt>
                <c:pt idx="2956">
                  <c:v>-15.375628369999999</c:v>
                </c:pt>
                <c:pt idx="2957">
                  <c:v>-17.680297800000002</c:v>
                </c:pt>
                <c:pt idx="2958">
                  <c:v>-17.38674941</c:v>
                </c:pt>
                <c:pt idx="2959">
                  <c:v>-14.49448832</c:v>
                </c:pt>
                <c:pt idx="2960">
                  <c:v>-16.38257063</c:v>
                </c:pt>
                <c:pt idx="2961">
                  <c:v>-15.51453824</c:v>
                </c:pt>
                <c:pt idx="2962">
                  <c:v>-15.979035639999999</c:v>
                </c:pt>
                <c:pt idx="2963">
                  <c:v>-15.74771383</c:v>
                </c:pt>
                <c:pt idx="2964">
                  <c:v>-17.061184610000002</c:v>
                </c:pt>
                <c:pt idx="2965">
                  <c:v>-17.819245420000001</c:v>
                </c:pt>
                <c:pt idx="2966">
                  <c:v>-14.665178340000001</c:v>
                </c:pt>
                <c:pt idx="2967">
                  <c:v>-15.17374976</c:v>
                </c:pt>
                <c:pt idx="2968">
                  <c:v>-16.086190640000002</c:v>
                </c:pt>
                <c:pt idx="2969">
                  <c:v>-14.75703775</c:v>
                </c:pt>
                <c:pt idx="2970">
                  <c:v>-15.066247860000001</c:v>
                </c:pt>
                <c:pt idx="2971">
                  <c:v>-15.48325082</c:v>
                </c:pt>
                <c:pt idx="2972">
                  <c:v>-15.97882004</c:v>
                </c:pt>
                <c:pt idx="2973">
                  <c:v>-16.644603109999998</c:v>
                </c:pt>
                <c:pt idx="2974">
                  <c:v>-15.49880956</c:v>
                </c:pt>
                <c:pt idx="2975">
                  <c:v>-15.2680939</c:v>
                </c:pt>
                <c:pt idx="2976">
                  <c:v>-16.59743418</c:v>
                </c:pt>
                <c:pt idx="2977">
                  <c:v>-15.546379140000001</c:v>
                </c:pt>
                <c:pt idx="2978">
                  <c:v>-17.077206870000001</c:v>
                </c:pt>
                <c:pt idx="2979">
                  <c:v>-16.335324880000002</c:v>
                </c:pt>
                <c:pt idx="2980">
                  <c:v>-18.005289659999999</c:v>
                </c:pt>
                <c:pt idx="2981">
                  <c:v>-15.638247700000001</c:v>
                </c:pt>
                <c:pt idx="2982">
                  <c:v>-16.783667739999999</c:v>
                </c:pt>
                <c:pt idx="2983">
                  <c:v>-15.05073097</c:v>
                </c:pt>
                <c:pt idx="2984">
                  <c:v>-16.84647395</c:v>
                </c:pt>
                <c:pt idx="2985">
                  <c:v>-17.494124660000001</c:v>
                </c:pt>
                <c:pt idx="2986">
                  <c:v>-17.680497580000001</c:v>
                </c:pt>
                <c:pt idx="2987">
                  <c:v>-17.046003120000002</c:v>
                </c:pt>
                <c:pt idx="2988">
                  <c:v>-15.99472317</c:v>
                </c:pt>
                <c:pt idx="2989">
                  <c:v>-17.046216529999999</c:v>
                </c:pt>
                <c:pt idx="2990">
                  <c:v>-17.339808590000001</c:v>
                </c:pt>
                <c:pt idx="2991">
                  <c:v>-16.644684269999999</c:v>
                </c:pt>
                <c:pt idx="2992">
                  <c:v>-17.493852520000001</c:v>
                </c:pt>
                <c:pt idx="2993">
                  <c:v>-18.005210659999999</c:v>
                </c:pt>
                <c:pt idx="2994">
                  <c:v>-16.56622922</c:v>
                </c:pt>
                <c:pt idx="2995">
                  <c:v>-16.44273243</c:v>
                </c:pt>
                <c:pt idx="2996">
                  <c:v>-16.164589979999999</c:v>
                </c:pt>
                <c:pt idx="2997">
                  <c:v>-14.75704711</c:v>
                </c:pt>
                <c:pt idx="2998">
                  <c:v>-16.537153579999998</c:v>
                </c:pt>
                <c:pt idx="2999">
                  <c:v>-17.790099810000001</c:v>
                </c:pt>
                <c:pt idx="3000">
                  <c:v>-16.767846859999999</c:v>
                </c:pt>
                <c:pt idx="3001">
                  <c:v>-15.220813919999999</c:v>
                </c:pt>
                <c:pt idx="3002">
                  <c:v>-16.39582527</c:v>
                </c:pt>
                <c:pt idx="3003">
                  <c:v>-16.28795186</c:v>
                </c:pt>
                <c:pt idx="3004">
                  <c:v>-17.95840106</c:v>
                </c:pt>
                <c:pt idx="3005">
                  <c:v>-17.045633680000002</c:v>
                </c:pt>
                <c:pt idx="3006">
                  <c:v>-17.001064469999999</c:v>
                </c:pt>
                <c:pt idx="3007">
                  <c:v>-16.815110170000001</c:v>
                </c:pt>
                <c:pt idx="3008">
                  <c:v>-16.00992626</c:v>
                </c:pt>
                <c:pt idx="3009">
                  <c:v>-15.35960957</c:v>
                </c:pt>
                <c:pt idx="3010">
                  <c:v>-16.272353670000001</c:v>
                </c:pt>
                <c:pt idx="3011">
                  <c:v>-15.90254947</c:v>
                </c:pt>
                <c:pt idx="3012">
                  <c:v>-16.256878830000002</c:v>
                </c:pt>
                <c:pt idx="3013">
                  <c:v>-16.13317984</c:v>
                </c:pt>
                <c:pt idx="3014">
                  <c:v>-16.041585430000001</c:v>
                </c:pt>
                <c:pt idx="3015">
                  <c:v>-15.283824900000001</c:v>
                </c:pt>
                <c:pt idx="3016">
                  <c:v>-15.54613361</c:v>
                </c:pt>
                <c:pt idx="3017">
                  <c:v>-14.05975087</c:v>
                </c:pt>
                <c:pt idx="3018">
                  <c:v>-13.860372590000001</c:v>
                </c:pt>
                <c:pt idx="3019">
                  <c:v>-12.900918109999999</c:v>
                </c:pt>
                <c:pt idx="3020">
                  <c:v>-12.26635061</c:v>
                </c:pt>
                <c:pt idx="3021">
                  <c:v>-9.6836604800000003</c:v>
                </c:pt>
                <c:pt idx="3022">
                  <c:v>-5.6305442000000001</c:v>
                </c:pt>
                <c:pt idx="3023">
                  <c:v>-2.08829537</c:v>
                </c:pt>
                <c:pt idx="3024">
                  <c:v>4.1147731099999998</c:v>
                </c:pt>
                <c:pt idx="3025">
                  <c:v>12.496874249999999</c:v>
                </c:pt>
                <c:pt idx="3026">
                  <c:v>21.5783779</c:v>
                </c:pt>
                <c:pt idx="3027">
                  <c:v>30.952671840000001</c:v>
                </c:pt>
                <c:pt idx="3028">
                  <c:v>43.003199459999998</c:v>
                </c:pt>
                <c:pt idx="3029">
                  <c:v>55.052006660000004</c:v>
                </c:pt>
                <c:pt idx="3030">
                  <c:v>66.873217199999999</c:v>
                </c:pt>
                <c:pt idx="3031">
                  <c:v>79.460119129999995</c:v>
                </c:pt>
                <c:pt idx="3032">
                  <c:v>94.18781998</c:v>
                </c:pt>
                <c:pt idx="3033">
                  <c:v>105.31081053</c:v>
                </c:pt>
                <c:pt idx="3034">
                  <c:v>120.51491212000001</c:v>
                </c:pt>
                <c:pt idx="3035">
                  <c:v>133.12452883</c:v>
                </c:pt>
                <c:pt idx="3036">
                  <c:v>145.68599086</c:v>
                </c:pt>
                <c:pt idx="3037">
                  <c:v>158.02758897000001</c:v>
                </c:pt>
                <c:pt idx="3038">
                  <c:v>172.44803057999999</c:v>
                </c:pt>
                <c:pt idx="3039">
                  <c:v>185.12770606999999</c:v>
                </c:pt>
                <c:pt idx="3040">
                  <c:v>196.76533046</c:v>
                </c:pt>
                <c:pt idx="3041">
                  <c:v>209.30863321000001</c:v>
                </c:pt>
                <c:pt idx="3042">
                  <c:v>218.69879628000001</c:v>
                </c:pt>
                <c:pt idx="3043">
                  <c:v>230.1593105</c:v>
                </c:pt>
                <c:pt idx="3044">
                  <c:v>238.82300334000001</c:v>
                </c:pt>
                <c:pt idx="3045">
                  <c:v>247.88942638</c:v>
                </c:pt>
                <c:pt idx="3046">
                  <c:v>256.87731732999998</c:v>
                </c:pt>
                <c:pt idx="3047">
                  <c:v>265.99019671999997</c:v>
                </c:pt>
                <c:pt idx="3048">
                  <c:v>275.40627323000001</c:v>
                </c:pt>
                <c:pt idx="3049">
                  <c:v>279.24096960999998</c:v>
                </c:pt>
                <c:pt idx="3050">
                  <c:v>278.37522760000002</c:v>
                </c:pt>
                <c:pt idx="3051">
                  <c:v>278.64987201999998</c:v>
                </c:pt>
                <c:pt idx="3052">
                  <c:v>276.73687968000002</c:v>
                </c:pt>
                <c:pt idx="3053">
                  <c:v>276.97806908000001</c:v>
                </c:pt>
                <c:pt idx="3054">
                  <c:v>278.18837389999999</c:v>
                </c:pt>
                <c:pt idx="3055">
                  <c:v>278.97398958999997</c:v>
                </c:pt>
                <c:pt idx="3056">
                  <c:v>278.52424918000003</c:v>
                </c:pt>
                <c:pt idx="3057">
                  <c:v>277.29293247999999</c:v>
                </c:pt>
                <c:pt idx="3058">
                  <c:v>277.10896700000001</c:v>
                </c:pt>
                <c:pt idx="3059">
                  <c:v>277.90972413999998</c:v>
                </c:pt>
                <c:pt idx="3060">
                  <c:v>277.61357347000001</c:v>
                </c:pt>
                <c:pt idx="3061">
                  <c:v>276.37708974999998</c:v>
                </c:pt>
                <c:pt idx="3062">
                  <c:v>277.04319205000002</c:v>
                </c:pt>
                <c:pt idx="3063">
                  <c:v>276.90919093000002</c:v>
                </c:pt>
                <c:pt idx="3064">
                  <c:v>275.87043671999999</c:v>
                </c:pt>
                <c:pt idx="3065">
                  <c:v>276.66218988999998</c:v>
                </c:pt>
                <c:pt idx="3066">
                  <c:v>277.26101784000002</c:v>
                </c:pt>
                <c:pt idx="3067">
                  <c:v>276.72326898</c:v>
                </c:pt>
                <c:pt idx="3068">
                  <c:v>276.49675822</c:v>
                </c:pt>
                <c:pt idx="3069">
                  <c:v>276.18101192</c:v>
                </c:pt>
                <c:pt idx="3070">
                  <c:v>276.81346000000002</c:v>
                </c:pt>
                <c:pt idx="3071">
                  <c:v>276.49037842000001</c:v>
                </c:pt>
                <c:pt idx="3072">
                  <c:v>275.76255421000002</c:v>
                </c:pt>
                <c:pt idx="3073">
                  <c:v>275.84988470000002</c:v>
                </c:pt>
                <c:pt idx="3074">
                  <c:v>275.84748227</c:v>
                </c:pt>
                <c:pt idx="3075">
                  <c:v>276.74407725999998</c:v>
                </c:pt>
                <c:pt idx="3076">
                  <c:v>277.71779328000002</c:v>
                </c:pt>
                <c:pt idx="3077">
                  <c:v>275.74974043999998</c:v>
                </c:pt>
                <c:pt idx="3078">
                  <c:v>276.21997771999997</c:v>
                </c:pt>
                <c:pt idx="3079">
                  <c:v>275.95620809000002</c:v>
                </c:pt>
                <c:pt idx="3080">
                  <c:v>276.98754194000003</c:v>
                </c:pt>
                <c:pt idx="3081">
                  <c:v>277.43522627999999</c:v>
                </c:pt>
                <c:pt idx="3082">
                  <c:v>276.25301540999999</c:v>
                </c:pt>
                <c:pt idx="3083">
                  <c:v>275.74408382000001</c:v>
                </c:pt>
                <c:pt idx="3084">
                  <c:v>276.00591347</c:v>
                </c:pt>
                <c:pt idx="3085">
                  <c:v>277.45689769000001</c:v>
                </c:pt>
                <c:pt idx="3086">
                  <c:v>275.63161444000002</c:v>
                </c:pt>
                <c:pt idx="3087">
                  <c:v>277.55197657999997</c:v>
                </c:pt>
                <c:pt idx="3088">
                  <c:v>275.48495401000002</c:v>
                </c:pt>
                <c:pt idx="3089">
                  <c:v>275.53298771999999</c:v>
                </c:pt>
                <c:pt idx="3090">
                  <c:v>277.42745079999997</c:v>
                </c:pt>
                <c:pt idx="3091">
                  <c:v>277.41512492999999</c:v>
                </c:pt>
                <c:pt idx="3092">
                  <c:v>276.97064750999999</c:v>
                </c:pt>
                <c:pt idx="3093">
                  <c:v>277.04483166</c:v>
                </c:pt>
                <c:pt idx="3094">
                  <c:v>276.63128743999999</c:v>
                </c:pt>
                <c:pt idx="3095">
                  <c:v>276.74421526999998</c:v>
                </c:pt>
                <c:pt idx="3096">
                  <c:v>277.07257397000001</c:v>
                </c:pt>
                <c:pt idx="3097">
                  <c:v>277.90343751</c:v>
                </c:pt>
                <c:pt idx="3098">
                  <c:v>276.77558862000001</c:v>
                </c:pt>
                <c:pt idx="3099">
                  <c:v>275.53868026999999</c:v>
                </c:pt>
                <c:pt idx="3100">
                  <c:v>276.31293545</c:v>
                </c:pt>
                <c:pt idx="3101">
                  <c:v>277.25678248999998</c:v>
                </c:pt>
                <c:pt idx="3102">
                  <c:v>276.57431895000002</c:v>
                </c:pt>
                <c:pt idx="3103">
                  <c:v>275.07285057000001</c:v>
                </c:pt>
                <c:pt idx="3104">
                  <c:v>275.43339384000001</c:v>
                </c:pt>
                <c:pt idx="3105">
                  <c:v>277.28970200999998</c:v>
                </c:pt>
                <c:pt idx="3106">
                  <c:v>274.97527672000001</c:v>
                </c:pt>
                <c:pt idx="3107">
                  <c:v>275.86065943</c:v>
                </c:pt>
                <c:pt idx="3108">
                  <c:v>275.10612328000002</c:v>
                </c:pt>
                <c:pt idx="3109">
                  <c:v>277.08886077</c:v>
                </c:pt>
                <c:pt idx="3110">
                  <c:v>275.12163678000002</c:v>
                </c:pt>
                <c:pt idx="3111">
                  <c:v>275.46551040000003</c:v>
                </c:pt>
                <c:pt idx="3112">
                  <c:v>276.03713316</c:v>
                </c:pt>
                <c:pt idx="3113">
                  <c:v>276.54859350999999</c:v>
                </c:pt>
                <c:pt idx="3114">
                  <c:v>275.92503728000003</c:v>
                </c:pt>
                <c:pt idx="3115">
                  <c:v>276.37410727000002</c:v>
                </c:pt>
                <c:pt idx="3116">
                  <c:v>275.97299915000002</c:v>
                </c:pt>
                <c:pt idx="3117">
                  <c:v>276.04009894000001</c:v>
                </c:pt>
                <c:pt idx="3118">
                  <c:v>276.06160233000003</c:v>
                </c:pt>
                <c:pt idx="3119">
                  <c:v>275.43705863000002</c:v>
                </c:pt>
                <c:pt idx="3120">
                  <c:v>274.89733336</c:v>
                </c:pt>
                <c:pt idx="3121">
                  <c:v>276.82557288999999</c:v>
                </c:pt>
                <c:pt idx="3122">
                  <c:v>276.08582200000001</c:v>
                </c:pt>
                <c:pt idx="3123">
                  <c:v>275.75480730999999</c:v>
                </c:pt>
                <c:pt idx="3124">
                  <c:v>274.79210673</c:v>
                </c:pt>
                <c:pt idx="3125">
                  <c:v>276.45826753</c:v>
                </c:pt>
                <c:pt idx="3126">
                  <c:v>276.16304105</c:v>
                </c:pt>
                <c:pt idx="3127">
                  <c:v>277.55005166000001</c:v>
                </c:pt>
                <c:pt idx="3128">
                  <c:v>276.31853238999997</c:v>
                </c:pt>
                <c:pt idx="3129">
                  <c:v>275.30162644000001</c:v>
                </c:pt>
                <c:pt idx="3130">
                  <c:v>275.55680322000001</c:v>
                </c:pt>
                <c:pt idx="3131">
                  <c:v>276.22425204000001</c:v>
                </c:pt>
                <c:pt idx="3132">
                  <c:v>275.57111025</c:v>
                </c:pt>
                <c:pt idx="3133">
                  <c:v>277.27219393000001</c:v>
                </c:pt>
                <c:pt idx="3134">
                  <c:v>275.71173069000002</c:v>
                </c:pt>
                <c:pt idx="3135">
                  <c:v>275.60599238999998</c:v>
                </c:pt>
                <c:pt idx="3136">
                  <c:v>276.3620315</c:v>
                </c:pt>
                <c:pt idx="3137">
                  <c:v>274.92477466999998</c:v>
                </c:pt>
                <c:pt idx="3138">
                  <c:v>275.84851406000001</c:v>
                </c:pt>
                <c:pt idx="3139">
                  <c:v>275.71656775000002</c:v>
                </c:pt>
                <c:pt idx="3140">
                  <c:v>274.92148859999998</c:v>
                </c:pt>
                <c:pt idx="3141">
                  <c:v>276.20466513999997</c:v>
                </c:pt>
                <c:pt idx="3142">
                  <c:v>276.34079565000002</c:v>
                </c:pt>
                <c:pt idx="3143">
                  <c:v>275.67581023000002</c:v>
                </c:pt>
                <c:pt idx="3144">
                  <c:v>277.4139955</c:v>
                </c:pt>
                <c:pt idx="3145">
                  <c:v>274.96262088999998</c:v>
                </c:pt>
                <c:pt idx="3146">
                  <c:v>275.43736646999997</c:v>
                </c:pt>
                <c:pt idx="3147">
                  <c:v>275.73620211999997</c:v>
                </c:pt>
                <c:pt idx="3148">
                  <c:v>276.47061015999998</c:v>
                </c:pt>
                <c:pt idx="3149">
                  <c:v>275.21315577000001</c:v>
                </c:pt>
                <c:pt idx="3150">
                  <c:v>278.63517467999998</c:v>
                </c:pt>
                <c:pt idx="3151">
                  <c:v>276.56786060000002</c:v>
                </c:pt>
                <c:pt idx="3152">
                  <c:v>275.70455966999998</c:v>
                </c:pt>
                <c:pt idx="3153">
                  <c:v>276.19987829000002</c:v>
                </c:pt>
                <c:pt idx="3154">
                  <c:v>275.09622767000002</c:v>
                </c:pt>
                <c:pt idx="3155">
                  <c:v>275.53305949000003</c:v>
                </c:pt>
                <c:pt idx="3156">
                  <c:v>275.24761425000003</c:v>
                </c:pt>
                <c:pt idx="3157">
                  <c:v>277.33878927000001</c:v>
                </c:pt>
                <c:pt idx="3158">
                  <c:v>274.95386796000003</c:v>
                </c:pt>
                <c:pt idx="3159">
                  <c:v>275.83111242000001</c:v>
                </c:pt>
                <c:pt idx="3160">
                  <c:v>275.45585733000001</c:v>
                </c:pt>
                <c:pt idx="3161">
                  <c:v>275.07899828000001</c:v>
                </c:pt>
                <c:pt idx="3162">
                  <c:v>275.28423402999999</c:v>
                </c:pt>
                <c:pt idx="3163">
                  <c:v>274.74615376999998</c:v>
                </c:pt>
                <c:pt idx="3164">
                  <c:v>277.09392904999999</c:v>
                </c:pt>
                <c:pt idx="3165">
                  <c:v>275.59508374000001</c:v>
                </c:pt>
                <c:pt idx="3166">
                  <c:v>275.13082121999997</c:v>
                </c:pt>
                <c:pt idx="3167">
                  <c:v>276.86600468</c:v>
                </c:pt>
                <c:pt idx="3168">
                  <c:v>275.85959636000001</c:v>
                </c:pt>
                <c:pt idx="3169">
                  <c:v>275.74795913999998</c:v>
                </c:pt>
                <c:pt idx="3170">
                  <c:v>276.54219433999998</c:v>
                </c:pt>
                <c:pt idx="3171">
                  <c:v>275.71662949</c:v>
                </c:pt>
                <c:pt idx="3172">
                  <c:v>275.42205623000001</c:v>
                </c:pt>
                <c:pt idx="3173">
                  <c:v>275.29812501999999</c:v>
                </c:pt>
                <c:pt idx="3174">
                  <c:v>276.00803457000001</c:v>
                </c:pt>
                <c:pt idx="3175">
                  <c:v>276.35430886</c:v>
                </c:pt>
                <c:pt idx="3176">
                  <c:v>277.02122008999999</c:v>
                </c:pt>
                <c:pt idx="3177">
                  <c:v>275.73764446000001</c:v>
                </c:pt>
                <c:pt idx="3178">
                  <c:v>276.61074309000003</c:v>
                </c:pt>
                <c:pt idx="3179">
                  <c:v>276.23830623999999</c:v>
                </c:pt>
                <c:pt idx="3180">
                  <c:v>275.74966687</c:v>
                </c:pt>
                <c:pt idx="3181">
                  <c:v>276.37131769000001</c:v>
                </c:pt>
                <c:pt idx="3182">
                  <c:v>275.80683957000002</c:v>
                </c:pt>
                <c:pt idx="3183">
                  <c:v>274.38067747000002</c:v>
                </c:pt>
                <c:pt idx="3184">
                  <c:v>275.68290659000002</c:v>
                </c:pt>
                <c:pt idx="3185">
                  <c:v>275.87154568</c:v>
                </c:pt>
                <c:pt idx="3186">
                  <c:v>274.75682841000003</c:v>
                </c:pt>
                <c:pt idx="3187">
                  <c:v>276.24236038999999</c:v>
                </c:pt>
                <c:pt idx="3188">
                  <c:v>276.25798987000002</c:v>
                </c:pt>
                <c:pt idx="3189">
                  <c:v>274.79867173999997</c:v>
                </c:pt>
                <c:pt idx="3190">
                  <c:v>275.18818729999998</c:v>
                </c:pt>
                <c:pt idx="3191">
                  <c:v>276.68977825000002</c:v>
                </c:pt>
                <c:pt idx="3192">
                  <c:v>275.25345851999998</c:v>
                </c:pt>
                <c:pt idx="3193">
                  <c:v>276.19705726000001</c:v>
                </c:pt>
                <c:pt idx="3194">
                  <c:v>275.10022526</c:v>
                </c:pt>
                <c:pt idx="3195">
                  <c:v>275.26084533</c:v>
                </c:pt>
                <c:pt idx="3196">
                  <c:v>275.70152129000002</c:v>
                </c:pt>
                <c:pt idx="3197">
                  <c:v>275.72538964</c:v>
                </c:pt>
                <c:pt idx="3198">
                  <c:v>274.61959976000003</c:v>
                </c:pt>
                <c:pt idx="3199">
                  <c:v>275.25692892000001</c:v>
                </c:pt>
                <c:pt idx="3200">
                  <c:v>275.10161515999999</c:v>
                </c:pt>
                <c:pt idx="3201">
                  <c:v>276.89675928999998</c:v>
                </c:pt>
                <c:pt idx="3202">
                  <c:v>274.79312951000003</c:v>
                </c:pt>
                <c:pt idx="3203">
                  <c:v>274.34602273000002</c:v>
                </c:pt>
                <c:pt idx="3204">
                  <c:v>275.11222045</c:v>
                </c:pt>
                <c:pt idx="3205">
                  <c:v>275.22230388999998</c:v>
                </c:pt>
                <c:pt idx="3206">
                  <c:v>276.36979394999997</c:v>
                </c:pt>
                <c:pt idx="3207">
                  <c:v>275.87516257999999</c:v>
                </c:pt>
                <c:pt idx="3208">
                  <c:v>276.08479490000002</c:v>
                </c:pt>
                <c:pt idx="3209">
                  <c:v>275.31694551999999</c:v>
                </c:pt>
                <c:pt idx="3210">
                  <c:v>275.32891240999999</c:v>
                </c:pt>
                <c:pt idx="3211">
                  <c:v>275.70454010999998</c:v>
                </c:pt>
                <c:pt idx="3212">
                  <c:v>275.82641380000001</c:v>
                </c:pt>
                <c:pt idx="3213">
                  <c:v>275.12860133999999</c:v>
                </c:pt>
                <c:pt idx="3214">
                  <c:v>274.67724298000002</c:v>
                </c:pt>
                <c:pt idx="3215">
                  <c:v>276.05930465</c:v>
                </c:pt>
                <c:pt idx="3216">
                  <c:v>275.54768295999997</c:v>
                </c:pt>
                <c:pt idx="3217">
                  <c:v>275.88305430000003</c:v>
                </c:pt>
                <c:pt idx="3218">
                  <c:v>275.8974872</c:v>
                </c:pt>
                <c:pt idx="3219">
                  <c:v>276.31188861999999</c:v>
                </c:pt>
                <c:pt idx="3220">
                  <c:v>275.40029781999999</c:v>
                </c:pt>
                <c:pt idx="3221">
                  <c:v>275.72970843000002</c:v>
                </c:pt>
                <c:pt idx="3222">
                  <c:v>274.97910075999999</c:v>
                </c:pt>
                <c:pt idx="3223">
                  <c:v>275.41986172999998</c:v>
                </c:pt>
                <c:pt idx="3224">
                  <c:v>274.75289692000001</c:v>
                </c:pt>
                <c:pt idx="3225">
                  <c:v>274.90791453000003</c:v>
                </c:pt>
                <c:pt idx="3226">
                  <c:v>276.81701561</c:v>
                </c:pt>
                <c:pt idx="3227">
                  <c:v>275.72950911999999</c:v>
                </c:pt>
                <c:pt idx="3228">
                  <c:v>275.99011598999999</c:v>
                </c:pt>
                <c:pt idx="3229">
                  <c:v>275.15646053</c:v>
                </c:pt>
                <c:pt idx="3230">
                  <c:v>275.20144770000002</c:v>
                </c:pt>
                <c:pt idx="3231">
                  <c:v>275.42663191999998</c:v>
                </c:pt>
                <c:pt idx="3232">
                  <c:v>275.97692555999998</c:v>
                </c:pt>
                <c:pt idx="3233">
                  <c:v>275.66572693000001</c:v>
                </c:pt>
                <c:pt idx="3234">
                  <c:v>276.76860748000001</c:v>
                </c:pt>
                <c:pt idx="3235">
                  <c:v>275.74264468000001</c:v>
                </c:pt>
                <c:pt idx="3236">
                  <c:v>276.29752676999999</c:v>
                </c:pt>
                <c:pt idx="3237">
                  <c:v>276.78459828000001</c:v>
                </c:pt>
                <c:pt idx="3238">
                  <c:v>274.09529615000002</c:v>
                </c:pt>
                <c:pt idx="3239">
                  <c:v>276.00925969000002</c:v>
                </c:pt>
                <c:pt idx="3240">
                  <c:v>275.71137243999999</c:v>
                </c:pt>
                <c:pt idx="3241">
                  <c:v>275.17700348</c:v>
                </c:pt>
                <c:pt idx="3242">
                  <c:v>275.19059729000003</c:v>
                </c:pt>
                <c:pt idx="3243">
                  <c:v>275.00386127000002</c:v>
                </c:pt>
                <c:pt idx="3244">
                  <c:v>275.41993073999998</c:v>
                </c:pt>
                <c:pt idx="3245">
                  <c:v>275.06279638000001</c:v>
                </c:pt>
                <c:pt idx="3246">
                  <c:v>275.26378402</c:v>
                </c:pt>
                <c:pt idx="3247">
                  <c:v>275.85404869000001</c:v>
                </c:pt>
                <c:pt idx="3248">
                  <c:v>275.97626346999999</c:v>
                </c:pt>
                <c:pt idx="3249">
                  <c:v>275.83947293</c:v>
                </c:pt>
                <c:pt idx="3250">
                  <c:v>275.59413588000001</c:v>
                </c:pt>
                <c:pt idx="3251">
                  <c:v>275.01259606000002</c:v>
                </c:pt>
                <c:pt idx="3252">
                  <c:v>274.72284637000001</c:v>
                </c:pt>
                <c:pt idx="3253">
                  <c:v>275.55207691999999</c:v>
                </c:pt>
                <c:pt idx="3254">
                  <c:v>275.44547203000002</c:v>
                </c:pt>
                <c:pt idx="3255">
                  <c:v>275.01190926999999</c:v>
                </c:pt>
                <c:pt idx="3256">
                  <c:v>274.43551093000002</c:v>
                </c:pt>
                <c:pt idx="3257">
                  <c:v>274.33511874999999</c:v>
                </c:pt>
                <c:pt idx="3258">
                  <c:v>275.28138605999999</c:v>
                </c:pt>
                <c:pt idx="3259">
                  <c:v>276.21850991000002</c:v>
                </c:pt>
                <c:pt idx="3260">
                  <c:v>276.98208141999999</c:v>
                </c:pt>
                <c:pt idx="3261">
                  <c:v>275.54547897999998</c:v>
                </c:pt>
                <c:pt idx="3262">
                  <c:v>275.98691086000002</c:v>
                </c:pt>
                <c:pt idx="3263">
                  <c:v>275.26028495000003</c:v>
                </c:pt>
                <c:pt idx="3264">
                  <c:v>275.77633344999998</c:v>
                </c:pt>
                <c:pt idx="3265">
                  <c:v>276.83768979000001</c:v>
                </c:pt>
                <c:pt idx="3266">
                  <c:v>276.39004576000002</c:v>
                </c:pt>
                <c:pt idx="3267">
                  <c:v>275.28722139000001</c:v>
                </c:pt>
                <c:pt idx="3268">
                  <c:v>275.48084845</c:v>
                </c:pt>
                <c:pt idx="3269">
                  <c:v>276.17166305000001</c:v>
                </c:pt>
                <c:pt idx="3270">
                  <c:v>276.46754218000001</c:v>
                </c:pt>
                <c:pt idx="3271">
                  <c:v>274.22506365999999</c:v>
                </c:pt>
                <c:pt idx="3272">
                  <c:v>275.09484514000002</c:v>
                </c:pt>
                <c:pt idx="3273">
                  <c:v>276.20267386</c:v>
                </c:pt>
                <c:pt idx="3274">
                  <c:v>275.25993943999998</c:v>
                </c:pt>
                <c:pt idx="3275">
                  <c:v>274.80249348000001</c:v>
                </c:pt>
                <c:pt idx="3276">
                  <c:v>276.21462926999999</c:v>
                </c:pt>
                <c:pt idx="3277">
                  <c:v>275.38603270999999</c:v>
                </c:pt>
                <c:pt idx="3278">
                  <c:v>276.01662219999997</c:v>
                </c:pt>
                <c:pt idx="3279">
                  <c:v>275.75732756000002</c:v>
                </c:pt>
                <c:pt idx="3280">
                  <c:v>274.81501391</c:v>
                </c:pt>
                <c:pt idx="3281">
                  <c:v>275.71423356000003</c:v>
                </c:pt>
                <c:pt idx="3282">
                  <c:v>274.84267031000002</c:v>
                </c:pt>
                <c:pt idx="3283">
                  <c:v>275.62087019000001</c:v>
                </c:pt>
                <c:pt idx="3284">
                  <c:v>274.96178072999999</c:v>
                </c:pt>
                <c:pt idx="3285">
                  <c:v>274.06160791000002</c:v>
                </c:pt>
                <c:pt idx="3286">
                  <c:v>275.84363316999998</c:v>
                </c:pt>
                <c:pt idx="3287">
                  <c:v>275.45832701</c:v>
                </c:pt>
                <c:pt idx="3288">
                  <c:v>273.83093396999999</c:v>
                </c:pt>
                <c:pt idx="3289">
                  <c:v>276.85703242</c:v>
                </c:pt>
                <c:pt idx="3290">
                  <c:v>275.19266885000002</c:v>
                </c:pt>
                <c:pt idx="3291">
                  <c:v>274.83603646</c:v>
                </c:pt>
                <c:pt idx="3292">
                  <c:v>275.61866123999999</c:v>
                </c:pt>
                <c:pt idx="3293">
                  <c:v>275.71120581000002</c:v>
                </c:pt>
                <c:pt idx="3294">
                  <c:v>275.44875904999998</c:v>
                </c:pt>
                <c:pt idx="3295">
                  <c:v>275.80678548999998</c:v>
                </c:pt>
                <c:pt idx="3296">
                  <c:v>275.26677102999997</c:v>
                </c:pt>
                <c:pt idx="3297">
                  <c:v>275.52851612000001</c:v>
                </c:pt>
                <c:pt idx="3298">
                  <c:v>274.07753833999999</c:v>
                </c:pt>
                <c:pt idx="3299">
                  <c:v>276.02452939</c:v>
                </c:pt>
                <c:pt idx="3300">
                  <c:v>275.14414934000001</c:v>
                </c:pt>
                <c:pt idx="3301">
                  <c:v>273.30546914000001</c:v>
                </c:pt>
                <c:pt idx="3302">
                  <c:v>276.03924762999998</c:v>
                </c:pt>
                <c:pt idx="3303">
                  <c:v>275.89358081</c:v>
                </c:pt>
                <c:pt idx="3304">
                  <c:v>276.51089073000003</c:v>
                </c:pt>
                <c:pt idx="3305">
                  <c:v>276.48425736000002</c:v>
                </c:pt>
                <c:pt idx="3306">
                  <c:v>274.32118143000002</c:v>
                </c:pt>
                <c:pt idx="3307">
                  <c:v>276.02277669</c:v>
                </c:pt>
                <c:pt idx="3308">
                  <c:v>274.50704394000002</c:v>
                </c:pt>
                <c:pt idx="3309">
                  <c:v>275.89806405000002</c:v>
                </c:pt>
                <c:pt idx="3310">
                  <c:v>276.21814432999997</c:v>
                </c:pt>
                <c:pt idx="3311">
                  <c:v>276.34957745000003</c:v>
                </c:pt>
                <c:pt idx="3312">
                  <c:v>274.93012496</c:v>
                </c:pt>
                <c:pt idx="3313">
                  <c:v>275.12494512000001</c:v>
                </c:pt>
                <c:pt idx="3314">
                  <c:v>274.66468999</c:v>
                </c:pt>
                <c:pt idx="3315">
                  <c:v>274.10521065</c:v>
                </c:pt>
                <c:pt idx="3316">
                  <c:v>274.62783904000003</c:v>
                </c:pt>
                <c:pt idx="3317">
                  <c:v>275.30958282</c:v>
                </c:pt>
                <c:pt idx="3318">
                  <c:v>274.98371829000001</c:v>
                </c:pt>
                <c:pt idx="3319">
                  <c:v>276.03302731000002</c:v>
                </c:pt>
                <c:pt idx="3320">
                  <c:v>275.74963344999998</c:v>
                </c:pt>
                <c:pt idx="3321">
                  <c:v>275.33505028000002</c:v>
                </c:pt>
                <c:pt idx="3322">
                  <c:v>275.57963215000001</c:v>
                </c:pt>
                <c:pt idx="3323">
                  <c:v>274.90067644999999</c:v>
                </c:pt>
                <c:pt idx="3324">
                  <c:v>276.19793090000002</c:v>
                </c:pt>
                <c:pt idx="3325">
                  <c:v>275.67865509000001</c:v>
                </c:pt>
                <c:pt idx="3326">
                  <c:v>275.70879563</c:v>
                </c:pt>
                <c:pt idx="3327">
                  <c:v>276.46259344999999</c:v>
                </c:pt>
                <c:pt idx="3328">
                  <c:v>276.40148814000003</c:v>
                </c:pt>
                <c:pt idx="3329">
                  <c:v>276.20845672000002</c:v>
                </c:pt>
                <c:pt idx="3330">
                  <c:v>275.00976961999999</c:v>
                </c:pt>
                <c:pt idx="3331">
                  <c:v>275.72176058999997</c:v>
                </c:pt>
                <c:pt idx="3332">
                  <c:v>275.08823954000002</c:v>
                </c:pt>
                <c:pt idx="3333">
                  <c:v>274.98462518999997</c:v>
                </c:pt>
                <c:pt idx="3334">
                  <c:v>275.56078968000003</c:v>
                </c:pt>
                <c:pt idx="3335">
                  <c:v>275.35386391999998</c:v>
                </c:pt>
                <c:pt idx="3336">
                  <c:v>274.84615606</c:v>
                </c:pt>
                <c:pt idx="3337">
                  <c:v>274.34832253000002</c:v>
                </c:pt>
                <c:pt idx="3338">
                  <c:v>276.48338030999997</c:v>
                </c:pt>
                <c:pt idx="3339">
                  <c:v>275.39118463</c:v>
                </c:pt>
                <c:pt idx="3340">
                  <c:v>275.45078493</c:v>
                </c:pt>
                <c:pt idx="3341">
                  <c:v>275.16321663000002</c:v>
                </c:pt>
                <c:pt idx="3342">
                  <c:v>276.66805033999998</c:v>
                </c:pt>
                <c:pt idx="3343">
                  <c:v>276.36703569000002</c:v>
                </c:pt>
                <c:pt idx="3344">
                  <c:v>274.85488479999998</c:v>
                </c:pt>
                <c:pt idx="3345">
                  <c:v>274.94300281</c:v>
                </c:pt>
                <c:pt idx="3346">
                  <c:v>275.36206306000003</c:v>
                </c:pt>
                <c:pt idx="3347">
                  <c:v>275.88628346000002</c:v>
                </c:pt>
                <c:pt idx="3348">
                  <c:v>274.98704283000001</c:v>
                </c:pt>
                <c:pt idx="3349">
                  <c:v>275.40876143000003</c:v>
                </c:pt>
                <c:pt idx="3350">
                  <c:v>275.22172463999999</c:v>
                </c:pt>
                <c:pt idx="3351">
                  <c:v>274.98551442000002</c:v>
                </c:pt>
                <c:pt idx="3352">
                  <c:v>275.29743023999998</c:v>
                </c:pt>
                <c:pt idx="3353">
                  <c:v>276.13892414999998</c:v>
                </c:pt>
                <c:pt idx="3354">
                  <c:v>274.73254627</c:v>
                </c:pt>
                <c:pt idx="3355">
                  <c:v>274.92392341999999</c:v>
                </c:pt>
                <c:pt idx="3356">
                  <c:v>276.14694200999998</c:v>
                </c:pt>
                <c:pt idx="3357">
                  <c:v>275.74556052000003</c:v>
                </c:pt>
                <c:pt idx="3358">
                  <c:v>275.89804142000003</c:v>
                </c:pt>
                <c:pt idx="3359">
                  <c:v>275.90650908999999</c:v>
                </c:pt>
                <c:pt idx="3360">
                  <c:v>275.68224027999997</c:v>
                </c:pt>
                <c:pt idx="3361">
                  <c:v>275.94625631999997</c:v>
                </c:pt>
                <c:pt idx="3362">
                  <c:v>275.88138561</c:v>
                </c:pt>
                <c:pt idx="3363">
                  <c:v>276.05278767999999</c:v>
                </c:pt>
                <c:pt idx="3364">
                  <c:v>275.27471824000003</c:v>
                </c:pt>
                <c:pt idx="3365">
                  <c:v>274.46240005999999</c:v>
                </c:pt>
                <c:pt idx="3366">
                  <c:v>276.04447059</c:v>
                </c:pt>
                <c:pt idx="3367">
                  <c:v>276.81267772000001</c:v>
                </c:pt>
                <c:pt idx="3368">
                  <c:v>275.71945097999998</c:v>
                </c:pt>
                <c:pt idx="3369">
                  <c:v>276.13785213</c:v>
                </c:pt>
                <c:pt idx="3370">
                  <c:v>274.64094241999999</c:v>
                </c:pt>
                <c:pt idx="3371">
                  <c:v>274.78053958999999</c:v>
                </c:pt>
                <c:pt idx="3372">
                  <c:v>275.87781708</c:v>
                </c:pt>
                <c:pt idx="3373">
                  <c:v>277.42134383000001</c:v>
                </c:pt>
                <c:pt idx="3374">
                  <c:v>273.05357972000002</c:v>
                </c:pt>
                <c:pt idx="3375">
                  <c:v>275.67162248</c:v>
                </c:pt>
                <c:pt idx="3376">
                  <c:v>275.57104304000001</c:v>
                </c:pt>
                <c:pt idx="3377">
                  <c:v>275.27339286</c:v>
                </c:pt>
                <c:pt idx="3378">
                  <c:v>273.11823292999998</c:v>
                </c:pt>
                <c:pt idx="3379">
                  <c:v>275.12896257</c:v>
                </c:pt>
                <c:pt idx="3380">
                  <c:v>275.68416647999999</c:v>
                </c:pt>
                <c:pt idx="3381">
                  <c:v>276.29822197999999</c:v>
                </c:pt>
                <c:pt idx="3382">
                  <c:v>275.57014171999998</c:v>
                </c:pt>
                <c:pt idx="3383">
                  <c:v>275.02883119000001</c:v>
                </c:pt>
                <c:pt idx="3384">
                  <c:v>275.90169649000001</c:v>
                </c:pt>
                <c:pt idx="3385">
                  <c:v>276.49889607</c:v>
                </c:pt>
                <c:pt idx="3386">
                  <c:v>274.68439489999997</c:v>
                </c:pt>
                <c:pt idx="3387">
                  <c:v>275.41984645999997</c:v>
                </c:pt>
                <c:pt idx="3388">
                  <c:v>274.78354435</c:v>
                </c:pt>
                <c:pt idx="3389">
                  <c:v>276.48553217</c:v>
                </c:pt>
                <c:pt idx="3390">
                  <c:v>276.17283674999999</c:v>
                </c:pt>
                <c:pt idx="3391">
                  <c:v>274.25568834000001</c:v>
                </c:pt>
                <c:pt idx="3392">
                  <c:v>274.08946613000001</c:v>
                </c:pt>
                <c:pt idx="3393">
                  <c:v>275.30424495</c:v>
                </c:pt>
                <c:pt idx="3394">
                  <c:v>275.85668059</c:v>
                </c:pt>
                <c:pt idx="3395">
                  <c:v>275.79031187999999</c:v>
                </c:pt>
                <c:pt idx="3396">
                  <c:v>275.06350527000001</c:v>
                </c:pt>
                <c:pt idx="3397">
                  <c:v>276.07410435000003</c:v>
                </c:pt>
                <c:pt idx="3398">
                  <c:v>274.83152311999999</c:v>
                </c:pt>
                <c:pt idx="3399">
                  <c:v>274.28803112000003</c:v>
                </c:pt>
                <c:pt idx="3400">
                  <c:v>274.44862828999999</c:v>
                </c:pt>
                <c:pt idx="3401">
                  <c:v>274.37072045000002</c:v>
                </c:pt>
                <c:pt idx="3402">
                  <c:v>274.77960952000001</c:v>
                </c:pt>
                <c:pt idx="3403">
                  <c:v>274.81373873000001</c:v>
                </c:pt>
                <c:pt idx="3404">
                  <c:v>275.88595987000002</c:v>
                </c:pt>
                <c:pt idx="3405">
                  <c:v>274.42275368000003</c:v>
                </c:pt>
                <c:pt idx="3406">
                  <c:v>273.90149668999999</c:v>
                </c:pt>
                <c:pt idx="3407">
                  <c:v>274.78464631000003</c:v>
                </c:pt>
                <c:pt idx="3408">
                  <c:v>275.23599690999998</c:v>
                </c:pt>
                <c:pt idx="3409">
                  <c:v>274.69439661000001</c:v>
                </c:pt>
                <c:pt idx="3410">
                  <c:v>275.72874304999999</c:v>
                </c:pt>
                <c:pt idx="3411">
                  <c:v>274.14212271999997</c:v>
                </c:pt>
                <c:pt idx="3412">
                  <c:v>274.80135547999998</c:v>
                </c:pt>
                <c:pt idx="3413">
                  <c:v>275.71320953999998</c:v>
                </c:pt>
                <c:pt idx="3414">
                  <c:v>274.99875250999997</c:v>
                </c:pt>
                <c:pt idx="3415">
                  <c:v>276.76197660999998</c:v>
                </c:pt>
                <c:pt idx="3416">
                  <c:v>274.98403603999998</c:v>
                </c:pt>
                <c:pt idx="3417">
                  <c:v>275.49616023999999</c:v>
                </c:pt>
                <c:pt idx="3418">
                  <c:v>276.11716636</c:v>
                </c:pt>
                <c:pt idx="3419">
                  <c:v>276.05151888</c:v>
                </c:pt>
                <c:pt idx="3420">
                  <c:v>276.58289078000001</c:v>
                </c:pt>
                <c:pt idx="3421">
                  <c:v>273.79399495000001</c:v>
                </c:pt>
                <c:pt idx="3422">
                  <c:v>275.2934161</c:v>
                </c:pt>
                <c:pt idx="3423">
                  <c:v>275.87073277000002</c:v>
                </c:pt>
                <c:pt idx="3424">
                  <c:v>274.04106449</c:v>
                </c:pt>
                <c:pt idx="3425">
                  <c:v>274.62343884000001</c:v>
                </c:pt>
                <c:pt idx="3426">
                  <c:v>275.04525066999997</c:v>
                </c:pt>
                <c:pt idx="3427">
                  <c:v>275.17199429999999</c:v>
                </c:pt>
                <c:pt idx="3428">
                  <c:v>275.24349274999997</c:v>
                </c:pt>
                <c:pt idx="3429">
                  <c:v>276.03435593</c:v>
                </c:pt>
                <c:pt idx="3430">
                  <c:v>275.66783701000003</c:v>
                </c:pt>
                <c:pt idx="3431">
                  <c:v>275.28006374</c:v>
                </c:pt>
                <c:pt idx="3432">
                  <c:v>275.39024229</c:v>
                </c:pt>
                <c:pt idx="3433">
                  <c:v>275.25912268000002</c:v>
                </c:pt>
                <c:pt idx="3434">
                  <c:v>275.22987345000001</c:v>
                </c:pt>
                <c:pt idx="3435">
                  <c:v>273.82499053999999</c:v>
                </c:pt>
                <c:pt idx="3436">
                  <c:v>274.15968636000002</c:v>
                </c:pt>
                <c:pt idx="3437">
                  <c:v>275.25106742999998</c:v>
                </c:pt>
                <c:pt idx="3438">
                  <c:v>274.00925773</c:v>
                </c:pt>
                <c:pt idx="3439">
                  <c:v>274.91323218999997</c:v>
                </c:pt>
                <c:pt idx="3440">
                  <c:v>275.83506755000002</c:v>
                </c:pt>
                <c:pt idx="3441">
                  <c:v>275.23795998000003</c:v>
                </c:pt>
                <c:pt idx="3442">
                  <c:v>275.24572745</c:v>
                </c:pt>
                <c:pt idx="3443">
                  <c:v>274.53677671999998</c:v>
                </c:pt>
                <c:pt idx="3444">
                  <c:v>275.14370449</c:v>
                </c:pt>
                <c:pt idx="3445">
                  <c:v>274.02633814000001</c:v>
                </c:pt>
                <c:pt idx="3446">
                  <c:v>276.11597876000002</c:v>
                </c:pt>
                <c:pt idx="3447">
                  <c:v>276.21339133999999</c:v>
                </c:pt>
                <c:pt idx="3448">
                  <c:v>275.60593677999998</c:v>
                </c:pt>
                <c:pt idx="3449">
                  <c:v>275.70584351999997</c:v>
                </c:pt>
                <c:pt idx="3450">
                  <c:v>275.11127044</c:v>
                </c:pt>
                <c:pt idx="3451">
                  <c:v>275.35330825</c:v>
                </c:pt>
                <c:pt idx="3452">
                  <c:v>274.96585243999999</c:v>
                </c:pt>
                <c:pt idx="3453">
                  <c:v>275.23280757999999</c:v>
                </c:pt>
                <c:pt idx="3454">
                  <c:v>275.48118871000003</c:v>
                </c:pt>
                <c:pt idx="3455">
                  <c:v>276.66413578999999</c:v>
                </c:pt>
                <c:pt idx="3456">
                  <c:v>274.33485827999999</c:v>
                </c:pt>
                <c:pt idx="3457">
                  <c:v>275.47877378999999</c:v>
                </c:pt>
                <c:pt idx="3458">
                  <c:v>274.60004873000003</c:v>
                </c:pt>
                <c:pt idx="3459">
                  <c:v>276.36373773000003</c:v>
                </c:pt>
                <c:pt idx="3460">
                  <c:v>275.20436876000002</c:v>
                </c:pt>
                <c:pt idx="3461">
                  <c:v>276.17698856999999</c:v>
                </c:pt>
                <c:pt idx="3462">
                  <c:v>275.55864367999999</c:v>
                </c:pt>
                <c:pt idx="3463">
                  <c:v>275.58701216999998</c:v>
                </c:pt>
                <c:pt idx="3464">
                  <c:v>276.21198754</c:v>
                </c:pt>
                <c:pt idx="3465">
                  <c:v>273.89065073</c:v>
                </c:pt>
                <c:pt idx="3466">
                  <c:v>275.38967310999999</c:v>
                </c:pt>
                <c:pt idx="3467">
                  <c:v>275.72999944999998</c:v>
                </c:pt>
                <c:pt idx="3468">
                  <c:v>274.43892378999999</c:v>
                </c:pt>
                <c:pt idx="3469">
                  <c:v>274.78514732000002</c:v>
                </c:pt>
                <c:pt idx="3470">
                  <c:v>274.18102876</c:v>
                </c:pt>
                <c:pt idx="3471">
                  <c:v>275.56884628</c:v>
                </c:pt>
                <c:pt idx="3472">
                  <c:v>274.14885441000001</c:v>
                </c:pt>
                <c:pt idx="3473">
                  <c:v>275.71095794000001</c:v>
                </c:pt>
                <c:pt idx="3474">
                  <c:v>274.33242149</c:v>
                </c:pt>
                <c:pt idx="3475">
                  <c:v>274.75188281999999</c:v>
                </c:pt>
                <c:pt idx="3476">
                  <c:v>275.35634847</c:v>
                </c:pt>
                <c:pt idx="3477">
                  <c:v>275.84977093999998</c:v>
                </c:pt>
                <c:pt idx="3478">
                  <c:v>275.09438360000001</c:v>
                </c:pt>
                <c:pt idx="3479">
                  <c:v>275.74914347999999</c:v>
                </c:pt>
                <c:pt idx="3480">
                  <c:v>277.67648245999999</c:v>
                </c:pt>
                <c:pt idx="3481">
                  <c:v>275.26205441000002</c:v>
                </c:pt>
                <c:pt idx="3482">
                  <c:v>275.07120497</c:v>
                </c:pt>
                <c:pt idx="3483">
                  <c:v>275.15844504</c:v>
                </c:pt>
                <c:pt idx="3484">
                  <c:v>274.89209949000002</c:v>
                </c:pt>
                <c:pt idx="3485">
                  <c:v>276.72053023000001</c:v>
                </c:pt>
                <c:pt idx="3486">
                  <c:v>276.53407217</c:v>
                </c:pt>
                <c:pt idx="3487">
                  <c:v>274.83130756999998</c:v>
                </c:pt>
                <c:pt idx="3488">
                  <c:v>276.23948992999999</c:v>
                </c:pt>
                <c:pt idx="3489">
                  <c:v>275.73110552999998</c:v>
                </c:pt>
                <c:pt idx="3490">
                  <c:v>274.20901402999999</c:v>
                </c:pt>
                <c:pt idx="3491">
                  <c:v>275.77203574999999</c:v>
                </c:pt>
                <c:pt idx="3492">
                  <c:v>275.40791187000002</c:v>
                </c:pt>
                <c:pt idx="3493">
                  <c:v>275.29513128999997</c:v>
                </c:pt>
                <c:pt idx="3494">
                  <c:v>275.57189414999999</c:v>
                </c:pt>
                <c:pt idx="3495">
                  <c:v>276.19173728999999</c:v>
                </c:pt>
                <c:pt idx="3496">
                  <c:v>276.24535779000001</c:v>
                </c:pt>
                <c:pt idx="3497">
                  <c:v>276.51892875999999</c:v>
                </c:pt>
                <c:pt idx="3498">
                  <c:v>275.40475960999999</c:v>
                </c:pt>
                <c:pt idx="3499">
                  <c:v>276.06286261000002</c:v>
                </c:pt>
                <c:pt idx="3500">
                  <c:v>275.26115787999998</c:v>
                </c:pt>
                <c:pt idx="3501">
                  <c:v>275.81676379999999</c:v>
                </c:pt>
                <c:pt idx="3502">
                  <c:v>274.07614460000002</c:v>
                </c:pt>
                <c:pt idx="3503">
                  <c:v>276.36121544999997</c:v>
                </c:pt>
                <c:pt idx="3504">
                  <c:v>275.26963716</c:v>
                </c:pt>
                <c:pt idx="3505">
                  <c:v>275.37076414000001</c:v>
                </c:pt>
                <c:pt idx="3506">
                  <c:v>276.33193255999998</c:v>
                </c:pt>
                <c:pt idx="3507">
                  <c:v>275.26331642000002</c:v>
                </c:pt>
                <c:pt idx="3508">
                  <c:v>275.57180381000001</c:v>
                </c:pt>
                <c:pt idx="3509">
                  <c:v>274.19293508999999</c:v>
                </c:pt>
                <c:pt idx="3510">
                  <c:v>275.29373966999998</c:v>
                </c:pt>
                <c:pt idx="3511">
                  <c:v>275.41350254000002</c:v>
                </c:pt>
                <c:pt idx="3512">
                  <c:v>275.38771274999999</c:v>
                </c:pt>
                <c:pt idx="3513">
                  <c:v>276.37524927999999</c:v>
                </c:pt>
                <c:pt idx="3514">
                  <c:v>276.51488623</c:v>
                </c:pt>
                <c:pt idx="3515">
                  <c:v>275.70792631</c:v>
                </c:pt>
                <c:pt idx="3516">
                  <c:v>275.0435402</c:v>
                </c:pt>
                <c:pt idx="3517">
                  <c:v>274.77919933999999</c:v>
                </c:pt>
                <c:pt idx="3518">
                  <c:v>274.95362950999998</c:v>
                </c:pt>
                <c:pt idx="3519">
                  <c:v>275.40917246999999</c:v>
                </c:pt>
                <c:pt idx="3520">
                  <c:v>276.45756031000002</c:v>
                </c:pt>
                <c:pt idx="3521">
                  <c:v>275.27794109000001</c:v>
                </c:pt>
                <c:pt idx="3522">
                  <c:v>275.90908695000002</c:v>
                </c:pt>
                <c:pt idx="3523">
                  <c:v>275.09102768000002</c:v>
                </c:pt>
                <c:pt idx="3524">
                  <c:v>275.10998180000001</c:v>
                </c:pt>
                <c:pt idx="3525">
                  <c:v>275.45792681</c:v>
                </c:pt>
                <c:pt idx="3526">
                  <c:v>273.83762558000001</c:v>
                </c:pt>
                <c:pt idx="3527">
                  <c:v>275.29147896000001</c:v>
                </c:pt>
                <c:pt idx="3528">
                  <c:v>274.94502016000001</c:v>
                </c:pt>
                <c:pt idx="3529">
                  <c:v>276.05275640000002</c:v>
                </c:pt>
                <c:pt idx="3530">
                  <c:v>275.09206363999999</c:v>
                </c:pt>
                <c:pt idx="3531">
                  <c:v>275.59837960999999</c:v>
                </c:pt>
                <c:pt idx="3532">
                  <c:v>274.42798668</c:v>
                </c:pt>
                <c:pt idx="3533">
                  <c:v>273.71255719999999</c:v>
                </c:pt>
                <c:pt idx="3534">
                  <c:v>273.59521387000001</c:v>
                </c:pt>
                <c:pt idx="3535">
                  <c:v>274.91930810000002</c:v>
                </c:pt>
                <c:pt idx="3536">
                  <c:v>275.87097927000002</c:v>
                </c:pt>
                <c:pt idx="3537">
                  <c:v>275.00221809999999</c:v>
                </c:pt>
                <c:pt idx="3538">
                  <c:v>275.9329262</c:v>
                </c:pt>
                <c:pt idx="3539">
                  <c:v>274.07391842999999</c:v>
                </c:pt>
                <c:pt idx="3540">
                  <c:v>275.43092932000002</c:v>
                </c:pt>
                <c:pt idx="3541">
                  <c:v>274.59938355999998</c:v>
                </c:pt>
                <c:pt idx="3542">
                  <c:v>274.96885049000002</c:v>
                </c:pt>
                <c:pt idx="3543">
                  <c:v>276.03697159000001</c:v>
                </c:pt>
                <c:pt idx="3544">
                  <c:v>274.95186405999999</c:v>
                </c:pt>
                <c:pt idx="3545">
                  <c:v>274.14839581000001</c:v>
                </c:pt>
                <c:pt idx="3546">
                  <c:v>274.83419619</c:v>
                </c:pt>
                <c:pt idx="3547">
                  <c:v>274.78243751000002</c:v>
                </c:pt>
                <c:pt idx="3548">
                  <c:v>276.51816554999999</c:v>
                </c:pt>
                <c:pt idx="3549">
                  <c:v>275.62048270999998</c:v>
                </c:pt>
                <c:pt idx="3550">
                  <c:v>274.35005466000001</c:v>
                </c:pt>
                <c:pt idx="3551">
                  <c:v>275.98828945999998</c:v>
                </c:pt>
                <c:pt idx="3552">
                  <c:v>275.70782666999997</c:v>
                </c:pt>
                <c:pt idx="3553">
                  <c:v>275.31846682999998</c:v>
                </c:pt>
                <c:pt idx="3554">
                  <c:v>275.11326137999998</c:v>
                </c:pt>
                <c:pt idx="3555">
                  <c:v>276.10776377000002</c:v>
                </c:pt>
                <c:pt idx="3556">
                  <c:v>274.64704903000001</c:v>
                </c:pt>
                <c:pt idx="3557">
                  <c:v>275.59106257000002</c:v>
                </c:pt>
                <c:pt idx="3558">
                  <c:v>276.04265104000001</c:v>
                </c:pt>
                <c:pt idx="3559">
                  <c:v>274.51408744000003</c:v>
                </c:pt>
                <c:pt idx="3560">
                  <c:v>275.58784631999998</c:v>
                </c:pt>
                <c:pt idx="3561">
                  <c:v>275.83535867000001</c:v>
                </c:pt>
                <c:pt idx="3562">
                  <c:v>275.53263152</c:v>
                </c:pt>
                <c:pt idx="3563">
                  <c:v>275.61787733</c:v>
                </c:pt>
                <c:pt idx="3564">
                  <c:v>275.78625031000001</c:v>
                </c:pt>
                <c:pt idx="3565">
                  <c:v>275.59786438999998</c:v>
                </c:pt>
                <c:pt idx="3566">
                  <c:v>275.86562965000002</c:v>
                </c:pt>
                <c:pt idx="3567">
                  <c:v>275.08616462999998</c:v>
                </c:pt>
                <c:pt idx="3568">
                  <c:v>274.75018922999999</c:v>
                </c:pt>
                <c:pt idx="3569">
                  <c:v>276.54614879000002</c:v>
                </c:pt>
                <c:pt idx="3570">
                  <c:v>275.24202535000001</c:v>
                </c:pt>
                <c:pt idx="3571">
                  <c:v>274.74887959</c:v>
                </c:pt>
                <c:pt idx="3572">
                  <c:v>274.02428379999998</c:v>
                </c:pt>
                <c:pt idx="3573">
                  <c:v>274.69695088999998</c:v>
                </c:pt>
                <c:pt idx="3574">
                  <c:v>275.15348807999999</c:v>
                </c:pt>
                <c:pt idx="3575">
                  <c:v>273.42268981000001</c:v>
                </c:pt>
                <c:pt idx="3576">
                  <c:v>273.68677434</c:v>
                </c:pt>
                <c:pt idx="3577">
                  <c:v>274.96852603999997</c:v>
                </c:pt>
                <c:pt idx="3578">
                  <c:v>275.11114474999999</c:v>
                </c:pt>
                <c:pt idx="3579">
                  <c:v>275.49497323999998</c:v>
                </c:pt>
                <c:pt idx="3580">
                  <c:v>273.82710552999998</c:v>
                </c:pt>
                <c:pt idx="3581">
                  <c:v>275.29562859999999</c:v>
                </c:pt>
                <c:pt idx="3582">
                  <c:v>274.76547565999999</c:v>
                </c:pt>
                <c:pt idx="3583">
                  <c:v>274.96524807999998</c:v>
                </c:pt>
                <c:pt idx="3584">
                  <c:v>274.02302043999998</c:v>
                </c:pt>
                <c:pt idx="3585">
                  <c:v>272.56844681000001</c:v>
                </c:pt>
                <c:pt idx="3586">
                  <c:v>275.57769522000001</c:v>
                </c:pt>
                <c:pt idx="3587">
                  <c:v>275.29980275999998</c:v>
                </c:pt>
                <c:pt idx="3588">
                  <c:v>275.22849704999999</c:v>
                </c:pt>
                <c:pt idx="3589">
                  <c:v>274.91962761000002</c:v>
                </c:pt>
                <c:pt idx="3590">
                  <c:v>274.74020848999999</c:v>
                </c:pt>
                <c:pt idx="3591">
                  <c:v>276.59181767000001</c:v>
                </c:pt>
                <c:pt idx="3592">
                  <c:v>275.47904390000002</c:v>
                </c:pt>
                <c:pt idx="3593">
                  <c:v>275.10768157000001</c:v>
                </c:pt>
                <c:pt idx="3594">
                  <c:v>273.74491719999997</c:v>
                </c:pt>
                <c:pt idx="3595">
                  <c:v>274.46080243</c:v>
                </c:pt>
                <c:pt idx="3596">
                  <c:v>274.21174754999998</c:v>
                </c:pt>
                <c:pt idx="3597">
                  <c:v>274.46105936999999</c:v>
                </c:pt>
                <c:pt idx="3598">
                  <c:v>274.21320394000003</c:v>
                </c:pt>
                <c:pt idx="3599">
                  <c:v>275.89548382999999</c:v>
                </c:pt>
                <c:pt idx="3600">
                  <c:v>274.12369066000002</c:v>
                </c:pt>
                <c:pt idx="3601">
                  <c:v>274.16091742999998</c:v>
                </c:pt>
                <c:pt idx="3602">
                  <c:v>274.99740581999998</c:v>
                </c:pt>
                <c:pt idx="3603">
                  <c:v>274.73796221999999</c:v>
                </c:pt>
                <c:pt idx="3604">
                  <c:v>275.72234077000002</c:v>
                </c:pt>
                <c:pt idx="3605">
                  <c:v>274.16643663000002</c:v>
                </c:pt>
                <c:pt idx="3606">
                  <c:v>275.39577672000001</c:v>
                </c:pt>
                <c:pt idx="3607">
                  <c:v>275.26851316</c:v>
                </c:pt>
                <c:pt idx="3608">
                  <c:v>273.08950209</c:v>
                </c:pt>
                <c:pt idx="3609">
                  <c:v>274.89760901</c:v>
                </c:pt>
                <c:pt idx="3610">
                  <c:v>274.47655082</c:v>
                </c:pt>
                <c:pt idx="3611">
                  <c:v>274.79398642000001</c:v>
                </c:pt>
                <c:pt idx="3612">
                  <c:v>273.87490567999998</c:v>
                </c:pt>
                <c:pt idx="3613">
                  <c:v>275.23481244999999</c:v>
                </c:pt>
                <c:pt idx="3614">
                  <c:v>275.04504614000001</c:v>
                </c:pt>
                <c:pt idx="3615">
                  <c:v>274.05306191</c:v>
                </c:pt>
                <c:pt idx="3616">
                  <c:v>275.56445224999999</c:v>
                </c:pt>
                <c:pt idx="3617">
                  <c:v>275.01496264999997</c:v>
                </c:pt>
                <c:pt idx="3618">
                  <c:v>274.33543400999997</c:v>
                </c:pt>
                <c:pt idx="3619">
                  <c:v>274.22026553000001</c:v>
                </c:pt>
                <c:pt idx="3620">
                  <c:v>275.39293942</c:v>
                </c:pt>
                <c:pt idx="3621">
                  <c:v>273.71535707999999</c:v>
                </c:pt>
                <c:pt idx="3622">
                  <c:v>200.10938174</c:v>
                </c:pt>
                <c:pt idx="3623">
                  <c:v>72.826080349999998</c:v>
                </c:pt>
                <c:pt idx="3624">
                  <c:v>18.96405528</c:v>
                </c:pt>
                <c:pt idx="3625">
                  <c:v>12.69820595</c:v>
                </c:pt>
                <c:pt idx="3626">
                  <c:v>11.21396487</c:v>
                </c:pt>
                <c:pt idx="3627">
                  <c:v>12.173331839999999</c:v>
                </c:pt>
                <c:pt idx="3628">
                  <c:v>12.280147919999999</c:v>
                </c:pt>
                <c:pt idx="3629">
                  <c:v>13.241152420000001</c:v>
                </c:pt>
                <c:pt idx="3630">
                  <c:v>12.4673034</c:v>
                </c:pt>
                <c:pt idx="3631">
                  <c:v>12.72907253</c:v>
                </c:pt>
                <c:pt idx="3632">
                  <c:v>11.01228089</c:v>
                </c:pt>
                <c:pt idx="3633">
                  <c:v>11.646581790000001</c:v>
                </c:pt>
                <c:pt idx="3634">
                  <c:v>12.69860909</c:v>
                </c:pt>
                <c:pt idx="3635">
                  <c:v>11.428809749999999</c:v>
                </c:pt>
                <c:pt idx="3636">
                  <c:v>11.24566542</c:v>
                </c:pt>
                <c:pt idx="3637">
                  <c:v>10.345636170000001</c:v>
                </c:pt>
                <c:pt idx="3638">
                  <c:v>12.74363621</c:v>
                </c:pt>
                <c:pt idx="3639">
                  <c:v>11.784219569999999</c:v>
                </c:pt>
                <c:pt idx="3640">
                  <c:v>11.72484882</c:v>
                </c:pt>
                <c:pt idx="3641">
                  <c:v>12.23308581</c:v>
                </c:pt>
                <c:pt idx="3642">
                  <c:v>12.77530906</c:v>
                </c:pt>
                <c:pt idx="3643">
                  <c:v>12.249140000000001</c:v>
                </c:pt>
                <c:pt idx="3644">
                  <c:v>12.280691450000001</c:v>
                </c:pt>
                <c:pt idx="3645">
                  <c:v>15.033344720000001</c:v>
                </c:pt>
                <c:pt idx="3646">
                  <c:v>18.546316919999999</c:v>
                </c:pt>
                <c:pt idx="3647">
                  <c:v>21.823319919999999</c:v>
                </c:pt>
                <c:pt idx="3648">
                  <c:v>31.445132009999998</c:v>
                </c:pt>
                <c:pt idx="3649">
                  <c:v>35.697500239999997</c:v>
                </c:pt>
                <c:pt idx="3650">
                  <c:v>46.076538069999998</c:v>
                </c:pt>
                <c:pt idx="3651">
                  <c:v>55.04658998</c:v>
                </c:pt>
                <c:pt idx="3652">
                  <c:v>61.574869270000001</c:v>
                </c:pt>
                <c:pt idx="3653">
                  <c:v>73.948354080000001</c:v>
                </c:pt>
                <c:pt idx="3654">
                  <c:v>79.968883669999997</c:v>
                </c:pt>
                <c:pt idx="3655">
                  <c:v>88.921265489999996</c:v>
                </c:pt>
                <c:pt idx="3656">
                  <c:v>101.34070766000001</c:v>
                </c:pt>
                <c:pt idx="3657">
                  <c:v>107.46766475</c:v>
                </c:pt>
                <c:pt idx="3658">
                  <c:v>116.0676563</c:v>
                </c:pt>
                <c:pt idx="3659">
                  <c:v>126.47995259</c:v>
                </c:pt>
                <c:pt idx="3660">
                  <c:v>136.02161670999999</c:v>
                </c:pt>
                <c:pt idx="3661">
                  <c:v>147.34695995999999</c:v>
                </c:pt>
                <c:pt idx="3662">
                  <c:v>148.46047110000001</c:v>
                </c:pt>
                <c:pt idx="3663">
                  <c:v>148.67974577999999</c:v>
                </c:pt>
                <c:pt idx="3664">
                  <c:v>149.86680032000001</c:v>
                </c:pt>
                <c:pt idx="3665">
                  <c:v>148.89491494000001</c:v>
                </c:pt>
                <c:pt idx="3666">
                  <c:v>150.06516334</c:v>
                </c:pt>
                <c:pt idx="3667">
                  <c:v>150.08628533999999</c:v>
                </c:pt>
                <c:pt idx="3668">
                  <c:v>150.05229617000001</c:v>
                </c:pt>
                <c:pt idx="3669">
                  <c:v>147.85844925000001</c:v>
                </c:pt>
                <c:pt idx="3670">
                  <c:v>146.93179326000001</c:v>
                </c:pt>
                <c:pt idx="3671">
                  <c:v>148.72391059</c:v>
                </c:pt>
                <c:pt idx="3672">
                  <c:v>149.08171332000001</c:v>
                </c:pt>
                <c:pt idx="3673">
                  <c:v>148.40104823999999</c:v>
                </c:pt>
                <c:pt idx="3674">
                  <c:v>149.33314755999999</c:v>
                </c:pt>
                <c:pt idx="3675">
                  <c:v>148.5698664</c:v>
                </c:pt>
                <c:pt idx="3676">
                  <c:v>149.46659018</c:v>
                </c:pt>
                <c:pt idx="3677">
                  <c:v>148.44689746</c:v>
                </c:pt>
                <c:pt idx="3678">
                  <c:v>149.34069026</c:v>
                </c:pt>
                <c:pt idx="3679">
                  <c:v>147.90806982999999</c:v>
                </c:pt>
                <c:pt idx="3680">
                  <c:v>148.27749360999999</c:v>
                </c:pt>
                <c:pt idx="3681">
                  <c:v>149.05243892999999</c:v>
                </c:pt>
                <c:pt idx="3682">
                  <c:v>147.65788022999999</c:v>
                </c:pt>
                <c:pt idx="3683">
                  <c:v>149.65161868999999</c:v>
                </c:pt>
                <c:pt idx="3684">
                  <c:v>148.06195750000001</c:v>
                </c:pt>
                <c:pt idx="3685">
                  <c:v>149.01740659999999</c:v>
                </c:pt>
                <c:pt idx="3686">
                  <c:v>148.47458949</c:v>
                </c:pt>
                <c:pt idx="3687">
                  <c:v>147.28351287999999</c:v>
                </c:pt>
                <c:pt idx="3688">
                  <c:v>148.71741625000001</c:v>
                </c:pt>
                <c:pt idx="3689">
                  <c:v>149.22039993000001</c:v>
                </c:pt>
                <c:pt idx="3690">
                  <c:v>148.07294572000001</c:v>
                </c:pt>
                <c:pt idx="3691">
                  <c:v>148.04114466999999</c:v>
                </c:pt>
                <c:pt idx="3692">
                  <c:v>148.24157034000001</c:v>
                </c:pt>
                <c:pt idx="3693">
                  <c:v>149.12444228999999</c:v>
                </c:pt>
                <c:pt idx="3694">
                  <c:v>149.11004163000001</c:v>
                </c:pt>
                <c:pt idx="3695">
                  <c:v>149.16901770999999</c:v>
                </c:pt>
                <c:pt idx="3696">
                  <c:v>149.35594441999999</c:v>
                </c:pt>
                <c:pt idx="3697">
                  <c:v>148.87429713</c:v>
                </c:pt>
                <c:pt idx="3698">
                  <c:v>149.68190971000001</c:v>
                </c:pt>
                <c:pt idx="3699">
                  <c:v>148.24329759</c:v>
                </c:pt>
                <c:pt idx="3700">
                  <c:v>147.98281822000001</c:v>
                </c:pt>
                <c:pt idx="3701">
                  <c:v>148.19697277</c:v>
                </c:pt>
                <c:pt idx="3702">
                  <c:v>80.325636799999998</c:v>
                </c:pt>
                <c:pt idx="3703">
                  <c:v>22.62879753</c:v>
                </c:pt>
                <c:pt idx="3704">
                  <c:v>21.856018079999998</c:v>
                </c:pt>
                <c:pt idx="3705">
                  <c:v>19.95267874</c:v>
                </c:pt>
                <c:pt idx="3706">
                  <c:v>20.588214000000001</c:v>
                </c:pt>
                <c:pt idx="3707">
                  <c:v>21.081652949999999</c:v>
                </c:pt>
                <c:pt idx="3708">
                  <c:v>21.56106857</c:v>
                </c:pt>
                <c:pt idx="3709">
                  <c:v>22.397378960000001</c:v>
                </c:pt>
                <c:pt idx="3710">
                  <c:v>20.819840030000002</c:v>
                </c:pt>
                <c:pt idx="3711">
                  <c:v>21.420845580000002</c:v>
                </c:pt>
                <c:pt idx="3712">
                  <c:v>20.64856988</c:v>
                </c:pt>
                <c:pt idx="3713">
                  <c:v>21.173053459999998</c:v>
                </c:pt>
                <c:pt idx="3714">
                  <c:v>21.051644670000002</c:v>
                </c:pt>
                <c:pt idx="3715">
                  <c:v>22.211602559999999</c:v>
                </c:pt>
                <c:pt idx="3716">
                  <c:v>21.22083722</c:v>
                </c:pt>
                <c:pt idx="3717">
                  <c:v>19.998987710000002</c:v>
                </c:pt>
                <c:pt idx="3718">
                  <c:v>19.79843348</c:v>
                </c:pt>
                <c:pt idx="3719">
                  <c:v>19.752089000000002</c:v>
                </c:pt>
                <c:pt idx="3720">
                  <c:v>20.431708140000001</c:v>
                </c:pt>
                <c:pt idx="3721">
                  <c:v>21.391961269999999</c:v>
                </c:pt>
                <c:pt idx="3722">
                  <c:v>19.891664609999999</c:v>
                </c:pt>
                <c:pt idx="3723">
                  <c:v>21.531685230000001</c:v>
                </c:pt>
                <c:pt idx="3724">
                  <c:v>20.15463918</c:v>
                </c:pt>
                <c:pt idx="3725">
                  <c:v>20.262345249999999</c:v>
                </c:pt>
                <c:pt idx="3726">
                  <c:v>20.201730189999999</c:v>
                </c:pt>
                <c:pt idx="3727">
                  <c:v>20.757132080000002</c:v>
                </c:pt>
                <c:pt idx="3728">
                  <c:v>20.603086919999999</c:v>
                </c:pt>
                <c:pt idx="3729">
                  <c:v>20.153676480000001</c:v>
                </c:pt>
                <c:pt idx="3730">
                  <c:v>21.221971910000001</c:v>
                </c:pt>
                <c:pt idx="3731">
                  <c:v>20.80460815</c:v>
                </c:pt>
                <c:pt idx="3732">
                  <c:v>21.268478760000001</c:v>
                </c:pt>
                <c:pt idx="3733">
                  <c:v>19.845057430000001</c:v>
                </c:pt>
                <c:pt idx="3734">
                  <c:v>19.03983848</c:v>
                </c:pt>
                <c:pt idx="3735">
                  <c:v>20.447336100000001</c:v>
                </c:pt>
                <c:pt idx="3736">
                  <c:v>20.569639070000001</c:v>
                </c:pt>
                <c:pt idx="3737">
                  <c:v>20.633071189999999</c:v>
                </c:pt>
                <c:pt idx="3738">
                  <c:v>19.535218660000002</c:v>
                </c:pt>
                <c:pt idx="3739">
                  <c:v>20.44703586</c:v>
                </c:pt>
                <c:pt idx="3740">
                  <c:v>20.47856852</c:v>
                </c:pt>
                <c:pt idx="3741">
                  <c:v>18.869314280000001</c:v>
                </c:pt>
                <c:pt idx="3742">
                  <c:v>20.20000752</c:v>
                </c:pt>
                <c:pt idx="3743">
                  <c:v>19.859848459999998</c:v>
                </c:pt>
                <c:pt idx="3744">
                  <c:v>20.27774221</c:v>
                </c:pt>
                <c:pt idx="3745">
                  <c:v>20.633813010000001</c:v>
                </c:pt>
                <c:pt idx="3746">
                  <c:v>19.565979039999998</c:v>
                </c:pt>
                <c:pt idx="3747">
                  <c:v>20.122834340000001</c:v>
                </c:pt>
                <c:pt idx="3748">
                  <c:v>19.86202557</c:v>
                </c:pt>
                <c:pt idx="3749">
                  <c:v>20.216901010000001</c:v>
                </c:pt>
                <c:pt idx="3750">
                  <c:v>19.41253305</c:v>
                </c:pt>
                <c:pt idx="3751">
                  <c:v>20.635810970000001</c:v>
                </c:pt>
                <c:pt idx="3752">
                  <c:v>22.181821100000001</c:v>
                </c:pt>
                <c:pt idx="3753">
                  <c:v>20.463778900000001</c:v>
                </c:pt>
                <c:pt idx="3754">
                  <c:v>19.657447879999999</c:v>
                </c:pt>
                <c:pt idx="3755">
                  <c:v>20.804473120000001</c:v>
                </c:pt>
                <c:pt idx="3756">
                  <c:v>20.617567709999999</c:v>
                </c:pt>
                <c:pt idx="3757">
                  <c:v>21.807370179999999</c:v>
                </c:pt>
                <c:pt idx="3758">
                  <c:v>19.827730519999999</c:v>
                </c:pt>
                <c:pt idx="3759">
                  <c:v>19.503166660000002</c:v>
                </c:pt>
                <c:pt idx="3760">
                  <c:v>20.18554906</c:v>
                </c:pt>
                <c:pt idx="3761">
                  <c:v>22.906659510000001</c:v>
                </c:pt>
                <c:pt idx="3762">
                  <c:v>24.996534650000001</c:v>
                </c:pt>
                <c:pt idx="3763">
                  <c:v>27.701865550000001</c:v>
                </c:pt>
                <c:pt idx="3764">
                  <c:v>34.848346829999997</c:v>
                </c:pt>
                <c:pt idx="3765">
                  <c:v>38.220313490000002</c:v>
                </c:pt>
                <c:pt idx="3766">
                  <c:v>47.273118500000002</c:v>
                </c:pt>
                <c:pt idx="3767">
                  <c:v>49.513400320000002</c:v>
                </c:pt>
                <c:pt idx="3768">
                  <c:v>60.168701300000002</c:v>
                </c:pt>
                <c:pt idx="3769">
                  <c:v>65.026845420000001</c:v>
                </c:pt>
                <c:pt idx="3770">
                  <c:v>74.78803594</c:v>
                </c:pt>
                <c:pt idx="3771">
                  <c:v>80.975320629999999</c:v>
                </c:pt>
                <c:pt idx="3772">
                  <c:v>90.174824240000007</c:v>
                </c:pt>
                <c:pt idx="3773">
                  <c:v>97.15536496</c:v>
                </c:pt>
                <c:pt idx="3774">
                  <c:v>106.52671243</c:v>
                </c:pt>
                <c:pt idx="3775">
                  <c:v>115.12666916000001</c:v>
                </c:pt>
                <c:pt idx="3776">
                  <c:v>124.91731669000001</c:v>
                </c:pt>
                <c:pt idx="3777">
                  <c:v>133.43905953999999</c:v>
                </c:pt>
                <c:pt idx="3778">
                  <c:v>144.93500101000001</c:v>
                </c:pt>
                <c:pt idx="3779">
                  <c:v>152.06495115000001</c:v>
                </c:pt>
                <c:pt idx="3780">
                  <c:v>166.63724367</c:v>
                </c:pt>
                <c:pt idx="3781">
                  <c:v>173.57640549999999</c:v>
                </c:pt>
                <c:pt idx="3782">
                  <c:v>186.42010637000001</c:v>
                </c:pt>
                <c:pt idx="3783">
                  <c:v>195.36036711</c:v>
                </c:pt>
                <c:pt idx="3784">
                  <c:v>206.48040907000001</c:v>
                </c:pt>
                <c:pt idx="3785">
                  <c:v>216.78581937999999</c:v>
                </c:pt>
                <c:pt idx="3786">
                  <c:v>224.40778212999999</c:v>
                </c:pt>
                <c:pt idx="3787">
                  <c:v>238.51692449999999</c:v>
                </c:pt>
                <c:pt idx="3788">
                  <c:v>244.85584671000001</c:v>
                </c:pt>
                <c:pt idx="3789">
                  <c:v>255.96530494000001</c:v>
                </c:pt>
                <c:pt idx="3790">
                  <c:v>266.15773747999998</c:v>
                </c:pt>
                <c:pt idx="3791">
                  <c:v>273.85715646</c:v>
                </c:pt>
                <c:pt idx="3792">
                  <c:v>285.07010861999998</c:v>
                </c:pt>
                <c:pt idx="3793">
                  <c:v>290.82864411999998</c:v>
                </c:pt>
                <c:pt idx="3794">
                  <c:v>296.28445642999998</c:v>
                </c:pt>
                <c:pt idx="3795">
                  <c:v>300.08699729</c:v>
                </c:pt>
                <c:pt idx="3796">
                  <c:v>306.20488902</c:v>
                </c:pt>
                <c:pt idx="3797">
                  <c:v>312.37809157999999</c:v>
                </c:pt>
                <c:pt idx="3798">
                  <c:v>316.54223573000002</c:v>
                </c:pt>
                <c:pt idx="3799">
                  <c:v>319.15181682999997</c:v>
                </c:pt>
                <c:pt idx="3800">
                  <c:v>318.83039486000001</c:v>
                </c:pt>
                <c:pt idx="3801">
                  <c:v>318.35407729999997</c:v>
                </c:pt>
                <c:pt idx="3802">
                  <c:v>324.03959932999999</c:v>
                </c:pt>
                <c:pt idx="3803">
                  <c:v>322.86204598</c:v>
                </c:pt>
                <c:pt idx="3804">
                  <c:v>323.66527840999998</c:v>
                </c:pt>
                <c:pt idx="3805">
                  <c:v>322.54727443000002</c:v>
                </c:pt>
                <c:pt idx="3806">
                  <c:v>324.10068540999998</c:v>
                </c:pt>
                <c:pt idx="3807">
                  <c:v>322.54470201999999</c:v>
                </c:pt>
                <c:pt idx="3808">
                  <c:v>322.06747481000002</c:v>
                </c:pt>
                <c:pt idx="3809">
                  <c:v>323.42303958999997</c:v>
                </c:pt>
                <c:pt idx="3810">
                  <c:v>324.20698933</c:v>
                </c:pt>
                <c:pt idx="3811">
                  <c:v>322.67378194999998</c:v>
                </c:pt>
                <c:pt idx="3812">
                  <c:v>321.58126904</c:v>
                </c:pt>
                <c:pt idx="3813">
                  <c:v>323.81953850000002</c:v>
                </c:pt>
                <c:pt idx="3814">
                  <c:v>322.81400580000002</c:v>
                </c:pt>
                <c:pt idx="3815">
                  <c:v>324.05084563000003</c:v>
                </c:pt>
                <c:pt idx="3816">
                  <c:v>322.73188580999999</c:v>
                </c:pt>
                <c:pt idx="3817">
                  <c:v>321.59459715999998</c:v>
                </c:pt>
                <c:pt idx="3818">
                  <c:v>322.34559396999998</c:v>
                </c:pt>
                <c:pt idx="3819">
                  <c:v>322.6274363</c:v>
                </c:pt>
                <c:pt idx="3820">
                  <c:v>324.1829391</c:v>
                </c:pt>
                <c:pt idx="3821">
                  <c:v>322.38278012000001</c:v>
                </c:pt>
                <c:pt idx="3822">
                  <c:v>322.56690473999998</c:v>
                </c:pt>
                <c:pt idx="3823">
                  <c:v>323.47612798</c:v>
                </c:pt>
                <c:pt idx="3824">
                  <c:v>323.12033938000002</c:v>
                </c:pt>
                <c:pt idx="3825">
                  <c:v>323.29102117999997</c:v>
                </c:pt>
                <c:pt idx="3826">
                  <c:v>321.62068053000002</c:v>
                </c:pt>
                <c:pt idx="3827">
                  <c:v>323.96500087999999</c:v>
                </c:pt>
                <c:pt idx="3828">
                  <c:v>323.76940367999998</c:v>
                </c:pt>
                <c:pt idx="3829">
                  <c:v>321.90249839000001</c:v>
                </c:pt>
                <c:pt idx="3830">
                  <c:v>322.95557323000003</c:v>
                </c:pt>
                <c:pt idx="3831">
                  <c:v>323.14098173999997</c:v>
                </c:pt>
                <c:pt idx="3832">
                  <c:v>322.72163945</c:v>
                </c:pt>
                <c:pt idx="3833">
                  <c:v>323.66490217</c:v>
                </c:pt>
                <c:pt idx="3834">
                  <c:v>322.25744023999999</c:v>
                </c:pt>
                <c:pt idx="3835">
                  <c:v>321.49817274999998</c:v>
                </c:pt>
                <c:pt idx="3836">
                  <c:v>324.56182543</c:v>
                </c:pt>
                <c:pt idx="3837">
                  <c:v>324.05708306000002</c:v>
                </c:pt>
                <c:pt idx="3838">
                  <c:v>325.89031182999997</c:v>
                </c:pt>
                <c:pt idx="3839">
                  <c:v>330.28875677000002</c:v>
                </c:pt>
                <c:pt idx="3840">
                  <c:v>334.52462391</c:v>
                </c:pt>
                <c:pt idx="3841">
                  <c:v>335.83142706000001</c:v>
                </c:pt>
                <c:pt idx="3842">
                  <c:v>342.50047440999998</c:v>
                </c:pt>
                <c:pt idx="3843">
                  <c:v>343.85722249000003</c:v>
                </c:pt>
                <c:pt idx="3844">
                  <c:v>348.69442623999998</c:v>
                </c:pt>
                <c:pt idx="3845">
                  <c:v>349.71004476000002</c:v>
                </c:pt>
                <c:pt idx="3846">
                  <c:v>351.70294710000002</c:v>
                </c:pt>
                <c:pt idx="3847">
                  <c:v>354.52047971000002</c:v>
                </c:pt>
                <c:pt idx="3848">
                  <c:v>354.26739601999998</c:v>
                </c:pt>
                <c:pt idx="3849">
                  <c:v>355.83810940000001</c:v>
                </c:pt>
                <c:pt idx="3850">
                  <c:v>354.95774132999998</c:v>
                </c:pt>
                <c:pt idx="3851">
                  <c:v>355.31169015</c:v>
                </c:pt>
                <c:pt idx="3852">
                  <c:v>354.40423256000003</c:v>
                </c:pt>
                <c:pt idx="3853">
                  <c:v>355.93054753000001</c:v>
                </c:pt>
                <c:pt idx="3854">
                  <c:v>353.28339684999997</c:v>
                </c:pt>
                <c:pt idx="3855">
                  <c:v>353.94373093000002</c:v>
                </c:pt>
                <c:pt idx="3856">
                  <c:v>353.55141093999998</c:v>
                </c:pt>
                <c:pt idx="3857">
                  <c:v>355.13757113999998</c:v>
                </c:pt>
                <c:pt idx="3858">
                  <c:v>354.71926045999999</c:v>
                </c:pt>
                <c:pt idx="3859">
                  <c:v>352.99013681000002</c:v>
                </c:pt>
                <c:pt idx="3860">
                  <c:v>353.61728378999999</c:v>
                </c:pt>
                <c:pt idx="3861">
                  <c:v>352.88767009999998</c:v>
                </c:pt>
                <c:pt idx="3862">
                  <c:v>353.63136782999999</c:v>
                </c:pt>
                <c:pt idx="3863">
                  <c:v>353.69091316999999</c:v>
                </c:pt>
                <c:pt idx="3864">
                  <c:v>351.56604814000002</c:v>
                </c:pt>
                <c:pt idx="3865">
                  <c:v>353.42732701</c:v>
                </c:pt>
                <c:pt idx="3866">
                  <c:v>354.70793713</c:v>
                </c:pt>
                <c:pt idx="3867">
                  <c:v>354.55134572999998</c:v>
                </c:pt>
                <c:pt idx="3868">
                  <c:v>353.84627024999998</c:v>
                </c:pt>
                <c:pt idx="3869">
                  <c:v>353.60046935000003</c:v>
                </c:pt>
                <c:pt idx="3870">
                  <c:v>354.34598120999999</c:v>
                </c:pt>
                <c:pt idx="3871">
                  <c:v>353.36805800000002</c:v>
                </c:pt>
                <c:pt idx="3872">
                  <c:v>351.29113887</c:v>
                </c:pt>
                <c:pt idx="3873">
                  <c:v>353.20050321999997</c:v>
                </c:pt>
                <c:pt idx="3874">
                  <c:v>355.61002968999998</c:v>
                </c:pt>
                <c:pt idx="3875">
                  <c:v>354.32090045000001</c:v>
                </c:pt>
                <c:pt idx="3876">
                  <c:v>352.82248953999999</c:v>
                </c:pt>
                <c:pt idx="3877">
                  <c:v>359.00219578000002</c:v>
                </c:pt>
                <c:pt idx="3878">
                  <c:v>365.29199828999998</c:v>
                </c:pt>
                <c:pt idx="3879">
                  <c:v>372.98513482999999</c:v>
                </c:pt>
                <c:pt idx="3880">
                  <c:v>378.55722233</c:v>
                </c:pt>
                <c:pt idx="3881">
                  <c:v>386.20182313999999</c:v>
                </c:pt>
                <c:pt idx="3882">
                  <c:v>392.06514241999997</c:v>
                </c:pt>
                <c:pt idx="3883">
                  <c:v>399.02831039</c:v>
                </c:pt>
                <c:pt idx="3884">
                  <c:v>397.13666453000002</c:v>
                </c:pt>
                <c:pt idx="3885">
                  <c:v>399.69574452000001</c:v>
                </c:pt>
                <c:pt idx="3886">
                  <c:v>403.65614395</c:v>
                </c:pt>
                <c:pt idx="3887">
                  <c:v>404.59479859999999</c:v>
                </c:pt>
                <c:pt idx="3888">
                  <c:v>404.44062573000002</c:v>
                </c:pt>
                <c:pt idx="3889">
                  <c:v>405.16301693000003</c:v>
                </c:pt>
                <c:pt idx="3890">
                  <c:v>404.28955021000002</c:v>
                </c:pt>
                <c:pt idx="3891">
                  <c:v>404.43252372000001</c:v>
                </c:pt>
                <c:pt idx="3892">
                  <c:v>404.53186811</c:v>
                </c:pt>
                <c:pt idx="3893">
                  <c:v>405.56299178</c:v>
                </c:pt>
                <c:pt idx="3894">
                  <c:v>404.66846244999999</c:v>
                </c:pt>
                <c:pt idx="3895">
                  <c:v>405.58874297</c:v>
                </c:pt>
                <c:pt idx="3896">
                  <c:v>405.32607535</c:v>
                </c:pt>
                <c:pt idx="3897">
                  <c:v>405.64262173999998</c:v>
                </c:pt>
                <c:pt idx="3898">
                  <c:v>404.41445640000001</c:v>
                </c:pt>
                <c:pt idx="3899">
                  <c:v>404.50264658999998</c:v>
                </c:pt>
                <c:pt idx="3900">
                  <c:v>406.01748579999997</c:v>
                </c:pt>
                <c:pt idx="3901">
                  <c:v>404.95197365000001</c:v>
                </c:pt>
                <c:pt idx="3902">
                  <c:v>403.0214211</c:v>
                </c:pt>
                <c:pt idx="3903">
                  <c:v>404.47865098</c:v>
                </c:pt>
                <c:pt idx="3904">
                  <c:v>404.27789478</c:v>
                </c:pt>
                <c:pt idx="3905">
                  <c:v>403.96667299000001</c:v>
                </c:pt>
                <c:pt idx="3906">
                  <c:v>406.25998994000003</c:v>
                </c:pt>
                <c:pt idx="3907">
                  <c:v>403.55314564999998</c:v>
                </c:pt>
                <c:pt idx="3908">
                  <c:v>404.06531164</c:v>
                </c:pt>
                <c:pt idx="3909">
                  <c:v>403.63224871</c:v>
                </c:pt>
                <c:pt idx="3910">
                  <c:v>404.30401001000001</c:v>
                </c:pt>
                <c:pt idx="3911">
                  <c:v>403.83194580999998</c:v>
                </c:pt>
                <c:pt idx="3912">
                  <c:v>404.38036793999999</c:v>
                </c:pt>
                <c:pt idx="3913">
                  <c:v>406.27853011000002</c:v>
                </c:pt>
                <c:pt idx="3914">
                  <c:v>404.18719815999998</c:v>
                </c:pt>
                <c:pt idx="3915">
                  <c:v>404.78513657000002</c:v>
                </c:pt>
                <c:pt idx="3916">
                  <c:v>403.82183019000001</c:v>
                </c:pt>
                <c:pt idx="3917">
                  <c:v>404.69500957999998</c:v>
                </c:pt>
                <c:pt idx="3918">
                  <c:v>405.66423671000001</c:v>
                </c:pt>
                <c:pt idx="3919">
                  <c:v>403.65300912999999</c:v>
                </c:pt>
                <c:pt idx="3920">
                  <c:v>404.28251074000002</c:v>
                </c:pt>
                <c:pt idx="3921">
                  <c:v>404.48506665999997</c:v>
                </c:pt>
                <c:pt idx="3922">
                  <c:v>404.70849600999998</c:v>
                </c:pt>
                <c:pt idx="3923">
                  <c:v>404.72268265999998</c:v>
                </c:pt>
                <c:pt idx="3924">
                  <c:v>404.05415015</c:v>
                </c:pt>
                <c:pt idx="3925">
                  <c:v>403.37420417999999</c:v>
                </c:pt>
                <c:pt idx="3926">
                  <c:v>404.89817287</c:v>
                </c:pt>
                <c:pt idx="3927">
                  <c:v>402.95242519999999</c:v>
                </c:pt>
                <c:pt idx="3928">
                  <c:v>403.95388830000002</c:v>
                </c:pt>
                <c:pt idx="3929">
                  <c:v>405.29566679999999</c:v>
                </c:pt>
                <c:pt idx="3930">
                  <c:v>403.83938568000002</c:v>
                </c:pt>
                <c:pt idx="3931">
                  <c:v>404.29132097000002</c:v>
                </c:pt>
                <c:pt idx="3932">
                  <c:v>403.19046470000001</c:v>
                </c:pt>
                <c:pt idx="3933">
                  <c:v>403.79295475999999</c:v>
                </c:pt>
                <c:pt idx="3934">
                  <c:v>403.94813152</c:v>
                </c:pt>
                <c:pt idx="3935">
                  <c:v>404.71450465999999</c:v>
                </c:pt>
                <c:pt idx="3936">
                  <c:v>404.88668658</c:v>
                </c:pt>
                <c:pt idx="3937">
                  <c:v>404.82711949999998</c:v>
                </c:pt>
                <c:pt idx="3938">
                  <c:v>403.80671242</c:v>
                </c:pt>
                <c:pt idx="3939">
                  <c:v>403.14249176999999</c:v>
                </c:pt>
                <c:pt idx="3940">
                  <c:v>403.30209530000002</c:v>
                </c:pt>
                <c:pt idx="3941">
                  <c:v>404.25400411999999</c:v>
                </c:pt>
                <c:pt idx="3942">
                  <c:v>403.91820844</c:v>
                </c:pt>
                <c:pt idx="3943">
                  <c:v>405.14891949999998</c:v>
                </c:pt>
                <c:pt idx="3944">
                  <c:v>404.76187494999999</c:v>
                </c:pt>
                <c:pt idx="3945">
                  <c:v>404.96647001999997</c:v>
                </c:pt>
                <c:pt idx="3946">
                  <c:v>403.95271245999999</c:v>
                </c:pt>
                <c:pt idx="3947">
                  <c:v>404.11676165</c:v>
                </c:pt>
                <c:pt idx="3948">
                  <c:v>403.33303072000001</c:v>
                </c:pt>
                <c:pt idx="3949">
                  <c:v>404.48273102000002</c:v>
                </c:pt>
                <c:pt idx="3950">
                  <c:v>404.43117371</c:v>
                </c:pt>
                <c:pt idx="3951">
                  <c:v>402.38662040999998</c:v>
                </c:pt>
                <c:pt idx="3952">
                  <c:v>403.46723036999998</c:v>
                </c:pt>
                <c:pt idx="3953">
                  <c:v>404.59229577000002</c:v>
                </c:pt>
                <c:pt idx="3954">
                  <c:v>404.11460359</c:v>
                </c:pt>
                <c:pt idx="3955">
                  <c:v>405.21232911999999</c:v>
                </c:pt>
                <c:pt idx="3956">
                  <c:v>404.37819813999999</c:v>
                </c:pt>
                <c:pt idx="3957">
                  <c:v>405.01832452000002</c:v>
                </c:pt>
                <c:pt idx="3958">
                  <c:v>404.20977950999998</c:v>
                </c:pt>
                <c:pt idx="3959">
                  <c:v>403.52767633000002</c:v>
                </c:pt>
                <c:pt idx="3960">
                  <c:v>403.67536225999999</c:v>
                </c:pt>
                <c:pt idx="3961">
                  <c:v>405.01555128000001</c:v>
                </c:pt>
                <c:pt idx="3962">
                  <c:v>404.40888031999998</c:v>
                </c:pt>
                <c:pt idx="3963">
                  <c:v>404.69744691</c:v>
                </c:pt>
                <c:pt idx="3964">
                  <c:v>404.24609509999999</c:v>
                </c:pt>
                <c:pt idx="3965">
                  <c:v>402.53239345999998</c:v>
                </c:pt>
                <c:pt idx="3966">
                  <c:v>404.07404369</c:v>
                </c:pt>
                <c:pt idx="3967">
                  <c:v>402.70652753000002</c:v>
                </c:pt>
                <c:pt idx="3968">
                  <c:v>403.48744735000002</c:v>
                </c:pt>
                <c:pt idx="3969">
                  <c:v>403.62095066000001</c:v>
                </c:pt>
                <c:pt idx="3970">
                  <c:v>403.40574692000001</c:v>
                </c:pt>
                <c:pt idx="3971">
                  <c:v>404.46546868000001</c:v>
                </c:pt>
                <c:pt idx="3972">
                  <c:v>403.77241730999998</c:v>
                </c:pt>
                <c:pt idx="3973">
                  <c:v>404.4145651</c:v>
                </c:pt>
                <c:pt idx="3974">
                  <c:v>403.34861432999998</c:v>
                </c:pt>
                <c:pt idx="3975">
                  <c:v>402.92430451000001</c:v>
                </c:pt>
                <c:pt idx="3976">
                  <c:v>402.61009909000001</c:v>
                </c:pt>
                <c:pt idx="3977">
                  <c:v>403.14049469999998</c:v>
                </c:pt>
                <c:pt idx="3978">
                  <c:v>403.90057488000002</c:v>
                </c:pt>
                <c:pt idx="3979">
                  <c:v>403.45357532999998</c:v>
                </c:pt>
                <c:pt idx="3980">
                  <c:v>403.43558522000001</c:v>
                </c:pt>
                <c:pt idx="3981">
                  <c:v>405.03354440999999</c:v>
                </c:pt>
                <c:pt idx="3982">
                  <c:v>403.77901362</c:v>
                </c:pt>
                <c:pt idx="3983">
                  <c:v>404.04973457</c:v>
                </c:pt>
                <c:pt idx="3984">
                  <c:v>403.18056724000002</c:v>
                </c:pt>
                <c:pt idx="3985">
                  <c:v>405.37928337</c:v>
                </c:pt>
                <c:pt idx="3986">
                  <c:v>404.09639946999999</c:v>
                </c:pt>
                <c:pt idx="3987">
                  <c:v>403.35894207000001</c:v>
                </c:pt>
                <c:pt idx="3988">
                  <c:v>404.86527802000001</c:v>
                </c:pt>
                <c:pt idx="3989">
                  <c:v>402.39097971000001</c:v>
                </c:pt>
                <c:pt idx="3990">
                  <c:v>402.22269653000001</c:v>
                </c:pt>
                <c:pt idx="3991">
                  <c:v>405.52404501000001</c:v>
                </c:pt>
                <c:pt idx="3992">
                  <c:v>404.54666944000002</c:v>
                </c:pt>
                <c:pt idx="3993">
                  <c:v>403.69175295000002</c:v>
                </c:pt>
                <c:pt idx="3994">
                  <c:v>403.32090976000001</c:v>
                </c:pt>
                <c:pt idx="3995">
                  <c:v>403.42998209000001</c:v>
                </c:pt>
                <c:pt idx="3996">
                  <c:v>404.22577030999997</c:v>
                </c:pt>
                <c:pt idx="3997">
                  <c:v>402.67819221000002</c:v>
                </c:pt>
                <c:pt idx="3998">
                  <c:v>404.28588716000002</c:v>
                </c:pt>
                <c:pt idx="3999">
                  <c:v>402.97849095999999</c:v>
                </c:pt>
                <c:pt idx="4000">
                  <c:v>403.60145827000002</c:v>
                </c:pt>
                <c:pt idx="4001">
                  <c:v>403.72048438000002</c:v>
                </c:pt>
                <c:pt idx="4002">
                  <c:v>404.89239399000002</c:v>
                </c:pt>
                <c:pt idx="4003">
                  <c:v>403.39381668999999</c:v>
                </c:pt>
                <c:pt idx="4004">
                  <c:v>405.17003303000001</c:v>
                </c:pt>
                <c:pt idx="4005">
                  <c:v>404.15973832999998</c:v>
                </c:pt>
                <c:pt idx="4006">
                  <c:v>403.94983667000002</c:v>
                </c:pt>
                <c:pt idx="4007">
                  <c:v>404.41558657000002</c:v>
                </c:pt>
                <c:pt idx="4008">
                  <c:v>403.01555033</c:v>
                </c:pt>
                <c:pt idx="4009">
                  <c:v>403.82988896000001</c:v>
                </c:pt>
                <c:pt idx="4010">
                  <c:v>402.59128794999998</c:v>
                </c:pt>
                <c:pt idx="4011">
                  <c:v>403.59635572000002</c:v>
                </c:pt>
                <c:pt idx="4012">
                  <c:v>403.48071388</c:v>
                </c:pt>
                <c:pt idx="4013">
                  <c:v>403.96384408</c:v>
                </c:pt>
                <c:pt idx="4014">
                  <c:v>403.97727043999998</c:v>
                </c:pt>
                <c:pt idx="4015">
                  <c:v>403.69745243</c:v>
                </c:pt>
                <c:pt idx="4016">
                  <c:v>404.49306602000001</c:v>
                </c:pt>
                <c:pt idx="4017">
                  <c:v>404.27106993000001</c:v>
                </c:pt>
                <c:pt idx="4018">
                  <c:v>403.06501989999998</c:v>
                </c:pt>
                <c:pt idx="4019">
                  <c:v>402.39473134000002</c:v>
                </c:pt>
                <c:pt idx="4020">
                  <c:v>405.11959046999999</c:v>
                </c:pt>
                <c:pt idx="4021">
                  <c:v>403.25360061999999</c:v>
                </c:pt>
                <c:pt idx="4022">
                  <c:v>403.22846704</c:v>
                </c:pt>
                <c:pt idx="4023">
                  <c:v>402.26797338</c:v>
                </c:pt>
                <c:pt idx="4024">
                  <c:v>403.91726077999999</c:v>
                </c:pt>
                <c:pt idx="4025">
                  <c:v>403.65456380000001</c:v>
                </c:pt>
                <c:pt idx="4026">
                  <c:v>402.45363675999999</c:v>
                </c:pt>
                <c:pt idx="4027">
                  <c:v>402.88681401999997</c:v>
                </c:pt>
                <c:pt idx="4028">
                  <c:v>403.30147161000002</c:v>
                </c:pt>
                <c:pt idx="4029">
                  <c:v>402.68508351000003</c:v>
                </c:pt>
                <c:pt idx="4030">
                  <c:v>403.01769514</c:v>
                </c:pt>
                <c:pt idx="4031">
                  <c:v>402.83608819</c:v>
                </c:pt>
                <c:pt idx="4032">
                  <c:v>403.32104168000001</c:v>
                </c:pt>
                <c:pt idx="4033">
                  <c:v>402.96610672999998</c:v>
                </c:pt>
                <c:pt idx="4034">
                  <c:v>402.89352696999998</c:v>
                </c:pt>
                <c:pt idx="4035">
                  <c:v>403.94398976000002</c:v>
                </c:pt>
                <c:pt idx="4036">
                  <c:v>404.27356398000001</c:v>
                </c:pt>
                <c:pt idx="4037">
                  <c:v>404.23129546000001</c:v>
                </c:pt>
                <c:pt idx="4038">
                  <c:v>403.65495506000002</c:v>
                </c:pt>
                <c:pt idx="4039">
                  <c:v>404.61725005</c:v>
                </c:pt>
                <c:pt idx="4040">
                  <c:v>403.50636874999998</c:v>
                </c:pt>
                <c:pt idx="4041">
                  <c:v>403.68526747999999</c:v>
                </c:pt>
                <c:pt idx="4042">
                  <c:v>402.17996846</c:v>
                </c:pt>
                <c:pt idx="4043">
                  <c:v>404.41739433999999</c:v>
                </c:pt>
                <c:pt idx="4044">
                  <c:v>403.92351796999998</c:v>
                </c:pt>
                <c:pt idx="4045">
                  <c:v>401.97365136000002</c:v>
                </c:pt>
                <c:pt idx="4046">
                  <c:v>403.90616656999998</c:v>
                </c:pt>
                <c:pt idx="4047">
                  <c:v>404.13157960000001</c:v>
                </c:pt>
                <c:pt idx="4048">
                  <c:v>402.74649493999999</c:v>
                </c:pt>
                <c:pt idx="4049">
                  <c:v>403.32415099999997</c:v>
                </c:pt>
                <c:pt idx="4050">
                  <c:v>403.63103179000001</c:v>
                </c:pt>
                <c:pt idx="4051">
                  <c:v>403.48980518000002</c:v>
                </c:pt>
                <c:pt idx="4052">
                  <c:v>404.28192431999997</c:v>
                </c:pt>
                <c:pt idx="4053">
                  <c:v>404.58369242999999</c:v>
                </c:pt>
                <c:pt idx="4054">
                  <c:v>402.90369330999999</c:v>
                </c:pt>
                <c:pt idx="4055">
                  <c:v>402.29502901000001</c:v>
                </c:pt>
                <c:pt idx="4056">
                  <c:v>402.26632419999999</c:v>
                </c:pt>
                <c:pt idx="4057">
                  <c:v>403.64533297000003</c:v>
                </c:pt>
                <c:pt idx="4058">
                  <c:v>404.66239281999998</c:v>
                </c:pt>
                <c:pt idx="4059">
                  <c:v>401.81571098000001</c:v>
                </c:pt>
                <c:pt idx="4060">
                  <c:v>402.92936602999998</c:v>
                </c:pt>
                <c:pt idx="4061">
                  <c:v>403.10498281000002</c:v>
                </c:pt>
                <c:pt idx="4062">
                  <c:v>402.46619672000003</c:v>
                </c:pt>
                <c:pt idx="4063">
                  <c:v>404.53326967999999</c:v>
                </c:pt>
                <c:pt idx="4064">
                  <c:v>402.05307807999998</c:v>
                </c:pt>
                <c:pt idx="4065">
                  <c:v>404.31698981</c:v>
                </c:pt>
                <c:pt idx="4066">
                  <c:v>405.4917074</c:v>
                </c:pt>
                <c:pt idx="4067">
                  <c:v>402.72838969999998</c:v>
                </c:pt>
                <c:pt idx="4068">
                  <c:v>403.63432632000001</c:v>
                </c:pt>
                <c:pt idx="4069">
                  <c:v>404.15514230000002</c:v>
                </c:pt>
                <c:pt idx="4070">
                  <c:v>403.30984677999999</c:v>
                </c:pt>
                <c:pt idx="4071">
                  <c:v>403.48005676999998</c:v>
                </c:pt>
                <c:pt idx="4072">
                  <c:v>404.31405260000002</c:v>
                </c:pt>
                <c:pt idx="4073">
                  <c:v>404.15754203</c:v>
                </c:pt>
                <c:pt idx="4074">
                  <c:v>402.53429592999998</c:v>
                </c:pt>
                <c:pt idx="4075">
                  <c:v>403.16938564999998</c:v>
                </c:pt>
                <c:pt idx="4076">
                  <c:v>402.75207535999999</c:v>
                </c:pt>
                <c:pt idx="4077">
                  <c:v>403.36628888000001</c:v>
                </c:pt>
                <c:pt idx="4078">
                  <c:v>404.36627695999999</c:v>
                </c:pt>
                <c:pt idx="4079">
                  <c:v>402.69369081000002</c:v>
                </c:pt>
                <c:pt idx="4080">
                  <c:v>402.41667752000001</c:v>
                </c:pt>
                <c:pt idx="4081">
                  <c:v>403.66941666000002</c:v>
                </c:pt>
                <c:pt idx="4082">
                  <c:v>404.27401207999998</c:v>
                </c:pt>
                <c:pt idx="4083">
                  <c:v>403.73534948000002</c:v>
                </c:pt>
                <c:pt idx="4084">
                  <c:v>403.77124545999999</c:v>
                </c:pt>
                <c:pt idx="4085">
                  <c:v>404.31422889999999</c:v>
                </c:pt>
                <c:pt idx="4086">
                  <c:v>403.6835868</c:v>
                </c:pt>
                <c:pt idx="4087">
                  <c:v>403.95615135999998</c:v>
                </c:pt>
                <c:pt idx="4088">
                  <c:v>402.69642413999998</c:v>
                </c:pt>
                <c:pt idx="4089">
                  <c:v>403.24285415999998</c:v>
                </c:pt>
                <c:pt idx="4090">
                  <c:v>402.61766767</c:v>
                </c:pt>
                <c:pt idx="4091">
                  <c:v>403.69079527999997</c:v>
                </c:pt>
                <c:pt idx="4092">
                  <c:v>404.67722844999997</c:v>
                </c:pt>
                <c:pt idx="4093">
                  <c:v>403.5819454</c:v>
                </c:pt>
                <c:pt idx="4094">
                  <c:v>403.67166012000001</c:v>
                </c:pt>
                <c:pt idx="4095">
                  <c:v>403.43373047</c:v>
                </c:pt>
                <c:pt idx="4096">
                  <c:v>403.64086278000002</c:v>
                </c:pt>
                <c:pt idx="4097">
                  <c:v>403.67972942</c:v>
                </c:pt>
                <c:pt idx="4098">
                  <c:v>403.17975591999999</c:v>
                </c:pt>
                <c:pt idx="4099">
                  <c:v>402.89536734000001</c:v>
                </c:pt>
                <c:pt idx="4100">
                  <c:v>403.83970319999997</c:v>
                </c:pt>
                <c:pt idx="4101">
                  <c:v>405.22974427000003</c:v>
                </c:pt>
                <c:pt idx="4102">
                  <c:v>403.71127631000002</c:v>
                </c:pt>
                <c:pt idx="4103">
                  <c:v>404.28801655000001</c:v>
                </c:pt>
                <c:pt idx="4104">
                  <c:v>405.72275703999998</c:v>
                </c:pt>
                <c:pt idx="4105">
                  <c:v>403.05113420999999</c:v>
                </c:pt>
                <c:pt idx="4106">
                  <c:v>404.36309270999999</c:v>
                </c:pt>
                <c:pt idx="4107">
                  <c:v>405.37203452</c:v>
                </c:pt>
                <c:pt idx="4108">
                  <c:v>361.91834289000002</c:v>
                </c:pt>
                <c:pt idx="4109">
                  <c:v>267.92393321999998</c:v>
                </c:pt>
                <c:pt idx="4110">
                  <c:v>164.81180051000001</c:v>
                </c:pt>
                <c:pt idx="4111">
                  <c:v>92.933021609999997</c:v>
                </c:pt>
                <c:pt idx="4112">
                  <c:v>69.590844110000006</c:v>
                </c:pt>
                <c:pt idx="4113">
                  <c:v>67.099406939999994</c:v>
                </c:pt>
                <c:pt idx="4114">
                  <c:v>67.036591090000002</c:v>
                </c:pt>
                <c:pt idx="4115">
                  <c:v>66.945523499999993</c:v>
                </c:pt>
                <c:pt idx="4116">
                  <c:v>64.408267280000004</c:v>
                </c:pt>
                <c:pt idx="4117">
                  <c:v>66.186995030000006</c:v>
                </c:pt>
                <c:pt idx="4118">
                  <c:v>65.94145211</c:v>
                </c:pt>
                <c:pt idx="4119">
                  <c:v>66.495161629999998</c:v>
                </c:pt>
                <c:pt idx="4120">
                  <c:v>66.095130510000004</c:v>
                </c:pt>
                <c:pt idx="4121">
                  <c:v>66.00104734</c:v>
                </c:pt>
                <c:pt idx="4122">
                  <c:v>66.944976600000004</c:v>
                </c:pt>
                <c:pt idx="4123">
                  <c:v>65.056058089999993</c:v>
                </c:pt>
                <c:pt idx="4124">
                  <c:v>66.464698290000001</c:v>
                </c:pt>
                <c:pt idx="4125">
                  <c:v>66.155823760000004</c:v>
                </c:pt>
                <c:pt idx="4126">
                  <c:v>65.241869629999997</c:v>
                </c:pt>
                <c:pt idx="4127">
                  <c:v>65.553505299999998</c:v>
                </c:pt>
                <c:pt idx="4128">
                  <c:v>63.62308625</c:v>
                </c:pt>
                <c:pt idx="4129">
                  <c:v>65.863646079999995</c:v>
                </c:pt>
                <c:pt idx="4130">
                  <c:v>66.514239910000001</c:v>
                </c:pt>
                <c:pt idx="4131">
                  <c:v>65.216855069999994</c:v>
                </c:pt>
                <c:pt idx="4132">
                  <c:v>66.098196270000003</c:v>
                </c:pt>
                <c:pt idx="4133">
                  <c:v>64.951098819999999</c:v>
                </c:pt>
                <c:pt idx="4134">
                  <c:v>66.514651409999999</c:v>
                </c:pt>
                <c:pt idx="4135">
                  <c:v>66.685868920000004</c:v>
                </c:pt>
                <c:pt idx="4136">
                  <c:v>65.137777080000006</c:v>
                </c:pt>
                <c:pt idx="4137">
                  <c:v>65.480382559999995</c:v>
                </c:pt>
                <c:pt idx="4138">
                  <c:v>65.139462980000005</c:v>
                </c:pt>
                <c:pt idx="4139">
                  <c:v>65.788501319999995</c:v>
                </c:pt>
                <c:pt idx="4140">
                  <c:v>65.555288939999997</c:v>
                </c:pt>
                <c:pt idx="4141">
                  <c:v>66.638849210000004</c:v>
                </c:pt>
                <c:pt idx="4142">
                  <c:v>65.833972750000001</c:v>
                </c:pt>
                <c:pt idx="4143">
                  <c:v>64.998272659999998</c:v>
                </c:pt>
                <c:pt idx="4144">
                  <c:v>65.910504160000002</c:v>
                </c:pt>
                <c:pt idx="4145">
                  <c:v>64.706031580000001</c:v>
                </c:pt>
                <c:pt idx="4146">
                  <c:v>65.260099539999999</c:v>
                </c:pt>
                <c:pt idx="4147">
                  <c:v>65.588103959999998</c:v>
                </c:pt>
                <c:pt idx="4148">
                  <c:v>65.247479929999997</c:v>
                </c:pt>
                <c:pt idx="4149">
                  <c:v>65.601852719999997</c:v>
                </c:pt>
                <c:pt idx="4150">
                  <c:v>65.121182880000006</c:v>
                </c:pt>
                <c:pt idx="4151">
                  <c:v>65.322559339999998</c:v>
                </c:pt>
                <c:pt idx="4152">
                  <c:v>64.859423860000007</c:v>
                </c:pt>
                <c:pt idx="4153">
                  <c:v>65.862421839999996</c:v>
                </c:pt>
                <c:pt idx="4154">
                  <c:v>65.229504379999995</c:v>
                </c:pt>
                <c:pt idx="4155">
                  <c:v>66.360367819999993</c:v>
                </c:pt>
                <c:pt idx="4156">
                  <c:v>64.551155850000001</c:v>
                </c:pt>
                <c:pt idx="4157">
                  <c:v>66.685706109999998</c:v>
                </c:pt>
                <c:pt idx="4158">
                  <c:v>66.374675760000002</c:v>
                </c:pt>
                <c:pt idx="4159">
                  <c:v>65.723167059999994</c:v>
                </c:pt>
                <c:pt idx="4160">
                  <c:v>64.842858340000006</c:v>
                </c:pt>
                <c:pt idx="4161">
                  <c:v>64.161617359999994</c:v>
                </c:pt>
                <c:pt idx="4162">
                  <c:v>65.742109670000005</c:v>
                </c:pt>
                <c:pt idx="4163">
                  <c:v>65.449190150000007</c:v>
                </c:pt>
                <c:pt idx="4164">
                  <c:v>64.456707919999999</c:v>
                </c:pt>
                <c:pt idx="4165">
                  <c:v>64.024921680000006</c:v>
                </c:pt>
                <c:pt idx="4166">
                  <c:v>65.865878199999997</c:v>
                </c:pt>
                <c:pt idx="4167">
                  <c:v>66.373141649999994</c:v>
                </c:pt>
                <c:pt idx="4168">
                  <c:v>66.035375049999999</c:v>
                </c:pt>
                <c:pt idx="4169">
                  <c:v>65.848345679999994</c:v>
                </c:pt>
                <c:pt idx="4170">
                  <c:v>65.293300900000006</c:v>
                </c:pt>
                <c:pt idx="4171">
                  <c:v>65.849240640000005</c:v>
                </c:pt>
                <c:pt idx="4172">
                  <c:v>67.010577440000006</c:v>
                </c:pt>
                <c:pt idx="4173">
                  <c:v>66.080536129999999</c:v>
                </c:pt>
                <c:pt idx="4174">
                  <c:v>65.849653910000001</c:v>
                </c:pt>
                <c:pt idx="4175">
                  <c:v>66.361717150000004</c:v>
                </c:pt>
                <c:pt idx="4176">
                  <c:v>65.88190075</c:v>
                </c:pt>
                <c:pt idx="4177">
                  <c:v>66.314117120000006</c:v>
                </c:pt>
                <c:pt idx="4178">
                  <c:v>65.880393229999996</c:v>
                </c:pt>
                <c:pt idx="4179">
                  <c:v>64.566331500000004</c:v>
                </c:pt>
                <c:pt idx="4180">
                  <c:v>64.814456190000001</c:v>
                </c:pt>
                <c:pt idx="4181">
                  <c:v>65.910833490000002</c:v>
                </c:pt>
                <c:pt idx="4182">
                  <c:v>65.649309079999995</c:v>
                </c:pt>
                <c:pt idx="4183">
                  <c:v>65.463811949999993</c:v>
                </c:pt>
                <c:pt idx="4184">
                  <c:v>66.04993279</c:v>
                </c:pt>
                <c:pt idx="4185">
                  <c:v>65.155064060000001</c:v>
                </c:pt>
                <c:pt idx="4186">
                  <c:v>66.144649860000001</c:v>
                </c:pt>
                <c:pt idx="4187">
                  <c:v>66.253355979999995</c:v>
                </c:pt>
                <c:pt idx="4188">
                  <c:v>65.772914490000005</c:v>
                </c:pt>
                <c:pt idx="4189">
                  <c:v>64.998818659999998</c:v>
                </c:pt>
                <c:pt idx="4190">
                  <c:v>66.06678325</c:v>
                </c:pt>
                <c:pt idx="4191">
                  <c:v>64.332253379999997</c:v>
                </c:pt>
                <c:pt idx="4192">
                  <c:v>64.378090080000007</c:v>
                </c:pt>
                <c:pt idx="4193">
                  <c:v>66.497636470000003</c:v>
                </c:pt>
                <c:pt idx="4194">
                  <c:v>65.493317329999996</c:v>
                </c:pt>
                <c:pt idx="4195">
                  <c:v>65.584955809999997</c:v>
                </c:pt>
                <c:pt idx="4196">
                  <c:v>66.251040560000007</c:v>
                </c:pt>
                <c:pt idx="4197">
                  <c:v>65.755657400000004</c:v>
                </c:pt>
                <c:pt idx="4198">
                  <c:v>67.489982420000004</c:v>
                </c:pt>
                <c:pt idx="4199">
                  <c:v>66.002635999999995</c:v>
                </c:pt>
                <c:pt idx="4200">
                  <c:v>66.112154739999994</c:v>
                </c:pt>
                <c:pt idx="4201">
                  <c:v>65.555580169999999</c:v>
                </c:pt>
                <c:pt idx="4202">
                  <c:v>65.788088119999998</c:v>
                </c:pt>
                <c:pt idx="4203">
                  <c:v>65.601876430000004</c:v>
                </c:pt>
                <c:pt idx="4204">
                  <c:v>64.162416339999993</c:v>
                </c:pt>
                <c:pt idx="4205">
                  <c:v>66.374482060000005</c:v>
                </c:pt>
                <c:pt idx="4206">
                  <c:v>65.524238089999997</c:v>
                </c:pt>
                <c:pt idx="4207">
                  <c:v>67.315120469999997</c:v>
                </c:pt>
                <c:pt idx="4208">
                  <c:v>66.482396879999996</c:v>
                </c:pt>
                <c:pt idx="4209">
                  <c:v>65.150748919999998</c:v>
                </c:pt>
                <c:pt idx="4210">
                  <c:v>65.105050969999994</c:v>
                </c:pt>
                <c:pt idx="4211">
                  <c:v>65.369417389999995</c:v>
                </c:pt>
                <c:pt idx="4212">
                  <c:v>64.950549679999995</c:v>
                </c:pt>
                <c:pt idx="4213">
                  <c:v>65.030661559999999</c:v>
                </c:pt>
                <c:pt idx="4214">
                  <c:v>65.464530740000001</c:v>
                </c:pt>
                <c:pt idx="4215">
                  <c:v>65.758166200000005</c:v>
                </c:pt>
                <c:pt idx="4216">
                  <c:v>66.113322010000005</c:v>
                </c:pt>
                <c:pt idx="4217">
                  <c:v>65.770737990000001</c:v>
                </c:pt>
                <c:pt idx="4218">
                  <c:v>64.84353754</c:v>
                </c:pt>
                <c:pt idx="4219">
                  <c:v>64.810770790000007</c:v>
                </c:pt>
                <c:pt idx="4220">
                  <c:v>64.393446920000002</c:v>
                </c:pt>
                <c:pt idx="4221">
                  <c:v>66.327359599999994</c:v>
                </c:pt>
                <c:pt idx="4222">
                  <c:v>65.678928920000004</c:v>
                </c:pt>
                <c:pt idx="4223">
                  <c:v>66.855008130000002</c:v>
                </c:pt>
                <c:pt idx="4224">
                  <c:v>65.587156759999999</c:v>
                </c:pt>
                <c:pt idx="4225">
                  <c:v>66.343832180000007</c:v>
                </c:pt>
                <c:pt idx="4226">
                  <c:v>65.739185640000002</c:v>
                </c:pt>
                <c:pt idx="4227">
                  <c:v>65.461122840000002</c:v>
                </c:pt>
                <c:pt idx="4228">
                  <c:v>66.371472490000002</c:v>
                </c:pt>
                <c:pt idx="4229">
                  <c:v>66.513013340000001</c:v>
                </c:pt>
                <c:pt idx="4230">
                  <c:v>65.135437150000001</c:v>
                </c:pt>
                <c:pt idx="4231">
                  <c:v>65.861940860000004</c:v>
                </c:pt>
                <c:pt idx="4232">
                  <c:v>64.96636814</c:v>
                </c:pt>
                <c:pt idx="4233">
                  <c:v>65.381398660000002</c:v>
                </c:pt>
                <c:pt idx="4234">
                  <c:v>66.621421240000004</c:v>
                </c:pt>
                <c:pt idx="4235">
                  <c:v>64.563908799999993</c:v>
                </c:pt>
                <c:pt idx="4236">
                  <c:v>64.935998170000005</c:v>
                </c:pt>
                <c:pt idx="4237">
                  <c:v>65.862898610000002</c:v>
                </c:pt>
                <c:pt idx="4238">
                  <c:v>64.965608880000005</c:v>
                </c:pt>
                <c:pt idx="4239">
                  <c:v>66.065027909999998</c:v>
                </c:pt>
                <c:pt idx="4240">
                  <c:v>66.266576659999998</c:v>
                </c:pt>
                <c:pt idx="4241">
                  <c:v>64.023330740000006</c:v>
                </c:pt>
                <c:pt idx="4242">
                  <c:v>65.894393579999999</c:v>
                </c:pt>
                <c:pt idx="4243">
                  <c:v>66.276560320000002</c:v>
                </c:pt>
                <c:pt idx="4244">
                  <c:v>64.840429549999996</c:v>
                </c:pt>
                <c:pt idx="4245">
                  <c:v>66.821358989999993</c:v>
                </c:pt>
                <c:pt idx="4246">
                  <c:v>65.570673040000003</c:v>
                </c:pt>
                <c:pt idx="4247">
                  <c:v>66.915045890000002</c:v>
                </c:pt>
                <c:pt idx="4248">
                  <c:v>65.64875207</c:v>
                </c:pt>
                <c:pt idx="4249">
                  <c:v>65.135684670000003</c:v>
                </c:pt>
                <c:pt idx="4250">
                  <c:v>69.141892609999999</c:v>
                </c:pt>
                <c:pt idx="4251">
                  <c:v>71.600806030000001</c:v>
                </c:pt>
                <c:pt idx="4252">
                  <c:v>78.841051280000002</c:v>
                </c:pt>
                <c:pt idx="4253">
                  <c:v>86.642116290000004</c:v>
                </c:pt>
                <c:pt idx="4254">
                  <c:v>94.015607020000004</c:v>
                </c:pt>
                <c:pt idx="4255">
                  <c:v>103.85314013</c:v>
                </c:pt>
                <c:pt idx="4256">
                  <c:v>114.35255743</c:v>
                </c:pt>
                <c:pt idx="4257">
                  <c:v>123.97606752</c:v>
                </c:pt>
                <c:pt idx="4258">
                  <c:v>131.02612511000001</c:v>
                </c:pt>
                <c:pt idx="4259">
                  <c:v>141.45515588000001</c:v>
                </c:pt>
                <c:pt idx="4260">
                  <c:v>152.45205555999999</c:v>
                </c:pt>
                <c:pt idx="4261">
                  <c:v>162.88013165999999</c:v>
                </c:pt>
                <c:pt idx="4262">
                  <c:v>174.80372828</c:v>
                </c:pt>
                <c:pt idx="4263">
                  <c:v>185.32800781</c:v>
                </c:pt>
                <c:pt idx="4264">
                  <c:v>196.33201965999999</c:v>
                </c:pt>
                <c:pt idx="4265">
                  <c:v>206.35076785000001</c:v>
                </c:pt>
                <c:pt idx="4266">
                  <c:v>217.28356459</c:v>
                </c:pt>
                <c:pt idx="4267">
                  <c:v>232.28540674000001</c:v>
                </c:pt>
                <c:pt idx="4268">
                  <c:v>242.71639861</c:v>
                </c:pt>
                <c:pt idx="4269">
                  <c:v>256.06252069999999</c:v>
                </c:pt>
                <c:pt idx="4270">
                  <c:v>267.25752933000001</c:v>
                </c:pt>
                <c:pt idx="4271">
                  <c:v>282.69476580000003</c:v>
                </c:pt>
                <c:pt idx="4272">
                  <c:v>293.70200862000002</c:v>
                </c:pt>
                <c:pt idx="4273">
                  <c:v>304.89015311999998</c:v>
                </c:pt>
                <c:pt idx="4274">
                  <c:v>318.77901974000002</c:v>
                </c:pt>
                <c:pt idx="4275">
                  <c:v>329.48833086000002</c:v>
                </c:pt>
                <c:pt idx="4276">
                  <c:v>339.68734203000002</c:v>
                </c:pt>
                <c:pt idx="4277">
                  <c:v>353.50222473000002</c:v>
                </c:pt>
                <c:pt idx="4278">
                  <c:v>366.04376492</c:v>
                </c:pt>
                <c:pt idx="4279">
                  <c:v>376.43647126000002</c:v>
                </c:pt>
                <c:pt idx="4280">
                  <c:v>389.86865426999998</c:v>
                </c:pt>
                <c:pt idx="4281">
                  <c:v>397.83174494000002</c:v>
                </c:pt>
                <c:pt idx="4282">
                  <c:v>410.39671815999998</c:v>
                </c:pt>
                <c:pt idx="4283">
                  <c:v>419.56834744000003</c:v>
                </c:pt>
                <c:pt idx="4284">
                  <c:v>428.37039958999998</c:v>
                </c:pt>
                <c:pt idx="4285">
                  <c:v>431.54986559999998</c:v>
                </c:pt>
                <c:pt idx="4286">
                  <c:v>437.01165882999999</c:v>
                </c:pt>
                <c:pt idx="4287">
                  <c:v>442.22715226000003</c:v>
                </c:pt>
                <c:pt idx="4288">
                  <c:v>447.81186529000001</c:v>
                </c:pt>
                <c:pt idx="4289">
                  <c:v>453.54993385</c:v>
                </c:pt>
                <c:pt idx="4290">
                  <c:v>460.07082774000003</c:v>
                </c:pt>
                <c:pt idx="4291">
                  <c:v>465.62756733999998</c:v>
                </c:pt>
                <c:pt idx="4292">
                  <c:v>472.03991689999998</c:v>
                </c:pt>
                <c:pt idx="4293">
                  <c:v>480.46725142999998</c:v>
                </c:pt>
                <c:pt idx="4294">
                  <c:v>488.15061543000002</c:v>
                </c:pt>
                <c:pt idx="4295">
                  <c:v>496.17823514999998</c:v>
                </c:pt>
                <c:pt idx="4296">
                  <c:v>504.99758634</c:v>
                </c:pt>
                <c:pt idx="4297">
                  <c:v>510.27147028000002</c:v>
                </c:pt>
                <c:pt idx="4298">
                  <c:v>513.47808746999999</c:v>
                </c:pt>
                <c:pt idx="4299">
                  <c:v>514.38958747000004</c:v>
                </c:pt>
                <c:pt idx="4300">
                  <c:v>513.86287741000001</c:v>
                </c:pt>
                <c:pt idx="4301">
                  <c:v>513.97482897999998</c:v>
                </c:pt>
                <c:pt idx="4302">
                  <c:v>515.53393960999995</c:v>
                </c:pt>
                <c:pt idx="4303">
                  <c:v>512.72676450999995</c:v>
                </c:pt>
                <c:pt idx="4304">
                  <c:v>513.52764514</c:v>
                </c:pt>
                <c:pt idx="4305">
                  <c:v>514.32746864000001</c:v>
                </c:pt>
                <c:pt idx="4306">
                  <c:v>513.74229734999994</c:v>
                </c:pt>
                <c:pt idx="4307">
                  <c:v>513.47878940999999</c:v>
                </c:pt>
                <c:pt idx="4308">
                  <c:v>514.12952797000003</c:v>
                </c:pt>
                <c:pt idx="4309">
                  <c:v>514.04163946000006</c:v>
                </c:pt>
                <c:pt idx="4310">
                  <c:v>512.89590477000002</c:v>
                </c:pt>
                <c:pt idx="4311">
                  <c:v>513.09697624</c:v>
                </c:pt>
                <c:pt idx="4312">
                  <c:v>515.06366616000003</c:v>
                </c:pt>
                <c:pt idx="4313">
                  <c:v>512.51588187000004</c:v>
                </c:pt>
                <c:pt idx="4314">
                  <c:v>513.71890545999997</c:v>
                </c:pt>
                <c:pt idx="4315">
                  <c:v>514.57546815000001</c:v>
                </c:pt>
                <c:pt idx="4316">
                  <c:v>513.97878961000004</c:v>
                </c:pt>
                <c:pt idx="4317">
                  <c:v>514.75843525000005</c:v>
                </c:pt>
                <c:pt idx="4318">
                  <c:v>513.22380194000004</c:v>
                </c:pt>
                <c:pt idx="4319">
                  <c:v>513.60084675999997</c:v>
                </c:pt>
                <c:pt idx="4320">
                  <c:v>514.08137500999999</c:v>
                </c:pt>
                <c:pt idx="4321">
                  <c:v>513.47847967999996</c:v>
                </c:pt>
                <c:pt idx="4322">
                  <c:v>513.38526881999996</c:v>
                </c:pt>
                <c:pt idx="4323">
                  <c:v>513.21354794000001</c:v>
                </c:pt>
                <c:pt idx="4324">
                  <c:v>513.96188686000005</c:v>
                </c:pt>
                <c:pt idx="4325">
                  <c:v>513.69072058999996</c:v>
                </c:pt>
                <c:pt idx="4326">
                  <c:v>513.51748729999997</c:v>
                </c:pt>
                <c:pt idx="4327">
                  <c:v>513.64997877999997</c:v>
                </c:pt>
                <c:pt idx="4328">
                  <c:v>512.76245868000001</c:v>
                </c:pt>
                <c:pt idx="4329">
                  <c:v>513.56677759000002</c:v>
                </c:pt>
                <c:pt idx="4330">
                  <c:v>512.68162437000001</c:v>
                </c:pt>
                <c:pt idx="4331">
                  <c:v>512.83304802999999</c:v>
                </c:pt>
                <c:pt idx="4332">
                  <c:v>512.85705249</c:v>
                </c:pt>
                <c:pt idx="4333">
                  <c:v>513.61521763999997</c:v>
                </c:pt>
                <c:pt idx="4334">
                  <c:v>513.22795425000004</c:v>
                </c:pt>
                <c:pt idx="4335">
                  <c:v>513.24821451000003</c:v>
                </c:pt>
                <c:pt idx="4336">
                  <c:v>513.95263021000005</c:v>
                </c:pt>
                <c:pt idx="4337">
                  <c:v>512.33645351999996</c:v>
                </c:pt>
                <c:pt idx="4338">
                  <c:v>513.78955308000002</c:v>
                </c:pt>
                <c:pt idx="4339">
                  <c:v>512.70905313000003</c:v>
                </c:pt>
                <c:pt idx="4340">
                  <c:v>513.51988478999999</c:v>
                </c:pt>
                <c:pt idx="4341">
                  <c:v>513.23725523999997</c:v>
                </c:pt>
                <c:pt idx="4342">
                  <c:v>511.82038239000002</c:v>
                </c:pt>
                <c:pt idx="4343">
                  <c:v>512.29667529000005</c:v>
                </c:pt>
                <c:pt idx="4344">
                  <c:v>511.74883398999998</c:v>
                </c:pt>
                <c:pt idx="4345">
                  <c:v>512.94958438000003</c:v>
                </c:pt>
                <c:pt idx="4346">
                  <c:v>512.86974024999995</c:v>
                </c:pt>
                <c:pt idx="4347">
                  <c:v>513.75423180999996</c:v>
                </c:pt>
                <c:pt idx="4348">
                  <c:v>512.10741326000004</c:v>
                </c:pt>
                <c:pt idx="4349">
                  <c:v>511.94925346999997</c:v>
                </c:pt>
                <c:pt idx="4350">
                  <c:v>513.41710032000003</c:v>
                </c:pt>
                <c:pt idx="4351">
                  <c:v>513.63008413</c:v>
                </c:pt>
                <c:pt idx="4352">
                  <c:v>512.4274355</c:v>
                </c:pt>
                <c:pt idx="4353">
                  <c:v>511.94860684999998</c:v>
                </c:pt>
                <c:pt idx="4354">
                  <c:v>513.77992479</c:v>
                </c:pt>
                <c:pt idx="4355">
                  <c:v>513.10177371999998</c:v>
                </c:pt>
                <c:pt idx="4356">
                  <c:v>512.33515321000004</c:v>
                </c:pt>
                <c:pt idx="4357">
                  <c:v>512.88686272999996</c:v>
                </c:pt>
                <c:pt idx="4358">
                  <c:v>513.06793653</c:v>
                </c:pt>
                <c:pt idx="4359">
                  <c:v>513.19964073000006</c:v>
                </c:pt>
                <c:pt idx="4360">
                  <c:v>511.52161093000001</c:v>
                </c:pt>
                <c:pt idx="4361">
                  <c:v>513.35632538000004</c:v>
                </c:pt>
                <c:pt idx="4362">
                  <c:v>511.06386751999997</c:v>
                </c:pt>
                <c:pt idx="4363">
                  <c:v>512.43482085999995</c:v>
                </c:pt>
                <c:pt idx="4364">
                  <c:v>512.21456453999997</c:v>
                </c:pt>
                <c:pt idx="4365">
                  <c:v>511.31593621000002</c:v>
                </c:pt>
                <c:pt idx="4366">
                  <c:v>511.69869463999999</c:v>
                </c:pt>
                <c:pt idx="4367">
                  <c:v>513.24788101000001</c:v>
                </c:pt>
                <c:pt idx="4368">
                  <c:v>510.80014268000002</c:v>
                </c:pt>
                <c:pt idx="4369">
                  <c:v>513.09175990000006</c:v>
                </c:pt>
                <c:pt idx="4370">
                  <c:v>513.64215641999999</c:v>
                </c:pt>
                <c:pt idx="4371">
                  <c:v>512.50561945000004</c:v>
                </c:pt>
                <c:pt idx="4372">
                  <c:v>511.98140845</c:v>
                </c:pt>
                <c:pt idx="4373">
                  <c:v>513.30163402999995</c:v>
                </c:pt>
                <c:pt idx="4374">
                  <c:v>512.90692965000005</c:v>
                </c:pt>
                <c:pt idx="4375">
                  <c:v>512.82817626999997</c:v>
                </c:pt>
                <c:pt idx="4376">
                  <c:v>513.53414805</c:v>
                </c:pt>
                <c:pt idx="4377">
                  <c:v>513.54800217000002</c:v>
                </c:pt>
                <c:pt idx="4378">
                  <c:v>511.10660053999999</c:v>
                </c:pt>
                <c:pt idx="4379">
                  <c:v>512.67142896999997</c:v>
                </c:pt>
                <c:pt idx="4380">
                  <c:v>512.32403448000002</c:v>
                </c:pt>
                <c:pt idx="4381">
                  <c:v>512.01564958999995</c:v>
                </c:pt>
                <c:pt idx="4382">
                  <c:v>512.72953310000003</c:v>
                </c:pt>
                <c:pt idx="4383">
                  <c:v>513.40800432000003</c:v>
                </c:pt>
                <c:pt idx="4384">
                  <c:v>511.68046335999998</c:v>
                </c:pt>
                <c:pt idx="4385">
                  <c:v>512.59075957000005</c:v>
                </c:pt>
                <c:pt idx="4386">
                  <c:v>513.25933325999995</c:v>
                </c:pt>
                <c:pt idx="4387">
                  <c:v>513.69070400999999</c:v>
                </c:pt>
                <c:pt idx="4388">
                  <c:v>514.35002601999997</c:v>
                </c:pt>
                <c:pt idx="4389">
                  <c:v>512.56268864000003</c:v>
                </c:pt>
                <c:pt idx="4390">
                  <c:v>514.31781010999998</c:v>
                </c:pt>
                <c:pt idx="4391">
                  <c:v>512.73149099</c:v>
                </c:pt>
                <c:pt idx="4392">
                  <c:v>512.10726264000004</c:v>
                </c:pt>
                <c:pt idx="4393">
                  <c:v>512.86976663999997</c:v>
                </c:pt>
                <c:pt idx="4394">
                  <c:v>513.07547349000004</c:v>
                </c:pt>
                <c:pt idx="4395">
                  <c:v>511.49747064000002</c:v>
                </c:pt>
                <c:pt idx="4396">
                  <c:v>511.77715354999998</c:v>
                </c:pt>
                <c:pt idx="4397">
                  <c:v>512.16398959000003</c:v>
                </c:pt>
                <c:pt idx="4398">
                  <c:v>512.78087751999999</c:v>
                </c:pt>
                <c:pt idx="4399">
                  <c:v>512.27969197000004</c:v>
                </c:pt>
                <c:pt idx="4400">
                  <c:v>512.43114079999998</c:v>
                </c:pt>
                <c:pt idx="4401">
                  <c:v>512.62533198999995</c:v>
                </c:pt>
                <c:pt idx="4402">
                  <c:v>512.52078760999996</c:v>
                </c:pt>
                <c:pt idx="4403">
                  <c:v>512.74924757999997</c:v>
                </c:pt>
                <c:pt idx="4404">
                  <c:v>513.10386283000003</c:v>
                </c:pt>
                <c:pt idx="4405">
                  <c:v>511.96736048000002</c:v>
                </c:pt>
                <c:pt idx="4406">
                  <c:v>512.60762047000003</c:v>
                </c:pt>
                <c:pt idx="4407">
                  <c:v>512.50171286</c:v>
                </c:pt>
                <c:pt idx="4408">
                  <c:v>511.60798777999997</c:v>
                </c:pt>
                <c:pt idx="4409">
                  <c:v>512.30142259000002</c:v>
                </c:pt>
                <c:pt idx="4410">
                  <c:v>513.03369219000001</c:v>
                </c:pt>
                <c:pt idx="4411">
                  <c:v>511.69374654000001</c:v>
                </c:pt>
                <c:pt idx="4412">
                  <c:v>512.46387591999996</c:v>
                </c:pt>
                <c:pt idx="4413">
                  <c:v>514.70414883000001</c:v>
                </c:pt>
                <c:pt idx="4414">
                  <c:v>512.74990421999996</c:v>
                </c:pt>
                <c:pt idx="4415">
                  <c:v>513.36487007000005</c:v>
                </c:pt>
                <c:pt idx="4416">
                  <c:v>514.15581828999996</c:v>
                </c:pt>
                <c:pt idx="4417">
                  <c:v>513.50503268</c:v>
                </c:pt>
                <c:pt idx="4418">
                  <c:v>511.99798597</c:v>
                </c:pt>
                <c:pt idx="4419">
                  <c:v>511.84941401999998</c:v>
                </c:pt>
                <c:pt idx="4420">
                  <c:v>512.27851649000002</c:v>
                </c:pt>
                <c:pt idx="4421">
                  <c:v>512.75520312000003</c:v>
                </c:pt>
                <c:pt idx="4422">
                  <c:v>511.64463033999999</c:v>
                </c:pt>
                <c:pt idx="4423">
                  <c:v>513.72404343000005</c:v>
                </c:pt>
                <c:pt idx="4424">
                  <c:v>512.63560737</c:v>
                </c:pt>
                <c:pt idx="4425">
                  <c:v>512.72537317000001</c:v>
                </c:pt>
                <c:pt idx="4426">
                  <c:v>511.64718978000002</c:v>
                </c:pt>
                <c:pt idx="4427">
                  <c:v>512.76779099999999</c:v>
                </c:pt>
                <c:pt idx="4428">
                  <c:v>513.33989785000006</c:v>
                </c:pt>
                <c:pt idx="4429">
                  <c:v>510.88169947</c:v>
                </c:pt>
                <c:pt idx="4430">
                  <c:v>511.96178563000001</c:v>
                </c:pt>
                <c:pt idx="4431">
                  <c:v>512.93390346000001</c:v>
                </c:pt>
                <c:pt idx="4432">
                  <c:v>513.19634742999995</c:v>
                </c:pt>
                <c:pt idx="4433">
                  <c:v>512.58793634000006</c:v>
                </c:pt>
                <c:pt idx="4434">
                  <c:v>510.06859343999997</c:v>
                </c:pt>
                <c:pt idx="4435">
                  <c:v>513.33737498999994</c:v>
                </c:pt>
                <c:pt idx="4436">
                  <c:v>512.56898711999997</c:v>
                </c:pt>
                <c:pt idx="4437">
                  <c:v>511.77259039</c:v>
                </c:pt>
                <c:pt idx="4438">
                  <c:v>512.28523657000005</c:v>
                </c:pt>
                <c:pt idx="4439">
                  <c:v>512.42214226999999</c:v>
                </c:pt>
                <c:pt idx="4440">
                  <c:v>511.94870764000001</c:v>
                </c:pt>
                <c:pt idx="4441">
                  <c:v>511.85184219000001</c:v>
                </c:pt>
                <c:pt idx="4442">
                  <c:v>511.96907377999997</c:v>
                </c:pt>
                <c:pt idx="4443">
                  <c:v>511.71158036000003</c:v>
                </c:pt>
                <c:pt idx="4444">
                  <c:v>511.18583648999999</c:v>
                </c:pt>
                <c:pt idx="4445">
                  <c:v>513.03389417000005</c:v>
                </c:pt>
                <c:pt idx="4446">
                  <c:v>512.17983276999996</c:v>
                </c:pt>
                <c:pt idx="4447">
                  <c:v>512.43497055</c:v>
                </c:pt>
                <c:pt idx="4448">
                  <c:v>511.61958146000001</c:v>
                </c:pt>
                <c:pt idx="4449">
                  <c:v>513.76114419999999</c:v>
                </c:pt>
                <c:pt idx="4450">
                  <c:v>513.12902991999999</c:v>
                </c:pt>
                <c:pt idx="4451">
                  <c:v>512.09088000999998</c:v>
                </c:pt>
                <c:pt idx="4452">
                  <c:v>511.66134176000003</c:v>
                </c:pt>
                <c:pt idx="4453">
                  <c:v>511.78313345999999</c:v>
                </c:pt>
                <c:pt idx="4454">
                  <c:v>511.03392207000002</c:v>
                </c:pt>
                <c:pt idx="4455">
                  <c:v>511.96598734999998</c:v>
                </c:pt>
                <c:pt idx="4456">
                  <c:v>511.96650647000001</c:v>
                </c:pt>
                <c:pt idx="4457">
                  <c:v>513.65910004</c:v>
                </c:pt>
                <c:pt idx="4458">
                  <c:v>511.85812777000001</c:v>
                </c:pt>
                <c:pt idx="4459">
                  <c:v>512.61442923000004</c:v>
                </c:pt>
                <c:pt idx="4460">
                  <c:v>511.16719402000001</c:v>
                </c:pt>
                <c:pt idx="4461">
                  <c:v>511.03739172000002</c:v>
                </c:pt>
                <c:pt idx="4462">
                  <c:v>513.11388603</c:v>
                </c:pt>
                <c:pt idx="4463">
                  <c:v>512.73779304000004</c:v>
                </c:pt>
                <c:pt idx="4464">
                  <c:v>513.24686529999997</c:v>
                </c:pt>
                <c:pt idx="4465">
                  <c:v>510.90418742999998</c:v>
                </c:pt>
                <c:pt idx="4466">
                  <c:v>511.73413240999997</c:v>
                </c:pt>
                <c:pt idx="4467">
                  <c:v>511.64725369000001</c:v>
                </c:pt>
                <c:pt idx="4468">
                  <c:v>512.46992365000006</c:v>
                </c:pt>
                <c:pt idx="4469">
                  <c:v>512.28332068999998</c:v>
                </c:pt>
                <c:pt idx="4470">
                  <c:v>511.79913319000002</c:v>
                </c:pt>
                <c:pt idx="4471">
                  <c:v>513.14765273</c:v>
                </c:pt>
                <c:pt idx="4472">
                  <c:v>512.88020582000001</c:v>
                </c:pt>
                <c:pt idx="4473">
                  <c:v>511.33587376999998</c:v>
                </c:pt>
                <c:pt idx="4474">
                  <c:v>511.21211550999999</c:v>
                </c:pt>
                <c:pt idx="4475">
                  <c:v>512.37068026999998</c:v>
                </c:pt>
                <c:pt idx="4476">
                  <c:v>511.19399105000002</c:v>
                </c:pt>
                <c:pt idx="4477">
                  <c:v>510.90169128999997</c:v>
                </c:pt>
                <c:pt idx="4478">
                  <c:v>511.58579409999999</c:v>
                </c:pt>
                <c:pt idx="4479">
                  <c:v>509.65807304999998</c:v>
                </c:pt>
                <c:pt idx="4480">
                  <c:v>511.68594445999997</c:v>
                </c:pt>
                <c:pt idx="4481">
                  <c:v>511.88036146000002</c:v>
                </c:pt>
                <c:pt idx="4482">
                  <c:v>511.20795791</c:v>
                </c:pt>
                <c:pt idx="4483">
                  <c:v>512.53764696999997</c:v>
                </c:pt>
                <c:pt idx="4484">
                  <c:v>512.76034660000005</c:v>
                </c:pt>
                <c:pt idx="4485">
                  <c:v>512.13696596</c:v>
                </c:pt>
                <c:pt idx="4486">
                  <c:v>513.08257977000005</c:v>
                </c:pt>
                <c:pt idx="4487">
                  <c:v>512.58894214999998</c:v>
                </c:pt>
                <c:pt idx="4488">
                  <c:v>511.36301456000001</c:v>
                </c:pt>
                <c:pt idx="4489">
                  <c:v>512.10777757000005</c:v>
                </c:pt>
                <c:pt idx="4490">
                  <c:v>511.07981260999998</c:v>
                </c:pt>
                <c:pt idx="4491">
                  <c:v>512.58285852999995</c:v>
                </c:pt>
                <c:pt idx="4492">
                  <c:v>513.15088419999995</c:v>
                </c:pt>
                <c:pt idx="4493">
                  <c:v>511.86582614000002</c:v>
                </c:pt>
                <c:pt idx="4494">
                  <c:v>512.07788946000005</c:v>
                </c:pt>
                <c:pt idx="4495">
                  <c:v>511.00418796000002</c:v>
                </c:pt>
                <c:pt idx="4496">
                  <c:v>512.77127502999997</c:v>
                </c:pt>
                <c:pt idx="4497">
                  <c:v>512.36718110000004</c:v>
                </c:pt>
                <c:pt idx="4498">
                  <c:v>512.26407245999997</c:v>
                </c:pt>
                <c:pt idx="4499">
                  <c:v>512.28646918000004</c:v>
                </c:pt>
                <c:pt idx="4500">
                  <c:v>512.43714139999997</c:v>
                </c:pt>
                <c:pt idx="4501">
                  <c:v>513.23247909999998</c:v>
                </c:pt>
                <c:pt idx="4502">
                  <c:v>511.38573976999999</c:v>
                </c:pt>
                <c:pt idx="4503">
                  <c:v>513.03379860999996</c:v>
                </c:pt>
                <c:pt idx="4504">
                  <c:v>511.85865221</c:v>
                </c:pt>
                <c:pt idx="4505">
                  <c:v>513.19101294999996</c:v>
                </c:pt>
                <c:pt idx="4506">
                  <c:v>511.94188782999998</c:v>
                </c:pt>
                <c:pt idx="4507">
                  <c:v>513.29258189999996</c:v>
                </c:pt>
                <c:pt idx="4508">
                  <c:v>512.33594633999996</c:v>
                </c:pt>
                <c:pt idx="4509">
                  <c:v>512.40265589000001</c:v>
                </c:pt>
                <c:pt idx="4510">
                  <c:v>511.47415654000002</c:v>
                </c:pt>
                <c:pt idx="4511">
                  <c:v>513.16575252999996</c:v>
                </c:pt>
                <c:pt idx="4512">
                  <c:v>511.39094071</c:v>
                </c:pt>
                <c:pt idx="4513">
                  <c:v>511.57673397000002</c:v>
                </c:pt>
                <c:pt idx="4514">
                  <c:v>510.57426441000001</c:v>
                </c:pt>
                <c:pt idx="4515">
                  <c:v>510.61658953</c:v>
                </c:pt>
                <c:pt idx="4516">
                  <c:v>511.98514105999999</c:v>
                </c:pt>
                <c:pt idx="4517">
                  <c:v>512.30172055000003</c:v>
                </c:pt>
                <c:pt idx="4518">
                  <c:v>511.04804221000001</c:v>
                </c:pt>
                <c:pt idx="4519">
                  <c:v>512.59418392999999</c:v>
                </c:pt>
                <c:pt idx="4520">
                  <c:v>516.93864795000002</c:v>
                </c:pt>
                <c:pt idx="4521">
                  <c:v>523.44980523000004</c:v>
                </c:pt>
                <c:pt idx="4522">
                  <c:v>530.05718716000001</c:v>
                </c:pt>
                <c:pt idx="4523">
                  <c:v>531.63722021000001</c:v>
                </c:pt>
                <c:pt idx="4524">
                  <c:v>535.59425809000004</c:v>
                </c:pt>
                <c:pt idx="4525">
                  <c:v>536.37814888000003</c:v>
                </c:pt>
                <c:pt idx="4526">
                  <c:v>536.50193983999998</c:v>
                </c:pt>
                <c:pt idx="4527">
                  <c:v>537.46551281999996</c:v>
                </c:pt>
                <c:pt idx="4528">
                  <c:v>543.67355279000003</c:v>
                </c:pt>
                <c:pt idx="4529">
                  <c:v>544.24561543000004</c:v>
                </c:pt>
                <c:pt idx="4530">
                  <c:v>543.65807084000005</c:v>
                </c:pt>
                <c:pt idx="4531">
                  <c:v>543.91198502999998</c:v>
                </c:pt>
                <c:pt idx="4532">
                  <c:v>542.69731503000003</c:v>
                </c:pt>
                <c:pt idx="4533">
                  <c:v>543.18323859999998</c:v>
                </c:pt>
                <c:pt idx="4534">
                  <c:v>545.37655808</c:v>
                </c:pt>
                <c:pt idx="4535">
                  <c:v>543.64984808999998</c:v>
                </c:pt>
                <c:pt idx="4536">
                  <c:v>543.93463548</c:v>
                </c:pt>
                <c:pt idx="4537">
                  <c:v>543.49688146000005</c:v>
                </c:pt>
                <c:pt idx="4538">
                  <c:v>543.27623969000001</c:v>
                </c:pt>
                <c:pt idx="4539">
                  <c:v>544.78813276000005</c:v>
                </c:pt>
                <c:pt idx="4540">
                  <c:v>544.13097206999998</c:v>
                </c:pt>
                <c:pt idx="4541">
                  <c:v>544.46848552999995</c:v>
                </c:pt>
                <c:pt idx="4542">
                  <c:v>544.36885902999995</c:v>
                </c:pt>
                <c:pt idx="4543">
                  <c:v>545.63832801000001</c:v>
                </c:pt>
                <c:pt idx="4544">
                  <c:v>544.90734189</c:v>
                </c:pt>
                <c:pt idx="4545">
                  <c:v>545.42034366999997</c:v>
                </c:pt>
                <c:pt idx="4546">
                  <c:v>542.39176075</c:v>
                </c:pt>
                <c:pt idx="4547">
                  <c:v>544.51662934000001</c:v>
                </c:pt>
                <c:pt idx="4548">
                  <c:v>542.88832748000004</c:v>
                </c:pt>
                <c:pt idx="4549">
                  <c:v>542.65630510000005</c:v>
                </c:pt>
                <c:pt idx="4550">
                  <c:v>544.25485928000001</c:v>
                </c:pt>
                <c:pt idx="4551">
                  <c:v>544.00558832000002</c:v>
                </c:pt>
                <c:pt idx="4552">
                  <c:v>543.02694474999998</c:v>
                </c:pt>
                <c:pt idx="4553">
                  <c:v>543.84198149999997</c:v>
                </c:pt>
                <c:pt idx="4554">
                  <c:v>543.16526041999998</c:v>
                </c:pt>
                <c:pt idx="4555">
                  <c:v>543.63718019999999</c:v>
                </c:pt>
                <c:pt idx="4556">
                  <c:v>543.32191216000001</c:v>
                </c:pt>
                <c:pt idx="4557">
                  <c:v>544.10744823000005</c:v>
                </c:pt>
                <c:pt idx="4558">
                  <c:v>543.32942736999996</c:v>
                </c:pt>
                <c:pt idx="4559">
                  <c:v>542.20530330999998</c:v>
                </c:pt>
                <c:pt idx="4560">
                  <c:v>543.92601827999999</c:v>
                </c:pt>
                <c:pt idx="4561">
                  <c:v>543.21230327000001</c:v>
                </c:pt>
                <c:pt idx="4562">
                  <c:v>543.38237657000002</c:v>
                </c:pt>
                <c:pt idx="4563">
                  <c:v>544.40386549000004</c:v>
                </c:pt>
                <c:pt idx="4564">
                  <c:v>543.39527185999998</c:v>
                </c:pt>
                <c:pt idx="4565">
                  <c:v>543.44846832999997</c:v>
                </c:pt>
                <c:pt idx="4566">
                  <c:v>543.00074076999999</c:v>
                </c:pt>
                <c:pt idx="4567">
                  <c:v>543.48691684000005</c:v>
                </c:pt>
                <c:pt idx="4568">
                  <c:v>543.96450012000003</c:v>
                </c:pt>
                <c:pt idx="4569">
                  <c:v>542.89918109999996</c:v>
                </c:pt>
                <c:pt idx="4570">
                  <c:v>543.15124106999997</c:v>
                </c:pt>
                <c:pt idx="4571">
                  <c:v>543.58288941000001</c:v>
                </c:pt>
                <c:pt idx="4572">
                  <c:v>543.28911586000004</c:v>
                </c:pt>
                <c:pt idx="4573">
                  <c:v>542.39270951000003</c:v>
                </c:pt>
                <c:pt idx="4574">
                  <c:v>543.05009971000004</c:v>
                </c:pt>
                <c:pt idx="4575">
                  <c:v>543.92189240000005</c:v>
                </c:pt>
                <c:pt idx="4576">
                  <c:v>543.64377273000002</c:v>
                </c:pt>
                <c:pt idx="4577">
                  <c:v>543.44085297000004</c:v>
                </c:pt>
                <c:pt idx="4578">
                  <c:v>543.94458951000001</c:v>
                </c:pt>
                <c:pt idx="4579">
                  <c:v>543.95275292999997</c:v>
                </c:pt>
                <c:pt idx="4580">
                  <c:v>544.26114479</c:v>
                </c:pt>
                <c:pt idx="4581">
                  <c:v>543.43881867000005</c:v>
                </c:pt>
                <c:pt idx="4582">
                  <c:v>541.62754995</c:v>
                </c:pt>
                <c:pt idx="4583">
                  <c:v>543.49712001</c:v>
                </c:pt>
                <c:pt idx="4584">
                  <c:v>543.96215065000001</c:v>
                </c:pt>
                <c:pt idx="4585">
                  <c:v>543.38438085999996</c:v>
                </c:pt>
                <c:pt idx="4586">
                  <c:v>542.44275234999998</c:v>
                </c:pt>
                <c:pt idx="4587">
                  <c:v>543.77869697000006</c:v>
                </c:pt>
                <c:pt idx="4588">
                  <c:v>544.06131665999999</c:v>
                </c:pt>
                <c:pt idx="4589">
                  <c:v>544.13223612000002</c:v>
                </c:pt>
                <c:pt idx="4590">
                  <c:v>543.2942812</c:v>
                </c:pt>
                <c:pt idx="4591">
                  <c:v>543.45350451000002</c:v>
                </c:pt>
                <c:pt idx="4592">
                  <c:v>542.84591868999996</c:v>
                </c:pt>
                <c:pt idx="4593">
                  <c:v>543.02601545000005</c:v>
                </c:pt>
                <c:pt idx="4594">
                  <c:v>541.20082829</c:v>
                </c:pt>
                <c:pt idx="4595">
                  <c:v>543.02698027999998</c:v>
                </c:pt>
                <c:pt idx="4596">
                  <c:v>544.10073821000003</c:v>
                </c:pt>
                <c:pt idx="4597">
                  <c:v>544.12298372999999</c:v>
                </c:pt>
                <c:pt idx="4598">
                  <c:v>543.47892368999999</c:v>
                </c:pt>
                <c:pt idx="4599">
                  <c:v>543.25130537999996</c:v>
                </c:pt>
                <c:pt idx="4600">
                  <c:v>543.62347597999997</c:v>
                </c:pt>
                <c:pt idx="4601">
                  <c:v>544.73929994000002</c:v>
                </c:pt>
                <c:pt idx="4602">
                  <c:v>543.62663728999996</c:v>
                </c:pt>
                <c:pt idx="4603">
                  <c:v>544.02956632999997</c:v>
                </c:pt>
                <c:pt idx="4604">
                  <c:v>542.74867694</c:v>
                </c:pt>
                <c:pt idx="4605">
                  <c:v>542.25656137999999</c:v>
                </c:pt>
                <c:pt idx="4606">
                  <c:v>543.18092215000001</c:v>
                </c:pt>
                <c:pt idx="4607">
                  <c:v>542.40421300000003</c:v>
                </c:pt>
                <c:pt idx="4608">
                  <c:v>542.93053572999997</c:v>
                </c:pt>
                <c:pt idx="4609">
                  <c:v>543.63763638</c:v>
                </c:pt>
                <c:pt idx="4610">
                  <c:v>543.00969409000004</c:v>
                </c:pt>
                <c:pt idx="4611">
                  <c:v>541.78526879000003</c:v>
                </c:pt>
                <c:pt idx="4612">
                  <c:v>543.65671119000001</c:v>
                </c:pt>
                <c:pt idx="4613">
                  <c:v>542.99298097999997</c:v>
                </c:pt>
                <c:pt idx="4614">
                  <c:v>543.02366872000005</c:v>
                </c:pt>
                <c:pt idx="4615">
                  <c:v>543.12866956000005</c:v>
                </c:pt>
                <c:pt idx="4616">
                  <c:v>543.48636862000001</c:v>
                </c:pt>
                <c:pt idx="4617">
                  <c:v>542.46772850000002</c:v>
                </c:pt>
                <c:pt idx="4618">
                  <c:v>543.17963997000004</c:v>
                </c:pt>
                <c:pt idx="4619">
                  <c:v>542.62649066999995</c:v>
                </c:pt>
                <c:pt idx="4620">
                  <c:v>542.97978884999998</c:v>
                </c:pt>
                <c:pt idx="4621">
                  <c:v>542.78234133000001</c:v>
                </c:pt>
                <c:pt idx="4622">
                  <c:v>542.72150895000004</c:v>
                </c:pt>
                <c:pt idx="4623">
                  <c:v>543.33906637999996</c:v>
                </c:pt>
                <c:pt idx="4624">
                  <c:v>542.87323070000002</c:v>
                </c:pt>
                <c:pt idx="4625">
                  <c:v>541.56758758000001</c:v>
                </c:pt>
                <c:pt idx="4626">
                  <c:v>543.25365374</c:v>
                </c:pt>
                <c:pt idx="4627">
                  <c:v>544.06578912999998</c:v>
                </c:pt>
                <c:pt idx="4628">
                  <c:v>543.58344117000001</c:v>
                </c:pt>
                <c:pt idx="4629">
                  <c:v>543.00358700000004</c:v>
                </c:pt>
                <c:pt idx="4630">
                  <c:v>543.34294094999996</c:v>
                </c:pt>
                <c:pt idx="4631">
                  <c:v>543.2990135</c:v>
                </c:pt>
                <c:pt idx="4632">
                  <c:v>541.59236635000002</c:v>
                </c:pt>
                <c:pt idx="4633">
                  <c:v>541.76219935999995</c:v>
                </c:pt>
                <c:pt idx="4634">
                  <c:v>543.16695093999999</c:v>
                </c:pt>
                <c:pt idx="4635">
                  <c:v>543.45272933000001</c:v>
                </c:pt>
                <c:pt idx="4636">
                  <c:v>542.89257669999995</c:v>
                </c:pt>
                <c:pt idx="4637">
                  <c:v>543.38433473999999</c:v>
                </c:pt>
                <c:pt idx="4638">
                  <c:v>543.03691256000002</c:v>
                </c:pt>
                <c:pt idx="4639">
                  <c:v>544.38419584999997</c:v>
                </c:pt>
                <c:pt idx="4640">
                  <c:v>542.54697341999997</c:v>
                </c:pt>
                <c:pt idx="4641">
                  <c:v>542.85452158999999</c:v>
                </c:pt>
                <c:pt idx="4642">
                  <c:v>541.90884918999996</c:v>
                </c:pt>
                <c:pt idx="4643">
                  <c:v>543.16328178000003</c:v>
                </c:pt>
                <c:pt idx="4644">
                  <c:v>543.77948163999997</c:v>
                </c:pt>
                <c:pt idx="4645">
                  <c:v>542.71038744999998</c:v>
                </c:pt>
                <c:pt idx="4646">
                  <c:v>543.14517135999995</c:v>
                </c:pt>
                <c:pt idx="4647">
                  <c:v>543.95320606999996</c:v>
                </c:pt>
                <c:pt idx="4648">
                  <c:v>542.81570133000002</c:v>
                </c:pt>
                <c:pt idx="4649">
                  <c:v>543.97294634000002</c:v>
                </c:pt>
                <c:pt idx="4650">
                  <c:v>541.88757414999998</c:v>
                </c:pt>
                <c:pt idx="4651">
                  <c:v>542.91309734000004</c:v>
                </c:pt>
                <c:pt idx="4652">
                  <c:v>543.01713525000002</c:v>
                </c:pt>
                <c:pt idx="4653">
                  <c:v>542.81108299000005</c:v>
                </c:pt>
                <c:pt idx="4654">
                  <c:v>543.21252791999996</c:v>
                </c:pt>
                <c:pt idx="4655">
                  <c:v>543.02980472000002</c:v>
                </c:pt>
                <c:pt idx="4656">
                  <c:v>542.91174493000005</c:v>
                </c:pt>
                <c:pt idx="4657">
                  <c:v>541.95527818000005</c:v>
                </c:pt>
                <c:pt idx="4658">
                  <c:v>541.77797964000001</c:v>
                </c:pt>
                <c:pt idx="4659">
                  <c:v>541.12308294000002</c:v>
                </c:pt>
                <c:pt idx="4660">
                  <c:v>542.84359455000003</c:v>
                </c:pt>
                <c:pt idx="4661">
                  <c:v>542.52303717999996</c:v>
                </c:pt>
                <c:pt idx="4662">
                  <c:v>543.59336227999995</c:v>
                </c:pt>
                <c:pt idx="4663">
                  <c:v>542.54338652000001</c:v>
                </c:pt>
                <c:pt idx="4664">
                  <c:v>544.26656654999999</c:v>
                </c:pt>
                <c:pt idx="4665">
                  <c:v>543.15810597999996</c:v>
                </c:pt>
                <c:pt idx="4666">
                  <c:v>544.25460695000004</c:v>
                </c:pt>
                <c:pt idx="4667">
                  <c:v>543.72117500000002</c:v>
                </c:pt>
                <c:pt idx="4668">
                  <c:v>542.83155302</c:v>
                </c:pt>
                <c:pt idx="4669">
                  <c:v>542.44845485999997</c:v>
                </c:pt>
                <c:pt idx="4670">
                  <c:v>543.72928730000001</c:v>
                </c:pt>
                <c:pt idx="4671">
                  <c:v>542.11019752000004</c:v>
                </c:pt>
                <c:pt idx="4672">
                  <c:v>543.17548032000002</c:v>
                </c:pt>
                <c:pt idx="4673">
                  <c:v>544.12471699000002</c:v>
                </c:pt>
                <c:pt idx="4674">
                  <c:v>543.48714039000004</c:v>
                </c:pt>
                <c:pt idx="4675">
                  <c:v>542.17563341000005</c:v>
                </c:pt>
                <c:pt idx="4676">
                  <c:v>542.42725904999998</c:v>
                </c:pt>
                <c:pt idx="4677">
                  <c:v>544.18217267</c:v>
                </c:pt>
                <c:pt idx="4678">
                  <c:v>543.15833429999998</c:v>
                </c:pt>
                <c:pt idx="4679">
                  <c:v>543.95136747000004</c:v>
                </c:pt>
                <c:pt idx="4680">
                  <c:v>543.08688947999997</c:v>
                </c:pt>
                <c:pt idx="4681">
                  <c:v>542.88814790000004</c:v>
                </c:pt>
                <c:pt idx="4682">
                  <c:v>543.52164063999999</c:v>
                </c:pt>
                <c:pt idx="4683">
                  <c:v>544.42304511999998</c:v>
                </c:pt>
                <c:pt idx="4684">
                  <c:v>542.88542110000003</c:v>
                </c:pt>
                <c:pt idx="4685">
                  <c:v>543.01948633999996</c:v>
                </c:pt>
                <c:pt idx="4686">
                  <c:v>543.30645702000004</c:v>
                </c:pt>
                <c:pt idx="4687">
                  <c:v>543.33584885000005</c:v>
                </c:pt>
                <c:pt idx="4688">
                  <c:v>543.53546097000003</c:v>
                </c:pt>
                <c:pt idx="4689">
                  <c:v>543.15400312999998</c:v>
                </c:pt>
                <c:pt idx="4690">
                  <c:v>542.55302772000005</c:v>
                </c:pt>
                <c:pt idx="4691">
                  <c:v>540.79609128000004</c:v>
                </c:pt>
                <c:pt idx="4692">
                  <c:v>543.15784811000003</c:v>
                </c:pt>
                <c:pt idx="4693">
                  <c:v>542.72692242000005</c:v>
                </c:pt>
                <c:pt idx="4694">
                  <c:v>543.36064092000004</c:v>
                </c:pt>
                <c:pt idx="4695">
                  <c:v>542.98682723000002</c:v>
                </c:pt>
                <c:pt idx="4696">
                  <c:v>542.61953191999999</c:v>
                </c:pt>
                <c:pt idx="4697">
                  <c:v>545.16983103999996</c:v>
                </c:pt>
                <c:pt idx="4698">
                  <c:v>540.38808051000001</c:v>
                </c:pt>
                <c:pt idx="4699">
                  <c:v>543.12615853</c:v>
                </c:pt>
                <c:pt idx="4700">
                  <c:v>544.04099796000003</c:v>
                </c:pt>
                <c:pt idx="4701">
                  <c:v>543.00612607000005</c:v>
                </c:pt>
                <c:pt idx="4702">
                  <c:v>541.93970864000005</c:v>
                </c:pt>
                <c:pt idx="4703">
                  <c:v>541.79167128999995</c:v>
                </c:pt>
                <c:pt idx="4704">
                  <c:v>542.11372473999995</c:v>
                </c:pt>
                <c:pt idx="4705">
                  <c:v>544.19972188999998</c:v>
                </c:pt>
                <c:pt idx="4706">
                  <c:v>542.60327526000003</c:v>
                </c:pt>
                <c:pt idx="4707">
                  <c:v>543.61078181000005</c:v>
                </c:pt>
                <c:pt idx="4708">
                  <c:v>542.75167484999997</c:v>
                </c:pt>
                <c:pt idx="4709">
                  <c:v>543.00180699999999</c:v>
                </c:pt>
                <c:pt idx="4710">
                  <c:v>542.18230614000004</c:v>
                </c:pt>
                <c:pt idx="4711">
                  <c:v>543.55853643</c:v>
                </c:pt>
                <c:pt idx="4712">
                  <c:v>544.14209460999996</c:v>
                </c:pt>
                <c:pt idx="4713">
                  <c:v>543.76853716999995</c:v>
                </c:pt>
                <c:pt idx="4714">
                  <c:v>542.67762133999997</c:v>
                </c:pt>
                <c:pt idx="4715">
                  <c:v>543.35963202999994</c:v>
                </c:pt>
                <c:pt idx="4716">
                  <c:v>543.69440581000003</c:v>
                </c:pt>
                <c:pt idx="4717">
                  <c:v>542.52002402000005</c:v>
                </c:pt>
                <c:pt idx="4718">
                  <c:v>542.02976836000005</c:v>
                </c:pt>
                <c:pt idx="4719">
                  <c:v>542.73465856999997</c:v>
                </c:pt>
                <c:pt idx="4720">
                  <c:v>543.31108731999996</c:v>
                </c:pt>
                <c:pt idx="4721">
                  <c:v>543.13167161000001</c:v>
                </c:pt>
                <c:pt idx="4722">
                  <c:v>543.03008545</c:v>
                </c:pt>
                <c:pt idx="4723">
                  <c:v>543.82555855999999</c:v>
                </c:pt>
                <c:pt idx="4724">
                  <c:v>542.79998713999998</c:v>
                </c:pt>
                <c:pt idx="4725">
                  <c:v>543.61595711999996</c:v>
                </c:pt>
                <c:pt idx="4726">
                  <c:v>541.96920984999997</c:v>
                </c:pt>
                <c:pt idx="4727">
                  <c:v>543.11012446999996</c:v>
                </c:pt>
                <c:pt idx="4728">
                  <c:v>543.33387005999998</c:v>
                </c:pt>
                <c:pt idx="4729">
                  <c:v>543.0521377</c:v>
                </c:pt>
                <c:pt idx="4730">
                  <c:v>541.90581180000004</c:v>
                </c:pt>
                <c:pt idx="4731">
                  <c:v>543.18673324999997</c:v>
                </c:pt>
                <c:pt idx="4732">
                  <c:v>543.59228298000005</c:v>
                </c:pt>
                <c:pt idx="4733">
                  <c:v>548.84160006000002</c:v>
                </c:pt>
                <c:pt idx="4734">
                  <c:v>551.31579020000004</c:v>
                </c:pt>
                <c:pt idx="4735">
                  <c:v>554.08776619000002</c:v>
                </c:pt>
                <c:pt idx="4736">
                  <c:v>553.34244133000004</c:v>
                </c:pt>
                <c:pt idx="4737">
                  <c:v>553.93368887999998</c:v>
                </c:pt>
                <c:pt idx="4738">
                  <c:v>559.37163788999999</c:v>
                </c:pt>
                <c:pt idx="4739">
                  <c:v>564.20987035999997</c:v>
                </c:pt>
                <c:pt idx="4740">
                  <c:v>568.06796871999995</c:v>
                </c:pt>
                <c:pt idx="4741">
                  <c:v>573.14074579999999</c:v>
                </c:pt>
                <c:pt idx="4742">
                  <c:v>575.58999621999999</c:v>
                </c:pt>
                <c:pt idx="4743">
                  <c:v>575.53228582999998</c:v>
                </c:pt>
                <c:pt idx="4744">
                  <c:v>575.30919090999998</c:v>
                </c:pt>
                <c:pt idx="4745">
                  <c:v>574.21254996000005</c:v>
                </c:pt>
                <c:pt idx="4746">
                  <c:v>574.85786722</c:v>
                </c:pt>
                <c:pt idx="4747">
                  <c:v>573.92058525000004</c:v>
                </c:pt>
                <c:pt idx="4748">
                  <c:v>576.20559270000001</c:v>
                </c:pt>
                <c:pt idx="4749">
                  <c:v>575.53348678999998</c:v>
                </c:pt>
                <c:pt idx="4750">
                  <c:v>575.25691127000005</c:v>
                </c:pt>
                <c:pt idx="4751">
                  <c:v>574.51397371999997</c:v>
                </c:pt>
                <c:pt idx="4752">
                  <c:v>575.12421608</c:v>
                </c:pt>
                <c:pt idx="4753">
                  <c:v>573.73932464999996</c:v>
                </c:pt>
                <c:pt idx="4754">
                  <c:v>573.15661192000005</c:v>
                </c:pt>
                <c:pt idx="4755">
                  <c:v>574.53679668999996</c:v>
                </c:pt>
                <c:pt idx="4756">
                  <c:v>575.59021540000003</c:v>
                </c:pt>
                <c:pt idx="4757">
                  <c:v>575.97073310999997</c:v>
                </c:pt>
                <c:pt idx="4758">
                  <c:v>574.30578480999998</c:v>
                </c:pt>
                <c:pt idx="4759">
                  <c:v>574.70533705000003</c:v>
                </c:pt>
                <c:pt idx="4760">
                  <c:v>574.46181959</c:v>
                </c:pt>
                <c:pt idx="4761">
                  <c:v>574.37914995999995</c:v>
                </c:pt>
                <c:pt idx="4762">
                  <c:v>575.57320654</c:v>
                </c:pt>
                <c:pt idx="4763">
                  <c:v>573.93173468999998</c:v>
                </c:pt>
                <c:pt idx="4764">
                  <c:v>574.54367079999997</c:v>
                </c:pt>
                <c:pt idx="4765">
                  <c:v>575.89385044999995</c:v>
                </c:pt>
                <c:pt idx="4766">
                  <c:v>575.62556007000001</c:v>
                </c:pt>
                <c:pt idx="4767">
                  <c:v>574.40377321999995</c:v>
                </c:pt>
                <c:pt idx="4768">
                  <c:v>575.25610642000004</c:v>
                </c:pt>
                <c:pt idx="4769">
                  <c:v>574.67809313999999</c:v>
                </c:pt>
                <c:pt idx="4770">
                  <c:v>574.25773258000004</c:v>
                </c:pt>
                <c:pt idx="4771">
                  <c:v>573.78672448999998</c:v>
                </c:pt>
                <c:pt idx="4772">
                  <c:v>574.42320909</c:v>
                </c:pt>
                <c:pt idx="4773">
                  <c:v>574.83422394000002</c:v>
                </c:pt>
                <c:pt idx="4774">
                  <c:v>574.24768670000003</c:v>
                </c:pt>
                <c:pt idx="4775">
                  <c:v>573.48320476000004</c:v>
                </c:pt>
                <c:pt idx="4776">
                  <c:v>575.14351123999995</c:v>
                </c:pt>
                <c:pt idx="4777">
                  <c:v>576.14570752999998</c:v>
                </c:pt>
                <c:pt idx="4778">
                  <c:v>574.22084805999998</c:v>
                </c:pt>
                <c:pt idx="4779">
                  <c:v>576.45909988999995</c:v>
                </c:pt>
                <c:pt idx="4780">
                  <c:v>574.35638891999997</c:v>
                </c:pt>
                <c:pt idx="4781">
                  <c:v>575.21582997999997</c:v>
                </c:pt>
                <c:pt idx="4782">
                  <c:v>573.92285680999998</c:v>
                </c:pt>
                <c:pt idx="4783">
                  <c:v>573.33757881999998</c:v>
                </c:pt>
                <c:pt idx="4784">
                  <c:v>575.35017977999996</c:v>
                </c:pt>
                <c:pt idx="4785">
                  <c:v>574.35106670000005</c:v>
                </c:pt>
                <c:pt idx="4786">
                  <c:v>573.78407311000001</c:v>
                </c:pt>
                <c:pt idx="4787">
                  <c:v>574.56387013999995</c:v>
                </c:pt>
                <c:pt idx="4788">
                  <c:v>574.60231050000004</c:v>
                </c:pt>
                <c:pt idx="4789">
                  <c:v>574.95060544</c:v>
                </c:pt>
                <c:pt idx="4790">
                  <c:v>574.83718351000005</c:v>
                </c:pt>
                <c:pt idx="4791">
                  <c:v>575.81707191999999</c:v>
                </c:pt>
                <c:pt idx="4792">
                  <c:v>573.59276285999999</c:v>
                </c:pt>
                <c:pt idx="4793">
                  <c:v>573.73267062000002</c:v>
                </c:pt>
                <c:pt idx="4794">
                  <c:v>575.65700274999995</c:v>
                </c:pt>
                <c:pt idx="4795">
                  <c:v>573.53054287999998</c:v>
                </c:pt>
                <c:pt idx="4796">
                  <c:v>574.07907376000003</c:v>
                </c:pt>
                <c:pt idx="4797">
                  <c:v>574.65759466999998</c:v>
                </c:pt>
                <c:pt idx="4798">
                  <c:v>574.11608343</c:v>
                </c:pt>
                <c:pt idx="4799">
                  <c:v>573.62077022999995</c:v>
                </c:pt>
                <c:pt idx="4800">
                  <c:v>572.82223282999996</c:v>
                </c:pt>
                <c:pt idx="4801">
                  <c:v>574.16093489000002</c:v>
                </c:pt>
                <c:pt idx="4802">
                  <c:v>573.30915815000003</c:v>
                </c:pt>
                <c:pt idx="4803">
                  <c:v>574.84610954000004</c:v>
                </c:pt>
                <c:pt idx="4804">
                  <c:v>575.48678440000003</c:v>
                </c:pt>
                <c:pt idx="4805">
                  <c:v>574.89086899999995</c:v>
                </c:pt>
                <c:pt idx="4806">
                  <c:v>572.78211968999994</c:v>
                </c:pt>
                <c:pt idx="4807">
                  <c:v>574.27576062000003</c:v>
                </c:pt>
                <c:pt idx="4808">
                  <c:v>573.04483281</c:v>
                </c:pt>
                <c:pt idx="4809">
                  <c:v>574.25381400000003</c:v>
                </c:pt>
                <c:pt idx="4810">
                  <c:v>574.22369833000005</c:v>
                </c:pt>
                <c:pt idx="4811">
                  <c:v>573.46577548000005</c:v>
                </c:pt>
                <c:pt idx="4812">
                  <c:v>573.36082733000001</c:v>
                </c:pt>
                <c:pt idx="4813">
                  <c:v>573.49652149999997</c:v>
                </c:pt>
                <c:pt idx="4814">
                  <c:v>573.71502865000002</c:v>
                </c:pt>
                <c:pt idx="4815">
                  <c:v>574.75394715000004</c:v>
                </c:pt>
                <c:pt idx="4816">
                  <c:v>574.73973008999997</c:v>
                </c:pt>
                <c:pt idx="4817">
                  <c:v>575.47121707999997</c:v>
                </c:pt>
                <c:pt idx="4818">
                  <c:v>573.61689988000001</c:v>
                </c:pt>
                <c:pt idx="4819">
                  <c:v>574.27716098999997</c:v>
                </c:pt>
                <c:pt idx="4820">
                  <c:v>575.03877120000004</c:v>
                </c:pt>
                <c:pt idx="4821">
                  <c:v>573.92255252999996</c:v>
                </c:pt>
                <c:pt idx="4822">
                  <c:v>573.84412478000002</c:v>
                </c:pt>
                <c:pt idx="4823">
                  <c:v>575.42388156000004</c:v>
                </c:pt>
                <c:pt idx="4824">
                  <c:v>575.46863942000004</c:v>
                </c:pt>
                <c:pt idx="4825">
                  <c:v>575.11055338000006</c:v>
                </c:pt>
                <c:pt idx="4826">
                  <c:v>575.34187707000001</c:v>
                </c:pt>
                <c:pt idx="4827">
                  <c:v>573.31063240000003</c:v>
                </c:pt>
                <c:pt idx="4828">
                  <c:v>573.86994835999997</c:v>
                </c:pt>
                <c:pt idx="4829">
                  <c:v>575.26519026000005</c:v>
                </c:pt>
                <c:pt idx="4830">
                  <c:v>574.08261855000001</c:v>
                </c:pt>
                <c:pt idx="4831">
                  <c:v>575.15376414000002</c:v>
                </c:pt>
                <c:pt idx="4832">
                  <c:v>573.34913420999999</c:v>
                </c:pt>
                <c:pt idx="4833">
                  <c:v>574.57987381999999</c:v>
                </c:pt>
                <c:pt idx="4834">
                  <c:v>574.72213049000004</c:v>
                </c:pt>
                <c:pt idx="4835">
                  <c:v>574.87047577999999</c:v>
                </c:pt>
                <c:pt idx="4836">
                  <c:v>574.24540666999997</c:v>
                </c:pt>
                <c:pt idx="4837">
                  <c:v>574.65991976999999</c:v>
                </c:pt>
                <c:pt idx="4838">
                  <c:v>572.53277004999995</c:v>
                </c:pt>
                <c:pt idx="4839">
                  <c:v>575.29839922999997</c:v>
                </c:pt>
                <c:pt idx="4840">
                  <c:v>574.82146055999999</c:v>
                </c:pt>
                <c:pt idx="4841">
                  <c:v>574.04210011999999</c:v>
                </c:pt>
                <c:pt idx="4842">
                  <c:v>573.10310797</c:v>
                </c:pt>
                <c:pt idx="4843">
                  <c:v>573.17264751000005</c:v>
                </c:pt>
                <c:pt idx="4844">
                  <c:v>572.96313258999999</c:v>
                </c:pt>
                <c:pt idx="4845">
                  <c:v>575.31191325999998</c:v>
                </c:pt>
                <c:pt idx="4846">
                  <c:v>574.25367001999996</c:v>
                </c:pt>
                <c:pt idx="4847">
                  <c:v>574.97666891999995</c:v>
                </c:pt>
                <c:pt idx="4848">
                  <c:v>574.21180570000001</c:v>
                </c:pt>
                <c:pt idx="4849">
                  <c:v>573.92084731</c:v>
                </c:pt>
                <c:pt idx="4850">
                  <c:v>574.75803579000001</c:v>
                </c:pt>
                <c:pt idx="4851">
                  <c:v>575.29834475999996</c:v>
                </c:pt>
                <c:pt idx="4852">
                  <c:v>573.62408545000005</c:v>
                </c:pt>
                <c:pt idx="4853">
                  <c:v>573.10791258999996</c:v>
                </c:pt>
                <c:pt idx="4854">
                  <c:v>572.82053711000003</c:v>
                </c:pt>
                <c:pt idx="4855">
                  <c:v>573.20123279999996</c:v>
                </c:pt>
                <c:pt idx="4856">
                  <c:v>573.29097549999994</c:v>
                </c:pt>
                <c:pt idx="4857">
                  <c:v>572.53188089000002</c:v>
                </c:pt>
                <c:pt idx="4858">
                  <c:v>573.3316949</c:v>
                </c:pt>
                <c:pt idx="4859">
                  <c:v>575.81109890000005</c:v>
                </c:pt>
                <c:pt idx="4860">
                  <c:v>572.99569023000004</c:v>
                </c:pt>
                <c:pt idx="4861">
                  <c:v>574.8785269</c:v>
                </c:pt>
                <c:pt idx="4862">
                  <c:v>574.69570841999996</c:v>
                </c:pt>
                <c:pt idx="4863">
                  <c:v>573.90684151999994</c:v>
                </c:pt>
                <c:pt idx="4864">
                  <c:v>573.87953852999999</c:v>
                </c:pt>
                <c:pt idx="4865">
                  <c:v>480.45401347000001</c:v>
                </c:pt>
                <c:pt idx="4866">
                  <c:v>320.70949396999998</c:v>
                </c:pt>
                <c:pt idx="4867">
                  <c:v>189.6487908</c:v>
                </c:pt>
                <c:pt idx="4868">
                  <c:v>155.91066509000001</c:v>
                </c:pt>
                <c:pt idx="4869">
                  <c:v>151.08905268000001</c:v>
                </c:pt>
                <c:pt idx="4870">
                  <c:v>149.03215943000001</c:v>
                </c:pt>
                <c:pt idx="4871">
                  <c:v>149.45365387999999</c:v>
                </c:pt>
                <c:pt idx="4872">
                  <c:v>149.51575489999999</c:v>
                </c:pt>
                <c:pt idx="4873">
                  <c:v>149.52885893000001</c:v>
                </c:pt>
                <c:pt idx="4874">
                  <c:v>149.63778454999999</c:v>
                </c:pt>
                <c:pt idx="4875">
                  <c:v>149.17001013999999</c:v>
                </c:pt>
                <c:pt idx="4876">
                  <c:v>149.20577800999999</c:v>
                </c:pt>
                <c:pt idx="4877">
                  <c:v>150.65516922</c:v>
                </c:pt>
                <c:pt idx="4878">
                  <c:v>148.27464909</c:v>
                </c:pt>
                <c:pt idx="4879">
                  <c:v>149.14230429</c:v>
                </c:pt>
                <c:pt idx="4880">
                  <c:v>150.67396335999999</c:v>
                </c:pt>
                <c:pt idx="4881">
                  <c:v>150.53575892999999</c:v>
                </c:pt>
                <c:pt idx="4882">
                  <c:v>150.30163314999999</c:v>
                </c:pt>
                <c:pt idx="4883">
                  <c:v>148.69382956999999</c:v>
                </c:pt>
                <c:pt idx="4884">
                  <c:v>148.07460725000001</c:v>
                </c:pt>
                <c:pt idx="4885">
                  <c:v>150.83962478000001</c:v>
                </c:pt>
                <c:pt idx="4886">
                  <c:v>149.60155161</c:v>
                </c:pt>
                <c:pt idx="4887">
                  <c:v>149.83710622000001</c:v>
                </c:pt>
                <c:pt idx="4888">
                  <c:v>149.03249310000001</c:v>
                </c:pt>
                <c:pt idx="4889">
                  <c:v>150.03943577000001</c:v>
                </c:pt>
                <c:pt idx="4890">
                  <c:v>148.39977535</c:v>
                </c:pt>
                <c:pt idx="4891">
                  <c:v>149.65036312000001</c:v>
                </c:pt>
                <c:pt idx="4892">
                  <c:v>149.32295135000001</c:v>
                </c:pt>
                <c:pt idx="4893">
                  <c:v>149.49505231000001</c:v>
                </c:pt>
                <c:pt idx="4894">
                  <c:v>149.65198978999999</c:v>
                </c:pt>
                <c:pt idx="4895">
                  <c:v>149.60737925999999</c:v>
                </c:pt>
                <c:pt idx="4896">
                  <c:v>149.68359631000001</c:v>
                </c:pt>
                <c:pt idx="4897">
                  <c:v>148.76016206</c:v>
                </c:pt>
                <c:pt idx="4898">
                  <c:v>149.97760135999999</c:v>
                </c:pt>
                <c:pt idx="4899">
                  <c:v>149.82355724000001</c:v>
                </c:pt>
                <c:pt idx="4900">
                  <c:v>151.07604165000001</c:v>
                </c:pt>
                <c:pt idx="4901">
                  <c:v>149.32611556000001</c:v>
                </c:pt>
                <c:pt idx="4902">
                  <c:v>149.17384097999999</c:v>
                </c:pt>
                <c:pt idx="4903">
                  <c:v>148.84654114</c:v>
                </c:pt>
                <c:pt idx="4904">
                  <c:v>149.63753775999999</c:v>
                </c:pt>
                <c:pt idx="4905">
                  <c:v>149.35551224</c:v>
                </c:pt>
                <c:pt idx="4906">
                  <c:v>149.82175677000001</c:v>
                </c:pt>
                <c:pt idx="4907">
                  <c:v>149.20303048</c:v>
                </c:pt>
                <c:pt idx="4908">
                  <c:v>149.82295060999999</c:v>
                </c:pt>
                <c:pt idx="4909">
                  <c:v>148.13578093999999</c:v>
                </c:pt>
                <c:pt idx="4910">
                  <c:v>149.6348271</c:v>
                </c:pt>
                <c:pt idx="4911">
                  <c:v>151.04159537000001</c:v>
                </c:pt>
                <c:pt idx="4912">
                  <c:v>149.74040862000001</c:v>
                </c:pt>
                <c:pt idx="4913">
                  <c:v>149.21644053</c:v>
                </c:pt>
                <c:pt idx="4914">
                  <c:v>150.27038275000001</c:v>
                </c:pt>
                <c:pt idx="4915">
                  <c:v>149.00016407999999</c:v>
                </c:pt>
                <c:pt idx="4916">
                  <c:v>149.88050154000001</c:v>
                </c:pt>
                <c:pt idx="4917">
                  <c:v>149.19879487</c:v>
                </c:pt>
                <c:pt idx="4918">
                  <c:v>149.677255</c:v>
                </c:pt>
                <c:pt idx="4919">
                  <c:v>149.75498518000001</c:v>
                </c:pt>
                <c:pt idx="4920">
                  <c:v>149.18523031000001</c:v>
                </c:pt>
                <c:pt idx="4921">
                  <c:v>148.97270175</c:v>
                </c:pt>
                <c:pt idx="4922">
                  <c:v>149.68117744</c:v>
                </c:pt>
                <c:pt idx="4923">
                  <c:v>148.61545633</c:v>
                </c:pt>
                <c:pt idx="4924">
                  <c:v>149.81901422000001</c:v>
                </c:pt>
                <c:pt idx="4925">
                  <c:v>149.29240343000001</c:v>
                </c:pt>
                <c:pt idx="4926">
                  <c:v>149.91278571000001</c:v>
                </c:pt>
                <c:pt idx="4927">
                  <c:v>150.05145185999999</c:v>
                </c:pt>
                <c:pt idx="4928">
                  <c:v>148.54977450999999</c:v>
                </c:pt>
                <c:pt idx="4929">
                  <c:v>149.61720513</c:v>
                </c:pt>
                <c:pt idx="4930">
                  <c:v>148.64146048999999</c:v>
                </c:pt>
                <c:pt idx="4931">
                  <c:v>149.20303048</c:v>
                </c:pt>
                <c:pt idx="4932">
                  <c:v>150.40935454000001</c:v>
                </c:pt>
                <c:pt idx="4933">
                  <c:v>150.22192233000001</c:v>
                </c:pt>
                <c:pt idx="4934">
                  <c:v>148.58281772999999</c:v>
                </c:pt>
                <c:pt idx="4935">
                  <c:v>149.7877623</c:v>
                </c:pt>
                <c:pt idx="4936">
                  <c:v>149.23172450000001</c:v>
                </c:pt>
                <c:pt idx="4937">
                  <c:v>148.99940308999999</c:v>
                </c:pt>
                <c:pt idx="4938">
                  <c:v>149.10663503999999</c:v>
                </c:pt>
                <c:pt idx="4939">
                  <c:v>148.78288864000001</c:v>
                </c:pt>
                <c:pt idx="4940">
                  <c:v>149.83343027000001</c:v>
                </c:pt>
                <c:pt idx="4941">
                  <c:v>149.43046964999999</c:v>
                </c:pt>
                <c:pt idx="4942">
                  <c:v>150.2470716</c:v>
                </c:pt>
                <c:pt idx="4943">
                  <c:v>148.65792517</c:v>
                </c:pt>
                <c:pt idx="4944">
                  <c:v>149.89207721</c:v>
                </c:pt>
                <c:pt idx="4945">
                  <c:v>149.75321707000001</c:v>
                </c:pt>
                <c:pt idx="4946">
                  <c:v>148.11721931</c:v>
                </c:pt>
                <c:pt idx="4947">
                  <c:v>149.01369119</c:v>
                </c:pt>
                <c:pt idx="4948">
                  <c:v>149.92676157</c:v>
                </c:pt>
                <c:pt idx="4949">
                  <c:v>148.22674323000001</c:v>
                </c:pt>
                <c:pt idx="4950">
                  <c:v>150.62436507999999</c:v>
                </c:pt>
                <c:pt idx="4951">
                  <c:v>150.45793257</c:v>
                </c:pt>
                <c:pt idx="4952">
                  <c:v>147.40932724000001</c:v>
                </c:pt>
                <c:pt idx="4953">
                  <c:v>149.59071104</c:v>
                </c:pt>
                <c:pt idx="4954">
                  <c:v>148.6147402</c:v>
                </c:pt>
                <c:pt idx="4955">
                  <c:v>149.34476395999999</c:v>
                </c:pt>
                <c:pt idx="4956">
                  <c:v>148.84911403000001</c:v>
                </c:pt>
                <c:pt idx="4957">
                  <c:v>149.01658325</c:v>
                </c:pt>
                <c:pt idx="4958">
                  <c:v>149.49527377000001</c:v>
                </c:pt>
                <c:pt idx="4959">
                  <c:v>149.6997169</c:v>
                </c:pt>
                <c:pt idx="4960">
                  <c:v>148.99757905000001</c:v>
                </c:pt>
                <c:pt idx="4961">
                  <c:v>150.16148878999999</c:v>
                </c:pt>
                <c:pt idx="4962">
                  <c:v>150.34451672</c:v>
                </c:pt>
                <c:pt idx="4963">
                  <c:v>150.25108141000001</c:v>
                </c:pt>
                <c:pt idx="4964">
                  <c:v>149.18183357999999</c:v>
                </c:pt>
                <c:pt idx="4965">
                  <c:v>148.27065823000001</c:v>
                </c:pt>
                <c:pt idx="4966">
                  <c:v>150.53048923</c:v>
                </c:pt>
                <c:pt idx="4967">
                  <c:v>150.45291309000001</c:v>
                </c:pt>
                <c:pt idx="4968">
                  <c:v>149.01458539000001</c:v>
                </c:pt>
                <c:pt idx="4969">
                  <c:v>149.43019193999999</c:v>
                </c:pt>
                <c:pt idx="4970">
                  <c:v>148.73805522999999</c:v>
                </c:pt>
                <c:pt idx="4971">
                  <c:v>149.97306778000001</c:v>
                </c:pt>
                <c:pt idx="4972">
                  <c:v>149.75386513999999</c:v>
                </c:pt>
                <c:pt idx="4973">
                  <c:v>147.91553873000001</c:v>
                </c:pt>
                <c:pt idx="4974">
                  <c:v>149.18350828000001</c:v>
                </c:pt>
                <c:pt idx="4975">
                  <c:v>150.52826945999999</c:v>
                </c:pt>
                <c:pt idx="4976">
                  <c:v>149.32411246000001</c:v>
                </c:pt>
                <c:pt idx="4977">
                  <c:v>149.27879970000001</c:v>
                </c:pt>
                <c:pt idx="4978">
                  <c:v>147.79362798</c:v>
                </c:pt>
                <c:pt idx="4979">
                  <c:v>149.20446139000001</c:v>
                </c:pt>
                <c:pt idx="4980">
                  <c:v>150.23833414000001</c:v>
                </c:pt>
                <c:pt idx="4981">
                  <c:v>149.78819551999999</c:v>
                </c:pt>
                <c:pt idx="4982">
                  <c:v>150.10084214</c:v>
                </c:pt>
                <c:pt idx="4983">
                  <c:v>150.34618105000001</c:v>
                </c:pt>
                <c:pt idx="4984">
                  <c:v>148.98714183000001</c:v>
                </c:pt>
                <c:pt idx="4985">
                  <c:v>148.21416826000001</c:v>
                </c:pt>
                <c:pt idx="4986">
                  <c:v>149.37649067000001</c:v>
                </c:pt>
                <c:pt idx="4987">
                  <c:v>149.32937813000001</c:v>
                </c:pt>
                <c:pt idx="4988">
                  <c:v>150.17879031999999</c:v>
                </c:pt>
                <c:pt idx="4989">
                  <c:v>148.70334220999999</c:v>
                </c:pt>
                <c:pt idx="4990">
                  <c:v>148.70789203000001</c:v>
                </c:pt>
                <c:pt idx="4991">
                  <c:v>148.30569838</c:v>
                </c:pt>
                <c:pt idx="4992">
                  <c:v>149.05091791000001</c:v>
                </c:pt>
                <c:pt idx="4993">
                  <c:v>150.39616931</c:v>
                </c:pt>
                <c:pt idx="4994">
                  <c:v>148.57003958999999</c:v>
                </c:pt>
                <c:pt idx="4995">
                  <c:v>149.00406359999999</c:v>
                </c:pt>
                <c:pt idx="4996">
                  <c:v>148.40215810999999</c:v>
                </c:pt>
                <c:pt idx="4997">
                  <c:v>149.18946600999999</c:v>
                </c:pt>
                <c:pt idx="4998">
                  <c:v>149.59248767</c:v>
                </c:pt>
                <c:pt idx="4999">
                  <c:v>149.63386441</c:v>
                </c:pt>
                <c:pt idx="5000">
                  <c:v>148.80144207999999</c:v>
                </c:pt>
                <c:pt idx="5001">
                  <c:v>149.97398873</c:v>
                </c:pt>
                <c:pt idx="5002">
                  <c:v>150.22163617999999</c:v>
                </c:pt>
                <c:pt idx="5003">
                  <c:v>148.36235174999999</c:v>
                </c:pt>
                <c:pt idx="5004">
                  <c:v>149.752927</c:v>
                </c:pt>
                <c:pt idx="5005">
                  <c:v>148.77150043</c:v>
                </c:pt>
                <c:pt idx="5006">
                  <c:v>148.80693105</c:v>
                </c:pt>
                <c:pt idx="5007">
                  <c:v>149.73381745</c:v>
                </c:pt>
                <c:pt idx="5008">
                  <c:v>149.08802209999999</c:v>
                </c:pt>
                <c:pt idx="5009">
                  <c:v>148.87260135</c:v>
                </c:pt>
                <c:pt idx="5010">
                  <c:v>147.18321675000001</c:v>
                </c:pt>
                <c:pt idx="5011">
                  <c:v>147.18316679</c:v>
                </c:pt>
                <c:pt idx="5012">
                  <c:v>147.40454543999999</c:v>
                </c:pt>
                <c:pt idx="5013">
                  <c:v>148.57108801000001</c:v>
                </c:pt>
                <c:pt idx="5014">
                  <c:v>147.62859499000001</c:v>
                </c:pt>
                <c:pt idx="5015">
                  <c:v>147.48495378000001</c:v>
                </c:pt>
                <c:pt idx="5016">
                  <c:v>148.92315120000001</c:v>
                </c:pt>
                <c:pt idx="5017">
                  <c:v>147.91850306000001</c:v>
                </c:pt>
                <c:pt idx="5018">
                  <c:v>146.84041245</c:v>
                </c:pt>
                <c:pt idx="5019">
                  <c:v>146.06296284000001</c:v>
                </c:pt>
                <c:pt idx="5020">
                  <c:v>147.17416366</c:v>
                </c:pt>
                <c:pt idx="5021">
                  <c:v>147.67282939</c:v>
                </c:pt>
                <c:pt idx="5022">
                  <c:v>146.54430948000001</c:v>
                </c:pt>
                <c:pt idx="5023">
                  <c:v>146.71282998999999</c:v>
                </c:pt>
                <c:pt idx="5024">
                  <c:v>146.42244916999999</c:v>
                </c:pt>
                <c:pt idx="5025">
                  <c:v>147.00683688000001</c:v>
                </c:pt>
                <c:pt idx="5026">
                  <c:v>147.62502982000001</c:v>
                </c:pt>
                <c:pt idx="5027">
                  <c:v>146.81891404999999</c:v>
                </c:pt>
                <c:pt idx="5028">
                  <c:v>146.37417970999999</c:v>
                </c:pt>
                <c:pt idx="5029">
                  <c:v>146.57466880000001</c:v>
                </c:pt>
                <c:pt idx="5030">
                  <c:v>147.05633897999999</c:v>
                </c:pt>
                <c:pt idx="5031">
                  <c:v>146.50936343000001</c:v>
                </c:pt>
                <c:pt idx="5032">
                  <c:v>146.95219365</c:v>
                </c:pt>
                <c:pt idx="5033">
                  <c:v>146.50428198</c:v>
                </c:pt>
                <c:pt idx="5034">
                  <c:v>147.74531607</c:v>
                </c:pt>
                <c:pt idx="5035">
                  <c:v>147.42236265</c:v>
                </c:pt>
                <c:pt idx="5036">
                  <c:v>146.50312715999999</c:v>
                </c:pt>
                <c:pt idx="5037">
                  <c:v>147.34316858</c:v>
                </c:pt>
                <c:pt idx="5038">
                  <c:v>147.34351505000001</c:v>
                </c:pt>
                <c:pt idx="5039">
                  <c:v>146.52095663</c:v>
                </c:pt>
                <c:pt idx="5040">
                  <c:v>147.13927459999999</c:v>
                </c:pt>
                <c:pt idx="5041">
                  <c:v>146.35310415999999</c:v>
                </c:pt>
                <c:pt idx="5042">
                  <c:v>147.31364006999999</c:v>
                </c:pt>
                <c:pt idx="5043">
                  <c:v>146.33267409999999</c:v>
                </c:pt>
                <c:pt idx="5044">
                  <c:v>146.24405010999999</c:v>
                </c:pt>
                <c:pt idx="5045">
                  <c:v>147.13840572000001</c:v>
                </c:pt>
                <c:pt idx="5046">
                  <c:v>146.395681</c:v>
                </c:pt>
                <c:pt idx="5047">
                  <c:v>145.74518805</c:v>
                </c:pt>
                <c:pt idx="5048">
                  <c:v>147.34129512000001</c:v>
                </c:pt>
                <c:pt idx="5049">
                  <c:v>146.12112679000001</c:v>
                </c:pt>
                <c:pt idx="5050">
                  <c:v>147.16921969000001</c:v>
                </c:pt>
                <c:pt idx="5051">
                  <c:v>148.20732214</c:v>
                </c:pt>
                <c:pt idx="5052">
                  <c:v>146.70943131000001</c:v>
                </c:pt>
                <c:pt idx="5053">
                  <c:v>146.72242316000001</c:v>
                </c:pt>
                <c:pt idx="5054">
                  <c:v>146.22756630999999</c:v>
                </c:pt>
                <c:pt idx="5055">
                  <c:v>148.08596993</c:v>
                </c:pt>
                <c:pt idx="5056">
                  <c:v>146.58692925</c:v>
                </c:pt>
                <c:pt idx="5057">
                  <c:v>147.76455035999999</c:v>
                </c:pt>
                <c:pt idx="5058">
                  <c:v>146.25257958</c:v>
                </c:pt>
                <c:pt idx="5059">
                  <c:v>146.99240272</c:v>
                </c:pt>
                <c:pt idx="5060">
                  <c:v>146.58364852</c:v>
                </c:pt>
                <c:pt idx="5061">
                  <c:v>147.00233602</c:v>
                </c:pt>
                <c:pt idx="5062">
                  <c:v>146.70896947</c:v>
                </c:pt>
                <c:pt idx="5063">
                  <c:v>145.64342142000001</c:v>
                </c:pt>
                <c:pt idx="5064">
                  <c:v>146.22802371</c:v>
                </c:pt>
                <c:pt idx="5065">
                  <c:v>146.16491895999999</c:v>
                </c:pt>
                <c:pt idx="5066">
                  <c:v>145.79321838999999</c:v>
                </c:pt>
                <c:pt idx="5067">
                  <c:v>146.38490985000001</c:v>
                </c:pt>
                <c:pt idx="5068">
                  <c:v>146.67691275000001</c:v>
                </c:pt>
                <c:pt idx="5069">
                  <c:v>146.35179656</c:v>
                </c:pt>
                <c:pt idx="5070">
                  <c:v>146.86643692000001</c:v>
                </c:pt>
                <c:pt idx="5071">
                  <c:v>145.84235876</c:v>
                </c:pt>
                <c:pt idx="5072">
                  <c:v>146.33723398999999</c:v>
                </c:pt>
                <c:pt idx="5073">
                  <c:v>146.21406576000001</c:v>
                </c:pt>
                <c:pt idx="5074">
                  <c:v>145.15901129</c:v>
                </c:pt>
                <c:pt idx="5075">
                  <c:v>147.96201121000001</c:v>
                </c:pt>
                <c:pt idx="5076">
                  <c:v>145.30200607</c:v>
                </c:pt>
                <c:pt idx="5077">
                  <c:v>146.40656953000001</c:v>
                </c:pt>
                <c:pt idx="5078">
                  <c:v>146.40384585999999</c:v>
                </c:pt>
                <c:pt idx="5079">
                  <c:v>146.97480589</c:v>
                </c:pt>
                <c:pt idx="5080">
                  <c:v>145.59725069999999</c:v>
                </c:pt>
                <c:pt idx="5081">
                  <c:v>145.30308400999999</c:v>
                </c:pt>
                <c:pt idx="5082">
                  <c:v>146.93276635999999</c:v>
                </c:pt>
                <c:pt idx="5083">
                  <c:v>148.09247384</c:v>
                </c:pt>
                <c:pt idx="5084">
                  <c:v>145.51155908999999</c:v>
                </c:pt>
                <c:pt idx="5085">
                  <c:v>146.37612134</c:v>
                </c:pt>
                <c:pt idx="5086">
                  <c:v>146.0465695</c:v>
                </c:pt>
                <c:pt idx="5087">
                  <c:v>147.05206941</c:v>
                </c:pt>
                <c:pt idx="5088">
                  <c:v>146.69271036000001</c:v>
                </c:pt>
                <c:pt idx="5089">
                  <c:v>143.99053106</c:v>
                </c:pt>
                <c:pt idx="5090">
                  <c:v>145.42761207999999</c:v>
                </c:pt>
                <c:pt idx="5091">
                  <c:v>147.67142491999999</c:v>
                </c:pt>
                <c:pt idx="5092">
                  <c:v>146.19098278999999</c:v>
                </c:pt>
                <c:pt idx="5093">
                  <c:v>147.89054895000001</c:v>
                </c:pt>
                <c:pt idx="5094">
                  <c:v>147.42271319</c:v>
                </c:pt>
                <c:pt idx="5095">
                  <c:v>146.89608154999999</c:v>
                </c:pt>
                <c:pt idx="5096">
                  <c:v>146.24749055000001</c:v>
                </c:pt>
                <c:pt idx="5097">
                  <c:v>145.50754993000001</c:v>
                </c:pt>
                <c:pt idx="5098">
                  <c:v>146.13367059999999</c:v>
                </c:pt>
                <c:pt idx="5099">
                  <c:v>146.55966201000001</c:v>
                </c:pt>
                <c:pt idx="5100">
                  <c:v>144.97933512</c:v>
                </c:pt>
                <c:pt idx="5101">
                  <c:v>146.56985515</c:v>
                </c:pt>
                <c:pt idx="5102">
                  <c:v>145.48778530000001</c:v>
                </c:pt>
                <c:pt idx="5103">
                  <c:v>146.22910909000001</c:v>
                </c:pt>
                <c:pt idx="5104">
                  <c:v>145.4565782</c:v>
                </c:pt>
                <c:pt idx="5105">
                  <c:v>147.28411270999999</c:v>
                </c:pt>
                <c:pt idx="5106">
                  <c:v>146.02901256000001</c:v>
                </c:pt>
                <c:pt idx="5107">
                  <c:v>146.83839284999999</c:v>
                </c:pt>
                <c:pt idx="5108">
                  <c:v>146.83554831000001</c:v>
                </c:pt>
                <c:pt idx="5109">
                  <c:v>146.3192713</c:v>
                </c:pt>
                <c:pt idx="5110">
                  <c:v>146.55604559</c:v>
                </c:pt>
                <c:pt idx="5111">
                  <c:v>146.84974489999999</c:v>
                </c:pt>
                <c:pt idx="5112">
                  <c:v>144.36052577000001</c:v>
                </c:pt>
                <c:pt idx="5113">
                  <c:v>148.18118888999999</c:v>
                </c:pt>
                <c:pt idx="5114">
                  <c:v>146.68189853999999</c:v>
                </c:pt>
                <c:pt idx="5115">
                  <c:v>146.09529810999999</c:v>
                </c:pt>
                <c:pt idx="5116">
                  <c:v>146.25190391000001</c:v>
                </c:pt>
                <c:pt idx="5117">
                  <c:v>145.90984358</c:v>
                </c:pt>
                <c:pt idx="5118">
                  <c:v>146.69842803</c:v>
                </c:pt>
                <c:pt idx="5119">
                  <c:v>146.40298196000001</c:v>
                </c:pt>
                <c:pt idx="5120">
                  <c:v>145.06011896999999</c:v>
                </c:pt>
                <c:pt idx="5121">
                  <c:v>147.28543647999999</c:v>
                </c:pt>
                <c:pt idx="5122">
                  <c:v>146.49864360999999</c:v>
                </c:pt>
                <c:pt idx="5123">
                  <c:v>145.44606995999999</c:v>
                </c:pt>
                <c:pt idx="5124">
                  <c:v>147.02522071000001</c:v>
                </c:pt>
                <c:pt idx="5125">
                  <c:v>147.66005981000001</c:v>
                </c:pt>
                <c:pt idx="5126">
                  <c:v>146.80766323</c:v>
                </c:pt>
                <c:pt idx="5127">
                  <c:v>147.35120864999999</c:v>
                </c:pt>
                <c:pt idx="5128">
                  <c:v>145.71031231000001</c:v>
                </c:pt>
                <c:pt idx="5129">
                  <c:v>147.64553344999999</c:v>
                </c:pt>
                <c:pt idx="5130">
                  <c:v>146.86735329999999</c:v>
                </c:pt>
                <c:pt idx="5131">
                  <c:v>146.6825073</c:v>
                </c:pt>
                <c:pt idx="5132">
                  <c:v>145.42921104000001</c:v>
                </c:pt>
                <c:pt idx="5133">
                  <c:v>146.40056634999999</c:v>
                </c:pt>
                <c:pt idx="5134">
                  <c:v>146.72746710000001</c:v>
                </c:pt>
                <c:pt idx="5135">
                  <c:v>146.32253867</c:v>
                </c:pt>
                <c:pt idx="5136">
                  <c:v>146.55660731</c:v>
                </c:pt>
                <c:pt idx="5137">
                  <c:v>146.70963413999999</c:v>
                </c:pt>
                <c:pt idx="5138">
                  <c:v>147.03689831</c:v>
                </c:pt>
                <c:pt idx="5139">
                  <c:v>147.62394646999999</c:v>
                </c:pt>
                <c:pt idx="5140">
                  <c:v>145.45828828</c:v>
                </c:pt>
                <c:pt idx="5141">
                  <c:v>146.50851774</c:v>
                </c:pt>
                <c:pt idx="5142">
                  <c:v>146.41969950000001</c:v>
                </c:pt>
                <c:pt idx="5143">
                  <c:v>145.64466092000001</c:v>
                </c:pt>
                <c:pt idx="5144">
                  <c:v>147.51287993</c:v>
                </c:pt>
                <c:pt idx="5145">
                  <c:v>146.40288672</c:v>
                </c:pt>
                <c:pt idx="5146">
                  <c:v>145.87780426</c:v>
                </c:pt>
                <c:pt idx="5147">
                  <c:v>147.10443167</c:v>
                </c:pt>
                <c:pt idx="5148">
                  <c:v>147.32163421000001</c:v>
                </c:pt>
                <c:pt idx="5149">
                  <c:v>146.99573437000001</c:v>
                </c:pt>
                <c:pt idx="5150">
                  <c:v>145.34109748</c:v>
                </c:pt>
                <c:pt idx="5151">
                  <c:v>146.73245442000001</c:v>
                </c:pt>
                <c:pt idx="5152">
                  <c:v>146.31314090000001</c:v>
                </c:pt>
                <c:pt idx="5153">
                  <c:v>145.94429536000001</c:v>
                </c:pt>
                <c:pt idx="5154">
                  <c:v>146.19317824000001</c:v>
                </c:pt>
                <c:pt idx="5155">
                  <c:v>146.95217973000001</c:v>
                </c:pt>
                <c:pt idx="5156">
                  <c:v>146.50086388</c:v>
                </c:pt>
                <c:pt idx="5157">
                  <c:v>145.41613465</c:v>
                </c:pt>
                <c:pt idx="5158">
                  <c:v>146.15656440000001</c:v>
                </c:pt>
                <c:pt idx="5159">
                  <c:v>146.38278141999999</c:v>
                </c:pt>
                <c:pt idx="5160">
                  <c:v>146.34795554999999</c:v>
                </c:pt>
                <c:pt idx="5161">
                  <c:v>145.79013083000001</c:v>
                </c:pt>
                <c:pt idx="5162">
                  <c:v>147.90882121999999</c:v>
                </c:pt>
                <c:pt idx="5163">
                  <c:v>148.06451204999999</c:v>
                </c:pt>
                <c:pt idx="5164">
                  <c:v>147.33695965999999</c:v>
                </c:pt>
                <c:pt idx="5165">
                  <c:v>147.41817462</c:v>
                </c:pt>
                <c:pt idx="5166">
                  <c:v>146.42602733000001</c:v>
                </c:pt>
                <c:pt idx="5167">
                  <c:v>146.73848996999999</c:v>
                </c:pt>
                <c:pt idx="5168">
                  <c:v>147.47701254</c:v>
                </c:pt>
                <c:pt idx="5169">
                  <c:v>145.46717709999999</c:v>
                </c:pt>
                <c:pt idx="5170">
                  <c:v>145.66819771999999</c:v>
                </c:pt>
                <c:pt idx="5171">
                  <c:v>145.49888584000001</c:v>
                </c:pt>
                <c:pt idx="5172">
                  <c:v>145.46985939999999</c:v>
                </c:pt>
                <c:pt idx="5173">
                  <c:v>145.94400719999999</c:v>
                </c:pt>
                <c:pt idx="5174">
                  <c:v>145.12713958000001</c:v>
                </c:pt>
                <c:pt idx="5175">
                  <c:v>145.93001365999999</c:v>
                </c:pt>
                <c:pt idx="5176">
                  <c:v>146.23690235000001</c:v>
                </c:pt>
                <c:pt idx="5177">
                  <c:v>146.67246895</c:v>
                </c:pt>
                <c:pt idx="5178">
                  <c:v>145.41819624999999</c:v>
                </c:pt>
                <c:pt idx="5179">
                  <c:v>147.03138164000001</c:v>
                </c:pt>
                <c:pt idx="5180">
                  <c:v>145.94759045999999</c:v>
                </c:pt>
                <c:pt idx="5181">
                  <c:v>146.62739386999999</c:v>
                </c:pt>
                <c:pt idx="5182">
                  <c:v>146.75069095999999</c:v>
                </c:pt>
                <c:pt idx="5183">
                  <c:v>146.40927846</c:v>
                </c:pt>
                <c:pt idx="5184">
                  <c:v>145.43251430999999</c:v>
                </c:pt>
                <c:pt idx="5185">
                  <c:v>144.96672864999999</c:v>
                </c:pt>
                <c:pt idx="5186">
                  <c:v>145.66746175</c:v>
                </c:pt>
                <c:pt idx="5187">
                  <c:v>146.21612748999999</c:v>
                </c:pt>
                <c:pt idx="5188">
                  <c:v>147.1931333</c:v>
                </c:pt>
                <c:pt idx="5189">
                  <c:v>146.40396509000001</c:v>
                </c:pt>
                <c:pt idx="5190">
                  <c:v>145.7994391</c:v>
                </c:pt>
                <c:pt idx="5191">
                  <c:v>146.71462690999999</c:v>
                </c:pt>
                <c:pt idx="5192">
                  <c:v>145.75567615</c:v>
                </c:pt>
                <c:pt idx="5193">
                  <c:v>145.95983197000001</c:v>
                </c:pt>
                <c:pt idx="5194">
                  <c:v>146.68294399999999</c:v>
                </c:pt>
                <c:pt idx="5195">
                  <c:v>145.44767823999999</c:v>
                </c:pt>
                <c:pt idx="5196">
                  <c:v>146.70298667</c:v>
                </c:pt>
                <c:pt idx="5197">
                  <c:v>146.25693045</c:v>
                </c:pt>
                <c:pt idx="5198">
                  <c:v>146.37760978</c:v>
                </c:pt>
                <c:pt idx="5199">
                  <c:v>147.06270459000001</c:v>
                </c:pt>
                <c:pt idx="5200">
                  <c:v>146.46258329</c:v>
                </c:pt>
                <c:pt idx="5201">
                  <c:v>146.42655796</c:v>
                </c:pt>
                <c:pt idx="5202">
                  <c:v>146.13308766</c:v>
                </c:pt>
                <c:pt idx="5203">
                  <c:v>145.79401999000001</c:v>
                </c:pt>
                <c:pt idx="5204">
                  <c:v>146.01001418000001</c:v>
                </c:pt>
                <c:pt idx="5205">
                  <c:v>145.28334167</c:v>
                </c:pt>
                <c:pt idx="5206">
                  <c:v>145.40612783</c:v>
                </c:pt>
                <c:pt idx="5207">
                  <c:v>144.88346279000001</c:v>
                </c:pt>
                <c:pt idx="5208">
                  <c:v>144.89902963</c:v>
                </c:pt>
                <c:pt idx="5209">
                  <c:v>144.68091734000001</c:v>
                </c:pt>
                <c:pt idx="5210">
                  <c:v>147.04481311000001</c:v>
                </c:pt>
                <c:pt idx="5211">
                  <c:v>146.53508357000001</c:v>
                </c:pt>
                <c:pt idx="5212">
                  <c:v>144.86551234999999</c:v>
                </c:pt>
                <c:pt idx="5213">
                  <c:v>146.48644261999999</c:v>
                </c:pt>
                <c:pt idx="5214">
                  <c:v>145.76327583</c:v>
                </c:pt>
                <c:pt idx="5215">
                  <c:v>146.30499841</c:v>
                </c:pt>
                <c:pt idx="5216">
                  <c:v>145.03522280999999</c:v>
                </c:pt>
                <c:pt idx="5217">
                  <c:v>146.90895436</c:v>
                </c:pt>
                <c:pt idx="5218">
                  <c:v>146.39807754</c:v>
                </c:pt>
                <c:pt idx="5219">
                  <c:v>144.80524156000001</c:v>
                </c:pt>
                <c:pt idx="5220">
                  <c:v>145.43733859</c:v>
                </c:pt>
                <c:pt idx="5221">
                  <c:v>145.17439044</c:v>
                </c:pt>
                <c:pt idx="5222">
                  <c:v>147.69940921</c:v>
                </c:pt>
                <c:pt idx="5223">
                  <c:v>145.01082649</c:v>
                </c:pt>
                <c:pt idx="5224">
                  <c:v>145.73404386000001</c:v>
                </c:pt>
                <c:pt idx="5225">
                  <c:v>145.17145823999999</c:v>
                </c:pt>
                <c:pt idx="5226">
                  <c:v>145.79649953000001</c:v>
                </c:pt>
                <c:pt idx="5227">
                  <c:v>146.10582350999999</c:v>
                </c:pt>
                <c:pt idx="5228">
                  <c:v>146.27621393999999</c:v>
                </c:pt>
                <c:pt idx="5229">
                  <c:v>144.66824123000001</c:v>
                </c:pt>
                <c:pt idx="5230">
                  <c:v>144.64088319000001</c:v>
                </c:pt>
                <c:pt idx="5231">
                  <c:v>145.84274579999999</c:v>
                </c:pt>
                <c:pt idx="5232">
                  <c:v>147.20622302000001</c:v>
                </c:pt>
                <c:pt idx="5233">
                  <c:v>146.05846677</c:v>
                </c:pt>
                <c:pt idx="5234">
                  <c:v>146.22985435000001</c:v>
                </c:pt>
                <c:pt idx="5235">
                  <c:v>146.74528624999999</c:v>
                </c:pt>
                <c:pt idx="5236">
                  <c:v>145.79618171999999</c:v>
                </c:pt>
                <c:pt idx="5237">
                  <c:v>146.57478703999999</c:v>
                </c:pt>
                <c:pt idx="5238">
                  <c:v>145.93810167000001</c:v>
                </c:pt>
                <c:pt idx="5239">
                  <c:v>145.62784373</c:v>
                </c:pt>
                <c:pt idx="5240">
                  <c:v>144.57829093999999</c:v>
                </c:pt>
                <c:pt idx="5241">
                  <c:v>146.1200671</c:v>
                </c:pt>
                <c:pt idx="5242">
                  <c:v>145.96574405000001</c:v>
                </c:pt>
                <c:pt idx="5243">
                  <c:v>145.78598585</c:v>
                </c:pt>
                <c:pt idx="5244">
                  <c:v>146.23818659</c:v>
                </c:pt>
                <c:pt idx="5245">
                  <c:v>145.33704592000001</c:v>
                </c:pt>
                <c:pt idx="5246">
                  <c:v>146.04665026999999</c:v>
                </c:pt>
                <c:pt idx="5247">
                  <c:v>145.83258502999999</c:v>
                </c:pt>
                <c:pt idx="5248">
                  <c:v>143.61870076</c:v>
                </c:pt>
                <c:pt idx="5249">
                  <c:v>144.99724019999999</c:v>
                </c:pt>
                <c:pt idx="5250">
                  <c:v>146.51169406</c:v>
                </c:pt>
                <c:pt idx="5251">
                  <c:v>146.05074952999999</c:v>
                </c:pt>
                <c:pt idx="5252">
                  <c:v>146.24928474999999</c:v>
                </c:pt>
                <c:pt idx="5253">
                  <c:v>145.93922795</c:v>
                </c:pt>
                <c:pt idx="5254">
                  <c:v>146.84240668000001</c:v>
                </c:pt>
                <c:pt idx="5255">
                  <c:v>145.42829623</c:v>
                </c:pt>
                <c:pt idx="5256">
                  <c:v>145.66056660999999</c:v>
                </c:pt>
                <c:pt idx="5257">
                  <c:v>145.53817294999999</c:v>
                </c:pt>
                <c:pt idx="5258">
                  <c:v>144.69885263</c:v>
                </c:pt>
                <c:pt idx="5259">
                  <c:v>146.71357269999999</c:v>
                </c:pt>
                <c:pt idx="5260">
                  <c:v>146.10336917999999</c:v>
                </c:pt>
                <c:pt idx="5261">
                  <c:v>146.10766791</c:v>
                </c:pt>
                <c:pt idx="5262">
                  <c:v>145.28641239999999</c:v>
                </c:pt>
                <c:pt idx="5263">
                  <c:v>145.78144671999999</c:v>
                </c:pt>
                <c:pt idx="5264">
                  <c:v>145.76587762</c:v>
                </c:pt>
                <c:pt idx="5265">
                  <c:v>146.22908534999999</c:v>
                </c:pt>
                <c:pt idx="5266">
                  <c:v>146.06070643000001</c:v>
                </c:pt>
                <c:pt idx="5267">
                  <c:v>145.36154715999999</c:v>
                </c:pt>
                <c:pt idx="5268">
                  <c:v>144.70225346999999</c:v>
                </c:pt>
                <c:pt idx="5269">
                  <c:v>145.74494272000001</c:v>
                </c:pt>
                <c:pt idx="5270">
                  <c:v>144.50630841</c:v>
                </c:pt>
                <c:pt idx="5271">
                  <c:v>146.10519205</c:v>
                </c:pt>
                <c:pt idx="5272">
                  <c:v>144.46335596</c:v>
                </c:pt>
                <c:pt idx="5273">
                  <c:v>146.24336789</c:v>
                </c:pt>
                <c:pt idx="5274">
                  <c:v>145.48556396999999</c:v>
                </c:pt>
                <c:pt idx="5275">
                  <c:v>143.95302434999999</c:v>
                </c:pt>
                <c:pt idx="5276">
                  <c:v>145.95116612000001</c:v>
                </c:pt>
                <c:pt idx="5277">
                  <c:v>144.89883656000001</c:v>
                </c:pt>
                <c:pt idx="5278">
                  <c:v>146.01434825000001</c:v>
                </c:pt>
                <c:pt idx="5279">
                  <c:v>146.58844671</c:v>
                </c:pt>
                <c:pt idx="5280">
                  <c:v>145.03948668000001</c:v>
                </c:pt>
                <c:pt idx="5281">
                  <c:v>146.08740621000001</c:v>
                </c:pt>
                <c:pt idx="5282">
                  <c:v>144.97295020000001</c:v>
                </c:pt>
                <c:pt idx="5283">
                  <c:v>145.53536665999999</c:v>
                </c:pt>
                <c:pt idx="5284">
                  <c:v>145.57717815000001</c:v>
                </c:pt>
                <c:pt idx="5285">
                  <c:v>144.8398698</c:v>
                </c:pt>
                <c:pt idx="5286">
                  <c:v>144.85406728000001</c:v>
                </c:pt>
                <c:pt idx="5287">
                  <c:v>146.2456483</c:v>
                </c:pt>
                <c:pt idx="5288">
                  <c:v>144.71380151</c:v>
                </c:pt>
                <c:pt idx="5289">
                  <c:v>145.8129405</c:v>
                </c:pt>
                <c:pt idx="5290">
                  <c:v>146.05884562</c:v>
                </c:pt>
                <c:pt idx="5291">
                  <c:v>145.19279850000001</c:v>
                </c:pt>
                <c:pt idx="5292">
                  <c:v>144.3912263</c:v>
                </c:pt>
                <c:pt idx="5293">
                  <c:v>147.49604092000001</c:v>
                </c:pt>
                <c:pt idx="5294">
                  <c:v>146.98881208</c:v>
                </c:pt>
                <c:pt idx="5295">
                  <c:v>146.27690489</c:v>
                </c:pt>
                <c:pt idx="5296">
                  <c:v>145.98159999000001</c:v>
                </c:pt>
                <c:pt idx="5297">
                  <c:v>145.36340374</c:v>
                </c:pt>
                <c:pt idx="5298">
                  <c:v>146.10100718999999</c:v>
                </c:pt>
                <c:pt idx="5299">
                  <c:v>145.93715166999999</c:v>
                </c:pt>
                <c:pt idx="5300">
                  <c:v>145.15775988999999</c:v>
                </c:pt>
                <c:pt idx="5301">
                  <c:v>145.98239993999999</c:v>
                </c:pt>
                <c:pt idx="5302">
                  <c:v>146.38670672999999</c:v>
                </c:pt>
                <c:pt idx="5303">
                  <c:v>145.57954143000001</c:v>
                </c:pt>
                <c:pt idx="5304">
                  <c:v>145.62863576000001</c:v>
                </c:pt>
                <c:pt idx="5305">
                  <c:v>145.13492493000001</c:v>
                </c:pt>
                <c:pt idx="5306">
                  <c:v>145.50343756999999</c:v>
                </c:pt>
                <c:pt idx="5307">
                  <c:v>146.10707095000001</c:v>
                </c:pt>
                <c:pt idx="5308">
                  <c:v>144.60808037999999</c:v>
                </c:pt>
                <c:pt idx="5309">
                  <c:v>145.02245794000001</c:v>
                </c:pt>
                <c:pt idx="5310">
                  <c:v>144.49697995</c:v>
                </c:pt>
                <c:pt idx="5311">
                  <c:v>145.81231288999999</c:v>
                </c:pt>
                <c:pt idx="5312">
                  <c:v>145.62442702999999</c:v>
                </c:pt>
                <c:pt idx="5313">
                  <c:v>144.90337070999999</c:v>
                </c:pt>
                <c:pt idx="5314">
                  <c:v>146.40330637</c:v>
                </c:pt>
                <c:pt idx="5315">
                  <c:v>146.75634405</c:v>
                </c:pt>
                <c:pt idx="5316">
                  <c:v>145.26825016000001</c:v>
                </c:pt>
                <c:pt idx="5317">
                  <c:v>145.12018098999999</c:v>
                </c:pt>
                <c:pt idx="5318">
                  <c:v>145.47300745000001</c:v>
                </c:pt>
                <c:pt idx="5319">
                  <c:v>145.81473260999999</c:v>
                </c:pt>
                <c:pt idx="5320">
                  <c:v>145.04136543000001</c:v>
                </c:pt>
                <c:pt idx="5321">
                  <c:v>145.44218032000001</c:v>
                </c:pt>
                <c:pt idx="5322">
                  <c:v>145.01151913999999</c:v>
                </c:pt>
                <c:pt idx="5323">
                  <c:v>147.02284233</c:v>
                </c:pt>
                <c:pt idx="5324">
                  <c:v>146.41732038999999</c:v>
                </c:pt>
                <c:pt idx="5325">
                  <c:v>145.44295291</c:v>
                </c:pt>
                <c:pt idx="5326">
                  <c:v>145.4761714</c:v>
                </c:pt>
                <c:pt idx="5327">
                  <c:v>146.64810187</c:v>
                </c:pt>
                <c:pt idx="5328">
                  <c:v>145.30877633</c:v>
                </c:pt>
                <c:pt idx="5329">
                  <c:v>145.64624456999999</c:v>
                </c:pt>
                <c:pt idx="5330">
                  <c:v>145.80159068</c:v>
                </c:pt>
                <c:pt idx="5331">
                  <c:v>145.77154404999999</c:v>
                </c:pt>
                <c:pt idx="5332">
                  <c:v>146.09281207999999</c:v>
                </c:pt>
                <c:pt idx="5333">
                  <c:v>146.90004529999999</c:v>
                </c:pt>
                <c:pt idx="5334">
                  <c:v>146.51250138</c:v>
                </c:pt>
                <c:pt idx="5335">
                  <c:v>146.24418066000001</c:v>
                </c:pt>
                <c:pt idx="5336">
                  <c:v>145.50708924</c:v>
                </c:pt>
                <c:pt idx="5337">
                  <c:v>146.29738624999999</c:v>
                </c:pt>
                <c:pt idx="5338">
                  <c:v>146.91054321999999</c:v>
                </c:pt>
                <c:pt idx="5339">
                  <c:v>146.63353931</c:v>
                </c:pt>
                <c:pt idx="5340">
                  <c:v>145.92463749000001</c:v>
                </c:pt>
                <c:pt idx="5341">
                  <c:v>146.22115908999999</c:v>
                </c:pt>
                <c:pt idx="5342">
                  <c:v>146.87939874</c:v>
                </c:pt>
                <c:pt idx="5343">
                  <c:v>144.73776821000001</c:v>
                </c:pt>
                <c:pt idx="5344">
                  <c:v>145.40020200999999</c:v>
                </c:pt>
                <c:pt idx="5345">
                  <c:v>146.85755026999999</c:v>
                </c:pt>
                <c:pt idx="5346">
                  <c:v>146.42396368999999</c:v>
                </c:pt>
                <c:pt idx="5347">
                  <c:v>146.09971754</c:v>
                </c:pt>
                <c:pt idx="5348">
                  <c:v>145.6342641</c:v>
                </c:pt>
                <c:pt idx="5349">
                  <c:v>146.00931549000001</c:v>
                </c:pt>
                <c:pt idx="5350">
                  <c:v>145.81995305000001</c:v>
                </c:pt>
                <c:pt idx="5351">
                  <c:v>145.96316089000001</c:v>
                </c:pt>
                <c:pt idx="5352">
                  <c:v>144.69073233</c:v>
                </c:pt>
                <c:pt idx="5353">
                  <c:v>145.97729487000001</c:v>
                </c:pt>
                <c:pt idx="5354">
                  <c:v>145.82488756000001</c:v>
                </c:pt>
                <c:pt idx="5355">
                  <c:v>145.62053571999999</c:v>
                </c:pt>
                <c:pt idx="5356">
                  <c:v>146.00668705999999</c:v>
                </c:pt>
                <c:pt idx="5357">
                  <c:v>147.20998384999999</c:v>
                </c:pt>
                <c:pt idx="5358">
                  <c:v>146.3607509</c:v>
                </c:pt>
                <c:pt idx="5359">
                  <c:v>146.57844342000001</c:v>
                </c:pt>
                <c:pt idx="5360">
                  <c:v>145.76043713999999</c:v>
                </c:pt>
                <c:pt idx="5361">
                  <c:v>146.58453961999999</c:v>
                </c:pt>
                <c:pt idx="5362">
                  <c:v>146.28864408000001</c:v>
                </c:pt>
                <c:pt idx="5363">
                  <c:v>146.2823047</c:v>
                </c:pt>
                <c:pt idx="5364">
                  <c:v>145.68482864999999</c:v>
                </c:pt>
                <c:pt idx="5365">
                  <c:v>146.95992555000001</c:v>
                </c:pt>
                <c:pt idx="5366">
                  <c:v>145.68166714</c:v>
                </c:pt>
                <c:pt idx="5367">
                  <c:v>145.22085306</c:v>
                </c:pt>
                <c:pt idx="5368">
                  <c:v>145.93165149999999</c:v>
                </c:pt>
                <c:pt idx="5369">
                  <c:v>146.19688307000001</c:v>
                </c:pt>
                <c:pt idx="5370">
                  <c:v>146.56658977999999</c:v>
                </c:pt>
                <c:pt idx="5371">
                  <c:v>145.89990750000001</c:v>
                </c:pt>
                <c:pt idx="5372">
                  <c:v>145.05406543999999</c:v>
                </c:pt>
                <c:pt idx="5373">
                  <c:v>145.81635283</c:v>
                </c:pt>
                <c:pt idx="5374">
                  <c:v>146.92769279999999</c:v>
                </c:pt>
                <c:pt idx="5375">
                  <c:v>146.41476803</c:v>
                </c:pt>
                <c:pt idx="5376">
                  <c:v>145.74917113000001</c:v>
                </c:pt>
                <c:pt idx="5377">
                  <c:v>145.67537437999999</c:v>
                </c:pt>
                <c:pt idx="5378">
                  <c:v>144.42126003000001</c:v>
                </c:pt>
                <c:pt idx="5379">
                  <c:v>145.50400529999999</c:v>
                </c:pt>
                <c:pt idx="5380">
                  <c:v>146.60242173</c:v>
                </c:pt>
                <c:pt idx="5381">
                  <c:v>145.31894478999999</c:v>
                </c:pt>
                <c:pt idx="5382">
                  <c:v>144.57429388</c:v>
                </c:pt>
                <c:pt idx="5383">
                  <c:v>145.81356188999999</c:v>
                </c:pt>
                <c:pt idx="5384">
                  <c:v>144.57765835999999</c:v>
                </c:pt>
                <c:pt idx="5385">
                  <c:v>144.70073221000001</c:v>
                </c:pt>
                <c:pt idx="5386">
                  <c:v>145.0228323</c:v>
                </c:pt>
                <c:pt idx="5387">
                  <c:v>147.45084474999999</c:v>
                </c:pt>
                <c:pt idx="5388">
                  <c:v>146.2602401</c:v>
                </c:pt>
                <c:pt idx="5389">
                  <c:v>146.41290228</c:v>
                </c:pt>
                <c:pt idx="5390">
                  <c:v>144.09260234000001</c:v>
                </c:pt>
                <c:pt idx="5391">
                  <c:v>144.91979921000001</c:v>
                </c:pt>
                <c:pt idx="5392">
                  <c:v>144.66783652000001</c:v>
                </c:pt>
                <c:pt idx="5393">
                  <c:v>144.68451436000001</c:v>
                </c:pt>
                <c:pt idx="5394">
                  <c:v>144.85195372999999</c:v>
                </c:pt>
                <c:pt idx="5395">
                  <c:v>145.53227919</c:v>
                </c:pt>
                <c:pt idx="5396">
                  <c:v>145.36043035</c:v>
                </c:pt>
                <c:pt idx="5397">
                  <c:v>145.80527817000001</c:v>
                </c:pt>
                <c:pt idx="5398">
                  <c:v>146.21173167000001</c:v>
                </c:pt>
                <c:pt idx="5399">
                  <c:v>147.04583213000001</c:v>
                </c:pt>
                <c:pt idx="5400">
                  <c:v>145.82840866000001</c:v>
                </c:pt>
                <c:pt idx="5401">
                  <c:v>146.692363</c:v>
                </c:pt>
                <c:pt idx="5402">
                  <c:v>144.95830101000001</c:v>
                </c:pt>
                <c:pt idx="5403">
                  <c:v>145.17464842999999</c:v>
                </c:pt>
                <c:pt idx="5404">
                  <c:v>146.13521051999999</c:v>
                </c:pt>
                <c:pt idx="5405">
                  <c:v>145.14177433</c:v>
                </c:pt>
                <c:pt idx="5406">
                  <c:v>146.23966801</c:v>
                </c:pt>
                <c:pt idx="5407">
                  <c:v>144.55992703000001</c:v>
                </c:pt>
                <c:pt idx="5408">
                  <c:v>145.84304710000001</c:v>
                </c:pt>
                <c:pt idx="5409">
                  <c:v>145.91713279000001</c:v>
                </c:pt>
                <c:pt idx="5410">
                  <c:v>145.54511113000001</c:v>
                </c:pt>
                <c:pt idx="5411">
                  <c:v>145.5494917</c:v>
                </c:pt>
                <c:pt idx="5412">
                  <c:v>145.99933458000001</c:v>
                </c:pt>
                <c:pt idx="5413">
                  <c:v>145.35023397000001</c:v>
                </c:pt>
                <c:pt idx="5414">
                  <c:v>145.88982021000001</c:v>
                </c:pt>
                <c:pt idx="5415">
                  <c:v>144.99219708000001</c:v>
                </c:pt>
                <c:pt idx="5416">
                  <c:v>145.55157374999999</c:v>
                </c:pt>
                <c:pt idx="5417">
                  <c:v>145.32197791999999</c:v>
                </c:pt>
                <c:pt idx="5418">
                  <c:v>145.07059156</c:v>
                </c:pt>
                <c:pt idx="5419">
                  <c:v>145.33388979</c:v>
                </c:pt>
                <c:pt idx="5420">
                  <c:v>144.73554906999999</c:v>
                </c:pt>
                <c:pt idx="5421">
                  <c:v>144.88406011000001</c:v>
                </c:pt>
                <c:pt idx="5422">
                  <c:v>145.38103049</c:v>
                </c:pt>
                <c:pt idx="5423">
                  <c:v>145.14437516999999</c:v>
                </c:pt>
                <c:pt idx="5424">
                  <c:v>144.10769435</c:v>
                </c:pt>
                <c:pt idx="5425">
                  <c:v>145.33345846</c:v>
                </c:pt>
                <c:pt idx="5426">
                  <c:v>144.57507249</c:v>
                </c:pt>
                <c:pt idx="5427">
                  <c:v>144.57639090999999</c:v>
                </c:pt>
                <c:pt idx="5428">
                  <c:v>145.64778217</c:v>
                </c:pt>
                <c:pt idx="5429">
                  <c:v>143.86794771000001</c:v>
                </c:pt>
                <c:pt idx="5430">
                  <c:v>145.02735853999999</c:v>
                </c:pt>
                <c:pt idx="5431">
                  <c:v>145.36514797000001</c:v>
                </c:pt>
                <c:pt idx="5432">
                  <c:v>144.83374893999999</c:v>
                </c:pt>
                <c:pt idx="5433">
                  <c:v>145.50601277000001</c:v>
                </c:pt>
                <c:pt idx="5434">
                  <c:v>145.20920823</c:v>
                </c:pt>
                <c:pt idx="5435">
                  <c:v>145.98158695999999</c:v>
                </c:pt>
                <c:pt idx="5436">
                  <c:v>145.73925778</c:v>
                </c:pt>
                <c:pt idx="5437">
                  <c:v>145.45822448999999</c:v>
                </c:pt>
                <c:pt idx="5438">
                  <c:v>145.83912869</c:v>
                </c:pt>
                <c:pt idx="5439">
                  <c:v>146.29131556999999</c:v>
                </c:pt>
                <c:pt idx="5440">
                  <c:v>146.86728689</c:v>
                </c:pt>
                <c:pt idx="5441">
                  <c:v>145.18061571999999</c:v>
                </c:pt>
                <c:pt idx="5442">
                  <c:v>146.29206622000001</c:v>
                </c:pt>
                <c:pt idx="5443">
                  <c:v>145.11516007</c:v>
                </c:pt>
                <c:pt idx="5444">
                  <c:v>145.0694599</c:v>
                </c:pt>
                <c:pt idx="5445">
                  <c:v>145.92127746</c:v>
                </c:pt>
                <c:pt idx="5446">
                  <c:v>144.7457594</c:v>
                </c:pt>
                <c:pt idx="5447">
                  <c:v>145.34903</c:v>
                </c:pt>
                <c:pt idx="5448">
                  <c:v>146.23002099999999</c:v>
                </c:pt>
                <c:pt idx="5449">
                  <c:v>146.46779638999999</c:v>
                </c:pt>
                <c:pt idx="5450">
                  <c:v>144.90168563</c:v>
                </c:pt>
                <c:pt idx="5451">
                  <c:v>145.75171954000001</c:v>
                </c:pt>
                <c:pt idx="5452">
                  <c:v>145.80126498000001</c:v>
                </c:pt>
                <c:pt idx="5453">
                  <c:v>145.17694707000001</c:v>
                </c:pt>
                <c:pt idx="5454">
                  <c:v>145.81327988000001</c:v>
                </c:pt>
                <c:pt idx="5455">
                  <c:v>144.91727437</c:v>
                </c:pt>
                <c:pt idx="5456">
                  <c:v>145.04556477</c:v>
                </c:pt>
                <c:pt idx="5457">
                  <c:v>145.86615223999999</c:v>
                </c:pt>
                <c:pt idx="5458">
                  <c:v>146.00417124000001</c:v>
                </c:pt>
                <c:pt idx="5459">
                  <c:v>146.46645660999999</c:v>
                </c:pt>
                <c:pt idx="5460">
                  <c:v>147.51649882999999</c:v>
                </c:pt>
                <c:pt idx="5461">
                  <c:v>146.24624818999999</c:v>
                </c:pt>
                <c:pt idx="5462">
                  <c:v>143.65146111999999</c:v>
                </c:pt>
                <c:pt idx="5463">
                  <c:v>146.06050888999999</c:v>
                </c:pt>
                <c:pt idx="5464">
                  <c:v>144.72885178000001</c:v>
                </c:pt>
                <c:pt idx="5465">
                  <c:v>145.98651247000001</c:v>
                </c:pt>
                <c:pt idx="5466">
                  <c:v>146.70947884</c:v>
                </c:pt>
                <c:pt idx="5467">
                  <c:v>145.03743145999999</c:v>
                </c:pt>
                <c:pt idx="5468">
                  <c:v>146.23044184</c:v>
                </c:pt>
                <c:pt idx="5469">
                  <c:v>145.47307050000001</c:v>
                </c:pt>
                <c:pt idx="5470">
                  <c:v>145.70715057000001</c:v>
                </c:pt>
                <c:pt idx="5471">
                  <c:v>145.02392445999999</c:v>
                </c:pt>
                <c:pt idx="5472">
                  <c:v>146.51400645000001</c:v>
                </c:pt>
                <c:pt idx="5473">
                  <c:v>145.35770646</c:v>
                </c:pt>
                <c:pt idx="5474">
                  <c:v>144.73516813000001</c:v>
                </c:pt>
                <c:pt idx="5475">
                  <c:v>145.8161647</c:v>
                </c:pt>
                <c:pt idx="5476">
                  <c:v>144.93367305000001</c:v>
                </c:pt>
                <c:pt idx="5477">
                  <c:v>145.58320387000001</c:v>
                </c:pt>
                <c:pt idx="5478">
                  <c:v>145.33832311</c:v>
                </c:pt>
                <c:pt idx="5479">
                  <c:v>145.7684007</c:v>
                </c:pt>
                <c:pt idx="5480">
                  <c:v>146.05251675</c:v>
                </c:pt>
                <c:pt idx="5481">
                  <c:v>146.25373801999999</c:v>
                </c:pt>
                <c:pt idx="5482">
                  <c:v>146.31621196</c:v>
                </c:pt>
                <c:pt idx="5483">
                  <c:v>145.04856839000001</c:v>
                </c:pt>
                <c:pt idx="5484">
                  <c:v>145.33929208000001</c:v>
                </c:pt>
                <c:pt idx="5485">
                  <c:v>145.94312282000001</c:v>
                </c:pt>
                <c:pt idx="5486">
                  <c:v>146.29634214000001</c:v>
                </c:pt>
                <c:pt idx="5487">
                  <c:v>145.7735619</c:v>
                </c:pt>
                <c:pt idx="5488">
                  <c:v>144.90693923000001</c:v>
                </c:pt>
                <c:pt idx="5489">
                  <c:v>145.86850229999999</c:v>
                </c:pt>
                <c:pt idx="5490">
                  <c:v>146.64990879000001</c:v>
                </c:pt>
                <c:pt idx="5491">
                  <c:v>146.85536630999999</c:v>
                </c:pt>
                <c:pt idx="5492">
                  <c:v>146.70040818000001</c:v>
                </c:pt>
                <c:pt idx="5493">
                  <c:v>145.49592799000001</c:v>
                </c:pt>
                <c:pt idx="5494">
                  <c:v>145.65008398000001</c:v>
                </c:pt>
                <c:pt idx="5495">
                  <c:v>144.42867511</c:v>
                </c:pt>
                <c:pt idx="5496">
                  <c:v>145.97383742</c:v>
                </c:pt>
                <c:pt idx="5497">
                  <c:v>144.46089251999999</c:v>
                </c:pt>
                <c:pt idx="5498">
                  <c:v>145.51305699</c:v>
                </c:pt>
                <c:pt idx="5499">
                  <c:v>145.63613604</c:v>
                </c:pt>
                <c:pt idx="5500">
                  <c:v>145.20392612000001</c:v>
                </c:pt>
                <c:pt idx="5501">
                  <c:v>145.77427768999999</c:v>
                </c:pt>
                <c:pt idx="5502">
                  <c:v>145.89855886999999</c:v>
                </c:pt>
                <c:pt idx="5503">
                  <c:v>146.25755491999999</c:v>
                </c:pt>
                <c:pt idx="5504">
                  <c:v>145.18855088999999</c:v>
                </c:pt>
                <c:pt idx="5505">
                  <c:v>144.85751421000001</c:v>
                </c:pt>
                <c:pt idx="5506">
                  <c:v>146.57951947999999</c:v>
                </c:pt>
                <c:pt idx="5507">
                  <c:v>145.2370009</c:v>
                </c:pt>
                <c:pt idx="5508">
                  <c:v>146.30539711</c:v>
                </c:pt>
                <c:pt idx="5509">
                  <c:v>144.11811313999999</c:v>
                </c:pt>
                <c:pt idx="5510">
                  <c:v>146.78298308000001</c:v>
                </c:pt>
                <c:pt idx="5511">
                  <c:v>145.914119</c:v>
                </c:pt>
                <c:pt idx="5512">
                  <c:v>147.16306693000001</c:v>
                </c:pt>
                <c:pt idx="5513">
                  <c:v>144.84306622</c:v>
                </c:pt>
                <c:pt idx="5514">
                  <c:v>146.25627731</c:v>
                </c:pt>
                <c:pt idx="5515">
                  <c:v>145.80554774999999</c:v>
                </c:pt>
                <c:pt idx="5516">
                  <c:v>144.73901079999999</c:v>
                </c:pt>
                <c:pt idx="5517">
                  <c:v>145.35716141</c:v>
                </c:pt>
                <c:pt idx="5518">
                  <c:v>144.78721619999999</c:v>
                </c:pt>
                <c:pt idx="5519">
                  <c:v>145.97609424000001</c:v>
                </c:pt>
                <c:pt idx="5520">
                  <c:v>145.53094777000001</c:v>
                </c:pt>
                <c:pt idx="5521">
                  <c:v>145.49919245999999</c:v>
                </c:pt>
                <c:pt idx="5522">
                  <c:v>144.61206895000001</c:v>
                </c:pt>
                <c:pt idx="5523">
                  <c:v>146.75495075000001</c:v>
                </c:pt>
                <c:pt idx="5524">
                  <c:v>145.29784652999999</c:v>
                </c:pt>
                <c:pt idx="5525">
                  <c:v>145.76334299999999</c:v>
                </c:pt>
                <c:pt idx="5526">
                  <c:v>144.57071041</c:v>
                </c:pt>
                <c:pt idx="5527">
                  <c:v>145.61722064</c:v>
                </c:pt>
                <c:pt idx="5528">
                  <c:v>145.2934032</c:v>
                </c:pt>
                <c:pt idx="5529">
                  <c:v>146.31599014</c:v>
                </c:pt>
                <c:pt idx="5530">
                  <c:v>145.30940002</c:v>
                </c:pt>
                <c:pt idx="5531">
                  <c:v>145.06932491000001</c:v>
                </c:pt>
                <c:pt idx="5532">
                  <c:v>145.16194103999999</c:v>
                </c:pt>
                <c:pt idx="5533">
                  <c:v>144.59983034000001</c:v>
                </c:pt>
                <c:pt idx="5534">
                  <c:v>144.59680474000001</c:v>
                </c:pt>
                <c:pt idx="5535">
                  <c:v>145.32818967</c:v>
                </c:pt>
                <c:pt idx="5536">
                  <c:v>142.83660004000001</c:v>
                </c:pt>
                <c:pt idx="5537">
                  <c:v>145.94429009000001</c:v>
                </c:pt>
                <c:pt idx="5538">
                  <c:v>144.70734189000001</c:v>
                </c:pt>
                <c:pt idx="5539">
                  <c:v>143.19309851</c:v>
                </c:pt>
                <c:pt idx="5540">
                  <c:v>144.67442987000001</c:v>
                </c:pt>
                <c:pt idx="5541">
                  <c:v>145.66439775000001</c:v>
                </c:pt>
                <c:pt idx="5542">
                  <c:v>144.66025424</c:v>
                </c:pt>
                <c:pt idx="5543">
                  <c:v>145.32545544999999</c:v>
                </c:pt>
                <c:pt idx="5544">
                  <c:v>145.26062859000001</c:v>
                </c:pt>
                <c:pt idx="5545">
                  <c:v>144.78702637000001</c:v>
                </c:pt>
                <c:pt idx="5546">
                  <c:v>143.77775109000001</c:v>
                </c:pt>
                <c:pt idx="5547">
                  <c:v>144.92212294999999</c:v>
                </c:pt>
                <c:pt idx="5548">
                  <c:v>145.49715653999999</c:v>
                </c:pt>
                <c:pt idx="5549">
                  <c:v>143.77600211999999</c:v>
                </c:pt>
                <c:pt idx="5550">
                  <c:v>143.96479493999999</c:v>
                </c:pt>
                <c:pt idx="5551">
                  <c:v>146.31904556000001</c:v>
                </c:pt>
                <c:pt idx="5552">
                  <c:v>145.21950211000001</c:v>
                </c:pt>
                <c:pt idx="5553">
                  <c:v>145.41938508000001</c:v>
                </c:pt>
                <c:pt idx="5554">
                  <c:v>144.98437333999999</c:v>
                </c:pt>
                <c:pt idx="5555">
                  <c:v>145.28890855</c:v>
                </c:pt>
                <c:pt idx="5556">
                  <c:v>144.76835258</c:v>
                </c:pt>
                <c:pt idx="5557">
                  <c:v>145.33983215000001</c:v>
                </c:pt>
                <c:pt idx="5558">
                  <c:v>143.85868532999999</c:v>
                </c:pt>
                <c:pt idx="5559">
                  <c:v>144.4129567</c:v>
                </c:pt>
                <c:pt idx="5560">
                  <c:v>146.58490069999999</c:v>
                </c:pt>
                <c:pt idx="5561">
                  <c:v>145.04758386</c:v>
                </c:pt>
                <c:pt idx="5562">
                  <c:v>145.60423273999999</c:v>
                </c:pt>
                <c:pt idx="5563">
                  <c:v>144.09176658000001</c:v>
                </c:pt>
                <c:pt idx="5564">
                  <c:v>145.97803574</c:v>
                </c:pt>
                <c:pt idx="5565">
                  <c:v>144.57142794999999</c:v>
                </c:pt>
                <c:pt idx="5566">
                  <c:v>145.53076766000001</c:v>
                </c:pt>
                <c:pt idx="5567">
                  <c:v>144.07161611999999</c:v>
                </c:pt>
                <c:pt idx="5568">
                  <c:v>144.73734475000001</c:v>
                </c:pt>
                <c:pt idx="5569">
                  <c:v>145.47135003</c:v>
                </c:pt>
                <c:pt idx="5570">
                  <c:v>145.95011260999999</c:v>
                </c:pt>
                <c:pt idx="5571">
                  <c:v>146.18345699</c:v>
                </c:pt>
                <c:pt idx="5572">
                  <c:v>144.63127954999999</c:v>
                </c:pt>
                <c:pt idx="5573">
                  <c:v>146.30178685999999</c:v>
                </c:pt>
                <c:pt idx="5574">
                  <c:v>145.82385651999999</c:v>
                </c:pt>
                <c:pt idx="5575">
                  <c:v>145.67764875</c:v>
                </c:pt>
                <c:pt idx="5576">
                  <c:v>145.75425924000001</c:v>
                </c:pt>
                <c:pt idx="5577">
                  <c:v>146.29761963000001</c:v>
                </c:pt>
                <c:pt idx="5578">
                  <c:v>144.99269966</c:v>
                </c:pt>
                <c:pt idx="5579">
                  <c:v>144.71669051999999</c:v>
                </c:pt>
                <c:pt idx="5580">
                  <c:v>146.18323660999999</c:v>
                </c:pt>
                <c:pt idx="5581">
                  <c:v>146.46688402000001</c:v>
                </c:pt>
                <c:pt idx="5582">
                  <c:v>144.85384425000001</c:v>
                </c:pt>
                <c:pt idx="5583">
                  <c:v>145.67642108000001</c:v>
                </c:pt>
                <c:pt idx="5584">
                  <c:v>145.36603568000001</c:v>
                </c:pt>
                <c:pt idx="5585">
                  <c:v>145.23011557999999</c:v>
                </c:pt>
                <c:pt idx="5586">
                  <c:v>144.44496258999999</c:v>
                </c:pt>
                <c:pt idx="5587">
                  <c:v>145.69671328000001</c:v>
                </c:pt>
                <c:pt idx="5588">
                  <c:v>145.06442860999999</c:v>
                </c:pt>
                <c:pt idx="5589">
                  <c:v>144.39388848999999</c:v>
                </c:pt>
                <c:pt idx="5590">
                  <c:v>145.50760817</c:v>
                </c:pt>
                <c:pt idx="5591">
                  <c:v>145.34150604000001</c:v>
                </c:pt>
                <c:pt idx="5592">
                  <c:v>143.61940107000001</c:v>
                </c:pt>
                <c:pt idx="5593">
                  <c:v>145.49466014000001</c:v>
                </c:pt>
                <c:pt idx="5594">
                  <c:v>144.53399053000001</c:v>
                </c:pt>
                <c:pt idx="5595">
                  <c:v>144.13299519</c:v>
                </c:pt>
                <c:pt idx="5596">
                  <c:v>145.04519121000001</c:v>
                </c:pt>
                <c:pt idx="5597">
                  <c:v>146.26789615000001</c:v>
                </c:pt>
                <c:pt idx="5598">
                  <c:v>144.6902824</c:v>
                </c:pt>
                <c:pt idx="5599">
                  <c:v>146.22109637</c:v>
                </c:pt>
                <c:pt idx="5600">
                  <c:v>145.66454916999999</c:v>
                </c:pt>
                <c:pt idx="5601">
                  <c:v>146.27209833000001</c:v>
                </c:pt>
                <c:pt idx="5602">
                  <c:v>145.49585182000001</c:v>
                </c:pt>
                <c:pt idx="5603">
                  <c:v>144.41664721999999</c:v>
                </c:pt>
                <c:pt idx="5604">
                  <c:v>143.57571397000001</c:v>
                </c:pt>
                <c:pt idx="5605">
                  <c:v>144.89935274000001</c:v>
                </c:pt>
                <c:pt idx="5606">
                  <c:v>144.77386942999999</c:v>
                </c:pt>
                <c:pt idx="5607">
                  <c:v>146.41053115</c:v>
                </c:pt>
                <c:pt idx="5608">
                  <c:v>145.37389433999999</c:v>
                </c:pt>
                <c:pt idx="5609">
                  <c:v>144.70949654</c:v>
                </c:pt>
                <c:pt idx="5610">
                  <c:v>144.84815207</c:v>
                </c:pt>
                <c:pt idx="5611">
                  <c:v>145.49907873000001</c:v>
                </c:pt>
                <c:pt idx="5612">
                  <c:v>145.36391857999999</c:v>
                </c:pt>
                <c:pt idx="5613">
                  <c:v>146.30321147999999</c:v>
                </c:pt>
                <c:pt idx="5614">
                  <c:v>144.22558545000001</c:v>
                </c:pt>
                <c:pt idx="5615">
                  <c:v>146.27125569</c:v>
                </c:pt>
                <c:pt idx="5616">
                  <c:v>146.11520256</c:v>
                </c:pt>
                <c:pt idx="5617">
                  <c:v>144.70937738000001</c:v>
                </c:pt>
                <c:pt idx="5618">
                  <c:v>144.52299442</c:v>
                </c:pt>
                <c:pt idx="5619">
                  <c:v>146.88712679</c:v>
                </c:pt>
                <c:pt idx="5620">
                  <c:v>144.69193612000001</c:v>
                </c:pt>
                <c:pt idx="5621">
                  <c:v>145.33811094000001</c:v>
                </c:pt>
                <c:pt idx="5622">
                  <c:v>144.56663642000001</c:v>
                </c:pt>
                <c:pt idx="5623">
                  <c:v>145.23332001</c:v>
                </c:pt>
                <c:pt idx="5624">
                  <c:v>145.14418638999999</c:v>
                </c:pt>
                <c:pt idx="5625">
                  <c:v>144.75674823</c:v>
                </c:pt>
                <c:pt idx="5626">
                  <c:v>145.60576341000001</c:v>
                </c:pt>
                <c:pt idx="5627">
                  <c:v>144.87876636999999</c:v>
                </c:pt>
                <c:pt idx="5628">
                  <c:v>145.48063349</c:v>
                </c:pt>
                <c:pt idx="5629">
                  <c:v>144.3037812</c:v>
                </c:pt>
                <c:pt idx="5630">
                  <c:v>145.95879583000001</c:v>
                </c:pt>
                <c:pt idx="5631">
                  <c:v>145.60929902999999</c:v>
                </c:pt>
                <c:pt idx="5632">
                  <c:v>145.24965746999999</c:v>
                </c:pt>
                <c:pt idx="5633">
                  <c:v>145.50005949999999</c:v>
                </c:pt>
                <c:pt idx="5634">
                  <c:v>145.91618545</c:v>
                </c:pt>
                <c:pt idx="5635">
                  <c:v>145.00155941</c:v>
                </c:pt>
                <c:pt idx="5636">
                  <c:v>145.30965001999999</c:v>
                </c:pt>
                <c:pt idx="5637">
                  <c:v>146.8889131</c:v>
                </c:pt>
                <c:pt idx="5638">
                  <c:v>144.45737489000001</c:v>
                </c:pt>
                <c:pt idx="5639">
                  <c:v>145.82193323999999</c:v>
                </c:pt>
                <c:pt idx="5640">
                  <c:v>144.56714373</c:v>
                </c:pt>
                <c:pt idx="5641">
                  <c:v>145.48261479999999</c:v>
                </c:pt>
                <c:pt idx="5642">
                  <c:v>147.04153047</c:v>
                </c:pt>
                <c:pt idx="5643">
                  <c:v>146.99633732999999</c:v>
                </c:pt>
                <c:pt idx="5644">
                  <c:v>144.13739063</c:v>
                </c:pt>
                <c:pt idx="5645">
                  <c:v>145.23716597999999</c:v>
                </c:pt>
                <c:pt idx="5646">
                  <c:v>146.47145054000001</c:v>
                </c:pt>
                <c:pt idx="5647">
                  <c:v>146.25505719</c:v>
                </c:pt>
                <c:pt idx="5648">
                  <c:v>144.27712883000001</c:v>
                </c:pt>
                <c:pt idx="5649">
                  <c:v>144.95896525000001</c:v>
                </c:pt>
                <c:pt idx="5650">
                  <c:v>144.60162116000001</c:v>
                </c:pt>
                <c:pt idx="5651">
                  <c:v>144.67763678</c:v>
                </c:pt>
                <c:pt idx="5652">
                  <c:v>143.81232413999999</c:v>
                </c:pt>
                <c:pt idx="5653">
                  <c:v>145.63838013</c:v>
                </c:pt>
                <c:pt idx="5654">
                  <c:v>145.15593437000001</c:v>
                </c:pt>
                <c:pt idx="5655">
                  <c:v>146.75325764999999</c:v>
                </c:pt>
                <c:pt idx="5656">
                  <c:v>145.15757499</c:v>
                </c:pt>
                <c:pt idx="5657">
                  <c:v>144.58296547</c:v>
                </c:pt>
                <c:pt idx="5658">
                  <c:v>144.76071245</c:v>
                </c:pt>
                <c:pt idx="5659">
                  <c:v>145.82675646999999</c:v>
                </c:pt>
                <c:pt idx="5660">
                  <c:v>144.8774603</c:v>
                </c:pt>
                <c:pt idx="5661">
                  <c:v>145.88712914000001</c:v>
                </c:pt>
                <c:pt idx="5662">
                  <c:v>143.90351233000001</c:v>
                </c:pt>
                <c:pt idx="5663">
                  <c:v>145.27106946999999</c:v>
                </c:pt>
                <c:pt idx="5664">
                  <c:v>146.27392112999999</c:v>
                </c:pt>
                <c:pt idx="5665">
                  <c:v>145.51653770999999</c:v>
                </c:pt>
                <c:pt idx="5666">
                  <c:v>145.96748482999999</c:v>
                </c:pt>
                <c:pt idx="5667">
                  <c:v>145.83975641999999</c:v>
                </c:pt>
                <c:pt idx="5668">
                  <c:v>143.90266224000001</c:v>
                </c:pt>
                <c:pt idx="5669">
                  <c:v>145.70315911</c:v>
                </c:pt>
                <c:pt idx="5670">
                  <c:v>144.60015476999999</c:v>
                </c:pt>
                <c:pt idx="5671">
                  <c:v>145.47965389999999</c:v>
                </c:pt>
                <c:pt idx="5672">
                  <c:v>145.34527127999999</c:v>
                </c:pt>
                <c:pt idx="5673">
                  <c:v>145.40534717</c:v>
                </c:pt>
                <c:pt idx="5674">
                  <c:v>144.54290588000001</c:v>
                </c:pt>
                <c:pt idx="5675">
                  <c:v>145.17627189000001</c:v>
                </c:pt>
                <c:pt idx="5676">
                  <c:v>145.85830110000001</c:v>
                </c:pt>
                <c:pt idx="5677">
                  <c:v>145.01975676000001</c:v>
                </c:pt>
                <c:pt idx="5678">
                  <c:v>144.87818923</c:v>
                </c:pt>
                <c:pt idx="5679">
                  <c:v>145.15706875000001</c:v>
                </c:pt>
                <c:pt idx="5680">
                  <c:v>145.80594192999999</c:v>
                </c:pt>
                <c:pt idx="5681">
                  <c:v>146.16571571</c:v>
                </c:pt>
                <c:pt idx="5682">
                  <c:v>144.74203403000001</c:v>
                </c:pt>
                <c:pt idx="5683">
                  <c:v>146.77029787999999</c:v>
                </c:pt>
                <c:pt idx="5684">
                  <c:v>144.60405671999999</c:v>
                </c:pt>
                <c:pt idx="5685">
                  <c:v>146.42205429000001</c:v>
                </c:pt>
                <c:pt idx="5686">
                  <c:v>144.64648664000001</c:v>
                </c:pt>
                <c:pt idx="5687">
                  <c:v>145.59163885000001</c:v>
                </c:pt>
                <c:pt idx="5688">
                  <c:v>145.80464370999999</c:v>
                </c:pt>
                <c:pt idx="5689">
                  <c:v>145.85337992999999</c:v>
                </c:pt>
                <c:pt idx="5690">
                  <c:v>146.70215443000001</c:v>
                </c:pt>
                <c:pt idx="5691">
                  <c:v>145.3721156</c:v>
                </c:pt>
                <c:pt idx="5692">
                  <c:v>145.53887836999999</c:v>
                </c:pt>
                <c:pt idx="5693">
                  <c:v>144.99458752999999</c:v>
                </c:pt>
                <c:pt idx="5694">
                  <c:v>146.17932521</c:v>
                </c:pt>
                <c:pt idx="5695">
                  <c:v>145.83726813000001</c:v>
                </c:pt>
                <c:pt idx="5696">
                  <c:v>145.18458059</c:v>
                </c:pt>
                <c:pt idx="5697">
                  <c:v>145.25287391000001</c:v>
                </c:pt>
                <c:pt idx="5698">
                  <c:v>146.21979052</c:v>
                </c:pt>
                <c:pt idx="5699">
                  <c:v>143.88638835</c:v>
                </c:pt>
                <c:pt idx="5700">
                  <c:v>144.53313423</c:v>
                </c:pt>
                <c:pt idx="5701">
                  <c:v>143.84132980000001</c:v>
                </c:pt>
                <c:pt idx="5702">
                  <c:v>144.10250941999999</c:v>
                </c:pt>
                <c:pt idx="5703">
                  <c:v>143.82178574</c:v>
                </c:pt>
                <c:pt idx="5704">
                  <c:v>144.58263688</c:v>
                </c:pt>
                <c:pt idx="5705">
                  <c:v>144.39417416000001</c:v>
                </c:pt>
                <c:pt idx="5706">
                  <c:v>144.58176498</c:v>
                </c:pt>
                <c:pt idx="5707">
                  <c:v>144.89359644999999</c:v>
                </c:pt>
                <c:pt idx="5708">
                  <c:v>145.31181805</c:v>
                </c:pt>
                <c:pt idx="5709">
                  <c:v>143.50362630000001</c:v>
                </c:pt>
                <c:pt idx="5710">
                  <c:v>143.9653788</c:v>
                </c:pt>
                <c:pt idx="5711">
                  <c:v>144.87739944</c:v>
                </c:pt>
                <c:pt idx="5712">
                  <c:v>142.73010024000001</c:v>
                </c:pt>
                <c:pt idx="5713">
                  <c:v>144.87795978</c:v>
                </c:pt>
                <c:pt idx="5714">
                  <c:v>143.29894265999999</c:v>
                </c:pt>
                <c:pt idx="5715">
                  <c:v>143.89188855</c:v>
                </c:pt>
                <c:pt idx="5716">
                  <c:v>143.93614650999999</c:v>
                </c:pt>
                <c:pt idx="5717">
                  <c:v>142.75949453000001</c:v>
                </c:pt>
                <c:pt idx="5718">
                  <c:v>145.19282483999999</c:v>
                </c:pt>
                <c:pt idx="5719">
                  <c:v>143.51957955</c:v>
                </c:pt>
                <c:pt idx="5720">
                  <c:v>142.57561996000001</c:v>
                </c:pt>
                <c:pt idx="5721">
                  <c:v>142.17440769999999</c:v>
                </c:pt>
                <c:pt idx="5722">
                  <c:v>142.05049566</c:v>
                </c:pt>
                <c:pt idx="5723">
                  <c:v>144.00727162000001</c:v>
                </c:pt>
                <c:pt idx="5724">
                  <c:v>142.76357512999999</c:v>
                </c:pt>
                <c:pt idx="5725">
                  <c:v>142.17662465999999</c:v>
                </c:pt>
                <c:pt idx="5726">
                  <c:v>142.70190184</c:v>
                </c:pt>
                <c:pt idx="5727">
                  <c:v>143.54387575999999</c:v>
                </c:pt>
                <c:pt idx="5728">
                  <c:v>143.0950383</c:v>
                </c:pt>
                <c:pt idx="5729">
                  <c:v>143.81944498999999</c:v>
                </c:pt>
                <c:pt idx="5730">
                  <c:v>143.57113228</c:v>
                </c:pt>
                <c:pt idx="5731">
                  <c:v>143.01723505000001</c:v>
                </c:pt>
                <c:pt idx="5732">
                  <c:v>141.65112360000001</c:v>
                </c:pt>
                <c:pt idx="5733">
                  <c:v>142.70075292999999</c:v>
                </c:pt>
                <c:pt idx="5734">
                  <c:v>142.56221941000001</c:v>
                </c:pt>
                <c:pt idx="5735">
                  <c:v>142.76427971999999</c:v>
                </c:pt>
                <c:pt idx="5736">
                  <c:v>142.13011663</c:v>
                </c:pt>
                <c:pt idx="5737">
                  <c:v>142.42521661000001</c:v>
                </c:pt>
                <c:pt idx="5738">
                  <c:v>143.35419026</c:v>
                </c:pt>
                <c:pt idx="5739">
                  <c:v>142.54770235000001</c:v>
                </c:pt>
                <c:pt idx="5740">
                  <c:v>143.19595262999999</c:v>
                </c:pt>
                <c:pt idx="5741">
                  <c:v>143.47497387000001</c:v>
                </c:pt>
                <c:pt idx="5742">
                  <c:v>141.96164106000001</c:v>
                </c:pt>
                <c:pt idx="5743">
                  <c:v>142.35090875</c:v>
                </c:pt>
                <c:pt idx="5744">
                  <c:v>142.07244463999999</c:v>
                </c:pt>
                <c:pt idx="5745">
                  <c:v>141.38888519</c:v>
                </c:pt>
                <c:pt idx="5746">
                  <c:v>141.23915159000001</c:v>
                </c:pt>
                <c:pt idx="5747">
                  <c:v>141.96296186999999</c:v>
                </c:pt>
                <c:pt idx="5748">
                  <c:v>142.19699334000001</c:v>
                </c:pt>
                <c:pt idx="5749">
                  <c:v>143.10707453000001</c:v>
                </c:pt>
                <c:pt idx="5750">
                  <c:v>143.8211914</c:v>
                </c:pt>
                <c:pt idx="5751">
                  <c:v>142.33427187999999</c:v>
                </c:pt>
                <c:pt idx="5752">
                  <c:v>144.90382965000001</c:v>
                </c:pt>
                <c:pt idx="5753">
                  <c:v>144.99660243</c:v>
                </c:pt>
                <c:pt idx="5754">
                  <c:v>141.96573497</c:v>
                </c:pt>
                <c:pt idx="5755">
                  <c:v>144.12381841999999</c:v>
                </c:pt>
                <c:pt idx="5756">
                  <c:v>142.30830379</c:v>
                </c:pt>
                <c:pt idx="5757">
                  <c:v>142.97749027</c:v>
                </c:pt>
                <c:pt idx="5758">
                  <c:v>142.87302510000001</c:v>
                </c:pt>
                <c:pt idx="5759">
                  <c:v>142.25523855</c:v>
                </c:pt>
                <c:pt idx="5760">
                  <c:v>143.33453882000001</c:v>
                </c:pt>
                <c:pt idx="5761">
                  <c:v>142.79406059999999</c:v>
                </c:pt>
                <c:pt idx="5762">
                  <c:v>141.45102034999999</c:v>
                </c:pt>
                <c:pt idx="5763">
                  <c:v>141.74167974</c:v>
                </c:pt>
                <c:pt idx="5764">
                  <c:v>143.8424967</c:v>
                </c:pt>
                <c:pt idx="5765">
                  <c:v>142.72026081999999</c:v>
                </c:pt>
                <c:pt idx="5766">
                  <c:v>143.39357939999999</c:v>
                </c:pt>
                <c:pt idx="5767">
                  <c:v>142.43412201000001</c:v>
                </c:pt>
                <c:pt idx="5768">
                  <c:v>142.68994659000001</c:v>
                </c:pt>
                <c:pt idx="5769">
                  <c:v>141.95844503999999</c:v>
                </c:pt>
                <c:pt idx="5770">
                  <c:v>141.30972764000001</c:v>
                </c:pt>
                <c:pt idx="5771">
                  <c:v>144.1266827</c:v>
                </c:pt>
                <c:pt idx="5772">
                  <c:v>143.92536841</c:v>
                </c:pt>
                <c:pt idx="5773">
                  <c:v>142.05470484</c:v>
                </c:pt>
                <c:pt idx="5774">
                  <c:v>143.44473647000001</c:v>
                </c:pt>
                <c:pt idx="5775">
                  <c:v>142.89989625000001</c:v>
                </c:pt>
                <c:pt idx="5776">
                  <c:v>141.77210815999999</c:v>
                </c:pt>
                <c:pt idx="5777">
                  <c:v>142.26787314000001</c:v>
                </c:pt>
                <c:pt idx="5778">
                  <c:v>144.09649472000001</c:v>
                </c:pt>
                <c:pt idx="5779">
                  <c:v>142.11190539</c:v>
                </c:pt>
                <c:pt idx="5780">
                  <c:v>143.35305675999999</c:v>
                </c:pt>
                <c:pt idx="5781">
                  <c:v>143.55304135</c:v>
                </c:pt>
                <c:pt idx="5782">
                  <c:v>141.05828991000001</c:v>
                </c:pt>
                <c:pt idx="5783">
                  <c:v>143.45588165999999</c:v>
                </c:pt>
                <c:pt idx="5784">
                  <c:v>144.21574201999999</c:v>
                </c:pt>
                <c:pt idx="5785">
                  <c:v>142.57235739999999</c:v>
                </c:pt>
                <c:pt idx="5786">
                  <c:v>142.49485242</c:v>
                </c:pt>
                <c:pt idx="5787">
                  <c:v>143.00707026000001</c:v>
                </c:pt>
                <c:pt idx="5788">
                  <c:v>143.51519759999999</c:v>
                </c:pt>
                <c:pt idx="5789">
                  <c:v>141.99974711999999</c:v>
                </c:pt>
                <c:pt idx="5790">
                  <c:v>142.43219271000001</c:v>
                </c:pt>
                <c:pt idx="5791">
                  <c:v>142.82331576999999</c:v>
                </c:pt>
                <c:pt idx="5792">
                  <c:v>143.98297291</c:v>
                </c:pt>
                <c:pt idx="5793">
                  <c:v>142.69905582999999</c:v>
                </c:pt>
                <c:pt idx="5794">
                  <c:v>142.02939194999999</c:v>
                </c:pt>
                <c:pt idx="5795">
                  <c:v>141.45987436999999</c:v>
                </c:pt>
                <c:pt idx="5796">
                  <c:v>141.94725342999999</c:v>
                </c:pt>
                <c:pt idx="5797">
                  <c:v>142.11611912999999</c:v>
                </c:pt>
                <c:pt idx="5798">
                  <c:v>142.32143504999999</c:v>
                </c:pt>
                <c:pt idx="5799">
                  <c:v>143.33970478000001</c:v>
                </c:pt>
                <c:pt idx="5800">
                  <c:v>142.92043498000001</c:v>
                </c:pt>
                <c:pt idx="5801">
                  <c:v>142.80030117000001</c:v>
                </c:pt>
                <c:pt idx="5802">
                  <c:v>142.70435309000001</c:v>
                </c:pt>
                <c:pt idx="5803">
                  <c:v>143.18369021999999</c:v>
                </c:pt>
                <c:pt idx="5804">
                  <c:v>142.90376405000001</c:v>
                </c:pt>
                <c:pt idx="5805">
                  <c:v>142.26748309000001</c:v>
                </c:pt>
                <c:pt idx="5806">
                  <c:v>143.04230547</c:v>
                </c:pt>
                <c:pt idx="5807">
                  <c:v>143.13923563</c:v>
                </c:pt>
                <c:pt idx="5808">
                  <c:v>143.35102003</c:v>
                </c:pt>
                <c:pt idx="5809">
                  <c:v>142.57885572000001</c:v>
                </c:pt>
                <c:pt idx="5810">
                  <c:v>142.57593130999999</c:v>
                </c:pt>
                <c:pt idx="5811">
                  <c:v>143.78475569</c:v>
                </c:pt>
                <c:pt idx="5812">
                  <c:v>141.82057594</c:v>
                </c:pt>
                <c:pt idx="5813">
                  <c:v>141.89225948999999</c:v>
                </c:pt>
                <c:pt idx="5814">
                  <c:v>143.04452133999999</c:v>
                </c:pt>
                <c:pt idx="5815">
                  <c:v>141.91525175999999</c:v>
                </c:pt>
                <c:pt idx="5816">
                  <c:v>143.22699345000001</c:v>
                </c:pt>
                <c:pt idx="5817">
                  <c:v>142.68198813000001</c:v>
                </c:pt>
                <c:pt idx="5818">
                  <c:v>142.54820762</c:v>
                </c:pt>
                <c:pt idx="5819">
                  <c:v>143.14654732</c:v>
                </c:pt>
                <c:pt idx="5820">
                  <c:v>142.01134332000001</c:v>
                </c:pt>
                <c:pt idx="5821">
                  <c:v>142.89897809000001</c:v>
                </c:pt>
                <c:pt idx="5822">
                  <c:v>143.06867007</c:v>
                </c:pt>
                <c:pt idx="5823">
                  <c:v>143.37915484000001</c:v>
                </c:pt>
                <c:pt idx="5824">
                  <c:v>142.41956515000001</c:v>
                </c:pt>
                <c:pt idx="5825">
                  <c:v>142.13184224</c:v>
                </c:pt>
                <c:pt idx="5826">
                  <c:v>142.26153507999999</c:v>
                </c:pt>
                <c:pt idx="5827">
                  <c:v>142.03676222000001</c:v>
                </c:pt>
                <c:pt idx="5828">
                  <c:v>143.62832517000001</c:v>
                </c:pt>
                <c:pt idx="5829">
                  <c:v>142.35797690000001</c:v>
                </c:pt>
                <c:pt idx="5830">
                  <c:v>143.56893294</c:v>
                </c:pt>
                <c:pt idx="5831">
                  <c:v>142.82251346000001</c:v>
                </c:pt>
                <c:pt idx="5832">
                  <c:v>142.79608271000001</c:v>
                </c:pt>
                <c:pt idx="5833">
                  <c:v>142.70362628000001</c:v>
                </c:pt>
                <c:pt idx="5834">
                  <c:v>142.04907990999999</c:v>
                </c:pt>
                <c:pt idx="5835">
                  <c:v>142.01863506999999</c:v>
                </c:pt>
                <c:pt idx="5836">
                  <c:v>143.14787165000001</c:v>
                </c:pt>
                <c:pt idx="5837">
                  <c:v>143.47074878000001</c:v>
                </c:pt>
                <c:pt idx="5838">
                  <c:v>143.38309368</c:v>
                </c:pt>
                <c:pt idx="5839">
                  <c:v>142.45548726000001</c:v>
                </c:pt>
                <c:pt idx="5840">
                  <c:v>142.25677145</c:v>
                </c:pt>
                <c:pt idx="5841">
                  <c:v>142.41150162</c:v>
                </c:pt>
                <c:pt idx="5842">
                  <c:v>142.42644200000001</c:v>
                </c:pt>
                <c:pt idx="5843">
                  <c:v>143.66208198999999</c:v>
                </c:pt>
                <c:pt idx="5844">
                  <c:v>141.83766509</c:v>
                </c:pt>
                <c:pt idx="5845">
                  <c:v>142.10159123</c:v>
                </c:pt>
                <c:pt idx="5846">
                  <c:v>143.38249128999999</c:v>
                </c:pt>
                <c:pt idx="5847">
                  <c:v>142.99565426000001</c:v>
                </c:pt>
                <c:pt idx="5848">
                  <c:v>143.18033986</c:v>
                </c:pt>
                <c:pt idx="5849">
                  <c:v>141.9279779</c:v>
                </c:pt>
                <c:pt idx="5850">
                  <c:v>144.69752435000001</c:v>
                </c:pt>
                <c:pt idx="5851">
                  <c:v>142.53447370999999</c:v>
                </c:pt>
                <c:pt idx="5852">
                  <c:v>142.10435863000001</c:v>
                </c:pt>
                <c:pt idx="5853">
                  <c:v>143.97635531</c:v>
                </c:pt>
                <c:pt idx="5854">
                  <c:v>143.17190256000001</c:v>
                </c:pt>
                <c:pt idx="5855">
                  <c:v>142.33575171999999</c:v>
                </c:pt>
                <c:pt idx="5856">
                  <c:v>142.55143224</c:v>
                </c:pt>
                <c:pt idx="5857">
                  <c:v>142.76898224000001</c:v>
                </c:pt>
                <c:pt idx="5858">
                  <c:v>141.65381574</c:v>
                </c:pt>
                <c:pt idx="5859">
                  <c:v>141.65509953</c:v>
                </c:pt>
                <c:pt idx="5860">
                  <c:v>142.58362328999999</c:v>
                </c:pt>
                <c:pt idx="5861">
                  <c:v>142.90778868999999</c:v>
                </c:pt>
                <c:pt idx="5862">
                  <c:v>143.47413383</c:v>
                </c:pt>
                <c:pt idx="5863">
                  <c:v>142.39449385</c:v>
                </c:pt>
                <c:pt idx="5864">
                  <c:v>142.00822965</c:v>
                </c:pt>
                <c:pt idx="5865">
                  <c:v>141.68158505</c:v>
                </c:pt>
                <c:pt idx="5866">
                  <c:v>142.65713921</c:v>
                </c:pt>
                <c:pt idx="5867">
                  <c:v>144.27600326999999</c:v>
                </c:pt>
                <c:pt idx="5868">
                  <c:v>142.40925177</c:v>
                </c:pt>
                <c:pt idx="5869">
                  <c:v>142.26674503999999</c:v>
                </c:pt>
                <c:pt idx="5870">
                  <c:v>141.92344867</c:v>
                </c:pt>
                <c:pt idx="5871">
                  <c:v>142.74554757999999</c:v>
                </c:pt>
                <c:pt idx="5872">
                  <c:v>143.24098086999999</c:v>
                </c:pt>
                <c:pt idx="5873">
                  <c:v>142.27868561</c:v>
                </c:pt>
                <c:pt idx="5874">
                  <c:v>142.24773705000001</c:v>
                </c:pt>
                <c:pt idx="5875">
                  <c:v>142.51353718999999</c:v>
                </c:pt>
                <c:pt idx="5876">
                  <c:v>141.59695533999999</c:v>
                </c:pt>
                <c:pt idx="5877">
                  <c:v>143.68653276000001</c:v>
                </c:pt>
                <c:pt idx="5878">
                  <c:v>142.26285261000001</c:v>
                </c:pt>
                <c:pt idx="5879">
                  <c:v>141.45859211999999</c:v>
                </c:pt>
                <c:pt idx="5880">
                  <c:v>142.45093618000001</c:v>
                </c:pt>
                <c:pt idx="5881">
                  <c:v>142.63907879000001</c:v>
                </c:pt>
                <c:pt idx="5882">
                  <c:v>143.39701772999999</c:v>
                </c:pt>
                <c:pt idx="5883">
                  <c:v>141.34145720999999</c:v>
                </c:pt>
                <c:pt idx="5884">
                  <c:v>142.59520415</c:v>
                </c:pt>
                <c:pt idx="5885">
                  <c:v>142.50124953</c:v>
                </c:pt>
                <c:pt idx="5886">
                  <c:v>142.73108488</c:v>
                </c:pt>
                <c:pt idx="5887">
                  <c:v>141.75536025</c:v>
                </c:pt>
                <c:pt idx="5888">
                  <c:v>143.16336588999999</c:v>
                </c:pt>
                <c:pt idx="5889">
                  <c:v>141.52981084000001</c:v>
                </c:pt>
                <c:pt idx="5890">
                  <c:v>143.97163069000001</c:v>
                </c:pt>
                <c:pt idx="5891">
                  <c:v>142.23765333</c:v>
                </c:pt>
                <c:pt idx="5892">
                  <c:v>142.82469571999999</c:v>
                </c:pt>
                <c:pt idx="5893">
                  <c:v>143.10367199000001</c:v>
                </c:pt>
                <c:pt idx="5894">
                  <c:v>141.75692268</c:v>
                </c:pt>
                <c:pt idx="5895">
                  <c:v>143.49023955000001</c:v>
                </c:pt>
                <c:pt idx="5896">
                  <c:v>142.71911107</c:v>
                </c:pt>
                <c:pt idx="5897">
                  <c:v>141.86331182999999</c:v>
                </c:pt>
                <c:pt idx="5898">
                  <c:v>143.27276717000001</c:v>
                </c:pt>
                <c:pt idx="5899">
                  <c:v>142.68455578999999</c:v>
                </c:pt>
                <c:pt idx="5900">
                  <c:v>142.90347561999999</c:v>
                </c:pt>
                <c:pt idx="5901">
                  <c:v>143.19897244000001</c:v>
                </c:pt>
                <c:pt idx="5902">
                  <c:v>142.28614088</c:v>
                </c:pt>
                <c:pt idx="5903">
                  <c:v>142.71924615</c:v>
                </c:pt>
                <c:pt idx="5904">
                  <c:v>141.99391054</c:v>
                </c:pt>
                <c:pt idx="5905">
                  <c:v>142.47630294999999</c:v>
                </c:pt>
                <c:pt idx="5906">
                  <c:v>142.59681187999999</c:v>
                </c:pt>
                <c:pt idx="5907">
                  <c:v>143.09394767000001</c:v>
                </c:pt>
                <c:pt idx="5908">
                  <c:v>143.69885705999999</c:v>
                </c:pt>
                <c:pt idx="5909">
                  <c:v>142.87383423</c:v>
                </c:pt>
                <c:pt idx="5910">
                  <c:v>143.49606503000001</c:v>
                </c:pt>
                <c:pt idx="5911">
                  <c:v>142.28767026</c:v>
                </c:pt>
                <c:pt idx="5912">
                  <c:v>142.01067864999999</c:v>
                </c:pt>
                <c:pt idx="5913">
                  <c:v>143.85190686999999</c:v>
                </c:pt>
                <c:pt idx="5914">
                  <c:v>141.96215046</c:v>
                </c:pt>
                <c:pt idx="5915">
                  <c:v>141.62250592000001</c:v>
                </c:pt>
                <c:pt idx="5916">
                  <c:v>142.42405124999999</c:v>
                </c:pt>
                <c:pt idx="5917">
                  <c:v>143.32059587000001</c:v>
                </c:pt>
                <c:pt idx="5918">
                  <c:v>143.02064781000001</c:v>
                </c:pt>
                <c:pt idx="5919">
                  <c:v>142.72200308000001</c:v>
                </c:pt>
                <c:pt idx="5920">
                  <c:v>142.17989896</c:v>
                </c:pt>
                <c:pt idx="5921">
                  <c:v>142.93921044999999</c:v>
                </c:pt>
                <c:pt idx="5922">
                  <c:v>143.46264477</c:v>
                </c:pt>
                <c:pt idx="5923">
                  <c:v>143.33568363000001</c:v>
                </c:pt>
                <c:pt idx="5924">
                  <c:v>143.66459551</c:v>
                </c:pt>
                <c:pt idx="5925">
                  <c:v>142.7203959</c:v>
                </c:pt>
                <c:pt idx="5926">
                  <c:v>142.58268812</c:v>
                </c:pt>
                <c:pt idx="5927">
                  <c:v>142.9042752</c:v>
                </c:pt>
                <c:pt idx="5928">
                  <c:v>143.03174032999999</c:v>
                </c:pt>
                <c:pt idx="5929">
                  <c:v>143.14247899</c:v>
                </c:pt>
                <c:pt idx="5930">
                  <c:v>143.80428652000001</c:v>
                </c:pt>
                <c:pt idx="5931">
                  <c:v>142.42451753</c:v>
                </c:pt>
                <c:pt idx="5932">
                  <c:v>143.71162409999999</c:v>
                </c:pt>
                <c:pt idx="5933">
                  <c:v>141.79302848</c:v>
                </c:pt>
                <c:pt idx="5934">
                  <c:v>143.63287439000001</c:v>
                </c:pt>
                <c:pt idx="5935">
                  <c:v>142.67057512</c:v>
                </c:pt>
                <c:pt idx="5936">
                  <c:v>142.15341642999999</c:v>
                </c:pt>
                <c:pt idx="5937">
                  <c:v>141.297639</c:v>
                </c:pt>
                <c:pt idx="5938">
                  <c:v>143.58893277000001</c:v>
                </c:pt>
                <c:pt idx="5939">
                  <c:v>143.18422403</c:v>
                </c:pt>
                <c:pt idx="5940">
                  <c:v>142.95453151999999</c:v>
                </c:pt>
                <c:pt idx="5941">
                  <c:v>142.15044262999999</c:v>
                </c:pt>
                <c:pt idx="5942">
                  <c:v>142.16257461000001</c:v>
                </c:pt>
                <c:pt idx="5943">
                  <c:v>142.13449374000001</c:v>
                </c:pt>
                <c:pt idx="5944">
                  <c:v>143.07773577</c:v>
                </c:pt>
                <c:pt idx="5945">
                  <c:v>144.09415498999999</c:v>
                </c:pt>
                <c:pt idx="5946">
                  <c:v>141.46707444</c:v>
                </c:pt>
                <c:pt idx="5947">
                  <c:v>142.20851006999999</c:v>
                </c:pt>
                <c:pt idx="5948">
                  <c:v>143.45751124</c:v>
                </c:pt>
                <c:pt idx="5949">
                  <c:v>141.77449981000001</c:v>
                </c:pt>
                <c:pt idx="5950">
                  <c:v>144.45169229999999</c:v>
                </c:pt>
                <c:pt idx="5951">
                  <c:v>141.78963247999999</c:v>
                </c:pt>
                <c:pt idx="5952">
                  <c:v>143.84867082</c:v>
                </c:pt>
                <c:pt idx="5953">
                  <c:v>143.64753837000001</c:v>
                </c:pt>
                <c:pt idx="5954">
                  <c:v>142.11511869</c:v>
                </c:pt>
                <c:pt idx="5955">
                  <c:v>143.70935345999999</c:v>
                </c:pt>
                <c:pt idx="5956">
                  <c:v>143.29267625</c:v>
                </c:pt>
                <c:pt idx="5957">
                  <c:v>142.79758792000001</c:v>
                </c:pt>
                <c:pt idx="5958">
                  <c:v>141.49866724</c:v>
                </c:pt>
                <c:pt idx="5959">
                  <c:v>142.68763300000001</c:v>
                </c:pt>
                <c:pt idx="5960">
                  <c:v>142.23500892999999</c:v>
                </c:pt>
                <c:pt idx="5961">
                  <c:v>141.18681498000001</c:v>
                </c:pt>
                <c:pt idx="5962">
                  <c:v>144.24899338</c:v>
                </c:pt>
                <c:pt idx="5963">
                  <c:v>142.56623504999999</c:v>
                </c:pt>
                <c:pt idx="5964">
                  <c:v>142.70389089</c:v>
                </c:pt>
                <c:pt idx="5965">
                  <c:v>144.21910369</c:v>
                </c:pt>
                <c:pt idx="5966">
                  <c:v>142.68643857000001</c:v>
                </c:pt>
                <c:pt idx="5967">
                  <c:v>142.24020135000001</c:v>
                </c:pt>
                <c:pt idx="5968">
                  <c:v>141.65605886</c:v>
                </c:pt>
                <c:pt idx="5969">
                  <c:v>141.53069740999999</c:v>
                </c:pt>
                <c:pt idx="5970">
                  <c:v>142.92264861999999</c:v>
                </c:pt>
                <c:pt idx="5971">
                  <c:v>143.97575083999999</c:v>
                </c:pt>
                <c:pt idx="5972">
                  <c:v>142.45628857</c:v>
                </c:pt>
                <c:pt idx="5973">
                  <c:v>142.56781147000001</c:v>
                </c:pt>
                <c:pt idx="5974">
                  <c:v>143.75692099</c:v>
                </c:pt>
                <c:pt idx="5975">
                  <c:v>142.26118563</c:v>
                </c:pt>
                <c:pt idx="5976">
                  <c:v>142.71968491000001</c:v>
                </c:pt>
                <c:pt idx="5977">
                  <c:v>142.59776472999999</c:v>
                </c:pt>
                <c:pt idx="5978">
                  <c:v>142.86209388</c:v>
                </c:pt>
                <c:pt idx="5979">
                  <c:v>142.30748177000001</c:v>
                </c:pt>
                <c:pt idx="5980">
                  <c:v>142.7686688</c:v>
                </c:pt>
                <c:pt idx="5981">
                  <c:v>141.91576688000001</c:v>
                </c:pt>
                <c:pt idx="5982">
                  <c:v>143.30829702</c:v>
                </c:pt>
                <c:pt idx="5983">
                  <c:v>143.55568518000001</c:v>
                </c:pt>
                <c:pt idx="5984">
                  <c:v>142.40936142999999</c:v>
                </c:pt>
                <c:pt idx="5985">
                  <c:v>143.32440556</c:v>
                </c:pt>
                <c:pt idx="5986">
                  <c:v>142.67029502</c:v>
                </c:pt>
                <c:pt idx="5987">
                  <c:v>142.37594100000001</c:v>
                </c:pt>
                <c:pt idx="5988">
                  <c:v>143.01342030000001</c:v>
                </c:pt>
                <c:pt idx="5989">
                  <c:v>141.95901255000001</c:v>
                </c:pt>
                <c:pt idx="5990">
                  <c:v>142.17826031999999</c:v>
                </c:pt>
                <c:pt idx="5991">
                  <c:v>143.21520494999999</c:v>
                </c:pt>
                <c:pt idx="5992">
                  <c:v>142.6247955</c:v>
                </c:pt>
                <c:pt idx="5993">
                  <c:v>143.04423406000001</c:v>
                </c:pt>
                <c:pt idx="5994">
                  <c:v>141.31277352999999</c:v>
                </c:pt>
                <c:pt idx="5995">
                  <c:v>142.70196021999999</c:v>
                </c:pt>
                <c:pt idx="5996">
                  <c:v>144.59398854</c:v>
                </c:pt>
                <c:pt idx="5997">
                  <c:v>141.92680146999999</c:v>
                </c:pt>
                <c:pt idx="5998">
                  <c:v>142.59693548000001</c:v>
                </c:pt>
                <c:pt idx="5999">
                  <c:v>142.88910127</c:v>
                </c:pt>
                <c:pt idx="6000">
                  <c:v>142.08067851000001</c:v>
                </c:pt>
                <c:pt idx="6001">
                  <c:v>143.78753551</c:v>
                </c:pt>
                <c:pt idx="6002">
                  <c:v>142.30048404999999</c:v>
                </c:pt>
                <c:pt idx="6003">
                  <c:v>142.54761400000001</c:v>
                </c:pt>
                <c:pt idx="6004">
                  <c:v>142.99804324999999</c:v>
                </c:pt>
                <c:pt idx="6005">
                  <c:v>142.89244916000001</c:v>
                </c:pt>
                <c:pt idx="6006">
                  <c:v>141.63606285</c:v>
                </c:pt>
                <c:pt idx="6007">
                  <c:v>143.73813802999999</c:v>
                </c:pt>
                <c:pt idx="6008">
                  <c:v>142.30050162000001</c:v>
                </c:pt>
                <c:pt idx="6009">
                  <c:v>142.69097353000001</c:v>
                </c:pt>
                <c:pt idx="6010">
                  <c:v>141.96285731</c:v>
                </c:pt>
                <c:pt idx="6011">
                  <c:v>143.97421342000001</c:v>
                </c:pt>
                <c:pt idx="6012">
                  <c:v>143.02673336000001</c:v>
                </c:pt>
                <c:pt idx="6013">
                  <c:v>142.28866482999999</c:v>
                </c:pt>
                <c:pt idx="6014">
                  <c:v>142.0394441</c:v>
                </c:pt>
                <c:pt idx="6015">
                  <c:v>142.70345596999999</c:v>
                </c:pt>
                <c:pt idx="6016">
                  <c:v>143.16416666000001</c:v>
                </c:pt>
                <c:pt idx="6017">
                  <c:v>142.90675042999999</c:v>
                </c:pt>
                <c:pt idx="6018">
                  <c:v>140.61868672</c:v>
                </c:pt>
                <c:pt idx="6019">
                  <c:v>141.63880627</c:v>
                </c:pt>
                <c:pt idx="6020">
                  <c:v>143.16613088</c:v>
                </c:pt>
                <c:pt idx="6021">
                  <c:v>142.11605130999999</c:v>
                </c:pt>
                <c:pt idx="6022">
                  <c:v>143.61505840000001</c:v>
                </c:pt>
                <c:pt idx="6023">
                  <c:v>142.64097971999999</c:v>
                </c:pt>
                <c:pt idx="6024">
                  <c:v>140.75118144999999</c:v>
                </c:pt>
                <c:pt idx="6025">
                  <c:v>142.98001703</c:v>
                </c:pt>
                <c:pt idx="6026">
                  <c:v>142.08057835</c:v>
                </c:pt>
                <c:pt idx="6027">
                  <c:v>142.65074676</c:v>
                </c:pt>
                <c:pt idx="6028">
                  <c:v>141.50897938</c:v>
                </c:pt>
                <c:pt idx="6029">
                  <c:v>142.16496760000001</c:v>
                </c:pt>
                <c:pt idx="6030">
                  <c:v>142.70083858999999</c:v>
                </c:pt>
                <c:pt idx="6031">
                  <c:v>143.55362106999999</c:v>
                </c:pt>
                <c:pt idx="6032">
                  <c:v>142.57678357</c:v>
                </c:pt>
                <c:pt idx="6033">
                  <c:v>143.47202630999999</c:v>
                </c:pt>
                <c:pt idx="6034">
                  <c:v>142.62312674</c:v>
                </c:pt>
                <c:pt idx="6035">
                  <c:v>142.11245034000001</c:v>
                </c:pt>
                <c:pt idx="6036">
                  <c:v>142.59492900999999</c:v>
                </c:pt>
                <c:pt idx="6037">
                  <c:v>141.91135788</c:v>
                </c:pt>
                <c:pt idx="6038">
                  <c:v>141.06395287000001</c:v>
                </c:pt>
                <c:pt idx="6039">
                  <c:v>142.28285923999999</c:v>
                </c:pt>
                <c:pt idx="6040">
                  <c:v>142.95222580000001</c:v>
                </c:pt>
                <c:pt idx="6041">
                  <c:v>141.68301392999999</c:v>
                </c:pt>
                <c:pt idx="6042">
                  <c:v>143.80182346000001</c:v>
                </c:pt>
                <c:pt idx="6043">
                  <c:v>141.23186849000001</c:v>
                </c:pt>
                <c:pt idx="6044">
                  <c:v>142.82218577</c:v>
                </c:pt>
                <c:pt idx="6045">
                  <c:v>142.03373811</c:v>
                </c:pt>
                <c:pt idx="6046">
                  <c:v>142.86813660000001</c:v>
                </c:pt>
                <c:pt idx="6047">
                  <c:v>142.98367252</c:v>
                </c:pt>
                <c:pt idx="6048">
                  <c:v>143.02584081000001</c:v>
                </c:pt>
                <c:pt idx="6049">
                  <c:v>142.74770086999999</c:v>
                </c:pt>
                <c:pt idx="6050">
                  <c:v>142.84190907999999</c:v>
                </c:pt>
                <c:pt idx="6051">
                  <c:v>141.18879994</c:v>
                </c:pt>
                <c:pt idx="6052">
                  <c:v>143.70151225999999</c:v>
                </c:pt>
                <c:pt idx="6053">
                  <c:v>140.90102923000001</c:v>
                </c:pt>
                <c:pt idx="6054">
                  <c:v>143.23296425000001</c:v>
                </c:pt>
                <c:pt idx="6055">
                  <c:v>142.39984570999999</c:v>
                </c:pt>
                <c:pt idx="6056">
                  <c:v>142.31707660999999</c:v>
                </c:pt>
                <c:pt idx="6057">
                  <c:v>142.27590776</c:v>
                </c:pt>
                <c:pt idx="6058">
                  <c:v>141.77862188</c:v>
                </c:pt>
                <c:pt idx="6059">
                  <c:v>142.09047884</c:v>
                </c:pt>
                <c:pt idx="6060">
                  <c:v>142.13506459999999</c:v>
                </c:pt>
                <c:pt idx="6061">
                  <c:v>143.04633333000001</c:v>
                </c:pt>
                <c:pt idx="6062">
                  <c:v>141.50483937000001</c:v>
                </c:pt>
                <c:pt idx="6063">
                  <c:v>141.51422814</c:v>
                </c:pt>
                <c:pt idx="6064">
                  <c:v>143.54291108000001</c:v>
                </c:pt>
                <c:pt idx="6065">
                  <c:v>142.41574112000001</c:v>
                </c:pt>
                <c:pt idx="6066">
                  <c:v>140.43460012</c:v>
                </c:pt>
                <c:pt idx="6067">
                  <c:v>142.36914085000001</c:v>
                </c:pt>
                <c:pt idx="6068">
                  <c:v>141.01981344000001</c:v>
                </c:pt>
                <c:pt idx="6069">
                  <c:v>143.69552342</c:v>
                </c:pt>
                <c:pt idx="6070">
                  <c:v>143.81861092</c:v>
                </c:pt>
                <c:pt idx="6071">
                  <c:v>142.53983582000001</c:v>
                </c:pt>
                <c:pt idx="6072">
                  <c:v>142.3014087</c:v>
                </c:pt>
                <c:pt idx="6073">
                  <c:v>142.56842864999999</c:v>
                </c:pt>
                <c:pt idx="6074">
                  <c:v>142.88213067000001</c:v>
                </c:pt>
                <c:pt idx="6075">
                  <c:v>141.65766063000001</c:v>
                </c:pt>
                <c:pt idx="6076">
                  <c:v>142.30410173999999</c:v>
                </c:pt>
                <c:pt idx="6077">
                  <c:v>142.73749777</c:v>
                </c:pt>
                <c:pt idx="6078">
                  <c:v>142.34804155</c:v>
                </c:pt>
                <c:pt idx="6079">
                  <c:v>141.94494979000001</c:v>
                </c:pt>
                <c:pt idx="6080">
                  <c:v>142.89289112</c:v>
                </c:pt>
                <c:pt idx="6081">
                  <c:v>142.41343494</c:v>
                </c:pt>
                <c:pt idx="6082">
                  <c:v>141.48460833999999</c:v>
                </c:pt>
                <c:pt idx="6083">
                  <c:v>142.15060654000001</c:v>
                </c:pt>
                <c:pt idx="6084">
                  <c:v>142.30565060000001</c:v>
                </c:pt>
                <c:pt idx="6085">
                  <c:v>142.90641565000001</c:v>
                </c:pt>
                <c:pt idx="6086">
                  <c:v>142.27067692</c:v>
                </c:pt>
                <c:pt idx="6087">
                  <c:v>141.61044335</c:v>
                </c:pt>
                <c:pt idx="6088">
                  <c:v>142.42691382000001</c:v>
                </c:pt>
                <c:pt idx="6089">
                  <c:v>142.95842214999999</c:v>
                </c:pt>
                <c:pt idx="6090">
                  <c:v>141.16405979999999</c:v>
                </c:pt>
                <c:pt idx="6091">
                  <c:v>142.10588024</c:v>
                </c:pt>
                <c:pt idx="6092">
                  <c:v>141.16055767</c:v>
                </c:pt>
                <c:pt idx="6093">
                  <c:v>141.67426194000001</c:v>
                </c:pt>
                <c:pt idx="6094">
                  <c:v>143.17060534000001</c:v>
                </c:pt>
                <c:pt idx="6095">
                  <c:v>142.61720527</c:v>
                </c:pt>
                <c:pt idx="6096">
                  <c:v>142.71005281000001</c:v>
                </c:pt>
                <c:pt idx="6097">
                  <c:v>142.42553598000001</c:v>
                </c:pt>
                <c:pt idx="6098">
                  <c:v>141.84547936999999</c:v>
                </c:pt>
                <c:pt idx="6099">
                  <c:v>141.84310518000001</c:v>
                </c:pt>
                <c:pt idx="6100">
                  <c:v>141.50405821999999</c:v>
                </c:pt>
                <c:pt idx="6101">
                  <c:v>140.54365874999999</c:v>
                </c:pt>
                <c:pt idx="6102">
                  <c:v>142.70704900000001</c:v>
                </c:pt>
                <c:pt idx="6103">
                  <c:v>142.24629954</c:v>
                </c:pt>
                <c:pt idx="6104">
                  <c:v>143.39276226000001</c:v>
                </c:pt>
                <c:pt idx="6105">
                  <c:v>142.26041931</c:v>
                </c:pt>
                <c:pt idx="6106">
                  <c:v>141.62595669000001</c:v>
                </c:pt>
                <c:pt idx="6107">
                  <c:v>142.37110432</c:v>
                </c:pt>
                <c:pt idx="6108">
                  <c:v>143.01500078999999</c:v>
                </c:pt>
                <c:pt idx="6109">
                  <c:v>142.22908407</c:v>
                </c:pt>
                <c:pt idx="6110">
                  <c:v>143.32195934999999</c:v>
                </c:pt>
                <c:pt idx="6111">
                  <c:v>143.31094203999999</c:v>
                </c:pt>
                <c:pt idx="6112">
                  <c:v>142.6876551</c:v>
                </c:pt>
                <c:pt idx="6113">
                  <c:v>141.44852137999999</c:v>
                </c:pt>
                <c:pt idx="6114">
                  <c:v>141.92379425999999</c:v>
                </c:pt>
                <c:pt idx="6115">
                  <c:v>141.60073627</c:v>
                </c:pt>
                <c:pt idx="6116">
                  <c:v>142.57305316</c:v>
                </c:pt>
                <c:pt idx="6117">
                  <c:v>141.44526155</c:v>
                </c:pt>
                <c:pt idx="6118">
                  <c:v>141.56920033</c:v>
                </c:pt>
                <c:pt idx="6119">
                  <c:v>143.38540616</c:v>
                </c:pt>
                <c:pt idx="6120">
                  <c:v>141.10594617000001</c:v>
                </c:pt>
                <c:pt idx="6121">
                  <c:v>142.61046942999999</c:v>
                </c:pt>
                <c:pt idx="6122">
                  <c:v>140.51749652000001</c:v>
                </c:pt>
                <c:pt idx="6123">
                  <c:v>141.92027823999999</c:v>
                </c:pt>
                <c:pt idx="6124">
                  <c:v>140.45843884000001</c:v>
                </c:pt>
                <c:pt idx="6125">
                  <c:v>142.22835061999999</c:v>
                </c:pt>
                <c:pt idx="6126">
                  <c:v>143.37094518999999</c:v>
                </c:pt>
                <c:pt idx="6127">
                  <c:v>142.42323250999999</c:v>
                </c:pt>
                <c:pt idx="6128">
                  <c:v>141.88880650999999</c:v>
                </c:pt>
                <c:pt idx="6129">
                  <c:v>143.53465464000001</c:v>
                </c:pt>
                <c:pt idx="6130">
                  <c:v>141.94946048</c:v>
                </c:pt>
                <c:pt idx="6131">
                  <c:v>142.53453997</c:v>
                </c:pt>
                <c:pt idx="6132">
                  <c:v>141.50326988</c:v>
                </c:pt>
                <c:pt idx="6133">
                  <c:v>142.475121</c:v>
                </c:pt>
                <c:pt idx="6134">
                  <c:v>142.24115223000001</c:v>
                </c:pt>
                <c:pt idx="6135">
                  <c:v>141.98065038999999</c:v>
                </c:pt>
                <c:pt idx="6136">
                  <c:v>142.10400095</c:v>
                </c:pt>
                <c:pt idx="6137">
                  <c:v>142.35024052</c:v>
                </c:pt>
                <c:pt idx="6138">
                  <c:v>142.56355758999999</c:v>
                </c:pt>
                <c:pt idx="6139">
                  <c:v>141.69998638000001</c:v>
                </c:pt>
                <c:pt idx="6140">
                  <c:v>141.79310201000001</c:v>
                </c:pt>
                <c:pt idx="6141">
                  <c:v>141.57758469000001</c:v>
                </c:pt>
                <c:pt idx="6142">
                  <c:v>142.13526327</c:v>
                </c:pt>
                <c:pt idx="6143">
                  <c:v>142.47369205999999</c:v>
                </c:pt>
                <c:pt idx="6144">
                  <c:v>142.89257365</c:v>
                </c:pt>
                <c:pt idx="6145">
                  <c:v>141.89633026999999</c:v>
                </c:pt>
                <c:pt idx="6146">
                  <c:v>143.27518076999999</c:v>
                </c:pt>
                <c:pt idx="6147">
                  <c:v>141.82494793000001</c:v>
                </c:pt>
                <c:pt idx="6148">
                  <c:v>143.07853514000001</c:v>
                </c:pt>
                <c:pt idx="6149">
                  <c:v>141.56137279999999</c:v>
                </c:pt>
                <c:pt idx="6150">
                  <c:v>141.34165393000001</c:v>
                </c:pt>
                <c:pt idx="6151">
                  <c:v>142.28533278</c:v>
                </c:pt>
                <c:pt idx="6152">
                  <c:v>144.11300897999999</c:v>
                </c:pt>
                <c:pt idx="6153">
                  <c:v>142.41036738</c:v>
                </c:pt>
                <c:pt idx="6154">
                  <c:v>141.85735144</c:v>
                </c:pt>
                <c:pt idx="6155">
                  <c:v>142.17850469999999</c:v>
                </c:pt>
                <c:pt idx="6156">
                  <c:v>141.01753554999999</c:v>
                </c:pt>
                <c:pt idx="6157">
                  <c:v>141.03446073000001</c:v>
                </c:pt>
                <c:pt idx="6158">
                  <c:v>142.30331353</c:v>
                </c:pt>
                <c:pt idx="6159">
                  <c:v>142.24130346999999</c:v>
                </c:pt>
                <c:pt idx="6160">
                  <c:v>143.01756037000001</c:v>
                </c:pt>
                <c:pt idx="6161">
                  <c:v>141.94600702</c:v>
                </c:pt>
                <c:pt idx="6162">
                  <c:v>142.87130658999999</c:v>
                </c:pt>
                <c:pt idx="6163">
                  <c:v>142.02373492000001</c:v>
                </c:pt>
                <c:pt idx="6164">
                  <c:v>142.36344675999999</c:v>
                </c:pt>
                <c:pt idx="6165">
                  <c:v>142.00606765000001</c:v>
                </c:pt>
                <c:pt idx="6166">
                  <c:v>141.11107378</c:v>
                </c:pt>
                <c:pt idx="6167">
                  <c:v>141.79870124999999</c:v>
                </c:pt>
                <c:pt idx="6168">
                  <c:v>141.91640407</c:v>
                </c:pt>
                <c:pt idx="6169">
                  <c:v>142.63417068999999</c:v>
                </c:pt>
                <c:pt idx="6170">
                  <c:v>142.25780753000001</c:v>
                </c:pt>
                <c:pt idx="6171">
                  <c:v>142.11450418000001</c:v>
                </c:pt>
                <c:pt idx="6172">
                  <c:v>141.76593432999999</c:v>
                </c:pt>
                <c:pt idx="6173">
                  <c:v>142.58735855</c:v>
                </c:pt>
                <c:pt idx="6174">
                  <c:v>141.62143212999999</c:v>
                </c:pt>
                <c:pt idx="6175">
                  <c:v>142.45467249999999</c:v>
                </c:pt>
                <c:pt idx="6176">
                  <c:v>142.25690650999999</c:v>
                </c:pt>
                <c:pt idx="6177">
                  <c:v>143.55902724000001</c:v>
                </c:pt>
                <c:pt idx="6178">
                  <c:v>144.29647768999999</c:v>
                </c:pt>
                <c:pt idx="6179">
                  <c:v>143.09006965</c:v>
                </c:pt>
                <c:pt idx="6180">
                  <c:v>141.97653206000001</c:v>
                </c:pt>
                <c:pt idx="6181">
                  <c:v>140.0760717</c:v>
                </c:pt>
                <c:pt idx="6182">
                  <c:v>141.98992233999999</c:v>
                </c:pt>
                <c:pt idx="6183">
                  <c:v>141.28029404</c:v>
                </c:pt>
                <c:pt idx="6184">
                  <c:v>142.14766313999999</c:v>
                </c:pt>
                <c:pt idx="6185">
                  <c:v>141.14440533000001</c:v>
                </c:pt>
                <c:pt idx="6186">
                  <c:v>141.34223689999999</c:v>
                </c:pt>
                <c:pt idx="6187">
                  <c:v>141.60751395</c:v>
                </c:pt>
                <c:pt idx="6188">
                  <c:v>141.82689117999999</c:v>
                </c:pt>
                <c:pt idx="6189">
                  <c:v>140.86547207000001</c:v>
                </c:pt>
                <c:pt idx="6190">
                  <c:v>140.62045183000001</c:v>
                </c:pt>
                <c:pt idx="6191">
                  <c:v>142.61751533</c:v>
                </c:pt>
                <c:pt idx="6192">
                  <c:v>142.22581513</c:v>
                </c:pt>
                <c:pt idx="6193">
                  <c:v>141.17733770999999</c:v>
                </c:pt>
                <c:pt idx="6194">
                  <c:v>142.13506254000001</c:v>
                </c:pt>
                <c:pt idx="6195">
                  <c:v>142.85950514999999</c:v>
                </c:pt>
                <c:pt idx="6196">
                  <c:v>142.39726870999999</c:v>
                </c:pt>
                <c:pt idx="6197">
                  <c:v>142.13098217999999</c:v>
                </c:pt>
                <c:pt idx="6198">
                  <c:v>142.1793462</c:v>
                </c:pt>
                <c:pt idx="6199">
                  <c:v>143.8041638</c:v>
                </c:pt>
                <c:pt idx="6200">
                  <c:v>144.7511288</c:v>
                </c:pt>
                <c:pt idx="6201">
                  <c:v>142.00018650000001</c:v>
                </c:pt>
                <c:pt idx="6202">
                  <c:v>143.06318901</c:v>
                </c:pt>
                <c:pt idx="6203">
                  <c:v>142.11924825</c:v>
                </c:pt>
                <c:pt idx="6204">
                  <c:v>142.73730807999999</c:v>
                </c:pt>
                <c:pt idx="6205">
                  <c:v>140.83871582</c:v>
                </c:pt>
                <c:pt idx="6206">
                  <c:v>141.47489012</c:v>
                </c:pt>
                <c:pt idx="6207">
                  <c:v>143.17320463999999</c:v>
                </c:pt>
                <c:pt idx="6208">
                  <c:v>143.07835095999999</c:v>
                </c:pt>
                <c:pt idx="6209">
                  <c:v>143.14288869999999</c:v>
                </c:pt>
                <c:pt idx="6210">
                  <c:v>142.57134547999999</c:v>
                </c:pt>
                <c:pt idx="6211">
                  <c:v>142.15609555</c:v>
                </c:pt>
                <c:pt idx="6212">
                  <c:v>143.23509322000001</c:v>
                </c:pt>
                <c:pt idx="6213">
                  <c:v>143.22223679000001</c:v>
                </c:pt>
                <c:pt idx="6214">
                  <c:v>140.54303618</c:v>
                </c:pt>
                <c:pt idx="6215">
                  <c:v>141.33188091</c:v>
                </c:pt>
                <c:pt idx="6216">
                  <c:v>142.56844038</c:v>
                </c:pt>
                <c:pt idx="6217">
                  <c:v>141.67139323999999</c:v>
                </c:pt>
                <c:pt idx="6218">
                  <c:v>141.50417006000001</c:v>
                </c:pt>
                <c:pt idx="6219">
                  <c:v>140.53823964</c:v>
                </c:pt>
                <c:pt idx="6220">
                  <c:v>141.63986747999999</c:v>
                </c:pt>
                <c:pt idx="6221">
                  <c:v>144.14641449000001</c:v>
                </c:pt>
                <c:pt idx="6222">
                  <c:v>141.76475619999999</c:v>
                </c:pt>
                <c:pt idx="6223">
                  <c:v>141.43968451000001</c:v>
                </c:pt>
                <c:pt idx="6224">
                  <c:v>143.08173823000001</c:v>
                </c:pt>
                <c:pt idx="6225">
                  <c:v>140.58540461000001</c:v>
                </c:pt>
                <c:pt idx="6226">
                  <c:v>142.47956495</c:v>
                </c:pt>
                <c:pt idx="6227">
                  <c:v>141.98285686</c:v>
                </c:pt>
                <c:pt idx="6228">
                  <c:v>142.29341448</c:v>
                </c:pt>
                <c:pt idx="6229">
                  <c:v>142.74199444000001</c:v>
                </c:pt>
                <c:pt idx="6230">
                  <c:v>141.96956625999999</c:v>
                </c:pt>
                <c:pt idx="6231">
                  <c:v>142.38447859999999</c:v>
                </c:pt>
                <c:pt idx="6232">
                  <c:v>142.35726622999999</c:v>
                </c:pt>
                <c:pt idx="6233">
                  <c:v>142.55569073999999</c:v>
                </c:pt>
                <c:pt idx="6234">
                  <c:v>141.32900905</c:v>
                </c:pt>
                <c:pt idx="6235">
                  <c:v>142.44150952999999</c:v>
                </c:pt>
                <c:pt idx="6236">
                  <c:v>141.54905457999999</c:v>
                </c:pt>
                <c:pt idx="6237">
                  <c:v>143.33847567000001</c:v>
                </c:pt>
                <c:pt idx="6238">
                  <c:v>142.59649013000001</c:v>
                </c:pt>
                <c:pt idx="6239">
                  <c:v>141.68452250999999</c:v>
                </c:pt>
                <c:pt idx="6240">
                  <c:v>141.84088915999999</c:v>
                </c:pt>
                <c:pt idx="6241">
                  <c:v>142.24024993</c:v>
                </c:pt>
                <c:pt idx="6242">
                  <c:v>141.87163437999999</c:v>
                </c:pt>
                <c:pt idx="6243">
                  <c:v>142.36595427</c:v>
                </c:pt>
                <c:pt idx="6244">
                  <c:v>141.54801280000001</c:v>
                </c:pt>
                <c:pt idx="6245">
                  <c:v>142.39936223999999</c:v>
                </c:pt>
                <c:pt idx="6246">
                  <c:v>143.23250063</c:v>
                </c:pt>
                <c:pt idx="6247">
                  <c:v>143.61811508</c:v>
                </c:pt>
                <c:pt idx="6248">
                  <c:v>142.11847775000001</c:v>
                </c:pt>
                <c:pt idx="6249">
                  <c:v>142.88109668999999</c:v>
                </c:pt>
                <c:pt idx="6250">
                  <c:v>142.05753343999999</c:v>
                </c:pt>
                <c:pt idx="6251">
                  <c:v>141.68585390999999</c:v>
                </c:pt>
                <c:pt idx="6252">
                  <c:v>142.46194933999999</c:v>
                </c:pt>
                <c:pt idx="6253">
                  <c:v>141.64169946999999</c:v>
                </c:pt>
                <c:pt idx="6254">
                  <c:v>142.13483495</c:v>
                </c:pt>
                <c:pt idx="6255">
                  <c:v>141.66665395000001</c:v>
                </c:pt>
                <c:pt idx="6256">
                  <c:v>141.51056048999999</c:v>
                </c:pt>
                <c:pt idx="6257">
                  <c:v>141.35971892000001</c:v>
                </c:pt>
                <c:pt idx="6258">
                  <c:v>141.93073007999999</c:v>
                </c:pt>
                <c:pt idx="6259">
                  <c:v>142.7548342</c:v>
                </c:pt>
                <c:pt idx="6260">
                  <c:v>141.68521756999999</c:v>
                </c:pt>
                <c:pt idx="6261">
                  <c:v>142.86003554000001</c:v>
                </c:pt>
                <c:pt idx="6262">
                  <c:v>142.56570142000001</c:v>
                </c:pt>
                <c:pt idx="6263">
                  <c:v>142.45810473</c:v>
                </c:pt>
                <c:pt idx="6264">
                  <c:v>141.74250556000001</c:v>
                </c:pt>
                <c:pt idx="6265">
                  <c:v>142.08538371</c:v>
                </c:pt>
                <c:pt idx="6266">
                  <c:v>141.37654244999999</c:v>
                </c:pt>
                <c:pt idx="6267">
                  <c:v>140.05958828999999</c:v>
                </c:pt>
                <c:pt idx="6268">
                  <c:v>140.94631464</c:v>
                </c:pt>
                <c:pt idx="6269">
                  <c:v>142.118968</c:v>
                </c:pt>
                <c:pt idx="6270">
                  <c:v>141.86894788000001</c:v>
                </c:pt>
                <c:pt idx="6271">
                  <c:v>142.49164067999999</c:v>
                </c:pt>
                <c:pt idx="6272">
                  <c:v>141.66991805999999</c:v>
                </c:pt>
                <c:pt idx="6273">
                  <c:v>141.50284381</c:v>
                </c:pt>
                <c:pt idx="6274">
                  <c:v>142.67568335000001</c:v>
                </c:pt>
                <c:pt idx="6275">
                  <c:v>142.07481716000001</c:v>
                </c:pt>
                <c:pt idx="6276">
                  <c:v>143.66926218</c:v>
                </c:pt>
                <c:pt idx="6277">
                  <c:v>142.46382012999999</c:v>
                </c:pt>
                <c:pt idx="6278">
                  <c:v>142.37154497</c:v>
                </c:pt>
                <c:pt idx="6279">
                  <c:v>142.92870181000001</c:v>
                </c:pt>
                <c:pt idx="6280">
                  <c:v>142.84381988999999</c:v>
                </c:pt>
                <c:pt idx="6281">
                  <c:v>140.74293833999999</c:v>
                </c:pt>
                <c:pt idx="6282">
                  <c:v>141.93961174</c:v>
                </c:pt>
                <c:pt idx="6283">
                  <c:v>143.05009136999999</c:v>
                </c:pt>
                <c:pt idx="6284">
                  <c:v>140.84462690999999</c:v>
                </c:pt>
                <c:pt idx="6285">
                  <c:v>140.75016335999999</c:v>
                </c:pt>
                <c:pt idx="6286">
                  <c:v>142.48292230000001</c:v>
                </c:pt>
                <c:pt idx="6287">
                  <c:v>142.26613415</c:v>
                </c:pt>
                <c:pt idx="6288">
                  <c:v>142.14541940000001</c:v>
                </c:pt>
                <c:pt idx="6289">
                  <c:v>143.24610132999999</c:v>
                </c:pt>
                <c:pt idx="6290">
                  <c:v>142.50226366000001</c:v>
                </c:pt>
                <c:pt idx="6291">
                  <c:v>142.64145134</c:v>
                </c:pt>
                <c:pt idx="6292">
                  <c:v>140.68933286999999</c:v>
                </c:pt>
                <c:pt idx="6293">
                  <c:v>142.14754754000001</c:v>
                </c:pt>
                <c:pt idx="6294">
                  <c:v>142.43833294000001</c:v>
                </c:pt>
                <c:pt idx="6295">
                  <c:v>141.06593978999999</c:v>
                </c:pt>
                <c:pt idx="6296">
                  <c:v>143.03067089000001</c:v>
                </c:pt>
                <c:pt idx="6297">
                  <c:v>142.95082133</c:v>
                </c:pt>
                <c:pt idx="6298">
                  <c:v>142.74535413000001</c:v>
                </c:pt>
                <c:pt idx="6299">
                  <c:v>143.21031196999999</c:v>
                </c:pt>
                <c:pt idx="6300">
                  <c:v>142.46944621</c:v>
                </c:pt>
                <c:pt idx="6301">
                  <c:v>142.40366084999999</c:v>
                </c:pt>
                <c:pt idx="6302">
                  <c:v>141.64822882999999</c:v>
                </c:pt>
                <c:pt idx="6303">
                  <c:v>141.36905308999999</c:v>
                </c:pt>
                <c:pt idx="6304">
                  <c:v>142.71901129</c:v>
                </c:pt>
                <c:pt idx="6305">
                  <c:v>142.07652784000001</c:v>
                </c:pt>
                <c:pt idx="6306">
                  <c:v>143.17742104999999</c:v>
                </c:pt>
                <c:pt idx="6307">
                  <c:v>142.92736350000001</c:v>
                </c:pt>
                <c:pt idx="6308">
                  <c:v>142.26682092999999</c:v>
                </c:pt>
                <c:pt idx="6309">
                  <c:v>142.17322736</c:v>
                </c:pt>
                <c:pt idx="6310">
                  <c:v>142.40733716</c:v>
                </c:pt>
                <c:pt idx="6311">
                  <c:v>142.20440196999999</c:v>
                </c:pt>
                <c:pt idx="6312">
                  <c:v>142.26777752000001</c:v>
                </c:pt>
                <c:pt idx="6313">
                  <c:v>142.34404312999999</c:v>
                </c:pt>
                <c:pt idx="6314">
                  <c:v>141.01308419</c:v>
                </c:pt>
                <c:pt idx="6315">
                  <c:v>141.33731646000001</c:v>
                </c:pt>
                <c:pt idx="6316">
                  <c:v>143.1945576</c:v>
                </c:pt>
                <c:pt idx="6317">
                  <c:v>143.33536197000001</c:v>
                </c:pt>
                <c:pt idx="6318">
                  <c:v>141.64964793999999</c:v>
                </c:pt>
                <c:pt idx="6319">
                  <c:v>140.70125174</c:v>
                </c:pt>
                <c:pt idx="6320">
                  <c:v>142.3328463</c:v>
                </c:pt>
                <c:pt idx="6321">
                  <c:v>141.84711525</c:v>
                </c:pt>
                <c:pt idx="6322">
                  <c:v>142.83351174000001</c:v>
                </c:pt>
                <c:pt idx="6323">
                  <c:v>142.0336609</c:v>
                </c:pt>
                <c:pt idx="6324">
                  <c:v>142.96851454</c:v>
                </c:pt>
                <c:pt idx="6325">
                  <c:v>141.40152423999999</c:v>
                </c:pt>
                <c:pt idx="6326">
                  <c:v>142.29440532000001</c:v>
                </c:pt>
                <c:pt idx="6327">
                  <c:v>141.11718303000001</c:v>
                </c:pt>
                <c:pt idx="6328">
                  <c:v>142.44977661999999</c:v>
                </c:pt>
                <c:pt idx="6329">
                  <c:v>141.83240257</c:v>
                </c:pt>
                <c:pt idx="6330">
                  <c:v>141.19468044999999</c:v>
                </c:pt>
                <c:pt idx="6331">
                  <c:v>142.46354518999999</c:v>
                </c:pt>
                <c:pt idx="6332">
                  <c:v>142.89777955</c:v>
                </c:pt>
                <c:pt idx="6333">
                  <c:v>142.41428643</c:v>
                </c:pt>
                <c:pt idx="6334">
                  <c:v>143.49981344</c:v>
                </c:pt>
                <c:pt idx="6335">
                  <c:v>141.50711733</c:v>
                </c:pt>
                <c:pt idx="6336">
                  <c:v>143.03657418</c:v>
                </c:pt>
                <c:pt idx="6337">
                  <c:v>141.93860264</c:v>
                </c:pt>
                <c:pt idx="6338">
                  <c:v>143.67168593</c:v>
                </c:pt>
                <c:pt idx="6339">
                  <c:v>140.82008368000001</c:v>
                </c:pt>
                <c:pt idx="6340">
                  <c:v>141.69306073000001</c:v>
                </c:pt>
                <c:pt idx="6341">
                  <c:v>142.57537120999999</c:v>
                </c:pt>
                <c:pt idx="6342">
                  <c:v>142.9068402</c:v>
                </c:pt>
                <c:pt idx="6343">
                  <c:v>141.7962545</c:v>
                </c:pt>
                <c:pt idx="6344">
                  <c:v>142.26500734999999</c:v>
                </c:pt>
                <c:pt idx="6345">
                  <c:v>142.89544233999999</c:v>
                </c:pt>
                <c:pt idx="6346">
                  <c:v>142.41703269999999</c:v>
                </c:pt>
                <c:pt idx="6347">
                  <c:v>142.43500573</c:v>
                </c:pt>
                <c:pt idx="6348">
                  <c:v>140.43856471000001</c:v>
                </c:pt>
                <c:pt idx="6349">
                  <c:v>143.72068117000001</c:v>
                </c:pt>
                <c:pt idx="6350">
                  <c:v>142.86832000000001</c:v>
                </c:pt>
                <c:pt idx="6351">
                  <c:v>140.85658713999999</c:v>
                </c:pt>
                <c:pt idx="6352">
                  <c:v>143.06387996999999</c:v>
                </c:pt>
                <c:pt idx="6353">
                  <c:v>141.84543984000001</c:v>
                </c:pt>
                <c:pt idx="6354">
                  <c:v>141.66159292</c:v>
                </c:pt>
                <c:pt idx="6355">
                  <c:v>142.46092379999999</c:v>
                </c:pt>
                <c:pt idx="6356">
                  <c:v>142.72761534</c:v>
                </c:pt>
                <c:pt idx="6357">
                  <c:v>142.15617786000001</c:v>
                </c:pt>
                <c:pt idx="6358">
                  <c:v>141.23090612999999</c:v>
                </c:pt>
                <c:pt idx="6359">
                  <c:v>140.90221306999999</c:v>
                </c:pt>
                <c:pt idx="6360">
                  <c:v>142.0318935</c:v>
                </c:pt>
                <c:pt idx="6361">
                  <c:v>142.24958619</c:v>
                </c:pt>
                <c:pt idx="6362">
                  <c:v>142.39007792999999</c:v>
                </c:pt>
                <c:pt idx="6363">
                  <c:v>142.29543992999999</c:v>
                </c:pt>
                <c:pt idx="6364">
                  <c:v>142.00470779</c:v>
                </c:pt>
                <c:pt idx="6365">
                  <c:v>141.83050868999999</c:v>
                </c:pt>
                <c:pt idx="6366">
                  <c:v>142.12342756999999</c:v>
                </c:pt>
                <c:pt idx="6367">
                  <c:v>142.26023979000001</c:v>
                </c:pt>
                <c:pt idx="6368">
                  <c:v>141.93395143999999</c:v>
                </c:pt>
                <c:pt idx="6369">
                  <c:v>142.63404016000001</c:v>
                </c:pt>
                <c:pt idx="6370">
                  <c:v>142.07748232</c:v>
                </c:pt>
                <c:pt idx="6371">
                  <c:v>140.85678536</c:v>
                </c:pt>
                <c:pt idx="6372">
                  <c:v>142.7197448</c:v>
                </c:pt>
                <c:pt idx="6373">
                  <c:v>141.92389464999999</c:v>
                </c:pt>
                <c:pt idx="6374">
                  <c:v>143.52311721000001</c:v>
                </c:pt>
                <c:pt idx="6375">
                  <c:v>143.51749383000001</c:v>
                </c:pt>
                <c:pt idx="6376">
                  <c:v>142.27832067</c:v>
                </c:pt>
                <c:pt idx="6377">
                  <c:v>142.54271735</c:v>
                </c:pt>
                <c:pt idx="6378">
                  <c:v>141.69265444000001</c:v>
                </c:pt>
                <c:pt idx="6379">
                  <c:v>140.45694343</c:v>
                </c:pt>
                <c:pt idx="6380">
                  <c:v>142.58889274000001</c:v>
                </c:pt>
                <c:pt idx="6381">
                  <c:v>143.84470938000001</c:v>
                </c:pt>
                <c:pt idx="6382">
                  <c:v>143.00415061000001</c:v>
                </c:pt>
                <c:pt idx="6383">
                  <c:v>142.46823595999999</c:v>
                </c:pt>
                <c:pt idx="6384">
                  <c:v>143.60022448999999</c:v>
                </c:pt>
                <c:pt idx="6385">
                  <c:v>140.65699086999999</c:v>
                </c:pt>
                <c:pt idx="6386">
                  <c:v>143.56857400000001</c:v>
                </c:pt>
                <c:pt idx="6387">
                  <c:v>139.79177476000001</c:v>
                </c:pt>
                <c:pt idx="6388">
                  <c:v>142.39164109999999</c:v>
                </c:pt>
                <c:pt idx="6389">
                  <c:v>141.68169098999999</c:v>
                </c:pt>
                <c:pt idx="6390">
                  <c:v>142.00163187000001</c:v>
                </c:pt>
                <c:pt idx="6391">
                  <c:v>143.71938084000001</c:v>
                </c:pt>
                <c:pt idx="6392">
                  <c:v>141.64864635000001</c:v>
                </c:pt>
                <c:pt idx="6393">
                  <c:v>142.85235180000001</c:v>
                </c:pt>
                <c:pt idx="6394">
                  <c:v>142.09450124</c:v>
                </c:pt>
                <c:pt idx="6395">
                  <c:v>142.08165869999999</c:v>
                </c:pt>
                <c:pt idx="6396">
                  <c:v>142.45433391</c:v>
                </c:pt>
                <c:pt idx="6397">
                  <c:v>142.57122984</c:v>
                </c:pt>
                <c:pt idx="6398">
                  <c:v>142.44714156000001</c:v>
                </c:pt>
                <c:pt idx="6399">
                  <c:v>140.78468307</c:v>
                </c:pt>
                <c:pt idx="6400">
                  <c:v>143.02496854</c:v>
                </c:pt>
                <c:pt idx="6401">
                  <c:v>142.89808632</c:v>
                </c:pt>
                <c:pt idx="6402">
                  <c:v>143.47227702000001</c:v>
                </c:pt>
                <c:pt idx="6403">
                  <c:v>141.95708705999999</c:v>
                </c:pt>
                <c:pt idx="6404">
                  <c:v>142.88362634000001</c:v>
                </c:pt>
                <c:pt idx="6405">
                  <c:v>142.90150441</c:v>
                </c:pt>
                <c:pt idx="6406">
                  <c:v>141.60116636000001</c:v>
                </c:pt>
                <c:pt idx="6407">
                  <c:v>140.40755901</c:v>
                </c:pt>
                <c:pt idx="6408">
                  <c:v>142.09791896999999</c:v>
                </c:pt>
                <c:pt idx="6409">
                  <c:v>142.37127326999999</c:v>
                </c:pt>
                <c:pt idx="6410">
                  <c:v>142.53809258999999</c:v>
                </c:pt>
                <c:pt idx="6411">
                  <c:v>143.86975323999999</c:v>
                </c:pt>
                <c:pt idx="6412">
                  <c:v>142.32683301</c:v>
                </c:pt>
                <c:pt idx="6413">
                  <c:v>143.03303824</c:v>
                </c:pt>
                <c:pt idx="6414">
                  <c:v>142.56858604999999</c:v>
                </c:pt>
                <c:pt idx="6415">
                  <c:v>141.53293001</c:v>
                </c:pt>
                <c:pt idx="6416">
                  <c:v>142.13679995999999</c:v>
                </c:pt>
                <c:pt idx="6417">
                  <c:v>142.60113290999999</c:v>
                </c:pt>
                <c:pt idx="6418">
                  <c:v>142.29440048999999</c:v>
                </c:pt>
                <c:pt idx="6419">
                  <c:v>142.57008001</c:v>
                </c:pt>
                <c:pt idx="6420">
                  <c:v>141.62755167</c:v>
                </c:pt>
                <c:pt idx="6421">
                  <c:v>143.09827218000001</c:v>
                </c:pt>
                <c:pt idx="6422">
                  <c:v>143.3890935</c:v>
                </c:pt>
                <c:pt idx="6423">
                  <c:v>141.84484173000001</c:v>
                </c:pt>
                <c:pt idx="6424">
                  <c:v>142.58933395</c:v>
                </c:pt>
                <c:pt idx="6425">
                  <c:v>140.60659174</c:v>
                </c:pt>
                <c:pt idx="6426">
                  <c:v>142.98455859000001</c:v>
                </c:pt>
                <c:pt idx="6427">
                  <c:v>142.59065308999999</c:v>
                </c:pt>
                <c:pt idx="6428">
                  <c:v>142.55402397</c:v>
                </c:pt>
                <c:pt idx="6429">
                  <c:v>142.06125079</c:v>
                </c:pt>
                <c:pt idx="6430">
                  <c:v>142.01817815000001</c:v>
                </c:pt>
                <c:pt idx="6431">
                  <c:v>141.34719586</c:v>
                </c:pt>
                <c:pt idx="6432">
                  <c:v>141.96552754999999</c:v>
                </c:pt>
                <c:pt idx="6433">
                  <c:v>141.39297126</c:v>
                </c:pt>
                <c:pt idx="6434">
                  <c:v>141.76621298000001</c:v>
                </c:pt>
                <c:pt idx="6435">
                  <c:v>142.44768174000001</c:v>
                </c:pt>
                <c:pt idx="6436">
                  <c:v>143.71642997999999</c:v>
                </c:pt>
                <c:pt idx="6437">
                  <c:v>141.4201186</c:v>
                </c:pt>
                <c:pt idx="6438">
                  <c:v>142.92641884</c:v>
                </c:pt>
                <c:pt idx="6439">
                  <c:v>141.17050159999999</c:v>
                </c:pt>
                <c:pt idx="6440">
                  <c:v>141.84201933</c:v>
                </c:pt>
                <c:pt idx="6441">
                  <c:v>141.37886355000001</c:v>
                </c:pt>
                <c:pt idx="6442">
                  <c:v>141.98206253999999</c:v>
                </c:pt>
                <c:pt idx="6443">
                  <c:v>141.89028564</c:v>
                </c:pt>
                <c:pt idx="6444">
                  <c:v>142.48092982</c:v>
                </c:pt>
                <c:pt idx="6445">
                  <c:v>142.04374604</c:v>
                </c:pt>
                <c:pt idx="6446">
                  <c:v>141.50002053</c:v>
                </c:pt>
                <c:pt idx="6447">
                  <c:v>141.64017405999999</c:v>
                </c:pt>
                <c:pt idx="6448">
                  <c:v>142.59803298</c:v>
                </c:pt>
                <c:pt idx="6449">
                  <c:v>141.62991305</c:v>
                </c:pt>
                <c:pt idx="6450">
                  <c:v>142.11938011000001</c:v>
                </c:pt>
                <c:pt idx="6451">
                  <c:v>142.46866714000001</c:v>
                </c:pt>
                <c:pt idx="6452">
                  <c:v>142.14486033</c:v>
                </c:pt>
                <c:pt idx="6453">
                  <c:v>142.33316228000001</c:v>
                </c:pt>
                <c:pt idx="6454">
                  <c:v>141.17505084000001</c:v>
                </c:pt>
                <c:pt idx="6455">
                  <c:v>142.02687494</c:v>
                </c:pt>
                <c:pt idx="6456">
                  <c:v>141.72610456999999</c:v>
                </c:pt>
                <c:pt idx="6457">
                  <c:v>142.24508779000001</c:v>
                </c:pt>
                <c:pt idx="6458">
                  <c:v>141.66912210999999</c:v>
                </c:pt>
                <c:pt idx="6459">
                  <c:v>141.43921265</c:v>
                </c:pt>
                <c:pt idx="6460">
                  <c:v>142.27177818999999</c:v>
                </c:pt>
                <c:pt idx="6461">
                  <c:v>142.73511305</c:v>
                </c:pt>
                <c:pt idx="6462">
                  <c:v>141.26879868</c:v>
                </c:pt>
                <c:pt idx="6463">
                  <c:v>140.89150337000001</c:v>
                </c:pt>
                <c:pt idx="6464">
                  <c:v>142.45697329000001</c:v>
                </c:pt>
                <c:pt idx="6465">
                  <c:v>141.51221401999999</c:v>
                </c:pt>
                <c:pt idx="6466">
                  <c:v>141.45933869999999</c:v>
                </c:pt>
                <c:pt idx="6467">
                  <c:v>141.65257077000001</c:v>
                </c:pt>
                <c:pt idx="6468">
                  <c:v>143.16628396999999</c:v>
                </c:pt>
                <c:pt idx="6469">
                  <c:v>140.10019396000001</c:v>
                </c:pt>
                <c:pt idx="6470">
                  <c:v>142.72748736</c:v>
                </c:pt>
                <c:pt idx="6471">
                  <c:v>141.49518343</c:v>
                </c:pt>
                <c:pt idx="6472">
                  <c:v>142.01480745999999</c:v>
                </c:pt>
                <c:pt idx="6473">
                  <c:v>142.81949165</c:v>
                </c:pt>
                <c:pt idx="6474">
                  <c:v>141.81791491999999</c:v>
                </c:pt>
                <c:pt idx="6475">
                  <c:v>141.86280267999999</c:v>
                </c:pt>
                <c:pt idx="6476">
                  <c:v>140.12547773</c:v>
                </c:pt>
                <c:pt idx="6477">
                  <c:v>141.49477694999999</c:v>
                </c:pt>
                <c:pt idx="6478">
                  <c:v>140.86542660000001</c:v>
                </c:pt>
                <c:pt idx="6479">
                  <c:v>140.67390423000001</c:v>
                </c:pt>
                <c:pt idx="6480">
                  <c:v>141.96941042</c:v>
                </c:pt>
                <c:pt idx="6481">
                  <c:v>141.82247545000001</c:v>
                </c:pt>
                <c:pt idx="6482">
                  <c:v>141.62113244</c:v>
                </c:pt>
                <c:pt idx="6483">
                  <c:v>141.02997855000001</c:v>
                </c:pt>
                <c:pt idx="6484">
                  <c:v>140.19782327999999</c:v>
                </c:pt>
                <c:pt idx="6485">
                  <c:v>139.45484124000001</c:v>
                </c:pt>
                <c:pt idx="6486">
                  <c:v>141.25106034999999</c:v>
                </c:pt>
                <c:pt idx="6487">
                  <c:v>140.88257518</c:v>
                </c:pt>
                <c:pt idx="6488">
                  <c:v>140.59641182999999</c:v>
                </c:pt>
                <c:pt idx="6489">
                  <c:v>140.25913814</c:v>
                </c:pt>
                <c:pt idx="6490">
                  <c:v>141.85646867</c:v>
                </c:pt>
                <c:pt idx="6491">
                  <c:v>140.88274745999999</c:v>
                </c:pt>
                <c:pt idx="6492">
                  <c:v>140.41630074</c:v>
                </c:pt>
                <c:pt idx="6493">
                  <c:v>141.21997594000001</c:v>
                </c:pt>
                <c:pt idx="6494">
                  <c:v>141.52691343000001</c:v>
                </c:pt>
                <c:pt idx="6495">
                  <c:v>141.03829173</c:v>
                </c:pt>
                <c:pt idx="6496">
                  <c:v>142.09425407000001</c:v>
                </c:pt>
                <c:pt idx="6497">
                  <c:v>140.97150266</c:v>
                </c:pt>
                <c:pt idx="6498">
                  <c:v>141.65150813</c:v>
                </c:pt>
                <c:pt idx="6499">
                  <c:v>141.65369969</c:v>
                </c:pt>
                <c:pt idx="6500">
                  <c:v>140.69120018999999</c:v>
                </c:pt>
                <c:pt idx="6501">
                  <c:v>139.64011475999999</c:v>
                </c:pt>
                <c:pt idx="6502">
                  <c:v>140.30152630000001</c:v>
                </c:pt>
                <c:pt idx="6503">
                  <c:v>140.26041828999999</c:v>
                </c:pt>
                <c:pt idx="6504">
                  <c:v>142.13766593</c:v>
                </c:pt>
                <c:pt idx="6505">
                  <c:v>141.28033926000001</c:v>
                </c:pt>
                <c:pt idx="6506">
                  <c:v>141.45630796</c:v>
                </c:pt>
                <c:pt idx="6507">
                  <c:v>139.92298926999999</c:v>
                </c:pt>
                <c:pt idx="6508">
                  <c:v>140.15739966999999</c:v>
                </c:pt>
                <c:pt idx="6509">
                  <c:v>139.68758392000001</c:v>
                </c:pt>
                <c:pt idx="6510">
                  <c:v>141.13658579</c:v>
                </c:pt>
                <c:pt idx="6511">
                  <c:v>141.6338125</c:v>
                </c:pt>
                <c:pt idx="6512">
                  <c:v>139.79509528</c:v>
                </c:pt>
                <c:pt idx="6513">
                  <c:v>141.3269731</c:v>
                </c:pt>
                <c:pt idx="6514">
                  <c:v>140.1099992</c:v>
                </c:pt>
                <c:pt idx="6515">
                  <c:v>138.58981600999999</c:v>
                </c:pt>
                <c:pt idx="6516">
                  <c:v>139.82892903000001</c:v>
                </c:pt>
                <c:pt idx="6517">
                  <c:v>139.92265345999999</c:v>
                </c:pt>
                <c:pt idx="6518">
                  <c:v>138.76683127999999</c:v>
                </c:pt>
                <c:pt idx="6519">
                  <c:v>140.15132987999999</c:v>
                </c:pt>
                <c:pt idx="6520">
                  <c:v>141.08603231999999</c:v>
                </c:pt>
                <c:pt idx="6521">
                  <c:v>139.79530584</c:v>
                </c:pt>
                <c:pt idx="6522">
                  <c:v>139.51799745</c:v>
                </c:pt>
                <c:pt idx="6523">
                  <c:v>140.40234864000001</c:v>
                </c:pt>
                <c:pt idx="6524">
                  <c:v>140.07688307000001</c:v>
                </c:pt>
                <c:pt idx="6525">
                  <c:v>140.7314586</c:v>
                </c:pt>
                <c:pt idx="6526">
                  <c:v>139.70307786000001</c:v>
                </c:pt>
                <c:pt idx="6527">
                  <c:v>140.43491682999999</c:v>
                </c:pt>
                <c:pt idx="6528">
                  <c:v>140.12374739000001</c:v>
                </c:pt>
                <c:pt idx="6529">
                  <c:v>141.05004220999999</c:v>
                </c:pt>
                <c:pt idx="6530">
                  <c:v>138.40464539000001</c:v>
                </c:pt>
                <c:pt idx="6531">
                  <c:v>140.09275191</c:v>
                </c:pt>
                <c:pt idx="6532">
                  <c:v>140.59405809</c:v>
                </c:pt>
                <c:pt idx="6533">
                  <c:v>140.07432176</c:v>
                </c:pt>
                <c:pt idx="6534">
                  <c:v>139.93507649</c:v>
                </c:pt>
                <c:pt idx="6535">
                  <c:v>139.76595537</c:v>
                </c:pt>
                <c:pt idx="6536">
                  <c:v>140.91253275</c:v>
                </c:pt>
                <c:pt idx="6537">
                  <c:v>140.88831020000001</c:v>
                </c:pt>
                <c:pt idx="6538">
                  <c:v>141.04117758999999</c:v>
                </c:pt>
                <c:pt idx="6539">
                  <c:v>138.3993988</c:v>
                </c:pt>
                <c:pt idx="6540">
                  <c:v>139.4273546</c:v>
                </c:pt>
                <c:pt idx="6541">
                  <c:v>139.16532405000001</c:v>
                </c:pt>
                <c:pt idx="6542">
                  <c:v>140.44497715</c:v>
                </c:pt>
                <c:pt idx="6543">
                  <c:v>139.13497283999999</c:v>
                </c:pt>
                <c:pt idx="6544">
                  <c:v>138.93560812000001</c:v>
                </c:pt>
                <c:pt idx="6545">
                  <c:v>140.70662019</c:v>
                </c:pt>
                <c:pt idx="6546">
                  <c:v>139.1398892</c:v>
                </c:pt>
                <c:pt idx="6547">
                  <c:v>140.22566307</c:v>
                </c:pt>
                <c:pt idx="6548">
                  <c:v>140.08839334999999</c:v>
                </c:pt>
                <c:pt idx="6549">
                  <c:v>139.34875086</c:v>
                </c:pt>
                <c:pt idx="6550">
                  <c:v>140.33843300999999</c:v>
                </c:pt>
                <c:pt idx="6551">
                  <c:v>139.84292153999999</c:v>
                </c:pt>
                <c:pt idx="6552">
                  <c:v>141.06344715</c:v>
                </c:pt>
                <c:pt idx="6553">
                  <c:v>141.21388759000001</c:v>
                </c:pt>
                <c:pt idx="6554">
                  <c:v>140.58874510000001</c:v>
                </c:pt>
                <c:pt idx="6555">
                  <c:v>139.51422636000001</c:v>
                </c:pt>
                <c:pt idx="6556">
                  <c:v>139.50437764</c:v>
                </c:pt>
                <c:pt idx="6557">
                  <c:v>139.33200464000001</c:v>
                </c:pt>
                <c:pt idx="6558">
                  <c:v>140.54270833000001</c:v>
                </c:pt>
                <c:pt idx="6559">
                  <c:v>139.77557121999999</c:v>
                </c:pt>
                <c:pt idx="6560">
                  <c:v>139.53097026</c:v>
                </c:pt>
                <c:pt idx="6561">
                  <c:v>140.55403258999999</c:v>
                </c:pt>
                <c:pt idx="6562">
                  <c:v>140.22085627999999</c:v>
                </c:pt>
                <c:pt idx="6563">
                  <c:v>140.54796485</c:v>
                </c:pt>
                <c:pt idx="6564">
                  <c:v>139.14092475999999</c:v>
                </c:pt>
                <c:pt idx="6565">
                  <c:v>140.56450881999999</c:v>
                </c:pt>
                <c:pt idx="6566">
                  <c:v>139.44921661999999</c:v>
                </c:pt>
                <c:pt idx="6567">
                  <c:v>139.32340611999999</c:v>
                </c:pt>
                <c:pt idx="6568">
                  <c:v>140.68567214999999</c:v>
                </c:pt>
                <c:pt idx="6569">
                  <c:v>140.71646742999999</c:v>
                </c:pt>
                <c:pt idx="6570">
                  <c:v>139.81749894999999</c:v>
                </c:pt>
                <c:pt idx="6571">
                  <c:v>139.45087397</c:v>
                </c:pt>
                <c:pt idx="6572">
                  <c:v>139.14025017</c:v>
                </c:pt>
                <c:pt idx="6573">
                  <c:v>140.11982767999999</c:v>
                </c:pt>
                <c:pt idx="6574">
                  <c:v>139.63723911</c:v>
                </c:pt>
                <c:pt idx="6575">
                  <c:v>140.03219487999999</c:v>
                </c:pt>
                <c:pt idx="6576">
                  <c:v>139.65031590000001</c:v>
                </c:pt>
                <c:pt idx="6577">
                  <c:v>139.96296502999999</c:v>
                </c:pt>
                <c:pt idx="6578">
                  <c:v>140.71501694</c:v>
                </c:pt>
                <c:pt idx="6579">
                  <c:v>140.49927527</c:v>
                </c:pt>
                <c:pt idx="6580">
                  <c:v>141.53995627</c:v>
                </c:pt>
                <c:pt idx="6581">
                  <c:v>138.57157444000001</c:v>
                </c:pt>
                <c:pt idx="6582">
                  <c:v>140.82533752000001</c:v>
                </c:pt>
                <c:pt idx="6583">
                  <c:v>140.26626135000001</c:v>
                </c:pt>
                <c:pt idx="6584">
                  <c:v>139.30853737999999</c:v>
                </c:pt>
                <c:pt idx="6585">
                  <c:v>139.78702852999999</c:v>
                </c:pt>
                <c:pt idx="6586">
                  <c:v>140.06809317</c:v>
                </c:pt>
                <c:pt idx="6587">
                  <c:v>140.35644207000001</c:v>
                </c:pt>
                <c:pt idx="6588">
                  <c:v>140.07547174000001</c:v>
                </c:pt>
                <c:pt idx="6589">
                  <c:v>141.69260724</c:v>
                </c:pt>
                <c:pt idx="6590">
                  <c:v>139.04934766</c:v>
                </c:pt>
                <c:pt idx="6591">
                  <c:v>139.47294009999999</c:v>
                </c:pt>
                <c:pt idx="6592">
                  <c:v>138.92269959999999</c:v>
                </c:pt>
                <c:pt idx="6593">
                  <c:v>140.10772872000001</c:v>
                </c:pt>
                <c:pt idx="6594">
                  <c:v>139.11099564</c:v>
                </c:pt>
                <c:pt idx="6595">
                  <c:v>139.66663331999999</c:v>
                </c:pt>
                <c:pt idx="6596">
                  <c:v>138.96186786999999</c:v>
                </c:pt>
                <c:pt idx="6597">
                  <c:v>140.05267129999999</c:v>
                </c:pt>
                <c:pt idx="6598">
                  <c:v>141.46930452999999</c:v>
                </c:pt>
                <c:pt idx="6599">
                  <c:v>139.66917287999999</c:v>
                </c:pt>
                <c:pt idx="6600">
                  <c:v>139.41781109999999</c:v>
                </c:pt>
                <c:pt idx="6601">
                  <c:v>139.64208801999999</c:v>
                </c:pt>
                <c:pt idx="6602">
                  <c:v>140.04585582000001</c:v>
                </c:pt>
                <c:pt idx="6603">
                  <c:v>139.8689492</c:v>
                </c:pt>
                <c:pt idx="6604">
                  <c:v>140.24652497</c:v>
                </c:pt>
                <c:pt idx="6605">
                  <c:v>139.48249985999999</c:v>
                </c:pt>
                <c:pt idx="6606">
                  <c:v>140.64768846999999</c:v>
                </c:pt>
                <c:pt idx="6607">
                  <c:v>140.72304897999999</c:v>
                </c:pt>
                <c:pt idx="6608">
                  <c:v>140.28396799999999</c:v>
                </c:pt>
                <c:pt idx="6609">
                  <c:v>140.77041477</c:v>
                </c:pt>
                <c:pt idx="6610">
                  <c:v>141.52303244999999</c:v>
                </c:pt>
                <c:pt idx="6611">
                  <c:v>140.52060621000001</c:v>
                </c:pt>
                <c:pt idx="6612">
                  <c:v>139.94214911</c:v>
                </c:pt>
                <c:pt idx="6613">
                  <c:v>138.76840967000001</c:v>
                </c:pt>
                <c:pt idx="6614">
                  <c:v>140.99561191999999</c:v>
                </c:pt>
                <c:pt idx="6615">
                  <c:v>140.55240817999999</c:v>
                </c:pt>
                <c:pt idx="6616">
                  <c:v>140.22385144</c:v>
                </c:pt>
                <c:pt idx="6617">
                  <c:v>140.05793349000001</c:v>
                </c:pt>
                <c:pt idx="6618">
                  <c:v>139.63537234</c:v>
                </c:pt>
                <c:pt idx="6619">
                  <c:v>140.51969801999999</c:v>
                </c:pt>
                <c:pt idx="6620">
                  <c:v>140.07081134000001</c:v>
                </c:pt>
                <c:pt idx="6621">
                  <c:v>141.65282490999999</c:v>
                </c:pt>
                <c:pt idx="6622">
                  <c:v>139.73171715000001</c:v>
                </c:pt>
                <c:pt idx="6623">
                  <c:v>140.22260542999999</c:v>
                </c:pt>
                <c:pt idx="6624">
                  <c:v>140.22236099</c:v>
                </c:pt>
                <c:pt idx="6625">
                  <c:v>140.03483342000001</c:v>
                </c:pt>
                <c:pt idx="6626">
                  <c:v>140.95317331999999</c:v>
                </c:pt>
                <c:pt idx="6627">
                  <c:v>141.01556751000001</c:v>
                </c:pt>
                <c:pt idx="6628">
                  <c:v>141.16964186999999</c:v>
                </c:pt>
                <c:pt idx="6629">
                  <c:v>139.79204938999999</c:v>
                </c:pt>
                <c:pt idx="6630">
                  <c:v>141.44626915000001</c:v>
                </c:pt>
                <c:pt idx="6631">
                  <c:v>139.88246396</c:v>
                </c:pt>
                <c:pt idx="6632">
                  <c:v>139.48162635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18080"/>
        <c:axId val="100720000"/>
      </c:scatterChart>
      <c:valAx>
        <c:axId val="100718080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point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100720000"/>
        <c:crosses val="autoZero"/>
        <c:crossBetween val="midCat"/>
      </c:valAx>
      <c:valAx>
        <c:axId val="10072000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Strain (</a:t>
                </a:r>
                <a:r>
                  <a:rPr lang="el-GR">
                    <a:latin typeface="Calibri"/>
                  </a:rPr>
                  <a:t>με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10071808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28914340252923"/>
          <c:y val="0.12952466547507854"/>
          <c:w val="0.16245252431681334"/>
          <c:h val="0.2815830363303582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2119259885903"/>
          <c:y val="4.3221481200608279E-2"/>
          <c:w val="0.83562317520227325"/>
          <c:h val="0.77670382946087635"/>
        </c:manualLayout>
      </c:layout>
      <c:scatterChart>
        <c:scatterStyle val="lineMarker"/>
        <c:varyColors val="0"/>
        <c:ser>
          <c:idx val="0"/>
          <c:order val="0"/>
          <c:tx>
            <c:strRef>
              <c:f>E_170227_Return_half_loading!$E$1</c:f>
              <c:strCache>
                <c:ptCount val="1"/>
                <c:pt idx="0">
                  <c:v>SL06TZ</c:v>
                </c:pt>
              </c:strCache>
            </c:strRef>
          </c:tx>
          <c:marker>
            <c:symbol val="none"/>
          </c:marker>
          <c:xVal>
            <c:numRef>
              <c:f>E_170227_Return_half_loading!$B$2:$B$7096</c:f>
              <c:numCache>
                <c:formatCode>0</c:formatCode>
                <c:ptCount val="709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</c:numCache>
            </c:numRef>
          </c:xVal>
          <c:yVal>
            <c:numRef>
              <c:f>E_170227_Return_half_loading!$E$2:$E$7096</c:f>
              <c:numCache>
                <c:formatCode>General</c:formatCode>
                <c:ptCount val="7095"/>
                <c:pt idx="0">
                  <c:v>15.4170052</c:v>
                </c:pt>
                <c:pt idx="1">
                  <c:v>14.845117930000001</c:v>
                </c:pt>
                <c:pt idx="2">
                  <c:v>15.89711904</c:v>
                </c:pt>
                <c:pt idx="3">
                  <c:v>15.495712790000001</c:v>
                </c:pt>
                <c:pt idx="4">
                  <c:v>16.70224649</c:v>
                </c:pt>
                <c:pt idx="5">
                  <c:v>14.92127535</c:v>
                </c:pt>
                <c:pt idx="6">
                  <c:v>15.01565654</c:v>
                </c:pt>
                <c:pt idx="7">
                  <c:v>15.385610460000001</c:v>
                </c:pt>
                <c:pt idx="8">
                  <c:v>15.897071739999999</c:v>
                </c:pt>
                <c:pt idx="9">
                  <c:v>14.535645690000001</c:v>
                </c:pt>
                <c:pt idx="10">
                  <c:v>14.69037829</c:v>
                </c:pt>
                <c:pt idx="11">
                  <c:v>14.766699729999999</c:v>
                </c:pt>
                <c:pt idx="12">
                  <c:v>15.43272202</c:v>
                </c:pt>
                <c:pt idx="13">
                  <c:v>15.55605825</c:v>
                </c:pt>
                <c:pt idx="14">
                  <c:v>14.36514135</c:v>
                </c:pt>
                <c:pt idx="15">
                  <c:v>14.984253199999999</c:v>
                </c:pt>
                <c:pt idx="16">
                  <c:v>16.329966259999999</c:v>
                </c:pt>
                <c:pt idx="17">
                  <c:v>16.65507487</c:v>
                </c:pt>
                <c:pt idx="18">
                  <c:v>14.984105209999999</c:v>
                </c:pt>
                <c:pt idx="19">
                  <c:v>14.78224853</c:v>
                </c:pt>
                <c:pt idx="20">
                  <c:v>14.93708887</c:v>
                </c:pt>
                <c:pt idx="21">
                  <c:v>15.277990259999999</c:v>
                </c:pt>
                <c:pt idx="22">
                  <c:v>14.48850391</c:v>
                </c:pt>
                <c:pt idx="23">
                  <c:v>15.72654464</c:v>
                </c:pt>
                <c:pt idx="24">
                  <c:v>16.71806638</c:v>
                </c:pt>
                <c:pt idx="25">
                  <c:v>16.190831620000001</c:v>
                </c:pt>
                <c:pt idx="26">
                  <c:v>15.74221124</c:v>
                </c:pt>
                <c:pt idx="27">
                  <c:v>16.02046773</c:v>
                </c:pt>
                <c:pt idx="28">
                  <c:v>14.21036104</c:v>
                </c:pt>
                <c:pt idx="29">
                  <c:v>14.58275867</c:v>
                </c:pt>
                <c:pt idx="30">
                  <c:v>14.82933126</c:v>
                </c:pt>
                <c:pt idx="31">
                  <c:v>15.154574050000001</c:v>
                </c:pt>
                <c:pt idx="32">
                  <c:v>14.84502127</c:v>
                </c:pt>
                <c:pt idx="33">
                  <c:v>14.892176900000001</c:v>
                </c:pt>
                <c:pt idx="34">
                  <c:v>14.519796769999999</c:v>
                </c:pt>
                <c:pt idx="35">
                  <c:v>15.154417069999999</c:v>
                </c:pt>
                <c:pt idx="36">
                  <c:v>15.24643281</c:v>
                </c:pt>
                <c:pt idx="37">
                  <c:v>15.246438080000001</c:v>
                </c:pt>
                <c:pt idx="38">
                  <c:v>16.285052799999999</c:v>
                </c:pt>
                <c:pt idx="39">
                  <c:v>15.19940987</c:v>
                </c:pt>
                <c:pt idx="40">
                  <c:v>16.083066930000001</c:v>
                </c:pt>
                <c:pt idx="41">
                  <c:v>14.99987486</c:v>
                </c:pt>
                <c:pt idx="42">
                  <c:v>13.91653419</c:v>
                </c:pt>
                <c:pt idx="43">
                  <c:v>13.76175126</c:v>
                </c:pt>
                <c:pt idx="44">
                  <c:v>14.39643339</c:v>
                </c:pt>
                <c:pt idx="45">
                  <c:v>15.13890939</c:v>
                </c:pt>
                <c:pt idx="46">
                  <c:v>15.618912890000001</c:v>
                </c:pt>
                <c:pt idx="47">
                  <c:v>14.21035462</c:v>
                </c:pt>
                <c:pt idx="48">
                  <c:v>15.27795141</c:v>
                </c:pt>
                <c:pt idx="49">
                  <c:v>15.448346669999999</c:v>
                </c:pt>
                <c:pt idx="50">
                  <c:v>14.039839649999999</c:v>
                </c:pt>
                <c:pt idx="51">
                  <c:v>14.813663930000001</c:v>
                </c:pt>
                <c:pt idx="52">
                  <c:v>15.262187920000001</c:v>
                </c:pt>
                <c:pt idx="53">
                  <c:v>14.19452351</c:v>
                </c:pt>
                <c:pt idx="54">
                  <c:v>14.53548163</c:v>
                </c:pt>
                <c:pt idx="55">
                  <c:v>15.40121102</c:v>
                </c:pt>
                <c:pt idx="56">
                  <c:v>15.58758974</c:v>
                </c:pt>
                <c:pt idx="57">
                  <c:v>15.30942273</c:v>
                </c:pt>
                <c:pt idx="58">
                  <c:v>13.71473784</c:v>
                </c:pt>
                <c:pt idx="59">
                  <c:v>16.269294779999999</c:v>
                </c:pt>
                <c:pt idx="60">
                  <c:v>15.20170267</c:v>
                </c:pt>
                <c:pt idx="61">
                  <c:v>15.277894529999999</c:v>
                </c:pt>
                <c:pt idx="62">
                  <c:v>16.531688970000001</c:v>
                </c:pt>
                <c:pt idx="63">
                  <c:v>15.154548139999999</c:v>
                </c:pt>
                <c:pt idx="64">
                  <c:v>14.9054096</c:v>
                </c:pt>
                <c:pt idx="65">
                  <c:v>15.726437689999999</c:v>
                </c:pt>
                <c:pt idx="66">
                  <c:v>14.999750349999999</c:v>
                </c:pt>
                <c:pt idx="67">
                  <c:v>14.257455419999999</c:v>
                </c:pt>
                <c:pt idx="68">
                  <c:v>16.14586628</c:v>
                </c:pt>
                <c:pt idx="69">
                  <c:v>14.51983422</c:v>
                </c:pt>
                <c:pt idx="70">
                  <c:v>15.015469939999999</c:v>
                </c:pt>
                <c:pt idx="71">
                  <c:v>14.79785811</c:v>
                </c:pt>
                <c:pt idx="72">
                  <c:v>14.95267072</c:v>
                </c:pt>
                <c:pt idx="73">
                  <c:v>16.15919117</c:v>
                </c:pt>
                <c:pt idx="74">
                  <c:v>14.76647741</c:v>
                </c:pt>
                <c:pt idx="75">
                  <c:v>14.535456720000001</c:v>
                </c:pt>
                <c:pt idx="76">
                  <c:v>15.32505746</c:v>
                </c:pt>
                <c:pt idx="77">
                  <c:v>15.246427280000001</c:v>
                </c:pt>
                <c:pt idx="78">
                  <c:v>14.64314315</c:v>
                </c:pt>
                <c:pt idx="79">
                  <c:v>15.26216266</c:v>
                </c:pt>
                <c:pt idx="80">
                  <c:v>15.57169238</c:v>
                </c:pt>
                <c:pt idx="81">
                  <c:v>14.69036088</c:v>
                </c:pt>
                <c:pt idx="82">
                  <c:v>13.91650948</c:v>
                </c:pt>
                <c:pt idx="83">
                  <c:v>15.340838489999999</c:v>
                </c:pt>
                <c:pt idx="84">
                  <c:v>14.65904855</c:v>
                </c:pt>
                <c:pt idx="85">
                  <c:v>16.237940949999999</c:v>
                </c:pt>
                <c:pt idx="86">
                  <c:v>15.58734883</c:v>
                </c:pt>
                <c:pt idx="87">
                  <c:v>15.09170589</c:v>
                </c:pt>
                <c:pt idx="88">
                  <c:v>15.52455625</c:v>
                </c:pt>
                <c:pt idx="89">
                  <c:v>16.098739590000001</c:v>
                </c:pt>
                <c:pt idx="90">
                  <c:v>15.526948750000001</c:v>
                </c:pt>
                <c:pt idx="91">
                  <c:v>15.912681510000001</c:v>
                </c:pt>
                <c:pt idx="92">
                  <c:v>15.91267661</c:v>
                </c:pt>
                <c:pt idx="93">
                  <c:v>16.392706199999999</c:v>
                </c:pt>
                <c:pt idx="94">
                  <c:v>14.82939082</c:v>
                </c:pt>
                <c:pt idx="95">
                  <c:v>14.921284849999999</c:v>
                </c:pt>
                <c:pt idx="96">
                  <c:v>14.98419464</c:v>
                </c:pt>
                <c:pt idx="97">
                  <c:v>15.1860555</c:v>
                </c:pt>
                <c:pt idx="98">
                  <c:v>13.544104900000001</c:v>
                </c:pt>
                <c:pt idx="99">
                  <c:v>15.60315982</c:v>
                </c:pt>
                <c:pt idx="100">
                  <c:v>15.448534410000001</c:v>
                </c:pt>
                <c:pt idx="101">
                  <c:v>14.2733379</c:v>
                </c:pt>
                <c:pt idx="102">
                  <c:v>15.758065390000001</c:v>
                </c:pt>
                <c:pt idx="103">
                  <c:v>16.03596572</c:v>
                </c:pt>
                <c:pt idx="104">
                  <c:v>15.46413649</c:v>
                </c:pt>
                <c:pt idx="105">
                  <c:v>15.26234314</c:v>
                </c:pt>
                <c:pt idx="106">
                  <c:v>15.38567941</c:v>
                </c:pt>
                <c:pt idx="107">
                  <c:v>14.813740749999999</c:v>
                </c:pt>
                <c:pt idx="108">
                  <c:v>16.099033049999999</c:v>
                </c:pt>
                <c:pt idx="109">
                  <c:v>14.380835279999999</c:v>
                </c:pt>
                <c:pt idx="110">
                  <c:v>16.222305009999999</c:v>
                </c:pt>
                <c:pt idx="111">
                  <c:v>14.627677029999999</c:v>
                </c:pt>
                <c:pt idx="112">
                  <c:v>14.829515499999999</c:v>
                </c:pt>
                <c:pt idx="113">
                  <c:v>15.83442627</c:v>
                </c:pt>
                <c:pt idx="114">
                  <c:v>15.68191846</c:v>
                </c:pt>
                <c:pt idx="115">
                  <c:v>14.45702034</c:v>
                </c:pt>
                <c:pt idx="116">
                  <c:v>15.13882212</c:v>
                </c:pt>
                <c:pt idx="117">
                  <c:v>15.975573860000001</c:v>
                </c:pt>
                <c:pt idx="118">
                  <c:v>14.365131140000001</c:v>
                </c:pt>
                <c:pt idx="119">
                  <c:v>15.217577439999999</c:v>
                </c:pt>
                <c:pt idx="120">
                  <c:v>15.10753317</c:v>
                </c:pt>
                <c:pt idx="121">
                  <c:v>16.717933290000001</c:v>
                </c:pt>
                <c:pt idx="122">
                  <c:v>14.611821709999999</c:v>
                </c:pt>
                <c:pt idx="123">
                  <c:v>15.757759979999999</c:v>
                </c:pt>
                <c:pt idx="124">
                  <c:v>15.432633689999999</c:v>
                </c:pt>
                <c:pt idx="125">
                  <c:v>14.00851226</c:v>
                </c:pt>
                <c:pt idx="126">
                  <c:v>13.977147280000001</c:v>
                </c:pt>
                <c:pt idx="127">
                  <c:v>14.829370689999999</c:v>
                </c:pt>
                <c:pt idx="128">
                  <c:v>15.61881056</c:v>
                </c:pt>
                <c:pt idx="129">
                  <c:v>14.03984438</c:v>
                </c:pt>
                <c:pt idx="130">
                  <c:v>15.43258878</c:v>
                </c:pt>
                <c:pt idx="131">
                  <c:v>15.32513818</c:v>
                </c:pt>
                <c:pt idx="132">
                  <c:v>15.46415678</c:v>
                </c:pt>
                <c:pt idx="133">
                  <c:v>15.634679869999999</c:v>
                </c:pt>
                <c:pt idx="134">
                  <c:v>16.051725430000001</c:v>
                </c:pt>
                <c:pt idx="135">
                  <c:v>15.540302390000001</c:v>
                </c:pt>
                <c:pt idx="136">
                  <c:v>14.92122605</c:v>
                </c:pt>
                <c:pt idx="137">
                  <c:v>14.44130597</c:v>
                </c:pt>
                <c:pt idx="138">
                  <c:v>14.3807595</c:v>
                </c:pt>
                <c:pt idx="139">
                  <c:v>14.36506827</c:v>
                </c:pt>
                <c:pt idx="140">
                  <c:v>15.27799216</c:v>
                </c:pt>
                <c:pt idx="141">
                  <c:v>14.241822450000001</c:v>
                </c:pt>
                <c:pt idx="142">
                  <c:v>15.774161449999999</c:v>
                </c:pt>
                <c:pt idx="143">
                  <c:v>14.19490031</c:v>
                </c:pt>
                <c:pt idx="144">
                  <c:v>14.93726047</c:v>
                </c:pt>
                <c:pt idx="145">
                  <c:v>14.472941369999999</c:v>
                </c:pt>
                <c:pt idx="146">
                  <c:v>13.88527934</c:v>
                </c:pt>
                <c:pt idx="147">
                  <c:v>14.937242149999999</c:v>
                </c:pt>
                <c:pt idx="148">
                  <c:v>15.897261869999999</c:v>
                </c:pt>
                <c:pt idx="149">
                  <c:v>15.464496909999999</c:v>
                </c:pt>
                <c:pt idx="150">
                  <c:v>14.488777000000001</c:v>
                </c:pt>
                <c:pt idx="151">
                  <c:v>14.92160296</c:v>
                </c:pt>
                <c:pt idx="152">
                  <c:v>15.86597093</c:v>
                </c:pt>
                <c:pt idx="153">
                  <c:v>16.655564600000002</c:v>
                </c:pt>
                <c:pt idx="154">
                  <c:v>14.551571620000001</c:v>
                </c:pt>
                <c:pt idx="155">
                  <c:v>15.54073737</c:v>
                </c:pt>
                <c:pt idx="156">
                  <c:v>14.22635565</c:v>
                </c:pt>
                <c:pt idx="157">
                  <c:v>14.59633404</c:v>
                </c:pt>
                <c:pt idx="158">
                  <c:v>15.587715660000001</c:v>
                </c:pt>
                <c:pt idx="159">
                  <c:v>16.345716800000002</c:v>
                </c:pt>
                <c:pt idx="160">
                  <c:v>14.72201233</c:v>
                </c:pt>
                <c:pt idx="161">
                  <c:v>15.773858779999999</c:v>
                </c:pt>
                <c:pt idx="162">
                  <c:v>15.912963830000001</c:v>
                </c:pt>
                <c:pt idx="163">
                  <c:v>15.000027490000001</c:v>
                </c:pt>
                <c:pt idx="164">
                  <c:v>14.024363360000001</c:v>
                </c:pt>
                <c:pt idx="165">
                  <c:v>12.66285572</c:v>
                </c:pt>
                <c:pt idx="166">
                  <c:v>14.674826769999999</c:v>
                </c:pt>
                <c:pt idx="167">
                  <c:v>15.94431616</c:v>
                </c:pt>
                <c:pt idx="168">
                  <c:v>14.38113499</c:v>
                </c:pt>
                <c:pt idx="169">
                  <c:v>15.572011160000001</c:v>
                </c:pt>
                <c:pt idx="170">
                  <c:v>14.56715563</c:v>
                </c:pt>
                <c:pt idx="171">
                  <c:v>15.278151360000001</c:v>
                </c:pt>
                <c:pt idx="172">
                  <c:v>15.060588409999999</c:v>
                </c:pt>
                <c:pt idx="173">
                  <c:v>15.897222230000001</c:v>
                </c:pt>
                <c:pt idx="174">
                  <c:v>16.53199699</c:v>
                </c:pt>
                <c:pt idx="175">
                  <c:v>15.634874870000001</c:v>
                </c:pt>
                <c:pt idx="176">
                  <c:v>15.12358036</c:v>
                </c:pt>
                <c:pt idx="177">
                  <c:v>15.742631490000001</c:v>
                </c:pt>
                <c:pt idx="178">
                  <c:v>14.690559199999999</c:v>
                </c:pt>
                <c:pt idx="179">
                  <c:v>15.1078271</c:v>
                </c:pt>
                <c:pt idx="180">
                  <c:v>14.39673183</c:v>
                </c:pt>
                <c:pt idx="181">
                  <c:v>14.829586900000001</c:v>
                </c:pt>
                <c:pt idx="182">
                  <c:v>16.345867299999998</c:v>
                </c:pt>
                <c:pt idx="183">
                  <c:v>16.206829150000001</c:v>
                </c:pt>
                <c:pt idx="184">
                  <c:v>14.67492594</c:v>
                </c:pt>
                <c:pt idx="185">
                  <c:v>15.511633740000001</c:v>
                </c:pt>
                <c:pt idx="186">
                  <c:v>14.86114242</c:v>
                </c:pt>
                <c:pt idx="187">
                  <c:v>15.758282080000001</c:v>
                </c:pt>
                <c:pt idx="188">
                  <c:v>15.401661730000001</c:v>
                </c:pt>
                <c:pt idx="189">
                  <c:v>16.222556229999999</c:v>
                </c:pt>
                <c:pt idx="190">
                  <c:v>15.12350878</c:v>
                </c:pt>
                <c:pt idx="191">
                  <c:v>14.163438620000001</c:v>
                </c:pt>
                <c:pt idx="192">
                  <c:v>14.782584590000001</c:v>
                </c:pt>
                <c:pt idx="193">
                  <c:v>14.75342405</c:v>
                </c:pt>
                <c:pt idx="194">
                  <c:v>15.742620949999999</c:v>
                </c:pt>
                <c:pt idx="195">
                  <c:v>16.02084091</c:v>
                </c:pt>
                <c:pt idx="196">
                  <c:v>15.10785836</c:v>
                </c:pt>
                <c:pt idx="197">
                  <c:v>14.905934390000001</c:v>
                </c:pt>
                <c:pt idx="198">
                  <c:v>15.805324410000001</c:v>
                </c:pt>
                <c:pt idx="199">
                  <c:v>16.516482499999999</c:v>
                </c:pt>
                <c:pt idx="200">
                  <c:v>15.64823677</c:v>
                </c:pt>
                <c:pt idx="201">
                  <c:v>14.567275220000001</c:v>
                </c:pt>
                <c:pt idx="202">
                  <c:v>14.27347265</c:v>
                </c:pt>
                <c:pt idx="203">
                  <c:v>14.90832835</c:v>
                </c:pt>
                <c:pt idx="204">
                  <c:v>15.341266429999999</c:v>
                </c:pt>
                <c:pt idx="205">
                  <c:v>15.433122040000001</c:v>
                </c:pt>
                <c:pt idx="206">
                  <c:v>14.472988450000001</c:v>
                </c:pt>
                <c:pt idx="207">
                  <c:v>15.01593066</c:v>
                </c:pt>
                <c:pt idx="208">
                  <c:v>16.099311929999999</c:v>
                </c:pt>
                <c:pt idx="209">
                  <c:v>14.861044379999999</c:v>
                </c:pt>
                <c:pt idx="210">
                  <c:v>15.619200360000001</c:v>
                </c:pt>
                <c:pt idx="211">
                  <c:v>15.48010088</c:v>
                </c:pt>
                <c:pt idx="212">
                  <c:v>16.314542419999999</c:v>
                </c:pt>
                <c:pt idx="213">
                  <c:v>15.55636408</c:v>
                </c:pt>
                <c:pt idx="214">
                  <c:v>15.495936199999999</c:v>
                </c:pt>
                <c:pt idx="215">
                  <c:v>15.54080678</c:v>
                </c:pt>
                <c:pt idx="216">
                  <c:v>16.11507482</c:v>
                </c:pt>
                <c:pt idx="217">
                  <c:v>15.46458028</c:v>
                </c:pt>
                <c:pt idx="218">
                  <c:v>14.071600739999999</c:v>
                </c:pt>
                <c:pt idx="219">
                  <c:v>15.86608172</c:v>
                </c:pt>
                <c:pt idx="220">
                  <c:v>14.78262702</c:v>
                </c:pt>
                <c:pt idx="221">
                  <c:v>15.49591815</c:v>
                </c:pt>
                <c:pt idx="222">
                  <c:v>15.26261059</c:v>
                </c:pt>
                <c:pt idx="223">
                  <c:v>15.897332349999999</c:v>
                </c:pt>
                <c:pt idx="224">
                  <c:v>15.464490440000001</c:v>
                </c:pt>
                <c:pt idx="225">
                  <c:v>16.361679410000001</c:v>
                </c:pt>
                <c:pt idx="226">
                  <c:v>15.46455812</c:v>
                </c:pt>
                <c:pt idx="227">
                  <c:v>16.207066009999998</c:v>
                </c:pt>
                <c:pt idx="228">
                  <c:v>16.33275514</c:v>
                </c:pt>
                <c:pt idx="229">
                  <c:v>15.74260336</c:v>
                </c:pt>
                <c:pt idx="230">
                  <c:v>15.866105640000001</c:v>
                </c:pt>
                <c:pt idx="231">
                  <c:v>17.445104610000001</c:v>
                </c:pt>
                <c:pt idx="232">
                  <c:v>14.65927804</c:v>
                </c:pt>
                <c:pt idx="233">
                  <c:v>15.72697786</c:v>
                </c:pt>
                <c:pt idx="234">
                  <c:v>15.26276758</c:v>
                </c:pt>
                <c:pt idx="235">
                  <c:v>14.10301606</c:v>
                </c:pt>
                <c:pt idx="236">
                  <c:v>14.93739774</c:v>
                </c:pt>
                <c:pt idx="237">
                  <c:v>15.742670759999999</c:v>
                </c:pt>
                <c:pt idx="238">
                  <c:v>15.77408595</c:v>
                </c:pt>
                <c:pt idx="239">
                  <c:v>15.94476927</c:v>
                </c:pt>
                <c:pt idx="240">
                  <c:v>16.06799101</c:v>
                </c:pt>
                <c:pt idx="241">
                  <c:v>17.429629569999999</c:v>
                </c:pt>
                <c:pt idx="242">
                  <c:v>15.82137782</c:v>
                </c:pt>
                <c:pt idx="243">
                  <c:v>16.579446440000002</c:v>
                </c:pt>
                <c:pt idx="244">
                  <c:v>16.191291400000001</c:v>
                </c:pt>
                <c:pt idx="245">
                  <c:v>13.993157460000001</c:v>
                </c:pt>
                <c:pt idx="246">
                  <c:v>15.493705820000001</c:v>
                </c:pt>
                <c:pt idx="247">
                  <c:v>14.8298015</c:v>
                </c:pt>
                <c:pt idx="248">
                  <c:v>15.047392090000001</c:v>
                </c:pt>
                <c:pt idx="249">
                  <c:v>13.97733496</c:v>
                </c:pt>
                <c:pt idx="250">
                  <c:v>14.96884642</c:v>
                </c:pt>
                <c:pt idx="251">
                  <c:v>16.71841517</c:v>
                </c:pt>
                <c:pt idx="252">
                  <c:v>15.74262386</c:v>
                </c:pt>
                <c:pt idx="253">
                  <c:v>15.774204279999999</c:v>
                </c:pt>
                <c:pt idx="254">
                  <c:v>15.123632949999999</c:v>
                </c:pt>
                <c:pt idx="255">
                  <c:v>16.361805400000001</c:v>
                </c:pt>
                <c:pt idx="256">
                  <c:v>15.495931540000001</c:v>
                </c:pt>
                <c:pt idx="257">
                  <c:v>15.27827864</c:v>
                </c:pt>
                <c:pt idx="258">
                  <c:v>14.242130769999999</c:v>
                </c:pt>
                <c:pt idx="259">
                  <c:v>15.107970760000001</c:v>
                </c:pt>
                <c:pt idx="260">
                  <c:v>15.74267768</c:v>
                </c:pt>
                <c:pt idx="261">
                  <c:v>16.671465420000001</c:v>
                </c:pt>
                <c:pt idx="262">
                  <c:v>15.75856976</c:v>
                </c:pt>
                <c:pt idx="263">
                  <c:v>16.08371541</c:v>
                </c:pt>
                <c:pt idx="264">
                  <c:v>15.262612130000001</c:v>
                </c:pt>
                <c:pt idx="265">
                  <c:v>16.330443349999999</c:v>
                </c:pt>
                <c:pt idx="266">
                  <c:v>15.294141189999999</c:v>
                </c:pt>
                <c:pt idx="267">
                  <c:v>16.254318009999999</c:v>
                </c:pt>
                <c:pt idx="268">
                  <c:v>15.199878529999999</c:v>
                </c:pt>
                <c:pt idx="269">
                  <c:v>14.643600510000001</c:v>
                </c:pt>
                <c:pt idx="270">
                  <c:v>14.84548515</c:v>
                </c:pt>
                <c:pt idx="271">
                  <c:v>14.520289549999999</c:v>
                </c:pt>
                <c:pt idx="272">
                  <c:v>14.504633650000001</c:v>
                </c:pt>
                <c:pt idx="273">
                  <c:v>14.96886447</c:v>
                </c:pt>
                <c:pt idx="274">
                  <c:v>16.020963210000001</c:v>
                </c:pt>
                <c:pt idx="275">
                  <c:v>14.36545325</c:v>
                </c:pt>
                <c:pt idx="276">
                  <c:v>16.099457940000001</c:v>
                </c:pt>
                <c:pt idx="277">
                  <c:v>13.854091840000001</c:v>
                </c:pt>
                <c:pt idx="278">
                  <c:v>15.6665761</c:v>
                </c:pt>
                <c:pt idx="279">
                  <c:v>15.58787862</c:v>
                </c:pt>
                <c:pt idx="280">
                  <c:v>14.334013479999999</c:v>
                </c:pt>
                <c:pt idx="281">
                  <c:v>15.75836166</c:v>
                </c:pt>
                <c:pt idx="282">
                  <c:v>15.619347319999999</c:v>
                </c:pt>
                <c:pt idx="283">
                  <c:v>16.067869529999999</c:v>
                </c:pt>
                <c:pt idx="284">
                  <c:v>15.63500267</c:v>
                </c:pt>
                <c:pt idx="285">
                  <c:v>14.706308809999999</c:v>
                </c:pt>
                <c:pt idx="286">
                  <c:v>14.488705939999999</c:v>
                </c:pt>
                <c:pt idx="287">
                  <c:v>15.43304032</c:v>
                </c:pt>
                <c:pt idx="288">
                  <c:v>14.56728676</c:v>
                </c:pt>
                <c:pt idx="289">
                  <c:v>15.695475180000001</c:v>
                </c:pt>
                <c:pt idx="290">
                  <c:v>16.778785240000001</c:v>
                </c:pt>
                <c:pt idx="291">
                  <c:v>14.504490329999999</c:v>
                </c:pt>
                <c:pt idx="292">
                  <c:v>15.32540122</c:v>
                </c:pt>
                <c:pt idx="293">
                  <c:v>15.202087560000001</c:v>
                </c:pt>
                <c:pt idx="294">
                  <c:v>15.634917400000001</c:v>
                </c:pt>
                <c:pt idx="295">
                  <c:v>14.984508630000001</c:v>
                </c:pt>
                <c:pt idx="296">
                  <c:v>15.758235770000001</c:v>
                </c:pt>
                <c:pt idx="297">
                  <c:v>14.520220159999999</c:v>
                </c:pt>
                <c:pt idx="298">
                  <c:v>15.031566489999999</c:v>
                </c:pt>
                <c:pt idx="299">
                  <c:v>15.262558370000001</c:v>
                </c:pt>
                <c:pt idx="300">
                  <c:v>15.10793563</c:v>
                </c:pt>
                <c:pt idx="301">
                  <c:v>15.107904960000001</c:v>
                </c:pt>
                <c:pt idx="302">
                  <c:v>15.48024391</c:v>
                </c:pt>
                <c:pt idx="303">
                  <c:v>15.092056510000001</c:v>
                </c:pt>
                <c:pt idx="304">
                  <c:v>14.70634379</c:v>
                </c:pt>
                <c:pt idx="305">
                  <c:v>12.92536818</c:v>
                </c:pt>
                <c:pt idx="306">
                  <c:v>15.46460083</c:v>
                </c:pt>
                <c:pt idx="307">
                  <c:v>14.782572549999999</c:v>
                </c:pt>
                <c:pt idx="308">
                  <c:v>13.54436475</c:v>
                </c:pt>
                <c:pt idx="309">
                  <c:v>14.194937830000001</c:v>
                </c:pt>
                <c:pt idx="310">
                  <c:v>15.57218896</c:v>
                </c:pt>
                <c:pt idx="311">
                  <c:v>15.711229700000001</c:v>
                </c:pt>
                <c:pt idx="312">
                  <c:v>15.433073200000001</c:v>
                </c:pt>
                <c:pt idx="313">
                  <c:v>14.845380860000001</c:v>
                </c:pt>
                <c:pt idx="314">
                  <c:v>15.525138549999999</c:v>
                </c:pt>
                <c:pt idx="315">
                  <c:v>12.662914020000001</c:v>
                </c:pt>
                <c:pt idx="316">
                  <c:v>15.89735773</c:v>
                </c:pt>
                <c:pt idx="317">
                  <c:v>14.19489285</c:v>
                </c:pt>
                <c:pt idx="318">
                  <c:v>13.8539032</c:v>
                </c:pt>
                <c:pt idx="319">
                  <c:v>14.289148040000001</c:v>
                </c:pt>
                <c:pt idx="320">
                  <c:v>15.12345949</c:v>
                </c:pt>
                <c:pt idx="321">
                  <c:v>14.504564269999999</c:v>
                </c:pt>
                <c:pt idx="322">
                  <c:v>13.28197975</c:v>
                </c:pt>
                <c:pt idx="323">
                  <c:v>13.43673824</c:v>
                </c:pt>
                <c:pt idx="324">
                  <c:v>13.77766673</c:v>
                </c:pt>
                <c:pt idx="325">
                  <c:v>14.53593131</c:v>
                </c:pt>
                <c:pt idx="326">
                  <c:v>16.19128838</c:v>
                </c:pt>
                <c:pt idx="327">
                  <c:v>14.47293758</c:v>
                </c:pt>
                <c:pt idx="328">
                  <c:v>13.91679323</c:v>
                </c:pt>
                <c:pt idx="329">
                  <c:v>14.226310509999999</c:v>
                </c:pt>
                <c:pt idx="330">
                  <c:v>14.318283109999999</c:v>
                </c:pt>
                <c:pt idx="331">
                  <c:v>13.560182470000001</c:v>
                </c:pt>
                <c:pt idx="332">
                  <c:v>14.79835761</c:v>
                </c:pt>
                <c:pt idx="333">
                  <c:v>14.58304819</c:v>
                </c:pt>
                <c:pt idx="334">
                  <c:v>13.65441356</c:v>
                </c:pt>
                <c:pt idx="335">
                  <c:v>12.539613060000001</c:v>
                </c:pt>
                <c:pt idx="336">
                  <c:v>14.25780964</c:v>
                </c:pt>
                <c:pt idx="337">
                  <c:v>12.98819576</c:v>
                </c:pt>
                <c:pt idx="338">
                  <c:v>13.0958471</c:v>
                </c:pt>
                <c:pt idx="339">
                  <c:v>13.313480029999999</c:v>
                </c:pt>
                <c:pt idx="340">
                  <c:v>12.647190070000001</c:v>
                </c:pt>
                <c:pt idx="341">
                  <c:v>13.88535785</c:v>
                </c:pt>
                <c:pt idx="342">
                  <c:v>11.936198429999999</c:v>
                </c:pt>
                <c:pt idx="343">
                  <c:v>12.10667465</c:v>
                </c:pt>
                <c:pt idx="344">
                  <c:v>12.353394270000001</c:v>
                </c:pt>
                <c:pt idx="345">
                  <c:v>11.254284569999999</c:v>
                </c:pt>
                <c:pt idx="346">
                  <c:v>11.17805079</c:v>
                </c:pt>
                <c:pt idx="347">
                  <c:v>12.24572919</c:v>
                </c:pt>
                <c:pt idx="348">
                  <c:v>11.68717285</c:v>
                </c:pt>
                <c:pt idx="349">
                  <c:v>10.38849402</c:v>
                </c:pt>
                <c:pt idx="350">
                  <c:v>12.07526854</c:v>
                </c:pt>
                <c:pt idx="351">
                  <c:v>9.8770390399999997</c:v>
                </c:pt>
                <c:pt idx="352">
                  <c:v>11.099504789999999</c:v>
                </c:pt>
                <c:pt idx="353">
                  <c:v>9.8141925499999996</c:v>
                </c:pt>
                <c:pt idx="354">
                  <c:v>9.7379823000000005</c:v>
                </c:pt>
                <c:pt idx="355">
                  <c:v>9.2894017400000006</c:v>
                </c:pt>
                <c:pt idx="356">
                  <c:v>8.4998441000000007</c:v>
                </c:pt>
                <c:pt idx="357">
                  <c:v>8.3451068399999997</c:v>
                </c:pt>
                <c:pt idx="358">
                  <c:v>7.1226645499999997</c:v>
                </c:pt>
                <c:pt idx="359">
                  <c:v>7.7259835199999998</c:v>
                </c:pt>
                <c:pt idx="360">
                  <c:v>8.0041544400000006</c:v>
                </c:pt>
                <c:pt idx="361">
                  <c:v>7.4793203300000002</c:v>
                </c:pt>
                <c:pt idx="362">
                  <c:v>6.0549509300000004</c:v>
                </c:pt>
                <c:pt idx="363">
                  <c:v>7.0912393099999997</c:v>
                </c:pt>
                <c:pt idx="364">
                  <c:v>7.5869608800000004</c:v>
                </c:pt>
                <c:pt idx="365">
                  <c:v>5.4045268499999999</c:v>
                </c:pt>
                <c:pt idx="366">
                  <c:v>5.0948089999999997</c:v>
                </c:pt>
                <c:pt idx="367">
                  <c:v>4.6933010399999997</c:v>
                </c:pt>
                <c:pt idx="368">
                  <c:v>5.3124570499999999</c:v>
                </c:pt>
                <c:pt idx="369">
                  <c:v>4.6305981200000002</c:v>
                </c:pt>
                <c:pt idx="370">
                  <c:v>3.6706234599999998</c:v>
                </c:pt>
                <c:pt idx="371">
                  <c:v>3.37664432</c:v>
                </c:pt>
                <c:pt idx="372">
                  <c:v>2.8518557499999999</c:v>
                </c:pt>
                <c:pt idx="373">
                  <c:v>2.6185911900000001</c:v>
                </c:pt>
                <c:pt idx="374">
                  <c:v>3.1591995399999999</c:v>
                </c:pt>
                <c:pt idx="375">
                  <c:v>3.59425412</c:v>
                </c:pt>
                <c:pt idx="376">
                  <c:v>3.5316008499999998</c:v>
                </c:pt>
                <c:pt idx="377">
                  <c:v>2.3091739800000002</c:v>
                </c:pt>
                <c:pt idx="378">
                  <c:v>-4.3781769999999998E-2</c:v>
                </c:pt>
                <c:pt idx="379">
                  <c:v>1.3806149000000001</c:v>
                </c:pt>
                <c:pt idx="380">
                  <c:v>1.70587672</c:v>
                </c:pt>
                <c:pt idx="381">
                  <c:v>1.9997535399999999</c:v>
                </c:pt>
                <c:pt idx="382">
                  <c:v>2.9283917399999999</c:v>
                </c:pt>
                <c:pt idx="383">
                  <c:v>1.5354198999999999</c:v>
                </c:pt>
                <c:pt idx="384">
                  <c:v>4.3660105600000003</c:v>
                </c:pt>
                <c:pt idx="385">
                  <c:v>1.4726356300000001</c:v>
                </c:pt>
                <c:pt idx="386">
                  <c:v>1.0239480599999999</c:v>
                </c:pt>
                <c:pt idx="387">
                  <c:v>1.4568240100000001</c:v>
                </c:pt>
                <c:pt idx="388">
                  <c:v>2.4324688499999998</c:v>
                </c:pt>
                <c:pt idx="389">
                  <c:v>2.6501210500000001</c:v>
                </c:pt>
                <c:pt idx="390">
                  <c:v>1.90775903</c:v>
                </c:pt>
                <c:pt idx="391">
                  <c:v>0.60691589000000001</c:v>
                </c:pt>
                <c:pt idx="392">
                  <c:v>2.4482816700000001</c:v>
                </c:pt>
                <c:pt idx="393">
                  <c:v>2.0469340599999999</c:v>
                </c:pt>
                <c:pt idx="394">
                  <c:v>1.59855803</c:v>
                </c:pt>
                <c:pt idx="395">
                  <c:v>1.86069763</c:v>
                </c:pt>
                <c:pt idx="396">
                  <c:v>2.2934324500000001</c:v>
                </c:pt>
                <c:pt idx="397">
                  <c:v>3.4237599300000001</c:v>
                </c:pt>
                <c:pt idx="398">
                  <c:v>1.9365905299999999</c:v>
                </c:pt>
                <c:pt idx="399">
                  <c:v>2.2932387099999998</c:v>
                </c:pt>
                <c:pt idx="400">
                  <c:v>1.5799728099999999</c:v>
                </c:pt>
                <c:pt idx="401">
                  <c:v>1.42745324</c:v>
                </c:pt>
                <c:pt idx="402">
                  <c:v>-0.21397815000000001</c:v>
                </c:pt>
                <c:pt idx="403">
                  <c:v>-0.42936261999999997</c:v>
                </c:pt>
                <c:pt idx="404">
                  <c:v>3.3891899999999998E-3</c:v>
                </c:pt>
                <c:pt idx="405">
                  <c:v>-1.71483461</c:v>
                </c:pt>
                <c:pt idx="406">
                  <c:v>-1.4366743099999999</c:v>
                </c:pt>
                <c:pt idx="407">
                  <c:v>-4.0364114200000003</c:v>
                </c:pt>
                <c:pt idx="408">
                  <c:v>-4.9334276399999997</c:v>
                </c:pt>
                <c:pt idx="409">
                  <c:v>-8.3852575999999992</c:v>
                </c:pt>
                <c:pt idx="410">
                  <c:v>-8.7864806899999994</c:v>
                </c:pt>
                <c:pt idx="411">
                  <c:v>-11.326605369999999</c:v>
                </c:pt>
                <c:pt idx="412">
                  <c:v>-12.842495250000001</c:v>
                </c:pt>
                <c:pt idx="413">
                  <c:v>-14.730990139999999</c:v>
                </c:pt>
                <c:pt idx="414">
                  <c:v>-16.21558263</c:v>
                </c:pt>
                <c:pt idx="415">
                  <c:v>-18.786626720000001</c:v>
                </c:pt>
                <c:pt idx="416">
                  <c:v>-20.580414359999999</c:v>
                </c:pt>
                <c:pt idx="417">
                  <c:v>-20.148246950000001</c:v>
                </c:pt>
                <c:pt idx="418">
                  <c:v>-22.2044432</c:v>
                </c:pt>
                <c:pt idx="419">
                  <c:v>-18.878365339999998</c:v>
                </c:pt>
                <c:pt idx="420">
                  <c:v>-18.81490964</c:v>
                </c:pt>
                <c:pt idx="421">
                  <c:v>-19.791216219999999</c:v>
                </c:pt>
                <c:pt idx="422">
                  <c:v>-18.925089159999999</c:v>
                </c:pt>
                <c:pt idx="423">
                  <c:v>-19.079779370000001</c:v>
                </c:pt>
                <c:pt idx="424">
                  <c:v>-19.898975950000001</c:v>
                </c:pt>
                <c:pt idx="425">
                  <c:v>-19.513574429999998</c:v>
                </c:pt>
                <c:pt idx="426">
                  <c:v>-20.040318890000002</c:v>
                </c:pt>
                <c:pt idx="427">
                  <c:v>-19.83800046</c:v>
                </c:pt>
                <c:pt idx="428">
                  <c:v>-19.759799180000002</c:v>
                </c:pt>
                <c:pt idx="429">
                  <c:v>-19.823035610000002</c:v>
                </c:pt>
                <c:pt idx="430">
                  <c:v>-19.99276163</c:v>
                </c:pt>
                <c:pt idx="431">
                  <c:v>-20.751246859999998</c:v>
                </c:pt>
                <c:pt idx="432">
                  <c:v>-19.806759840000002</c:v>
                </c:pt>
                <c:pt idx="433">
                  <c:v>-18.599960299999999</c:v>
                </c:pt>
                <c:pt idx="434">
                  <c:v>-17.62458797</c:v>
                </c:pt>
                <c:pt idx="435">
                  <c:v>-19.528566290000001</c:v>
                </c:pt>
                <c:pt idx="436">
                  <c:v>-19.513084200000002</c:v>
                </c:pt>
                <c:pt idx="437">
                  <c:v>-19.65164279</c:v>
                </c:pt>
                <c:pt idx="438">
                  <c:v>-19.929832770000001</c:v>
                </c:pt>
                <c:pt idx="439">
                  <c:v>-19.82220706</c:v>
                </c:pt>
                <c:pt idx="440">
                  <c:v>-18.211647070000001</c:v>
                </c:pt>
                <c:pt idx="441">
                  <c:v>-19.03267683</c:v>
                </c:pt>
                <c:pt idx="442">
                  <c:v>-18.305841019999999</c:v>
                </c:pt>
                <c:pt idx="443">
                  <c:v>-19.188128280000001</c:v>
                </c:pt>
                <c:pt idx="444">
                  <c:v>-20.719775800000001</c:v>
                </c:pt>
                <c:pt idx="445">
                  <c:v>-19.560316459999999</c:v>
                </c:pt>
                <c:pt idx="446">
                  <c:v>-19.18729021</c:v>
                </c:pt>
                <c:pt idx="447">
                  <c:v>-19.728556040000001</c:v>
                </c:pt>
                <c:pt idx="448">
                  <c:v>-18.25952904</c:v>
                </c:pt>
                <c:pt idx="449">
                  <c:v>-19.82229426</c:v>
                </c:pt>
                <c:pt idx="450">
                  <c:v>-19.001534719999999</c:v>
                </c:pt>
                <c:pt idx="451">
                  <c:v>-20.735317899999998</c:v>
                </c:pt>
                <c:pt idx="452">
                  <c:v>-19.171952130000001</c:v>
                </c:pt>
                <c:pt idx="453">
                  <c:v>-5.1978971999999999</c:v>
                </c:pt>
                <c:pt idx="454">
                  <c:v>-3.1229988799999999</c:v>
                </c:pt>
                <c:pt idx="455">
                  <c:v>2.7735728000000002</c:v>
                </c:pt>
                <c:pt idx="456">
                  <c:v>1.62730032</c:v>
                </c:pt>
                <c:pt idx="457">
                  <c:v>0.63810895000000001</c:v>
                </c:pt>
                <c:pt idx="458">
                  <c:v>1.7979198199999999</c:v>
                </c:pt>
                <c:pt idx="459">
                  <c:v>0.15818539000000001</c:v>
                </c:pt>
                <c:pt idx="460">
                  <c:v>1.53558003</c:v>
                </c:pt>
                <c:pt idx="461">
                  <c:v>1.3177354299999999</c:v>
                </c:pt>
                <c:pt idx="462">
                  <c:v>1.4882638100000001</c:v>
                </c:pt>
                <c:pt idx="463">
                  <c:v>-0.61567896</c:v>
                </c:pt>
                <c:pt idx="464">
                  <c:v>-0.77050185999999998</c:v>
                </c:pt>
                <c:pt idx="465">
                  <c:v>5.0380179999999997E-2</c:v>
                </c:pt>
                <c:pt idx="466">
                  <c:v>-0.83340451999999998</c:v>
                </c:pt>
                <c:pt idx="467">
                  <c:v>-1.822147</c:v>
                </c:pt>
                <c:pt idx="468">
                  <c:v>-0.92520698000000001</c:v>
                </c:pt>
                <c:pt idx="469">
                  <c:v>-1.6834684200000001</c:v>
                </c:pt>
                <c:pt idx="470">
                  <c:v>-2.9215269400000001</c:v>
                </c:pt>
                <c:pt idx="471">
                  <c:v>-2.6433158400000001</c:v>
                </c:pt>
                <c:pt idx="472">
                  <c:v>-4.0519627399999996</c:v>
                </c:pt>
                <c:pt idx="473">
                  <c:v>-6.6991146500000003</c:v>
                </c:pt>
                <c:pt idx="474">
                  <c:v>-11.00123969</c:v>
                </c:pt>
                <c:pt idx="475">
                  <c:v>-12.98164242</c:v>
                </c:pt>
                <c:pt idx="476">
                  <c:v>-15.643848849999999</c:v>
                </c:pt>
                <c:pt idx="477">
                  <c:v>-17.19087189</c:v>
                </c:pt>
                <c:pt idx="478">
                  <c:v>-18.10435799</c:v>
                </c:pt>
                <c:pt idx="479">
                  <c:v>-18.692218579999999</c:v>
                </c:pt>
                <c:pt idx="480">
                  <c:v>-19.76156469</c:v>
                </c:pt>
                <c:pt idx="481">
                  <c:v>-20.27142156</c:v>
                </c:pt>
                <c:pt idx="482">
                  <c:v>-19.219686889999998</c:v>
                </c:pt>
                <c:pt idx="483">
                  <c:v>-20.719584359999999</c:v>
                </c:pt>
                <c:pt idx="484">
                  <c:v>1.13404667</c:v>
                </c:pt>
                <c:pt idx="485">
                  <c:v>1.8605425799999999</c:v>
                </c:pt>
                <c:pt idx="486">
                  <c:v>0.42088754</c:v>
                </c:pt>
                <c:pt idx="487">
                  <c:v>1.00830844</c:v>
                </c:pt>
                <c:pt idx="488">
                  <c:v>2.99120133</c:v>
                </c:pt>
                <c:pt idx="489">
                  <c:v>1.47251759</c:v>
                </c:pt>
                <c:pt idx="490">
                  <c:v>1.3964040499999999</c:v>
                </c:pt>
                <c:pt idx="491">
                  <c:v>2.3250063299999999</c:v>
                </c:pt>
                <c:pt idx="492">
                  <c:v>0.76166146000000001</c:v>
                </c:pt>
                <c:pt idx="493">
                  <c:v>1.24154035</c:v>
                </c:pt>
                <c:pt idx="494">
                  <c:v>1.3647483199999999</c:v>
                </c:pt>
                <c:pt idx="495">
                  <c:v>0.17383642999999999</c:v>
                </c:pt>
                <c:pt idx="496">
                  <c:v>0.69864868000000002</c:v>
                </c:pt>
                <c:pt idx="497">
                  <c:v>0.55976143</c:v>
                </c:pt>
                <c:pt idx="498">
                  <c:v>2.16999085</c:v>
                </c:pt>
                <c:pt idx="499">
                  <c:v>-0.50800208999999996</c:v>
                </c:pt>
                <c:pt idx="500">
                  <c:v>0.15814661999999999</c:v>
                </c:pt>
                <c:pt idx="501">
                  <c:v>-0.30617431000000001</c:v>
                </c:pt>
                <c:pt idx="502">
                  <c:v>-1.2503316499999999</c:v>
                </c:pt>
                <c:pt idx="503">
                  <c:v>-0.73918094999999995</c:v>
                </c:pt>
                <c:pt idx="504">
                  <c:v>-3.7893654200000002</c:v>
                </c:pt>
                <c:pt idx="505">
                  <c:v>-5.0878862099999997</c:v>
                </c:pt>
                <c:pt idx="506">
                  <c:v>-5.8621821799999996</c:v>
                </c:pt>
                <c:pt idx="507">
                  <c:v>-10.659879419999999</c:v>
                </c:pt>
                <c:pt idx="508">
                  <c:v>-12.346781180000001</c:v>
                </c:pt>
                <c:pt idx="509">
                  <c:v>-14.389860779999999</c:v>
                </c:pt>
                <c:pt idx="510">
                  <c:v>-16.648771400000001</c:v>
                </c:pt>
                <c:pt idx="511">
                  <c:v>-17.005433799999999</c:v>
                </c:pt>
                <c:pt idx="512">
                  <c:v>-19.450524009999999</c:v>
                </c:pt>
                <c:pt idx="513">
                  <c:v>-17.112452149999999</c:v>
                </c:pt>
                <c:pt idx="514">
                  <c:v>-18.136010049999999</c:v>
                </c:pt>
                <c:pt idx="515">
                  <c:v>-8.5247105699999999</c:v>
                </c:pt>
                <c:pt idx="516">
                  <c:v>-2.62756357</c:v>
                </c:pt>
                <c:pt idx="517">
                  <c:v>0.15824768</c:v>
                </c:pt>
                <c:pt idx="518">
                  <c:v>1.8764144199999999</c:v>
                </c:pt>
                <c:pt idx="519">
                  <c:v>1.7977105</c:v>
                </c:pt>
                <c:pt idx="520">
                  <c:v>2.1543696899999998</c:v>
                </c:pt>
                <c:pt idx="521">
                  <c:v>1.7057510600000001</c:v>
                </c:pt>
                <c:pt idx="522">
                  <c:v>1.03942954</c:v>
                </c:pt>
                <c:pt idx="523">
                  <c:v>1.3334386899999999</c:v>
                </c:pt>
                <c:pt idx="524">
                  <c:v>2.8049367599999999</c:v>
                </c:pt>
                <c:pt idx="525">
                  <c:v>0.77726123000000003</c:v>
                </c:pt>
                <c:pt idx="526">
                  <c:v>1.5195587699999999</c:v>
                </c:pt>
                <c:pt idx="527">
                  <c:v>1.50375719</c:v>
                </c:pt>
                <c:pt idx="528">
                  <c:v>1.36486467</c:v>
                </c:pt>
                <c:pt idx="529">
                  <c:v>0.86901779000000001</c:v>
                </c:pt>
                <c:pt idx="530">
                  <c:v>2.8361346799999998</c:v>
                </c:pt>
                <c:pt idx="531">
                  <c:v>2.1857407700000002</c:v>
                </c:pt>
                <c:pt idx="532">
                  <c:v>1.86037238</c:v>
                </c:pt>
                <c:pt idx="533">
                  <c:v>1.5822160599999999</c:v>
                </c:pt>
                <c:pt idx="534">
                  <c:v>0.24987335999999999</c:v>
                </c:pt>
                <c:pt idx="535">
                  <c:v>1.2412801899999999</c:v>
                </c:pt>
                <c:pt idx="536">
                  <c:v>1.6429946499999999</c:v>
                </c:pt>
                <c:pt idx="537">
                  <c:v>3.3611699900000001</c:v>
                </c:pt>
                <c:pt idx="538">
                  <c:v>1.2415561500000001</c:v>
                </c:pt>
                <c:pt idx="539">
                  <c:v>3.4887040000000001E-2</c:v>
                </c:pt>
                <c:pt idx="540">
                  <c:v>2.1700809200000002</c:v>
                </c:pt>
                <c:pt idx="541">
                  <c:v>1.5825555099999999</c:v>
                </c:pt>
                <c:pt idx="542">
                  <c:v>2.0154563699999999</c:v>
                </c:pt>
                <c:pt idx="543">
                  <c:v>1.6587130699999999</c:v>
                </c:pt>
                <c:pt idx="544">
                  <c:v>2.46410712</c:v>
                </c:pt>
                <c:pt idx="545">
                  <c:v>1.7977405</c:v>
                </c:pt>
                <c:pt idx="546">
                  <c:v>1.92095963</c:v>
                </c:pt>
                <c:pt idx="547">
                  <c:v>1.96825502</c:v>
                </c:pt>
                <c:pt idx="548">
                  <c:v>1.82925608</c:v>
                </c:pt>
                <c:pt idx="549">
                  <c:v>1.5509206099999999</c:v>
                </c:pt>
                <c:pt idx="550">
                  <c:v>1.9682244200000001</c:v>
                </c:pt>
                <c:pt idx="551">
                  <c:v>1.03958361</c:v>
                </c:pt>
                <c:pt idx="552">
                  <c:v>1.3647876000000001</c:v>
                </c:pt>
                <c:pt idx="553">
                  <c:v>1.9995753199999999</c:v>
                </c:pt>
                <c:pt idx="554">
                  <c:v>2.78895816</c:v>
                </c:pt>
                <c:pt idx="555">
                  <c:v>2.4795164500000002</c:v>
                </c:pt>
                <c:pt idx="556">
                  <c:v>2.7419568299999999</c:v>
                </c:pt>
                <c:pt idx="557">
                  <c:v>1.5039004</c:v>
                </c:pt>
                <c:pt idx="558">
                  <c:v>0.57513077000000001</c:v>
                </c:pt>
                <c:pt idx="559">
                  <c:v>1.20999056</c:v>
                </c:pt>
                <c:pt idx="560">
                  <c:v>1.33342019</c:v>
                </c:pt>
                <c:pt idx="561">
                  <c:v>1.5981363500000001</c:v>
                </c:pt>
                <c:pt idx="562">
                  <c:v>1.0552030299999999</c:v>
                </c:pt>
                <c:pt idx="563">
                  <c:v>2.3406767799999999</c:v>
                </c:pt>
                <c:pt idx="564">
                  <c:v>1.84488871</c:v>
                </c:pt>
                <c:pt idx="565">
                  <c:v>1.67436739</c:v>
                </c:pt>
                <c:pt idx="566">
                  <c:v>1.3963810400000001</c:v>
                </c:pt>
                <c:pt idx="567">
                  <c:v>0.12668839000000001</c:v>
                </c:pt>
                <c:pt idx="568">
                  <c:v>1.3962899</c:v>
                </c:pt>
                <c:pt idx="569">
                  <c:v>0.34428842999999998</c:v>
                </c:pt>
                <c:pt idx="570">
                  <c:v>1.7213516099999999</c:v>
                </c:pt>
                <c:pt idx="571">
                  <c:v>1.4119731200000001</c:v>
                </c:pt>
                <c:pt idx="572">
                  <c:v>1.2414543099999999</c:v>
                </c:pt>
                <c:pt idx="573">
                  <c:v>2.6030791299999998</c:v>
                </c:pt>
                <c:pt idx="574">
                  <c:v>2.6815542300000001</c:v>
                </c:pt>
                <c:pt idx="575">
                  <c:v>2.04445224</c:v>
                </c:pt>
                <c:pt idx="576">
                  <c:v>1.8607464600000001</c:v>
                </c:pt>
                <c:pt idx="577">
                  <c:v>1.5825696600000001</c:v>
                </c:pt>
                <c:pt idx="578">
                  <c:v>1.7374271999999999</c:v>
                </c:pt>
                <c:pt idx="579">
                  <c:v>2.0468635700000002</c:v>
                </c:pt>
                <c:pt idx="580">
                  <c:v>2.3406251400000002</c:v>
                </c:pt>
                <c:pt idx="581">
                  <c:v>1.30195843</c:v>
                </c:pt>
                <c:pt idx="582">
                  <c:v>1.4274394399999999</c:v>
                </c:pt>
                <c:pt idx="583">
                  <c:v>1.07113334</c:v>
                </c:pt>
                <c:pt idx="584">
                  <c:v>3.5875500000000001E-3</c:v>
                </c:pt>
                <c:pt idx="585">
                  <c:v>-0.78600552000000001</c:v>
                </c:pt>
                <c:pt idx="586">
                  <c:v>0.26582204999999998</c:v>
                </c:pt>
                <c:pt idx="587">
                  <c:v>-0.18282813000000001</c:v>
                </c:pt>
                <c:pt idx="588">
                  <c:v>-0.29051785000000002</c:v>
                </c:pt>
                <c:pt idx="589">
                  <c:v>-2.21047978</c:v>
                </c:pt>
                <c:pt idx="590">
                  <c:v>-2.7824418799999999</c:v>
                </c:pt>
                <c:pt idx="591">
                  <c:v>-5.4292636999999999</c:v>
                </c:pt>
                <c:pt idx="592">
                  <c:v>-8.1676785899999995</c:v>
                </c:pt>
                <c:pt idx="593">
                  <c:v>-12.57976577</c:v>
                </c:pt>
                <c:pt idx="594">
                  <c:v>-16.695159790000002</c:v>
                </c:pt>
                <c:pt idx="595">
                  <c:v>-18.36676744</c:v>
                </c:pt>
                <c:pt idx="596">
                  <c:v>-22.854326690000001</c:v>
                </c:pt>
                <c:pt idx="597">
                  <c:v>-23.504694709999999</c:v>
                </c:pt>
                <c:pt idx="598">
                  <c:v>-27.529724569999999</c:v>
                </c:pt>
                <c:pt idx="599">
                  <c:v>-27.529843270000001</c:v>
                </c:pt>
                <c:pt idx="600">
                  <c:v>-30.252313180000002</c:v>
                </c:pt>
                <c:pt idx="601">
                  <c:v>-31.90935923</c:v>
                </c:pt>
                <c:pt idx="602">
                  <c:v>-34.029033630000001</c:v>
                </c:pt>
                <c:pt idx="603">
                  <c:v>-32.636797430000001</c:v>
                </c:pt>
                <c:pt idx="604">
                  <c:v>-35.327298239999998</c:v>
                </c:pt>
                <c:pt idx="605">
                  <c:v>-35.49948844</c:v>
                </c:pt>
                <c:pt idx="606">
                  <c:v>-35.74638882</c:v>
                </c:pt>
                <c:pt idx="607">
                  <c:v>-35.60725807</c:v>
                </c:pt>
                <c:pt idx="608">
                  <c:v>-36.521738399999997</c:v>
                </c:pt>
                <c:pt idx="609">
                  <c:v>-36.521249330000003</c:v>
                </c:pt>
                <c:pt idx="610">
                  <c:v>-36.845940059999997</c:v>
                </c:pt>
                <c:pt idx="611">
                  <c:v>-35.45321749</c:v>
                </c:pt>
                <c:pt idx="612">
                  <c:v>-36.195281080000001</c:v>
                </c:pt>
                <c:pt idx="613">
                  <c:v>-35.08176186</c:v>
                </c:pt>
                <c:pt idx="614">
                  <c:v>-36.426505280000001</c:v>
                </c:pt>
                <c:pt idx="615">
                  <c:v>-36.025131039999998</c:v>
                </c:pt>
                <c:pt idx="616">
                  <c:v>-34.771627109999997</c:v>
                </c:pt>
                <c:pt idx="617">
                  <c:v>-35.700512340000003</c:v>
                </c:pt>
                <c:pt idx="618">
                  <c:v>-34.95765488</c:v>
                </c:pt>
                <c:pt idx="619">
                  <c:v>-35.762902070000003</c:v>
                </c:pt>
                <c:pt idx="620">
                  <c:v>-37.09305397</c:v>
                </c:pt>
                <c:pt idx="621">
                  <c:v>-36.800169580000002</c:v>
                </c:pt>
                <c:pt idx="622">
                  <c:v>-37.945637240000003</c:v>
                </c:pt>
                <c:pt idx="623">
                  <c:v>-35.575442240000001</c:v>
                </c:pt>
                <c:pt idx="624">
                  <c:v>-36.505936310000003</c:v>
                </c:pt>
                <c:pt idx="625">
                  <c:v>-34.601736750000001</c:v>
                </c:pt>
                <c:pt idx="626">
                  <c:v>-37.171900800000003</c:v>
                </c:pt>
                <c:pt idx="627">
                  <c:v>-36.196057699999997</c:v>
                </c:pt>
                <c:pt idx="628">
                  <c:v>-35.220951059999997</c:v>
                </c:pt>
                <c:pt idx="629">
                  <c:v>-36.366000530000001</c:v>
                </c:pt>
                <c:pt idx="630">
                  <c:v>-35.577287750000004</c:v>
                </c:pt>
                <c:pt idx="631">
                  <c:v>-37.729874930000001</c:v>
                </c:pt>
                <c:pt idx="632">
                  <c:v>-35.732282259999998</c:v>
                </c:pt>
                <c:pt idx="633">
                  <c:v>-36.474166140000001</c:v>
                </c:pt>
                <c:pt idx="634">
                  <c:v>-35.593809640000003</c:v>
                </c:pt>
                <c:pt idx="635">
                  <c:v>-35.22043884</c:v>
                </c:pt>
                <c:pt idx="636">
                  <c:v>-35.407036339999998</c:v>
                </c:pt>
                <c:pt idx="637">
                  <c:v>-35.871201710000001</c:v>
                </c:pt>
                <c:pt idx="638">
                  <c:v>-34.447232970000002</c:v>
                </c:pt>
                <c:pt idx="639">
                  <c:v>-35.870971269999998</c:v>
                </c:pt>
                <c:pt idx="640">
                  <c:v>-36.180456329999998</c:v>
                </c:pt>
                <c:pt idx="641">
                  <c:v>-35.746804830000002</c:v>
                </c:pt>
                <c:pt idx="642">
                  <c:v>-35.838471660000003</c:v>
                </c:pt>
                <c:pt idx="643">
                  <c:v>-35.421718759999997</c:v>
                </c:pt>
                <c:pt idx="644">
                  <c:v>-36.087272630000001</c:v>
                </c:pt>
                <c:pt idx="645">
                  <c:v>-36.303065859999997</c:v>
                </c:pt>
                <c:pt idx="646">
                  <c:v>-36.643594739999998</c:v>
                </c:pt>
                <c:pt idx="647">
                  <c:v>-35.591217649999997</c:v>
                </c:pt>
                <c:pt idx="648">
                  <c:v>-36.612477869999999</c:v>
                </c:pt>
                <c:pt idx="649">
                  <c:v>-36.210112049999999</c:v>
                </c:pt>
                <c:pt idx="650">
                  <c:v>-36.087195610000002</c:v>
                </c:pt>
                <c:pt idx="651">
                  <c:v>-36.164264459999998</c:v>
                </c:pt>
                <c:pt idx="652">
                  <c:v>-34.910994789999997</c:v>
                </c:pt>
                <c:pt idx="653">
                  <c:v>-34.926662229999998</c:v>
                </c:pt>
                <c:pt idx="654">
                  <c:v>-35.421555519999998</c:v>
                </c:pt>
                <c:pt idx="655">
                  <c:v>-36.041124680000003</c:v>
                </c:pt>
                <c:pt idx="656">
                  <c:v>-36.008786460000003</c:v>
                </c:pt>
                <c:pt idx="657">
                  <c:v>-36.334500849999998</c:v>
                </c:pt>
                <c:pt idx="658">
                  <c:v>-34.541366600000003</c:v>
                </c:pt>
                <c:pt idx="659">
                  <c:v>-36.521278039999999</c:v>
                </c:pt>
                <c:pt idx="660">
                  <c:v>-34.060530030000002</c:v>
                </c:pt>
                <c:pt idx="661">
                  <c:v>-35.57707611</c:v>
                </c:pt>
                <c:pt idx="662">
                  <c:v>-35.577714069999999</c:v>
                </c:pt>
                <c:pt idx="663">
                  <c:v>-35.297728839999998</c:v>
                </c:pt>
                <c:pt idx="664">
                  <c:v>-35.066564049999997</c:v>
                </c:pt>
                <c:pt idx="665">
                  <c:v>-36.66019189</c:v>
                </c:pt>
                <c:pt idx="666">
                  <c:v>-36.644400990000001</c:v>
                </c:pt>
                <c:pt idx="667">
                  <c:v>-36.489423969999997</c:v>
                </c:pt>
                <c:pt idx="668">
                  <c:v>-34.66442636</c:v>
                </c:pt>
                <c:pt idx="669">
                  <c:v>-35.808426050000001</c:v>
                </c:pt>
                <c:pt idx="670">
                  <c:v>-35.91800044</c:v>
                </c:pt>
                <c:pt idx="671">
                  <c:v>-36.009693839999997</c:v>
                </c:pt>
                <c:pt idx="672">
                  <c:v>-35.732563970000001</c:v>
                </c:pt>
                <c:pt idx="673">
                  <c:v>-35.917852779999997</c:v>
                </c:pt>
                <c:pt idx="674">
                  <c:v>-35.081362550000001</c:v>
                </c:pt>
                <c:pt idx="675">
                  <c:v>-36.02519564</c:v>
                </c:pt>
                <c:pt idx="676">
                  <c:v>-35.16048516</c:v>
                </c:pt>
                <c:pt idx="677">
                  <c:v>-37.156916029999998</c:v>
                </c:pt>
                <c:pt idx="678">
                  <c:v>-35.872093130000003</c:v>
                </c:pt>
                <c:pt idx="679">
                  <c:v>-35.887321960000001</c:v>
                </c:pt>
                <c:pt idx="680">
                  <c:v>-36.211656849999997</c:v>
                </c:pt>
                <c:pt idx="681">
                  <c:v>-37.248342809999997</c:v>
                </c:pt>
                <c:pt idx="682">
                  <c:v>-35.204763999999997</c:v>
                </c:pt>
                <c:pt idx="683">
                  <c:v>-35.902086760000003</c:v>
                </c:pt>
                <c:pt idx="684">
                  <c:v>-35.005229229999998</c:v>
                </c:pt>
                <c:pt idx="685">
                  <c:v>-34.942781959999998</c:v>
                </c:pt>
                <c:pt idx="686">
                  <c:v>-36.336946330000004</c:v>
                </c:pt>
                <c:pt idx="687">
                  <c:v>-36.010828410000002</c:v>
                </c:pt>
                <c:pt idx="688">
                  <c:v>-35.995524260000003</c:v>
                </c:pt>
                <c:pt idx="689">
                  <c:v>-36.041014410000002</c:v>
                </c:pt>
                <c:pt idx="690">
                  <c:v>-35.871242950000003</c:v>
                </c:pt>
                <c:pt idx="691">
                  <c:v>-36.180918630000001</c:v>
                </c:pt>
                <c:pt idx="692">
                  <c:v>-37.852406700000003</c:v>
                </c:pt>
                <c:pt idx="693">
                  <c:v>-34.664527249999999</c:v>
                </c:pt>
                <c:pt idx="694">
                  <c:v>-35.453826200000002</c:v>
                </c:pt>
                <c:pt idx="695">
                  <c:v>-36.320011520000001</c:v>
                </c:pt>
                <c:pt idx="696">
                  <c:v>-35.049651150000003</c:v>
                </c:pt>
                <c:pt idx="697">
                  <c:v>-35.933573019999997</c:v>
                </c:pt>
                <c:pt idx="698">
                  <c:v>-36.830569240000003</c:v>
                </c:pt>
                <c:pt idx="699">
                  <c:v>-35.546267</c:v>
                </c:pt>
                <c:pt idx="700">
                  <c:v>-36.645880269999999</c:v>
                </c:pt>
                <c:pt idx="701">
                  <c:v>-35.871933900000002</c:v>
                </c:pt>
                <c:pt idx="702">
                  <c:v>-35.406569150000003</c:v>
                </c:pt>
                <c:pt idx="703">
                  <c:v>-36.073535069999998</c:v>
                </c:pt>
                <c:pt idx="704">
                  <c:v>-36.351534549999997</c:v>
                </c:pt>
                <c:pt idx="705">
                  <c:v>-35.748659029999999</c:v>
                </c:pt>
                <c:pt idx="706">
                  <c:v>-35.702123530000001</c:v>
                </c:pt>
                <c:pt idx="707">
                  <c:v>-35.236830150000003</c:v>
                </c:pt>
                <c:pt idx="708">
                  <c:v>-34.911681020000003</c:v>
                </c:pt>
                <c:pt idx="709">
                  <c:v>-36.305057410000003</c:v>
                </c:pt>
                <c:pt idx="710">
                  <c:v>-34.835269420000003</c:v>
                </c:pt>
                <c:pt idx="711">
                  <c:v>-35.995117729999997</c:v>
                </c:pt>
                <c:pt idx="712">
                  <c:v>-36.181290480000001</c:v>
                </c:pt>
                <c:pt idx="713">
                  <c:v>-35.593696029999997</c:v>
                </c:pt>
                <c:pt idx="714">
                  <c:v>-37.264056549999999</c:v>
                </c:pt>
                <c:pt idx="715">
                  <c:v>-36.165132749999998</c:v>
                </c:pt>
                <c:pt idx="716">
                  <c:v>-36.041131909999997</c:v>
                </c:pt>
                <c:pt idx="717">
                  <c:v>-36.304473459999997</c:v>
                </c:pt>
                <c:pt idx="718">
                  <c:v>-36.863229109999999</c:v>
                </c:pt>
                <c:pt idx="719">
                  <c:v>-35.732854060000001</c:v>
                </c:pt>
                <c:pt idx="720">
                  <c:v>-35.098130779999998</c:v>
                </c:pt>
                <c:pt idx="721">
                  <c:v>-35.716889809999998</c:v>
                </c:pt>
                <c:pt idx="722">
                  <c:v>-35.965603459999997</c:v>
                </c:pt>
                <c:pt idx="723">
                  <c:v>-36.243226499999999</c:v>
                </c:pt>
                <c:pt idx="724">
                  <c:v>-36.724017570000001</c:v>
                </c:pt>
                <c:pt idx="725">
                  <c:v>-36.443751990000003</c:v>
                </c:pt>
                <c:pt idx="726">
                  <c:v>-36.661225129999998</c:v>
                </c:pt>
                <c:pt idx="727">
                  <c:v>-37.095296400000002</c:v>
                </c:pt>
                <c:pt idx="728">
                  <c:v>-36.442990360000003</c:v>
                </c:pt>
                <c:pt idx="729">
                  <c:v>-35.097166440000002</c:v>
                </c:pt>
                <c:pt idx="730">
                  <c:v>-37.01706678</c:v>
                </c:pt>
                <c:pt idx="731">
                  <c:v>-35.934130320000001</c:v>
                </c:pt>
                <c:pt idx="732">
                  <c:v>-35.26818583</c:v>
                </c:pt>
                <c:pt idx="733">
                  <c:v>-35.26604596</c:v>
                </c:pt>
                <c:pt idx="734">
                  <c:v>-35.763332779999999</c:v>
                </c:pt>
                <c:pt idx="735">
                  <c:v>-36.799582170000001</c:v>
                </c:pt>
                <c:pt idx="736">
                  <c:v>-34.819614960000003</c:v>
                </c:pt>
                <c:pt idx="737">
                  <c:v>-37.280025649999999</c:v>
                </c:pt>
                <c:pt idx="738">
                  <c:v>-36.16568384</c:v>
                </c:pt>
                <c:pt idx="739">
                  <c:v>-36.212810509999997</c:v>
                </c:pt>
                <c:pt idx="740">
                  <c:v>-36.90833009</c:v>
                </c:pt>
                <c:pt idx="741">
                  <c:v>-37.018253289999997</c:v>
                </c:pt>
                <c:pt idx="742">
                  <c:v>-35.422466819999997</c:v>
                </c:pt>
                <c:pt idx="743">
                  <c:v>-35.887231249999999</c:v>
                </c:pt>
                <c:pt idx="744">
                  <c:v>-35.391495659999997</c:v>
                </c:pt>
                <c:pt idx="745">
                  <c:v>-36.848326659999998</c:v>
                </c:pt>
                <c:pt idx="746">
                  <c:v>-34.990752669999999</c:v>
                </c:pt>
                <c:pt idx="747">
                  <c:v>-35.237210820000001</c:v>
                </c:pt>
                <c:pt idx="748">
                  <c:v>-34.772627839999998</c:v>
                </c:pt>
                <c:pt idx="749">
                  <c:v>-35.407757869999998</c:v>
                </c:pt>
                <c:pt idx="750">
                  <c:v>-36.815652790000001</c:v>
                </c:pt>
                <c:pt idx="751">
                  <c:v>-35.609128640000002</c:v>
                </c:pt>
                <c:pt idx="752">
                  <c:v>-34.958851520000003</c:v>
                </c:pt>
                <c:pt idx="753">
                  <c:v>-36.320443730000001</c:v>
                </c:pt>
                <c:pt idx="754">
                  <c:v>-34.23216128</c:v>
                </c:pt>
                <c:pt idx="755">
                  <c:v>-35.470306809999997</c:v>
                </c:pt>
                <c:pt idx="756">
                  <c:v>-35.6856297</c:v>
                </c:pt>
                <c:pt idx="757">
                  <c:v>-36.831924909999998</c:v>
                </c:pt>
                <c:pt idx="758">
                  <c:v>-35.0066244</c:v>
                </c:pt>
                <c:pt idx="759">
                  <c:v>-36.50621537</c:v>
                </c:pt>
                <c:pt idx="760">
                  <c:v>-36.862845200000002</c:v>
                </c:pt>
                <c:pt idx="761">
                  <c:v>-37.356826419999997</c:v>
                </c:pt>
                <c:pt idx="762">
                  <c:v>-38.193292309999997</c:v>
                </c:pt>
                <c:pt idx="763">
                  <c:v>-40.407590630000001</c:v>
                </c:pt>
                <c:pt idx="764">
                  <c:v>-41.62882862</c:v>
                </c:pt>
                <c:pt idx="765">
                  <c:v>-41.814661829999999</c:v>
                </c:pt>
                <c:pt idx="766">
                  <c:v>-42.47971691</c:v>
                </c:pt>
                <c:pt idx="767">
                  <c:v>-44.399939830000001</c:v>
                </c:pt>
                <c:pt idx="768">
                  <c:v>-45.931584899999997</c:v>
                </c:pt>
                <c:pt idx="769">
                  <c:v>-44.523610410000003</c:v>
                </c:pt>
                <c:pt idx="770">
                  <c:v>-44.49300822</c:v>
                </c:pt>
                <c:pt idx="771">
                  <c:v>-45.190347439999996</c:v>
                </c:pt>
                <c:pt idx="772">
                  <c:v>-46.381637820000002</c:v>
                </c:pt>
                <c:pt idx="773">
                  <c:v>-44.847432079999997</c:v>
                </c:pt>
                <c:pt idx="774">
                  <c:v>-43.316307809999998</c:v>
                </c:pt>
                <c:pt idx="775">
                  <c:v>-45.5749408</c:v>
                </c:pt>
                <c:pt idx="776">
                  <c:v>-45.018602880000003</c:v>
                </c:pt>
                <c:pt idx="777">
                  <c:v>-44.988281979999996</c:v>
                </c:pt>
                <c:pt idx="778">
                  <c:v>-44.07558822</c:v>
                </c:pt>
                <c:pt idx="779">
                  <c:v>-44.569762480000001</c:v>
                </c:pt>
                <c:pt idx="780">
                  <c:v>-45.125782209999997</c:v>
                </c:pt>
                <c:pt idx="781">
                  <c:v>-44.910922399999997</c:v>
                </c:pt>
                <c:pt idx="782">
                  <c:v>-45.852373720000003</c:v>
                </c:pt>
                <c:pt idx="783">
                  <c:v>-44.676510569999998</c:v>
                </c:pt>
                <c:pt idx="784">
                  <c:v>-45.34385941</c:v>
                </c:pt>
                <c:pt idx="785">
                  <c:v>-46.999632480000002</c:v>
                </c:pt>
                <c:pt idx="786">
                  <c:v>-45.020047499999997</c:v>
                </c:pt>
                <c:pt idx="787">
                  <c:v>-45.900037990000001</c:v>
                </c:pt>
                <c:pt idx="788">
                  <c:v>-44.569989679999999</c:v>
                </c:pt>
                <c:pt idx="789">
                  <c:v>-45.729352839999997</c:v>
                </c:pt>
                <c:pt idx="790">
                  <c:v>-45.172715199999999</c:v>
                </c:pt>
                <c:pt idx="791">
                  <c:v>-44.724143490000003</c:v>
                </c:pt>
                <c:pt idx="792">
                  <c:v>-44.645512459999999</c:v>
                </c:pt>
                <c:pt idx="793">
                  <c:v>-46.39554433</c:v>
                </c:pt>
                <c:pt idx="794">
                  <c:v>-43.130583260000002</c:v>
                </c:pt>
                <c:pt idx="795">
                  <c:v>-44.586817869999997</c:v>
                </c:pt>
                <c:pt idx="796">
                  <c:v>-45.173622029999997</c:v>
                </c:pt>
                <c:pt idx="797">
                  <c:v>-45.142755940000001</c:v>
                </c:pt>
                <c:pt idx="798">
                  <c:v>-44.523455269999999</c:v>
                </c:pt>
                <c:pt idx="799">
                  <c:v>-44.833218530000003</c:v>
                </c:pt>
                <c:pt idx="800">
                  <c:v>-45.420330030000002</c:v>
                </c:pt>
                <c:pt idx="801">
                  <c:v>-45.60697365</c:v>
                </c:pt>
                <c:pt idx="802">
                  <c:v>-45.142368689999998</c:v>
                </c:pt>
                <c:pt idx="803">
                  <c:v>-47.031220740000002</c:v>
                </c:pt>
                <c:pt idx="804">
                  <c:v>-46.192452619999997</c:v>
                </c:pt>
                <c:pt idx="805">
                  <c:v>-45.807933079999998</c:v>
                </c:pt>
                <c:pt idx="806">
                  <c:v>-45.020143130000001</c:v>
                </c:pt>
                <c:pt idx="807">
                  <c:v>-45.066290809999998</c:v>
                </c:pt>
                <c:pt idx="808">
                  <c:v>-45.066195759999999</c:v>
                </c:pt>
                <c:pt idx="809">
                  <c:v>-45.621310520000002</c:v>
                </c:pt>
                <c:pt idx="810">
                  <c:v>-44.895077970000003</c:v>
                </c:pt>
                <c:pt idx="811">
                  <c:v>-45.898853430000003</c:v>
                </c:pt>
                <c:pt idx="812">
                  <c:v>-45.404428719999999</c:v>
                </c:pt>
                <c:pt idx="813">
                  <c:v>-44.369897870000003</c:v>
                </c:pt>
                <c:pt idx="814">
                  <c:v>-45.0345139</c:v>
                </c:pt>
                <c:pt idx="815">
                  <c:v>-44.661558499999998</c:v>
                </c:pt>
                <c:pt idx="816">
                  <c:v>-45.343454629999997</c:v>
                </c:pt>
                <c:pt idx="817">
                  <c:v>-44.723712560000003</c:v>
                </c:pt>
                <c:pt idx="818">
                  <c:v>-46.703405109999999</c:v>
                </c:pt>
                <c:pt idx="819">
                  <c:v>-45.34249277</c:v>
                </c:pt>
                <c:pt idx="820">
                  <c:v>-46.053175369999998</c:v>
                </c:pt>
                <c:pt idx="821">
                  <c:v>-44.367840860000001</c:v>
                </c:pt>
                <c:pt idx="822">
                  <c:v>-45.806675009999999</c:v>
                </c:pt>
                <c:pt idx="823">
                  <c:v>-43.965275239999997</c:v>
                </c:pt>
                <c:pt idx="824">
                  <c:v>-46.457244750000001</c:v>
                </c:pt>
                <c:pt idx="825">
                  <c:v>-45.278766179999998</c:v>
                </c:pt>
                <c:pt idx="826">
                  <c:v>-44.552595689999997</c:v>
                </c:pt>
                <c:pt idx="827">
                  <c:v>-45.263469559999997</c:v>
                </c:pt>
                <c:pt idx="828">
                  <c:v>-45.789731320000001</c:v>
                </c:pt>
                <c:pt idx="829">
                  <c:v>-46.270166109999998</c:v>
                </c:pt>
                <c:pt idx="830">
                  <c:v>-45.589947240000001</c:v>
                </c:pt>
                <c:pt idx="831">
                  <c:v>-45.57334985</c:v>
                </c:pt>
                <c:pt idx="832">
                  <c:v>-45.23297762</c:v>
                </c:pt>
                <c:pt idx="833">
                  <c:v>-44.228100779999998</c:v>
                </c:pt>
                <c:pt idx="834">
                  <c:v>-45.929790160000003</c:v>
                </c:pt>
                <c:pt idx="835">
                  <c:v>-44.98544047</c:v>
                </c:pt>
                <c:pt idx="836">
                  <c:v>-45.123402079999998</c:v>
                </c:pt>
                <c:pt idx="837">
                  <c:v>-44.80069683</c:v>
                </c:pt>
                <c:pt idx="838">
                  <c:v>-45.467020290000001</c:v>
                </c:pt>
                <c:pt idx="839">
                  <c:v>-44.831890430000001</c:v>
                </c:pt>
                <c:pt idx="840">
                  <c:v>-45.54198006</c:v>
                </c:pt>
                <c:pt idx="841">
                  <c:v>-44.986474479999998</c:v>
                </c:pt>
                <c:pt idx="842">
                  <c:v>-44.010223670000002</c:v>
                </c:pt>
                <c:pt idx="843">
                  <c:v>-45.172139629999997</c:v>
                </c:pt>
                <c:pt idx="844">
                  <c:v>-44.07368726</c:v>
                </c:pt>
                <c:pt idx="845">
                  <c:v>-45.74474902</c:v>
                </c:pt>
                <c:pt idx="846">
                  <c:v>-46.177460320000002</c:v>
                </c:pt>
                <c:pt idx="847">
                  <c:v>-45.017049350000001</c:v>
                </c:pt>
                <c:pt idx="848">
                  <c:v>-45.327192259999997</c:v>
                </c:pt>
                <c:pt idx="849">
                  <c:v>-47.323945420000001</c:v>
                </c:pt>
                <c:pt idx="850">
                  <c:v>-45.123389230000001</c:v>
                </c:pt>
                <c:pt idx="851">
                  <c:v>-45.001982349999999</c:v>
                </c:pt>
                <c:pt idx="852">
                  <c:v>-45.172227650000004</c:v>
                </c:pt>
                <c:pt idx="853">
                  <c:v>-46.59629425</c:v>
                </c:pt>
                <c:pt idx="854">
                  <c:v>-45.033370929999997</c:v>
                </c:pt>
                <c:pt idx="855">
                  <c:v>-45.449662670000002</c:v>
                </c:pt>
                <c:pt idx="856">
                  <c:v>-45.482416960000002</c:v>
                </c:pt>
                <c:pt idx="857">
                  <c:v>-45.4028797</c:v>
                </c:pt>
                <c:pt idx="858">
                  <c:v>-44.691470799999998</c:v>
                </c:pt>
                <c:pt idx="859">
                  <c:v>-45.743899380000002</c:v>
                </c:pt>
                <c:pt idx="860">
                  <c:v>-45.00149287</c:v>
                </c:pt>
                <c:pt idx="861">
                  <c:v>-46.874407599999998</c:v>
                </c:pt>
                <c:pt idx="862">
                  <c:v>-45.32740948</c:v>
                </c:pt>
                <c:pt idx="863">
                  <c:v>-46.192896079999997</c:v>
                </c:pt>
                <c:pt idx="864">
                  <c:v>-44.227147539999997</c:v>
                </c:pt>
                <c:pt idx="865">
                  <c:v>-45.186749050000003</c:v>
                </c:pt>
                <c:pt idx="866">
                  <c:v>-45.481962799999998</c:v>
                </c:pt>
                <c:pt idx="867">
                  <c:v>-44.769041199999997</c:v>
                </c:pt>
                <c:pt idx="868">
                  <c:v>-44.368736060000003</c:v>
                </c:pt>
                <c:pt idx="869">
                  <c:v>-46.704801330000002</c:v>
                </c:pt>
                <c:pt idx="870">
                  <c:v>-45.44956363</c:v>
                </c:pt>
                <c:pt idx="871">
                  <c:v>-46.271514609999997</c:v>
                </c:pt>
                <c:pt idx="872">
                  <c:v>-43.796093550000002</c:v>
                </c:pt>
                <c:pt idx="873">
                  <c:v>-46.378598519999997</c:v>
                </c:pt>
                <c:pt idx="874">
                  <c:v>-45.482766890000001</c:v>
                </c:pt>
                <c:pt idx="875">
                  <c:v>-43.625678069999999</c:v>
                </c:pt>
                <c:pt idx="876">
                  <c:v>-45.52896964</c:v>
                </c:pt>
                <c:pt idx="877">
                  <c:v>-44.724696489999999</c:v>
                </c:pt>
                <c:pt idx="878">
                  <c:v>-44.878710720000001</c:v>
                </c:pt>
                <c:pt idx="879">
                  <c:v>-44.522691090000002</c:v>
                </c:pt>
                <c:pt idx="880">
                  <c:v>-46.363349739999997</c:v>
                </c:pt>
                <c:pt idx="881">
                  <c:v>-45.77635961</c:v>
                </c:pt>
                <c:pt idx="882">
                  <c:v>-45.10979021</c:v>
                </c:pt>
                <c:pt idx="883">
                  <c:v>-45.94517458</c:v>
                </c:pt>
                <c:pt idx="884">
                  <c:v>-45.621024429999999</c:v>
                </c:pt>
                <c:pt idx="885">
                  <c:v>-45.311799180000001</c:v>
                </c:pt>
                <c:pt idx="886">
                  <c:v>-45.512902939999996</c:v>
                </c:pt>
                <c:pt idx="887">
                  <c:v>-45.590175549999998</c:v>
                </c:pt>
                <c:pt idx="888">
                  <c:v>-46.363356420000002</c:v>
                </c:pt>
                <c:pt idx="889">
                  <c:v>-45.280937520000002</c:v>
                </c:pt>
                <c:pt idx="890">
                  <c:v>-44.863787870000003</c:v>
                </c:pt>
                <c:pt idx="891">
                  <c:v>-44.569258959999999</c:v>
                </c:pt>
                <c:pt idx="892">
                  <c:v>-44.645385419999997</c:v>
                </c:pt>
                <c:pt idx="893">
                  <c:v>-45.001721529999998</c:v>
                </c:pt>
                <c:pt idx="894">
                  <c:v>-46.348514729999998</c:v>
                </c:pt>
                <c:pt idx="895">
                  <c:v>-45.482302359999998</c:v>
                </c:pt>
                <c:pt idx="896">
                  <c:v>-45.621985430000002</c:v>
                </c:pt>
                <c:pt idx="897">
                  <c:v>-45.109720009999997</c:v>
                </c:pt>
                <c:pt idx="898">
                  <c:v>-45.14233102</c:v>
                </c:pt>
                <c:pt idx="899">
                  <c:v>-46.161609060000004</c:v>
                </c:pt>
                <c:pt idx="900">
                  <c:v>-46.087027489999997</c:v>
                </c:pt>
                <c:pt idx="901">
                  <c:v>-44.196408009999999</c:v>
                </c:pt>
                <c:pt idx="902">
                  <c:v>-45.481087389999999</c:v>
                </c:pt>
                <c:pt idx="903">
                  <c:v>-44.383351709999999</c:v>
                </c:pt>
                <c:pt idx="904">
                  <c:v>-45.961289190000002</c:v>
                </c:pt>
                <c:pt idx="905">
                  <c:v>-45.74452849</c:v>
                </c:pt>
                <c:pt idx="906">
                  <c:v>-44.181497780000001</c:v>
                </c:pt>
                <c:pt idx="907">
                  <c:v>-45.775389580000002</c:v>
                </c:pt>
                <c:pt idx="908">
                  <c:v>-45.742743679999997</c:v>
                </c:pt>
                <c:pt idx="909">
                  <c:v>-45.727192289999998</c:v>
                </c:pt>
                <c:pt idx="910">
                  <c:v>-45.636006760000001</c:v>
                </c:pt>
                <c:pt idx="911">
                  <c:v>-45.248339219999998</c:v>
                </c:pt>
                <c:pt idx="912">
                  <c:v>-45.94570658</c:v>
                </c:pt>
                <c:pt idx="913">
                  <c:v>-45.202799980000002</c:v>
                </c:pt>
                <c:pt idx="914">
                  <c:v>-44.258270029999998</c:v>
                </c:pt>
                <c:pt idx="915">
                  <c:v>-45.791796069999997</c:v>
                </c:pt>
                <c:pt idx="916">
                  <c:v>-45.466171180000003</c:v>
                </c:pt>
                <c:pt idx="917">
                  <c:v>-44.739764749999999</c:v>
                </c:pt>
                <c:pt idx="918">
                  <c:v>-47.631908520000003</c:v>
                </c:pt>
                <c:pt idx="919">
                  <c:v>-44.724575420000001</c:v>
                </c:pt>
                <c:pt idx="920">
                  <c:v>-44.98696228</c:v>
                </c:pt>
                <c:pt idx="921">
                  <c:v>-45.962118070000002</c:v>
                </c:pt>
                <c:pt idx="922">
                  <c:v>-45.993297490000003</c:v>
                </c:pt>
                <c:pt idx="923">
                  <c:v>-44.259659810000002</c:v>
                </c:pt>
                <c:pt idx="924">
                  <c:v>-46.303135040000001</c:v>
                </c:pt>
                <c:pt idx="925">
                  <c:v>-44.72253448</c:v>
                </c:pt>
                <c:pt idx="926">
                  <c:v>-45.929920289999998</c:v>
                </c:pt>
                <c:pt idx="927">
                  <c:v>-46.441602869999997</c:v>
                </c:pt>
                <c:pt idx="928">
                  <c:v>-46.022546519999999</c:v>
                </c:pt>
                <c:pt idx="929">
                  <c:v>-44.553565800000001</c:v>
                </c:pt>
                <c:pt idx="930">
                  <c:v>-46.083822529999999</c:v>
                </c:pt>
                <c:pt idx="931">
                  <c:v>-44.628093749999998</c:v>
                </c:pt>
                <c:pt idx="932">
                  <c:v>-44.242716430000002</c:v>
                </c:pt>
                <c:pt idx="933">
                  <c:v>-44.66037592</c:v>
                </c:pt>
                <c:pt idx="934">
                  <c:v>-45.759283170000003</c:v>
                </c:pt>
                <c:pt idx="935">
                  <c:v>-46.239503130000003</c:v>
                </c:pt>
                <c:pt idx="936">
                  <c:v>-45.449548249999999</c:v>
                </c:pt>
                <c:pt idx="937">
                  <c:v>-44.535764899999997</c:v>
                </c:pt>
                <c:pt idx="938">
                  <c:v>-44.861174720000001</c:v>
                </c:pt>
                <c:pt idx="939">
                  <c:v>-44.413979779999998</c:v>
                </c:pt>
                <c:pt idx="940">
                  <c:v>-45.884271099999999</c:v>
                </c:pt>
                <c:pt idx="941">
                  <c:v>-44.1052629</c:v>
                </c:pt>
                <c:pt idx="942">
                  <c:v>-44.953729889999998</c:v>
                </c:pt>
                <c:pt idx="943">
                  <c:v>-44.893763620000001</c:v>
                </c:pt>
                <c:pt idx="944">
                  <c:v>-45.897354239999999</c:v>
                </c:pt>
                <c:pt idx="945">
                  <c:v>-44.706663829999997</c:v>
                </c:pt>
                <c:pt idx="946">
                  <c:v>-45.65059557</c:v>
                </c:pt>
                <c:pt idx="947">
                  <c:v>-44.815115290000001</c:v>
                </c:pt>
                <c:pt idx="948">
                  <c:v>-46.037081729999997</c:v>
                </c:pt>
                <c:pt idx="949">
                  <c:v>-46.22299237</c:v>
                </c:pt>
                <c:pt idx="950">
                  <c:v>-46.360908729999998</c:v>
                </c:pt>
                <c:pt idx="951">
                  <c:v>-46.115610109999999</c:v>
                </c:pt>
                <c:pt idx="952">
                  <c:v>-45.449172470000001</c:v>
                </c:pt>
                <c:pt idx="953">
                  <c:v>-44.706685810000003</c:v>
                </c:pt>
                <c:pt idx="954">
                  <c:v>-44.846088899999998</c:v>
                </c:pt>
                <c:pt idx="955">
                  <c:v>-46.329338079999999</c:v>
                </c:pt>
                <c:pt idx="956">
                  <c:v>-46.254013530000002</c:v>
                </c:pt>
                <c:pt idx="957">
                  <c:v>-46.300421759999999</c:v>
                </c:pt>
                <c:pt idx="958">
                  <c:v>-45.123374949999999</c:v>
                </c:pt>
                <c:pt idx="959">
                  <c:v>-44.521192579999997</c:v>
                </c:pt>
                <c:pt idx="960">
                  <c:v>-44.58323257</c:v>
                </c:pt>
                <c:pt idx="961">
                  <c:v>-46.08388033</c:v>
                </c:pt>
                <c:pt idx="962">
                  <c:v>-45.990458740000001</c:v>
                </c:pt>
                <c:pt idx="963">
                  <c:v>-44.692527560000002</c:v>
                </c:pt>
                <c:pt idx="964">
                  <c:v>-44.954546659999998</c:v>
                </c:pt>
                <c:pt idx="965">
                  <c:v>-44.39836794</c:v>
                </c:pt>
                <c:pt idx="966">
                  <c:v>-45.759404949999997</c:v>
                </c:pt>
                <c:pt idx="967">
                  <c:v>-46.084253080000003</c:v>
                </c:pt>
                <c:pt idx="968">
                  <c:v>-46.176478269999997</c:v>
                </c:pt>
                <c:pt idx="969">
                  <c:v>-45.124629280000001</c:v>
                </c:pt>
                <c:pt idx="970">
                  <c:v>-45.310446120000002</c:v>
                </c:pt>
                <c:pt idx="971">
                  <c:v>-44.723237320000003</c:v>
                </c:pt>
                <c:pt idx="972">
                  <c:v>-43.778320700000002</c:v>
                </c:pt>
                <c:pt idx="973">
                  <c:v>-45.51297142</c:v>
                </c:pt>
                <c:pt idx="974">
                  <c:v>-44.258339149999998</c:v>
                </c:pt>
                <c:pt idx="975">
                  <c:v>-44.86190655</c:v>
                </c:pt>
                <c:pt idx="976">
                  <c:v>-44.537090399999997</c:v>
                </c:pt>
                <c:pt idx="977">
                  <c:v>-45.77393661</c:v>
                </c:pt>
                <c:pt idx="978">
                  <c:v>-44.242283720000003</c:v>
                </c:pt>
                <c:pt idx="979">
                  <c:v>-45.218828039999998</c:v>
                </c:pt>
                <c:pt idx="980">
                  <c:v>-45.139854980000003</c:v>
                </c:pt>
                <c:pt idx="981">
                  <c:v>-45.914782240000001</c:v>
                </c:pt>
                <c:pt idx="982">
                  <c:v>-44.227810599999998</c:v>
                </c:pt>
                <c:pt idx="983">
                  <c:v>-45.418786130000001</c:v>
                </c:pt>
                <c:pt idx="984">
                  <c:v>-43.746541450000002</c:v>
                </c:pt>
                <c:pt idx="985">
                  <c:v>-44.521457920000003</c:v>
                </c:pt>
                <c:pt idx="986">
                  <c:v>-46.858253439999999</c:v>
                </c:pt>
                <c:pt idx="987">
                  <c:v>-45.064485759999997</c:v>
                </c:pt>
                <c:pt idx="988">
                  <c:v>-46.100253279999997</c:v>
                </c:pt>
                <c:pt idx="989">
                  <c:v>-45.743549719999997</c:v>
                </c:pt>
                <c:pt idx="990">
                  <c:v>-44.67646938</c:v>
                </c:pt>
                <c:pt idx="991">
                  <c:v>-45.374176419999998</c:v>
                </c:pt>
                <c:pt idx="992">
                  <c:v>-44.829793180000003</c:v>
                </c:pt>
                <c:pt idx="993">
                  <c:v>-45.790551379999997</c:v>
                </c:pt>
                <c:pt idx="994">
                  <c:v>-46.254384909999999</c:v>
                </c:pt>
                <c:pt idx="995">
                  <c:v>-45.977364899999998</c:v>
                </c:pt>
                <c:pt idx="996">
                  <c:v>-45.759507790000001</c:v>
                </c:pt>
                <c:pt idx="997">
                  <c:v>-46.410916030000003</c:v>
                </c:pt>
                <c:pt idx="998">
                  <c:v>-46.115935149999999</c:v>
                </c:pt>
                <c:pt idx="999">
                  <c:v>-45.464415529999997</c:v>
                </c:pt>
                <c:pt idx="1000">
                  <c:v>-44.67664516</c:v>
                </c:pt>
                <c:pt idx="1001">
                  <c:v>-45.218462129999999</c:v>
                </c:pt>
                <c:pt idx="1002">
                  <c:v>-46.394074230000001</c:v>
                </c:pt>
                <c:pt idx="1003">
                  <c:v>-44.628958830000002</c:v>
                </c:pt>
                <c:pt idx="1004">
                  <c:v>-44.584938180000002</c:v>
                </c:pt>
                <c:pt idx="1005">
                  <c:v>-44.676079909999999</c:v>
                </c:pt>
                <c:pt idx="1006">
                  <c:v>-45.667373310000002</c:v>
                </c:pt>
                <c:pt idx="1007">
                  <c:v>-45.001195039999999</c:v>
                </c:pt>
                <c:pt idx="1008">
                  <c:v>-46.330767860000002</c:v>
                </c:pt>
                <c:pt idx="1009">
                  <c:v>-45.759839630000002</c:v>
                </c:pt>
                <c:pt idx="1010">
                  <c:v>-45.603786620000001</c:v>
                </c:pt>
                <c:pt idx="1011">
                  <c:v>-45.59058915</c:v>
                </c:pt>
                <c:pt idx="1012">
                  <c:v>-44.505470649999999</c:v>
                </c:pt>
                <c:pt idx="1013">
                  <c:v>-44.088698790000002</c:v>
                </c:pt>
                <c:pt idx="1014">
                  <c:v>-46.395017009999997</c:v>
                </c:pt>
                <c:pt idx="1015">
                  <c:v>-45.744273460000002</c:v>
                </c:pt>
                <c:pt idx="1016">
                  <c:v>-44.49070416</c:v>
                </c:pt>
                <c:pt idx="1017">
                  <c:v>-45.264314229999997</c:v>
                </c:pt>
                <c:pt idx="1018">
                  <c:v>-44.787337829999998</c:v>
                </c:pt>
                <c:pt idx="1019">
                  <c:v>-45.514317490000003</c:v>
                </c:pt>
                <c:pt idx="1020">
                  <c:v>-45.313005820000001</c:v>
                </c:pt>
                <c:pt idx="1021">
                  <c:v>-45.140977960000001</c:v>
                </c:pt>
                <c:pt idx="1022">
                  <c:v>-44.351023840000003</c:v>
                </c:pt>
                <c:pt idx="1023">
                  <c:v>-45.436038189999998</c:v>
                </c:pt>
                <c:pt idx="1024">
                  <c:v>-45.434629729999997</c:v>
                </c:pt>
                <c:pt idx="1025">
                  <c:v>-44.911608370000003</c:v>
                </c:pt>
                <c:pt idx="1026">
                  <c:v>-44.815676019999998</c:v>
                </c:pt>
                <c:pt idx="1027">
                  <c:v>-45.573460279999999</c:v>
                </c:pt>
                <c:pt idx="1028">
                  <c:v>-45.637566399999997</c:v>
                </c:pt>
                <c:pt idx="1029">
                  <c:v>-45.916165540000001</c:v>
                </c:pt>
                <c:pt idx="1030">
                  <c:v>-43.796202409999999</c:v>
                </c:pt>
                <c:pt idx="1031">
                  <c:v>-44.971121359999998</c:v>
                </c:pt>
                <c:pt idx="1032">
                  <c:v>-44.493068989999998</c:v>
                </c:pt>
                <c:pt idx="1033">
                  <c:v>-45.496734750000002</c:v>
                </c:pt>
                <c:pt idx="1034">
                  <c:v>-44.24435347</c:v>
                </c:pt>
                <c:pt idx="1035">
                  <c:v>-45.482729550000002</c:v>
                </c:pt>
                <c:pt idx="1036">
                  <c:v>-45.296182600000002</c:v>
                </c:pt>
                <c:pt idx="1037">
                  <c:v>-45.311388979999997</c:v>
                </c:pt>
                <c:pt idx="1038">
                  <c:v>-45.605018440000002</c:v>
                </c:pt>
                <c:pt idx="1039">
                  <c:v>-45.46609205</c:v>
                </c:pt>
                <c:pt idx="1040">
                  <c:v>-46.288162059999998</c:v>
                </c:pt>
                <c:pt idx="1041">
                  <c:v>-44.569021790000001</c:v>
                </c:pt>
                <c:pt idx="1042">
                  <c:v>-44.585586190000001</c:v>
                </c:pt>
                <c:pt idx="1043">
                  <c:v>-45.297094459999997</c:v>
                </c:pt>
                <c:pt idx="1044">
                  <c:v>-44.121307450000003</c:v>
                </c:pt>
                <c:pt idx="1045">
                  <c:v>-44.707285659999997</c:v>
                </c:pt>
                <c:pt idx="1046">
                  <c:v>-46.132162839999999</c:v>
                </c:pt>
                <c:pt idx="1047">
                  <c:v>-45.155039850000001</c:v>
                </c:pt>
                <c:pt idx="1048">
                  <c:v>-47.446618280000003</c:v>
                </c:pt>
                <c:pt idx="1049">
                  <c:v>-44.245239890000001</c:v>
                </c:pt>
                <c:pt idx="1050">
                  <c:v>-46.255773720000001</c:v>
                </c:pt>
                <c:pt idx="1051">
                  <c:v>-44.444729160000001</c:v>
                </c:pt>
                <c:pt idx="1052">
                  <c:v>-44.505610619999999</c:v>
                </c:pt>
                <c:pt idx="1053">
                  <c:v>-45.727637459999997</c:v>
                </c:pt>
                <c:pt idx="1054">
                  <c:v>-44.986167999999999</c:v>
                </c:pt>
                <c:pt idx="1055">
                  <c:v>-45.172073779999998</c:v>
                </c:pt>
                <c:pt idx="1056">
                  <c:v>-47.321615430000001</c:v>
                </c:pt>
                <c:pt idx="1057">
                  <c:v>-43.981181329999998</c:v>
                </c:pt>
                <c:pt idx="1058">
                  <c:v>-45.635873400000001</c:v>
                </c:pt>
                <c:pt idx="1059">
                  <c:v>-44.829810809999998</c:v>
                </c:pt>
                <c:pt idx="1060">
                  <c:v>-45.108691210000003</c:v>
                </c:pt>
                <c:pt idx="1061">
                  <c:v>-44.722899200000001</c:v>
                </c:pt>
                <c:pt idx="1062">
                  <c:v>-44.846775800000003</c:v>
                </c:pt>
                <c:pt idx="1063">
                  <c:v>-44.180627440000002</c:v>
                </c:pt>
                <c:pt idx="1064">
                  <c:v>-45.49742664</c:v>
                </c:pt>
                <c:pt idx="1065">
                  <c:v>-46.05491628</c:v>
                </c:pt>
                <c:pt idx="1066">
                  <c:v>-45.636721620000003</c:v>
                </c:pt>
                <c:pt idx="1067">
                  <c:v>-45.434158369999999</c:v>
                </c:pt>
                <c:pt idx="1068">
                  <c:v>-45.651374779999998</c:v>
                </c:pt>
                <c:pt idx="1069">
                  <c:v>-45.034117569999999</c:v>
                </c:pt>
                <c:pt idx="1070">
                  <c:v>-45.635912410000003</c:v>
                </c:pt>
                <c:pt idx="1071">
                  <c:v>-46.240877470000001</c:v>
                </c:pt>
                <c:pt idx="1072">
                  <c:v>-45.203226899999997</c:v>
                </c:pt>
                <c:pt idx="1073">
                  <c:v>-45.109999160000001</c:v>
                </c:pt>
                <c:pt idx="1074">
                  <c:v>-44.847480240000003</c:v>
                </c:pt>
                <c:pt idx="1075">
                  <c:v>-45.805834310000002</c:v>
                </c:pt>
                <c:pt idx="1076">
                  <c:v>-44.072919589999998</c:v>
                </c:pt>
                <c:pt idx="1077">
                  <c:v>-44.690584090000002</c:v>
                </c:pt>
                <c:pt idx="1078">
                  <c:v>-44.906490699999999</c:v>
                </c:pt>
                <c:pt idx="1079">
                  <c:v>-45.156321390000002</c:v>
                </c:pt>
                <c:pt idx="1080">
                  <c:v>-45.945532919999998</c:v>
                </c:pt>
                <c:pt idx="1081">
                  <c:v>-45.418886229999998</c:v>
                </c:pt>
                <c:pt idx="1082">
                  <c:v>-45.964835479999998</c:v>
                </c:pt>
                <c:pt idx="1083">
                  <c:v>-45.234514009999998</c:v>
                </c:pt>
                <c:pt idx="1084">
                  <c:v>-44.893925099999997</c:v>
                </c:pt>
                <c:pt idx="1085">
                  <c:v>-44.799636769999999</c:v>
                </c:pt>
                <c:pt idx="1086">
                  <c:v>-44.55376794</c:v>
                </c:pt>
                <c:pt idx="1087">
                  <c:v>-45.483664650000001</c:v>
                </c:pt>
                <c:pt idx="1088">
                  <c:v>-46.08453162</c:v>
                </c:pt>
                <c:pt idx="1089">
                  <c:v>-45.651723869999998</c:v>
                </c:pt>
                <c:pt idx="1090">
                  <c:v>-45.173159630000001</c:v>
                </c:pt>
                <c:pt idx="1091">
                  <c:v>-46.240506850000003</c:v>
                </c:pt>
                <c:pt idx="1092">
                  <c:v>-45.636468870000002</c:v>
                </c:pt>
                <c:pt idx="1093">
                  <c:v>-45.1728132</c:v>
                </c:pt>
                <c:pt idx="1094">
                  <c:v>-46.812915429999997</c:v>
                </c:pt>
                <c:pt idx="1095">
                  <c:v>-45.033333339999999</c:v>
                </c:pt>
                <c:pt idx="1096">
                  <c:v>-43.902408780000002</c:v>
                </c:pt>
                <c:pt idx="1097">
                  <c:v>-45.622126469999998</c:v>
                </c:pt>
                <c:pt idx="1098">
                  <c:v>-44.67682611</c:v>
                </c:pt>
                <c:pt idx="1099">
                  <c:v>-45.589450659999997</c:v>
                </c:pt>
                <c:pt idx="1100">
                  <c:v>-44.87801305</c:v>
                </c:pt>
                <c:pt idx="1101">
                  <c:v>-46.286963200000002</c:v>
                </c:pt>
                <c:pt idx="1102">
                  <c:v>-45.883329959999998</c:v>
                </c:pt>
                <c:pt idx="1103">
                  <c:v>-45.279169019999998</c:v>
                </c:pt>
                <c:pt idx="1104">
                  <c:v>-45.204452680000003</c:v>
                </c:pt>
                <c:pt idx="1105">
                  <c:v>-44.69337883</c:v>
                </c:pt>
                <c:pt idx="1106">
                  <c:v>-45.93202969</c:v>
                </c:pt>
                <c:pt idx="1107">
                  <c:v>-44.985843950000003</c:v>
                </c:pt>
                <c:pt idx="1108">
                  <c:v>-45.621162900000002</c:v>
                </c:pt>
                <c:pt idx="1109">
                  <c:v>-44.691310250000001</c:v>
                </c:pt>
                <c:pt idx="1110">
                  <c:v>-46.08548322</c:v>
                </c:pt>
                <c:pt idx="1111">
                  <c:v>-45.589106649999998</c:v>
                </c:pt>
                <c:pt idx="1112">
                  <c:v>-44.708251369999999</c:v>
                </c:pt>
                <c:pt idx="1113">
                  <c:v>-46.037500430000001</c:v>
                </c:pt>
                <c:pt idx="1114">
                  <c:v>-46.053739589999999</c:v>
                </c:pt>
                <c:pt idx="1115">
                  <c:v>-45.001701300000001</c:v>
                </c:pt>
                <c:pt idx="1116">
                  <c:v>-45.74362979</c:v>
                </c:pt>
                <c:pt idx="1117">
                  <c:v>-45.216879589999998</c:v>
                </c:pt>
                <c:pt idx="1118">
                  <c:v>-45.962308319999998</c:v>
                </c:pt>
                <c:pt idx="1119">
                  <c:v>-45.327876170000003</c:v>
                </c:pt>
                <c:pt idx="1120">
                  <c:v>-46.348170459999999</c:v>
                </c:pt>
                <c:pt idx="1121">
                  <c:v>-45.18721077</c:v>
                </c:pt>
                <c:pt idx="1122">
                  <c:v>-42.492477739999998</c:v>
                </c:pt>
                <c:pt idx="1123">
                  <c:v>-44.490489549999999</c:v>
                </c:pt>
                <c:pt idx="1124">
                  <c:v>-44.817122570000002</c:v>
                </c:pt>
                <c:pt idx="1125">
                  <c:v>-46.641140569999997</c:v>
                </c:pt>
                <c:pt idx="1126">
                  <c:v>-44.414646980000001</c:v>
                </c:pt>
                <c:pt idx="1127">
                  <c:v>-44.693049569999999</c:v>
                </c:pt>
                <c:pt idx="1128">
                  <c:v>-45.604558930000003</c:v>
                </c:pt>
                <c:pt idx="1129">
                  <c:v>-44.70808538</c:v>
                </c:pt>
                <c:pt idx="1130">
                  <c:v>-45.01742222</c:v>
                </c:pt>
                <c:pt idx="1131">
                  <c:v>-44.538489069999997</c:v>
                </c:pt>
                <c:pt idx="1132">
                  <c:v>-45.31049024</c:v>
                </c:pt>
                <c:pt idx="1133">
                  <c:v>-45.017377340000003</c:v>
                </c:pt>
                <c:pt idx="1134">
                  <c:v>-45.496669070000003</c:v>
                </c:pt>
                <c:pt idx="1135">
                  <c:v>-44.584204419999999</c:v>
                </c:pt>
                <c:pt idx="1136">
                  <c:v>-44.120064290000002</c:v>
                </c:pt>
                <c:pt idx="1137">
                  <c:v>-46.518264950000003</c:v>
                </c:pt>
                <c:pt idx="1138">
                  <c:v>-45.652829619999999</c:v>
                </c:pt>
                <c:pt idx="1139">
                  <c:v>-46.318416190000001</c:v>
                </c:pt>
                <c:pt idx="1140">
                  <c:v>-45.433938509999997</c:v>
                </c:pt>
                <c:pt idx="1141">
                  <c:v>-45.171653970000001</c:v>
                </c:pt>
                <c:pt idx="1142">
                  <c:v>-44.971401370000002</c:v>
                </c:pt>
                <c:pt idx="1143">
                  <c:v>-45.358350180000002</c:v>
                </c:pt>
                <c:pt idx="1144">
                  <c:v>-47.86823811</c:v>
                </c:pt>
                <c:pt idx="1145">
                  <c:v>-45.5739479</c:v>
                </c:pt>
                <c:pt idx="1146">
                  <c:v>-45.994137870000003</c:v>
                </c:pt>
                <c:pt idx="1147">
                  <c:v>-45.945788299999997</c:v>
                </c:pt>
                <c:pt idx="1148">
                  <c:v>-45.898648459999997</c:v>
                </c:pt>
                <c:pt idx="1149">
                  <c:v>-44.831704999999999</c:v>
                </c:pt>
                <c:pt idx="1150">
                  <c:v>-47.215873780000003</c:v>
                </c:pt>
                <c:pt idx="1151">
                  <c:v>-44.057348220000002</c:v>
                </c:pt>
                <c:pt idx="1152">
                  <c:v>-44.537031450000001</c:v>
                </c:pt>
                <c:pt idx="1153">
                  <c:v>-44.814466899999999</c:v>
                </c:pt>
                <c:pt idx="1154">
                  <c:v>-45.742952099999997</c:v>
                </c:pt>
                <c:pt idx="1155">
                  <c:v>-44.073026400000003</c:v>
                </c:pt>
                <c:pt idx="1156">
                  <c:v>-46.4739681</c:v>
                </c:pt>
                <c:pt idx="1157">
                  <c:v>-45.325426319999998</c:v>
                </c:pt>
                <c:pt idx="1158">
                  <c:v>-45.465594459999998</c:v>
                </c:pt>
                <c:pt idx="1159">
                  <c:v>-45.77487533</c:v>
                </c:pt>
                <c:pt idx="1160">
                  <c:v>-45.171879009999998</c:v>
                </c:pt>
                <c:pt idx="1161">
                  <c:v>-45.219992019999999</c:v>
                </c:pt>
                <c:pt idx="1162">
                  <c:v>-46.409436020000001</c:v>
                </c:pt>
                <c:pt idx="1163">
                  <c:v>-46.223836169999998</c:v>
                </c:pt>
                <c:pt idx="1164">
                  <c:v>-45.481962469999999</c:v>
                </c:pt>
                <c:pt idx="1165">
                  <c:v>-45.264961829999997</c:v>
                </c:pt>
                <c:pt idx="1166">
                  <c:v>-45.418513769999997</c:v>
                </c:pt>
                <c:pt idx="1167">
                  <c:v>-45.016318429999998</c:v>
                </c:pt>
                <c:pt idx="1168">
                  <c:v>-45.326270710000003</c:v>
                </c:pt>
                <c:pt idx="1169">
                  <c:v>-43.747725930000001</c:v>
                </c:pt>
                <c:pt idx="1170">
                  <c:v>-44.275055739999999</c:v>
                </c:pt>
                <c:pt idx="1171">
                  <c:v>-46.56465669</c:v>
                </c:pt>
                <c:pt idx="1172">
                  <c:v>-46.13241816</c:v>
                </c:pt>
                <c:pt idx="1173">
                  <c:v>-45.343096009999996</c:v>
                </c:pt>
                <c:pt idx="1174">
                  <c:v>-44.585038650000001</c:v>
                </c:pt>
                <c:pt idx="1175">
                  <c:v>-46.471129079999997</c:v>
                </c:pt>
                <c:pt idx="1176">
                  <c:v>-44.537021580000001</c:v>
                </c:pt>
                <c:pt idx="1177">
                  <c:v>-45.946130119999999</c:v>
                </c:pt>
                <c:pt idx="1178">
                  <c:v>-45.188985430000002</c:v>
                </c:pt>
                <c:pt idx="1179">
                  <c:v>-44.660681150000002</c:v>
                </c:pt>
                <c:pt idx="1180">
                  <c:v>-46.271660679999997</c:v>
                </c:pt>
                <c:pt idx="1181">
                  <c:v>-45.310671720000002</c:v>
                </c:pt>
                <c:pt idx="1182">
                  <c:v>-44.274795949999998</c:v>
                </c:pt>
                <c:pt idx="1183">
                  <c:v>-45.202465799999999</c:v>
                </c:pt>
                <c:pt idx="1184">
                  <c:v>-45.187182720000003</c:v>
                </c:pt>
                <c:pt idx="1185">
                  <c:v>-45.10836346</c:v>
                </c:pt>
                <c:pt idx="1186">
                  <c:v>-46.330169179999999</c:v>
                </c:pt>
                <c:pt idx="1187">
                  <c:v>-44.08822687</c:v>
                </c:pt>
                <c:pt idx="1188">
                  <c:v>-44.583195500000002</c:v>
                </c:pt>
                <c:pt idx="1189">
                  <c:v>-46.379041520000001</c:v>
                </c:pt>
                <c:pt idx="1190">
                  <c:v>-45.743531679999997</c:v>
                </c:pt>
                <c:pt idx="1191">
                  <c:v>-45.790601819999999</c:v>
                </c:pt>
                <c:pt idx="1192">
                  <c:v>-46.269511100000003</c:v>
                </c:pt>
                <c:pt idx="1193">
                  <c:v>-44.009013789999997</c:v>
                </c:pt>
                <c:pt idx="1194">
                  <c:v>-45.603772429999999</c:v>
                </c:pt>
                <c:pt idx="1195">
                  <c:v>-44.985268120000001</c:v>
                </c:pt>
                <c:pt idx="1196">
                  <c:v>-45.325541710000003</c:v>
                </c:pt>
                <c:pt idx="1197">
                  <c:v>-44.674806740000001</c:v>
                </c:pt>
                <c:pt idx="1198">
                  <c:v>-44.829781060000002</c:v>
                </c:pt>
                <c:pt idx="1199">
                  <c:v>-44.519655270000001</c:v>
                </c:pt>
                <c:pt idx="1200">
                  <c:v>-45.619459679999999</c:v>
                </c:pt>
                <c:pt idx="1201">
                  <c:v>-44.53669601</c:v>
                </c:pt>
                <c:pt idx="1202">
                  <c:v>-45.464302539999998</c:v>
                </c:pt>
                <c:pt idx="1203">
                  <c:v>-45.773790820000002</c:v>
                </c:pt>
                <c:pt idx="1204">
                  <c:v>-45.928952000000002</c:v>
                </c:pt>
                <c:pt idx="1205">
                  <c:v>-46.639430859999997</c:v>
                </c:pt>
                <c:pt idx="1206">
                  <c:v>-46.083860280000003</c:v>
                </c:pt>
                <c:pt idx="1207">
                  <c:v>-44.520834460000003</c:v>
                </c:pt>
                <c:pt idx="1208">
                  <c:v>-46.068650910000002</c:v>
                </c:pt>
                <c:pt idx="1209">
                  <c:v>-45.635203269999998</c:v>
                </c:pt>
                <c:pt idx="1210">
                  <c:v>-45.929462379999997</c:v>
                </c:pt>
                <c:pt idx="1211">
                  <c:v>-45.913825439999997</c:v>
                </c:pt>
                <c:pt idx="1212">
                  <c:v>-44.954167920000003</c:v>
                </c:pt>
                <c:pt idx="1213">
                  <c:v>-45.449235860000002</c:v>
                </c:pt>
                <c:pt idx="1214">
                  <c:v>-42.679583809999997</c:v>
                </c:pt>
                <c:pt idx="1215">
                  <c:v>-45.636235360000001</c:v>
                </c:pt>
                <c:pt idx="1216">
                  <c:v>-45.822322990000004</c:v>
                </c:pt>
                <c:pt idx="1217">
                  <c:v>-43.405254190000001</c:v>
                </c:pt>
                <c:pt idx="1218">
                  <c:v>-45.712159079999999</c:v>
                </c:pt>
                <c:pt idx="1219">
                  <c:v>-45.837528030000001</c:v>
                </c:pt>
                <c:pt idx="1220">
                  <c:v>-42.897445859999998</c:v>
                </c:pt>
                <c:pt idx="1221">
                  <c:v>-44.226590420000001</c:v>
                </c:pt>
                <c:pt idx="1222">
                  <c:v>-45.480666139999997</c:v>
                </c:pt>
                <c:pt idx="1223">
                  <c:v>-45.974434500000001</c:v>
                </c:pt>
                <c:pt idx="1224">
                  <c:v>-45.586745290000003</c:v>
                </c:pt>
                <c:pt idx="1225">
                  <c:v>-44.966309559999999</c:v>
                </c:pt>
                <c:pt idx="1226">
                  <c:v>-44.520033759999997</c:v>
                </c:pt>
                <c:pt idx="1227">
                  <c:v>-46.484329150000001</c:v>
                </c:pt>
                <c:pt idx="1228">
                  <c:v>-45.230808860000003</c:v>
                </c:pt>
                <c:pt idx="1229">
                  <c:v>-44.704890390000003</c:v>
                </c:pt>
                <c:pt idx="1230">
                  <c:v>-44.688662630000003</c:v>
                </c:pt>
                <c:pt idx="1231">
                  <c:v>-43.620371949999999</c:v>
                </c:pt>
                <c:pt idx="1232">
                  <c:v>-45.170246599999999</c:v>
                </c:pt>
                <c:pt idx="1233">
                  <c:v>-44.34793569</c:v>
                </c:pt>
                <c:pt idx="1234">
                  <c:v>-44.147230899999997</c:v>
                </c:pt>
                <c:pt idx="1235">
                  <c:v>-45.139195450000003</c:v>
                </c:pt>
                <c:pt idx="1236">
                  <c:v>-46.115355090000001</c:v>
                </c:pt>
                <c:pt idx="1237">
                  <c:v>-44.96850534</c:v>
                </c:pt>
                <c:pt idx="1238">
                  <c:v>-46.067596539999997</c:v>
                </c:pt>
                <c:pt idx="1239">
                  <c:v>-45.122669889999997</c:v>
                </c:pt>
                <c:pt idx="1240">
                  <c:v>-44.935752260000001</c:v>
                </c:pt>
                <c:pt idx="1241">
                  <c:v>-45.773160179999998</c:v>
                </c:pt>
                <c:pt idx="1242">
                  <c:v>-43.60613463</c:v>
                </c:pt>
                <c:pt idx="1243">
                  <c:v>-44.486638079999999</c:v>
                </c:pt>
                <c:pt idx="1244">
                  <c:v>-44.705910209999999</c:v>
                </c:pt>
                <c:pt idx="1245">
                  <c:v>-44.0709357</c:v>
                </c:pt>
                <c:pt idx="1246">
                  <c:v>-43.915388270000001</c:v>
                </c:pt>
                <c:pt idx="1247">
                  <c:v>-43.45158292</c:v>
                </c:pt>
                <c:pt idx="1248">
                  <c:v>-45.91183015</c:v>
                </c:pt>
                <c:pt idx="1249">
                  <c:v>-45.756670530000001</c:v>
                </c:pt>
                <c:pt idx="1250">
                  <c:v>-44.75226455</c:v>
                </c:pt>
                <c:pt idx="1251">
                  <c:v>-45.387979270000002</c:v>
                </c:pt>
                <c:pt idx="1252">
                  <c:v>-46.440620420000002</c:v>
                </c:pt>
                <c:pt idx="1253">
                  <c:v>-44.705644309999997</c:v>
                </c:pt>
                <c:pt idx="1254">
                  <c:v>-44.642395540000003</c:v>
                </c:pt>
                <c:pt idx="1255">
                  <c:v>-46.051584009999999</c:v>
                </c:pt>
                <c:pt idx="1256">
                  <c:v>-45.88090528</c:v>
                </c:pt>
                <c:pt idx="1257">
                  <c:v>-45.479046060000002</c:v>
                </c:pt>
                <c:pt idx="1258">
                  <c:v>-44.504172750000002</c:v>
                </c:pt>
                <c:pt idx="1259">
                  <c:v>-45.106787529999998</c:v>
                </c:pt>
                <c:pt idx="1260">
                  <c:v>-44.486666110000002</c:v>
                </c:pt>
                <c:pt idx="1261">
                  <c:v>-44.364351890000002</c:v>
                </c:pt>
                <c:pt idx="1262">
                  <c:v>-44.518851759999997</c:v>
                </c:pt>
                <c:pt idx="1263">
                  <c:v>-45.090658230000003</c:v>
                </c:pt>
                <c:pt idx="1264">
                  <c:v>-44.534688729999999</c:v>
                </c:pt>
                <c:pt idx="1265">
                  <c:v>-44.396273559999997</c:v>
                </c:pt>
                <c:pt idx="1266">
                  <c:v>-44.502833289999998</c:v>
                </c:pt>
                <c:pt idx="1267">
                  <c:v>-45.170410099999998</c:v>
                </c:pt>
                <c:pt idx="1268">
                  <c:v>-46.515801359999998</c:v>
                </c:pt>
                <c:pt idx="1269">
                  <c:v>-45.493789630000002</c:v>
                </c:pt>
                <c:pt idx="1270">
                  <c:v>-44.704726399999998</c:v>
                </c:pt>
                <c:pt idx="1271">
                  <c:v>-45.292412820000003</c:v>
                </c:pt>
                <c:pt idx="1272">
                  <c:v>-45.308016119999998</c:v>
                </c:pt>
                <c:pt idx="1273">
                  <c:v>-44.999013490000003</c:v>
                </c:pt>
                <c:pt idx="1274">
                  <c:v>-45.602304510000003</c:v>
                </c:pt>
                <c:pt idx="1275">
                  <c:v>-45.649623060000003</c:v>
                </c:pt>
                <c:pt idx="1276">
                  <c:v>-44.998550250000001</c:v>
                </c:pt>
                <c:pt idx="1277">
                  <c:v>-45.26077969</c:v>
                </c:pt>
                <c:pt idx="1278">
                  <c:v>-44.581015460000003</c:v>
                </c:pt>
                <c:pt idx="1279">
                  <c:v>-45.340107029999999</c:v>
                </c:pt>
                <c:pt idx="1280">
                  <c:v>-46.067225829999998</c:v>
                </c:pt>
                <c:pt idx="1281">
                  <c:v>-47.07285847</c:v>
                </c:pt>
                <c:pt idx="1282">
                  <c:v>-43.343452849999998</c:v>
                </c:pt>
                <c:pt idx="1283">
                  <c:v>-43.002516079999999</c:v>
                </c:pt>
                <c:pt idx="1284">
                  <c:v>-45.943803320000001</c:v>
                </c:pt>
                <c:pt idx="1285">
                  <c:v>-45.107692239999999</c:v>
                </c:pt>
                <c:pt idx="1286">
                  <c:v>-44.59563807</c:v>
                </c:pt>
                <c:pt idx="1287">
                  <c:v>-44.071071840000002</c:v>
                </c:pt>
                <c:pt idx="1288">
                  <c:v>-45.464367500000002</c:v>
                </c:pt>
                <c:pt idx="1289">
                  <c:v>-44.596355070000001</c:v>
                </c:pt>
                <c:pt idx="1290">
                  <c:v>-44.860066699999997</c:v>
                </c:pt>
                <c:pt idx="1291">
                  <c:v>-44.487208899999999</c:v>
                </c:pt>
                <c:pt idx="1292">
                  <c:v>-45.246887379999997</c:v>
                </c:pt>
                <c:pt idx="1293">
                  <c:v>-45.741994439999999</c:v>
                </c:pt>
                <c:pt idx="1294">
                  <c:v>-44.830137129999997</c:v>
                </c:pt>
                <c:pt idx="1295">
                  <c:v>-45.697392690000001</c:v>
                </c:pt>
                <c:pt idx="1296">
                  <c:v>-46.083070980000002</c:v>
                </c:pt>
                <c:pt idx="1297">
                  <c:v>-44.36411562</c:v>
                </c:pt>
                <c:pt idx="1298">
                  <c:v>-44.566415859999999</c:v>
                </c:pt>
                <c:pt idx="1299">
                  <c:v>-45.912816990000003</c:v>
                </c:pt>
                <c:pt idx="1300">
                  <c:v>-44.874680650000002</c:v>
                </c:pt>
                <c:pt idx="1301">
                  <c:v>-44.890897549999998</c:v>
                </c:pt>
                <c:pt idx="1302">
                  <c:v>-45.804494149999996</c:v>
                </c:pt>
                <c:pt idx="1303">
                  <c:v>-45.138495509999998</c:v>
                </c:pt>
                <c:pt idx="1304">
                  <c:v>-45.480039339999998</c:v>
                </c:pt>
                <c:pt idx="1305">
                  <c:v>-45.356106230000002</c:v>
                </c:pt>
                <c:pt idx="1306">
                  <c:v>-45.54069964</c:v>
                </c:pt>
                <c:pt idx="1307">
                  <c:v>-46.499566780000002</c:v>
                </c:pt>
                <c:pt idx="1308">
                  <c:v>-44.689950369999998</c:v>
                </c:pt>
                <c:pt idx="1309">
                  <c:v>-44.876516000000002</c:v>
                </c:pt>
                <c:pt idx="1310">
                  <c:v>-45.493623169999999</c:v>
                </c:pt>
                <c:pt idx="1311">
                  <c:v>-45.074711630000003</c:v>
                </c:pt>
                <c:pt idx="1312">
                  <c:v>-45.571197050000002</c:v>
                </c:pt>
                <c:pt idx="1313">
                  <c:v>-45.014831020000003</c:v>
                </c:pt>
                <c:pt idx="1314">
                  <c:v>-44.363677699999997</c:v>
                </c:pt>
                <c:pt idx="1315">
                  <c:v>-44.641763150000003</c:v>
                </c:pt>
                <c:pt idx="1316">
                  <c:v>-45.881003849999999</c:v>
                </c:pt>
                <c:pt idx="1317">
                  <c:v>-44.565922929999999</c:v>
                </c:pt>
                <c:pt idx="1318">
                  <c:v>-45.60105583</c:v>
                </c:pt>
                <c:pt idx="1319">
                  <c:v>-45.586028310000003</c:v>
                </c:pt>
                <c:pt idx="1320">
                  <c:v>-45.046065460000001</c:v>
                </c:pt>
                <c:pt idx="1321">
                  <c:v>-44.967211399999997</c:v>
                </c:pt>
                <c:pt idx="1322">
                  <c:v>-44.519386009999998</c:v>
                </c:pt>
                <c:pt idx="1323">
                  <c:v>-45.478287109999997</c:v>
                </c:pt>
                <c:pt idx="1324">
                  <c:v>-45.16984145</c:v>
                </c:pt>
                <c:pt idx="1325">
                  <c:v>-44.503819120000003</c:v>
                </c:pt>
                <c:pt idx="1326">
                  <c:v>-44.085880330000002</c:v>
                </c:pt>
                <c:pt idx="1327">
                  <c:v>-46.439247279999996</c:v>
                </c:pt>
                <c:pt idx="1328">
                  <c:v>-45.341039129999999</c:v>
                </c:pt>
                <c:pt idx="1329">
                  <c:v>-47.336266330000001</c:v>
                </c:pt>
                <c:pt idx="1330">
                  <c:v>-45.400239829999997</c:v>
                </c:pt>
                <c:pt idx="1331">
                  <c:v>-45.756970189999997</c:v>
                </c:pt>
                <c:pt idx="1332">
                  <c:v>-45.122623699999998</c:v>
                </c:pt>
                <c:pt idx="1333">
                  <c:v>-43.931373559999997</c:v>
                </c:pt>
                <c:pt idx="1334">
                  <c:v>-45.726443600000003</c:v>
                </c:pt>
                <c:pt idx="1335">
                  <c:v>-44.860193899999999</c:v>
                </c:pt>
                <c:pt idx="1336">
                  <c:v>-44.504178879999998</c:v>
                </c:pt>
                <c:pt idx="1337">
                  <c:v>-47.042877259999997</c:v>
                </c:pt>
                <c:pt idx="1338">
                  <c:v>-44.349782990000001</c:v>
                </c:pt>
                <c:pt idx="1339">
                  <c:v>-46.285575549999997</c:v>
                </c:pt>
                <c:pt idx="1340">
                  <c:v>-45.75848732</c:v>
                </c:pt>
                <c:pt idx="1341">
                  <c:v>-45.155837089999999</c:v>
                </c:pt>
                <c:pt idx="1342">
                  <c:v>-46.083076730000002</c:v>
                </c:pt>
                <c:pt idx="1343">
                  <c:v>-45.758085479999998</c:v>
                </c:pt>
                <c:pt idx="1344">
                  <c:v>-45.462926430000003</c:v>
                </c:pt>
                <c:pt idx="1345">
                  <c:v>-44.721913790000002</c:v>
                </c:pt>
                <c:pt idx="1346">
                  <c:v>-46.825658650000001</c:v>
                </c:pt>
                <c:pt idx="1347">
                  <c:v>-44.395985889999999</c:v>
                </c:pt>
                <c:pt idx="1348">
                  <c:v>-45.618147010000001</c:v>
                </c:pt>
                <c:pt idx="1349">
                  <c:v>-45.772652800000003</c:v>
                </c:pt>
                <c:pt idx="1350">
                  <c:v>-45.169146670000003</c:v>
                </c:pt>
                <c:pt idx="1351">
                  <c:v>-43.126824300000003</c:v>
                </c:pt>
                <c:pt idx="1352">
                  <c:v>-45.47937812</c:v>
                </c:pt>
                <c:pt idx="1353">
                  <c:v>-44.023799580000002</c:v>
                </c:pt>
                <c:pt idx="1354">
                  <c:v>-45.681552480000001</c:v>
                </c:pt>
                <c:pt idx="1355">
                  <c:v>-45.680616690000001</c:v>
                </c:pt>
                <c:pt idx="1356">
                  <c:v>-44.455446109999997</c:v>
                </c:pt>
                <c:pt idx="1357">
                  <c:v>-45.355366629999999</c:v>
                </c:pt>
                <c:pt idx="1358">
                  <c:v>-43.714191</c:v>
                </c:pt>
                <c:pt idx="1359">
                  <c:v>-45.447812659999997</c:v>
                </c:pt>
                <c:pt idx="1360">
                  <c:v>-45.24636512</c:v>
                </c:pt>
                <c:pt idx="1361">
                  <c:v>-44.704945240000001</c:v>
                </c:pt>
                <c:pt idx="1362">
                  <c:v>-44.412583990000002</c:v>
                </c:pt>
                <c:pt idx="1363">
                  <c:v>-45.153883139999998</c:v>
                </c:pt>
                <c:pt idx="1364">
                  <c:v>-45.944140279999999</c:v>
                </c:pt>
                <c:pt idx="1365">
                  <c:v>-45.015445159999999</c:v>
                </c:pt>
                <c:pt idx="1366">
                  <c:v>-44.658674140000002</c:v>
                </c:pt>
                <c:pt idx="1367">
                  <c:v>-45.772348020000003</c:v>
                </c:pt>
                <c:pt idx="1368">
                  <c:v>-45.137019240000001</c:v>
                </c:pt>
                <c:pt idx="1369">
                  <c:v>-44.844424459999999</c:v>
                </c:pt>
                <c:pt idx="1370">
                  <c:v>-44.363937239999998</c:v>
                </c:pt>
                <c:pt idx="1371">
                  <c:v>-44.517664549999999</c:v>
                </c:pt>
                <c:pt idx="1372">
                  <c:v>-45.339588910000003</c:v>
                </c:pt>
                <c:pt idx="1373">
                  <c:v>-47.229583310000002</c:v>
                </c:pt>
                <c:pt idx="1374">
                  <c:v>-47.44447203</c:v>
                </c:pt>
                <c:pt idx="1375">
                  <c:v>-46.793482210000001</c:v>
                </c:pt>
                <c:pt idx="1376">
                  <c:v>-44.753592189999999</c:v>
                </c:pt>
                <c:pt idx="1377">
                  <c:v>-44.288177130000001</c:v>
                </c:pt>
                <c:pt idx="1378">
                  <c:v>-43.995061049999997</c:v>
                </c:pt>
                <c:pt idx="1379">
                  <c:v>-45.896434710000001</c:v>
                </c:pt>
                <c:pt idx="1380">
                  <c:v>-45.586141560000002</c:v>
                </c:pt>
                <c:pt idx="1381">
                  <c:v>-45.972668179999999</c:v>
                </c:pt>
                <c:pt idx="1382">
                  <c:v>-45.122645859999999</c:v>
                </c:pt>
                <c:pt idx="1383">
                  <c:v>-45.432631729999997</c:v>
                </c:pt>
                <c:pt idx="1384">
                  <c:v>-45.41564614</c:v>
                </c:pt>
                <c:pt idx="1385">
                  <c:v>-44.347698829999999</c:v>
                </c:pt>
                <c:pt idx="1386">
                  <c:v>-46.54644888</c:v>
                </c:pt>
                <c:pt idx="1387">
                  <c:v>-44.907638560000002</c:v>
                </c:pt>
                <c:pt idx="1388">
                  <c:v>-44.102386889999998</c:v>
                </c:pt>
                <c:pt idx="1389">
                  <c:v>-45.27679758</c:v>
                </c:pt>
                <c:pt idx="1390">
                  <c:v>-45.325395980000003</c:v>
                </c:pt>
                <c:pt idx="1391">
                  <c:v>-44.51937702</c:v>
                </c:pt>
                <c:pt idx="1392">
                  <c:v>-45.014330620000003</c:v>
                </c:pt>
                <c:pt idx="1393">
                  <c:v>-45.586071089999997</c:v>
                </c:pt>
                <c:pt idx="1394">
                  <c:v>-45.542605500000001</c:v>
                </c:pt>
                <c:pt idx="1395">
                  <c:v>-43.976167439999998</c:v>
                </c:pt>
                <c:pt idx="1396">
                  <c:v>-44.891494430000002</c:v>
                </c:pt>
                <c:pt idx="1397">
                  <c:v>-44.797278089999999</c:v>
                </c:pt>
                <c:pt idx="1398">
                  <c:v>-44.209569270000003</c:v>
                </c:pt>
                <c:pt idx="1399">
                  <c:v>-45.850372819999997</c:v>
                </c:pt>
                <c:pt idx="1400">
                  <c:v>-44.39502976</c:v>
                </c:pt>
                <c:pt idx="1401">
                  <c:v>-45.046421700000003</c:v>
                </c:pt>
                <c:pt idx="1402">
                  <c:v>-46.408593879999998</c:v>
                </c:pt>
                <c:pt idx="1403">
                  <c:v>-45.619082089999999</c:v>
                </c:pt>
                <c:pt idx="1404">
                  <c:v>-45.310220200000003</c:v>
                </c:pt>
                <c:pt idx="1405">
                  <c:v>-44.257505330000001</c:v>
                </c:pt>
                <c:pt idx="1406">
                  <c:v>-45.13937327</c:v>
                </c:pt>
                <c:pt idx="1407">
                  <c:v>-44.489183330000003</c:v>
                </c:pt>
                <c:pt idx="1408">
                  <c:v>-45.496339689999999</c:v>
                </c:pt>
                <c:pt idx="1409">
                  <c:v>-44.768141989999997</c:v>
                </c:pt>
                <c:pt idx="1410">
                  <c:v>-44.550571050000002</c:v>
                </c:pt>
                <c:pt idx="1411">
                  <c:v>-45.697096139999999</c:v>
                </c:pt>
                <c:pt idx="1412">
                  <c:v>-45.958883649999997</c:v>
                </c:pt>
                <c:pt idx="1413">
                  <c:v>-45.927304630000002</c:v>
                </c:pt>
                <c:pt idx="1414">
                  <c:v>-45.880268270000002</c:v>
                </c:pt>
                <c:pt idx="1415">
                  <c:v>-44.99759873</c:v>
                </c:pt>
                <c:pt idx="1416">
                  <c:v>-45.185345640000001</c:v>
                </c:pt>
                <c:pt idx="1417">
                  <c:v>-45.585777710000002</c:v>
                </c:pt>
                <c:pt idx="1418">
                  <c:v>-44.829411559999997</c:v>
                </c:pt>
                <c:pt idx="1419">
                  <c:v>-45.74102516</c:v>
                </c:pt>
                <c:pt idx="1420">
                  <c:v>-44.396031139999998</c:v>
                </c:pt>
                <c:pt idx="1421">
                  <c:v>-45.200874329999998</c:v>
                </c:pt>
                <c:pt idx="1422">
                  <c:v>-44.844878690000002</c:v>
                </c:pt>
                <c:pt idx="1423">
                  <c:v>-45.665203920000003</c:v>
                </c:pt>
                <c:pt idx="1424">
                  <c:v>-45.773338119999998</c:v>
                </c:pt>
                <c:pt idx="1425">
                  <c:v>-46.050894280000001</c:v>
                </c:pt>
                <c:pt idx="1426">
                  <c:v>-45.604032060000002</c:v>
                </c:pt>
                <c:pt idx="1427">
                  <c:v>-44.999241349999998</c:v>
                </c:pt>
                <c:pt idx="1428">
                  <c:v>-45.340850879999998</c:v>
                </c:pt>
                <c:pt idx="1429">
                  <c:v>-44.179087709999997</c:v>
                </c:pt>
                <c:pt idx="1430">
                  <c:v>-45.169811189999997</c:v>
                </c:pt>
                <c:pt idx="1431">
                  <c:v>-45.139124109999997</c:v>
                </c:pt>
                <c:pt idx="1432">
                  <c:v>-45.447311679999999</c:v>
                </c:pt>
                <c:pt idx="1433">
                  <c:v>-46.097569739999997</c:v>
                </c:pt>
                <c:pt idx="1434">
                  <c:v>-44.411601650000001</c:v>
                </c:pt>
                <c:pt idx="1435">
                  <c:v>-45.261569989999998</c:v>
                </c:pt>
                <c:pt idx="1436">
                  <c:v>-45.618087889999998</c:v>
                </c:pt>
                <c:pt idx="1437">
                  <c:v>-45.650822210000001</c:v>
                </c:pt>
                <c:pt idx="1438">
                  <c:v>-46.189836239999998</c:v>
                </c:pt>
                <c:pt idx="1439">
                  <c:v>-45.030327300000003</c:v>
                </c:pt>
                <c:pt idx="1440">
                  <c:v>-44.672378000000002</c:v>
                </c:pt>
                <c:pt idx="1441">
                  <c:v>-43.792693960000001</c:v>
                </c:pt>
                <c:pt idx="1442">
                  <c:v>-46.050064929999998</c:v>
                </c:pt>
                <c:pt idx="1443">
                  <c:v>-43.465374760000003</c:v>
                </c:pt>
                <c:pt idx="1444">
                  <c:v>-44.99721177</c:v>
                </c:pt>
                <c:pt idx="1445">
                  <c:v>-45.216021849999997</c:v>
                </c:pt>
                <c:pt idx="1446">
                  <c:v>-43.91478463</c:v>
                </c:pt>
                <c:pt idx="1447">
                  <c:v>-45.2000758</c:v>
                </c:pt>
                <c:pt idx="1448">
                  <c:v>-44.82816098</c:v>
                </c:pt>
                <c:pt idx="1449">
                  <c:v>-45.046066670000002</c:v>
                </c:pt>
                <c:pt idx="1450">
                  <c:v>-45.772750960000003</c:v>
                </c:pt>
                <c:pt idx="1451">
                  <c:v>-44.813039760000002</c:v>
                </c:pt>
                <c:pt idx="1452">
                  <c:v>-45.663579640000002</c:v>
                </c:pt>
                <c:pt idx="1453">
                  <c:v>-45.617099320000001</c:v>
                </c:pt>
                <c:pt idx="1454">
                  <c:v>-43.914980819999997</c:v>
                </c:pt>
                <c:pt idx="1455">
                  <c:v>-44.736548329999998</c:v>
                </c:pt>
                <c:pt idx="1456">
                  <c:v>-44.379870070000003</c:v>
                </c:pt>
                <c:pt idx="1457">
                  <c:v>-43.480961530000002</c:v>
                </c:pt>
                <c:pt idx="1458">
                  <c:v>-46.081658300000001</c:v>
                </c:pt>
                <c:pt idx="1459">
                  <c:v>-45.430518499999998</c:v>
                </c:pt>
                <c:pt idx="1460">
                  <c:v>-45.307513640000003</c:v>
                </c:pt>
                <c:pt idx="1461">
                  <c:v>-41.316515500000001</c:v>
                </c:pt>
                <c:pt idx="1462">
                  <c:v>-19.169784700000001</c:v>
                </c:pt>
                <c:pt idx="1463">
                  <c:v>-2.7659741200000001</c:v>
                </c:pt>
                <c:pt idx="1464">
                  <c:v>-0.97162831000000005</c:v>
                </c:pt>
                <c:pt idx="1465">
                  <c:v>-0.13494069</c:v>
                </c:pt>
                <c:pt idx="1466">
                  <c:v>0.94832348</c:v>
                </c:pt>
                <c:pt idx="1467">
                  <c:v>1.3183034300000001</c:v>
                </c:pt>
                <c:pt idx="1468">
                  <c:v>1.86110266</c:v>
                </c:pt>
                <c:pt idx="1469">
                  <c:v>0.57594829999999997</c:v>
                </c:pt>
                <c:pt idx="1470">
                  <c:v>1.9083273599999999</c:v>
                </c:pt>
                <c:pt idx="1471">
                  <c:v>2.4647513299999999</c:v>
                </c:pt>
                <c:pt idx="1472">
                  <c:v>1.9845341700000001</c:v>
                </c:pt>
                <c:pt idx="1473">
                  <c:v>2.1235254399999999</c:v>
                </c:pt>
                <c:pt idx="1474">
                  <c:v>1.2423223400000001</c:v>
                </c:pt>
                <c:pt idx="1475">
                  <c:v>1.6910047500000001</c:v>
                </c:pt>
                <c:pt idx="1476">
                  <c:v>2.3572061600000001</c:v>
                </c:pt>
                <c:pt idx="1477">
                  <c:v>1.65942927</c:v>
                </c:pt>
                <c:pt idx="1478">
                  <c:v>1.0559019999999999</c:v>
                </c:pt>
                <c:pt idx="1479">
                  <c:v>2.1708738099999998</c:v>
                </c:pt>
                <c:pt idx="1480">
                  <c:v>0.91718237000000002</c:v>
                </c:pt>
                <c:pt idx="1481">
                  <c:v>2.7425725600000002</c:v>
                </c:pt>
                <c:pt idx="1482">
                  <c:v>0.76238008000000002</c:v>
                </c:pt>
                <c:pt idx="1483">
                  <c:v>1.4283841100000001</c:v>
                </c:pt>
                <c:pt idx="1484">
                  <c:v>0.63898374000000002</c:v>
                </c:pt>
                <c:pt idx="1485">
                  <c:v>1.98452264</c:v>
                </c:pt>
                <c:pt idx="1486">
                  <c:v>1.22651171</c:v>
                </c:pt>
                <c:pt idx="1487">
                  <c:v>2.88181646</c:v>
                </c:pt>
                <c:pt idx="1488">
                  <c:v>2.0318668</c:v>
                </c:pt>
                <c:pt idx="1489">
                  <c:v>1.53602656</c:v>
                </c:pt>
                <c:pt idx="1490">
                  <c:v>2.2942806999999998</c:v>
                </c:pt>
                <c:pt idx="1491">
                  <c:v>1.04068059</c:v>
                </c:pt>
                <c:pt idx="1492">
                  <c:v>1.27378188</c:v>
                </c:pt>
                <c:pt idx="1493">
                  <c:v>1.84562665</c:v>
                </c:pt>
                <c:pt idx="1494">
                  <c:v>1.5832718400000001</c:v>
                </c:pt>
                <c:pt idx="1495">
                  <c:v>2.2783926999999999</c:v>
                </c:pt>
                <c:pt idx="1496">
                  <c:v>1.79855813</c:v>
                </c:pt>
                <c:pt idx="1497">
                  <c:v>2.7895392299999999</c:v>
                </c:pt>
                <c:pt idx="1498">
                  <c:v>2.4489640000000001</c:v>
                </c:pt>
                <c:pt idx="1499">
                  <c:v>0.12763221999999999</c:v>
                </c:pt>
                <c:pt idx="1500">
                  <c:v>2.0002460800000001</c:v>
                </c:pt>
                <c:pt idx="1501">
                  <c:v>1.41275346</c:v>
                </c:pt>
                <c:pt idx="1502">
                  <c:v>1.5359303099999999</c:v>
                </c:pt>
                <c:pt idx="1503">
                  <c:v>1.3500245799999999</c:v>
                </c:pt>
                <c:pt idx="1504">
                  <c:v>2.4960788100000002</c:v>
                </c:pt>
                <c:pt idx="1505">
                  <c:v>0.29778946000000001</c:v>
                </c:pt>
                <c:pt idx="1506">
                  <c:v>1.05586958</c:v>
                </c:pt>
                <c:pt idx="1507">
                  <c:v>-5.8676840000000001E-2</c:v>
                </c:pt>
                <c:pt idx="1508">
                  <c:v>1.35002453</c:v>
                </c:pt>
                <c:pt idx="1509">
                  <c:v>1.56748048</c:v>
                </c:pt>
                <c:pt idx="1510">
                  <c:v>1.9241166999999999</c:v>
                </c:pt>
                <c:pt idx="1511">
                  <c:v>0.77792768000000001</c:v>
                </c:pt>
                <c:pt idx="1512">
                  <c:v>2.55641184</c:v>
                </c:pt>
                <c:pt idx="1513">
                  <c:v>-0.15045479</c:v>
                </c:pt>
                <c:pt idx="1514">
                  <c:v>0.26640914999999998</c:v>
                </c:pt>
                <c:pt idx="1515">
                  <c:v>1.5202672500000001</c:v>
                </c:pt>
                <c:pt idx="1516">
                  <c:v>2.5721429800000002</c:v>
                </c:pt>
                <c:pt idx="1517">
                  <c:v>1.21063294</c:v>
                </c:pt>
                <c:pt idx="1518">
                  <c:v>1.75374805</c:v>
                </c:pt>
                <c:pt idx="1519">
                  <c:v>0.3767278</c:v>
                </c:pt>
                <c:pt idx="1520">
                  <c:v>1.62816747</c:v>
                </c:pt>
                <c:pt idx="1521">
                  <c:v>1.70660071</c:v>
                </c:pt>
                <c:pt idx="1522">
                  <c:v>2.69570124</c:v>
                </c:pt>
                <c:pt idx="1523">
                  <c:v>0.91709467</c:v>
                </c:pt>
                <c:pt idx="1524">
                  <c:v>0.12779500999999999</c:v>
                </c:pt>
                <c:pt idx="1525">
                  <c:v>1.3658265999999999</c:v>
                </c:pt>
                <c:pt idx="1526">
                  <c:v>1.5049325499999999</c:v>
                </c:pt>
                <c:pt idx="1527">
                  <c:v>0.88565459000000002</c:v>
                </c:pt>
                <c:pt idx="1528">
                  <c:v>1.2264543000000001</c:v>
                </c:pt>
                <c:pt idx="1529">
                  <c:v>1.2265277299999999</c:v>
                </c:pt>
                <c:pt idx="1530">
                  <c:v>1.6909361999999999</c:v>
                </c:pt>
                <c:pt idx="1531">
                  <c:v>1.02432933</c:v>
                </c:pt>
                <c:pt idx="1532">
                  <c:v>1.8140877099999999</c:v>
                </c:pt>
                <c:pt idx="1533">
                  <c:v>2.1550345100000001</c:v>
                </c:pt>
                <c:pt idx="1534">
                  <c:v>1.64350196</c:v>
                </c:pt>
                <c:pt idx="1535">
                  <c:v>1.05583239</c:v>
                </c:pt>
                <c:pt idx="1536">
                  <c:v>0.56009481999999999</c:v>
                </c:pt>
                <c:pt idx="1537">
                  <c:v>1.02443057</c:v>
                </c:pt>
                <c:pt idx="1538">
                  <c:v>1.69053104</c:v>
                </c:pt>
                <c:pt idx="1539">
                  <c:v>1.8295504199999999</c:v>
                </c:pt>
                <c:pt idx="1540">
                  <c:v>0.25064265000000002</c:v>
                </c:pt>
                <c:pt idx="1541">
                  <c:v>0.63852209000000004</c:v>
                </c:pt>
                <c:pt idx="1542">
                  <c:v>1.3811774400000001</c:v>
                </c:pt>
                <c:pt idx="1543">
                  <c:v>-0.63071732999999996</c:v>
                </c:pt>
                <c:pt idx="1544">
                  <c:v>0.88561055</c:v>
                </c:pt>
                <c:pt idx="1545">
                  <c:v>1.2421182</c:v>
                </c:pt>
                <c:pt idx="1546">
                  <c:v>1.16345389</c:v>
                </c:pt>
                <c:pt idx="1547">
                  <c:v>1.02429233</c:v>
                </c:pt>
                <c:pt idx="1548">
                  <c:v>1.3812291699999999</c:v>
                </c:pt>
                <c:pt idx="1549">
                  <c:v>0.86998317000000003</c:v>
                </c:pt>
                <c:pt idx="1550">
                  <c:v>2.1705564100000001</c:v>
                </c:pt>
                <c:pt idx="1551">
                  <c:v>1.8925078900000001</c:v>
                </c:pt>
                <c:pt idx="1552">
                  <c:v>1.87683033</c:v>
                </c:pt>
                <c:pt idx="1553">
                  <c:v>1.45734001</c:v>
                </c:pt>
                <c:pt idx="1554">
                  <c:v>1.11877044</c:v>
                </c:pt>
                <c:pt idx="1555">
                  <c:v>2.1549390399999999</c:v>
                </c:pt>
                <c:pt idx="1556">
                  <c:v>1.50469637</c:v>
                </c:pt>
                <c:pt idx="1557">
                  <c:v>2.4645022000000001</c:v>
                </c:pt>
                <c:pt idx="1558">
                  <c:v>1.08747186</c:v>
                </c:pt>
                <c:pt idx="1559">
                  <c:v>0.17461887000000001</c:v>
                </c:pt>
                <c:pt idx="1560">
                  <c:v>2.4329568899999998</c:v>
                </c:pt>
                <c:pt idx="1561">
                  <c:v>2.0318037699999998</c:v>
                </c:pt>
                <c:pt idx="1562">
                  <c:v>0.76227730000000005</c:v>
                </c:pt>
                <c:pt idx="1563">
                  <c:v>1.3342482899999999</c:v>
                </c:pt>
                <c:pt idx="1564">
                  <c:v>0.77781392000000005</c:v>
                </c:pt>
                <c:pt idx="1565">
                  <c:v>0.90112088999999995</c:v>
                </c:pt>
                <c:pt idx="1566">
                  <c:v>-0.36831798999999998</c:v>
                </c:pt>
                <c:pt idx="1567">
                  <c:v>2.5876870900000002</c:v>
                </c:pt>
                <c:pt idx="1568">
                  <c:v>0.54456145</c:v>
                </c:pt>
                <c:pt idx="1569">
                  <c:v>1.8611413000000001</c:v>
                </c:pt>
                <c:pt idx="1570">
                  <c:v>2.0001777500000002</c:v>
                </c:pt>
                <c:pt idx="1571">
                  <c:v>2.00007409</c:v>
                </c:pt>
                <c:pt idx="1572">
                  <c:v>-2.7645340000000001E-2</c:v>
                </c:pt>
                <c:pt idx="1573">
                  <c:v>1.13411405</c:v>
                </c:pt>
                <c:pt idx="1574">
                  <c:v>2.3095047399999999</c:v>
                </c:pt>
                <c:pt idx="1575">
                  <c:v>1.0715152800000001</c:v>
                </c:pt>
                <c:pt idx="1576">
                  <c:v>0.60716840000000005</c:v>
                </c:pt>
                <c:pt idx="1577">
                  <c:v>2.0158128199999998</c:v>
                </c:pt>
                <c:pt idx="1578">
                  <c:v>0.94821144999999996</c:v>
                </c:pt>
                <c:pt idx="1579">
                  <c:v>1.0718227</c:v>
                </c:pt>
                <c:pt idx="1580">
                  <c:v>1.5357854900000001</c:v>
                </c:pt>
                <c:pt idx="1581">
                  <c:v>0.93265933999999995</c:v>
                </c:pt>
                <c:pt idx="1582">
                  <c:v>2.0315510400000001</c:v>
                </c:pt>
                <c:pt idx="1583">
                  <c:v>0.73074587000000002</c:v>
                </c:pt>
                <c:pt idx="1584">
                  <c:v>2.4801201700000002</c:v>
                </c:pt>
                <c:pt idx="1585">
                  <c:v>2.2624932200000001</c:v>
                </c:pt>
                <c:pt idx="1586">
                  <c:v>0.32945026999999999</c:v>
                </c:pt>
                <c:pt idx="1587">
                  <c:v>1.8769688200000001</c:v>
                </c:pt>
                <c:pt idx="1588">
                  <c:v>1.24186175</c:v>
                </c:pt>
                <c:pt idx="1589">
                  <c:v>1.8454751199999999</c:v>
                </c:pt>
                <c:pt idx="1590">
                  <c:v>2.4172241099999998</c:v>
                </c:pt>
                <c:pt idx="1591">
                  <c:v>1.1029758199999999</c:v>
                </c:pt>
                <c:pt idx="1592">
                  <c:v>1.33404119</c:v>
                </c:pt>
                <c:pt idx="1593">
                  <c:v>2.1548180399999999</c:v>
                </c:pt>
                <c:pt idx="1594">
                  <c:v>2.4958666300000001</c:v>
                </c:pt>
                <c:pt idx="1595">
                  <c:v>0.91675428000000003</c:v>
                </c:pt>
                <c:pt idx="1596">
                  <c:v>1.8455663</c:v>
                </c:pt>
                <c:pt idx="1597">
                  <c:v>1.6595056100000001</c:v>
                </c:pt>
                <c:pt idx="1598">
                  <c:v>1.70646882</c:v>
                </c:pt>
                <c:pt idx="1599">
                  <c:v>3.5465179999999999E-2</c:v>
                </c:pt>
                <c:pt idx="1600">
                  <c:v>2.4330190900000002</c:v>
                </c:pt>
                <c:pt idx="1601">
                  <c:v>0.26661453000000002</c:v>
                </c:pt>
                <c:pt idx="1602">
                  <c:v>0.31376950999999997</c:v>
                </c:pt>
                <c:pt idx="1603">
                  <c:v>1.50460734</c:v>
                </c:pt>
                <c:pt idx="1604">
                  <c:v>-0.28954993000000001</c:v>
                </c:pt>
                <c:pt idx="1605">
                  <c:v>5.1331359999999999E-2</c:v>
                </c:pt>
                <c:pt idx="1606">
                  <c:v>-1.4042347100000001</c:v>
                </c:pt>
                <c:pt idx="1607">
                  <c:v>0.26679339000000002</c:v>
                </c:pt>
                <c:pt idx="1608">
                  <c:v>1.5047929200000001</c:v>
                </c:pt>
                <c:pt idx="1609">
                  <c:v>0.56045003000000004</c:v>
                </c:pt>
                <c:pt idx="1610">
                  <c:v>-0.50722915999999996</c:v>
                </c:pt>
                <c:pt idx="1611">
                  <c:v>0.48422999999999999</c:v>
                </c:pt>
                <c:pt idx="1612">
                  <c:v>-0.15048561999999999</c:v>
                </c:pt>
                <c:pt idx="1613">
                  <c:v>-0.52274617999999995</c:v>
                </c:pt>
                <c:pt idx="1614">
                  <c:v>1.19517494</c:v>
                </c:pt>
                <c:pt idx="1615">
                  <c:v>-0.27371931999999999</c:v>
                </c:pt>
                <c:pt idx="1616">
                  <c:v>-0.58337876</c:v>
                </c:pt>
                <c:pt idx="1617">
                  <c:v>-2.0078557400000001</c:v>
                </c:pt>
                <c:pt idx="1618">
                  <c:v>1.2265491100000001</c:v>
                </c:pt>
                <c:pt idx="1619">
                  <c:v>0.60780098000000005</c:v>
                </c:pt>
                <c:pt idx="1620">
                  <c:v>-1.01859905</c:v>
                </c:pt>
                <c:pt idx="1621">
                  <c:v>0.88570267999999996</c:v>
                </c:pt>
                <c:pt idx="1622">
                  <c:v>3.4243879800000001</c:v>
                </c:pt>
                <c:pt idx="1623">
                  <c:v>1.1951297599999999</c:v>
                </c:pt>
                <c:pt idx="1624">
                  <c:v>2.5878338300000001</c:v>
                </c:pt>
                <c:pt idx="1625">
                  <c:v>2.4333224200000001</c:v>
                </c:pt>
                <c:pt idx="1626">
                  <c:v>3.8102433900000001</c:v>
                </c:pt>
                <c:pt idx="1627">
                  <c:v>2.9445120199999999</c:v>
                </c:pt>
                <c:pt idx="1628">
                  <c:v>3.1756213400000002</c:v>
                </c:pt>
                <c:pt idx="1629">
                  <c:v>2.8818314200000001</c:v>
                </c:pt>
                <c:pt idx="1630">
                  <c:v>2.2784301600000001</c:v>
                </c:pt>
                <c:pt idx="1631">
                  <c:v>2.2312529200000002</c:v>
                </c:pt>
                <c:pt idx="1632">
                  <c:v>2.4803308799999999</c:v>
                </c:pt>
                <c:pt idx="1633">
                  <c:v>1.9844598</c:v>
                </c:pt>
                <c:pt idx="1634">
                  <c:v>2.44886311</c:v>
                </c:pt>
                <c:pt idx="1635">
                  <c:v>1.412758</c:v>
                </c:pt>
                <c:pt idx="1636">
                  <c:v>3.5166042900000001</c:v>
                </c:pt>
                <c:pt idx="1637">
                  <c:v>2.9445606799999999</c:v>
                </c:pt>
                <c:pt idx="1638">
                  <c:v>1.5516210699999999</c:v>
                </c:pt>
                <c:pt idx="1639">
                  <c:v>2.34108004</c:v>
                </c:pt>
                <c:pt idx="1640">
                  <c:v>2.6191583999999999</c:v>
                </c:pt>
                <c:pt idx="1641">
                  <c:v>1.95314301</c:v>
                </c:pt>
                <c:pt idx="1642">
                  <c:v>3.9202343499999999</c:v>
                </c:pt>
                <c:pt idx="1643">
                  <c:v>2.9445623300000001</c:v>
                </c:pt>
                <c:pt idx="1644">
                  <c:v>2.2470892400000002</c:v>
                </c:pt>
                <c:pt idx="1645">
                  <c:v>3.4086663800000001</c:v>
                </c:pt>
                <c:pt idx="1646">
                  <c:v>1.9843714699999999</c:v>
                </c:pt>
                <c:pt idx="1647">
                  <c:v>2.13916488</c:v>
                </c:pt>
                <c:pt idx="1648">
                  <c:v>1.9530652399999999</c:v>
                </c:pt>
                <c:pt idx="1649">
                  <c:v>3.4244726600000002</c:v>
                </c:pt>
                <c:pt idx="1650">
                  <c:v>1.3182861100000001</c:v>
                </c:pt>
                <c:pt idx="1651">
                  <c:v>3.2383464399999999</c:v>
                </c:pt>
                <c:pt idx="1652">
                  <c:v>0.48394187999999999</c:v>
                </c:pt>
                <c:pt idx="1653">
                  <c:v>2.60327778</c:v>
                </c:pt>
                <c:pt idx="1654">
                  <c:v>3.0678357599999999</c:v>
                </c:pt>
                <c:pt idx="1655">
                  <c:v>2.57216859</c:v>
                </c:pt>
                <c:pt idx="1656">
                  <c:v>2.8526862999999998</c:v>
                </c:pt>
                <c:pt idx="1657">
                  <c:v>2.7895874300000001</c:v>
                </c:pt>
                <c:pt idx="1658">
                  <c:v>3.56348997</c:v>
                </c:pt>
                <c:pt idx="1659">
                  <c:v>2.4330356499999999</c:v>
                </c:pt>
                <c:pt idx="1660">
                  <c:v>2.4641697800000002</c:v>
                </c:pt>
                <c:pt idx="1661">
                  <c:v>2.6032325100000002</c:v>
                </c:pt>
                <c:pt idx="1662">
                  <c:v>2.60313375</c:v>
                </c:pt>
                <c:pt idx="1663">
                  <c:v>3.54738943</c:v>
                </c:pt>
                <c:pt idx="1664">
                  <c:v>3.1147207200000002</c:v>
                </c:pt>
                <c:pt idx="1665">
                  <c:v>2.3727022500000001</c:v>
                </c:pt>
                <c:pt idx="1666">
                  <c:v>0.76218026999999999</c:v>
                </c:pt>
                <c:pt idx="1667">
                  <c:v>-0.66182468000000005</c:v>
                </c:pt>
                <c:pt idx="1668">
                  <c:v>0.45275163000000002</c:v>
                </c:pt>
                <c:pt idx="1669">
                  <c:v>1.35008799</c:v>
                </c:pt>
                <c:pt idx="1670">
                  <c:v>-1.139245E-2</c:v>
                </c:pt>
                <c:pt idx="1671">
                  <c:v>-0.22892114</c:v>
                </c:pt>
                <c:pt idx="1672">
                  <c:v>-1.8846917700000001</c:v>
                </c:pt>
                <c:pt idx="1673">
                  <c:v>-0.93999917</c:v>
                </c:pt>
                <c:pt idx="1674">
                  <c:v>-0.15048965</c:v>
                </c:pt>
                <c:pt idx="1675">
                  <c:v>-2.3800348100000002</c:v>
                </c:pt>
                <c:pt idx="1676">
                  <c:v>-5.8316817900000002</c:v>
                </c:pt>
                <c:pt idx="1677">
                  <c:v>-8.4151307400000004</c:v>
                </c:pt>
                <c:pt idx="1678">
                  <c:v>-9.1263999899999995</c:v>
                </c:pt>
                <c:pt idx="1679">
                  <c:v>-13.645719659999999</c:v>
                </c:pt>
                <c:pt idx="1680">
                  <c:v>-14.72893739</c:v>
                </c:pt>
                <c:pt idx="1681">
                  <c:v>-17.173912820000002</c:v>
                </c:pt>
                <c:pt idx="1682">
                  <c:v>-19.789169229999999</c:v>
                </c:pt>
                <c:pt idx="1683">
                  <c:v>-21.336504130000002</c:v>
                </c:pt>
                <c:pt idx="1684">
                  <c:v>-24.106354119999999</c:v>
                </c:pt>
                <c:pt idx="1685">
                  <c:v>-26.150179820000002</c:v>
                </c:pt>
                <c:pt idx="1686">
                  <c:v>-28.919542710000002</c:v>
                </c:pt>
                <c:pt idx="1687">
                  <c:v>-28.64051954</c:v>
                </c:pt>
                <c:pt idx="1688">
                  <c:v>-28.935340759999999</c:v>
                </c:pt>
                <c:pt idx="1689">
                  <c:v>-30.513510740000001</c:v>
                </c:pt>
                <c:pt idx="1690">
                  <c:v>-30.915878849999999</c:v>
                </c:pt>
                <c:pt idx="1691">
                  <c:v>-31.224660199999999</c:v>
                </c:pt>
                <c:pt idx="1692">
                  <c:v>-32.648419339999997</c:v>
                </c:pt>
                <c:pt idx="1693">
                  <c:v>-33.438981800000001</c:v>
                </c:pt>
                <c:pt idx="1694">
                  <c:v>-31.37991216</c:v>
                </c:pt>
                <c:pt idx="1695">
                  <c:v>-31.858039720000001</c:v>
                </c:pt>
                <c:pt idx="1696">
                  <c:v>-32.200362390000002</c:v>
                </c:pt>
                <c:pt idx="1697">
                  <c:v>-31.518980330000002</c:v>
                </c:pt>
                <c:pt idx="1698">
                  <c:v>-31.427198149999999</c:v>
                </c:pt>
                <c:pt idx="1699">
                  <c:v>-32.089405159999998</c:v>
                </c:pt>
                <c:pt idx="1700">
                  <c:v>-32.231977860000001</c:v>
                </c:pt>
                <c:pt idx="1701">
                  <c:v>-32.49396144</c:v>
                </c:pt>
                <c:pt idx="1702">
                  <c:v>-31.657990389999998</c:v>
                </c:pt>
                <c:pt idx="1703">
                  <c:v>-31.28816106</c:v>
                </c:pt>
                <c:pt idx="1704">
                  <c:v>-32.772993360000001</c:v>
                </c:pt>
                <c:pt idx="1705">
                  <c:v>-31.99881036</c:v>
                </c:pt>
                <c:pt idx="1706">
                  <c:v>-32.60252097</c:v>
                </c:pt>
                <c:pt idx="1707">
                  <c:v>-32.169463639999996</c:v>
                </c:pt>
                <c:pt idx="1708">
                  <c:v>-32.942935779999999</c:v>
                </c:pt>
                <c:pt idx="1709">
                  <c:v>-31.706140999999999</c:v>
                </c:pt>
                <c:pt idx="1710">
                  <c:v>-31.379571309999999</c:v>
                </c:pt>
                <c:pt idx="1711">
                  <c:v>-31.813521009999999</c:v>
                </c:pt>
                <c:pt idx="1712">
                  <c:v>-32.154589989999998</c:v>
                </c:pt>
                <c:pt idx="1713">
                  <c:v>-31.673682970000002</c:v>
                </c:pt>
                <c:pt idx="1714">
                  <c:v>-31.907113800000001</c:v>
                </c:pt>
                <c:pt idx="1715">
                  <c:v>-32.49410821</c:v>
                </c:pt>
                <c:pt idx="1716">
                  <c:v>-32.354536269999997</c:v>
                </c:pt>
                <c:pt idx="1717">
                  <c:v>-32.013902029999997</c:v>
                </c:pt>
                <c:pt idx="1718">
                  <c:v>-33.437501339999997</c:v>
                </c:pt>
                <c:pt idx="1719">
                  <c:v>-32.168315579999998</c:v>
                </c:pt>
                <c:pt idx="1720">
                  <c:v>-30.482140090000001</c:v>
                </c:pt>
                <c:pt idx="1721">
                  <c:v>-32.756230010000003</c:v>
                </c:pt>
                <c:pt idx="1722">
                  <c:v>-30.945992260000001</c:v>
                </c:pt>
                <c:pt idx="1723">
                  <c:v>-30.946285060000001</c:v>
                </c:pt>
                <c:pt idx="1724">
                  <c:v>-33.220895159999998</c:v>
                </c:pt>
                <c:pt idx="1725">
                  <c:v>-31.410495919999999</c:v>
                </c:pt>
                <c:pt idx="1726">
                  <c:v>-32.046532820000003</c:v>
                </c:pt>
                <c:pt idx="1727">
                  <c:v>-32.51011914</c:v>
                </c:pt>
                <c:pt idx="1728">
                  <c:v>-31.193268</c:v>
                </c:pt>
                <c:pt idx="1729">
                  <c:v>-32.308182520000003</c:v>
                </c:pt>
                <c:pt idx="1730">
                  <c:v>-32.990085780000001</c:v>
                </c:pt>
                <c:pt idx="1731">
                  <c:v>-32.447471550000003</c:v>
                </c:pt>
                <c:pt idx="1732">
                  <c:v>-31.705410229999998</c:v>
                </c:pt>
                <c:pt idx="1733">
                  <c:v>-31.983269979999999</c:v>
                </c:pt>
                <c:pt idx="1734">
                  <c:v>-31.256423229999999</c:v>
                </c:pt>
                <c:pt idx="1735">
                  <c:v>-32.617540579999996</c:v>
                </c:pt>
                <c:pt idx="1736">
                  <c:v>-32.307971100000003</c:v>
                </c:pt>
                <c:pt idx="1737">
                  <c:v>-32.772614509999997</c:v>
                </c:pt>
                <c:pt idx="1738">
                  <c:v>-32.98954011</c:v>
                </c:pt>
                <c:pt idx="1739">
                  <c:v>-32.339737229999997</c:v>
                </c:pt>
                <c:pt idx="1740">
                  <c:v>-32.013900849999999</c:v>
                </c:pt>
                <c:pt idx="1741">
                  <c:v>-32.138457270000004</c:v>
                </c:pt>
                <c:pt idx="1742">
                  <c:v>-32.57017982</c:v>
                </c:pt>
                <c:pt idx="1743">
                  <c:v>-33.73256533</c:v>
                </c:pt>
                <c:pt idx="1744">
                  <c:v>-32.509391049999998</c:v>
                </c:pt>
                <c:pt idx="1745">
                  <c:v>-31.36348534</c:v>
                </c:pt>
                <c:pt idx="1746">
                  <c:v>-32.926477939999998</c:v>
                </c:pt>
                <c:pt idx="1747">
                  <c:v>-31.84400754</c:v>
                </c:pt>
                <c:pt idx="1748">
                  <c:v>-32.835078330000002</c:v>
                </c:pt>
                <c:pt idx="1749">
                  <c:v>-33.114475349999999</c:v>
                </c:pt>
                <c:pt idx="1750">
                  <c:v>-33.593818409999997</c:v>
                </c:pt>
                <c:pt idx="1751">
                  <c:v>-31.533759610000001</c:v>
                </c:pt>
                <c:pt idx="1752">
                  <c:v>-31.906101150000001</c:v>
                </c:pt>
                <c:pt idx="1753">
                  <c:v>-32.153127679999997</c:v>
                </c:pt>
                <c:pt idx="1754">
                  <c:v>-32.276674450000002</c:v>
                </c:pt>
                <c:pt idx="1755">
                  <c:v>-31.829015760000001</c:v>
                </c:pt>
                <c:pt idx="1756">
                  <c:v>-33.839499979999999</c:v>
                </c:pt>
                <c:pt idx="1757">
                  <c:v>-32.617545900000003</c:v>
                </c:pt>
                <c:pt idx="1758">
                  <c:v>-32.354758660000002</c:v>
                </c:pt>
                <c:pt idx="1759">
                  <c:v>-32.616533250000003</c:v>
                </c:pt>
                <c:pt idx="1760">
                  <c:v>-31.56529227</c:v>
                </c:pt>
                <c:pt idx="1761">
                  <c:v>-33.050594510000003</c:v>
                </c:pt>
                <c:pt idx="1762">
                  <c:v>-32.788364280000003</c:v>
                </c:pt>
                <c:pt idx="1763">
                  <c:v>-33.267268520000002</c:v>
                </c:pt>
                <c:pt idx="1764">
                  <c:v>-32.30879126</c:v>
                </c:pt>
                <c:pt idx="1765">
                  <c:v>-32.802993790000002</c:v>
                </c:pt>
                <c:pt idx="1766">
                  <c:v>-30.946858979999998</c:v>
                </c:pt>
                <c:pt idx="1767">
                  <c:v>-33.390905760000003</c:v>
                </c:pt>
                <c:pt idx="1768">
                  <c:v>-33.871344739999998</c:v>
                </c:pt>
                <c:pt idx="1769">
                  <c:v>-31.79686693</c:v>
                </c:pt>
                <c:pt idx="1770">
                  <c:v>-32.633804939999997</c:v>
                </c:pt>
                <c:pt idx="1771">
                  <c:v>-32.184893129999999</c:v>
                </c:pt>
                <c:pt idx="1772">
                  <c:v>-32.959197469999999</c:v>
                </c:pt>
                <c:pt idx="1773">
                  <c:v>-33.019153799999998</c:v>
                </c:pt>
                <c:pt idx="1774">
                  <c:v>-32.818944510000001</c:v>
                </c:pt>
                <c:pt idx="1775">
                  <c:v>-29.181709640000001</c:v>
                </c:pt>
                <c:pt idx="1776">
                  <c:v>-5.0710669800000003</c:v>
                </c:pt>
                <c:pt idx="1777">
                  <c:v>0.15892981</c:v>
                </c:pt>
                <c:pt idx="1778">
                  <c:v>0.73084241999999999</c:v>
                </c:pt>
                <c:pt idx="1779">
                  <c:v>-0.95557323000000005</c:v>
                </c:pt>
                <c:pt idx="1780">
                  <c:v>-0.45980090000000001</c:v>
                </c:pt>
                <c:pt idx="1781">
                  <c:v>-0.47575590000000001</c:v>
                </c:pt>
                <c:pt idx="1782">
                  <c:v>-0.11904479</c:v>
                </c:pt>
                <c:pt idx="1783">
                  <c:v>1.3656693099999999</c:v>
                </c:pt>
                <c:pt idx="1784">
                  <c:v>-7.4116849999999998E-2</c:v>
                </c:pt>
                <c:pt idx="1785">
                  <c:v>0.91706494999999999</c:v>
                </c:pt>
                <c:pt idx="1786">
                  <c:v>1.0875518799999999</c:v>
                </c:pt>
                <c:pt idx="1787">
                  <c:v>-2.699706E-2</c:v>
                </c:pt>
                <c:pt idx="1788">
                  <c:v>1.3816466999999999</c:v>
                </c:pt>
                <c:pt idx="1789">
                  <c:v>0.20632837000000001</c:v>
                </c:pt>
                <c:pt idx="1790">
                  <c:v>1.45766748</c:v>
                </c:pt>
                <c:pt idx="1791">
                  <c:v>1.11901506</c:v>
                </c:pt>
                <c:pt idx="1792">
                  <c:v>2.4961761099999999</c:v>
                </c:pt>
                <c:pt idx="1793">
                  <c:v>1.4734678999999999</c:v>
                </c:pt>
                <c:pt idx="1794">
                  <c:v>-1.2180464799999999</c:v>
                </c:pt>
                <c:pt idx="1795">
                  <c:v>-1.2336310100000001</c:v>
                </c:pt>
                <c:pt idx="1796">
                  <c:v>-1.03165676</c:v>
                </c:pt>
                <c:pt idx="1797">
                  <c:v>-2.6419691099999998</c:v>
                </c:pt>
                <c:pt idx="1798">
                  <c:v>-5.1024134400000003</c:v>
                </c:pt>
                <c:pt idx="1799">
                  <c:v>-5.9233884200000002</c:v>
                </c:pt>
                <c:pt idx="1800">
                  <c:v>-5.9079745600000004</c:v>
                </c:pt>
                <c:pt idx="1801">
                  <c:v>-6.9593659600000004</c:v>
                </c:pt>
                <c:pt idx="1802">
                  <c:v>-10.395696969999999</c:v>
                </c:pt>
                <c:pt idx="1803">
                  <c:v>-13.737323999999999</c:v>
                </c:pt>
                <c:pt idx="1804">
                  <c:v>-14.681116169999999</c:v>
                </c:pt>
                <c:pt idx="1805">
                  <c:v>-18.178471479999999</c:v>
                </c:pt>
                <c:pt idx="1806">
                  <c:v>-18.73665544</c:v>
                </c:pt>
                <c:pt idx="1807">
                  <c:v>-20.855887450000001</c:v>
                </c:pt>
                <c:pt idx="1808">
                  <c:v>-23.070011539999999</c:v>
                </c:pt>
                <c:pt idx="1809">
                  <c:v>-25.375229439999998</c:v>
                </c:pt>
                <c:pt idx="1810">
                  <c:v>-28.966767820000001</c:v>
                </c:pt>
                <c:pt idx="1811">
                  <c:v>-27.82005479</c:v>
                </c:pt>
                <c:pt idx="1812">
                  <c:v>-29.6607597</c:v>
                </c:pt>
                <c:pt idx="1813">
                  <c:v>-29.275180209999998</c:v>
                </c:pt>
                <c:pt idx="1814">
                  <c:v>-28.2839144</c:v>
                </c:pt>
                <c:pt idx="1815">
                  <c:v>-29.831243400000002</c:v>
                </c:pt>
                <c:pt idx="1816">
                  <c:v>-29.10436661</c:v>
                </c:pt>
                <c:pt idx="1817">
                  <c:v>-28.561699040000001</c:v>
                </c:pt>
                <c:pt idx="1818">
                  <c:v>-28.113378350000001</c:v>
                </c:pt>
                <c:pt idx="1819">
                  <c:v>-29.83225131</c:v>
                </c:pt>
                <c:pt idx="1820">
                  <c:v>-27.4794585</c:v>
                </c:pt>
                <c:pt idx="1821">
                  <c:v>-28.60980601</c:v>
                </c:pt>
                <c:pt idx="1822">
                  <c:v>-28.966092790000001</c:v>
                </c:pt>
                <c:pt idx="1823">
                  <c:v>-29.120488269999999</c:v>
                </c:pt>
                <c:pt idx="1824">
                  <c:v>-29.057278570000001</c:v>
                </c:pt>
                <c:pt idx="1825">
                  <c:v>-29.151388499999999</c:v>
                </c:pt>
                <c:pt idx="1826">
                  <c:v>-29.041886340000001</c:v>
                </c:pt>
                <c:pt idx="1827">
                  <c:v>-28.468762680000001</c:v>
                </c:pt>
                <c:pt idx="1828">
                  <c:v>-29.104017330000001</c:v>
                </c:pt>
                <c:pt idx="1829">
                  <c:v>-30.20301426</c:v>
                </c:pt>
                <c:pt idx="1830">
                  <c:v>-27.30800013</c:v>
                </c:pt>
                <c:pt idx="1831">
                  <c:v>-29.520565099999999</c:v>
                </c:pt>
                <c:pt idx="1832">
                  <c:v>-30.357754409999998</c:v>
                </c:pt>
                <c:pt idx="1833">
                  <c:v>-28.34552742</c:v>
                </c:pt>
                <c:pt idx="1834">
                  <c:v>-28.127808040000001</c:v>
                </c:pt>
                <c:pt idx="1835">
                  <c:v>-29.24372142</c:v>
                </c:pt>
                <c:pt idx="1836">
                  <c:v>-29.05684183</c:v>
                </c:pt>
                <c:pt idx="1837">
                  <c:v>-29.862691210000001</c:v>
                </c:pt>
                <c:pt idx="1838">
                  <c:v>-29.615691529999999</c:v>
                </c:pt>
                <c:pt idx="1839">
                  <c:v>-30.002143579999998</c:v>
                </c:pt>
                <c:pt idx="1840">
                  <c:v>-29.442936400000001</c:v>
                </c:pt>
                <c:pt idx="1841">
                  <c:v>-28.778373309999999</c:v>
                </c:pt>
                <c:pt idx="1842">
                  <c:v>-28.73188704</c:v>
                </c:pt>
                <c:pt idx="1843">
                  <c:v>-30.17232233</c:v>
                </c:pt>
                <c:pt idx="1844">
                  <c:v>-30.63540394</c:v>
                </c:pt>
                <c:pt idx="1845">
                  <c:v>-29.985546159999998</c:v>
                </c:pt>
                <c:pt idx="1846">
                  <c:v>-29.845259609999999</c:v>
                </c:pt>
                <c:pt idx="1847">
                  <c:v>-28.161266950000002</c:v>
                </c:pt>
                <c:pt idx="1848">
                  <c:v>-30.17149933</c:v>
                </c:pt>
                <c:pt idx="1849">
                  <c:v>-29.90876102</c:v>
                </c:pt>
                <c:pt idx="1850">
                  <c:v>-28.65454304</c:v>
                </c:pt>
                <c:pt idx="1851">
                  <c:v>-30.311266450000002</c:v>
                </c:pt>
                <c:pt idx="1852">
                  <c:v>-29.243485029999999</c:v>
                </c:pt>
                <c:pt idx="1853">
                  <c:v>-30.0013997</c:v>
                </c:pt>
                <c:pt idx="1854">
                  <c:v>-30.18735345</c:v>
                </c:pt>
                <c:pt idx="1855">
                  <c:v>-27.818405259999999</c:v>
                </c:pt>
                <c:pt idx="1856">
                  <c:v>-29.089058319999999</c:v>
                </c:pt>
                <c:pt idx="1857">
                  <c:v>-29.39706924</c:v>
                </c:pt>
                <c:pt idx="1858">
                  <c:v>-30.000912140000001</c:v>
                </c:pt>
                <c:pt idx="1859">
                  <c:v>-28.128547510000001</c:v>
                </c:pt>
                <c:pt idx="1860">
                  <c:v>-29.691358170000001</c:v>
                </c:pt>
                <c:pt idx="1861">
                  <c:v>-28.34699633</c:v>
                </c:pt>
                <c:pt idx="1862">
                  <c:v>-29.4295461</c:v>
                </c:pt>
                <c:pt idx="1863">
                  <c:v>-27.24734866</c:v>
                </c:pt>
                <c:pt idx="1864">
                  <c:v>-28.672259459999999</c:v>
                </c:pt>
                <c:pt idx="1865">
                  <c:v>-29.319993010000001</c:v>
                </c:pt>
                <c:pt idx="1866">
                  <c:v>-28.747411110000002</c:v>
                </c:pt>
                <c:pt idx="1867">
                  <c:v>-29.258523530000002</c:v>
                </c:pt>
                <c:pt idx="1868">
                  <c:v>-28.779313269999999</c:v>
                </c:pt>
                <c:pt idx="1869">
                  <c:v>-30.27971947</c:v>
                </c:pt>
                <c:pt idx="1870">
                  <c:v>-24.7398293</c:v>
                </c:pt>
                <c:pt idx="1871">
                  <c:v>-15.5178061</c:v>
                </c:pt>
                <c:pt idx="1872">
                  <c:v>-13.64489614</c:v>
                </c:pt>
                <c:pt idx="1873">
                  <c:v>-12.82422341</c:v>
                </c:pt>
                <c:pt idx="1874">
                  <c:v>-14.062680500000001</c:v>
                </c:pt>
                <c:pt idx="1875">
                  <c:v>-15.02201896</c:v>
                </c:pt>
                <c:pt idx="1876">
                  <c:v>-13.11794787</c:v>
                </c:pt>
                <c:pt idx="1877">
                  <c:v>-13.47454282</c:v>
                </c:pt>
                <c:pt idx="1878">
                  <c:v>-13.95519882</c:v>
                </c:pt>
                <c:pt idx="1879">
                  <c:v>-14.077479629999999</c:v>
                </c:pt>
                <c:pt idx="1880">
                  <c:v>-13.736980320000001</c:v>
                </c:pt>
                <c:pt idx="1881">
                  <c:v>-13.288248279999999</c:v>
                </c:pt>
                <c:pt idx="1882">
                  <c:v>-13.92309283</c:v>
                </c:pt>
                <c:pt idx="1883">
                  <c:v>-12.870788620000001</c:v>
                </c:pt>
                <c:pt idx="1884">
                  <c:v>-12.7925506</c:v>
                </c:pt>
                <c:pt idx="1885">
                  <c:v>-13.62934974</c:v>
                </c:pt>
                <c:pt idx="1886">
                  <c:v>-13.597683079999999</c:v>
                </c:pt>
                <c:pt idx="1887">
                  <c:v>-13.550117630000001</c:v>
                </c:pt>
                <c:pt idx="1888">
                  <c:v>-12.731760619999999</c:v>
                </c:pt>
                <c:pt idx="1889">
                  <c:v>-13.071816249999999</c:v>
                </c:pt>
                <c:pt idx="1890">
                  <c:v>-12.82481093</c:v>
                </c:pt>
                <c:pt idx="1891">
                  <c:v>-13.15049847</c:v>
                </c:pt>
                <c:pt idx="1892">
                  <c:v>-14.78971964</c:v>
                </c:pt>
                <c:pt idx="1893">
                  <c:v>-13.011248500000001</c:v>
                </c:pt>
                <c:pt idx="1894">
                  <c:v>-14.078122520000001</c:v>
                </c:pt>
                <c:pt idx="1895">
                  <c:v>-14.24838259</c:v>
                </c:pt>
                <c:pt idx="1896">
                  <c:v>-13.799652529999999</c:v>
                </c:pt>
                <c:pt idx="1897">
                  <c:v>-13.61312753</c:v>
                </c:pt>
                <c:pt idx="1898">
                  <c:v>-11.602195679999999</c:v>
                </c:pt>
                <c:pt idx="1899">
                  <c:v>-6.7736828100000004</c:v>
                </c:pt>
                <c:pt idx="1900">
                  <c:v>-7.5943509999999996</c:v>
                </c:pt>
                <c:pt idx="1901">
                  <c:v>-7.4550931199999999</c:v>
                </c:pt>
                <c:pt idx="1902">
                  <c:v>-6.1854605300000003</c:v>
                </c:pt>
                <c:pt idx="1903">
                  <c:v>-6.7443130399999998</c:v>
                </c:pt>
                <c:pt idx="1904">
                  <c:v>-6.9279369800000001</c:v>
                </c:pt>
                <c:pt idx="1905">
                  <c:v>-5.41167409</c:v>
                </c:pt>
                <c:pt idx="1906">
                  <c:v>-7.3323433400000004</c:v>
                </c:pt>
                <c:pt idx="1907">
                  <c:v>-6.77321273</c:v>
                </c:pt>
                <c:pt idx="1908">
                  <c:v>-6.0309143799999996</c:v>
                </c:pt>
                <c:pt idx="1909">
                  <c:v>-6.51091189</c:v>
                </c:pt>
                <c:pt idx="1910">
                  <c:v>-6.37190966</c:v>
                </c:pt>
                <c:pt idx="1911">
                  <c:v>-5.2725404400000002</c:v>
                </c:pt>
                <c:pt idx="1912">
                  <c:v>-5.5036953500000001</c:v>
                </c:pt>
                <c:pt idx="1913">
                  <c:v>-6.7438853300000003</c:v>
                </c:pt>
                <c:pt idx="1914">
                  <c:v>-8.6613636100000004</c:v>
                </c:pt>
                <c:pt idx="1915">
                  <c:v>-8.6616039800000006</c:v>
                </c:pt>
                <c:pt idx="1916">
                  <c:v>-11.26150374</c:v>
                </c:pt>
                <c:pt idx="1917">
                  <c:v>-13.90816506</c:v>
                </c:pt>
                <c:pt idx="1918">
                  <c:v>-15.26890944</c:v>
                </c:pt>
                <c:pt idx="1919">
                  <c:v>-17.637536059999999</c:v>
                </c:pt>
                <c:pt idx="1920">
                  <c:v>-20.97895295</c:v>
                </c:pt>
                <c:pt idx="1921">
                  <c:v>-22.51054383</c:v>
                </c:pt>
                <c:pt idx="1922">
                  <c:v>-22.89833535</c:v>
                </c:pt>
                <c:pt idx="1923">
                  <c:v>-25.03359695</c:v>
                </c:pt>
                <c:pt idx="1924">
                  <c:v>-24.584227330000001</c:v>
                </c:pt>
                <c:pt idx="1925">
                  <c:v>-24.723878590000002</c:v>
                </c:pt>
                <c:pt idx="1926">
                  <c:v>-25.327675939999999</c:v>
                </c:pt>
                <c:pt idx="1927">
                  <c:v>-25.033130289999999</c:v>
                </c:pt>
                <c:pt idx="1928">
                  <c:v>-23.9969082</c:v>
                </c:pt>
                <c:pt idx="1929">
                  <c:v>-25.21960309</c:v>
                </c:pt>
                <c:pt idx="1930">
                  <c:v>-24.771133729999999</c:v>
                </c:pt>
                <c:pt idx="1931">
                  <c:v>-23.934078620000001</c:v>
                </c:pt>
                <c:pt idx="1932">
                  <c:v>-24.61561592</c:v>
                </c:pt>
                <c:pt idx="1933">
                  <c:v>-25.187871000000001</c:v>
                </c:pt>
                <c:pt idx="1934">
                  <c:v>-24.477064840000001</c:v>
                </c:pt>
                <c:pt idx="1935">
                  <c:v>-25.1560068</c:v>
                </c:pt>
                <c:pt idx="1936">
                  <c:v>-24.274503549999999</c:v>
                </c:pt>
                <c:pt idx="1937">
                  <c:v>-24.60011519</c:v>
                </c:pt>
                <c:pt idx="1938">
                  <c:v>-23.671761549999999</c:v>
                </c:pt>
                <c:pt idx="1939">
                  <c:v>-24.135643340000001</c:v>
                </c:pt>
                <c:pt idx="1940">
                  <c:v>-24.862762709999998</c:v>
                </c:pt>
                <c:pt idx="1941">
                  <c:v>-25.668734400000002</c:v>
                </c:pt>
                <c:pt idx="1942">
                  <c:v>-23.980548850000002</c:v>
                </c:pt>
                <c:pt idx="1943">
                  <c:v>-24.228251419999999</c:v>
                </c:pt>
                <c:pt idx="1944">
                  <c:v>-25.497509300000001</c:v>
                </c:pt>
                <c:pt idx="1945">
                  <c:v>-24.894790820000001</c:v>
                </c:pt>
                <c:pt idx="1946">
                  <c:v>-24.4132395</c:v>
                </c:pt>
                <c:pt idx="1947">
                  <c:v>-23.98158054</c:v>
                </c:pt>
                <c:pt idx="1948">
                  <c:v>-22.75927064</c:v>
                </c:pt>
                <c:pt idx="1949">
                  <c:v>-24.75502857</c:v>
                </c:pt>
                <c:pt idx="1950">
                  <c:v>-24.24350776</c:v>
                </c:pt>
                <c:pt idx="1951">
                  <c:v>-25.033289809999999</c:v>
                </c:pt>
                <c:pt idx="1952">
                  <c:v>-23.65608344</c:v>
                </c:pt>
                <c:pt idx="1953">
                  <c:v>-25.3422348</c:v>
                </c:pt>
                <c:pt idx="1954">
                  <c:v>-24.167698309999999</c:v>
                </c:pt>
                <c:pt idx="1955">
                  <c:v>-24.02806743</c:v>
                </c:pt>
                <c:pt idx="1956">
                  <c:v>-26.889891680000002</c:v>
                </c:pt>
                <c:pt idx="1957">
                  <c:v>-24.892631649999998</c:v>
                </c:pt>
                <c:pt idx="1958">
                  <c:v>-25.310713580000002</c:v>
                </c:pt>
                <c:pt idx="1959">
                  <c:v>-24.1355787</c:v>
                </c:pt>
                <c:pt idx="1960">
                  <c:v>-24.24358411</c:v>
                </c:pt>
                <c:pt idx="1961">
                  <c:v>-23.779193289999998</c:v>
                </c:pt>
                <c:pt idx="1962">
                  <c:v>-25.310763430000002</c:v>
                </c:pt>
                <c:pt idx="1963">
                  <c:v>-24.801786499999999</c:v>
                </c:pt>
                <c:pt idx="1964">
                  <c:v>-24.24303252</c:v>
                </c:pt>
                <c:pt idx="1965">
                  <c:v>-25.698592590000001</c:v>
                </c:pt>
                <c:pt idx="1966">
                  <c:v>-24.368811170000001</c:v>
                </c:pt>
                <c:pt idx="1967">
                  <c:v>-24.647345909999999</c:v>
                </c:pt>
                <c:pt idx="1968">
                  <c:v>-25.032550180000001</c:v>
                </c:pt>
                <c:pt idx="1969">
                  <c:v>-25.187589809999999</c:v>
                </c:pt>
                <c:pt idx="1970">
                  <c:v>-23.888788089999998</c:v>
                </c:pt>
                <c:pt idx="1971">
                  <c:v>-24.925640720000001</c:v>
                </c:pt>
                <c:pt idx="1972">
                  <c:v>-25.20242648</c:v>
                </c:pt>
                <c:pt idx="1973">
                  <c:v>-23.825388350000001</c:v>
                </c:pt>
                <c:pt idx="1974">
                  <c:v>-24.785067210000001</c:v>
                </c:pt>
                <c:pt idx="1975">
                  <c:v>-24.81670531</c:v>
                </c:pt>
                <c:pt idx="1976">
                  <c:v>-25.03093084</c:v>
                </c:pt>
                <c:pt idx="1977">
                  <c:v>-24.7855937</c:v>
                </c:pt>
                <c:pt idx="1978">
                  <c:v>-25.063993790000001</c:v>
                </c:pt>
                <c:pt idx="1979">
                  <c:v>-24.552687339999999</c:v>
                </c:pt>
                <c:pt idx="1980">
                  <c:v>-23.872590020000001</c:v>
                </c:pt>
                <c:pt idx="1981">
                  <c:v>-24.76974384</c:v>
                </c:pt>
                <c:pt idx="1982">
                  <c:v>-24.258383630000001</c:v>
                </c:pt>
                <c:pt idx="1983">
                  <c:v>-24.103958800000001</c:v>
                </c:pt>
                <c:pt idx="1984">
                  <c:v>-26.73406335</c:v>
                </c:pt>
                <c:pt idx="1985">
                  <c:v>-24.30511198</c:v>
                </c:pt>
                <c:pt idx="1986">
                  <c:v>-24.475642199999999</c:v>
                </c:pt>
                <c:pt idx="1987">
                  <c:v>-25.340383809999999</c:v>
                </c:pt>
                <c:pt idx="1988">
                  <c:v>-24.25796781</c:v>
                </c:pt>
                <c:pt idx="1989">
                  <c:v>-24.428392290000001</c:v>
                </c:pt>
                <c:pt idx="1990">
                  <c:v>-24.396659079999999</c:v>
                </c:pt>
                <c:pt idx="1991">
                  <c:v>-24.72236827</c:v>
                </c:pt>
                <c:pt idx="1992">
                  <c:v>-24.598996150000001</c:v>
                </c:pt>
                <c:pt idx="1993">
                  <c:v>-23.825365730000001</c:v>
                </c:pt>
                <c:pt idx="1994">
                  <c:v>-24.646370770000001</c:v>
                </c:pt>
                <c:pt idx="1995">
                  <c:v>-23.50083966</c:v>
                </c:pt>
                <c:pt idx="1996">
                  <c:v>-25.063504850000001</c:v>
                </c:pt>
                <c:pt idx="1997">
                  <c:v>-25.464825470000001</c:v>
                </c:pt>
                <c:pt idx="1998">
                  <c:v>-24.413011940000001</c:v>
                </c:pt>
                <c:pt idx="1999">
                  <c:v>-23.067705570000001</c:v>
                </c:pt>
                <c:pt idx="2000">
                  <c:v>-25.635195790000001</c:v>
                </c:pt>
                <c:pt idx="2001">
                  <c:v>-24.27380994</c:v>
                </c:pt>
                <c:pt idx="2002">
                  <c:v>-24.661959710000001</c:v>
                </c:pt>
                <c:pt idx="2003">
                  <c:v>-25.852956519999999</c:v>
                </c:pt>
                <c:pt idx="2004">
                  <c:v>-25.20262413</c:v>
                </c:pt>
                <c:pt idx="2005">
                  <c:v>-24.754285459999998</c:v>
                </c:pt>
                <c:pt idx="2006">
                  <c:v>-24.56836736</c:v>
                </c:pt>
                <c:pt idx="2007">
                  <c:v>-24.924080050000001</c:v>
                </c:pt>
                <c:pt idx="2008">
                  <c:v>-23.702842069999999</c:v>
                </c:pt>
                <c:pt idx="2009">
                  <c:v>-24.722438969999999</c:v>
                </c:pt>
                <c:pt idx="2010">
                  <c:v>-25.774728360000001</c:v>
                </c:pt>
                <c:pt idx="2011">
                  <c:v>-25.048054570000001</c:v>
                </c:pt>
                <c:pt idx="2012">
                  <c:v>-24.476469439999999</c:v>
                </c:pt>
                <c:pt idx="2013">
                  <c:v>-24.940038359999999</c:v>
                </c:pt>
                <c:pt idx="2014">
                  <c:v>-26.16384523</c:v>
                </c:pt>
                <c:pt idx="2015">
                  <c:v>-25.35877533</c:v>
                </c:pt>
                <c:pt idx="2016">
                  <c:v>-26.178595640000001</c:v>
                </c:pt>
                <c:pt idx="2017">
                  <c:v>-23.965535630000002</c:v>
                </c:pt>
                <c:pt idx="2018">
                  <c:v>-24.971935590000001</c:v>
                </c:pt>
                <c:pt idx="2019">
                  <c:v>-23.702553999999999</c:v>
                </c:pt>
                <c:pt idx="2020">
                  <c:v>-25.420505930000001</c:v>
                </c:pt>
                <c:pt idx="2021">
                  <c:v>-24.89403356</c:v>
                </c:pt>
                <c:pt idx="2022">
                  <c:v>-25.186674969999999</c:v>
                </c:pt>
                <c:pt idx="2023">
                  <c:v>-25.234677990000002</c:v>
                </c:pt>
                <c:pt idx="2024">
                  <c:v>-25.822293259999999</c:v>
                </c:pt>
                <c:pt idx="2025">
                  <c:v>-23.94905554</c:v>
                </c:pt>
                <c:pt idx="2026">
                  <c:v>-23.19126679</c:v>
                </c:pt>
                <c:pt idx="2027">
                  <c:v>-24.460437859999999</c:v>
                </c:pt>
                <c:pt idx="2028">
                  <c:v>-23.856925400000002</c:v>
                </c:pt>
                <c:pt idx="2029">
                  <c:v>-25.15550065</c:v>
                </c:pt>
                <c:pt idx="2030">
                  <c:v>-24.56795782</c:v>
                </c:pt>
                <c:pt idx="2031">
                  <c:v>-24.59969079</c:v>
                </c:pt>
                <c:pt idx="2032">
                  <c:v>-24.584185120000001</c:v>
                </c:pt>
                <c:pt idx="2033">
                  <c:v>-24.7862784</c:v>
                </c:pt>
                <c:pt idx="2034">
                  <c:v>-25.079633810000001</c:v>
                </c:pt>
                <c:pt idx="2035">
                  <c:v>-25.512212089999998</c:v>
                </c:pt>
                <c:pt idx="2036">
                  <c:v>-25.82150485</c:v>
                </c:pt>
                <c:pt idx="2037">
                  <c:v>-26.131730180000002</c:v>
                </c:pt>
                <c:pt idx="2038">
                  <c:v>-25.66735856</c:v>
                </c:pt>
                <c:pt idx="2039">
                  <c:v>-24.5996427</c:v>
                </c:pt>
                <c:pt idx="2040">
                  <c:v>-24.44461858</c:v>
                </c:pt>
                <c:pt idx="2041">
                  <c:v>-25.186359929999998</c:v>
                </c:pt>
                <c:pt idx="2042">
                  <c:v>-26.93683248</c:v>
                </c:pt>
                <c:pt idx="2043">
                  <c:v>-24.321267120000002</c:v>
                </c:pt>
                <c:pt idx="2044">
                  <c:v>-25.04795639</c:v>
                </c:pt>
                <c:pt idx="2045">
                  <c:v>-25.48080642</c:v>
                </c:pt>
                <c:pt idx="2046">
                  <c:v>-25.341492120000002</c:v>
                </c:pt>
                <c:pt idx="2047">
                  <c:v>-25.481833689999998</c:v>
                </c:pt>
                <c:pt idx="2048">
                  <c:v>-26.425014000000001</c:v>
                </c:pt>
                <c:pt idx="2049">
                  <c:v>-26.115431099999999</c:v>
                </c:pt>
                <c:pt idx="2050">
                  <c:v>-24.568138220000002</c:v>
                </c:pt>
                <c:pt idx="2051">
                  <c:v>-26.34921396</c:v>
                </c:pt>
                <c:pt idx="2052">
                  <c:v>-25.21843222</c:v>
                </c:pt>
                <c:pt idx="2053">
                  <c:v>-25.265884419999999</c:v>
                </c:pt>
                <c:pt idx="2054">
                  <c:v>-25.31023025</c:v>
                </c:pt>
                <c:pt idx="2055">
                  <c:v>-25.34179829</c:v>
                </c:pt>
                <c:pt idx="2056">
                  <c:v>-24.955799219999999</c:v>
                </c:pt>
                <c:pt idx="2057">
                  <c:v>-25.389046799999999</c:v>
                </c:pt>
                <c:pt idx="2058">
                  <c:v>-23.610579390000002</c:v>
                </c:pt>
                <c:pt idx="2059">
                  <c:v>-26.06809252</c:v>
                </c:pt>
                <c:pt idx="2060">
                  <c:v>-25.837265339999998</c:v>
                </c:pt>
                <c:pt idx="2061">
                  <c:v>-25.575227519999999</c:v>
                </c:pt>
                <c:pt idx="2062">
                  <c:v>-24.52100926</c:v>
                </c:pt>
                <c:pt idx="2063">
                  <c:v>-25.234106149999999</c:v>
                </c:pt>
                <c:pt idx="2064">
                  <c:v>-25.016284389999999</c:v>
                </c:pt>
                <c:pt idx="2065">
                  <c:v>-25.001309339999999</c:v>
                </c:pt>
                <c:pt idx="2066">
                  <c:v>-24.644051170000001</c:v>
                </c:pt>
                <c:pt idx="2067">
                  <c:v>-23.468768239999999</c:v>
                </c:pt>
                <c:pt idx="2068">
                  <c:v>-24.84554997</c:v>
                </c:pt>
                <c:pt idx="2069">
                  <c:v>-24.3059355</c:v>
                </c:pt>
                <c:pt idx="2070">
                  <c:v>-24.290664670000002</c:v>
                </c:pt>
                <c:pt idx="2071">
                  <c:v>-27.1998286</c:v>
                </c:pt>
                <c:pt idx="2072">
                  <c:v>-24.878232140000001</c:v>
                </c:pt>
                <c:pt idx="2073">
                  <c:v>-29.67562397</c:v>
                </c:pt>
                <c:pt idx="2074">
                  <c:v>-17.898744629999999</c:v>
                </c:pt>
                <c:pt idx="2075">
                  <c:v>-14.91392767</c:v>
                </c:pt>
                <c:pt idx="2076">
                  <c:v>-14.601765820000001</c:v>
                </c:pt>
                <c:pt idx="2077">
                  <c:v>-15.43809757</c:v>
                </c:pt>
                <c:pt idx="2078">
                  <c:v>-16.30639845</c:v>
                </c:pt>
                <c:pt idx="2079">
                  <c:v>-13.1325719</c:v>
                </c:pt>
                <c:pt idx="2080">
                  <c:v>-14.929982389999999</c:v>
                </c:pt>
                <c:pt idx="2081">
                  <c:v>-14.41821423</c:v>
                </c:pt>
                <c:pt idx="2082">
                  <c:v>-15.06807403</c:v>
                </c:pt>
                <c:pt idx="2083">
                  <c:v>-17.140193679999999</c:v>
                </c:pt>
                <c:pt idx="2084">
                  <c:v>-16.228277469999998</c:v>
                </c:pt>
                <c:pt idx="2085">
                  <c:v>-15.021421</c:v>
                </c:pt>
                <c:pt idx="2086">
                  <c:v>-15.330669029999999</c:v>
                </c:pt>
                <c:pt idx="2087">
                  <c:v>-14.74335071</c:v>
                </c:pt>
                <c:pt idx="2088">
                  <c:v>-13.922657129999999</c:v>
                </c:pt>
                <c:pt idx="2089">
                  <c:v>-13.85913601</c:v>
                </c:pt>
                <c:pt idx="2090">
                  <c:v>-14.541434450000001</c:v>
                </c:pt>
                <c:pt idx="2091">
                  <c:v>-15.624884270000001</c:v>
                </c:pt>
                <c:pt idx="2092">
                  <c:v>-15.12912955</c:v>
                </c:pt>
                <c:pt idx="2093">
                  <c:v>-15.9030662</c:v>
                </c:pt>
                <c:pt idx="2094">
                  <c:v>-15.068597949999999</c:v>
                </c:pt>
                <c:pt idx="2095">
                  <c:v>-16.67722333</c:v>
                </c:pt>
                <c:pt idx="2096">
                  <c:v>-14.649512380000001</c:v>
                </c:pt>
                <c:pt idx="2097">
                  <c:v>-13.660037000000001</c:v>
                </c:pt>
                <c:pt idx="2098">
                  <c:v>-14.55766309</c:v>
                </c:pt>
                <c:pt idx="2099">
                  <c:v>-16.259486970000001</c:v>
                </c:pt>
                <c:pt idx="2100">
                  <c:v>-16.274752299999999</c:v>
                </c:pt>
                <c:pt idx="2101">
                  <c:v>-14.72735329</c:v>
                </c:pt>
                <c:pt idx="2102">
                  <c:v>-15.02151347</c:v>
                </c:pt>
                <c:pt idx="2103">
                  <c:v>-14.4173648</c:v>
                </c:pt>
                <c:pt idx="2104">
                  <c:v>-14.99007673</c:v>
                </c:pt>
                <c:pt idx="2105">
                  <c:v>-14.72757322</c:v>
                </c:pt>
                <c:pt idx="2106">
                  <c:v>-14.86623773</c:v>
                </c:pt>
                <c:pt idx="2107">
                  <c:v>-15.298949309999999</c:v>
                </c:pt>
                <c:pt idx="2108">
                  <c:v>-15.93419823</c:v>
                </c:pt>
                <c:pt idx="2109">
                  <c:v>-15.454540700000001</c:v>
                </c:pt>
                <c:pt idx="2110">
                  <c:v>-15.12896651</c:v>
                </c:pt>
                <c:pt idx="2111">
                  <c:v>-14.52569529</c:v>
                </c:pt>
                <c:pt idx="2112">
                  <c:v>-15.77941701</c:v>
                </c:pt>
                <c:pt idx="2113">
                  <c:v>-15.346685389999999</c:v>
                </c:pt>
                <c:pt idx="2114">
                  <c:v>-14.55693885</c:v>
                </c:pt>
                <c:pt idx="2115">
                  <c:v>-14.66409792</c:v>
                </c:pt>
                <c:pt idx="2116">
                  <c:v>-14.77475825</c:v>
                </c:pt>
                <c:pt idx="2117">
                  <c:v>-15.5176722</c:v>
                </c:pt>
                <c:pt idx="2118">
                  <c:v>-15.6406087</c:v>
                </c:pt>
                <c:pt idx="2119">
                  <c:v>-16.073141249999999</c:v>
                </c:pt>
                <c:pt idx="2120">
                  <c:v>-14.5411255</c:v>
                </c:pt>
                <c:pt idx="2121">
                  <c:v>-15.283797420000001</c:v>
                </c:pt>
                <c:pt idx="2122">
                  <c:v>-14.26296649</c:v>
                </c:pt>
                <c:pt idx="2123">
                  <c:v>-15.469404770000001</c:v>
                </c:pt>
                <c:pt idx="2124">
                  <c:v>-15.40657728</c:v>
                </c:pt>
                <c:pt idx="2125">
                  <c:v>-14.743313580000001</c:v>
                </c:pt>
                <c:pt idx="2126">
                  <c:v>-15.45397301</c:v>
                </c:pt>
                <c:pt idx="2127">
                  <c:v>-14.711123580000001</c:v>
                </c:pt>
                <c:pt idx="2128">
                  <c:v>-14.49435078</c:v>
                </c:pt>
                <c:pt idx="2129">
                  <c:v>-15.160225970000001</c:v>
                </c:pt>
                <c:pt idx="2130">
                  <c:v>-14.27913616</c:v>
                </c:pt>
                <c:pt idx="2131">
                  <c:v>-14.58838035</c:v>
                </c:pt>
                <c:pt idx="2132">
                  <c:v>-14.09283578</c:v>
                </c:pt>
                <c:pt idx="2133">
                  <c:v>-13.93808598</c:v>
                </c:pt>
                <c:pt idx="2134">
                  <c:v>-14.989651719999999</c:v>
                </c:pt>
                <c:pt idx="2135">
                  <c:v>-15.251914640000001</c:v>
                </c:pt>
                <c:pt idx="2136">
                  <c:v>-14.247284799999999</c:v>
                </c:pt>
                <c:pt idx="2137">
                  <c:v>-16.25955042</c:v>
                </c:pt>
                <c:pt idx="2138">
                  <c:v>-15.283336179999999</c:v>
                </c:pt>
                <c:pt idx="2139">
                  <c:v>-14.215919660000001</c:v>
                </c:pt>
                <c:pt idx="2140">
                  <c:v>-14.045458399999999</c:v>
                </c:pt>
                <c:pt idx="2141">
                  <c:v>-14.278394069999999</c:v>
                </c:pt>
                <c:pt idx="2142">
                  <c:v>-14.29440838</c:v>
                </c:pt>
                <c:pt idx="2143">
                  <c:v>-14.1852889</c:v>
                </c:pt>
                <c:pt idx="2144">
                  <c:v>-14.045054370000001</c:v>
                </c:pt>
                <c:pt idx="2145">
                  <c:v>-15.422329209999999</c:v>
                </c:pt>
                <c:pt idx="2146">
                  <c:v>-16.38181299</c:v>
                </c:pt>
                <c:pt idx="2147">
                  <c:v>-15.77890882</c:v>
                </c:pt>
                <c:pt idx="2148">
                  <c:v>-14.83481321</c:v>
                </c:pt>
                <c:pt idx="2149">
                  <c:v>-14.680304980000001</c:v>
                </c:pt>
                <c:pt idx="2150">
                  <c:v>-16.226870340000001</c:v>
                </c:pt>
                <c:pt idx="2151">
                  <c:v>-14.107382619999999</c:v>
                </c:pt>
                <c:pt idx="2152">
                  <c:v>-12.65193185</c:v>
                </c:pt>
                <c:pt idx="2153">
                  <c:v>-13.44154962</c:v>
                </c:pt>
                <c:pt idx="2154">
                  <c:v>-14.09224203</c:v>
                </c:pt>
                <c:pt idx="2155">
                  <c:v>-14.3698225</c:v>
                </c:pt>
                <c:pt idx="2156">
                  <c:v>-16.02552596</c:v>
                </c:pt>
                <c:pt idx="2157">
                  <c:v>-15.11253035</c:v>
                </c:pt>
                <c:pt idx="2158">
                  <c:v>-17.420025119999998</c:v>
                </c:pt>
                <c:pt idx="2159">
                  <c:v>-18.703298239999999</c:v>
                </c:pt>
                <c:pt idx="2160">
                  <c:v>-18.254913420000001</c:v>
                </c:pt>
                <c:pt idx="2161">
                  <c:v>-19.957326569999999</c:v>
                </c:pt>
                <c:pt idx="2162">
                  <c:v>-23.872787280000001</c:v>
                </c:pt>
                <c:pt idx="2163">
                  <c:v>-25.57484504</c:v>
                </c:pt>
                <c:pt idx="2164">
                  <c:v>-26.642333959999998</c:v>
                </c:pt>
                <c:pt idx="2165">
                  <c:v>-28.344399119999999</c:v>
                </c:pt>
                <c:pt idx="2166">
                  <c:v>-28.855314620000001</c:v>
                </c:pt>
                <c:pt idx="2167">
                  <c:v>-32.133863529999999</c:v>
                </c:pt>
                <c:pt idx="2168">
                  <c:v>-33.201612150000003</c:v>
                </c:pt>
                <c:pt idx="2169">
                  <c:v>-33.975467459999997</c:v>
                </c:pt>
                <c:pt idx="2170">
                  <c:v>-33.835555249999999</c:v>
                </c:pt>
                <c:pt idx="2171">
                  <c:v>-33.371784300000002</c:v>
                </c:pt>
                <c:pt idx="2172">
                  <c:v>-34.053751339999998</c:v>
                </c:pt>
                <c:pt idx="2173">
                  <c:v>-33.141613829999997</c:v>
                </c:pt>
                <c:pt idx="2174">
                  <c:v>-33.990229509999999</c:v>
                </c:pt>
                <c:pt idx="2175">
                  <c:v>-35.104753170000002</c:v>
                </c:pt>
                <c:pt idx="2176">
                  <c:v>-34.811794280000001</c:v>
                </c:pt>
                <c:pt idx="2177">
                  <c:v>-33.713176449999999</c:v>
                </c:pt>
                <c:pt idx="2178">
                  <c:v>-34.935201530000001</c:v>
                </c:pt>
                <c:pt idx="2179">
                  <c:v>-34.424026230000003</c:v>
                </c:pt>
                <c:pt idx="2180">
                  <c:v>-34.145057739999999</c:v>
                </c:pt>
                <c:pt idx="2181">
                  <c:v>-35.137176009999997</c:v>
                </c:pt>
                <c:pt idx="2182">
                  <c:v>-34.50303126</c:v>
                </c:pt>
                <c:pt idx="2183">
                  <c:v>-33.248824489999997</c:v>
                </c:pt>
                <c:pt idx="2184">
                  <c:v>-33.340691700000001</c:v>
                </c:pt>
                <c:pt idx="2185">
                  <c:v>-35.260359100000002</c:v>
                </c:pt>
                <c:pt idx="2186">
                  <c:v>-35.431261030000002</c:v>
                </c:pt>
                <c:pt idx="2187">
                  <c:v>-34.317033530000003</c:v>
                </c:pt>
                <c:pt idx="2188">
                  <c:v>-35.090883890000001</c:v>
                </c:pt>
                <c:pt idx="2189">
                  <c:v>-34.363555249999997</c:v>
                </c:pt>
                <c:pt idx="2190">
                  <c:v>-35.709187999999997</c:v>
                </c:pt>
                <c:pt idx="2191">
                  <c:v>-33.559392250000002</c:v>
                </c:pt>
                <c:pt idx="2192">
                  <c:v>-35.074732779999998</c:v>
                </c:pt>
                <c:pt idx="2193">
                  <c:v>-34.486527930000001</c:v>
                </c:pt>
                <c:pt idx="2194">
                  <c:v>-34.023584020000001</c:v>
                </c:pt>
                <c:pt idx="2195">
                  <c:v>-34.471951930000003</c:v>
                </c:pt>
                <c:pt idx="2196">
                  <c:v>-34.038741180000002</c:v>
                </c:pt>
                <c:pt idx="2197">
                  <c:v>-34.053594429999997</c:v>
                </c:pt>
                <c:pt idx="2198">
                  <c:v>-34.672955119999997</c:v>
                </c:pt>
                <c:pt idx="2199">
                  <c:v>-33.186694680000002</c:v>
                </c:pt>
                <c:pt idx="2200">
                  <c:v>-33.682955290000002</c:v>
                </c:pt>
                <c:pt idx="2201">
                  <c:v>-33.853256289999997</c:v>
                </c:pt>
                <c:pt idx="2202">
                  <c:v>-34.130847729999999</c:v>
                </c:pt>
                <c:pt idx="2203">
                  <c:v>-35.261019949999998</c:v>
                </c:pt>
                <c:pt idx="2204">
                  <c:v>-33.698002709999997</c:v>
                </c:pt>
                <c:pt idx="2205">
                  <c:v>-34.302028540000002</c:v>
                </c:pt>
                <c:pt idx="2206">
                  <c:v>-34.780627989999999</c:v>
                </c:pt>
                <c:pt idx="2207">
                  <c:v>-34.457010220000001</c:v>
                </c:pt>
                <c:pt idx="2208">
                  <c:v>-33.699063359999997</c:v>
                </c:pt>
                <c:pt idx="2209">
                  <c:v>-35.077088320000001</c:v>
                </c:pt>
                <c:pt idx="2210">
                  <c:v>-34.301453780000003</c:v>
                </c:pt>
                <c:pt idx="2211">
                  <c:v>-33.467607350000002</c:v>
                </c:pt>
                <c:pt idx="2212">
                  <c:v>-34.7663935</c:v>
                </c:pt>
                <c:pt idx="2213">
                  <c:v>-23.965768740000001</c:v>
                </c:pt>
                <c:pt idx="2214">
                  <c:v>-19.850365960000001</c:v>
                </c:pt>
                <c:pt idx="2215">
                  <c:v>-20.065011500000001</c:v>
                </c:pt>
                <c:pt idx="2216">
                  <c:v>-19.461710849999999</c:v>
                </c:pt>
                <c:pt idx="2217">
                  <c:v>-20.159246939999999</c:v>
                </c:pt>
                <c:pt idx="2218">
                  <c:v>-21.25587857</c:v>
                </c:pt>
                <c:pt idx="2219">
                  <c:v>-20.37431462</c:v>
                </c:pt>
                <c:pt idx="2220">
                  <c:v>-20.345544879999998</c:v>
                </c:pt>
                <c:pt idx="2221">
                  <c:v>-20.112230499999999</c:v>
                </c:pt>
                <c:pt idx="2222">
                  <c:v>-20.544550919999999</c:v>
                </c:pt>
                <c:pt idx="2223">
                  <c:v>-20.608063990000002</c:v>
                </c:pt>
                <c:pt idx="2224">
                  <c:v>-20.823075129999999</c:v>
                </c:pt>
                <c:pt idx="2225">
                  <c:v>-20.112603140000001</c:v>
                </c:pt>
                <c:pt idx="2226">
                  <c:v>-19.354031840000001</c:v>
                </c:pt>
                <c:pt idx="2227">
                  <c:v>-20.854209340000001</c:v>
                </c:pt>
                <c:pt idx="2228">
                  <c:v>-20.901289169999998</c:v>
                </c:pt>
                <c:pt idx="2229">
                  <c:v>-22.262440519999998</c:v>
                </c:pt>
                <c:pt idx="2230">
                  <c:v>-23.48438445</c:v>
                </c:pt>
                <c:pt idx="2231">
                  <c:v>-26.238157170000001</c:v>
                </c:pt>
                <c:pt idx="2232">
                  <c:v>-25.078933989999999</c:v>
                </c:pt>
                <c:pt idx="2233">
                  <c:v>-27.043942470000001</c:v>
                </c:pt>
                <c:pt idx="2234">
                  <c:v>-29.488569859999998</c:v>
                </c:pt>
                <c:pt idx="2235">
                  <c:v>-28.885672400000001</c:v>
                </c:pt>
                <c:pt idx="2236">
                  <c:v>-32.491433979999996</c:v>
                </c:pt>
                <c:pt idx="2237">
                  <c:v>-32.213684440000002</c:v>
                </c:pt>
                <c:pt idx="2238">
                  <c:v>-35.384412400000002</c:v>
                </c:pt>
                <c:pt idx="2239">
                  <c:v>-34.626439679999997</c:v>
                </c:pt>
                <c:pt idx="2240">
                  <c:v>-35.214706849999999</c:v>
                </c:pt>
                <c:pt idx="2241">
                  <c:v>-35.22971459</c:v>
                </c:pt>
                <c:pt idx="2242">
                  <c:v>-37.567006820000003</c:v>
                </c:pt>
                <c:pt idx="2243">
                  <c:v>-37.086784649999998</c:v>
                </c:pt>
                <c:pt idx="2244">
                  <c:v>-37.1635791</c:v>
                </c:pt>
                <c:pt idx="2245">
                  <c:v>-37.568212340000002</c:v>
                </c:pt>
                <c:pt idx="2246">
                  <c:v>-35.43268218</c:v>
                </c:pt>
                <c:pt idx="2247">
                  <c:v>-36.84142044</c:v>
                </c:pt>
                <c:pt idx="2248">
                  <c:v>-35.912444800000003</c:v>
                </c:pt>
                <c:pt idx="2249">
                  <c:v>-38.0158986</c:v>
                </c:pt>
                <c:pt idx="2250">
                  <c:v>-37.939735290000002</c:v>
                </c:pt>
                <c:pt idx="2251">
                  <c:v>-36.855891900000003</c:v>
                </c:pt>
                <c:pt idx="2252">
                  <c:v>-37.491228929999998</c:v>
                </c:pt>
                <c:pt idx="2253">
                  <c:v>-36.051536689999999</c:v>
                </c:pt>
                <c:pt idx="2254">
                  <c:v>-37.272773149999999</c:v>
                </c:pt>
                <c:pt idx="2255">
                  <c:v>-35.68088127</c:v>
                </c:pt>
                <c:pt idx="2256">
                  <c:v>-38.046811589999997</c:v>
                </c:pt>
                <c:pt idx="2257">
                  <c:v>-38.045624750000002</c:v>
                </c:pt>
                <c:pt idx="2258">
                  <c:v>-37.999521129999998</c:v>
                </c:pt>
                <c:pt idx="2259">
                  <c:v>-37.395459260000003</c:v>
                </c:pt>
                <c:pt idx="2260">
                  <c:v>-37.551385170000003</c:v>
                </c:pt>
                <c:pt idx="2261">
                  <c:v>-37.009999020000002</c:v>
                </c:pt>
                <c:pt idx="2262">
                  <c:v>-36.824034390000001</c:v>
                </c:pt>
                <c:pt idx="2263">
                  <c:v>-36.376078100000001</c:v>
                </c:pt>
                <c:pt idx="2264">
                  <c:v>-36.250460359999998</c:v>
                </c:pt>
                <c:pt idx="2265">
                  <c:v>-35.415804569999999</c:v>
                </c:pt>
                <c:pt idx="2266">
                  <c:v>-36.964213530000002</c:v>
                </c:pt>
                <c:pt idx="2267">
                  <c:v>-36.809624630000002</c:v>
                </c:pt>
                <c:pt idx="2268">
                  <c:v>-37.225609480000003</c:v>
                </c:pt>
                <c:pt idx="2269">
                  <c:v>-37.488073249999999</c:v>
                </c:pt>
                <c:pt idx="2270">
                  <c:v>-36.066575710000002</c:v>
                </c:pt>
                <c:pt idx="2271">
                  <c:v>-36.35956144</c:v>
                </c:pt>
                <c:pt idx="2272">
                  <c:v>-36.483511</c:v>
                </c:pt>
                <c:pt idx="2273">
                  <c:v>-39.021876210000002</c:v>
                </c:pt>
                <c:pt idx="2274">
                  <c:v>-37.427869909999998</c:v>
                </c:pt>
                <c:pt idx="2275">
                  <c:v>-36.777371539999997</c:v>
                </c:pt>
                <c:pt idx="2276">
                  <c:v>-35.539164659999997</c:v>
                </c:pt>
                <c:pt idx="2277">
                  <c:v>-35.66250367</c:v>
                </c:pt>
                <c:pt idx="2278">
                  <c:v>-38.989911329999998</c:v>
                </c:pt>
                <c:pt idx="2279">
                  <c:v>-38.109847930000001</c:v>
                </c:pt>
                <c:pt idx="2280">
                  <c:v>-36.173930089999999</c:v>
                </c:pt>
                <c:pt idx="2281">
                  <c:v>-36.639409579999999</c:v>
                </c:pt>
                <c:pt idx="2282">
                  <c:v>-37.93973201</c:v>
                </c:pt>
                <c:pt idx="2283">
                  <c:v>-36.980434180000003</c:v>
                </c:pt>
                <c:pt idx="2284">
                  <c:v>-37.19393986</c:v>
                </c:pt>
                <c:pt idx="2285">
                  <c:v>-37.118593259999997</c:v>
                </c:pt>
                <c:pt idx="2286">
                  <c:v>-39.237453199999997</c:v>
                </c:pt>
                <c:pt idx="2287">
                  <c:v>-36.841227089999997</c:v>
                </c:pt>
                <c:pt idx="2288">
                  <c:v>-37.737753069999997</c:v>
                </c:pt>
                <c:pt idx="2289">
                  <c:v>-36.313896640000003</c:v>
                </c:pt>
                <c:pt idx="2290">
                  <c:v>-36.205517559999997</c:v>
                </c:pt>
                <c:pt idx="2291">
                  <c:v>-36.297643710000003</c:v>
                </c:pt>
                <c:pt idx="2292">
                  <c:v>-36.141943439999999</c:v>
                </c:pt>
                <c:pt idx="2293">
                  <c:v>-35.910656449999998</c:v>
                </c:pt>
                <c:pt idx="2294">
                  <c:v>-37.116982489999998</c:v>
                </c:pt>
                <c:pt idx="2295">
                  <c:v>-37.364432829999998</c:v>
                </c:pt>
                <c:pt idx="2296">
                  <c:v>-37.427049719999999</c:v>
                </c:pt>
                <c:pt idx="2297">
                  <c:v>-37.101676429999998</c:v>
                </c:pt>
                <c:pt idx="2298">
                  <c:v>-35.800916170000001</c:v>
                </c:pt>
                <c:pt idx="2299">
                  <c:v>-37.442237579999997</c:v>
                </c:pt>
                <c:pt idx="2300">
                  <c:v>-36.978766219999997</c:v>
                </c:pt>
                <c:pt idx="2301">
                  <c:v>-37.891118820000003</c:v>
                </c:pt>
                <c:pt idx="2302">
                  <c:v>-35.463152860000001</c:v>
                </c:pt>
                <c:pt idx="2303">
                  <c:v>-35.446964999999999</c:v>
                </c:pt>
                <c:pt idx="2304">
                  <c:v>-36.375465579999997</c:v>
                </c:pt>
                <c:pt idx="2305">
                  <c:v>-35.585979450000004</c:v>
                </c:pt>
                <c:pt idx="2306">
                  <c:v>-38.138763490000002</c:v>
                </c:pt>
                <c:pt idx="2307">
                  <c:v>-37.411527159999999</c:v>
                </c:pt>
                <c:pt idx="2308">
                  <c:v>-35.987553550000001</c:v>
                </c:pt>
                <c:pt idx="2309">
                  <c:v>-36.70005407</c:v>
                </c:pt>
                <c:pt idx="2310">
                  <c:v>-37.907607200000001</c:v>
                </c:pt>
                <c:pt idx="2311">
                  <c:v>-35.723667460000001</c:v>
                </c:pt>
                <c:pt idx="2312">
                  <c:v>-37.983315429999998</c:v>
                </c:pt>
                <c:pt idx="2313">
                  <c:v>-36.529912029999998</c:v>
                </c:pt>
                <c:pt idx="2314">
                  <c:v>-36.807621390000001</c:v>
                </c:pt>
                <c:pt idx="2315">
                  <c:v>-37.999212829999998</c:v>
                </c:pt>
                <c:pt idx="2316">
                  <c:v>-36.994700440000003</c:v>
                </c:pt>
                <c:pt idx="2317">
                  <c:v>-36.035282109999997</c:v>
                </c:pt>
                <c:pt idx="2318">
                  <c:v>-36.792410969999999</c:v>
                </c:pt>
                <c:pt idx="2319">
                  <c:v>-38.509976039999998</c:v>
                </c:pt>
                <c:pt idx="2320">
                  <c:v>-36.375599749999999</c:v>
                </c:pt>
                <c:pt idx="2321">
                  <c:v>-36.685219549999999</c:v>
                </c:pt>
                <c:pt idx="2322">
                  <c:v>-37.426654040000003</c:v>
                </c:pt>
                <c:pt idx="2323">
                  <c:v>-37.071401190000003</c:v>
                </c:pt>
                <c:pt idx="2324">
                  <c:v>-37.753151719999998</c:v>
                </c:pt>
                <c:pt idx="2325">
                  <c:v>-37.831370710000002</c:v>
                </c:pt>
                <c:pt idx="2326">
                  <c:v>-36.963360899999998</c:v>
                </c:pt>
                <c:pt idx="2327">
                  <c:v>-35.445775189999999</c:v>
                </c:pt>
                <c:pt idx="2328">
                  <c:v>-35.97086006</c:v>
                </c:pt>
                <c:pt idx="2329">
                  <c:v>-35.740181649999997</c:v>
                </c:pt>
                <c:pt idx="2330">
                  <c:v>-37.550387630000003</c:v>
                </c:pt>
                <c:pt idx="2331">
                  <c:v>-36.792265810000004</c:v>
                </c:pt>
                <c:pt idx="2332">
                  <c:v>-40.367327549999999</c:v>
                </c:pt>
                <c:pt idx="2333">
                  <c:v>-39.71650889</c:v>
                </c:pt>
                <c:pt idx="2334">
                  <c:v>-40.228006139999998</c:v>
                </c:pt>
                <c:pt idx="2335">
                  <c:v>-40.724090220000001</c:v>
                </c:pt>
                <c:pt idx="2336">
                  <c:v>-41.557055009999999</c:v>
                </c:pt>
                <c:pt idx="2337">
                  <c:v>-39.732972609999997</c:v>
                </c:pt>
                <c:pt idx="2338">
                  <c:v>-41.002253690000003</c:v>
                </c:pt>
                <c:pt idx="2339">
                  <c:v>-39.933638469999998</c:v>
                </c:pt>
                <c:pt idx="2340">
                  <c:v>-40.954469670000002</c:v>
                </c:pt>
                <c:pt idx="2341">
                  <c:v>-41.001722960000002</c:v>
                </c:pt>
                <c:pt idx="2342">
                  <c:v>-41.962019089999998</c:v>
                </c:pt>
                <c:pt idx="2343">
                  <c:v>-40.724576089999999</c:v>
                </c:pt>
                <c:pt idx="2344">
                  <c:v>-42.055378959999999</c:v>
                </c:pt>
                <c:pt idx="2345">
                  <c:v>-40.399022340000002</c:v>
                </c:pt>
                <c:pt idx="2346">
                  <c:v>-41.653714030000003</c:v>
                </c:pt>
                <c:pt idx="2347">
                  <c:v>-40.831953380000002</c:v>
                </c:pt>
                <c:pt idx="2348">
                  <c:v>-41.744891639999999</c:v>
                </c:pt>
                <c:pt idx="2349">
                  <c:v>-40.629672829999997</c:v>
                </c:pt>
                <c:pt idx="2350">
                  <c:v>-41.003058629999998</c:v>
                </c:pt>
                <c:pt idx="2351">
                  <c:v>-42.209091200000003</c:v>
                </c:pt>
                <c:pt idx="2352">
                  <c:v>-41.823454239999997</c:v>
                </c:pt>
                <c:pt idx="2353">
                  <c:v>-41.57442262</c:v>
                </c:pt>
                <c:pt idx="2354">
                  <c:v>-42.439901310000003</c:v>
                </c:pt>
                <c:pt idx="2355">
                  <c:v>-40.506234360000001</c:v>
                </c:pt>
                <c:pt idx="2356">
                  <c:v>-41.945926470000003</c:v>
                </c:pt>
                <c:pt idx="2357">
                  <c:v>-42.085175790000001</c:v>
                </c:pt>
                <c:pt idx="2358">
                  <c:v>-40.211976790000001</c:v>
                </c:pt>
                <c:pt idx="2359">
                  <c:v>-42.471519090000001</c:v>
                </c:pt>
                <c:pt idx="2360">
                  <c:v>-41.450640989999997</c:v>
                </c:pt>
                <c:pt idx="2361">
                  <c:v>-41.558775869999998</c:v>
                </c:pt>
                <c:pt idx="2362">
                  <c:v>-42.487129320000001</c:v>
                </c:pt>
                <c:pt idx="2363">
                  <c:v>-41.638513009999997</c:v>
                </c:pt>
                <c:pt idx="2364">
                  <c:v>-40.229222710000002</c:v>
                </c:pt>
                <c:pt idx="2365">
                  <c:v>-42.284689989999997</c:v>
                </c:pt>
                <c:pt idx="2366">
                  <c:v>-41.48183032</c:v>
                </c:pt>
                <c:pt idx="2367">
                  <c:v>-40.334410259999999</c:v>
                </c:pt>
                <c:pt idx="2368">
                  <c:v>-40.783868040000002</c:v>
                </c:pt>
                <c:pt idx="2369">
                  <c:v>-41.759652520000003</c:v>
                </c:pt>
                <c:pt idx="2370">
                  <c:v>-39.855801900000003</c:v>
                </c:pt>
                <c:pt idx="2371">
                  <c:v>-41.992541940000002</c:v>
                </c:pt>
                <c:pt idx="2372">
                  <c:v>-41.32686494</c:v>
                </c:pt>
                <c:pt idx="2373">
                  <c:v>-40.848086019999997</c:v>
                </c:pt>
                <c:pt idx="2374">
                  <c:v>-40.367783289999998</c:v>
                </c:pt>
                <c:pt idx="2375">
                  <c:v>-40.971324500000001</c:v>
                </c:pt>
                <c:pt idx="2376">
                  <c:v>-40.538359440000001</c:v>
                </c:pt>
                <c:pt idx="2377">
                  <c:v>-41.419156579999999</c:v>
                </c:pt>
                <c:pt idx="2378">
                  <c:v>-41.142573499999997</c:v>
                </c:pt>
                <c:pt idx="2379">
                  <c:v>-41.621238470000002</c:v>
                </c:pt>
                <c:pt idx="2380">
                  <c:v>-41.605870940000003</c:v>
                </c:pt>
                <c:pt idx="2381">
                  <c:v>-41.015939840000001</c:v>
                </c:pt>
                <c:pt idx="2382">
                  <c:v>-41.249113710000003</c:v>
                </c:pt>
                <c:pt idx="2383">
                  <c:v>-41.094812310000002</c:v>
                </c:pt>
                <c:pt idx="2384">
                  <c:v>-41.622081450000003</c:v>
                </c:pt>
                <c:pt idx="2385">
                  <c:v>-40.196353510000002</c:v>
                </c:pt>
                <c:pt idx="2386">
                  <c:v>-40.213443560000002</c:v>
                </c:pt>
                <c:pt idx="2387">
                  <c:v>-41.63711747</c:v>
                </c:pt>
                <c:pt idx="2388">
                  <c:v>-42.549217970000001</c:v>
                </c:pt>
                <c:pt idx="2389">
                  <c:v>-43.35439804</c:v>
                </c:pt>
                <c:pt idx="2390">
                  <c:v>-43.493096799999996</c:v>
                </c:pt>
                <c:pt idx="2391">
                  <c:v>-42.070192480000003</c:v>
                </c:pt>
                <c:pt idx="2392">
                  <c:v>-42.918903409999999</c:v>
                </c:pt>
                <c:pt idx="2393">
                  <c:v>-43.03031635</c:v>
                </c:pt>
                <c:pt idx="2394">
                  <c:v>-43.137793469999998</c:v>
                </c:pt>
                <c:pt idx="2395">
                  <c:v>-41.777054130000003</c:v>
                </c:pt>
                <c:pt idx="2396">
                  <c:v>-43.586135400000003</c:v>
                </c:pt>
                <c:pt idx="2397">
                  <c:v>-43.370043389999999</c:v>
                </c:pt>
                <c:pt idx="2398">
                  <c:v>-42.054331009999999</c:v>
                </c:pt>
                <c:pt idx="2399">
                  <c:v>-42.501931570000004</c:v>
                </c:pt>
                <c:pt idx="2400">
                  <c:v>-43.493079289999997</c:v>
                </c:pt>
                <c:pt idx="2401">
                  <c:v>-42.517960819999999</c:v>
                </c:pt>
                <c:pt idx="2402">
                  <c:v>-43.293362479999999</c:v>
                </c:pt>
                <c:pt idx="2403">
                  <c:v>-43.013338709999999</c:v>
                </c:pt>
                <c:pt idx="2404">
                  <c:v>-43.12277615</c:v>
                </c:pt>
                <c:pt idx="2405">
                  <c:v>-43.926659729999997</c:v>
                </c:pt>
                <c:pt idx="2406">
                  <c:v>-42.842353840000001</c:v>
                </c:pt>
                <c:pt idx="2407">
                  <c:v>-43.802909440000001</c:v>
                </c:pt>
                <c:pt idx="2408">
                  <c:v>-42.797094710000003</c:v>
                </c:pt>
                <c:pt idx="2409">
                  <c:v>-45.164072359999999</c:v>
                </c:pt>
                <c:pt idx="2410">
                  <c:v>-42.843359270000001</c:v>
                </c:pt>
                <c:pt idx="2411">
                  <c:v>-44.06508745</c:v>
                </c:pt>
                <c:pt idx="2412">
                  <c:v>-43.771575650000003</c:v>
                </c:pt>
                <c:pt idx="2413">
                  <c:v>-44.174024600000003</c:v>
                </c:pt>
                <c:pt idx="2414">
                  <c:v>-44.08116046</c:v>
                </c:pt>
                <c:pt idx="2415">
                  <c:v>-43.104794009999999</c:v>
                </c:pt>
                <c:pt idx="2416">
                  <c:v>-43.942429279999999</c:v>
                </c:pt>
                <c:pt idx="2417">
                  <c:v>-40.506540100000002</c:v>
                </c:pt>
                <c:pt idx="2418">
                  <c:v>-38.185800309999998</c:v>
                </c:pt>
                <c:pt idx="2419">
                  <c:v>-38.433155910000004</c:v>
                </c:pt>
                <c:pt idx="2420">
                  <c:v>-38.419950399999998</c:v>
                </c:pt>
                <c:pt idx="2421">
                  <c:v>-38.154696299999998</c:v>
                </c:pt>
                <c:pt idx="2422">
                  <c:v>-37.924032769999997</c:v>
                </c:pt>
                <c:pt idx="2423">
                  <c:v>-37.25698895</c:v>
                </c:pt>
                <c:pt idx="2424">
                  <c:v>-37.180825849999998</c:v>
                </c:pt>
                <c:pt idx="2425">
                  <c:v>-37.209641320000003</c:v>
                </c:pt>
                <c:pt idx="2426">
                  <c:v>-37.891268240000002</c:v>
                </c:pt>
                <c:pt idx="2427">
                  <c:v>-36.313268999999998</c:v>
                </c:pt>
                <c:pt idx="2428">
                  <c:v>-37.753419659999999</c:v>
                </c:pt>
                <c:pt idx="2429">
                  <c:v>-37.551526269999997</c:v>
                </c:pt>
                <c:pt idx="2430">
                  <c:v>-37.443968150000003</c:v>
                </c:pt>
                <c:pt idx="2431">
                  <c:v>-38.943628670000003</c:v>
                </c:pt>
                <c:pt idx="2432">
                  <c:v>-38.249147059999999</c:v>
                </c:pt>
                <c:pt idx="2433">
                  <c:v>-36.484451229999998</c:v>
                </c:pt>
                <c:pt idx="2434">
                  <c:v>-36.761442219999999</c:v>
                </c:pt>
                <c:pt idx="2435">
                  <c:v>-38.076773660000001</c:v>
                </c:pt>
                <c:pt idx="2436">
                  <c:v>-36.590982570000001</c:v>
                </c:pt>
                <c:pt idx="2437">
                  <c:v>-37.784021719999998</c:v>
                </c:pt>
                <c:pt idx="2438">
                  <c:v>-36.49939268</c:v>
                </c:pt>
                <c:pt idx="2439">
                  <c:v>-37.489640229999999</c:v>
                </c:pt>
                <c:pt idx="2440">
                  <c:v>-37.876441989999996</c:v>
                </c:pt>
                <c:pt idx="2441">
                  <c:v>-38.232493239999997</c:v>
                </c:pt>
                <c:pt idx="2442">
                  <c:v>-37.07106684</c:v>
                </c:pt>
                <c:pt idx="2443">
                  <c:v>-36.637710259999999</c:v>
                </c:pt>
                <c:pt idx="2444">
                  <c:v>-35.64581939</c:v>
                </c:pt>
                <c:pt idx="2445">
                  <c:v>-37.054529109999997</c:v>
                </c:pt>
                <c:pt idx="2446">
                  <c:v>-26.31750414</c:v>
                </c:pt>
                <c:pt idx="2447">
                  <c:v>-8.0416013799999995</c:v>
                </c:pt>
                <c:pt idx="2448">
                  <c:v>-4.4826698</c:v>
                </c:pt>
                <c:pt idx="2449">
                  <c:v>-3.3996431399999998</c:v>
                </c:pt>
                <c:pt idx="2450">
                  <c:v>-2.9351545400000001</c:v>
                </c:pt>
                <c:pt idx="2451">
                  <c:v>-4.4513300100000004</c:v>
                </c:pt>
                <c:pt idx="2452">
                  <c:v>-2.5628499100000002</c:v>
                </c:pt>
                <c:pt idx="2453">
                  <c:v>-3.5699150300000002</c:v>
                </c:pt>
                <c:pt idx="2454">
                  <c:v>-3.2763228199999999</c:v>
                </c:pt>
                <c:pt idx="2455">
                  <c:v>-3.8481767499999999</c:v>
                </c:pt>
                <c:pt idx="2456">
                  <c:v>-3.3836979199999999</c:v>
                </c:pt>
                <c:pt idx="2457">
                  <c:v>-4.0973267</c:v>
                </c:pt>
                <c:pt idx="2458">
                  <c:v>-4.4831453699999999</c:v>
                </c:pt>
                <c:pt idx="2459">
                  <c:v>-3.61713101</c:v>
                </c:pt>
                <c:pt idx="2460">
                  <c:v>-4.8236912099999998</c:v>
                </c:pt>
                <c:pt idx="2461">
                  <c:v>-3.2764815299999999</c:v>
                </c:pt>
                <c:pt idx="2462">
                  <c:v>-5.89135952</c:v>
                </c:pt>
                <c:pt idx="2463">
                  <c:v>-3.7092394099999999</c:v>
                </c:pt>
                <c:pt idx="2464">
                  <c:v>-3.3391479199999998</c:v>
                </c:pt>
                <c:pt idx="2465">
                  <c:v>-3.58581365</c:v>
                </c:pt>
                <c:pt idx="2466">
                  <c:v>-3.9266092100000001</c:v>
                </c:pt>
                <c:pt idx="2467">
                  <c:v>-3.1055708599999998</c:v>
                </c:pt>
                <c:pt idx="2468">
                  <c:v>-5.5658021900000003</c:v>
                </c:pt>
                <c:pt idx="2469">
                  <c:v>-4.0341707500000004</c:v>
                </c:pt>
                <c:pt idx="2470">
                  <c:v>-3.10568103</c:v>
                </c:pt>
                <c:pt idx="2471">
                  <c:v>-4.6846356</c:v>
                </c:pt>
                <c:pt idx="2472">
                  <c:v>-4.3756242199999997</c:v>
                </c:pt>
                <c:pt idx="2473">
                  <c:v>-3.2290198800000001</c:v>
                </c:pt>
                <c:pt idx="2474">
                  <c:v>-3.5074649999999998</c:v>
                </c:pt>
                <c:pt idx="2475">
                  <c:v>-3.2605404400000002</c:v>
                </c:pt>
                <c:pt idx="2476">
                  <c:v>-4.2673760100000004</c:v>
                </c:pt>
                <c:pt idx="2477">
                  <c:v>-4.6844785099999999</c:v>
                </c:pt>
                <c:pt idx="2478">
                  <c:v>-4.0343078600000002</c:v>
                </c:pt>
                <c:pt idx="2479">
                  <c:v>-3.3076076900000002</c:v>
                </c:pt>
                <c:pt idx="2480">
                  <c:v>-3.7084665700000001</c:v>
                </c:pt>
                <c:pt idx="2481">
                  <c:v>-4.4665281500000003</c:v>
                </c:pt>
                <c:pt idx="2482">
                  <c:v>-2.3473995300000001</c:v>
                </c:pt>
                <c:pt idx="2483">
                  <c:v>-5.6733173299999997</c:v>
                </c:pt>
                <c:pt idx="2484">
                  <c:v>-2.50233332</c:v>
                </c:pt>
                <c:pt idx="2485">
                  <c:v>-4.70017642</c:v>
                </c:pt>
                <c:pt idx="2486">
                  <c:v>-2.9195127799999998</c:v>
                </c:pt>
                <c:pt idx="2487">
                  <c:v>-2.7172739300000002</c:v>
                </c:pt>
                <c:pt idx="2488">
                  <c:v>-4.22017372</c:v>
                </c:pt>
                <c:pt idx="2489">
                  <c:v>-2.9664165800000002</c:v>
                </c:pt>
                <c:pt idx="2490">
                  <c:v>-3.3385490500000001</c:v>
                </c:pt>
                <c:pt idx="2491">
                  <c:v>-5.6731174099999997</c:v>
                </c:pt>
                <c:pt idx="2492">
                  <c:v>-4.1125205600000001</c:v>
                </c:pt>
                <c:pt idx="2493">
                  <c:v>-5.1640432499999998</c:v>
                </c:pt>
                <c:pt idx="2494">
                  <c:v>-4.3904603099999999</c:v>
                </c:pt>
                <c:pt idx="2495">
                  <c:v>-5.5813471400000001</c:v>
                </c:pt>
                <c:pt idx="2496">
                  <c:v>-3.2130730700000001</c:v>
                </c:pt>
                <c:pt idx="2497">
                  <c:v>-3.10553261</c:v>
                </c:pt>
                <c:pt idx="2498">
                  <c:v>-4.6998468899999999</c:v>
                </c:pt>
                <c:pt idx="2499">
                  <c:v>-4.3274351700000002</c:v>
                </c:pt>
                <c:pt idx="2500">
                  <c:v>-6.1845554500000004</c:v>
                </c:pt>
                <c:pt idx="2501">
                  <c:v>-7.7164318700000001</c:v>
                </c:pt>
                <c:pt idx="2502">
                  <c:v>-8.9695588700000002</c:v>
                </c:pt>
                <c:pt idx="2503">
                  <c:v>-10.842242000000001</c:v>
                </c:pt>
                <c:pt idx="2504">
                  <c:v>-12.34286077</c:v>
                </c:pt>
                <c:pt idx="2505">
                  <c:v>-14.06114651</c:v>
                </c:pt>
                <c:pt idx="2506">
                  <c:v>-15.33006849</c:v>
                </c:pt>
                <c:pt idx="2507">
                  <c:v>-17.822026189999999</c:v>
                </c:pt>
                <c:pt idx="2508">
                  <c:v>-20.09596561</c:v>
                </c:pt>
                <c:pt idx="2509">
                  <c:v>-20.80976794</c:v>
                </c:pt>
                <c:pt idx="2510">
                  <c:v>-25.000496380000001</c:v>
                </c:pt>
                <c:pt idx="2511">
                  <c:v>-25.635244520000001</c:v>
                </c:pt>
                <c:pt idx="2512">
                  <c:v>-26.873555570000001</c:v>
                </c:pt>
                <c:pt idx="2513">
                  <c:v>-30.448016979999998</c:v>
                </c:pt>
                <c:pt idx="2514">
                  <c:v>-34.796378330000003</c:v>
                </c:pt>
                <c:pt idx="2515">
                  <c:v>-36.482646510000002</c:v>
                </c:pt>
                <c:pt idx="2516">
                  <c:v>-40.243639940000001</c:v>
                </c:pt>
                <c:pt idx="2517">
                  <c:v>-40.042421470000001</c:v>
                </c:pt>
                <c:pt idx="2518">
                  <c:v>-39.438015739999997</c:v>
                </c:pt>
                <c:pt idx="2519">
                  <c:v>-39.26811043</c:v>
                </c:pt>
                <c:pt idx="2520">
                  <c:v>-41.279276369999998</c:v>
                </c:pt>
                <c:pt idx="2521">
                  <c:v>-40.581714949999999</c:v>
                </c:pt>
                <c:pt idx="2522">
                  <c:v>-40.473506880000002</c:v>
                </c:pt>
                <c:pt idx="2523">
                  <c:v>-40.366869190000003</c:v>
                </c:pt>
                <c:pt idx="2524">
                  <c:v>-40.196742630000003</c:v>
                </c:pt>
                <c:pt idx="2525">
                  <c:v>-39.699818270000002</c:v>
                </c:pt>
                <c:pt idx="2526">
                  <c:v>-38.232230870000002</c:v>
                </c:pt>
                <c:pt idx="2527">
                  <c:v>-39.949622490000003</c:v>
                </c:pt>
                <c:pt idx="2528">
                  <c:v>-40.010067460000002</c:v>
                </c:pt>
                <c:pt idx="2529">
                  <c:v>-40.18050839</c:v>
                </c:pt>
                <c:pt idx="2530">
                  <c:v>-38.695843609999997</c:v>
                </c:pt>
                <c:pt idx="2531">
                  <c:v>-41.279742890000001</c:v>
                </c:pt>
                <c:pt idx="2532">
                  <c:v>-39.592856490000003</c:v>
                </c:pt>
                <c:pt idx="2533">
                  <c:v>-39.85610071</c:v>
                </c:pt>
                <c:pt idx="2534">
                  <c:v>-40.041532269999998</c:v>
                </c:pt>
                <c:pt idx="2535">
                  <c:v>-40.195889029999996</c:v>
                </c:pt>
                <c:pt idx="2536">
                  <c:v>-39.561313239999997</c:v>
                </c:pt>
                <c:pt idx="2537">
                  <c:v>-40.659100350000003</c:v>
                </c:pt>
                <c:pt idx="2538">
                  <c:v>-40.521636569999998</c:v>
                </c:pt>
                <c:pt idx="2539">
                  <c:v>-40.536730480000003</c:v>
                </c:pt>
                <c:pt idx="2540">
                  <c:v>-40.582541929999998</c:v>
                </c:pt>
                <c:pt idx="2541">
                  <c:v>-40.738861980000003</c:v>
                </c:pt>
                <c:pt idx="2542">
                  <c:v>-40.45740292</c:v>
                </c:pt>
                <c:pt idx="2543">
                  <c:v>-39.59259574</c:v>
                </c:pt>
                <c:pt idx="2544">
                  <c:v>-39.730378270000003</c:v>
                </c:pt>
                <c:pt idx="2545">
                  <c:v>-39.358324860000003</c:v>
                </c:pt>
                <c:pt idx="2546">
                  <c:v>-39.576426490000003</c:v>
                </c:pt>
                <c:pt idx="2547">
                  <c:v>-40.831241140000003</c:v>
                </c:pt>
                <c:pt idx="2548">
                  <c:v>-41.232012509999997</c:v>
                </c:pt>
                <c:pt idx="2549">
                  <c:v>-40.675164289999998</c:v>
                </c:pt>
                <c:pt idx="2550">
                  <c:v>-39.716310839999998</c:v>
                </c:pt>
                <c:pt idx="2551">
                  <c:v>-39.901442289999999</c:v>
                </c:pt>
                <c:pt idx="2552">
                  <c:v>-40.751990309999996</c:v>
                </c:pt>
                <c:pt idx="2553">
                  <c:v>-38.81911882</c:v>
                </c:pt>
                <c:pt idx="2554">
                  <c:v>-40.692274019999999</c:v>
                </c:pt>
                <c:pt idx="2555">
                  <c:v>-38.385745749999998</c:v>
                </c:pt>
                <c:pt idx="2556">
                  <c:v>-40.211916539999997</c:v>
                </c:pt>
                <c:pt idx="2557">
                  <c:v>-40.767873899999998</c:v>
                </c:pt>
                <c:pt idx="2558">
                  <c:v>-37.580372820000001</c:v>
                </c:pt>
                <c:pt idx="2559">
                  <c:v>-39.142957959999997</c:v>
                </c:pt>
                <c:pt idx="2560">
                  <c:v>-40.039741169999999</c:v>
                </c:pt>
                <c:pt idx="2561">
                  <c:v>-38.834056410000002</c:v>
                </c:pt>
                <c:pt idx="2562">
                  <c:v>-40.211405910000003</c:v>
                </c:pt>
                <c:pt idx="2563">
                  <c:v>-39.57772439</c:v>
                </c:pt>
                <c:pt idx="2564">
                  <c:v>-39.656187969999998</c:v>
                </c:pt>
                <c:pt idx="2565">
                  <c:v>-39.964733860000003</c:v>
                </c:pt>
                <c:pt idx="2566">
                  <c:v>-29.549187409999998</c:v>
                </c:pt>
                <c:pt idx="2567">
                  <c:v>-19.678558280000001</c:v>
                </c:pt>
                <c:pt idx="2568">
                  <c:v>-18.222610979999999</c:v>
                </c:pt>
                <c:pt idx="2569">
                  <c:v>-18.981194930000001</c:v>
                </c:pt>
                <c:pt idx="2570">
                  <c:v>-19.631612279999999</c:v>
                </c:pt>
                <c:pt idx="2571">
                  <c:v>-18.547378630000001</c:v>
                </c:pt>
                <c:pt idx="2572">
                  <c:v>-17.71353298</c:v>
                </c:pt>
                <c:pt idx="2573">
                  <c:v>-17.790018419999999</c:v>
                </c:pt>
                <c:pt idx="2574">
                  <c:v>-18.935700740000001</c:v>
                </c:pt>
                <c:pt idx="2575">
                  <c:v>-17.218117589999999</c:v>
                </c:pt>
                <c:pt idx="2576">
                  <c:v>-18.115570869999999</c:v>
                </c:pt>
                <c:pt idx="2577">
                  <c:v>-17.805701379999999</c:v>
                </c:pt>
                <c:pt idx="2578">
                  <c:v>-15.42217168</c:v>
                </c:pt>
                <c:pt idx="2579">
                  <c:v>-6.9582655999999998</c:v>
                </c:pt>
                <c:pt idx="2580">
                  <c:v>-6.3389885399999999</c:v>
                </c:pt>
                <c:pt idx="2581">
                  <c:v>-7.1282780800000003</c:v>
                </c:pt>
                <c:pt idx="2582">
                  <c:v>-7.4219497800000003</c:v>
                </c:pt>
                <c:pt idx="2583">
                  <c:v>-8.0254565899999992</c:v>
                </c:pt>
                <c:pt idx="2584">
                  <c:v>-7.9334415800000002</c:v>
                </c:pt>
                <c:pt idx="2585">
                  <c:v>-7.3749655199999999</c:v>
                </c:pt>
                <c:pt idx="2586">
                  <c:v>-5.59636099</c:v>
                </c:pt>
                <c:pt idx="2587">
                  <c:v>-6.6641467399999996</c:v>
                </c:pt>
                <c:pt idx="2588">
                  <c:v>-7.8707001400000003</c:v>
                </c:pt>
                <c:pt idx="2589">
                  <c:v>-6.7560518299999996</c:v>
                </c:pt>
                <c:pt idx="2590">
                  <c:v>-6.4621551000000004</c:v>
                </c:pt>
                <c:pt idx="2591">
                  <c:v>-6.8188330300000004</c:v>
                </c:pt>
                <c:pt idx="2592">
                  <c:v>-6.6637312599999996</c:v>
                </c:pt>
                <c:pt idx="2593">
                  <c:v>-6.0294726799999996</c:v>
                </c:pt>
                <c:pt idx="2594">
                  <c:v>-5.4733454999999998</c:v>
                </c:pt>
                <c:pt idx="2595">
                  <c:v>-7.7629380799999996</c:v>
                </c:pt>
                <c:pt idx="2596">
                  <c:v>-5.9977476200000002</c:v>
                </c:pt>
                <c:pt idx="2597">
                  <c:v>-7.5923685499999998</c:v>
                </c:pt>
                <c:pt idx="2598">
                  <c:v>-6.4307081100000003</c:v>
                </c:pt>
                <c:pt idx="2599">
                  <c:v>-5.9219873099999996</c:v>
                </c:pt>
                <c:pt idx="2600">
                  <c:v>-6.6641458900000003</c:v>
                </c:pt>
                <c:pt idx="2601">
                  <c:v>-7.2222572100000004</c:v>
                </c:pt>
                <c:pt idx="2602">
                  <c:v>-7.31481957</c:v>
                </c:pt>
                <c:pt idx="2603">
                  <c:v>-5.10117697</c:v>
                </c:pt>
                <c:pt idx="2604">
                  <c:v>-7.3147072499999997</c:v>
                </c:pt>
                <c:pt idx="2605">
                  <c:v>-7.2518537099999998</c:v>
                </c:pt>
                <c:pt idx="2606">
                  <c:v>-6.3548313199999997</c:v>
                </c:pt>
                <c:pt idx="2607">
                  <c:v>-8.3507560299999994</c:v>
                </c:pt>
                <c:pt idx="2608">
                  <c:v>-7.4535018199999996</c:v>
                </c:pt>
                <c:pt idx="2609">
                  <c:v>-7.4984862999999997</c:v>
                </c:pt>
                <c:pt idx="2610">
                  <c:v>-8.0095667400000004</c:v>
                </c:pt>
                <c:pt idx="2611">
                  <c:v>-6.1998729399999997</c:v>
                </c:pt>
                <c:pt idx="2612">
                  <c:v>-6.6642734499999996</c:v>
                </c:pt>
                <c:pt idx="2613">
                  <c:v>-6.4938199900000004</c:v>
                </c:pt>
                <c:pt idx="2614">
                  <c:v>-4.6682551500000002</c:v>
                </c:pt>
                <c:pt idx="2615">
                  <c:v>-4.8835197299999997</c:v>
                </c:pt>
                <c:pt idx="2616">
                  <c:v>-4.93058979</c:v>
                </c:pt>
                <c:pt idx="2617">
                  <c:v>-6.0765092200000002</c:v>
                </c:pt>
                <c:pt idx="2618">
                  <c:v>-8.7986668899999998</c:v>
                </c:pt>
                <c:pt idx="2619">
                  <c:v>-7.0653285700000001</c:v>
                </c:pt>
                <c:pt idx="2620">
                  <c:v>-5.8744516600000001</c:v>
                </c:pt>
                <c:pt idx="2621">
                  <c:v>-7.2673775000000003</c:v>
                </c:pt>
                <c:pt idx="2622">
                  <c:v>-6.6642041399999998</c:v>
                </c:pt>
                <c:pt idx="2623">
                  <c:v>-7.9017220999999997</c:v>
                </c:pt>
                <c:pt idx="2624">
                  <c:v>-6.9419268900000004</c:v>
                </c:pt>
                <c:pt idx="2625">
                  <c:v>-5.3634028499999999</c:v>
                </c:pt>
                <c:pt idx="2626">
                  <c:v>-6.9577650200000001</c:v>
                </c:pt>
                <c:pt idx="2627">
                  <c:v>-6.4934481799999997</c:v>
                </c:pt>
                <c:pt idx="2628">
                  <c:v>-7.6392828499999998</c:v>
                </c:pt>
                <c:pt idx="2629">
                  <c:v>-6.1998181299999997</c:v>
                </c:pt>
                <c:pt idx="2630">
                  <c:v>-7.1123904099999997</c:v>
                </c:pt>
                <c:pt idx="2631">
                  <c:v>-5.8432532300000002</c:v>
                </c:pt>
                <c:pt idx="2632">
                  <c:v>-6.1996423399999996</c:v>
                </c:pt>
                <c:pt idx="2633">
                  <c:v>-5.8433448099999996</c:v>
                </c:pt>
                <c:pt idx="2634">
                  <c:v>-6.4777267900000002</c:v>
                </c:pt>
                <c:pt idx="2635">
                  <c:v>-6.1840006299999999</c:v>
                </c:pt>
                <c:pt idx="2636">
                  <c:v>-6.4935714999999998</c:v>
                </c:pt>
                <c:pt idx="2637">
                  <c:v>-8.0565743899999998</c:v>
                </c:pt>
                <c:pt idx="2638">
                  <c:v>-7.69977468</c:v>
                </c:pt>
                <c:pt idx="2639">
                  <c:v>-7.5613698400000002</c:v>
                </c:pt>
                <c:pt idx="2640">
                  <c:v>-6.0766007200000001</c:v>
                </c:pt>
                <c:pt idx="2641">
                  <c:v>-6.7270148699999996</c:v>
                </c:pt>
                <c:pt idx="2642">
                  <c:v>-7.5761614399999999</c:v>
                </c:pt>
                <c:pt idx="2643">
                  <c:v>-7.1126245199999998</c:v>
                </c:pt>
                <c:pt idx="2644">
                  <c:v>-6.3702239399999998</c:v>
                </c:pt>
                <c:pt idx="2645">
                  <c:v>-5.7041892599999997</c:v>
                </c:pt>
                <c:pt idx="2646">
                  <c:v>-6.3386809199999998</c:v>
                </c:pt>
                <c:pt idx="2647">
                  <c:v>-6.8185034399999997</c:v>
                </c:pt>
                <c:pt idx="2648">
                  <c:v>-5.8747870500000001</c:v>
                </c:pt>
                <c:pt idx="2649">
                  <c:v>-7.5612636100000001</c:v>
                </c:pt>
                <c:pt idx="2650">
                  <c:v>-6.5251108799999997</c:v>
                </c:pt>
                <c:pt idx="2651">
                  <c:v>-5.8274521999999997</c:v>
                </c:pt>
                <c:pt idx="2652">
                  <c:v>-7.4376185799999996</c:v>
                </c:pt>
                <c:pt idx="2653">
                  <c:v>-6.2784682500000004</c:v>
                </c:pt>
                <c:pt idx="2654">
                  <c:v>-6.0603716299999997</c:v>
                </c:pt>
                <c:pt idx="2655">
                  <c:v>-6.91049661</c:v>
                </c:pt>
                <c:pt idx="2656">
                  <c:v>-6.8190155499999996</c:v>
                </c:pt>
                <c:pt idx="2657">
                  <c:v>-7.7313624000000001</c:v>
                </c:pt>
                <c:pt idx="2658">
                  <c:v>-6.4014933100000002</c:v>
                </c:pt>
                <c:pt idx="2659">
                  <c:v>-6.3227054000000003</c:v>
                </c:pt>
                <c:pt idx="2660">
                  <c:v>-8.2740879799999991</c:v>
                </c:pt>
                <c:pt idx="2661">
                  <c:v>-6.5245809100000001</c:v>
                </c:pt>
                <c:pt idx="2662">
                  <c:v>-7.8546079899999999</c:v>
                </c:pt>
                <c:pt idx="2663">
                  <c:v>-8.2873983199999994</c:v>
                </c:pt>
                <c:pt idx="2664">
                  <c:v>-5.7823700799999997</c:v>
                </c:pt>
                <c:pt idx="2665">
                  <c:v>-7.6076430100000003</c:v>
                </c:pt>
                <c:pt idx="2666">
                  <c:v>-6.0136216400000002</c:v>
                </c:pt>
                <c:pt idx="2667">
                  <c:v>-6.81839058</c:v>
                </c:pt>
                <c:pt idx="2668">
                  <c:v>-6.5085530800000004</c:v>
                </c:pt>
                <c:pt idx="2669">
                  <c:v>-6.47742576</c:v>
                </c:pt>
                <c:pt idx="2670">
                  <c:v>-6.6322645500000004</c:v>
                </c:pt>
                <c:pt idx="2671">
                  <c:v>-8.0246579699999998</c:v>
                </c:pt>
                <c:pt idx="2672">
                  <c:v>-5.4258685499999997</c:v>
                </c:pt>
                <c:pt idx="2673">
                  <c:v>-7.5605849899999997</c:v>
                </c:pt>
                <c:pt idx="2674">
                  <c:v>-5.4254045700000004</c:v>
                </c:pt>
                <c:pt idx="2675">
                  <c:v>-8.3185165399999992</c:v>
                </c:pt>
                <c:pt idx="2676">
                  <c:v>-6.7870117199999997</c:v>
                </c:pt>
                <c:pt idx="2677">
                  <c:v>-5.8586209399999998</c:v>
                </c:pt>
                <c:pt idx="2678">
                  <c:v>-5.3943424799999997</c:v>
                </c:pt>
                <c:pt idx="2679">
                  <c:v>-6.8499966499999996</c:v>
                </c:pt>
                <c:pt idx="2680">
                  <c:v>-6.33903996</c:v>
                </c:pt>
                <c:pt idx="2681">
                  <c:v>-6.6480642799999998</c:v>
                </c:pt>
                <c:pt idx="2682">
                  <c:v>-7.0806819499999998</c:v>
                </c:pt>
                <c:pt idx="2683">
                  <c:v>-5.8901815600000003</c:v>
                </c:pt>
                <c:pt idx="2684">
                  <c:v>-8.8771311399999995</c:v>
                </c:pt>
                <c:pt idx="2685">
                  <c:v>-6.9887616699999997</c:v>
                </c:pt>
                <c:pt idx="2686">
                  <c:v>-6.67920026</c:v>
                </c:pt>
                <c:pt idx="2687">
                  <c:v>-7.1123827799999999</c:v>
                </c:pt>
                <c:pt idx="2688">
                  <c:v>-7.4218470200000004</c:v>
                </c:pt>
                <c:pt idx="2689">
                  <c:v>-5.2552730600000004</c:v>
                </c:pt>
                <c:pt idx="2690">
                  <c:v>-6.98887372</c:v>
                </c:pt>
                <c:pt idx="2691">
                  <c:v>-6.8342437299999999</c:v>
                </c:pt>
                <c:pt idx="2692">
                  <c:v>-4.63648331</c:v>
                </c:pt>
                <c:pt idx="2693">
                  <c:v>-8.5676442700000006</c:v>
                </c:pt>
                <c:pt idx="2694">
                  <c:v>-5.7352854899999999</c:v>
                </c:pt>
                <c:pt idx="2695">
                  <c:v>-6.8183987400000001</c:v>
                </c:pt>
                <c:pt idx="2696">
                  <c:v>-5.5019381300000001</c:v>
                </c:pt>
                <c:pt idx="2697">
                  <c:v>-7.4374123299999999</c:v>
                </c:pt>
                <c:pt idx="2698">
                  <c:v>-5.9819327800000002</c:v>
                </c:pt>
                <c:pt idx="2699">
                  <c:v>-6.0608699399999999</c:v>
                </c:pt>
                <c:pt idx="2700">
                  <c:v>-5.5808161800000002</c:v>
                </c:pt>
                <c:pt idx="2701">
                  <c:v>-6.3543927199999999</c:v>
                </c:pt>
                <c:pt idx="2702">
                  <c:v>-8.4733661199999997</c:v>
                </c:pt>
                <c:pt idx="2703">
                  <c:v>-7.6996296199999996</c:v>
                </c:pt>
                <c:pt idx="2704">
                  <c:v>-6.5241252599999999</c:v>
                </c:pt>
                <c:pt idx="2705">
                  <c:v>-6.9099046299999998</c:v>
                </c:pt>
                <c:pt idx="2706">
                  <c:v>-5.8589303399999997</c:v>
                </c:pt>
                <c:pt idx="2707">
                  <c:v>-7.1282183400000001</c:v>
                </c:pt>
                <c:pt idx="2708">
                  <c:v>-7.1123854099999999</c:v>
                </c:pt>
                <c:pt idx="2709">
                  <c:v>-6.8500564300000004</c:v>
                </c:pt>
                <c:pt idx="2710">
                  <c:v>-7.0204776600000001</c:v>
                </c:pt>
                <c:pt idx="2711">
                  <c:v>-5.7980751100000001</c:v>
                </c:pt>
                <c:pt idx="2712">
                  <c:v>-6.8028380500000001</c:v>
                </c:pt>
                <c:pt idx="2713">
                  <c:v>-6.5089960800000002</c:v>
                </c:pt>
                <c:pt idx="2714">
                  <c:v>-6.60108578</c:v>
                </c:pt>
                <c:pt idx="2715">
                  <c:v>-6.7110268099999999</c:v>
                </c:pt>
                <c:pt idx="2716">
                  <c:v>-7.6999068099999999</c:v>
                </c:pt>
                <c:pt idx="2717">
                  <c:v>-6.2917650399999996</c:v>
                </c:pt>
                <c:pt idx="2718">
                  <c:v>-5.6275088899999997</c:v>
                </c:pt>
                <c:pt idx="2719">
                  <c:v>-6.1679299099999998</c:v>
                </c:pt>
                <c:pt idx="2720">
                  <c:v>-5.68787983</c:v>
                </c:pt>
                <c:pt idx="2721">
                  <c:v>-7.6076550699999999</c:v>
                </c:pt>
                <c:pt idx="2722">
                  <c:v>-6.8027404699999998</c:v>
                </c:pt>
                <c:pt idx="2723">
                  <c:v>-6.3384608699999996</c:v>
                </c:pt>
                <c:pt idx="2724">
                  <c:v>-8.5515973899999995</c:v>
                </c:pt>
                <c:pt idx="2725">
                  <c:v>-7.3453625300000001</c:v>
                </c:pt>
                <c:pt idx="2726">
                  <c:v>-5.2710262500000002</c:v>
                </c:pt>
                <c:pt idx="2727">
                  <c:v>-6.6792702000000004</c:v>
                </c:pt>
                <c:pt idx="2728">
                  <c:v>-6.4935789699999997</c:v>
                </c:pt>
                <c:pt idx="2729">
                  <c:v>-6.4482227300000003</c:v>
                </c:pt>
                <c:pt idx="2730">
                  <c:v>-6.4621503899999997</c:v>
                </c:pt>
                <c:pt idx="2731">
                  <c:v>-7.1749715700000003</c:v>
                </c:pt>
                <c:pt idx="2732">
                  <c:v>-7.93323936</c:v>
                </c:pt>
                <c:pt idx="2733">
                  <c:v>-7.1907014199999999</c:v>
                </c:pt>
                <c:pt idx="2734">
                  <c:v>-7.1749993200000004</c:v>
                </c:pt>
                <c:pt idx="2735">
                  <c:v>-6.7107060199999999</c:v>
                </c:pt>
                <c:pt idx="2736">
                  <c:v>-7.1594321799999996</c:v>
                </c:pt>
                <c:pt idx="2737">
                  <c:v>-6.0606904100000003</c:v>
                </c:pt>
                <c:pt idx="2738">
                  <c:v>-5.0847459099999996</c:v>
                </c:pt>
                <c:pt idx="2739">
                  <c:v>-7.5922619100000004</c:v>
                </c:pt>
                <c:pt idx="2740">
                  <c:v>-7.5765548300000001</c:v>
                </c:pt>
                <c:pt idx="2741">
                  <c:v>-6.0918967200000003</c:v>
                </c:pt>
                <c:pt idx="2742">
                  <c:v>-7.29848081</c:v>
                </c:pt>
                <c:pt idx="2743">
                  <c:v>-8.1798796899999999</c:v>
                </c:pt>
                <c:pt idx="2744">
                  <c:v>-7.4689507700000002</c:v>
                </c:pt>
                <c:pt idx="2745">
                  <c:v>-7.8701764399999998</c:v>
                </c:pt>
                <c:pt idx="2746">
                  <c:v>-6.1683531499999997</c:v>
                </c:pt>
                <c:pt idx="2747">
                  <c:v>-7.7940833100000004</c:v>
                </c:pt>
                <c:pt idx="2748">
                  <c:v>-7.5610662299999998</c:v>
                </c:pt>
                <c:pt idx="2749">
                  <c:v>-6.7108550100000004</c:v>
                </c:pt>
                <c:pt idx="2750">
                  <c:v>-6.6639770299999999</c:v>
                </c:pt>
                <c:pt idx="2751">
                  <c:v>-7.15956817</c:v>
                </c:pt>
                <c:pt idx="2752">
                  <c:v>-7.4379884900000004</c:v>
                </c:pt>
                <c:pt idx="2753">
                  <c:v>-5.5651186600000004</c:v>
                </c:pt>
                <c:pt idx="2754">
                  <c:v>-6.8816324199999999</c:v>
                </c:pt>
                <c:pt idx="2755">
                  <c:v>-6.2307523199999997</c:v>
                </c:pt>
                <c:pt idx="2756">
                  <c:v>-4.9931528600000004</c:v>
                </c:pt>
                <c:pt idx="2757">
                  <c:v>-7.0523925399999996</c:v>
                </c:pt>
                <c:pt idx="2758">
                  <c:v>-5.4264325199999996</c:v>
                </c:pt>
                <c:pt idx="2759">
                  <c:v>-6.2153088700000003</c:v>
                </c:pt>
                <c:pt idx="2760">
                  <c:v>-7.0212474699999996</c:v>
                </c:pt>
                <c:pt idx="2761">
                  <c:v>-5.8908749800000004</c:v>
                </c:pt>
                <c:pt idx="2762">
                  <c:v>-6.4938679500000003</c:v>
                </c:pt>
                <c:pt idx="2763">
                  <c:v>-7.3146894500000004</c:v>
                </c:pt>
                <c:pt idx="2764">
                  <c:v>-7.4223868</c:v>
                </c:pt>
                <c:pt idx="2765">
                  <c:v>-6.6801750200000001</c:v>
                </c:pt>
                <c:pt idx="2766">
                  <c:v>-6.3863798999999997</c:v>
                </c:pt>
                <c:pt idx="2767">
                  <c:v>-6.3864191400000001</c:v>
                </c:pt>
                <c:pt idx="2768">
                  <c:v>-6.92707374</c:v>
                </c:pt>
                <c:pt idx="2769">
                  <c:v>-6.6015410799999996</c:v>
                </c:pt>
                <c:pt idx="2770">
                  <c:v>-6.7116314499999996</c:v>
                </c:pt>
                <c:pt idx="2771">
                  <c:v>-6.9266149500000003</c:v>
                </c:pt>
                <c:pt idx="2772">
                  <c:v>-6.1374091699999997</c:v>
                </c:pt>
                <c:pt idx="2773">
                  <c:v>-6.8663590699999997</c:v>
                </c:pt>
                <c:pt idx="2774">
                  <c:v>-7.7796808200000003</c:v>
                </c:pt>
                <c:pt idx="2775">
                  <c:v>-7.4387988700000003</c:v>
                </c:pt>
                <c:pt idx="2776">
                  <c:v>-6.8038816899999999</c:v>
                </c:pt>
                <c:pt idx="2777">
                  <c:v>-6.5253361600000002</c:v>
                </c:pt>
                <c:pt idx="2778">
                  <c:v>-6.4467646099999998</c:v>
                </c:pt>
                <c:pt idx="2779">
                  <c:v>-8.0569082299999994</c:v>
                </c:pt>
                <c:pt idx="2780">
                  <c:v>-6.3549575100000002</c:v>
                </c:pt>
                <c:pt idx="2781">
                  <c:v>-6.2922553600000004</c:v>
                </c:pt>
                <c:pt idx="2782">
                  <c:v>-7.6556047700000001</c:v>
                </c:pt>
                <c:pt idx="2783">
                  <c:v>-5.89093847</c:v>
                </c:pt>
                <c:pt idx="2784">
                  <c:v>-6.6953430200000001</c:v>
                </c:pt>
                <c:pt idx="2785">
                  <c:v>-6.21567442</c:v>
                </c:pt>
                <c:pt idx="2786">
                  <c:v>-6.9577748899999996</c:v>
                </c:pt>
                <c:pt idx="2787">
                  <c:v>-6.0455873999999996</c:v>
                </c:pt>
                <c:pt idx="2788">
                  <c:v>-6.6958149000000002</c:v>
                </c:pt>
                <c:pt idx="2789">
                  <c:v>-7.0366643099999999</c:v>
                </c:pt>
                <c:pt idx="2790">
                  <c:v>-6.7877078400000004</c:v>
                </c:pt>
                <c:pt idx="2791">
                  <c:v>-5.8280809400000004</c:v>
                </c:pt>
                <c:pt idx="2792">
                  <c:v>-5.5811246099999998</c:v>
                </c:pt>
                <c:pt idx="2793">
                  <c:v>-6.9740505600000002</c:v>
                </c:pt>
                <c:pt idx="2794">
                  <c:v>-7.54539428</c:v>
                </c:pt>
                <c:pt idx="2795">
                  <c:v>-7.1129045900000003</c:v>
                </c:pt>
                <c:pt idx="2796">
                  <c:v>-7.2070907899999996</c:v>
                </c:pt>
                <c:pt idx="2797">
                  <c:v>-7.7791302099999999</c:v>
                </c:pt>
                <c:pt idx="2798">
                  <c:v>-6.6800199999999998</c:v>
                </c:pt>
                <c:pt idx="2799">
                  <c:v>-6.8660352299999996</c:v>
                </c:pt>
                <c:pt idx="2800">
                  <c:v>-6.8348627300000002</c:v>
                </c:pt>
                <c:pt idx="2801">
                  <c:v>-6.9582322000000003</c:v>
                </c:pt>
                <c:pt idx="2802">
                  <c:v>-8.3507841000000003</c:v>
                </c:pt>
                <c:pt idx="2803">
                  <c:v>-6.2000574500000001</c:v>
                </c:pt>
                <c:pt idx="2804">
                  <c:v>-6.6802993800000001</c:v>
                </c:pt>
                <c:pt idx="2805">
                  <c:v>-6.7408083799999998</c:v>
                </c:pt>
                <c:pt idx="2806">
                  <c:v>-6.6496177599999999</c:v>
                </c:pt>
                <c:pt idx="2807">
                  <c:v>-4.2203466000000001</c:v>
                </c:pt>
                <c:pt idx="2808">
                  <c:v>-5.1013475899999996</c:v>
                </c:pt>
                <c:pt idx="2809">
                  <c:v>-6.8191958599999998</c:v>
                </c:pt>
                <c:pt idx="2810">
                  <c:v>-6.9112712900000002</c:v>
                </c:pt>
                <c:pt idx="2811">
                  <c:v>-6.6802198199999996</c:v>
                </c:pt>
                <c:pt idx="2812">
                  <c:v>-6.2001703900000003</c:v>
                </c:pt>
                <c:pt idx="2813">
                  <c:v>-6.8194119999999998</c:v>
                </c:pt>
                <c:pt idx="2814">
                  <c:v>-6.9429623200000004</c:v>
                </c:pt>
                <c:pt idx="2815">
                  <c:v>-6.2314447299999998</c:v>
                </c:pt>
                <c:pt idx="2816">
                  <c:v>-6.8347042800000004</c:v>
                </c:pt>
                <c:pt idx="2817">
                  <c:v>-6.5097806900000004</c:v>
                </c:pt>
                <c:pt idx="2818">
                  <c:v>-5.8909029500000001</c:v>
                </c:pt>
                <c:pt idx="2819">
                  <c:v>-5.11688542</c:v>
                </c:pt>
                <c:pt idx="2820">
                  <c:v>-7.0343641300000002</c:v>
                </c:pt>
                <c:pt idx="2821">
                  <c:v>-7.7947616699999998</c:v>
                </c:pt>
                <c:pt idx="2822">
                  <c:v>-7.1602878800000003</c:v>
                </c:pt>
                <c:pt idx="2823">
                  <c:v>-5.72039717</c:v>
                </c:pt>
                <c:pt idx="2824">
                  <c:v>-5.8905947699999999</c:v>
                </c:pt>
                <c:pt idx="2825">
                  <c:v>-6.0139471899999997</c:v>
                </c:pt>
                <c:pt idx="2826">
                  <c:v>-7.7631888900000003</c:v>
                </c:pt>
                <c:pt idx="2827">
                  <c:v>-7.43786623</c:v>
                </c:pt>
                <c:pt idx="2828">
                  <c:v>-6.9581476599999998</c:v>
                </c:pt>
                <c:pt idx="2829">
                  <c:v>-6.8035563200000002</c:v>
                </c:pt>
                <c:pt idx="2830">
                  <c:v>-8.3513388699999993</c:v>
                </c:pt>
                <c:pt idx="2831">
                  <c:v>-5.7829602199999997</c:v>
                </c:pt>
                <c:pt idx="2832">
                  <c:v>-7.74724945</c:v>
                </c:pt>
                <c:pt idx="2833">
                  <c:v>-6.83486583</c:v>
                </c:pt>
                <c:pt idx="2834">
                  <c:v>-6.5096879000000003</c:v>
                </c:pt>
                <c:pt idx="2835">
                  <c:v>-6.4474617900000002</c:v>
                </c:pt>
                <c:pt idx="2836">
                  <c:v>-6.1218501200000004</c:v>
                </c:pt>
                <c:pt idx="2837">
                  <c:v>-5.75164907</c:v>
                </c:pt>
                <c:pt idx="2838">
                  <c:v>-6.1691071300000004</c:v>
                </c:pt>
                <c:pt idx="2839">
                  <c:v>-6.7721345199999998</c:v>
                </c:pt>
                <c:pt idx="2840">
                  <c:v>-7.8862902100000003</c:v>
                </c:pt>
                <c:pt idx="2841">
                  <c:v>-6.2765129699999997</c:v>
                </c:pt>
                <c:pt idx="2842">
                  <c:v>-6.3861230000000004</c:v>
                </c:pt>
                <c:pt idx="2843">
                  <c:v>-6.4021756300000003</c:v>
                </c:pt>
                <c:pt idx="2844">
                  <c:v>-5.7044849199999996</c:v>
                </c:pt>
                <c:pt idx="2845">
                  <c:v>-6.5252111299999997</c:v>
                </c:pt>
                <c:pt idx="2846">
                  <c:v>-6.5251815300000002</c:v>
                </c:pt>
                <c:pt idx="2847">
                  <c:v>-7.08148</c:v>
                </c:pt>
                <c:pt idx="2848">
                  <c:v>-8.0097089799999992</c:v>
                </c:pt>
                <c:pt idx="2849">
                  <c:v>-6.32346319</c:v>
                </c:pt>
                <c:pt idx="2850">
                  <c:v>-6.2003654399999997</c:v>
                </c:pt>
                <c:pt idx="2851">
                  <c:v>-7.42210693</c:v>
                </c:pt>
                <c:pt idx="2852">
                  <c:v>-7.0368080199999996</c:v>
                </c:pt>
                <c:pt idx="2853">
                  <c:v>-6.6330266199999999</c:v>
                </c:pt>
                <c:pt idx="2854">
                  <c:v>-7.3150805400000003</c:v>
                </c:pt>
                <c:pt idx="2855">
                  <c:v>-8.1652453299999994</c:v>
                </c:pt>
                <c:pt idx="2856">
                  <c:v>-7.2520790000000002</c:v>
                </c:pt>
                <c:pt idx="2857">
                  <c:v>-7.9942702800000003</c:v>
                </c:pt>
                <c:pt idx="2858">
                  <c:v>-6.3549847899999996</c:v>
                </c:pt>
                <c:pt idx="2859">
                  <c:v>-7.4227496500000001</c:v>
                </c:pt>
                <c:pt idx="2860">
                  <c:v>-5.85893423</c:v>
                </c:pt>
                <c:pt idx="2861">
                  <c:v>-7.2989802600000004</c:v>
                </c:pt>
                <c:pt idx="2862">
                  <c:v>-6.2314537799999998</c:v>
                </c:pt>
                <c:pt idx="2863">
                  <c:v>-7.1445897299999999</c:v>
                </c:pt>
                <c:pt idx="2864">
                  <c:v>-6.7724216500000001</c:v>
                </c:pt>
                <c:pt idx="2865">
                  <c:v>-6.3392479599999998</c:v>
                </c:pt>
                <c:pt idx="2866">
                  <c:v>-7.4383067699999996</c:v>
                </c:pt>
                <c:pt idx="2867">
                  <c:v>-6.2157930300000004</c:v>
                </c:pt>
                <c:pt idx="2868">
                  <c:v>-7.2830210299999996</c:v>
                </c:pt>
                <c:pt idx="2869">
                  <c:v>-7.7315655100000003</c:v>
                </c:pt>
                <c:pt idx="2870">
                  <c:v>-6.6326126399999996</c:v>
                </c:pt>
                <c:pt idx="2871">
                  <c:v>-7.4065648399999997</c:v>
                </c:pt>
                <c:pt idx="2872">
                  <c:v>-7.4700295099999998</c:v>
                </c:pt>
                <c:pt idx="2873">
                  <c:v>-6.01413127</c:v>
                </c:pt>
                <c:pt idx="2874">
                  <c:v>-6.9426360499999999</c:v>
                </c:pt>
                <c:pt idx="2875">
                  <c:v>-6.0928060300000002</c:v>
                </c:pt>
                <c:pt idx="2876">
                  <c:v>-7.8867436900000003</c:v>
                </c:pt>
                <c:pt idx="2877">
                  <c:v>-7.2677001900000002</c:v>
                </c:pt>
                <c:pt idx="2878">
                  <c:v>-7.08125216</c:v>
                </c:pt>
                <c:pt idx="2879">
                  <c:v>-5.8748141900000004</c:v>
                </c:pt>
                <c:pt idx="2880">
                  <c:v>-5.3497948900000001</c:v>
                </c:pt>
                <c:pt idx="2881">
                  <c:v>-7.9176292999999998</c:v>
                </c:pt>
                <c:pt idx="2882">
                  <c:v>-8.1168152800000009</c:v>
                </c:pt>
                <c:pt idx="2883">
                  <c:v>-7.1280981499999996</c:v>
                </c:pt>
                <c:pt idx="2884">
                  <c:v>-5.6726430399999996</c:v>
                </c:pt>
                <c:pt idx="2885">
                  <c:v>-6.3386558199999996</c:v>
                </c:pt>
                <c:pt idx="2886">
                  <c:v>-5.23999141</c:v>
                </c:pt>
                <c:pt idx="2887">
                  <c:v>-6.1840455900000002</c:v>
                </c:pt>
                <c:pt idx="2888">
                  <c:v>-7.3301638200000001</c:v>
                </c:pt>
                <c:pt idx="2889">
                  <c:v>-7.3908286600000004</c:v>
                </c:pt>
                <c:pt idx="2890">
                  <c:v>-6.9892466400000002</c:v>
                </c:pt>
                <c:pt idx="2891">
                  <c:v>-5.9375919499999998</c:v>
                </c:pt>
                <c:pt idx="2892">
                  <c:v>-6.1684850000000004</c:v>
                </c:pt>
                <c:pt idx="2893">
                  <c:v>-5.8275596800000002</c:v>
                </c:pt>
                <c:pt idx="2894">
                  <c:v>-7.29843054</c:v>
                </c:pt>
                <c:pt idx="2895">
                  <c:v>-6.2624711299999998</c:v>
                </c:pt>
                <c:pt idx="2896">
                  <c:v>-6.3861215099999997</c:v>
                </c:pt>
                <c:pt idx="2897">
                  <c:v>-7.7155076999999999</c:v>
                </c:pt>
                <c:pt idx="2898">
                  <c:v>-5.9058933900000001</c:v>
                </c:pt>
                <c:pt idx="2899">
                  <c:v>-6.3387335699999996</c:v>
                </c:pt>
                <c:pt idx="2900">
                  <c:v>-6.6640965000000003</c:v>
                </c:pt>
                <c:pt idx="2901">
                  <c:v>-7.17540668</c:v>
                </c:pt>
                <c:pt idx="2902">
                  <c:v>-5.84329769</c:v>
                </c:pt>
                <c:pt idx="2903">
                  <c:v>-5.8589186499999997</c:v>
                </c:pt>
                <c:pt idx="2904">
                  <c:v>-5.9062779000000001</c:v>
                </c:pt>
                <c:pt idx="2905">
                  <c:v>-8.0412953500000004</c:v>
                </c:pt>
                <c:pt idx="2906">
                  <c:v>-5.98203511</c:v>
                </c:pt>
                <c:pt idx="2907">
                  <c:v>-5.3186286799999998</c:v>
                </c:pt>
                <c:pt idx="2908">
                  <c:v>-7.4375584400000001</c:v>
                </c:pt>
                <c:pt idx="2909">
                  <c:v>-7.9940731999999999</c:v>
                </c:pt>
                <c:pt idx="2910">
                  <c:v>-6.6640037000000003</c:v>
                </c:pt>
                <c:pt idx="2911">
                  <c:v>-5.4574411200000004</c:v>
                </c:pt>
                <c:pt idx="2912">
                  <c:v>-6.2916583499999996</c:v>
                </c:pt>
                <c:pt idx="2913">
                  <c:v>-7.90200674</c:v>
                </c:pt>
                <c:pt idx="2914">
                  <c:v>-7.3304218499999996</c:v>
                </c:pt>
                <c:pt idx="2915">
                  <c:v>-6.6485515900000003</c:v>
                </c:pt>
                <c:pt idx="2916">
                  <c:v>-5.85898027</c:v>
                </c:pt>
                <c:pt idx="2917">
                  <c:v>-7.2676496999999998</c:v>
                </c:pt>
                <c:pt idx="2918">
                  <c:v>-5.90636735</c:v>
                </c:pt>
                <c:pt idx="2919">
                  <c:v>-7.99405052</c:v>
                </c:pt>
                <c:pt idx="2920">
                  <c:v>-6.477684</c:v>
                </c:pt>
                <c:pt idx="2921">
                  <c:v>-8.0409968999999997</c:v>
                </c:pt>
                <c:pt idx="2922">
                  <c:v>-6.8348769000000003</c:v>
                </c:pt>
                <c:pt idx="2923">
                  <c:v>-5.7355715500000004</c:v>
                </c:pt>
                <c:pt idx="2924">
                  <c:v>-8.4737792299999999</c:v>
                </c:pt>
                <c:pt idx="2925">
                  <c:v>-6.9737006499999996</c:v>
                </c:pt>
                <c:pt idx="2926">
                  <c:v>-5.2871701900000003</c:v>
                </c:pt>
                <c:pt idx="2927">
                  <c:v>-7.4846938400000003</c:v>
                </c:pt>
                <c:pt idx="2928">
                  <c:v>-7.8706787</c:v>
                </c:pt>
                <c:pt idx="2929">
                  <c:v>-8.6757619399999992</c:v>
                </c:pt>
                <c:pt idx="2930">
                  <c:v>-5.5492653599999997</c:v>
                </c:pt>
                <c:pt idx="2931">
                  <c:v>-6.3234648800000004</c:v>
                </c:pt>
                <c:pt idx="2932">
                  <c:v>-7.2831485200000001</c:v>
                </c:pt>
                <c:pt idx="2933">
                  <c:v>-6.09260527</c:v>
                </c:pt>
                <c:pt idx="2934">
                  <c:v>-5.9064857599999998</c:v>
                </c:pt>
                <c:pt idx="2935">
                  <c:v>-7.5010572499999997</c:v>
                </c:pt>
                <c:pt idx="2936">
                  <c:v>-7.2200520700000004</c:v>
                </c:pt>
                <c:pt idx="2937">
                  <c:v>-6.7268787300000001</c:v>
                </c:pt>
                <c:pt idx="2938">
                  <c:v>-7.4060525200000002</c:v>
                </c:pt>
                <c:pt idx="2939">
                  <c:v>-6.8029600300000004</c:v>
                </c:pt>
                <c:pt idx="2940">
                  <c:v>-7.1123358899999998</c:v>
                </c:pt>
                <c:pt idx="2941">
                  <c:v>-6.9894747500000003</c:v>
                </c:pt>
                <c:pt idx="2942">
                  <c:v>-6.0921497499999999</c:v>
                </c:pt>
                <c:pt idx="2943">
                  <c:v>-6.6481222999999998</c:v>
                </c:pt>
                <c:pt idx="2944">
                  <c:v>-6.2151675600000003</c:v>
                </c:pt>
                <c:pt idx="2945">
                  <c:v>-7.3747994600000002</c:v>
                </c:pt>
                <c:pt idx="2946">
                  <c:v>-7.25121211</c:v>
                </c:pt>
                <c:pt idx="2947">
                  <c:v>-6.5875248900000001</c:v>
                </c:pt>
                <c:pt idx="2948">
                  <c:v>-5.9217222999999999</c:v>
                </c:pt>
                <c:pt idx="2949">
                  <c:v>-6.4777629699999997</c:v>
                </c:pt>
                <c:pt idx="2950">
                  <c:v>-6.9104083599999999</c:v>
                </c:pt>
                <c:pt idx="2951">
                  <c:v>-7.0044662000000004</c:v>
                </c:pt>
                <c:pt idx="2952">
                  <c:v>-5.8429113600000004</c:v>
                </c:pt>
                <c:pt idx="2953">
                  <c:v>-5.5806292800000001</c:v>
                </c:pt>
                <c:pt idx="2954">
                  <c:v>-6.9889453899999996</c:v>
                </c:pt>
                <c:pt idx="2955">
                  <c:v>-7.4533943200000001</c:v>
                </c:pt>
                <c:pt idx="2956">
                  <c:v>-5.5177634299999996</c:v>
                </c:pt>
                <c:pt idx="2957">
                  <c:v>-5.4415668999999998</c:v>
                </c:pt>
                <c:pt idx="2958">
                  <c:v>-6.1838579400000002</c:v>
                </c:pt>
                <c:pt idx="2959">
                  <c:v>-5.4573876600000002</c:v>
                </c:pt>
                <c:pt idx="2960">
                  <c:v>-6.7869927199999998</c:v>
                </c:pt>
                <c:pt idx="2961">
                  <c:v>-6.6636018899999998</c:v>
                </c:pt>
                <c:pt idx="2962">
                  <c:v>-5.7350750799999997</c:v>
                </c:pt>
                <c:pt idx="2963">
                  <c:v>-7.2067906400000004</c:v>
                </c:pt>
                <c:pt idx="2964">
                  <c:v>-5.10133188</c:v>
                </c:pt>
                <c:pt idx="2965">
                  <c:v>-7.1129240200000003</c:v>
                </c:pt>
                <c:pt idx="2966">
                  <c:v>-6.2153696500000004</c:v>
                </c:pt>
                <c:pt idx="2967">
                  <c:v>-6.6641952800000004</c:v>
                </c:pt>
                <c:pt idx="2968">
                  <c:v>-6.6326405800000003</c:v>
                </c:pt>
                <c:pt idx="2969">
                  <c:v>-6.5248508000000003</c:v>
                </c:pt>
                <c:pt idx="2970">
                  <c:v>-6.5089760800000001</c:v>
                </c:pt>
                <c:pt idx="2971">
                  <c:v>-6.8028354599999998</c:v>
                </c:pt>
                <c:pt idx="2972">
                  <c:v>-5.5961412599999996</c:v>
                </c:pt>
                <c:pt idx="2973">
                  <c:v>-7.1276329299999999</c:v>
                </c:pt>
                <c:pt idx="2974">
                  <c:v>-7.7311138699999997</c:v>
                </c:pt>
                <c:pt idx="2975">
                  <c:v>-6.02909279</c:v>
                </c:pt>
                <c:pt idx="2976">
                  <c:v>-8.3658669900000007</c:v>
                </c:pt>
                <c:pt idx="2977">
                  <c:v>-5.5645646500000003</c:v>
                </c:pt>
                <c:pt idx="2978">
                  <c:v>-6.27589284</c:v>
                </c:pt>
                <c:pt idx="2979">
                  <c:v>-5.8116796700000002</c:v>
                </c:pt>
                <c:pt idx="2980">
                  <c:v>-6.9259547299999999</c:v>
                </c:pt>
                <c:pt idx="2981">
                  <c:v>-6.4013638799999999</c:v>
                </c:pt>
                <c:pt idx="2982">
                  <c:v>-6.61667424</c:v>
                </c:pt>
                <c:pt idx="2983">
                  <c:v>-6.0600972899999999</c:v>
                </c:pt>
                <c:pt idx="2984">
                  <c:v>-7.5607873699999999</c:v>
                </c:pt>
                <c:pt idx="2985">
                  <c:v>-6.6477117899999998</c:v>
                </c:pt>
                <c:pt idx="2986">
                  <c:v>-6.1364050900000002</c:v>
                </c:pt>
                <c:pt idx="2987">
                  <c:v>-7.0962462000000004</c:v>
                </c:pt>
                <c:pt idx="2988">
                  <c:v>-6.3067175300000002</c:v>
                </c:pt>
                <c:pt idx="2989">
                  <c:v>-7.1587726299999996</c:v>
                </c:pt>
                <c:pt idx="2990">
                  <c:v>-7.7151243100000002</c:v>
                </c:pt>
                <c:pt idx="2991">
                  <c:v>-8.2107708200000005</c:v>
                </c:pt>
                <c:pt idx="2992">
                  <c:v>-6.46216115</c:v>
                </c:pt>
                <c:pt idx="2993">
                  <c:v>-6.1682664799999998</c:v>
                </c:pt>
                <c:pt idx="2994">
                  <c:v>-5.8743340000000002</c:v>
                </c:pt>
                <c:pt idx="2995">
                  <c:v>-5.9365983</c:v>
                </c:pt>
                <c:pt idx="2996">
                  <c:v>-7.3588514700000003</c:v>
                </c:pt>
                <c:pt idx="2997">
                  <c:v>-6.9417481099999998</c:v>
                </c:pt>
                <c:pt idx="2998">
                  <c:v>-6.4621845699999998</c:v>
                </c:pt>
                <c:pt idx="2999">
                  <c:v>-6.71112296</c:v>
                </c:pt>
                <c:pt idx="3000">
                  <c:v>-6.6952301399999996</c:v>
                </c:pt>
                <c:pt idx="3001">
                  <c:v>-6.8815188699999998</c:v>
                </c:pt>
                <c:pt idx="3002">
                  <c:v>-6.4935835800000001</c:v>
                </c:pt>
                <c:pt idx="3003">
                  <c:v>-6.3384673300000003</c:v>
                </c:pt>
                <c:pt idx="3004">
                  <c:v>-7.1281744299999996</c:v>
                </c:pt>
                <c:pt idx="3005">
                  <c:v>-6.5721523700000004</c:v>
                </c:pt>
                <c:pt idx="3006">
                  <c:v>-6.2313048200000001</c:v>
                </c:pt>
                <c:pt idx="3007">
                  <c:v>-6.3543565400000004</c:v>
                </c:pt>
                <c:pt idx="3008">
                  <c:v>-7.7628090399999996</c:v>
                </c:pt>
                <c:pt idx="3009">
                  <c:v>-6.2151226099999999</c:v>
                </c:pt>
                <c:pt idx="3010">
                  <c:v>-5.9975245399999997</c:v>
                </c:pt>
                <c:pt idx="3011">
                  <c:v>-6.7713466999999996</c:v>
                </c:pt>
                <c:pt idx="3012">
                  <c:v>-7.5452601799999997</c:v>
                </c:pt>
                <c:pt idx="3013">
                  <c:v>-7.2669408600000001</c:v>
                </c:pt>
                <c:pt idx="3014">
                  <c:v>-7.4378740099999998</c:v>
                </c:pt>
                <c:pt idx="3015">
                  <c:v>-7.4530678200000002</c:v>
                </c:pt>
                <c:pt idx="3016">
                  <c:v>-6.0760648000000002</c:v>
                </c:pt>
                <c:pt idx="3017">
                  <c:v>-7.4532384800000004</c:v>
                </c:pt>
                <c:pt idx="3018">
                  <c:v>-6.1997670400000002</c:v>
                </c:pt>
                <c:pt idx="3019">
                  <c:v>-7.4062332399999997</c:v>
                </c:pt>
                <c:pt idx="3020">
                  <c:v>-9.6667636899999998</c:v>
                </c:pt>
                <c:pt idx="3021">
                  <c:v>-9.4334703199999996</c:v>
                </c:pt>
                <c:pt idx="3022">
                  <c:v>-11.33731674</c:v>
                </c:pt>
                <c:pt idx="3023">
                  <c:v>-12.01654806</c:v>
                </c:pt>
                <c:pt idx="3024">
                  <c:v>-13.611738430000001</c:v>
                </c:pt>
                <c:pt idx="3025">
                  <c:v>-17.1855969</c:v>
                </c:pt>
                <c:pt idx="3026">
                  <c:v>-19.923859</c:v>
                </c:pt>
                <c:pt idx="3027">
                  <c:v>-22.570397509999999</c:v>
                </c:pt>
                <c:pt idx="3028">
                  <c:v>-26.145004060000002</c:v>
                </c:pt>
                <c:pt idx="3029">
                  <c:v>-29.441476430000002</c:v>
                </c:pt>
                <c:pt idx="3030">
                  <c:v>-33.63337507</c:v>
                </c:pt>
                <c:pt idx="3031">
                  <c:v>-35.321497260000001</c:v>
                </c:pt>
                <c:pt idx="3032">
                  <c:v>-39.189863389999999</c:v>
                </c:pt>
                <c:pt idx="3033">
                  <c:v>-40.96922541</c:v>
                </c:pt>
                <c:pt idx="3034">
                  <c:v>-45.317055359999998</c:v>
                </c:pt>
                <c:pt idx="3035">
                  <c:v>-47.80896774</c:v>
                </c:pt>
                <c:pt idx="3036">
                  <c:v>-51.63077225</c:v>
                </c:pt>
                <c:pt idx="3037">
                  <c:v>-53.346886959999999</c:v>
                </c:pt>
                <c:pt idx="3038">
                  <c:v>-58.206137069999997</c:v>
                </c:pt>
                <c:pt idx="3039">
                  <c:v>-59.833246860000003</c:v>
                </c:pt>
                <c:pt idx="3040">
                  <c:v>-62.617433239999997</c:v>
                </c:pt>
                <c:pt idx="3041">
                  <c:v>-65.558044749999993</c:v>
                </c:pt>
                <c:pt idx="3042">
                  <c:v>-68.309218520000002</c:v>
                </c:pt>
                <c:pt idx="3043">
                  <c:v>-70.16634603</c:v>
                </c:pt>
                <c:pt idx="3044">
                  <c:v>-72.846223339999995</c:v>
                </c:pt>
                <c:pt idx="3045">
                  <c:v>-73.896754009999995</c:v>
                </c:pt>
                <c:pt idx="3046">
                  <c:v>-77.564663249999995</c:v>
                </c:pt>
                <c:pt idx="3047">
                  <c:v>-77.657164719999997</c:v>
                </c:pt>
                <c:pt idx="3048">
                  <c:v>-81.014537500000003</c:v>
                </c:pt>
                <c:pt idx="3049">
                  <c:v>-81.943499450000004</c:v>
                </c:pt>
                <c:pt idx="3050">
                  <c:v>-82.158863409999995</c:v>
                </c:pt>
                <c:pt idx="3051">
                  <c:v>-80.951925329999995</c:v>
                </c:pt>
                <c:pt idx="3052">
                  <c:v>-80.858732529999997</c:v>
                </c:pt>
                <c:pt idx="3053">
                  <c:v>-82.234438620000006</c:v>
                </c:pt>
                <c:pt idx="3054">
                  <c:v>-82.437296189999998</c:v>
                </c:pt>
                <c:pt idx="3055">
                  <c:v>-82.653403569999995</c:v>
                </c:pt>
                <c:pt idx="3056">
                  <c:v>-82.545033020000005</c:v>
                </c:pt>
                <c:pt idx="3057">
                  <c:v>-81.631896609999998</c:v>
                </c:pt>
                <c:pt idx="3058">
                  <c:v>-81.308189189999993</c:v>
                </c:pt>
                <c:pt idx="3059">
                  <c:v>-82.112091000000007</c:v>
                </c:pt>
                <c:pt idx="3060">
                  <c:v>-81.909773200000004</c:v>
                </c:pt>
                <c:pt idx="3061">
                  <c:v>-80.890004419999997</c:v>
                </c:pt>
                <c:pt idx="3062">
                  <c:v>-83.196015099999997</c:v>
                </c:pt>
                <c:pt idx="3063">
                  <c:v>-81.896322049999995</c:v>
                </c:pt>
                <c:pt idx="3064">
                  <c:v>-81.432959999999994</c:v>
                </c:pt>
                <c:pt idx="3065">
                  <c:v>-81.4809573</c:v>
                </c:pt>
                <c:pt idx="3066">
                  <c:v>-81.756444549999998</c:v>
                </c:pt>
                <c:pt idx="3067">
                  <c:v>-82.111545879999994</c:v>
                </c:pt>
                <c:pt idx="3068">
                  <c:v>-82.096384569999998</c:v>
                </c:pt>
                <c:pt idx="3069">
                  <c:v>-81.571940139999995</c:v>
                </c:pt>
                <c:pt idx="3070">
                  <c:v>-79.33008821</c:v>
                </c:pt>
                <c:pt idx="3071">
                  <c:v>-82.514639239999994</c:v>
                </c:pt>
                <c:pt idx="3072">
                  <c:v>-82.422417890000006</c:v>
                </c:pt>
                <c:pt idx="3073">
                  <c:v>-81.943193170000001</c:v>
                </c:pt>
                <c:pt idx="3074">
                  <c:v>-81.910703290000001</c:v>
                </c:pt>
                <c:pt idx="3075">
                  <c:v>-82.220223709999999</c:v>
                </c:pt>
                <c:pt idx="3076">
                  <c:v>-83.502615000000006</c:v>
                </c:pt>
                <c:pt idx="3077">
                  <c:v>-81.135105769999996</c:v>
                </c:pt>
                <c:pt idx="3078">
                  <c:v>-82.730165929999998</c:v>
                </c:pt>
                <c:pt idx="3079">
                  <c:v>-81.955161750000002</c:v>
                </c:pt>
                <c:pt idx="3080">
                  <c:v>-80.067648840000004</c:v>
                </c:pt>
                <c:pt idx="3081">
                  <c:v>-83.316720480000001</c:v>
                </c:pt>
                <c:pt idx="3082">
                  <c:v>-81.873226939999995</c:v>
                </c:pt>
                <c:pt idx="3083">
                  <c:v>-83.18980698</c:v>
                </c:pt>
                <c:pt idx="3084">
                  <c:v>-81.238335910000004</c:v>
                </c:pt>
                <c:pt idx="3085">
                  <c:v>-82.199890890000006</c:v>
                </c:pt>
                <c:pt idx="3086">
                  <c:v>-82.166501569999994</c:v>
                </c:pt>
                <c:pt idx="3087">
                  <c:v>-81.489540930000004</c:v>
                </c:pt>
                <c:pt idx="3088">
                  <c:v>-82.508549830000007</c:v>
                </c:pt>
                <c:pt idx="3089">
                  <c:v>-81.786197380000004</c:v>
                </c:pt>
                <c:pt idx="3090">
                  <c:v>-80.561081759999993</c:v>
                </c:pt>
                <c:pt idx="3091">
                  <c:v>-81.891956019999995</c:v>
                </c:pt>
                <c:pt idx="3092">
                  <c:v>-81.970566070000004</c:v>
                </c:pt>
                <c:pt idx="3093">
                  <c:v>-80.791341880000004</c:v>
                </c:pt>
                <c:pt idx="3094">
                  <c:v>-81.800843080000007</c:v>
                </c:pt>
                <c:pt idx="3095">
                  <c:v>-81.289323980000006</c:v>
                </c:pt>
                <c:pt idx="3096">
                  <c:v>-81.460728489999994</c:v>
                </c:pt>
                <c:pt idx="3097">
                  <c:v>-81.335254620000001</c:v>
                </c:pt>
                <c:pt idx="3098">
                  <c:v>-81.274874319999995</c:v>
                </c:pt>
                <c:pt idx="3099">
                  <c:v>-82.976628539999993</c:v>
                </c:pt>
                <c:pt idx="3100">
                  <c:v>-82.0643733</c:v>
                </c:pt>
                <c:pt idx="3101">
                  <c:v>-81.770242240000002</c:v>
                </c:pt>
                <c:pt idx="3102">
                  <c:v>-82.451942290000005</c:v>
                </c:pt>
                <c:pt idx="3103">
                  <c:v>-82.127561880000002</c:v>
                </c:pt>
                <c:pt idx="3104">
                  <c:v>-82.871078269999998</c:v>
                </c:pt>
                <c:pt idx="3105">
                  <c:v>-82.203776250000004</c:v>
                </c:pt>
                <c:pt idx="3106">
                  <c:v>-81.570680490000001</c:v>
                </c:pt>
                <c:pt idx="3107">
                  <c:v>-82.948868849999997</c:v>
                </c:pt>
                <c:pt idx="3108">
                  <c:v>-82.916036570000003</c:v>
                </c:pt>
                <c:pt idx="3109">
                  <c:v>-83.00853961</c:v>
                </c:pt>
                <c:pt idx="3110">
                  <c:v>-82.806035010000002</c:v>
                </c:pt>
                <c:pt idx="3111">
                  <c:v>-81.199975739999999</c:v>
                </c:pt>
                <c:pt idx="3112">
                  <c:v>-81.803501940000004</c:v>
                </c:pt>
                <c:pt idx="3113">
                  <c:v>-81.570747699999998</c:v>
                </c:pt>
                <c:pt idx="3114">
                  <c:v>-80.951165239999995</c:v>
                </c:pt>
                <c:pt idx="3115">
                  <c:v>-82.591937009999995</c:v>
                </c:pt>
                <c:pt idx="3116">
                  <c:v>-81.25909369</c:v>
                </c:pt>
                <c:pt idx="3117">
                  <c:v>-81.445601550000006</c:v>
                </c:pt>
                <c:pt idx="3118">
                  <c:v>-83.166679439999996</c:v>
                </c:pt>
                <c:pt idx="3119">
                  <c:v>-81.666724149999993</c:v>
                </c:pt>
                <c:pt idx="3120">
                  <c:v>-81.928410490000005</c:v>
                </c:pt>
                <c:pt idx="3121">
                  <c:v>-82.886681120000006</c:v>
                </c:pt>
                <c:pt idx="3122">
                  <c:v>-81.680222110000003</c:v>
                </c:pt>
                <c:pt idx="3123">
                  <c:v>-81.772938890000006</c:v>
                </c:pt>
                <c:pt idx="3124">
                  <c:v>-81.772105139999994</c:v>
                </c:pt>
                <c:pt idx="3125">
                  <c:v>-81.896713689999999</c:v>
                </c:pt>
                <c:pt idx="3126">
                  <c:v>-80.844469549999999</c:v>
                </c:pt>
                <c:pt idx="3127">
                  <c:v>-81.634854790000006</c:v>
                </c:pt>
                <c:pt idx="3128">
                  <c:v>-80.688894919999996</c:v>
                </c:pt>
                <c:pt idx="3129">
                  <c:v>-81.402798790000006</c:v>
                </c:pt>
                <c:pt idx="3130">
                  <c:v>-82.127885939999999</c:v>
                </c:pt>
                <c:pt idx="3131">
                  <c:v>-81.554103310000002</c:v>
                </c:pt>
                <c:pt idx="3132">
                  <c:v>-80.982087179999994</c:v>
                </c:pt>
                <c:pt idx="3133">
                  <c:v>-81.834241050000003</c:v>
                </c:pt>
                <c:pt idx="3134">
                  <c:v>-81.974353690000001</c:v>
                </c:pt>
                <c:pt idx="3135">
                  <c:v>-81.697421059999996</c:v>
                </c:pt>
                <c:pt idx="3136">
                  <c:v>-83.350436220000006</c:v>
                </c:pt>
                <c:pt idx="3137">
                  <c:v>-82.684383100000005</c:v>
                </c:pt>
                <c:pt idx="3138">
                  <c:v>-81.942086639999999</c:v>
                </c:pt>
                <c:pt idx="3139">
                  <c:v>-81.787592129999993</c:v>
                </c:pt>
                <c:pt idx="3140">
                  <c:v>-82.268384330000004</c:v>
                </c:pt>
                <c:pt idx="3141">
                  <c:v>-81.631392730000002</c:v>
                </c:pt>
                <c:pt idx="3142">
                  <c:v>-83.443012600000003</c:v>
                </c:pt>
                <c:pt idx="3143">
                  <c:v>-82.11201767</c:v>
                </c:pt>
                <c:pt idx="3144">
                  <c:v>-82.251333720000005</c:v>
                </c:pt>
                <c:pt idx="3145">
                  <c:v>-82.080517839999999</c:v>
                </c:pt>
                <c:pt idx="3146">
                  <c:v>-82.269162809999997</c:v>
                </c:pt>
                <c:pt idx="3147">
                  <c:v>-81.926764879999993</c:v>
                </c:pt>
                <c:pt idx="3148">
                  <c:v>-80.875209769999998</c:v>
                </c:pt>
                <c:pt idx="3149">
                  <c:v>-82.592598989999999</c:v>
                </c:pt>
                <c:pt idx="3150">
                  <c:v>-82.56278623</c:v>
                </c:pt>
                <c:pt idx="3151">
                  <c:v>-82.545729559999998</c:v>
                </c:pt>
                <c:pt idx="3152">
                  <c:v>-81.309012510000002</c:v>
                </c:pt>
                <c:pt idx="3153">
                  <c:v>-83.490556929999997</c:v>
                </c:pt>
                <c:pt idx="3154">
                  <c:v>-82.684803360000004</c:v>
                </c:pt>
                <c:pt idx="3155">
                  <c:v>-82.979838090000001</c:v>
                </c:pt>
                <c:pt idx="3156">
                  <c:v>-81.616877759999994</c:v>
                </c:pt>
                <c:pt idx="3157">
                  <c:v>-81.413715819999993</c:v>
                </c:pt>
                <c:pt idx="3158">
                  <c:v>-80.997004559999993</c:v>
                </c:pt>
                <c:pt idx="3159">
                  <c:v>-81.616527000000005</c:v>
                </c:pt>
                <c:pt idx="3160">
                  <c:v>-82.097187450000007</c:v>
                </c:pt>
                <c:pt idx="3161">
                  <c:v>-81.665778470000006</c:v>
                </c:pt>
                <c:pt idx="3162">
                  <c:v>-82.855550429999994</c:v>
                </c:pt>
                <c:pt idx="3163">
                  <c:v>-82.776972049999998</c:v>
                </c:pt>
                <c:pt idx="3164">
                  <c:v>-81.480549809999999</c:v>
                </c:pt>
                <c:pt idx="3165">
                  <c:v>-81.541780450000005</c:v>
                </c:pt>
                <c:pt idx="3166">
                  <c:v>-80.721349759999995</c:v>
                </c:pt>
                <c:pt idx="3167">
                  <c:v>-82.456372569999999</c:v>
                </c:pt>
                <c:pt idx="3168">
                  <c:v>-82.034530399999994</c:v>
                </c:pt>
                <c:pt idx="3169">
                  <c:v>-81.261186559999999</c:v>
                </c:pt>
                <c:pt idx="3170">
                  <c:v>-81.852474869999995</c:v>
                </c:pt>
                <c:pt idx="3171">
                  <c:v>-82.082577999999998</c:v>
                </c:pt>
                <c:pt idx="3172">
                  <c:v>-81.417598339999998</c:v>
                </c:pt>
                <c:pt idx="3173">
                  <c:v>-82.438814089999994</c:v>
                </c:pt>
                <c:pt idx="3174">
                  <c:v>-81.448776379999998</c:v>
                </c:pt>
                <c:pt idx="3175">
                  <c:v>-82.562068580000002</c:v>
                </c:pt>
                <c:pt idx="3176">
                  <c:v>-80.412840349999996</c:v>
                </c:pt>
                <c:pt idx="3177">
                  <c:v>-81.339503930000006</c:v>
                </c:pt>
                <c:pt idx="3178">
                  <c:v>-81.758196990000002</c:v>
                </c:pt>
                <c:pt idx="3179">
                  <c:v>-83.180241640000006</c:v>
                </c:pt>
                <c:pt idx="3180">
                  <c:v>-82.146446940000004</c:v>
                </c:pt>
                <c:pt idx="3181">
                  <c:v>-81.880991390000005</c:v>
                </c:pt>
                <c:pt idx="3182">
                  <c:v>-81.634177570000006</c:v>
                </c:pt>
                <c:pt idx="3183">
                  <c:v>-81.63514773</c:v>
                </c:pt>
                <c:pt idx="3184">
                  <c:v>-81.633850449999997</c:v>
                </c:pt>
                <c:pt idx="3185">
                  <c:v>-83.088047990000007</c:v>
                </c:pt>
                <c:pt idx="3186">
                  <c:v>-82.423126120000006</c:v>
                </c:pt>
                <c:pt idx="3187">
                  <c:v>-82.424065490000004</c:v>
                </c:pt>
                <c:pt idx="3188">
                  <c:v>-82.701131810000007</c:v>
                </c:pt>
                <c:pt idx="3189">
                  <c:v>-82.25108822</c:v>
                </c:pt>
                <c:pt idx="3190">
                  <c:v>-80.968018810000004</c:v>
                </c:pt>
                <c:pt idx="3191">
                  <c:v>-81.354791180000007</c:v>
                </c:pt>
                <c:pt idx="3192">
                  <c:v>-82.886503219999994</c:v>
                </c:pt>
                <c:pt idx="3193">
                  <c:v>-81.139209690000001</c:v>
                </c:pt>
                <c:pt idx="3194">
                  <c:v>-82.686139449999999</c:v>
                </c:pt>
                <c:pt idx="3195">
                  <c:v>-81.632795970000004</c:v>
                </c:pt>
                <c:pt idx="3196">
                  <c:v>-82.54723774</c:v>
                </c:pt>
                <c:pt idx="3197">
                  <c:v>-80.736848519999995</c:v>
                </c:pt>
                <c:pt idx="3198">
                  <c:v>-82.315161560000007</c:v>
                </c:pt>
                <c:pt idx="3199">
                  <c:v>-82.052825249999998</c:v>
                </c:pt>
                <c:pt idx="3200">
                  <c:v>-83.630147620000002</c:v>
                </c:pt>
                <c:pt idx="3201">
                  <c:v>-81.618007570000003</c:v>
                </c:pt>
                <c:pt idx="3202">
                  <c:v>-81.54429863</c:v>
                </c:pt>
                <c:pt idx="3203">
                  <c:v>-82.903349259999999</c:v>
                </c:pt>
                <c:pt idx="3204">
                  <c:v>-82.964411499999997</c:v>
                </c:pt>
                <c:pt idx="3205">
                  <c:v>-82.765325930000003</c:v>
                </c:pt>
                <c:pt idx="3206">
                  <c:v>-82.963657749999996</c:v>
                </c:pt>
                <c:pt idx="3207">
                  <c:v>-83.213320670000002</c:v>
                </c:pt>
                <c:pt idx="3208">
                  <c:v>-83.784671230000001</c:v>
                </c:pt>
                <c:pt idx="3209">
                  <c:v>-81.991488290000007</c:v>
                </c:pt>
                <c:pt idx="3210">
                  <c:v>-83.164946509999993</c:v>
                </c:pt>
                <c:pt idx="3211">
                  <c:v>-81.015242630000003</c:v>
                </c:pt>
                <c:pt idx="3212">
                  <c:v>-82.409055269999996</c:v>
                </c:pt>
                <c:pt idx="3213">
                  <c:v>-81.788320720000002</c:v>
                </c:pt>
                <c:pt idx="3214">
                  <c:v>-83.287964520000003</c:v>
                </c:pt>
                <c:pt idx="3215">
                  <c:v>-82.391047900000004</c:v>
                </c:pt>
                <c:pt idx="3216">
                  <c:v>-81.989854089999994</c:v>
                </c:pt>
                <c:pt idx="3217">
                  <c:v>-82.080582840000005</c:v>
                </c:pt>
                <c:pt idx="3218">
                  <c:v>-81.787087749999998</c:v>
                </c:pt>
                <c:pt idx="3219">
                  <c:v>-82.82101007</c:v>
                </c:pt>
                <c:pt idx="3220">
                  <c:v>-81.029799620000006</c:v>
                </c:pt>
                <c:pt idx="3221">
                  <c:v>-82.731557690000002</c:v>
                </c:pt>
                <c:pt idx="3222">
                  <c:v>-83.288489100000007</c:v>
                </c:pt>
                <c:pt idx="3223">
                  <c:v>-82.129565249999999</c:v>
                </c:pt>
                <c:pt idx="3224">
                  <c:v>-81.788485660000006</c:v>
                </c:pt>
                <c:pt idx="3225">
                  <c:v>-80.908147760000006</c:v>
                </c:pt>
                <c:pt idx="3226">
                  <c:v>-81.958055590000001</c:v>
                </c:pt>
                <c:pt idx="3227">
                  <c:v>-81.307914870000005</c:v>
                </c:pt>
                <c:pt idx="3228">
                  <c:v>-81.771486379999999</c:v>
                </c:pt>
                <c:pt idx="3229">
                  <c:v>-82.481837179999999</c:v>
                </c:pt>
                <c:pt idx="3230">
                  <c:v>-80.950914609999998</c:v>
                </c:pt>
                <c:pt idx="3231">
                  <c:v>-82.142665309999998</c:v>
                </c:pt>
                <c:pt idx="3232">
                  <c:v>-81.849449629999995</c:v>
                </c:pt>
                <c:pt idx="3233">
                  <c:v>-81.403963219999994</c:v>
                </c:pt>
                <c:pt idx="3234">
                  <c:v>-82.404776999999996</c:v>
                </c:pt>
                <c:pt idx="3235">
                  <c:v>-81.400173219999999</c:v>
                </c:pt>
                <c:pt idx="3236">
                  <c:v>-82.823456219999997</c:v>
                </c:pt>
                <c:pt idx="3237">
                  <c:v>-83.026882920000006</c:v>
                </c:pt>
                <c:pt idx="3238">
                  <c:v>-82.270796799999999</c:v>
                </c:pt>
                <c:pt idx="3239">
                  <c:v>-82.979309830000005</c:v>
                </c:pt>
                <c:pt idx="3240">
                  <c:v>-80.5505943</c:v>
                </c:pt>
                <c:pt idx="3241">
                  <c:v>-81.416762660000003</c:v>
                </c:pt>
                <c:pt idx="3242">
                  <c:v>-81.973497269999996</c:v>
                </c:pt>
                <c:pt idx="3243">
                  <c:v>-81.633037630000004</c:v>
                </c:pt>
                <c:pt idx="3244">
                  <c:v>-82.128342110000006</c:v>
                </c:pt>
                <c:pt idx="3245">
                  <c:v>-82.098496060000002</c:v>
                </c:pt>
                <c:pt idx="3246">
                  <c:v>-81.724662519999995</c:v>
                </c:pt>
                <c:pt idx="3247">
                  <c:v>-82.127609730000003</c:v>
                </c:pt>
                <c:pt idx="3248">
                  <c:v>-81.293301139999997</c:v>
                </c:pt>
                <c:pt idx="3249">
                  <c:v>-82.329266790000005</c:v>
                </c:pt>
                <c:pt idx="3250">
                  <c:v>-82.636901850000001</c:v>
                </c:pt>
                <c:pt idx="3251">
                  <c:v>-81.927654599999997</c:v>
                </c:pt>
                <c:pt idx="3252">
                  <c:v>-82.838920150000007</c:v>
                </c:pt>
                <c:pt idx="3253">
                  <c:v>-82.048613239999995</c:v>
                </c:pt>
                <c:pt idx="3254">
                  <c:v>-81.493609849999999</c:v>
                </c:pt>
                <c:pt idx="3255">
                  <c:v>-82.591970059999994</c:v>
                </c:pt>
                <c:pt idx="3256">
                  <c:v>-82.404361159999993</c:v>
                </c:pt>
                <c:pt idx="3257">
                  <c:v>-82.218552209999999</c:v>
                </c:pt>
                <c:pt idx="3258">
                  <c:v>-81.431584529999995</c:v>
                </c:pt>
                <c:pt idx="3259">
                  <c:v>-82.173186209999997</c:v>
                </c:pt>
                <c:pt idx="3260">
                  <c:v>-82.421335089999999</c:v>
                </c:pt>
                <c:pt idx="3261">
                  <c:v>-81.478340329999995</c:v>
                </c:pt>
                <c:pt idx="3262">
                  <c:v>-82.871717099999998</c:v>
                </c:pt>
                <c:pt idx="3263">
                  <c:v>-83.19608556</c:v>
                </c:pt>
                <c:pt idx="3264">
                  <c:v>-81.523384149999998</c:v>
                </c:pt>
                <c:pt idx="3265">
                  <c:v>-82.373250189999993</c:v>
                </c:pt>
                <c:pt idx="3266">
                  <c:v>-82.142465560000005</c:v>
                </c:pt>
                <c:pt idx="3267">
                  <c:v>-81.800390559999997</c:v>
                </c:pt>
                <c:pt idx="3268">
                  <c:v>-82.034075799999997</c:v>
                </c:pt>
                <c:pt idx="3269">
                  <c:v>-82.143066849999997</c:v>
                </c:pt>
                <c:pt idx="3270">
                  <c:v>-82.561206709999993</c:v>
                </c:pt>
                <c:pt idx="3271">
                  <c:v>-83.177563190000001</c:v>
                </c:pt>
                <c:pt idx="3272">
                  <c:v>-82.079923600000001</c:v>
                </c:pt>
                <c:pt idx="3273">
                  <c:v>-82.667203069999999</c:v>
                </c:pt>
                <c:pt idx="3274">
                  <c:v>-80.889829969999994</c:v>
                </c:pt>
                <c:pt idx="3275">
                  <c:v>-83.194968489999994</c:v>
                </c:pt>
                <c:pt idx="3276">
                  <c:v>-82.71572492</c:v>
                </c:pt>
                <c:pt idx="3277">
                  <c:v>-82.204180280000003</c:v>
                </c:pt>
                <c:pt idx="3278">
                  <c:v>-81.832646330000003</c:v>
                </c:pt>
                <c:pt idx="3279">
                  <c:v>-81.80235734</c:v>
                </c:pt>
                <c:pt idx="3280">
                  <c:v>-83.210868529999999</c:v>
                </c:pt>
                <c:pt idx="3281">
                  <c:v>-82.018024179999998</c:v>
                </c:pt>
                <c:pt idx="3282">
                  <c:v>-81.924650709999995</c:v>
                </c:pt>
                <c:pt idx="3283">
                  <c:v>-82.529386130000006</c:v>
                </c:pt>
                <c:pt idx="3284">
                  <c:v>-81.493803619999994</c:v>
                </c:pt>
                <c:pt idx="3285">
                  <c:v>-81.757889669999997</c:v>
                </c:pt>
                <c:pt idx="3286">
                  <c:v>-82.562988570000002</c:v>
                </c:pt>
                <c:pt idx="3287">
                  <c:v>-82.840433079999997</c:v>
                </c:pt>
                <c:pt idx="3288">
                  <c:v>-81.649665810000002</c:v>
                </c:pt>
                <c:pt idx="3289">
                  <c:v>-80.348186940000005</c:v>
                </c:pt>
                <c:pt idx="3290">
                  <c:v>-81.771983489999997</c:v>
                </c:pt>
                <c:pt idx="3291">
                  <c:v>-81.281767990000006</c:v>
                </c:pt>
                <c:pt idx="3292">
                  <c:v>-82.285780610000003</c:v>
                </c:pt>
                <c:pt idx="3293">
                  <c:v>-81.376990019999994</c:v>
                </c:pt>
                <c:pt idx="3294">
                  <c:v>-81.776584929999999</c:v>
                </c:pt>
                <c:pt idx="3295">
                  <c:v>-82.135291309999999</c:v>
                </c:pt>
                <c:pt idx="3296">
                  <c:v>-82.549728590000001</c:v>
                </c:pt>
                <c:pt idx="3297">
                  <c:v>-82.25839354</c:v>
                </c:pt>
                <c:pt idx="3298">
                  <c:v>-82.794677800000002</c:v>
                </c:pt>
                <c:pt idx="3299">
                  <c:v>-81.803921720000005</c:v>
                </c:pt>
                <c:pt idx="3300">
                  <c:v>-80.844015529999993</c:v>
                </c:pt>
                <c:pt idx="3301">
                  <c:v>-82.407202400000003</c:v>
                </c:pt>
                <c:pt idx="3302">
                  <c:v>-82.37494375</c:v>
                </c:pt>
                <c:pt idx="3303">
                  <c:v>-80.597013279999999</c:v>
                </c:pt>
                <c:pt idx="3304">
                  <c:v>-82.732740089999993</c:v>
                </c:pt>
                <c:pt idx="3305">
                  <c:v>-82.918287899999996</c:v>
                </c:pt>
                <c:pt idx="3306">
                  <c:v>-82.702242440000006</c:v>
                </c:pt>
                <c:pt idx="3307">
                  <c:v>-81.244793479999998</c:v>
                </c:pt>
                <c:pt idx="3308">
                  <c:v>-82.856405170000002</c:v>
                </c:pt>
                <c:pt idx="3309">
                  <c:v>-82.112675120000006</c:v>
                </c:pt>
                <c:pt idx="3310">
                  <c:v>-82.236482210000005</c:v>
                </c:pt>
                <c:pt idx="3311">
                  <c:v>-82.220213169999994</c:v>
                </c:pt>
                <c:pt idx="3312">
                  <c:v>-81.154287159999996</c:v>
                </c:pt>
                <c:pt idx="3313">
                  <c:v>-83.212613880000006</c:v>
                </c:pt>
                <c:pt idx="3314">
                  <c:v>-82.019649999999999</c:v>
                </c:pt>
                <c:pt idx="3315">
                  <c:v>-81.818584290000004</c:v>
                </c:pt>
                <c:pt idx="3316">
                  <c:v>-81.879836960000006</c:v>
                </c:pt>
                <c:pt idx="3317">
                  <c:v>-82.624177939999996</c:v>
                </c:pt>
                <c:pt idx="3318">
                  <c:v>-81.075581679999999</c:v>
                </c:pt>
                <c:pt idx="3319">
                  <c:v>-82.373831319999994</c:v>
                </c:pt>
                <c:pt idx="3320">
                  <c:v>-81.955629599999995</c:v>
                </c:pt>
                <c:pt idx="3321">
                  <c:v>-81.198033890000005</c:v>
                </c:pt>
                <c:pt idx="3322">
                  <c:v>-82.388455620000002</c:v>
                </c:pt>
                <c:pt idx="3323">
                  <c:v>-83.362528830000002</c:v>
                </c:pt>
                <c:pt idx="3324">
                  <c:v>-80.980162739999997</c:v>
                </c:pt>
                <c:pt idx="3325">
                  <c:v>-82.110059419999999</c:v>
                </c:pt>
                <c:pt idx="3326">
                  <c:v>-82.528660400000007</c:v>
                </c:pt>
                <c:pt idx="3327">
                  <c:v>-82.235484999999997</c:v>
                </c:pt>
                <c:pt idx="3328">
                  <c:v>-81.860183879999994</c:v>
                </c:pt>
                <c:pt idx="3329">
                  <c:v>-81.927781809999999</c:v>
                </c:pt>
                <c:pt idx="3330">
                  <c:v>-82.064139929999996</c:v>
                </c:pt>
                <c:pt idx="3331">
                  <c:v>-81.430516229999995</c:v>
                </c:pt>
                <c:pt idx="3332">
                  <c:v>-81.013421129999998</c:v>
                </c:pt>
                <c:pt idx="3333">
                  <c:v>-82.701011899999997</c:v>
                </c:pt>
                <c:pt idx="3334">
                  <c:v>-81.972989299999995</c:v>
                </c:pt>
                <c:pt idx="3335">
                  <c:v>-82.219416069999994</c:v>
                </c:pt>
                <c:pt idx="3336">
                  <c:v>-81.43063909</c:v>
                </c:pt>
                <c:pt idx="3337">
                  <c:v>-83.180019639999998</c:v>
                </c:pt>
                <c:pt idx="3338">
                  <c:v>-81.446639020000006</c:v>
                </c:pt>
                <c:pt idx="3339">
                  <c:v>-80.502783129999997</c:v>
                </c:pt>
                <c:pt idx="3340">
                  <c:v>-82.684838310000004</c:v>
                </c:pt>
                <c:pt idx="3341">
                  <c:v>-82.532930690000001</c:v>
                </c:pt>
                <c:pt idx="3342">
                  <c:v>-81.405297410000003</c:v>
                </c:pt>
                <c:pt idx="3343">
                  <c:v>-82.716613330000001</c:v>
                </c:pt>
                <c:pt idx="3344">
                  <c:v>-81.138081</c:v>
                </c:pt>
                <c:pt idx="3345">
                  <c:v>-80.566349700000004</c:v>
                </c:pt>
                <c:pt idx="3346">
                  <c:v>-81.602026219999999</c:v>
                </c:pt>
                <c:pt idx="3347">
                  <c:v>-82.669276670000002</c:v>
                </c:pt>
                <c:pt idx="3348">
                  <c:v>-82.189280080000003</c:v>
                </c:pt>
                <c:pt idx="3349">
                  <c:v>-79.265622609999994</c:v>
                </c:pt>
                <c:pt idx="3350">
                  <c:v>-83.010227080000007</c:v>
                </c:pt>
                <c:pt idx="3351">
                  <c:v>-81.850130030000003</c:v>
                </c:pt>
                <c:pt idx="3352">
                  <c:v>-81.804176720000001</c:v>
                </c:pt>
                <c:pt idx="3353">
                  <c:v>-82.26866004</c:v>
                </c:pt>
                <c:pt idx="3354">
                  <c:v>-82.839723149999998</c:v>
                </c:pt>
                <c:pt idx="3355">
                  <c:v>-82.283738279999994</c:v>
                </c:pt>
                <c:pt idx="3356">
                  <c:v>-82.79215576</c:v>
                </c:pt>
                <c:pt idx="3357">
                  <c:v>-81.819300240000004</c:v>
                </c:pt>
                <c:pt idx="3358">
                  <c:v>-80.488379559999998</c:v>
                </c:pt>
                <c:pt idx="3359">
                  <c:v>-82.284813940000006</c:v>
                </c:pt>
                <c:pt idx="3360">
                  <c:v>-81.137707399999996</c:v>
                </c:pt>
                <c:pt idx="3361">
                  <c:v>-82.577484150000004</c:v>
                </c:pt>
                <c:pt idx="3362">
                  <c:v>-82.840801549999995</c:v>
                </c:pt>
                <c:pt idx="3363">
                  <c:v>-82.207394890000003</c:v>
                </c:pt>
                <c:pt idx="3364">
                  <c:v>-83.013546989999995</c:v>
                </c:pt>
                <c:pt idx="3365">
                  <c:v>-83.150378660000001</c:v>
                </c:pt>
                <c:pt idx="3366">
                  <c:v>-81.975926369999996</c:v>
                </c:pt>
                <c:pt idx="3367">
                  <c:v>-81.681938340000002</c:v>
                </c:pt>
                <c:pt idx="3368">
                  <c:v>-81.217811330000004</c:v>
                </c:pt>
                <c:pt idx="3369">
                  <c:v>-81.156542239999993</c:v>
                </c:pt>
                <c:pt idx="3370">
                  <c:v>-83.320979640000004</c:v>
                </c:pt>
                <c:pt idx="3371">
                  <c:v>-80.877080289999995</c:v>
                </c:pt>
                <c:pt idx="3372">
                  <c:v>-81.975832850000003</c:v>
                </c:pt>
                <c:pt idx="3373">
                  <c:v>-81.232023729999995</c:v>
                </c:pt>
                <c:pt idx="3374">
                  <c:v>-81.185621370000007</c:v>
                </c:pt>
                <c:pt idx="3375">
                  <c:v>-82.669093989999993</c:v>
                </c:pt>
                <c:pt idx="3376">
                  <c:v>-82.625450920000006</c:v>
                </c:pt>
                <c:pt idx="3377">
                  <c:v>-81.912598750000001</c:v>
                </c:pt>
                <c:pt idx="3378">
                  <c:v>-81.401243190000002</c:v>
                </c:pt>
                <c:pt idx="3379">
                  <c:v>-81.943999529999999</c:v>
                </c:pt>
                <c:pt idx="3380">
                  <c:v>-82.562223209999999</c:v>
                </c:pt>
                <c:pt idx="3381">
                  <c:v>-81.695539400000001</c:v>
                </c:pt>
                <c:pt idx="3382">
                  <c:v>-81.554431969999996</c:v>
                </c:pt>
                <c:pt idx="3383">
                  <c:v>-80.192403470000002</c:v>
                </c:pt>
                <c:pt idx="3384">
                  <c:v>-81.400582</c:v>
                </c:pt>
                <c:pt idx="3385">
                  <c:v>-83.443039589999998</c:v>
                </c:pt>
                <c:pt idx="3386">
                  <c:v>-82.390699929999997</c:v>
                </c:pt>
                <c:pt idx="3387">
                  <c:v>-82.251842120000006</c:v>
                </c:pt>
                <c:pt idx="3388">
                  <c:v>-82.732115780000001</c:v>
                </c:pt>
                <c:pt idx="3389">
                  <c:v>-81.524112470000006</c:v>
                </c:pt>
                <c:pt idx="3390">
                  <c:v>-81.044809069999999</c:v>
                </c:pt>
                <c:pt idx="3391">
                  <c:v>-81.477029340000001</c:v>
                </c:pt>
                <c:pt idx="3392">
                  <c:v>-82.173320410000002</c:v>
                </c:pt>
                <c:pt idx="3393">
                  <c:v>-83.181039369999993</c:v>
                </c:pt>
                <c:pt idx="3394">
                  <c:v>-82.206885619999994</c:v>
                </c:pt>
                <c:pt idx="3395">
                  <c:v>-81.911468249999999</c:v>
                </c:pt>
                <c:pt idx="3396">
                  <c:v>-81.632150580000001</c:v>
                </c:pt>
                <c:pt idx="3397">
                  <c:v>-83.520931840000003</c:v>
                </c:pt>
                <c:pt idx="3398">
                  <c:v>-81.680660079999996</c:v>
                </c:pt>
                <c:pt idx="3399">
                  <c:v>-82.437536249999994</c:v>
                </c:pt>
                <c:pt idx="3400">
                  <c:v>-81.384209979999994</c:v>
                </c:pt>
                <c:pt idx="3401">
                  <c:v>-81.491347090000005</c:v>
                </c:pt>
                <c:pt idx="3402">
                  <c:v>-81.633683399999995</c:v>
                </c:pt>
                <c:pt idx="3403">
                  <c:v>-81.276464869999998</c:v>
                </c:pt>
                <c:pt idx="3404">
                  <c:v>-82.375388180000002</c:v>
                </c:pt>
                <c:pt idx="3405">
                  <c:v>-81.227506529999999</c:v>
                </c:pt>
                <c:pt idx="3406">
                  <c:v>-82.963606850000005</c:v>
                </c:pt>
                <c:pt idx="3407">
                  <c:v>-81.862854189999993</c:v>
                </c:pt>
                <c:pt idx="3408">
                  <c:v>-83.180453729999996</c:v>
                </c:pt>
                <c:pt idx="3409">
                  <c:v>-80.395632610000007</c:v>
                </c:pt>
                <c:pt idx="3410">
                  <c:v>-83.505662430000001</c:v>
                </c:pt>
                <c:pt idx="3411">
                  <c:v>-82.732942609999995</c:v>
                </c:pt>
                <c:pt idx="3412">
                  <c:v>-81.137666269999997</c:v>
                </c:pt>
                <c:pt idx="3413">
                  <c:v>-82.29899623</c:v>
                </c:pt>
                <c:pt idx="3414">
                  <c:v>-81.757837960000003</c:v>
                </c:pt>
                <c:pt idx="3415">
                  <c:v>-82.313372849999993</c:v>
                </c:pt>
                <c:pt idx="3416">
                  <c:v>-80.580007780000003</c:v>
                </c:pt>
                <c:pt idx="3417">
                  <c:v>-81.015869100000003</c:v>
                </c:pt>
                <c:pt idx="3418">
                  <c:v>-81.216979309999999</c:v>
                </c:pt>
                <c:pt idx="3419">
                  <c:v>-83.874508460000001</c:v>
                </c:pt>
                <c:pt idx="3420">
                  <c:v>-81.711007859999995</c:v>
                </c:pt>
                <c:pt idx="3421">
                  <c:v>-83.042366909999998</c:v>
                </c:pt>
                <c:pt idx="3422">
                  <c:v>-81.307987940000004</c:v>
                </c:pt>
                <c:pt idx="3423">
                  <c:v>-81.820274549999993</c:v>
                </c:pt>
                <c:pt idx="3424">
                  <c:v>-82.995426269999996</c:v>
                </c:pt>
                <c:pt idx="3425">
                  <c:v>-81.357883020000003</c:v>
                </c:pt>
                <c:pt idx="3426">
                  <c:v>-81.741912350000007</c:v>
                </c:pt>
                <c:pt idx="3427">
                  <c:v>-81.307858100000004</c:v>
                </c:pt>
                <c:pt idx="3428">
                  <c:v>-81.602478329999997</c:v>
                </c:pt>
                <c:pt idx="3429">
                  <c:v>-81.478932369999995</c:v>
                </c:pt>
                <c:pt idx="3430">
                  <c:v>-81.802418459999998</c:v>
                </c:pt>
                <c:pt idx="3431">
                  <c:v>-83.059026939999995</c:v>
                </c:pt>
                <c:pt idx="3432">
                  <c:v>-82.684683469999996</c:v>
                </c:pt>
                <c:pt idx="3433">
                  <c:v>-81.910235110000002</c:v>
                </c:pt>
                <c:pt idx="3434">
                  <c:v>-80.549593659999999</c:v>
                </c:pt>
                <c:pt idx="3435">
                  <c:v>-82.360826840000001</c:v>
                </c:pt>
                <c:pt idx="3436">
                  <c:v>-81.925751660000003</c:v>
                </c:pt>
                <c:pt idx="3437">
                  <c:v>-81.634782380000004</c:v>
                </c:pt>
                <c:pt idx="3438">
                  <c:v>-83.565078600000007</c:v>
                </c:pt>
                <c:pt idx="3439">
                  <c:v>-81.788196470000003</c:v>
                </c:pt>
                <c:pt idx="3440">
                  <c:v>-81.788191679999997</c:v>
                </c:pt>
                <c:pt idx="3441">
                  <c:v>-81.632640690000002</c:v>
                </c:pt>
                <c:pt idx="3442">
                  <c:v>-82.128088809999994</c:v>
                </c:pt>
                <c:pt idx="3443">
                  <c:v>-81.647909400000003</c:v>
                </c:pt>
                <c:pt idx="3444">
                  <c:v>-82.374630859999996</c:v>
                </c:pt>
                <c:pt idx="3445">
                  <c:v>-81.770962030000007</c:v>
                </c:pt>
                <c:pt idx="3446">
                  <c:v>-81.649397269999994</c:v>
                </c:pt>
                <c:pt idx="3447">
                  <c:v>-82.543163210000003</c:v>
                </c:pt>
                <c:pt idx="3448">
                  <c:v>-82.85652193</c:v>
                </c:pt>
                <c:pt idx="3449">
                  <c:v>-81.941095200000007</c:v>
                </c:pt>
                <c:pt idx="3450">
                  <c:v>-83.471415980000003</c:v>
                </c:pt>
                <c:pt idx="3451">
                  <c:v>-81.958417979999993</c:v>
                </c:pt>
                <c:pt idx="3452">
                  <c:v>-82.853466339999997</c:v>
                </c:pt>
                <c:pt idx="3453">
                  <c:v>-81.493421960000006</c:v>
                </c:pt>
                <c:pt idx="3454">
                  <c:v>-80.379767150000006</c:v>
                </c:pt>
                <c:pt idx="3455">
                  <c:v>-81.601440740000001</c:v>
                </c:pt>
                <c:pt idx="3456">
                  <c:v>-82.513548310000004</c:v>
                </c:pt>
                <c:pt idx="3457">
                  <c:v>-81.803081989999995</c:v>
                </c:pt>
                <c:pt idx="3458">
                  <c:v>-82.748200170000004</c:v>
                </c:pt>
                <c:pt idx="3459">
                  <c:v>-81.601704549999994</c:v>
                </c:pt>
                <c:pt idx="3460">
                  <c:v>-82.438847460000005</c:v>
                </c:pt>
                <c:pt idx="3461">
                  <c:v>-82.718751119999993</c:v>
                </c:pt>
                <c:pt idx="3462">
                  <c:v>-81.355586700000003</c:v>
                </c:pt>
                <c:pt idx="3463">
                  <c:v>-81.478137970000006</c:v>
                </c:pt>
                <c:pt idx="3464">
                  <c:v>-82.052087529999994</c:v>
                </c:pt>
                <c:pt idx="3465">
                  <c:v>-82.145872030000007</c:v>
                </c:pt>
                <c:pt idx="3466">
                  <c:v>-82.035388490000003</c:v>
                </c:pt>
                <c:pt idx="3467">
                  <c:v>-82.560854019999994</c:v>
                </c:pt>
                <c:pt idx="3468">
                  <c:v>-81.956885639999996</c:v>
                </c:pt>
                <c:pt idx="3469">
                  <c:v>-81.54237492</c:v>
                </c:pt>
                <c:pt idx="3470">
                  <c:v>-81.462736640000003</c:v>
                </c:pt>
                <c:pt idx="3471">
                  <c:v>-83.520361890000004</c:v>
                </c:pt>
                <c:pt idx="3472">
                  <c:v>-82.095895130000002</c:v>
                </c:pt>
                <c:pt idx="3473">
                  <c:v>-80.581351549999994</c:v>
                </c:pt>
                <c:pt idx="3474">
                  <c:v>-81.229338870000007</c:v>
                </c:pt>
                <c:pt idx="3475">
                  <c:v>-82.545126010000004</c:v>
                </c:pt>
                <c:pt idx="3476">
                  <c:v>-82.204769589999998</c:v>
                </c:pt>
                <c:pt idx="3477">
                  <c:v>-82.392676789999996</c:v>
                </c:pt>
                <c:pt idx="3478">
                  <c:v>-82.303256189999999</c:v>
                </c:pt>
                <c:pt idx="3479">
                  <c:v>-82.719634749999997</c:v>
                </c:pt>
                <c:pt idx="3480">
                  <c:v>-81.744605320000005</c:v>
                </c:pt>
                <c:pt idx="3481">
                  <c:v>-81.621504130000005</c:v>
                </c:pt>
                <c:pt idx="3482">
                  <c:v>-81.976824329999999</c:v>
                </c:pt>
                <c:pt idx="3483">
                  <c:v>-81.863142499999995</c:v>
                </c:pt>
                <c:pt idx="3484">
                  <c:v>-83.152019800000005</c:v>
                </c:pt>
                <c:pt idx="3485">
                  <c:v>-81.528446729999999</c:v>
                </c:pt>
                <c:pt idx="3486">
                  <c:v>-80.896699249999998</c:v>
                </c:pt>
                <c:pt idx="3487">
                  <c:v>-81.483827070000004</c:v>
                </c:pt>
                <c:pt idx="3488">
                  <c:v>-82.071794389999994</c:v>
                </c:pt>
                <c:pt idx="3489">
                  <c:v>-82.117827509999998</c:v>
                </c:pt>
                <c:pt idx="3490">
                  <c:v>-81.189715280000001</c:v>
                </c:pt>
                <c:pt idx="3491">
                  <c:v>-82.70402129</c:v>
                </c:pt>
                <c:pt idx="3492">
                  <c:v>-81.837352920000001</c:v>
                </c:pt>
                <c:pt idx="3493">
                  <c:v>-83.183970119999998</c:v>
                </c:pt>
                <c:pt idx="3494">
                  <c:v>-82.393973299999999</c:v>
                </c:pt>
                <c:pt idx="3495">
                  <c:v>-82.566390249999998</c:v>
                </c:pt>
                <c:pt idx="3496">
                  <c:v>-81.266042909999996</c:v>
                </c:pt>
                <c:pt idx="3497">
                  <c:v>-82.087290330000002</c:v>
                </c:pt>
                <c:pt idx="3498">
                  <c:v>-83.511230879999999</c:v>
                </c:pt>
                <c:pt idx="3499">
                  <c:v>-82.607008089999994</c:v>
                </c:pt>
                <c:pt idx="3500">
                  <c:v>-82.035809520000001</c:v>
                </c:pt>
                <c:pt idx="3501">
                  <c:v>-82.358907160000001</c:v>
                </c:pt>
                <c:pt idx="3502">
                  <c:v>-81.524910370000001</c:v>
                </c:pt>
                <c:pt idx="3503">
                  <c:v>-81.013672470000003</c:v>
                </c:pt>
                <c:pt idx="3504">
                  <c:v>-81.632616799999994</c:v>
                </c:pt>
                <c:pt idx="3505">
                  <c:v>-82.42366475</c:v>
                </c:pt>
                <c:pt idx="3506">
                  <c:v>-83.288649800000002</c:v>
                </c:pt>
                <c:pt idx="3507">
                  <c:v>-82.561583529999993</c:v>
                </c:pt>
                <c:pt idx="3508">
                  <c:v>-81.184638410000005</c:v>
                </c:pt>
                <c:pt idx="3509">
                  <c:v>-81.184265719999999</c:v>
                </c:pt>
                <c:pt idx="3510">
                  <c:v>-81.927869939999994</c:v>
                </c:pt>
                <c:pt idx="3511">
                  <c:v>-81.768249299999994</c:v>
                </c:pt>
                <c:pt idx="3512">
                  <c:v>-81.972657479999995</c:v>
                </c:pt>
                <c:pt idx="3513">
                  <c:v>-82.033472990000007</c:v>
                </c:pt>
                <c:pt idx="3514">
                  <c:v>-82.885381469999999</c:v>
                </c:pt>
                <c:pt idx="3515">
                  <c:v>-82.06450993</c:v>
                </c:pt>
                <c:pt idx="3516">
                  <c:v>-82.050170550000004</c:v>
                </c:pt>
                <c:pt idx="3517">
                  <c:v>-83.057020739999999</c:v>
                </c:pt>
                <c:pt idx="3518">
                  <c:v>-81.52392691</c:v>
                </c:pt>
                <c:pt idx="3519">
                  <c:v>-83.179608729999998</c:v>
                </c:pt>
                <c:pt idx="3520">
                  <c:v>-82.205621500000007</c:v>
                </c:pt>
                <c:pt idx="3521">
                  <c:v>-80.983738000000002</c:v>
                </c:pt>
                <c:pt idx="3522">
                  <c:v>-82.576864229999998</c:v>
                </c:pt>
                <c:pt idx="3523">
                  <c:v>-81.769425470000002</c:v>
                </c:pt>
                <c:pt idx="3524">
                  <c:v>-81.030038599999997</c:v>
                </c:pt>
                <c:pt idx="3525">
                  <c:v>-82.592277929999995</c:v>
                </c:pt>
                <c:pt idx="3526">
                  <c:v>-81.525007110000004</c:v>
                </c:pt>
                <c:pt idx="3527">
                  <c:v>-81.632713640000006</c:v>
                </c:pt>
                <c:pt idx="3528">
                  <c:v>-81.493603789999995</c:v>
                </c:pt>
                <c:pt idx="3529">
                  <c:v>-82.496631679999993</c:v>
                </c:pt>
                <c:pt idx="3530">
                  <c:v>-81.445875180000002</c:v>
                </c:pt>
                <c:pt idx="3531">
                  <c:v>-82.342323089999994</c:v>
                </c:pt>
                <c:pt idx="3532">
                  <c:v>-81.462074459999997</c:v>
                </c:pt>
                <c:pt idx="3533">
                  <c:v>-81.338055699999998</c:v>
                </c:pt>
                <c:pt idx="3534">
                  <c:v>-81.275956710000003</c:v>
                </c:pt>
                <c:pt idx="3535">
                  <c:v>-83.008918249999994</c:v>
                </c:pt>
                <c:pt idx="3536">
                  <c:v>-82.251344639999999</c:v>
                </c:pt>
                <c:pt idx="3537">
                  <c:v>-82.823368169999995</c:v>
                </c:pt>
                <c:pt idx="3538">
                  <c:v>-80.225038330000004</c:v>
                </c:pt>
                <c:pt idx="3539">
                  <c:v>-80.920418369999993</c:v>
                </c:pt>
                <c:pt idx="3540">
                  <c:v>-81.202276359999999</c:v>
                </c:pt>
                <c:pt idx="3541">
                  <c:v>-82.375353349999997</c:v>
                </c:pt>
                <c:pt idx="3542">
                  <c:v>-82.869532809999995</c:v>
                </c:pt>
                <c:pt idx="3543">
                  <c:v>-82.454368380000005</c:v>
                </c:pt>
                <c:pt idx="3544">
                  <c:v>-82.252032679999999</c:v>
                </c:pt>
                <c:pt idx="3545">
                  <c:v>-81.942318240000006</c:v>
                </c:pt>
                <c:pt idx="3546">
                  <c:v>-82.082319639999994</c:v>
                </c:pt>
                <c:pt idx="3547">
                  <c:v>-82.111296870000004</c:v>
                </c:pt>
                <c:pt idx="3548">
                  <c:v>-81.461367899999999</c:v>
                </c:pt>
                <c:pt idx="3549">
                  <c:v>-82.033695949999995</c:v>
                </c:pt>
                <c:pt idx="3550">
                  <c:v>-81.786287580000007</c:v>
                </c:pt>
                <c:pt idx="3551">
                  <c:v>-81.259845170000006</c:v>
                </c:pt>
                <c:pt idx="3552">
                  <c:v>-81.89646046</c:v>
                </c:pt>
                <c:pt idx="3553">
                  <c:v>-81.924936090000003</c:v>
                </c:pt>
                <c:pt idx="3554">
                  <c:v>-82.095559730000005</c:v>
                </c:pt>
                <c:pt idx="3555">
                  <c:v>-80.979735239999997</c:v>
                </c:pt>
                <c:pt idx="3556">
                  <c:v>-80.762833319999999</c:v>
                </c:pt>
                <c:pt idx="3557">
                  <c:v>-82.09844545</c:v>
                </c:pt>
                <c:pt idx="3558">
                  <c:v>-80.96760175</c:v>
                </c:pt>
                <c:pt idx="3559">
                  <c:v>-81.290693599999997</c:v>
                </c:pt>
                <c:pt idx="3560">
                  <c:v>-82.807449489999996</c:v>
                </c:pt>
                <c:pt idx="3561">
                  <c:v>-84.092221319999993</c:v>
                </c:pt>
                <c:pt idx="3562">
                  <c:v>-81.33723818</c:v>
                </c:pt>
                <c:pt idx="3563">
                  <c:v>-82.561725719999998</c:v>
                </c:pt>
                <c:pt idx="3564">
                  <c:v>-81.275560949999999</c:v>
                </c:pt>
                <c:pt idx="3565">
                  <c:v>-83.351935760000003</c:v>
                </c:pt>
                <c:pt idx="3566">
                  <c:v>-82.111711389999996</c:v>
                </c:pt>
                <c:pt idx="3567">
                  <c:v>-81.22783622</c:v>
                </c:pt>
                <c:pt idx="3568">
                  <c:v>-82.730035020000003</c:v>
                </c:pt>
                <c:pt idx="3569">
                  <c:v>-82.871099310000005</c:v>
                </c:pt>
                <c:pt idx="3570">
                  <c:v>-81.601025750000005</c:v>
                </c:pt>
                <c:pt idx="3571">
                  <c:v>-82.961828859999997</c:v>
                </c:pt>
                <c:pt idx="3572">
                  <c:v>-81.060795690000006</c:v>
                </c:pt>
                <c:pt idx="3573">
                  <c:v>-81.492472219999996</c:v>
                </c:pt>
                <c:pt idx="3574">
                  <c:v>-82.112553930000004</c:v>
                </c:pt>
                <c:pt idx="3575">
                  <c:v>-81.988172169999999</c:v>
                </c:pt>
                <c:pt idx="3576">
                  <c:v>-82.250607950000003</c:v>
                </c:pt>
                <c:pt idx="3577">
                  <c:v>-81.740354159999995</c:v>
                </c:pt>
                <c:pt idx="3578">
                  <c:v>-81.927097099999997</c:v>
                </c:pt>
                <c:pt idx="3579">
                  <c:v>-82.527841530000003</c:v>
                </c:pt>
                <c:pt idx="3580">
                  <c:v>-80.176912419999994</c:v>
                </c:pt>
                <c:pt idx="3581">
                  <c:v>-81.64940867</c:v>
                </c:pt>
                <c:pt idx="3582">
                  <c:v>-82.855182470000003</c:v>
                </c:pt>
                <c:pt idx="3583">
                  <c:v>-82.732719070000002</c:v>
                </c:pt>
                <c:pt idx="3584">
                  <c:v>-82.128627760000001</c:v>
                </c:pt>
                <c:pt idx="3585">
                  <c:v>-79.946707279999998</c:v>
                </c:pt>
                <c:pt idx="3586">
                  <c:v>-82.824691720000004</c:v>
                </c:pt>
                <c:pt idx="3587">
                  <c:v>-82.066301440000004</c:v>
                </c:pt>
                <c:pt idx="3588">
                  <c:v>-83.613142089999997</c:v>
                </c:pt>
                <c:pt idx="3589">
                  <c:v>-83.349737210000001</c:v>
                </c:pt>
                <c:pt idx="3590">
                  <c:v>-81.88225233</c:v>
                </c:pt>
                <c:pt idx="3591">
                  <c:v>-83.164425050000006</c:v>
                </c:pt>
                <c:pt idx="3592">
                  <c:v>-81.428862140000007</c:v>
                </c:pt>
                <c:pt idx="3593">
                  <c:v>-82.251448800000006</c:v>
                </c:pt>
                <c:pt idx="3594">
                  <c:v>-82.390689550000005</c:v>
                </c:pt>
                <c:pt idx="3595">
                  <c:v>-82.497810509999994</c:v>
                </c:pt>
                <c:pt idx="3596">
                  <c:v>-81.480474950000001</c:v>
                </c:pt>
                <c:pt idx="3597">
                  <c:v>-81.168086900000006</c:v>
                </c:pt>
                <c:pt idx="3598">
                  <c:v>-82.887435359999998</c:v>
                </c:pt>
                <c:pt idx="3599">
                  <c:v>-82.112418160000004</c:v>
                </c:pt>
                <c:pt idx="3600">
                  <c:v>-82.251660259999994</c:v>
                </c:pt>
                <c:pt idx="3601">
                  <c:v>-80.99722027</c:v>
                </c:pt>
                <c:pt idx="3602">
                  <c:v>-81.431618080000007</c:v>
                </c:pt>
                <c:pt idx="3603">
                  <c:v>-81.508607609999999</c:v>
                </c:pt>
                <c:pt idx="3604">
                  <c:v>-82.420776090000004</c:v>
                </c:pt>
                <c:pt idx="3605">
                  <c:v>-81.21266249</c:v>
                </c:pt>
                <c:pt idx="3606">
                  <c:v>-81.660986039999997</c:v>
                </c:pt>
                <c:pt idx="3607">
                  <c:v>-81.817193130000007</c:v>
                </c:pt>
                <c:pt idx="3608">
                  <c:v>-81.289890970000002</c:v>
                </c:pt>
                <c:pt idx="3609">
                  <c:v>-80.516458330000006</c:v>
                </c:pt>
                <c:pt idx="3610">
                  <c:v>-81.410508419999999</c:v>
                </c:pt>
                <c:pt idx="3611">
                  <c:v>-79.742218600000001</c:v>
                </c:pt>
                <c:pt idx="3612">
                  <c:v>-82.249409510000007</c:v>
                </c:pt>
                <c:pt idx="3613">
                  <c:v>-82.41850977</c:v>
                </c:pt>
                <c:pt idx="3614">
                  <c:v>-81.987443859999999</c:v>
                </c:pt>
                <c:pt idx="3615">
                  <c:v>-82.07990384</c:v>
                </c:pt>
                <c:pt idx="3616">
                  <c:v>-84.338007829999995</c:v>
                </c:pt>
                <c:pt idx="3617">
                  <c:v>-82.527476359999994</c:v>
                </c:pt>
                <c:pt idx="3618">
                  <c:v>-81.73966772</c:v>
                </c:pt>
                <c:pt idx="3619">
                  <c:v>-80.068021130000005</c:v>
                </c:pt>
                <c:pt idx="3620">
                  <c:v>-83.008757470000006</c:v>
                </c:pt>
                <c:pt idx="3621">
                  <c:v>-81.925729720000007</c:v>
                </c:pt>
                <c:pt idx="3622">
                  <c:v>-70.180498679999999</c:v>
                </c:pt>
                <c:pt idx="3623">
                  <c:v>-42.54688024</c:v>
                </c:pt>
                <c:pt idx="3624">
                  <c:v>-23.854185510000001</c:v>
                </c:pt>
                <c:pt idx="3625">
                  <c:v>-22.43002435</c:v>
                </c:pt>
                <c:pt idx="3626">
                  <c:v>-21.966186499999999</c:v>
                </c:pt>
                <c:pt idx="3627">
                  <c:v>-22.632410100000001</c:v>
                </c:pt>
                <c:pt idx="3628">
                  <c:v>-22.259593209999998</c:v>
                </c:pt>
                <c:pt idx="3629">
                  <c:v>-22.926669789999998</c:v>
                </c:pt>
                <c:pt idx="3630">
                  <c:v>-21.934450170000002</c:v>
                </c:pt>
                <c:pt idx="3631">
                  <c:v>-22.08904214</c:v>
                </c:pt>
                <c:pt idx="3632">
                  <c:v>-22.398747449999998</c:v>
                </c:pt>
                <c:pt idx="3633">
                  <c:v>-23.327179780000002</c:v>
                </c:pt>
                <c:pt idx="3634">
                  <c:v>-20.775320870000002</c:v>
                </c:pt>
                <c:pt idx="3635">
                  <c:v>-21.780636600000001</c:v>
                </c:pt>
                <c:pt idx="3636">
                  <c:v>-21.919154240000001</c:v>
                </c:pt>
                <c:pt idx="3637">
                  <c:v>-21.734847219999999</c:v>
                </c:pt>
                <c:pt idx="3638">
                  <c:v>-22.414146509999998</c:v>
                </c:pt>
                <c:pt idx="3639">
                  <c:v>-22.58445124</c:v>
                </c:pt>
                <c:pt idx="3640">
                  <c:v>-21.687619659999999</c:v>
                </c:pt>
                <c:pt idx="3641">
                  <c:v>-21.299902939999999</c:v>
                </c:pt>
                <c:pt idx="3642">
                  <c:v>-21.887408539999999</c:v>
                </c:pt>
                <c:pt idx="3643">
                  <c:v>-22.321944340000002</c:v>
                </c:pt>
                <c:pt idx="3644">
                  <c:v>-22.104678490000001</c:v>
                </c:pt>
                <c:pt idx="3645">
                  <c:v>-21.719225210000001</c:v>
                </c:pt>
                <c:pt idx="3646">
                  <c:v>-24.827322469999999</c:v>
                </c:pt>
                <c:pt idx="3647">
                  <c:v>-26.591497969999999</c:v>
                </c:pt>
                <c:pt idx="3648">
                  <c:v>-27.273734139999998</c:v>
                </c:pt>
                <c:pt idx="3649">
                  <c:v>-28.89642164</c:v>
                </c:pt>
                <c:pt idx="3650">
                  <c:v>-30.475462799999999</c:v>
                </c:pt>
                <c:pt idx="3651">
                  <c:v>-32.625576090000003</c:v>
                </c:pt>
                <c:pt idx="3652">
                  <c:v>-35.240127889999997</c:v>
                </c:pt>
                <c:pt idx="3653">
                  <c:v>-34.683618539999998</c:v>
                </c:pt>
                <c:pt idx="3654">
                  <c:v>-39.032332279999999</c:v>
                </c:pt>
                <c:pt idx="3655">
                  <c:v>-40.655794229999998</c:v>
                </c:pt>
                <c:pt idx="3656">
                  <c:v>-42.822618319999997</c:v>
                </c:pt>
                <c:pt idx="3657">
                  <c:v>-44.835405010000002</c:v>
                </c:pt>
                <c:pt idx="3658">
                  <c:v>-45.714752019999999</c:v>
                </c:pt>
                <c:pt idx="3659">
                  <c:v>-48.872426609999998</c:v>
                </c:pt>
                <c:pt idx="3660">
                  <c:v>-50.467343759999999</c:v>
                </c:pt>
                <c:pt idx="3661">
                  <c:v>-52.431188990000003</c:v>
                </c:pt>
                <c:pt idx="3662">
                  <c:v>-54.923055560000002</c:v>
                </c:pt>
                <c:pt idx="3663">
                  <c:v>-53.547257219999999</c:v>
                </c:pt>
                <c:pt idx="3664">
                  <c:v>-55.03111148</c:v>
                </c:pt>
                <c:pt idx="3665">
                  <c:v>-54.273610679999997</c:v>
                </c:pt>
                <c:pt idx="3666">
                  <c:v>-53.312374499999997</c:v>
                </c:pt>
                <c:pt idx="3667">
                  <c:v>-55.201806670000003</c:v>
                </c:pt>
                <c:pt idx="3668">
                  <c:v>-55.388269090000001</c:v>
                </c:pt>
                <c:pt idx="3669">
                  <c:v>-54.892459289999998</c:v>
                </c:pt>
                <c:pt idx="3670">
                  <c:v>-54.551167249999999</c:v>
                </c:pt>
                <c:pt idx="3671">
                  <c:v>-52.634732219999997</c:v>
                </c:pt>
                <c:pt idx="3672">
                  <c:v>-54.210768690000002</c:v>
                </c:pt>
                <c:pt idx="3673">
                  <c:v>-53.174904290000001</c:v>
                </c:pt>
                <c:pt idx="3674">
                  <c:v>-54.552099810000001</c:v>
                </c:pt>
                <c:pt idx="3675">
                  <c:v>-55.233806790000003</c:v>
                </c:pt>
                <c:pt idx="3676">
                  <c:v>-55.0162944</c:v>
                </c:pt>
                <c:pt idx="3677">
                  <c:v>-54.364303990000003</c:v>
                </c:pt>
                <c:pt idx="3678">
                  <c:v>-53.499524549999997</c:v>
                </c:pt>
                <c:pt idx="3679">
                  <c:v>-53.313845090000001</c:v>
                </c:pt>
                <c:pt idx="3680">
                  <c:v>-54.086733520000003</c:v>
                </c:pt>
                <c:pt idx="3681">
                  <c:v>-53.856592720000002</c:v>
                </c:pt>
                <c:pt idx="3682">
                  <c:v>-54.908055079999997</c:v>
                </c:pt>
                <c:pt idx="3683">
                  <c:v>-53.793293540000001</c:v>
                </c:pt>
                <c:pt idx="3684">
                  <c:v>-54.892699260000001</c:v>
                </c:pt>
                <c:pt idx="3685">
                  <c:v>-53.947342839999997</c:v>
                </c:pt>
                <c:pt idx="3686">
                  <c:v>-54.225374870000003</c:v>
                </c:pt>
                <c:pt idx="3687">
                  <c:v>-53.451201830000002</c:v>
                </c:pt>
                <c:pt idx="3688">
                  <c:v>-54.581908800000001</c:v>
                </c:pt>
                <c:pt idx="3689">
                  <c:v>-53.051000690000002</c:v>
                </c:pt>
                <c:pt idx="3690">
                  <c:v>-53.732358189999999</c:v>
                </c:pt>
                <c:pt idx="3691">
                  <c:v>-55.462496170000001</c:v>
                </c:pt>
                <c:pt idx="3692">
                  <c:v>-53.963177430000002</c:v>
                </c:pt>
                <c:pt idx="3693">
                  <c:v>-53.530654939999998</c:v>
                </c:pt>
                <c:pt idx="3694">
                  <c:v>-54.721383150000001</c:v>
                </c:pt>
                <c:pt idx="3695">
                  <c:v>-54.256643619999998</c:v>
                </c:pt>
                <c:pt idx="3696">
                  <c:v>-55.526878259999997</c:v>
                </c:pt>
                <c:pt idx="3697">
                  <c:v>-53.839072299999998</c:v>
                </c:pt>
                <c:pt idx="3698">
                  <c:v>-54.133364210000003</c:v>
                </c:pt>
                <c:pt idx="3699">
                  <c:v>-55.666371230000003</c:v>
                </c:pt>
                <c:pt idx="3700">
                  <c:v>-54.444791690000002</c:v>
                </c:pt>
                <c:pt idx="3701">
                  <c:v>-55.048618470000001</c:v>
                </c:pt>
                <c:pt idx="3702">
                  <c:v>-54.319882370000002</c:v>
                </c:pt>
                <c:pt idx="3703">
                  <c:v>-33.416111790000002</c:v>
                </c:pt>
                <c:pt idx="3704">
                  <c:v>-33.246280839999997</c:v>
                </c:pt>
                <c:pt idx="3705">
                  <c:v>-32.131591989999997</c:v>
                </c:pt>
                <c:pt idx="3706">
                  <c:v>-33.10723531</c:v>
                </c:pt>
                <c:pt idx="3707">
                  <c:v>-32.935805569999999</c:v>
                </c:pt>
                <c:pt idx="3708">
                  <c:v>-34.40481183</c:v>
                </c:pt>
                <c:pt idx="3709">
                  <c:v>-32.812738150000001</c:v>
                </c:pt>
                <c:pt idx="3710">
                  <c:v>-33.539140799999998</c:v>
                </c:pt>
                <c:pt idx="3711">
                  <c:v>-33.8006089</c:v>
                </c:pt>
                <c:pt idx="3712">
                  <c:v>-34.034477160000002</c:v>
                </c:pt>
                <c:pt idx="3713">
                  <c:v>-32.161460050000002</c:v>
                </c:pt>
                <c:pt idx="3714">
                  <c:v>-32.240855840000002</c:v>
                </c:pt>
                <c:pt idx="3715">
                  <c:v>-31.836924889999999</c:v>
                </c:pt>
                <c:pt idx="3716">
                  <c:v>-33.368874130000002</c:v>
                </c:pt>
                <c:pt idx="3717">
                  <c:v>-32.178302019999997</c:v>
                </c:pt>
                <c:pt idx="3718">
                  <c:v>-32.504062009999998</c:v>
                </c:pt>
                <c:pt idx="3719">
                  <c:v>-32.409073509999999</c:v>
                </c:pt>
                <c:pt idx="3720">
                  <c:v>-32.472694760000003</c:v>
                </c:pt>
                <c:pt idx="3721">
                  <c:v>-32.039734959999997</c:v>
                </c:pt>
                <c:pt idx="3722">
                  <c:v>-32.519049209999999</c:v>
                </c:pt>
                <c:pt idx="3723">
                  <c:v>-33.309406269999997</c:v>
                </c:pt>
                <c:pt idx="3724">
                  <c:v>-32.456789569999998</c:v>
                </c:pt>
                <c:pt idx="3725">
                  <c:v>-32.79743423</c:v>
                </c:pt>
                <c:pt idx="3726">
                  <c:v>-33.169253900000001</c:v>
                </c:pt>
                <c:pt idx="3727">
                  <c:v>-31.60671838</c:v>
                </c:pt>
                <c:pt idx="3728">
                  <c:v>-31.884803170000001</c:v>
                </c:pt>
                <c:pt idx="3729">
                  <c:v>-33.092152900000002</c:v>
                </c:pt>
                <c:pt idx="3730">
                  <c:v>-32.749825970000003</c:v>
                </c:pt>
                <c:pt idx="3731">
                  <c:v>-33.01450285</c:v>
                </c:pt>
                <c:pt idx="3732">
                  <c:v>-31.992273829999998</c:v>
                </c:pt>
                <c:pt idx="3733">
                  <c:v>-32.611506570000003</c:v>
                </c:pt>
                <c:pt idx="3734">
                  <c:v>-32.502836240000001</c:v>
                </c:pt>
                <c:pt idx="3735">
                  <c:v>-33.09121099</c:v>
                </c:pt>
                <c:pt idx="3736">
                  <c:v>-32.61049156</c:v>
                </c:pt>
                <c:pt idx="3737">
                  <c:v>-33.507676429999997</c:v>
                </c:pt>
                <c:pt idx="3738">
                  <c:v>-32.781426240000002</c:v>
                </c:pt>
                <c:pt idx="3739">
                  <c:v>-33.168907220000001</c:v>
                </c:pt>
                <c:pt idx="3740">
                  <c:v>-33.169619079999997</c:v>
                </c:pt>
                <c:pt idx="3741">
                  <c:v>-31.341556180000001</c:v>
                </c:pt>
                <c:pt idx="3742">
                  <c:v>-32.022137659999999</c:v>
                </c:pt>
                <c:pt idx="3743">
                  <c:v>-31.821442780000002</c:v>
                </c:pt>
                <c:pt idx="3744">
                  <c:v>-32.300943140000001</c:v>
                </c:pt>
                <c:pt idx="3745">
                  <c:v>-32.905506799999998</c:v>
                </c:pt>
                <c:pt idx="3746">
                  <c:v>-31.976645479999998</c:v>
                </c:pt>
                <c:pt idx="3747">
                  <c:v>-31.187021909999999</c:v>
                </c:pt>
                <c:pt idx="3748">
                  <c:v>-31.326165289999999</c:v>
                </c:pt>
                <c:pt idx="3749">
                  <c:v>-31.43606758</c:v>
                </c:pt>
                <c:pt idx="3750">
                  <c:v>-32.983256400000002</c:v>
                </c:pt>
                <c:pt idx="3751">
                  <c:v>-32.071350029999998</c:v>
                </c:pt>
                <c:pt idx="3752">
                  <c:v>-31.512399380000002</c:v>
                </c:pt>
                <c:pt idx="3753">
                  <c:v>-32.62668944</c:v>
                </c:pt>
                <c:pt idx="3754">
                  <c:v>-33.895829380000002</c:v>
                </c:pt>
                <c:pt idx="3755">
                  <c:v>-33.956363719999999</c:v>
                </c:pt>
                <c:pt idx="3756">
                  <c:v>-33.181552430000004</c:v>
                </c:pt>
                <c:pt idx="3757">
                  <c:v>-32.208790260000001</c:v>
                </c:pt>
                <c:pt idx="3758">
                  <c:v>-34.4512578</c:v>
                </c:pt>
                <c:pt idx="3759">
                  <c:v>-32.919380439999998</c:v>
                </c:pt>
                <c:pt idx="3760">
                  <c:v>-33.539144999999998</c:v>
                </c:pt>
                <c:pt idx="3761">
                  <c:v>-33.431785859999998</c:v>
                </c:pt>
                <c:pt idx="3762">
                  <c:v>-32.968272349999999</c:v>
                </c:pt>
                <c:pt idx="3763">
                  <c:v>-33.741089690000003</c:v>
                </c:pt>
                <c:pt idx="3764">
                  <c:v>-35.427751180000001</c:v>
                </c:pt>
                <c:pt idx="3765">
                  <c:v>-36.896847690000001</c:v>
                </c:pt>
                <c:pt idx="3766">
                  <c:v>-37.269481900000002</c:v>
                </c:pt>
                <c:pt idx="3767">
                  <c:v>-38.075048700000004</c:v>
                </c:pt>
                <c:pt idx="3768">
                  <c:v>-39.697325820000003</c:v>
                </c:pt>
                <c:pt idx="3769">
                  <c:v>-42.251834539999997</c:v>
                </c:pt>
                <c:pt idx="3770">
                  <c:v>-43.163086890000002</c:v>
                </c:pt>
                <c:pt idx="3771">
                  <c:v>-43.581130330000001</c:v>
                </c:pt>
                <c:pt idx="3772">
                  <c:v>-44.880397019999997</c:v>
                </c:pt>
                <c:pt idx="3773">
                  <c:v>-46.64296788</c:v>
                </c:pt>
                <c:pt idx="3774">
                  <c:v>-49.18274959</c:v>
                </c:pt>
                <c:pt idx="3775">
                  <c:v>-50.249802860000003</c:v>
                </c:pt>
                <c:pt idx="3776">
                  <c:v>-52.091475330000002</c:v>
                </c:pt>
                <c:pt idx="3777">
                  <c:v>-51.317417419999998</c:v>
                </c:pt>
                <c:pt idx="3778">
                  <c:v>-53.993646939999998</c:v>
                </c:pt>
                <c:pt idx="3779">
                  <c:v>-55.960549319999998</c:v>
                </c:pt>
                <c:pt idx="3780">
                  <c:v>-57.645085770000001</c:v>
                </c:pt>
                <c:pt idx="3781">
                  <c:v>-59.7946077</c:v>
                </c:pt>
                <c:pt idx="3782">
                  <c:v>-61.40520429</c:v>
                </c:pt>
                <c:pt idx="3783">
                  <c:v>-62.581191709999999</c:v>
                </c:pt>
                <c:pt idx="3784">
                  <c:v>-66.790290959999993</c:v>
                </c:pt>
                <c:pt idx="3785">
                  <c:v>-67.889751989999993</c:v>
                </c:pt>
                <c:pt idx="3786">
                  <c:v>-70.535373390000004</c:v>
                </c:pt>
                <c:pt idx="3787">
                  <c:v>-72.315204069999993</c:v>
                </c:pt>
                <c:pt idx="3788">
                  <c:v>-74.991785489999998</c:v>
                </c:pt>
                <c:pt idx="3789">
                  <c:v>-74.822144710000003</c:v>
                </c:pt>
                <c:pt idx="3790">
                  <c:v>-75.749255410000004</c:v>
                </c:pt>
                <c:pt idx="3791">
                  <c:v>-78.394279299999994</c:v>
                </c:pt>
                <c:pt idx="3792">
                  <c:v>-82.634984880000005</c:v>
                </c:pt>
                <c:pt idx="3793">
                  <c:v>-81.938162480000003</c:v>
                </c:pt>
                <c:pt idx="3794">
                  <c:v>-82.972698609999995</c:v>
                </c:pt>
                <c:pt idx="3795">
                  <c:v>-84.259057949999999</c:v>
                </c:pt>
                <c:pt idx="3796">
                  <c:v>-86.225266230000003</c:v>
                </c:pt>
                <c:pt idx="3797">
                  <c:v>-88.096341089999996</c:v>
                </c:pt>
                <c:pt idx="3798">
                  <c:v>-88.917611980000004</c:v>
                </c:pt>
                <c:pt idx="3799">
                  <c:v>-88.873709360000007</c:v>
                </c:pt>
                <c:pt idx="3800">
                  <c:v>-88.669247139999996</c:v>
                </c:pt>
                <c:pt idx="3801">
                  <c:v>-90.432955800000002</c:v>
                </c:pt>
                <c:pt idx="3802">
                  <c:v>-89.115223020000002</c:v>
                </c:pt>
                <c:pt idx="3803">
                  <c:v>-91.532258170000006</c:v>
                </c:pt>
                <c:pt idx="3804">
                  <c:v>-89.906981790000003</c:v>
                </c:pt>
                <c:pt idx="3805">
                  <c:v>-90.880115610000004</c:v>
                </c:pt>
                <c:pt idx="3806">
                  <c:v>-90.849957340000003</c:v>
                </c:pt>
                <c:pt idx="3807">
                  <c:v>-89.225255779999998</c:v>
                </c:pt>
                <c:pt idx="3808">
                  <c:v>-89.953198159999999</c:v>
                </c:pt>
                <c:pt idx="3809">
                  <c:v>-90.725416550000006</c:v>
                </c:pt>
                <c:pt idx="3810">
                  <c:v>-89.472371800000005</c:v>
                </c:pt>
                <c:pt idx="3811">
                  <c:v>-89.859921580000005</c:v>
                </c:pt>
                <c:pt idx="3812">
                  <c:v>-91.053643100000002</c:v>
                </c:pt>
                <c:pt idx="3813">
                  <c:v>-89.937074760000002</c:v>
                </c:pt>
                <c:pt idx="3814">
                  <c:v>-91.222605040000005</c:v>
                </c:pt>
                <c:pt idx="3815">
                  <c:v>-89.177515459999995</c:v>
                </c:pt>
                <c:pt idx="3816">
                  <c:v>-89.626796279999994</c:v>
                </c:pt>
                <c:pt idx="3817">
                  <c:v>-91.097515869999995</c:v>
                </c:pt>
                <c:pt idx="3818">
                  <c:v>-90.104887610000006</c:v>
                </c:pt>
                <c:pt idx="3819">
                  <c:v>-90.41854816</c:v>
                </c:pt>
                <c:pt idx="3820">
                  <c:v>-89.813428830000007</c:v>
                </c:pt>
                <c:pt idx="3821">
                  <c:v>-88.265856839999998</c:v>
                </c:pt>
                <c:pt idx="3822">
                  <c:v>-90.074559070000006</c:v>
                </c:pt>
                <c:pt idx="3823">
                  <c:v>-91.670407870000005</c:v>
                </c:pt>
                <c:pt idx="3824">
                  <c:v>-90.833388049999996</c:v>
                </c:pt>
                <c:pt idx="3825">
                  <c:v>-90.092650329999998</c:v>
                </c:pt>
                <c:pt idx="3826">
                  <c:v>-90.756356350000004</c:v>
                </c:pt>
                <c:pt idx="3827">
                  <c:v>-90.231028140000006</c:v>
                </c:pt>
                <c:pt idx="3828">
                  <c:v>-90.557292619999998</c:v>
                </c:pt>
                <c:pt idx="3829">
                  <c:v>-90.619389130000002</c:v>
                </c:pt>
                <c:pt idx="3830">
                  <c:v>-89.350472210000007</c:v>
                </c:pt>
                <c:pt idx="3831">
                  <c:v>-90.696968659999996</c:v>
                </c:pt>
                <c:pt idx="3832">
                  <c:v>-89.520141289999998</c:v>
                </c:pt>
                <c:pt idx="3833">
                  <c:v>-90.86407853</c:v>
                </c:pt>
                <c:pt idx="3834">
                  <c:v>-88.853983920000005</c:v>
                </c:pt>
                <c:pt idx="3835">
                  <c:v>-90.882897119999996</c:v>
                </c:pt>
                <c:pt idx="3836">
                  <c:v>-91.051399450000005</c:v>
                </c:pt>
                <c:pt idx="3837">
                  <c:v>-90.758816469999999</c:v>
                </c:pt>
                <c:pt idx="3838">
                  <c:v>-90.742961449999996</c:v>
                </c:pt>
                <c:pt idx="3839">
                  <c:v>-91.065237389999993</c:v>
                </c:pt>
                <c:pt idx="3840">
                  <c:v>-92.890975659999995</c:v>
                </c:pt>
                <c:pt idx="3841">
                  <c:v>-92.274033239999994</c:v>
                </c:pt>
                <c:pt idx="3842">
                  <c:v>-93.452244039999997</c:v>
                </c:pt>
                <c:pt idx="3843">
                  <c:v>-93.061874360000004</c:v>
                </c:pt>
                <c:pt idx="3844">
                  <c:v>-95.693522520000002</c:v>
                </c:pt>
                <c:pt idx="3845">
                  <c:v>-93.83864638</c:v>
                </c:pt>
                <c:pt idx="3846">
                  <c:v>-95.833029199999999</c:v>
                </c:pt>
                <c:pt idx="3847">
                  <c:v>-96.514817269999995</c:v>
                </c:pt>
                <c:pt idx="3848">
                  <c:v>-95.135560859999998</c:v>
                </c:pt>
                <c:pt idx="3849">
                  <c:v>-96.172758369999997</c:v>
                </c:pt>
                <c:pt idx="3850">
                  <c:v>-97.364569729999999</c:v>
                </c:pt>
                <c:pt idx="3851">
                  <c:v>-97.377768259999996</c:v>
                </c:pt>
                <c:pt idx="3852">
                  <c:v>-98.185628660000006</c:v>
                </c:pt>
                <c:pt idx="3853">
                  <c:v>-97.704793069999994</c:v>
                </c:pt>
                <c:pt idx="3854">
                  <c:v>-96.806825450000005</c:v>
                </c:pt>
                <c:pt idx="3855">
                  <c:v>-96.946314389999998</c:v>
                </c:pt>
                <c:pt idx="3856">
                  <c:v>-96.622118409999999</c:v>
                </c:pt>
                <c:pt idx="3857">
                  <c:v>-96.652345870000005</c:v>
                </c:pt>
                <c:pt idx="3858">
                  <c:v>-96.202657470000005</c:v>
                </c:pt>
                <c:pt idx="3859">
                  <c:v>-96.881556750000001</c:v>
                </c:pt>
                <c:pt idx="3860">
                  <c:v>-97.67215625</c:v>
                </c:pt>
                <c:pt idx="3861">
                  <c:v>-97.205612650000006</c:v>
                </c:pt>
                <c:pt idx="3862">
                  <c:v>-96.989947209999997</c:v>
                </c:pt>
                <c:pt idx="3863">
                  <c:v>-96.261585670000002</c:v>
                </c:pt>
                <c:pt idx="3864">
                  <c:v>-96.590200800000005</c:v>
                </c:pt>
                <c:pt idx="3865">
                  <c:v>-95.660323410000004</c:v>
                </c:pt>
                <c:pt idx="3866">
                  <c:v>-96.742533230000006</c:v>
                </c:pt>
                <c:pt idx="3867">
                  <c:v>-96.558126909999999</c:v>
                </c:pt>
                <c:pt idx="3868">
                  <c:v>-97.255298229999994</c:v>
                </c:pt>
                <c:pt idx="3869">
                  <c:v>-96.900315190000001</c:v>
                </c:pt>
                <c:pt idx="3870">
                  <c:v>-96.808041399999993</c:v>
                </c:pt>
                <c:pt idx="3871">
                  <c:v>-96.916452039999996</c:v>
                </c:pt>
                <c:pt idx="3872">
                  <c:v>-97.980989910000005</c:v>
                </c:pt>
                <c:pt idx="3873">
                  <c:v>-97.459459499999994</c:v>
                </c:pt>
                <c:pt idx="3874">
                  <c:v>-97.037173760000002</c:v>
                </c:pt>
                <c:pt idx="3875">
                  <c:v>-98.153586869999998</c:v>
                </c:pt>
                <c:pt idx="3876">
                  <c:v>-96.203754989999993</c:v>
                </c:pt>
                <c:pt idx="3877">
                  <c:v>-97.552139220000001</c:v>
                </c:pt>
                <c:pt idx="3878">
                  <c:v>-97.875504759999998</c:v>
                </c:pt>
                <c:pt idx="3879">
                  <c:v>-100.28753963</c:v>
                </c:pt>
                <c:pt idx="3880">
                  <c:v>-101.63621478</c:v>
                </c:pt>
                <c:pt idx="3881">
                  <c:v>-104.3425738</c:v>
                </c:pt>
                <c:pt idx="3882">
                  <c:v>-103.3678949</c:v>
                </c:pt>
                <c:pt idx="3883">
                  <c:v>-104.66801716000001</c:v>
                </c:pt>
                <c:pt idx="3884">
                  <c:v>-106.04709690999999</c:v>
                </c:pt>
                <c:pt idx="3885">
                  <c:v>-106.68076266</c:v>
                </c:pt>
                <c:pt idx="3886">
                  <c:v>-107.13026033</c:v>
                </c:pt>
                <c:pt idx="3887">
                  <c:v>-107.12685136</c:v>
                </c:pt>
                <c:pt idx="3888">
                  <c:v>-106.07709417</c:v>
                </c:pt>
                <c:pt idx="3889">
                  <c:v>-107.86783522</c:v>
                </c:pt>
                <c:pt idx="3890">
                  <c:v>-107.34579551</c:v>
                </c:pt>
                <c:pt idx="3891">
                  <c:v>-107.51402063</c:v>
                </c:pt>
                <c:pt idx="3892">
                  <c:v>-108.52095559</c:v>
                </c:pt>
                <c:pt idx="3893">
                  <c:v>-107.90443652</c:v>
                </c:pt>
                <c:pt idx="3894">
                  <c:v>-107.11335927</c:v>
                </c:pt>
                <c:pt idx="3895">
                  <c:v>-108.08960018000001</c:v>
                </c:pt>
                <c:pt idx="3896">
                  <c:v>-107.71731552</c:v>
                </c:pt>
                <c:pt idx="3897">
                  <c:v>-107.09458382</c:v>
                </c:pt>
                <c:pt idx="3898">
                  <c:v>-108.86416646000001</c:v>
                </c:pt>
                <c:pt idx="3899">
                  <c:v>-108.0412364</c:v>
                </c:pt>
                <c:pt idx="3900">
                  <c:v>-108.33322965000001</c:v>
                </c:pt>
                <c:pt idx="3901">
                  <c:v>-108.46064278999999</c:v>
                </c:pt>
                <c:pt idx="3902">
                  <c:v>-107.73306397</c:v>
                </c:pt>
                <c:pt idx="3903">
                  <c:v>-107.71719849999999</c:v>
                </c:pt>
                <c:pt idx="3904">
                  <c:v>-107.31533087</c:v>
                </c:pt>
                <c:pt idx="3905">
                  <c:v>-106.76931286999999</c:v>
                </c:pt>
                <c:pt idx="3906">
                  <c:v>-108.27287952</c:v>
                </c:pt>
                <c:pt idx="3907">
                  <c:v>-107.23471124</c:v>
                </c:pt>
                <c:pt idx="3908">
                  <c:v>-107.48275618</c:v>
                </c:pt>
                <c:pt idx="3909">
                  <c:v>-106.6164615</c:v>
                </c:pt>
                <c:pt idx="3910">
                  <c:v>-106.04479304</c:v>
                </c:pt>
                <c:pt idx="3911">
                  <c:v>-108.07112424</c:v>
                </c:pt>
                <c:pt idx="3912">
                  <c:v>-107.19318782000001</c:v>
                </c:pt>
                <c:pt idx="3913">
                  <c:v>-106.80267713000001</c:v>
                </c:pt>
                <c:pt idx="3914">
                  <c:v>-109.32923697</c:v>
                </c:pt>
                <c:pt idx="3915">
                  <c:v>-107.56276758</c:v>
                </c:pt>
                <c:pt idx="3916">
                  <c:v>-107.99276596</c:v>
                </c:pt>
                <c:pt idx="3917">
                  <c:v>-108.05448048</c:v>
                </c:pt>
                <c:pt idx="3918">
                  <c:v>-108.08699977000001</c:v>
                </c:pt>
                <c:pt idx="3919">
                  <c:v>-107.36006797</c:v>
                </c:pt>
                <c:pt idx="3920">
                  <c:v>-108.52036837999999</c:v>
                </c:pt>
                <c:pt idx="3921">
                  <c:v>-108.33425208</c:v>
                </c:pt>
                <c:pt idx="3922">
                  <c:v>-106.84772841</c:v>
                </c:pt>
                <c:pt idx="3923">
                  <c:v>-107.43847153</c:v>
                </c:pt>
                <c:pt idx="3924">
                  <c:v>-107.68509799</c:v>
                </c:pt>
                <c:pt idx="3925">
                  <c:v>-107.09836500999999</c:v>
                </c:pt>
                <c:pt idx="3926">
                  <c:v>-107.56180762</c:v>
                </c:pt>
                <c:pt idx="3927">
                  <c:v>-106.83653335</c:v>
                </c:pt>
                <c:pt idx="3928">
                  <c:v>-108.42952864</c:v>
                </c:pt>
                <c:pt idx="3929">
                  <c:v>-107.57768458</c:v>
                </c:pt>
                <c:pt idx="3930">
                  <c:v>-106.78856574</c:v>
                </c:pt>
                <c:pt idx="3931">
                  <c:v>-108.73650607</c:v>
                </c:pt>
                <c:pt idx="3932">
                  <c:v>-107.23784066</c:v>
                </c:pt>
                <c:pt idx="3933">
                  <c:v>-107.08086969</c:v>
                </c:pt>
                <c:pt idx="3934">
                  <c:v>-107.39162287000001</c:v>
                </c:pt>
                <c:pt idx="3935">
                  <c:v>-106.47959376999999</c:v>
                </c:pt>
                <c:pt idx="3936">
                  <c:v>-106.9760495</c:v>
                </c:pt>
                <c:pt idx="3937">
                  <c:v>-106.80375287</c:v>
                </c:pt>
                <c:pt idx="3938">
                  <c:v>-107.99455643</c:v>
                </c:pt>
                <c:pt idx="3939">
                  <c:v>-108.47493197999999</c:v>
                </c:pt>
                <c:pt idx="3940">
                  <c:v>-106.9604331</c:v>
                </c:pt>
                <c:pt idx="3941">
                  <c:v>-107.11477166</c:v>
                </c:pt>
                <c:pt idx="3942">
                  <c:v>-106.46361559</c:v>
                </c:pt>
                <c:pt idx="3943">
                  <c:v>-108.46114805000001</c:v>
                </c:pt>
                <c:pt idx="3944">
                  <c:v>-108.35428856</c:v>
                </c:pt>
                <c:pt idx="3945">
                  <c:v>-106.06137785999999</c:v>
                </c:pt>
                <c:pt idx="3946">
                  <c:v>-107.79566475</c:v>
                </c:pt>
                <c:pt idx="3947">
                  <c:v>-107.67308226999999</c:v>
                </c:pt>
                <c:pt idx="3948">
                  <c:v>-108.0417013</c:v>
                </c:pt>
                <c:pt idx="3949">
                  <c:v>-107.71721642999999</c:v>
                </c:pt>
                <c:pt idx="3950">
                  <c:v>-106.69908664</c:v>
                </c:pt>
                <c:pt idx="3951">
                  <c:v>-107.76386388</c:v>
                </c:pt>
                <c:pt idx="3952">
                  <c:v>-107.45433512</c:v>
                </c:pt>
                <c:pt idx="3953">
                  <c:v>-106.61671346999999</c:v>
                </c:pt>
                <c:pt idx="3954">
                  <c:v>-107.61100881</c:v>
                </c:pt>
                <c:pt idx="3955">
                  <c:v>-107.72999781999999</c:v>
                </c:pt>
                <c:pt idx="3956">
                  <c:v>-107.4214456</c:v>
                </c:pt>
                <c:pt idx="3957">
                  <c:v>-107.88876445</c:v>
                </c:pt>
                <c:pt idx="3958">
                  <c:v>-107.40774999</c:v>
                </c:pt>
                <c:pt idx="3959">
                  <c:v>-107.233867</c:v>
                </c:pt>
                <c:pt idx="3960">
                  <c:v>-106.60468822999999</c:v>
                </c:pt>
                <c:pt idx="3961">
                  <c:v>-106.93941435000001</c:v>
                </c:pt>
                <c:pt idx="3962">
                  <c:v>-106.78746439</c:v>
                </c:pt>
                <c:pt idx="3963">
                  <c:v>-107.71705575</c:v>
                </c:pt>
                <c:pt idx="3964">
                  <c:v>-108.86401755999999</c:v>
                </c:pt>
                <c:pt idx="3965">
                  <c:v>-107.52976504</c:v>
                </c:pt>
                <c:pt idx="3966">
                  <c:v>-108.47726408</c:v>
                </c:pt>
                <c:pt idx="3967">
                  <c:v>-108.70653694000001</c:v>
                </c:pt>
                <c:pt idx="3968">
                  <c:v>-106.68361006000001</c:v>
                </c:pt>
                <c:pt idx="3969">
                  <c:v>-107.71610303</c:v>
                </c:pt>
                <c:pt idx="3970">
                  <c:v>-107.62803202000001</c:v>
                </c:pt>
                <c:pt idx="3971">
                  <c:v>-107.76513541</c:v>
                </c:pt>
                <c:pt idx="3972">
                  <c:v>-107.51293908</c:v>
                </c:pt>
                <c:pt idx="3973">
                  <c:v>-108.33017003</c:v>
                </c:pt>
                <c:pt idx="3974">
                  <c:v>-107.08066483</c:v>
                </c:pt>
                <c:pt idx="3975">
                  <c:v>-108.99847221</c:v>
                </c:pt>
                <c:pt idx="3976">
                  <c:v>-107.43364357</c:v>
                </c:pt>
                <c:pt idx="3977">
                  <c:v>-107.21594422</c:v>
                </c:pt>
                <c:pt idx="3978">
                  <c:v>-107.17370108</c:v>
                </c:pt>
                <c:pt idx="3979">
                  <c:v>-108.16151135</c:v>
                </c:pt>
                <c:pt idx="3980">
                  <c:v>-105.54861697</c:v>
                </c:pt>
                <c:pt idx="3981">
                  <c:v>-107.63621375</c:v>
                </c:pt>
                <c:pt idx="3982">
                  <c:v>-107.62055605</c:v>
                </c:pt>
                <c:pt idx="3983">
                  <c:v>-107.66376373999999</c:v>
                </c:pt>
                <c:pt idx="3984">
                  <c:v>-107.60404195</c:v>
                </c:pt>
                <c:pt idx="3985">
                  <c:v>-108.95291571999999</c:v>
                </c:pt>
                <c:pt idx="3986">
                  <c:v>-107.6401326</c:v>
                </c:pt>
                <c:pt idx="3987">
                  <c:v>-107.45150551</c:v>
                </c:pt>
                <c:pt idx="3988">
                  <c:v>-108.31683639000001</c:v>
                </c:pt>
                <c:pt idx="3989">
                  <c:v>-106.80138183</c:v>
                </c:pt>
                <c:pt idx="3990">
                  <c:v>-107.21880029</c:v>
                </c:pt>
                <c:pt idx="3991">
                  <c:v>-108.36558456</c:v>
                </c:pt>
                <c:pt idx="3992">
                  <c:v>-107.57428478999999</c:v>
                </c:pt>
                <c:pt idx="3993">
                  <c:v>-107.59075266000001</c:v>
                </c:pt>
                <c:pt idx="3994">
                  <c:v>-106.83106432</c:v>
                </c:pt>
                <c:pt idx="3995">
                  <c:v>-106.97092019</c:v>
                </c:pt>
                <c:pt idx="3996">
                  <c:v>-108.33173385000001</c:v>
                </c:pt>
                <c:pt idx="3997">
                  <c:v>-108.75156744</c:v>
                </c:pt>
                <c:pt idx="3998">
                  <c:v>-106.64568539</c:v>
                </c:pt>
                <c:pt idx="3999">
                  <c:v>-107.29906215</c:v>
                </c:pt>
                <c:pt idx="4000">
                  <c:v>-106.95668352</c:v>
                </c:pt>
                <c:pt idx="4001">
                  <c:v>-106.78304912999999</c:v>
                </c:pt>
                <c:pt idx="4002">
                  <c:v>-107.71584185</c:v>
                </c:pt>
                <c:pt idx="4003">
                  <c:v>-107.29680356</c:v>
                </c:pt>
                <c:pt idx="4004">
                  <c:v>-107.1257715</c:v>
                </c:pt>
                <c:pt idx="4005">
                  <c:v>-107.29706828</c:v>
                </c:pt>
                <c:pt idx="4006">
                  <c:v>-106.85195272</c:v>
                </c:pt>
                <c:pt idx="4007">
                  <c:v>-107.88547661</c:v>
                </c:pt>
                <c:pt idx="4008">
                  <c:v>-106.33884165000001</c:v>
                </c:pt>
                <c:pt idx="4009">
                  <c:v>-108.37889084</c:v>
                </c:pt>
                <c:pt idx="4010">
                  <c:v>-107.85360633000001</c:v>
                </c:pt>
                <c:pt idx="4011">
                  <c:v>-107.07890863</c:v>
                </c:pt>
                <c:pt idx="4012">
                  <c:v>-107.74415435</c:v>
                </c:pt>
                <c:pt idx="4013">
                  <c:v>-108.71889219000001</c:v>
                </c:pt>
                <c:pt idx="4014">
                  <c:v>-107.31479782</c:v>
                </c:pt>
                <c:pt idx="4015">
                  <c:v>-107.4858651</c:v>
                </c:pt>
                <c:pt idx="4016">
                  <c:v>-107.00927648</c:v>
                </c:pt>
                <c:pt idx="4017">
                  <c:v>-107.7474363</c:v>
                </c:pt>
                <c:pt idx="4018">
                  <c:v>-107.40506009000001</c:v>
                </c:pt>
                <c:pt idx="4019">
                  <c:v>-109.09459683999999</c:v>
                </c:pt>
                <c:pt idx="4020">
                  <c:v>-106.77172818</c:v>
                </c:pt>
                <c:pt idx="4021">
                  <c:v>-107.0955822</c:v>
                </c:pt>
                <c:pt idx="4022">
                  <c:v>-107.54471528000001</c:v>
                </c:pt>
                <c:pt idx="4023">
                  <c:v>-107.26619321</c:v>
                </c:pt>
                <c:pt idx="4024">
                  <c:v>-107.55838285</c:v>
                </c:pt>
                <c:pt idx="4025">
                  <c:v>-106.93962154</c:v>
                </c:pt>
                <c:pt idx="4026">
                  <c:v>-106.97051555</c:v>
                </c:pt>
                <c:pt idx="4027">
                  <c:v>-106.77053877</c:v>
                </c:pt>
                <c:pt idx="4028">
                  <c:v>-108.33293319000001</c:v>
                </c:pt>
                <c:pt idx="4029">
                  <c:v>-108.05609794999999</c:v>
                </c:pt>
                <c:pt idx="4030">
                  <c:v>-107.12721569999999</c:v>
                </c:pt>
                <c:pt idx="4031">
                  <c:v>-106.32225482</c:v>
                </c:pt>
                <c:pt idx="4032">
                  <c:v>-108.02326271</c:v>
                </c:pt>
                <c:pt idx="4033">
                  <c:v>-107.8089372</c:v>
                </c:pt>
                <c:pt idx="4034">
                  <c:v>-107.40536951999999</c:v>
                </c:pt>
                <c:pt idx="4035">
                  <c:v>-107.30048336</c:v>
                </c:pt>
                <c:pt idx="4036">
                  <c:v>-109.28104998000001</c:v>
                </c:pt>
                <c:pt idx="4037">
                  <c:v>-108.66021933</c:v>
                </c:pt>
                <c:pt idx="4038">
                  <c:v>-107.54532546</c:v>
                </c:pt>
                <c:pt idx="4039">
                  <c:v>-106.78922281</c:v>
                </c:pt>
                <c:pt idx="4040">
                  <c:v>-106.63434454999999</c:v>
                </c:pt>
                <c:pt idx="4041">
                  <c:v>-108.39744229999999</c:v>
                </c:pt>
                <c:pt idx="4042">
                  <c:v>-107.45470566</c:v>
                </c:pt>
                <c:pt idx="4043">
                  <c:v>-107.87285729</c:v>
                </c:pt>
                <c:pt idx="4044">
                  <c:v>-107.2708755</c:v>
                </c:pt>
                <c:pt idx="4045">
                  <c:v>-108.28843843999999</c:v>
                </c:pt>
                <c:pt idx="4046">
                  <c:v>-107.06853456</c:v>
                </c:pt>
                <c:pt idx="4047">
                  <c:v>-106.96115468000001</c:v>
                </c:pt>
                <c:pt idx="4048">
                  <c:v>-107.79764234</c:v>
                </c:pt>
                <c:pt idx="4049">
                  <c:v>-107.14659446</c:v>
                </c:pt>
                <c:pt idx="4050">
                  <c:v>-108.78720946999999</c:v>
                </c:pt>
                <c:pt idx="4051">
                  <c:v>-109.14094104</c:v>
                </c:pt>
                <c:pt idx="4052">
                  <c:v>-107.28468277</c:v>
                </c:pt>
                <c:pt idx="4053">
                  <c:v>-107.74809946000001</c:v>
                </c:pt>
                <c:pt idx="4054">
                  <c:v>-107.17839023000001</c:v>
                </c:pt>
                <c:pt idx="4055">
                  <c:v>-107.40809403</c:v>
                </c:pt>
                <c:pt idx="4056">
                  <c:v>-106.75877730000001</c:v>
                </c:pt>
                <c:pt idx="4057">
                  <c:v>-107.71854456</c:v>
                </c:pt>
                <c:pt idx="4058">
                  <c:v>-107.68797314</c:v>
                </c:pt>
                <c:pt idx="4059">
                  <c:v>-106.64912173</c:v>
                </c:pt>
                <c:pt idx="4060">
                  <c:v>-106.35765365</c:v>
                </c:pt>
                <c:pt idx="4061">
                  <c:v>-106.77080487000001</c:v>
                </c:pt>
                <c:pt idx="4062">
                  <c:v>-106.52464548</c:v>
                </c:pt>
                <c:pt idx="4063">
                  <c:v>-107.43656073</c:v>
                </c:pt>
                <c:pt idx="4064">
                  <c:v>-107.91714743999999</c:v>
                </c:pt>
                <c:pt idx="4065">
                  <c:v>-106.95749999</c:v>
                </c:pt>
                <c:pt idx="4066">
                  <c:v>-106.85014581</c:v>
                </c:pt>
                <c:pt idx="4067">
                  <c:v>-107.56076591</c:v>
                </c:pt>
                <c:pt idx="4068">
                  <c:v>-107.76247223999999</c:v>
                </c:pt>
                <c:pt idx="4069">
                  <c:v>-107.12694808000001</c:v>
                </c:pt>
                <c:pt idx="4070">
                  <c:v>-106.69328786</c:v>
                </c:pt>
                <c:pt idx="4071">
                  <c:v>-107.74643827</c:v>
                </c:pt>
                <c:pt idx="4072">
                  <c:v>-105.37803814</c:v>
                </c:pt>
                <c:pt idx="4073">
                  <c:v>-106.86399339</c:v>
                </c:pt>
                <c:pt idx="4074">
                  <c:v>-107.74587683999999</c:v>
                </c:pt>
                <c:pt idx="4075">
                  <c:v>-107.00516976</c:v>
                </c:pt>
                <c:pt idx="4076">
                  <c:v>-107.76353367</c:v>
                </c:pt>
                <c:pt idx="4077">
                  <c:v>-107.09691972</c:v>
                </c:pt>
                <c:pt idx="4078">
                  <c:v>-108.08756282</c:v>
                </c:pt>
                <c:pt idx="4079">
                  <c:v>-107.76472187</c:v>
                </c:pt>
                <c:pt idx="4080">
                  <c:v>-108.22498834</c:v>
                </c:pt>
                <c:pt idx="4081">
                  <c:v>-106.54169502000001</c:v>
                </c:pt>
                <c:pt idx="4082">
                  <c:v>-107.02156583</c:v>
                </c:pt>
                <c:pt idx="4083">
                  <c:v>-106.04719251</c:v>
                </c:pt>
                <c:pt idx="4084">
                  <c:v>-106.97349745</c:v>
                </c:pt>
                <c:pt idx="4085">
                  <c:v>-106.80198629</c:v>
                </c:pt>
                <c:pt idx="4086">
                  <c:v>-108.03874756</c:v>
                </c:pt>
                <c:pt idx="4087">
                  <c:v>-107.60708212999999</c:v>
                </c:pt>
                <c:pt idx="4088">
                  <c:v>-107.46827378</c:v>
                </c:pt>
                <c:pt idx="4089">
                  <c:v>-107.59497481</c:v>
                </c:pt>
                <c:pt idx="4090">
                  <c:v>-108.18002706999999</c:v>
                </c:pt>
                <c:pt idx="4091">
                  <c:v>-108.49227231</c:v>
                </c:pt>
                <c:pt idx="4092">
                  <c:v>-107.31795317</c:v>
                </c:pt>
                <c:pt idx="4093">
                  <c:v>-107.26926659</c:v>
                </c:pt>
                <c:pt idx="4094">
                  <c:v>-106.21755041</c:v>
                </c:pt>
                <c:pt idx="4095">
                  <c:v>-107.00572321</c:v>
                </c:pt>
                <c:pt idx="4096">
                  <c:v>-107.59317881</c:v>
                </c:pt>
                <c:pt idx="4097">
                  <c:v>-107.12846485</c:v>
                </c:pt>
                <c:pt idx="4098">
                  <c:v>-107.33084063</c:v>
                </c:pt>
                <c:pt idx="4099">
                  <c:v>-108.10378975</c:v>
                </c:pt>
                <c:pt idx="4100">
                  <c:v>-108.04218086</c:v>
                </c:pt>
                <c:pt idx="4101">
                  <c:v>-107.54713533</c:v>
                </c:pt>
                <c:pt idx="4102">
                  <c:v>-107.82364649</c:v>
                </c:pt>
                <c:pt idx="4103">
                  <c:v>-108.50707966</c:v>
                </c:pt>
                <c:pt idx="4104">
                  <c:v>-107.21994234</c:v>
                </c:pt>
                <c:pt idx="4105">
                  <c:v>-107.42343289</c:v>
                </c:pt>
                <c:pt idx="4106">
                  <c:v>-108.0570307</c:v>
                </c:pt>
                <c:pt idx="4107">
                  <c:v>-106.50786091000001</c:v>
                </c:pt>
                <c:pt idx="4108">
                  <c:v>-103.98868151000001</c:v>
                </c:pt>
                <c:pt idx="4109">
                  <c:v>-86.719508610000005</c:v>
                </c:pt>
                <c:pt idx="4110">
                  <c:v>-71.015118830000006</c:v>
                </c:pt>
                <c:pt idx="4111">
                  <c:v>-56.100153679999998</c:v>
                </c:pt>
                <c:pt idx="4112">
                  <c:v>-52.912686739999998</c:v>
                </c:pt>
                <c:pt idx="4113">
                  <c:v>-52.091430080000002</c:v>
                </c:pt>
                <c:pt idx="4114">
                  <c:v>-51.083805210000001</c:v>
                </c:pt>
                <c:pt idx="4115">
                  <c:v>-51.813724989999997</c:v>
                </c:pt>
                <c:pt idx="4116">
                  <c:v>-53.793146</c:v>
                </c:pt>
                <c:pt idx="4117">
                  <c:v>-52.246653809999998</c:v>
                </c:pt>
                <c:pt idx="4118">
                  <c:v>-51.845197030000001</c:v>
                </c:pt>
                <c:pt idx="4119">
                  <c:v>-51.844779420000002</c:v>
                </c:pt>
                <c:pt idx="4120">
                  <c:v>-51.93665644</c:v>
                </c:pt>
                <c:pt idx="4121">
                  <c:v>-53.76179904</c:v>
                </c:pt>
                <c:pt idx="4122">
                  <c:v>-51.781898329999997</c:v>
                </c:pt>
                <c:pt idx="4123">
                  <c:v>-51.626826489999999</c:v>
                </c:pt>
                <c:pt idx="4124">
                  <c:v>-52.741061709999997</c:v>
                </c:pt>
                <c:pt idx="4125">
                  <c:v>-51.473287859999999</c:v>
                </c:pt>
                <c:pt idx="4126">
                  <c:v>-53.483455980000002</c:v>
                </c:pt>
                <c:pt idx="4127">
                  <c:v>-51.813681299999999</c:v>
                </c:pt>
                <c:pt idx="4128">
                  <c:v>-52.263870539999999</c:v>
                </c:pt>
                <c:pt idx="4129">
                  <c:v>-51.055039630000003</c:v>
                </c:pt>
                <c:pt idx="4130">
                  <c:v>-51.041902360000002</c:v>
                </c:pt>
                <c:pt idx="4131">
                  <c:v>-52.200296260000002</c:v>
                </c:pt>
                <c:pt idx="4132">
                  <c:v>-50.840691120000002</c:v>
                </c:pt>
                <c:pt idx="4133">
                  <c:v>-51.64391354</c:v>
                </c:pt>
                <c:pt idx="4134">
                  <c:v>-51.784470550000002</c:v>
                </c:pt>
                <c:pt idx="4135">
                  <c:v>-51.752296280000003</c:v>
                </c:pt>
                <c:pt idx="4136">
                  <c:v>-51.13397097</c:v>
                </c:pt>
                <c:pt idx="4137">
                  <c:v>-50.824425079999997</c:v>
                </c:pt>
                <c:pt idx="4138">
                  <c:v>-50.978829330000003</c:v>
                </c:pt>
                <c:pt idx="4139">
                  <c:v>-53.501613130000003</c:v>
                </c:pt>
                <c:pt idx="4140">
                  <c:v>-52.125001330000003</c:v>
                </c:pt>
                <c:pt idx="4141">
                  <c:v>-51.800541539999998</c:v>
                </c:pt>
                <c:pt idx="4142">
                  <c:v>-50.901504510000002</c:v>
                </c:pt>
                <c:pt idx="4143">
                  <c:v>-50.949477819999998</c:v>
                </c:pt>
                <c:pt idx="4144">
                  <c:v>-51.969578300000002</c:v>
                </c:pt>
                <c:pt idx="4145">
                  <c:v>-52.743691949999999</c:v>
                </c:pt>
                <c:pt idx="4146">
                  <c:v>-50.88642085</c:v>
                </c:pt>
                <c:pt idx="4147">
                  <c:v>-51.938993920000001</c:v>
                </c:pt>
                <c:pt idx="4148">
                  <c:v>-50.980733610000001</c:v>
                </c:pt>
                <c:pt idx="4149">
                  <c:v>-51.661373869999998</c:v>
                </c:pt>
                <c:pt idx="4150">
                  <c:v>-50.839288330000002</c:v>
                </c:pt>
                <c:pt idx="4151">
                  <c:v>-52.109010560000002</c:v>
                </c:pt>
                <c:pt idx="4152">
                  <c:v>-51.132690719999999</c:v>
                </c:pt>
                <c:pt idx="4153">
                  <c:v>-51.798177099999997</c:v>
                </c:pt>
                <c:pt idx="4154">
                  <c:v>-50.731794559999997</c:v>
                </c:pt>
                <c:pt idx="4155">
                  <c:v>-51.751391980000001</c:v>
                </c:pt>
                <c:pt idx="4156">
                  <c:v>-51.490539570000003</c:v>
                </c:pt>
                <c:pt idx="4157">
                  <c:v>-50.2830838</c:v>
                </c:pt>
                <c:pt idx="4158">
                  <c:v>-51.19688799</c:v>
                </c:pt>
                <c:pt idx="4159">
                  <c:v>-53.054141440000002</c:v>
                </c:pt>
                <c:pt idx="4160">
                  <c:v>-52.263140419999999</c:v>
                </c:pt>
                <c:pt idx="4161">
                  <c:v>-52.851202919999999</c:v>
                </c:pt>
                <c:pt idx="4162">
                  <c:v>-52.5577945</c:v>
                </c:pt>
                <c:pt idx="4163">
                  <c:v>-50.962567839999998</c:v>
                </c:pt>
                <c:pt idx="4164">
                  <c:v>-52.20091798</c:v>
                </c:pt>
                <c:pt idx="4165">
                  <c:v>-51.736658380000002</c:v>
                </c:pt>
                <c:pt idx="4166">
                  <c:v>-51.304756689999998</c:v>
                </c:pt>
                <c:pt idx="4167">
                  <c:v>-51.3202894</c:v>
                </c:pt>
                <c:pt idx="4168">
                  <c:v>-51.906866100000002</c:v>
                </c:pt>
                <c:pt idx="4169">
                  <c:v>-50.545535739999998</c:v>
                </c:pt>
                <c:pt idx="4170">
                  <c:v>-51.970970970000003</c:v>
                </c:pt>
                <c:pt idx="4171">
                  <c:v>-51.089817250000003</c:v>
                </c:pt>
                <c:pt idx="4172">
                  <c:v>-50.452686079999999</c:v>
                </c:pt>
                <c:pt idx="4173">
                  <c:v>-51.84557392</c:v>
                </c:pt>
                <c:pt idx="4174">
                  <c:v>-51.832017090000001</c:v>
                </c:pt>
                <c:pt idx="4175">
                  <c:v>-51.367915099999998</c:v>
                </c:pt>
                <c:pt idx="4176">
                  <c:v>-51.427970209999998</c:v>
                </c:pt>
                <c:pt idx="4177">
                  <c:v>-52.665455430000002</c:v>
                </c:pt>
                <c:pt idx="4178">
                  <c:v>-51.907441400000003</c:v>
                </c:pt>
                <c:pt idx="4179">
                  <c:v>-52.820708150000002</c:v>
                </c:pt>
                <c:pt idx="4180">
                  <c:v>-52.759703010000003</c:v>
                </c:pt>
                <c:pt idx="4181">
                  <c:v>-52.263254189999998</c:v>
                </c:pt>
                <c:pt idx="4182">
                  <c:v>-52.991148819999999</c:v>
                </c:pt>
                <c:pt idx="4183">
                  <c:v>-51.971452050000003</c:v>
                </c:pt>
                <c:pt idx="4184">
                  <c:v>-51.768239260000001</c:v>
                </c:pt>
                <c:pt idx="4185">
                  <c:v>-51.3194175</c:v>
                </c:pt>
                <c:pt idx="4186">
                  <c:v>-50.515113249999999</c:v>
                </c:pt>
                <c:pt idx="4187">
                  <c:v>-50.994622560000003</c:v>
                </c:pt>
                <c:pt idx="4188">
                  <c:v>-52.696354169999999</c:v>
                </c:pt>
                <c:pt idx="4189">
                  <c:v>-50.592555179999998</c:v>
                </c:pt>
                <c:pt idx="4190">
                  <c:v>-51.628988829999997</c:v>
                </c:pt>
                <c:pt idx="4191">
                  <c:v>-51.334854210000003</c:v>
                </c:pt>
                <c:pt idx="4192">
                  <c:v>-51.905159429999998</c:v>
                </c:pt>
                <c:pt idx="4193">
                  <c:v>-50.701844850000001</c:v>
                </c:pt>
                <c:pt idx="4194">
                  <c:v>-51.473849510000001</c:v>
                </c:pt>
                <c:pt idx="4195">
                  <c:v>-51.303148380000003</c:v>
                </c:pt>
                <c:pt idx="4196">
                  <c:v>-50.962135580000002</c:v>
                </c:pt>
                <c:pt idx="4197">
                  <c:v>-51.42635671</c:v>
                </c:pt>
                <c:pt idx="4198">
                  <c:v>-53.053112679999998</c:v>
                </c:pt>
                <c:pt idx="4199">
                  <c:v>-51.181224479999997</c:v>
                </c:pt>
                <c:pt idx="4200">
                  <c:v>-51.194824779999998</c:v>
                </c:pt>
                <c:pt idx="4201">
                  <c:v>-52.140593209999999</c:v>
                </c:pt>
                <c:pt idx="4202">
                  <c:v>-50.577158900000001</c:v>
                </c:pt>
                <c:pt idx="4203">
                  <c:v>-52.092488439999997</c:v>
                </c:pt>
                <c:pt idx="4204">
                  <c:v>-51.302833990000003</c:v>
                </c:pt>
                <c:pt idx="4205">
                  <c:v>-51.613049169999996</c:v>
                </c:pt>
                <c:pt idx="4206">
                  <c:v>-50.79231592</c:v>
                </c:pt>
                <c:pt idx="4207">
                  <c:v>-50.575610500000003</c:v>
                </c:pt>
                <c:pt idx="4208">
                  <c:v>-52.433150650000002</c:v>
                </c:pt>
                <c:pt idx="4209">
                  <c:v>-51.751613310000003</c:v>
                </c:pt>
                <c:pt idx="4210">
                  <c:v>-51.690940650000002</c:v>
                </c:pt>
                <c:pt idx="4211">
                  <c:v>-50.081436230000001</c:v>
                </c:pt>
                <c:pt idx="4212">
                  <c:v>-53.084177799999999</c:v>
                </c:pt>
                <c:pt idx="4213">
                  <c:v>-50.423000250000001</c:v>
                </c:pt>
                <c:pt idx="4214">
                  <c:v>-51.474074780000002</c:v>
                </c:pt>
                <c:pt idx="4215">
                  <c:v>-51.336402630000002</c:v>
                </c:pt>
                <c:pt idx="4216">
                  <c:v>-52.216321389999997</c:v>
                </c:pt>
                <c:pt idx="4217">
                  <c:v>-52.107529149999998</c:v>
                </c:pt>
                <c:pt idx="4218">
                  <c:v>-53.531312079999999</c:v>
                </c:pt>
                <c:pt idx="4219">
                  <c:v>-51.039636610000002</c:v>
                </c:pt>
                <c:pt idx="4220">
                  <c:v>-51.366015429999997</c:v>
                </c:pt>
                <c:pt idx="4221">
                  <c:v>-50.993145089999999</c:v>
                </c:pt>
                <c:pt idx="4222">
                  <c:v>-52.696487740000002</c:v>
                </c:pt>
                <c:pt idx="4223">
                  <c:v>-50.946871620000003</c:v>
                </c:pt>
                <c:pt idx="4224">
                  <c:v>-51.521682480000003</c:v>
                </c:pt>
                <c:pt idx="4225">
                  <c:v>-50.871208969999998</c:v>
                </c:pt>
                <c:pt idx="4226">
                  <c:v>-53.020469660000003</c:v>
                </c:pt>
                <c:pt idx="4227">
                  <c:v>-51.010208409999997</c:v>
                </c:pt>
                <c:pt idx="4228">
                  <c:v>-51.348715439999999</c:v>
                </c:pt>
                <c:pt idx="4229">
                  <c:v>-51.427093329999998</c:v>
                </c:pt>
                <c:pt idx="4230">
                  <c:v>-51.397043009999997</c:v>
                </c:pt>
                <c:pt idx="4231">
                  <c:v>-50.97682133</c:v>
                </c:pt>
                <c:pt idx="4232">
                  <c:v>-52.124043190000002</c:v>
                </c:pt>
                <c:pt idx="4233">
                  <c:v>-51.194571889999999</c:v>
                </c:pt>
                <c:pt idx="4234">
                  <c:v>-52.433655709999996</c:v>
                </c:pt>
                <c:pt idx="4235">
                  <c:v>-52.415912110000001</c:v>
                </c:pt>
                <c:pt idx="4236">
                  <c:v>-52.619562940000002</c:v>
                </c:pt>
                <c:pt idx="4237">
                  <c:v>-51.798665139999997</c:v>
                </c:pt>
                <c:pt idx="4238">
                  <c:v>-52.043995330000001</c:v>
                </c:pt>
                <c:pt idx="4239">
                  <c:v>-52.062851809999998</c:v>
                </c:pt>
                <c:pt idx="4240">
                  <c:v>-50.235670659999997</c:v>
                </c:pt>
                <c:pt idx="4241">
                  <c:v>-50.932037719999997</c:v>
                </c:pt>
                <c:pt idx="4242">
                  <c:v>-51.937111360000003</c:v>
                </c:pt>
                <c:pt idx="4243">
                  <c:v>-52.400062320000004</c:v>
                </c:pt>
                <c:pt idx="4244">
                  <c:v>-52.090633560000001</c:v>
                </c:pt>
                <c:pt idx="4245">
                  <c:v>-50.095830450000001</c:v>
                </c:pt>
                <c:pt idx="4246">
                  <c:v>-51.765769919999997</c:v>
                </c:pt>
                <c:pt idx="4247">
                  <c:v>-50.732243969999999</c:v>
                </c:pt>
                <c:pt idx="4248">
                  <c:v>-52.156780609999998</c:v>
                </c:pt>
                <c:pt idx="4249">
                  <c:v>-52.246021399999997</c:v>
                </c:pt>
                <c:pt idx="4250">
                  <c:v>-49.56911272</c:v>
                </c:pt>
                <c:pt idx="4251">
                  <c:v>-51.892722540000001</c:v>
                </c:pt>
                <c:pt idx="4252">
                  <c:v>-51.211598940000002</c:v>
                </c:pt>
                <c:pt idx="4253">
                  <c:v>-53.191587169999998</c:v>
                </c:pt>
                <c:pt idx="4254">
                  <c:v>-53.532161469999998</c:v>
                </c:pt>
                <c:pt idx="4255">
                  <c:v>-53.825975069999998</c:v>
                </c:pt>
                <c:pt idx="4256">
                  <c:v>-55.047270150000003</c:v>
                </c:pt>
                <c:pt idx="4257">
                  <c:v>-56.6264939</c:v>
                </c:pt>
                <c:pt idx="4258">
                  <c:v>-58.188851679999999</c:v>
                </c:pt>
                <c:pt idx="4259">
                  <c:v>-60.291894560000003</c:v>
                </c:pt>
                <c:pt idx="4260">
                  <c:v>-61.717159690000003</c:v>
                </c:pt>
                <c:pt idx="4261">
                  <c:v>-63.899139839999997</c:v>
                </c:pt>
                <c:pt idx="4262">
                  <c:v>-67.378946999999997</c:v>
                </c:pt>
                <c:pt idx="4263">
                  <c:v>-68.650336289999998</c:v>
                </c:pt>
                <c:pt idx="4264">
                  <c:v>-69.116105880000006</c:v>
                </c:pt>
                <c:pt idx="4265">
                  <c:v>-70.337109580000003</c:v>
                </c:pt>
                <c:pt idx="4266">
                  <c:v>-70.922289590000005</c:v>
                </c:pt>
                <c:pt idx="4267">
                  <c:v>-73.602414909999993</c:v>
                </c:pt>
                <c:pt idx="4268">
                  <c:v>-76.370241669999999</c:v>
                </c:pt>
                <c:pt idx="4269">
                  <c:v>-77.484364080000006</c:v>
                </c:pt>
                <c:pt idx="4270">
                  <c:v>-81.150097220000006</c:v>
                </c:pt>
                <c:pt idx="4271">
                  <c:v>-83.284145039999999</c:v>
                </c:pt>
                <c:pt idx="4272">
                  <c:v>-85.742099730000007</c:v>
                </c:pt>
                <c:pt idx="4273">
                  <c:v>-87.093242309999994</c:v>
                </c:pt>
                <c:pt idx="4274">
                  <c:v>-89.179764109999994</c:v>
                </c:pt>
                <c:pt idx="4275">
                  <c:v>-90.279215629999996</c:v>
                </c:pt>
                <c:pt idx="4276">
                  <c:v>-92.382273409999996</c:v>
                </c:pt>
                <c:pt idx="4277">
                  <c:v>-96.094606010000007</c:v>
                </c:pt>
                <c:pt idx="4278">
                  <c:v>-98.154016159999998</c:v>
                </c:pt>
                <c:pt idx="4279">
                  <c:v>-101.24830813</c:v>
                </c:pt>
                <c:pt idx="4280">
                  <c:v>-101.60553950000001</c:v>
                </c:pt>
                <c:pt idx="4281">
                  <c:v>-103.07368451000001</c:v>
                </c:pt>
                <c:pt idx="4282">
                  <c:v>-106.92672575</c:v>
                </c:pt>
                <c:pt idx="4283">
                  <c:v>-107.25166285</c:v>
                </c:pt>
                <c:pt idx="4284">
                  <c:v>-110.58021376000001</c:v>
                </c:pt>
                <c:pt idx="4285">
                  <c:v>-112.54555558</c:v>
                </c:pt>
                <c:pt idx="4286">
                  <c:v>-110.93722291</c:v>
                </c:pt>
                <c:pt idx="4287">
                  <c:v>-113.17830071</c:v>
                </c:pt>
                <c:pt idx="4288">
                  <c:v>-114.07844248000001</c:v>
                </c:pt>
                <c:pt idx="4289">
                  <c:v>-116.02827727</c:v>
                </c:pt>
                <c:pt idx="4290">
                  <c:v>-117.44865512</c:v>
                </c:pt>
                <c:pt idx="4291">
                  <c:v>-116.86254764</c:v>
                </c:pt>
                <c:pt idx="4292">
                  <c:v>-119.47636670999999</c:v>
                </c:pt>
                <c:pt idx="4293">
                  <c:v>-120.91663312</c:v>
                </c:pt>
                <c:pt idx="4294">
                  <c:v>-122.88059616</c:v>
                </c:pt>
                <c:pt idx="4295">
                  <c:v>-123.68208117</c:v>
                </c:pt>
                <c:pt idx="4296">
                  <c:v>-127.42920694999999</c:v>
                </c:pt>
                <c:pt idx="4297">
                  <c:v>-126.30061421000001</c:v>
                </c:pt>
                <c:pt idx="4298">
                  <c:v>-128.12344956999999</c:v>
                </c:pt>
                <c:pt idx="4299">
                  <c:v>-128.62338493999999</c:v>
                </c:pt>
                <c:pt idx="4300">
                  <c:v>-129.30143683</c:v>
                </c:pt>
                <c:pt idx="4301">
                  <c:v>-127.50526798999999</c:v>
                </c:pt>
                <c:pt idx="4302">
                  <c:v>-128.29705651</c:v>
                </c:pt>
                <c:pt idx="4303">
                  <c:v>-128.34619968999999</c:v>
                </c:pt>
                <c:pt idx="4304">
                  <c:v>-128.45282648</c:v>
                </c:pt>
                <c:pt idx="4305">
                  <c:v>-128.67023399999999</c:v>
                </c:pt>
                <c:pt idx="4306">
                  <c:v>-129.56536062999999</c:v>
                </c:pt>
                <c:pt idx="4307">
                  <c:v>-127.24212516</c:v>
                </c:pt>
                <c:pt idx="4308">
                  <c:v>-128.58996685</c:v>
                </c:pt>
                <c:pt idx="4309">
                  <c:v>-127.98611356000001</c:v>
                </c:pt>
                <c:pt idx="4310">
                  <c:v>-128.34406798000001</c:v>
                </c:pt>
                <c:pt idx="4311">
                  <c:v>-127.84915647</c:v>
                </c:pt>
                <c:pt idx="4312">
                  <c:v>-129.07071083</c:v>
                </c:pt>
                <c:pt idx="4313">
                  <c:v>-127.84870017</c:v>
                </c:pt>
                <c:pt idx="4314">
                  <c:v>-128.93078514000001</c:v>
                </c:pt>
                <c:pt idx="4315">
                  <c:v>-127.7842452</c:v>
                </c:pt>
                <c:pt idx="4316">
                  <c:v>-128.62099734</c:v>
                </c:pt>
                <c:pt idx="4317">
                  <c:v>-128.45278902999999</c:v>
                </c:pt>
                <c:pt idx="4318">
                  <c:v>-128.43503039000001</c:v>
                </c:pt>
                <c:pt idx="4319">
                  <c:v>-127.98564906999999</c:v>
                </c:pt>
                <c:pt idx="4320">
                  <c:v>-128.55764522999999</c:v>
                </c:pt>
                <c:pt idx="4321">
                  <c:v>-128.13759486999999</c:v>
                </c:pt>
                <c:pt idx="4322">
                  <c:v>-126.90270897000001</c:v>
                </c:pt>
                <c:pt idx="4323">
                  <c:v>-128.75863724000001</c:v>
                </c:pt>
                <c:pt idx="4324">
                  <c:v>-128.30917686000001</c:v>
                </c:pt>
                <c:pt idx="4325">
                  <c:v>-129.06932676</c:v>
                </c:pt>
                <c:pt idx="4326">
                  <c:v>-128.88329632</c:v>
                </c:pt>
                <c:pt idx="4327">
                  <c:v>-129.63993561999999</c:v>
                </c:pt>
                <c:pt idx="4328">
                  <c:v>-128.2204026</c:v>
                </c:pt>
                <c:pt idx="4329">
                  <c:v>-129.66985378999999</c:v>
                </c:pt>
                <c:pt idx="4330">
                  <c:v>-129.11313698000001</c:v>
                </c:pt>
                <c:pt idx="4331">
                  <c:v>-129.23647553999999</c:v>
                </c:pt>
                <c:pt idx="4332">
                  <c:v>-127.79819267000001</c:v>
                </c:pt>
                <c:pt idx="4333">
                  <c:v>-128.12201655000001</c:v>
                </c:pt>
                <c:pt idx="4334">
                  <c:v>-127.93689396000001</c:v>
                </c:pt>
                <c:pt idx="4335">
                  <c:v>-128.12520670000001</c:v>
                </c:pt>
                <c:pt idx="4336">
                  <c:v>-129.34670001999999</c:v>
                </c:pt>
                <c:pt idx="4337">
                  <c:v>-127.9719817</c:v>
                </c:pt>
                <c:pt idx="4338">
                  <c:v>-129.53044689999999</c:v>
                </c:pt>
                <c:pt idx="4339">
                  <c:v>-128.41833837999999</c:v>
                </c:pt>
                <c:pt idx="4340">
                  <c:v>-127.71483997</c:v>
                </c:pt>
                <c:pt idx="4341">
                  <c:v>-128.02307795999999</c:v>
                </c:pt>
                <c:pt idx="4342">
                  <c:v>-127.66774064000001</c:v>
                </c:pt>
                <c:pt idx="4343">
                  <c:v>-128.92119425000001</c:v>
                </c:pt>
                <c:pt idx="4344">
                  <c:v>-128.43444539000001</c:v>
                </c:pt>
                <c:pt idx="4345">
                  <c:v>-126.77671805</c:v>
                </c:pt>
                <c:pt idx="4346">
                  <c:v>-128.92682929</c:v>
                </c:pt>
                <c:pt idx="4347">
                  <c:v>-129.08471868999999</c:v>
                </c:pt>
                <c:pt idx="4348">
                  <c:v>-127.70740977</c:v>
                </c:pt>
                <c:pt idx="4349">
                  <c:v>-128.91488509000001</c:v>
                </c:pt>
                <c:pt idx="4350">
                  <c:v>-128.34232302000001</c:v>
                </c:pt>
                <c:pt idx="4351">
                  <c:v>-128.03419568000001</c:v>
                </c:pt>
                <c:pt idx="4352">
                  <c:v>-127.97180504000001</c:v>
                </c:pt>
                <c:pt idx="4353">
                  <c:v>-128.48147202000001</c:v>
                </c:pt>
                <c:pt idx="4354">
                  <c:v>-128.60585925999999</c:v>
                </c:pt>
                <c:pt idx="4355">
                  <c:v>-128.77394214</c:v>
                </c:pt>
                <c:pt idx="4356">
                  <c:v>-128.46758331999999</c:v>
                </c:pt>
                <c:pt idx="4357">
                  <c:v>-127.73845151</c:v>
                </c:pt>
                <c:pt idx="4358">
                  <c:v>-129.17614460999999</c:v>
                </c:pt>
                <c:pt idx="4359">
                  <c:v>-127.72354452</c:v>
                </c:pt>
                <c:pt idx="4360">
                  <c:v>-127.27258286999999</c:v>
                </c:pt>
                <c:pt idx="4361">
                  <c:v>-129.69164760999999</c:v>
                </c:pt>
                <c:pt idx="4362">
                  <c:v>-128.71323563000001</c:v>
                </c:pt>
                <c:pt idx="4363">
                  <c:v>-128.60570985000001</c:v>
                </c:pt>
                <c:pt idx="4364">
                  <c:v>-128.57558607999999</c:v>
                </c:pt>
                <c:pt idx="4365">
                  <c:v>-128.41833033</c:v>
                </c:pt>
                <c:pt idx="4366">
                  <c:v>-128.72844301000001</c:v>
                </c:pt>
                <c:pt idx="4367">
                  <c:v>-127.68106541</c:v>
                </c:pt>
                <c:pt idx="4368">
                  <c:v>-127.01499283</c:v>
                </c:pt>
                <c:pt idx="4369">
                  <c:v>-127.88317977</c:v>
                </c:pt>
                <c:pt idx="4370">
                  <c:v>-129.02525763</c:v>
                </c:pt>
                <c:pt idx="4371">
                  <c:v>-129.18120669000001</c:v>
                </c:pt>
                <c:pt idx="4372">
                  <c:v>-127.3722276</c:v>
                </c:pt>
                <c:pt idx="4373">
                  <c:v>-129.13545153000001</c:v>
                </c:pt>
                <c:pt idx="4374">
                  <c:v>-128.72903174000001</c:v>
                </c:pt>
                <c:pt idx="4375">
                  <c:v>-127.37067127</c:v>
                </c:pt>
                <c:pt idx="4376">
                  <c:v>-129.56819682</c:v>
                </c:pt>
                <c:pt idx="4377">
                  <c:v>-127.6972851</c:v>
                </c:pt>
                <c:pt idx="4378">
                  <c:v>-128.62316050999999</c:v>
                </c:pt>
                <c:pt idx="4379">
                  <c:v>-128.46967476</c:v>
                </c:pt>
                <c:pt idx="4380">
                  <c:v>-128.15546075</c:v>
                </c:pt>
                <c:pt idx="4381">
                  <c:v>-129.38065348999999</c:v>
                </c:pt>
                <c:pt idx="4382">
                  <c:v>-128.43899428</c:v>
                </c:pt>
                <c:pt idx="4383">
                  <c:v>-128.43521235</c:v>
                </c:pt>
                <c:pt idx="4384">
                  <c:v>-129.93680642999999</c:v>
                </c:pt>
                <c:pt idx="4385">
                  <c:v>-128.43479378000001</c:v>
                </c:pt>
                <c:pt idx="4386">
                  <c:v>-130.17179408000001</c:v>
                </c:pt>
                <c:pt idx="4387">
                  <c:v>-128.76154321999999</c:v>
                </c:pt>
                <c:pt idx="4388">
                  <c:v>-128.28310980000001</c:v>
                </c:pt>
                <c:pt idx="4389">
                  <c:v>-129.65878112999999</c:v>
                </c:pt>
                <c:pt idx="4390">
                  <c:v>-128.12795775999999</c:v>
                </c:pt>
                <c:pt idx="4391">
                  <c:v>-129.24272852999999</c:v>
                </c:pt>
                <c:pt idx="4392">
                  <c:v>-127.33678866</c:v>
                </c:pt>
                <c:pt idx="4393">
                  <c:v>-128.71512896999999</c:v>
                </c:pt>
                <c:pt idx="4394">
                  <c:v>-127.83387446</c:v>
                </c:pt>
                <c:pt idx="4395">
                  <c:v>-129.01026852999999</c:v>
                </c:pt>
                <c:pt idx="4396">
                  <c:v>-129.51884297000001</c:v>
                </c:pt>
                <c:pt idx="4397">
                  <c:v>-129.73667157</c:v>
                </c:pt>
                <c:pt idx="4398">
                  <c:v>-127.78666508000001</c:v>
                </c:pt>
                <c:pt idx="4399">
                  <c:v>-127.86563397</c:v>
                </c:pt>
                <c:pt idx="4400">
                  <c:v>-128.43663921999999</c:v>
                </c:pt>
                <c:pt idx="4401">
                  <c:v>-129.72256566999999</c:v>
                </c:pt>
                <c:pt idx="4402">
                  <c:v>-130.63659754</c:v>
                </c:pt>
                <c:pt idx="4403">
                  <c:v>-129.09028916</c:v>
                </c:pt>
                <c:pt idx="4404">
                  <c:v>-128.28199814999999</c:v>
                </c:pt>
                <c:pt idx="4405">
                  <c:v>-129.18141383</c:v>
                </c:pt>
                <c:pt idx="4406">
                  <c:v>-128.55897866999999</c:v>
                </c:pt>
                <c:pt idx="4407">
                  <c:v>-128.57795737999999</c:v>
                </c:pt>
                <c:pt idx="4408">
                  <c:v>-129.53562744000001</c:v>
                </c:pt>
                <c:pt idx="4409">
                  <c:v>-127.81429996</c:v>
                </c:pt>
                <c:pt idx="4410">
                  <c:v>-128.50018286</c:v>
                </c:pt>
                <c:pt idx="4411">
                  <c:v>-129.22214457000001</c:v>
                </c:pt>
                <c:pt idx="4412">
                  <c:v>-129.23911332</c:v>
                </c:pt>
                <c:pt idx="4413">
                  <c:v>-129.07055618000001</c:v>
                </c:pt>
                <c:pt idx="4414">
                  <c:v>-130.29458262</c:v>
                </c:pt>
                <c:pt idx="4415">
                  <c:v>-128.66731824999999</c:v>
                </c:pt>
                <c:pt idx="4416">
                  <c:v>-128.2475843</c:v>
                </c:pt>
                <c:pt idx="4417">
                  <c:v>-128.94594774000001</c:v>
                </c:pt>
                <c:pt idx="4418">
                  <c:v>-128.09248262</c:v>
                </c:pt>
                <c:pt idx="4419">
                  <c:v>-128.32793831999999</c:v>
                </c:pt>
                <c:pt idx="4420">
                  <c:v>-129.96723362</c:v>
                </c:pt>
                <c:pt idx="4421">
                  <c:v>-128.48191098000001</c:v>
                </c:pt>
                <c:pt idx="4422">
                  <c:v>-129.53525811</c:v>
                </c:pt>
                <c:pt idx="4423">
                  <c:v>-129.30742794</c:v>
                </c:pt>
                <c:pt idx="4424">
                  <c:v>-128.50025002000001</c:v>
                </c:pt>
                <c:pt idx="4425">
                  <c:v>-129.24114326</c:v>
                </c:pt>
                <c:pt idx="4426">
                  <c:v>-128.57544530000001</c:v>
                </c:pt>
                <c:pt idx="4427">
                  <c:v>-128.17410988</c:v>
                </c:pt>
                <c:pt idx="4428">
                  <c:v>-128.89995526999999</c:v>
                </c:pt>
                <c:pt idx="4429">
                  <c:v>-129.34828647000001</c:v>
                </c:pt>
                <c:pt idx="4430">
                  <c:v>-128.88489086999999</c:v>
                </c:pt>
                <c:pt idx="4431">
                  <c:v>-127.35133528999999</c:v>
                </c:pt>
                <c:pt idx="4432">
                  <c:v>-128.48257136999999</c:v>
                </c:pt>
                <c:pt idx="4433">
                  <c:v>-129.31846626000001</c:v>
                </c:pt>
                <c:pt idx="4434">
                  <c:v>-128.60477392999999</c:v>
                </c:pt>
                <c:pt idx="4435">
                  <c:v>-129.81061697999999</c:v>
                </c:pt>
                <c:pt idx="4436">
                  <c:v>-128.31221836</c:v>
                </c:pt>
                <c:pt idx="4437">
                  <c:v>-129.10013479</c:v>
                </c:pt>
                <c:pt idx="4438">
                  <c:v>-128.62690678000001</c:v>
                </c:pt>
                <c:pt idx="4439">
                  <c:v>-127.35302071</c:v>
                </c:pt>
                <c:pt idx="4440">
                  <c:v>-127.95558308</c:v>
                </c:pt>
                <c:pt idx="4441">
                  <c:v>-128.10826123999999</c:v>
                </c:pt>
                <c:pt idx="4442">
                  <c:v>-129.69603828000001</c:v>
                </c:pt>
                <c:pt idx="4443">
                  <c:v>-128.75137652000001</c:v>
                </c:pt>
                <c:pt idx="4444">
                  <c:v>-128.27950476999999</c:v>
                </c:pt>
                <c:pt idx="4445">
                  <c:v>-129.41123404000001</c:v>
                </c:pt>
                <c:pt idx="4446">
                  <c:v>-127.96861149</c:v>
                </c:pt>
                <c:pt idx="4447">
                  <c:v>-129.05327667</c:v>
                </c:pt>
                <c:pt idx="4448">
                  <c:v>-130.53793432000001</c:v>
                </c:pt>
                <c:pt idx="4449">
                  <c:v>-129.81332477000001</c:v>
                </c:pt>
                <c:pt idx="4450">
                  <c:v>-127.64590249</c:v>
                </c:pt>
                <c:pt idx="4451">
                  <c:v>-129.72009925</c:v>
                </c:pt>
                <c:pt idx="4452">
                  <c:v>-129.22465183</c:v>
                </c:pt>
                <c:pt idx="4453">
                  <c:v>-127.17955074</c:v>
                </c:pt>
                <c:pt idx="4454">
                  <c:v>-128.15577024000001</c:v>
                </c:pt>
                <c:pt idx="4455">
                  <c:v>-128.14314616999999</c:v>
                </c:pt>
                <c:pt idx="4456">
                  <c:v>-128.79262299000001</c:v>
                </c:pt>
                <c:pt idx="4457">
                  <c:v>-129.05450511000001</c:v>
                </c:pt>
                <c:pt idx="4458">
                  <c:v>-127.86462347</c:v>
                </c:pt>
                <c:pt idx="4459">
                  <c:v>-129.8298614</c:v>
                </c:pt>
                <c:pt idx="4460">
                  <c:v>-129.82714849999999</c:v>
                </c:pt>
                <c:pt idx="4461">
                  <c:v>-128.73185792000001</c:v>
                </c:pt>
                <c:pt idx="4462">
                  <c:v>-128.31233476</c:v>
                </c:pt>
                <c:pt idx="4463">
                  <c:v>-128.60686018999999</c:v>
                </c:pt>
                <c:pt idx="4464">
                  <c:v>-128.60728011</c:v>
                </c:pt>
                <c:pt idx="4465">
                  <c:v>-128.74582480000001</c:v>
                </c:pt>
                <c:pt idx="4466">
                  <c:v>-129.73780103999999</c:v>
                </c:pt>
                <c:pt idx="4467">
                  <c:v>-130.55611941999999</c:v>
                </c:pt>
                <c:pt idx="4468">
                  <c:v>-128.45459174000001</c:v>
                </c:pt>
                <c:pt idx="4469">
                  <c:v>-129.24376699000001</c:v>
                </c:pt>
                <c:pt idx="4470">
                  <c:v>-129.04013848</c:v>
                </c:pt>
                <c:pt idx="4471">
                  <c:v>-129.19706769000001</c:v>
                </c:pt>
                <c:pt idx="4472">
                  <c:v>-129.16349141000001</c:v>
                </c:pt>
                <c:pt idx="4473">
                  <c:v>-128.96764088</c:v>
                </c:pt>
                <c:pt idx="4474">
                  <c:v>-128.19560561</c:v>
                </c:pt>
                <c:pt idx="4475">
                  <c:v>-127.55821621</c:v>
                </c:pt>
                <c:pt idx="4476">
                  <c:v>-128.43909969000001</c:v>
                </c:pt>
                <c:pt idx="4477">
                  <c:v>-129.23016989999999</c:v>
                </c:pt>
                <c:pt idx="4478">
                  <c:v>-127.32464286</c:v>
                </c:pt>
                <c:pt idx="4479">
                  <c:v>-128.90114145000001</c:v>
                </c:pt>
                <c:pt idx="4480">
                  <c:v>-130.03370975999999</c:v>
                </c:pt>
                <c:pt idx="4481">
                  <c:v>-128.60846796999999</c:v>
                </c:pt>
                <c:pt idx="4482">
                  <c:v>-128.25255725</c:v>
                </c:pt>
                <c:pt idx="4483">
                  <c:v>-128.06806756</c:v>
                </c:pt>
                <c:pt idx="4484">
                  <c:v>-128.26624233999999</c:v>
                </c:pt>
                <c:pt idx="4485">
                  <c:v>-128.45564653</c:v>
                </c:pt>
                <c:pt idx="4486">
                  <c:v>-129.0871229</c:v>
                </c:pt>
                <c:pt idx="4487">
                  <c:v>-129.6712785</c:v>
                </c:pt>
                <c:pt idx="4488">
                  <c:v>-129.05445746000001</c:v>
                </c:pt>
                <c:pt idx="4489">
                  <c:v>-129.19478649000001</c:v>
                </c:pt>
                <c:pt idx="4490">
                  <c:v>-129.59574759</c:v>
                </c:pt>
                <c:pt idx="4491">
                  <c:v>-129.66010643000001</c:v>
                </c:pt>
                <c:pt idx="4492">
                  <c:v>-128.62322689000001</c:v>
                </c:pt>
                <c:pt idx="4493">
                  <c:v>-128.85437253000001</c:v>
                </c:pt>
                <c:pt idx="4494">
                  <c:v>-127.33654319</c:v>
                </c:pt>
                <c:pt idx="4495">
                  <c:v>-129.48759565</c:v>
                </c:pt>
                <c:pt idx="4496">
                  <c:v>-129.00876332000001</c:v>
                </c:pt>
                <c:pt idx="4497">
                  <c:v>-128.18819267000001</c:v>
                </c:pt>
                <c:pt idx="4498">
                  <c:v>-128.80691153000001</c:v>
                </c:pt>
                <c:pt idx="4499">
                  <c:v>-129.38013516000001</c:v>
                </c:pt>
                <c:pt idx="4500">
                  <c:v>-127.86668234</c:v>
                </c:pt>
                <c:pt idx="4501">
                  <c:v>-128.12868954999999</c:v>
                </c:pt>
                <c:pt idx="4502">
                  <c:v>-128.76383706999999</c:v>
                </c:pt>
                <c:pt idx="4503">
                  <c:v>-128.59064637</c:v>
                </c:pt>
                <c:pt idx="4504">
                  <c:v>-129.64321705</c:v>
                </c:pt>
                <c:pt idx="4505">
                  <c:v>-129.96911068</c:v>
                </c:pt>
                <c:pt idx="4506">
                  <c:v>-127.25983094999999</c:v>
                </c:pt>
                <c:pt idx="4507">
                  <c:v>-129.19302662000001</c:v>
                </c:pt>
                <c:pt idx="4508">
                  <c:v>-129.85261413000001</c:v>
                </c:pt>
                <c:pt idx="4509">
                  <c:v>-128.31313154</c:v>
                </c:pt>
                <c:pt idx="4510">
                  <c:v>-128.91837335</c:v>
                </c:pt>
                <c:pt idx="4511">
                  <c:v>-129.21135716000001</c:v>
                </c:pt>
                <c:pt idx="4512">
                  <c:v>-130.14078731000001</c:v>
                </c:pt>
                <c:pt idx="4513">
                  <c:v>-128.08117786</c:v>
                </c:pt>
                <c:pt idx="4514">
                  <c:v>-129.89606705</c:v>
                </c:pt>
                <c:pt idx="4515">
                  <c:v>-128.62355077000001</c:v>
                </c:pt>
                <c:pt idx="4516">
                  <c:v>-129.41371626</c:v>
                </c:pt>
                <c:pt idx="4517">
                  <c:v>-129.13378968999999</c:v>
                </c:pt>
                <c:pt idx="4518">
                  <c:v>-129.99990195999999</c:v>
                </c:pt>
                <c:pt idx="4519">
                  <c:v>-129.11970613</c:v>
                </c:pt>
                <c:pt idx="4520">
                  <c:v>-128.00572874</c:v>
                </c:pt>
                <c:pt idx="4521">
                  <c:v>-130.30987148</c:v>
                </c:pt>
                <c:pt idx="4522">
                  <c:v>-131.50396802</c:v>
                </c:pt>
                <c:pt idx="4523">
                  <c:v>-132.75534313</c:v>
                </c:pt>
                <c:pt idx="4524">
                  <c:v>-133.13011406000001</c:v>
                </c:pt>
                <c:pt idx="4525">
                  <c:v>-134.05788948</c:v>
                </c:pt>
                <c:pt idx="4526">
                  <c:v>-134.64230687</c:v>
                </c:pt>
                <c:pt idx="4527">
                  <c:v>-133.4363376</c:v>
                </c:pt>
                <c:pt idx="4528">
                  <c:v>-133.63765563999999</c:v>
                </c:pt>
                <c:pt idx="4529">
                  <c:v>-133.60550577999999</c:v>
                </c:pt>
                <c:pt idx="4530">
                  <c:v>-133.83927786999999</c:v>
                </c:pt>
                <c:pt idx="4531">
                  <c:v>-133.73012621000001</c:v>
                </c:pt>
                <c:pt idx="4532">
                  <c:v>-134.93770321</c:v>
                </c:pt>
                <c:pt idx="4533">
                  <c:v>-133.54216339999999</c:v>
                </c:pt>
                <c:pt idx="4534">
                  <c:v>-134.75103401000001</c:v>
                </c:pt>
                <c:pt idx="4535">
                  <c:v>-134.13173122000001</c:v>
                </c:pt>
                <c:pt idx="4536">
                  <c:v>-135.77230703000001</c:v>
                </c:pt>
                <c:pt idx="4537">
                  <c:v>-133.54449299000001</c:v>
                </c:pt>
                <c:pt idx="4538">
                  <c:v>-134.52159814000001</c:v>
                </c:pt>
                <c:pt idx="4539">
                  <c:v>-134.76809030999999</c:v>
                </c:pt>
                <c:pt idx="4540">
                  <c:v>-135.37189265999999</c:v>
                </c:pt>
                <c:pt idx="4541">
                  <c:v>-135.41748246</c:v>
                </c:pt>
                <c:pt idx="4542">
                  <c:v>-134.98247653000001</c:v>
                </c:pt>
                <c:pt idx="4543">
                  <c:v>-133.49704206999999</c:v>
                </c:pt>
                <c:pt idx="4544">
                  <c:v>-135.43265943</c:v>
                </c:pt>
                <c:pt idx="4545">
                  <c:v>-134.36475763000001</c:v>
                </c:pt>
                <c:pt idx="4546">
                  <c:v>-134.47446287</c:v>
                </c:pt>
                <c:pt idx="4547">
                  <c:v>-133.86922765</c:v>
                </c:pt>
                <c:pt idx="4548">
                  <c:v>-133.90057222999999</c:v>
                </c:pt>
                <c:pt idx="4549">
                  <c:v>-134.22393205</c:v>
                </c:pt>
                <c:pt idx="4550">
                  <c:v>-135.14170580999999</c:v>
                </c:pt>
                <c:pt idx="4551">
                  <c:v>-134.82995708000001</c:v>
                </c:pt>
                <c:pt idx="4552">
                  <c:v>-134.17938641999999</c:v>
                </c:pt>
                <c:pt idx="4553">
                  <c:v>-136.02116977</c:v>
                </c:pt>
                <c:pt idx="4554">
                  <c:v>-136.84052070999999</c:v>
                </c:pt>
                <c:pt idx="4555">
                  <c:v>-136.06507348</c:v>
                </c:pt>
                <c:pt idx="4556">
                  <c:v>-135.69326683</c:v>
                </c:pt>
                <c:pt idx="4557">
                  <c:v>-135.5738753</c:v>
                </c:pt>
                <c:pt idx="4558">
                  <c:v>-135.88291182</c:v>
                </c:pt>
                <c:pt idx="4559">
                  <c:v>-134.62549139999999</c:v>
                </c:pt>
                <c:pt idx="4560">
                  <c:v>-134.67513975</c:v>
                </c:pt>
                <c:pt idx="4561">
                  <c:v>-135.10589275000001</c:v>
                </c:pt>
                <c:pt idx="4562">
                  <c:v>-134.61069850999999</c:v>
                </c:pt>
                <c:pt idx="4563">
                  <c:v>-134.60994866999999</c:v>
                </c:pt>
                <c:pt idx="4564">
                  <c:v>-134.2539056</c:v>
                </c:pt>
                <c:pt idx="4565">
                  <c:v>-134.31604199</c:v>
                </c:pt>
                <c:pt idx="4566">
                  <c:v>-134.27005032</c:v>
                </c:pt>
                <c:pt idx="4567">
                  <c:v>-132.84804944000001</c:v>
                </c:pt>
                <c:pt idx="4568">
                  <c:v>-134.34667311999999</c:v>
                </c:pt>
                <c:pt idx="4569">
                  <c:v>-133.66805625000001</c:v>
                </c:pt>
                <c:pt idx="4570">
                  <c:v>-135.69196904</c:v>
                </c:pt>
                <c:pt idx="4571">
                  <c:v>-133.11354283</c:v>
                </c:pt>
                <c:pt idx="4572">
                  <c:v>-135.14110557999999</c:v>
                </c:pt>
                <c:pt idx="4573">
                  <c:v>-135.01421576000001</c:v>
                </c:pt>
                <c:pt idx="4574">
                  <c:v>-135.35530072</c:v>
                </c:pt>
                <c:pt idx="4575">
                  <c:v>-134.56367030999999</c:v>
                </c:pt>
                <c:pt idx="4576">
                  <c:v>-134.57880835</c:v>
                </c:pt>
                <c:pt idx="4577">
                  <c:v>-133.97740696</c:v>
                </c:pt>
                <c:pt idx="4578">
                  <c:v>-133.97718915999999</c:v>
                </c:pt>
                <c:pt idx="4579">
                  <c:v>-134.36233985000001</c:v>
                </c:pt>
                <c:pt idx="4580">
                  <c:v>-135.72511095999999</c:v>
                </c:pt>
                <c:pt idx="4581">
                  <c:v>-134.73342704999999</c:v>
                </c:pt>
                <c:pt idx="4582">
                  <c:v>-133.23600142999999</c:v>
                </c:pt>
                <c:pt idx="4583">
                  <c:v>-135.21368701</c:v>
                </c:pt>
                <c:pt idx="4584">
                  <c:v>-134.36517703999999</c:v>
                </c:pt>
                <c:pt idx="4585">
                  <c:v>-133.83787810000001</c:v>
                </c:pt>
                <c:pt idx="4586">
                  <c:v>-133.31327874999999</c:v>
                </c:pt>
                <c:pt idx="4587">
                  <c:v>-134.84450934</c:v>
                </c:pt>
                <c:pt idx="4588">
                  <c:v>-135.24357341000001</c:v>
                </c:pt>
                <c:pt idx="4589">
                  <c:v>-134.34644320000001</c:v>
                </c:pt>
                <c:pt idx="4590">
                  <c:v>-134.53554077000001</c:v>
                </c:pt>
                <c:pt idx="4591">
                  <c:v>-135.59991611000001</c:v>
                </c:pt>
                <c:pt idx="4592">
                  <c:v>-135.1215277</c:v>
                </c:pt>
                <c:pt idx="4593">
                  <c:v>-134.12966847999999</c:v>
                </c:pt>
                <c:pt idx="4594">
                  <c:v>-134.52019752999999</c:v>
                </c:pt>
                <c:pt idx="4595">
                  <c:v>-135.55713660000001</c:v>
                </c:pt>
                <c:pt idx="4596">
                  <c:v>-135.36828831</c:v>
                </c:pt>
                <c:pt idx="4597">
                  <c:v>-134.33299131999999</c:v>
                </c:pt>
                <c:pt idx="4598">
                  <c:v>-136.71324698999999</c:v>
                </c:pt>
                <c:pt idx="4599">
                  <c:v>-134.81099293</c:v>
                </c:pt>
                <c:pt idx="4600">
                  <c:v>-135.01106282000001</c:v>
                </c:pt>
                <c:pt idx="4601">
                  <c:v>-135.39753302</c:v>
                </c:pt>
                <c:pt idx="4602">
                  <c:v>-133.41639169999999</c:v>
                </c:pt>
                <c:pt idx="4603">
                  <c:v>-134.77937367999999</c:v>
                </c:pt>
                <c:pt idx="4604">
                  <c:v>-133.56998426000001</c:v>
                </c:pt>
                <c:pt idx="4605">
                  <c:v>-134.85873486</c:v>
                </c:pt>
                <c:pt idx="4606">
                  <c:v>-134.96780928999999</c:v>
                </c:pt>
                <c:pt idx="4607">
                  <c:v>-134.38066326000001</c:v>
                </c:pt>
                <c:pt idx="4608">
                  <c:v>-134.01750787</c:v>
                </c:pt>
                <c:pt idx="4609">
                  <c:v>-135.40765014999999</c:v>
                </c:pt>
                <c:pt idx="4610">
                  <c:v>-134.32784548000001</c:v>
                </c:pt>
                <c:pt idx="4611">
                  <c:v>-134.17222171</c:v>
                </c:pt>
                <c:pt idx="4612">
                  <c:v>-134.04879993</c:v>
                </c:pt>
                <c:pt idx="4613">
                  <c:v>-135.68871211999999</c:v>
                </c:pt>
                <c:pt idx="4614">
                  <c:v>-133.52140517999999</c:v>
                </c:pt>
                <c:pt idx="4615">
                  <c:v>-133.9265087</c:v>
                </c:pt>
                <c:pt idx="4616">
                  <c:v>-135.66990118000001</c:v>
                </c:pt>
                <c:pt idx="4617">
                  <c:v>-134.58637630999999</c:v>
                </c:pt>
                <c:pt idx="4618">
                  <c:v>-133.44307087000001</c:v>
                </c:pt>
                <c:pt idx="4619">
                  <c:v>-134.83707809000001</c:v>
                </c:pt>
                <c:pt idx="4620">
                  <c:v>-134.44752721</c:v>
                </c:pt>
                <c:pt idx="4621">
                  <c:v>-134.59963046999999</c:v>
                </c:pt>
                <c:pt idx="4622">
                  <c:v>-135.18847496999999</c:v>
                </c:pt>
                <c:pt idx="4623">
                  <c:v>-135.68510276000001</c:v>
                </c:pt>
                <c:pt idx="4624">
                  <c:v>-134.82067828000001</c:v>
                </c:pt>
                <c:pt idx="4625">
                  <c:v>-135.08396503</c:v>
                </c:pt>
                <c:pt idx="4626">
                  <c:v>-134.61948335</c:v>
                </c:pt>
                <c:pt idx="4627">
                  <c:v>-136.28905424999999</c:v>
                </c:pt>
                <c:pt idx="4628">
                  <c:v>-136.05837746</c:v>
                </c:pt>
                <c:pt idx="4629">
                  <c:v>-134.38925982999999</c:v>
                </c:pt>
                <c:pt idx="4630">
                  <c:v>-135.4732386</c:v>
                </c:pt>
                <c:pt idx="4631">
                  <c:v>-135.45799600999999</c:v>
                </c:pt>
                <c:pt idx="4632">
                  <c:v>-132.1283967</c:v>
                </c:pt>
                <c:pt idx="4633">
                  <c:v>-132.88798883000001</c:v>
                </c:pt>
                <c:pt idx="4634">
                  <c:v>-134.52719988999999</c:v>
                </c:pt>
                <c:pt idx="4635">
                  <c:v>-134.74341959</c:v>
                </c:pt>
                <c:pt idx="4636">
                  <c:v>-134.46605681</c:v>
                </c:pt>
                <c:pt idx="4637">
                  <c:v>-133.88178013999999</c:v>
                </c:pt>
                <c:pt idx="4638">
                  <c:v>-134.73068387000001</c:v>
                </c:pt>
                <c:pt idx="4639">
                  <c:v>-135.42621106999999</c:v>
                </c:pt>
                <c:pt idx="4640">
                  <c:v>-134.79208186</c:v>
                </c:pt>
                <c:pt idx="4641">
                  <c:v>-134.36064898000001</c:v>
                </c:pt>
                <c:pt idx="4642">
                  <c:v>-135.10110983999999</c:v>
                </c:pt>
                <c:pt idx="4643">
                  <c:v>-135.53413159999999</c:v>
                </c:pt>
                <c:pt idx="4644">
                  <c:v>-134.95983183000001</c:v>
                </c:pt>
                <c:pt idx="4645">
                  <c:v>-135.08532423</c:v>
                </c:pt>
                <c:pt idx="4646">
                  <c:v>-134.01326616</c:v>
                </c:pt>
                <c:pt idx="4647">
                  <c:v>-133.87792542</c:v>
                </c:pt>
                <c:pt idx="4648">
                  <c:v>-135.02232057000001</c:v>
                </c:pt>
                <c:pt idx="4649">
                  <c:v>-135.51771599</c:v>
                </c:pt>
                <c:pt idx="4650">
                  <c:v>-134.69670101</c:v>
                </c:pt>
                <c:pt idx="4651">
                  <c:v>-134.09421988</c:v>
                </c:pt>
                <c:pt idx="4652">
                  <c:v>-135.13522688</c:v>
                </c:pt>
                <c:pt idx="4653">
                  <c:v>-135.13236214</c:v>
                </c:pt>
                <c:pt idx="4654">
                  <c:v>-133.66366916999999</c:v>
                </c:pt>
                <c:pt idx="4655">
                  <c:v>-134.32764104</c:v>
                </c:pt>
                <c:pt idx="4656">
                  <c:v>-134.76415721999999</c:v>
                </c:pt>
                <c:pt idx="4657">
                  <c:v>-135.93597344</c:v>
                </c:pt>
                <c:pt idx="4658">
                  <c:v>-134.15723034000001</c:v>
                </c:pt>
                <c:pt idx="4659">
                  <c:v>-134.88450521999999</c:v>
                </c:pt>
                <c:pt idx="4660">
                  <c:v>-134.20410996000001</c:v>
                </c:pt>
                <c:pt idx="4661">
                  <c:v>-133.86211496999999</c:v>
                </c:pt>
                <c:pt idx="4662">
                  <c:v>-134.62168455</c:v>
                </c:pt>
                <c:pt idx="4663">
                  <c:v>-134.83698901</c:v>
                </c:pt>
                <c:pt idx="4664">
                  <c:v>-134.47999526000001</c:v>
                </c:pt>
                <c:pt idx="4665">
                  <c:v>-136.75304435999999</c:v>
                </c:pt>
                <c:pt idx="4666">
                  <c:v>-134.74305884</c:v>
                </c:pt>
                <c:pt idx="4667">
                  <c:v>-134.66495469</c:v>
                </c:pt>
                <c:pt idx="4668">
                  <c:v>-135.06932268</c:v>
                </c:pt>
                <c:pt idx="4669">
                  <c:v>-134.44831929</c:v>
                </c:pt>
                <c:pt idx="4670">
                  <c:v>-134.47648995</c:v>
                </c:pt>
                <c:pt idx="4671">
                  <c:v>-134.29769425999999</c:v>
                </c:pt>
                <c:pt idx="4672">
                  <c:v>-134.34336293000001</c:v>
                </c:pt>
                <c:pt idx="4673">
                  <c:v>-133.61190766000001</c:v>
                </c:pt>
                <c:pt idx="4674">
                  <c:v>-133.19730483999999</c:v>
                </c:pt>
                <c:pt idx="4675">
                  <c:v>-134.74588398</c:v>
                </c:pt>
                <c:pt idx="4676">
                  <c:v>-135.34448484000001</c:v>
                </c:pt>
                <c:pt idx="4677">
                  <c:v>-135.48735277</c:v>
                </c:pt>
                <c:pt idx="4678">
                  <c:v>-133.74147851999999</c:v>
                </c:pt>
                <c:pt idx="4679">
                  <c:v>-134.61946799</c:v>
                </c:pt>
                <c:pt idx="4680">
                  <c:v>-135.84757450999999</c:v>
                </c:pt>
                <c:pt idx="4681">
                  <c:v>-135.61256001000001</c:v>
                </c:pt>
                <c:pt idx="4682">
                  <c:v>-135.85559448999999</c:v>
                </c:pt>
                <c:pt idx="4683">
                  <c:v>-134.59215839000001</c:v>
                </c:pt>
                <c:pt idx="4684">
                  <c:v>-135.84419371000001</c:v>
                </c:pt>
                <c:pt idx="4685">
                  <c:v>-134.45164801999999</c:v>
                </c:pt>
                <c:pt idx="4686">
                  <c:v>-133.98959392</c:v>
                </c:pt>
                <c:pt idx="4687">
                  <c:v>-136.02991041999999</c:v>
                </c:pt>
                <c:pt idx="4688">
                  <c:v>-134.00104780000001</c:v>
                </c:pt>
                <c:pt idx="4689">
                  <c:v>-133.83066438</c:v>
                </c:pt>
                <c:pt idx="4690">
                  <c:v>-134.82165549000001</c:v>
                </c:pt>
                <c:pt idx="4691">
                  <c:v>-134.34232560000001</c:v>
                </c:pt>
                <c:pt idx="4692">
                  <c:v>-134.92729352999999</c:v>
                </c:pt>
                <c:pt idx="4693">
                  <c:v>-133.70633737</c:v>
                </c:pt>
                <c:pt idx="4694">
                  <c:v>-133.82782628999999</c:v>
                </c:pt>
                <c:pt idx="4695">
                  <c:v>-134.23455870000001</c:v>
                </c:pt>
                <c:pt idx="4696">
                  <c:v>-134.44996452999999</c:v>
                </c:pt>
                <c:pt idx="4697">
                  <c:v>-134.94648763000001</c:v>
                </c:pt>
                <c:pt idx="4698">
                  <c:v>-134.75941893999999</c:v>
                </c:pt>
                <c:pt idx="4699">
                  <c:v>-134.86735374</c:v>
                </c:pt>
                <c:pt idx="4700">
                  <c:v>-136.04752214999999</c:v>
                </c:pt>
                <c:pt idx="4701">
                  <c:v>-134.97853190000001</c:v>
                </c:pt>
                <c:pt idx="4702">
                  <c:v>-134.90137225000001</c:v>
                </c:pt>
                <c:pt idx="4703">
                  <c:v>-134.79191446999999</c:v>
                </c:pt>
                <c:pt idx="4704">
                  <c:v>-134.76101611999999</c:v>
                </c:pt>
                <c:pt idx="4705">
                  <c:v>-135.02272386999999</c:v>
                </c:pt>
                <c:pt idx="4706">
                  <c:v>-135.72071464999999</c:v>
                </c:pt>
                <c:pt idx="4707">
                  <c:v>-134.45214350000001</c:v>
                </c:pt>
                <c:pt idx="4708">
                  <c:v>-136.11941780000001</c:v>
                </c:pt>
                <c:pt idx="4709">
                  <c:v>-135.07001500000001</c:v>
                </c:pt>
                <c:pt idx="4710">
                  <c:v>-135.62478798999999</c:v>
                </c:pt>
                <c:pt idx="4711">
                  <c:v>-135.51495777</c:v>
                </c:pt>
                <c:pt idx="4712">
                  <c:v>-135.27103879000001</c:v>
                </c:pt>
                <c:pt idx="4713">
                  <c:v>-134.74267664000001</c:v>
                </c:pt>
                <c:pt idx="4714">
                  <c:v>-134.91284736</c:v>
                </c:pt>
                <c:pt idx="4715">
                  <c:v>-133.97101407</c:v>
                </c:pt>
                <c:pt idx="4716">
                  <c:v>-135.13394890000001</c:v>
                </c:pt>
                <c:pt idx="4717">
                  <c:v>-135.59309500000001</c:v>
                </c:pt>
                <c:pt idx="4718">
                  <c:v>-134.72872165000001</c:v>
                </c:pt>
                <c:pt idx="4719">
                  <c:v>-134.22014616000001</c:v>
                </c:pt>
                <c:pt idx="4720">
                  <c:v>-133.55322845000001</c:v>
                </c:pt>
                <c:pt idx="4721">
                  <c:v>-135.24184342999999</c:v>
                </c:pt>
                <c:pt idx="4722">
                  <c:v>-135.13159422000001</c:v>
                </c:pt>
                <c:pt idx="4723">
                  <c:v>-134.98130037999999</c:v>
                </c:pt>
                <c:pt idx="4724">
                  <c:v>-134.29742307999999</c:v>
                </c:pt>
                <c:pt idx="4725">
                  <c:v>-135.36355588000001</c:v>
                </c:pt>
                <c:pt idx="4726">
                  <c:v>-133.75750522999999</c:v>
                </c:pt>
                <c:pt idx="4727">
                  <c:v>-134.94530426</c:v>
                </c:pt>
                <c:pt idx="4728">
                  <c:v>-133.69287428999999</c:v>
                </c:pt>
                <c:pt idx="4729">
                  <c:v>-134.89929914999999</c:v>
                </c:pt>
                <c:pt idx="4730">
                  <c:v>-134.31148546</c:v>
                </c:pt>
                <c:pt idx="4731">
                  <c:v>-134.49875549999999</c:v>
                </c:pt>
                <c:pt idx="4732">
                  <c:v>-134.37703809000001</c:v>
                </c:pt>
                <c:pt idx="4733">
                  <c:v>-133.86522328999999</c:v>
                </c:pt>
                <c:pt idx="4734">
                  <c:v>-135.53531774000001</c:v>
                </c:pt>
                <c:pt idx="4735">
                  <c:v>-135.92233546</c:v>
                </c:pt>
                <c:pt idx="4736">
                  <c:v>-136.81870712</c:v>
                </c:pt>
                <c:pt idx="4737">
                  <c:v>-138.47257031999999</c:v>
                </c:pt>
                <c:pt idx="4738">
                  <c:v>-138.36399091999999</c:v>
                </c:pt>
                <c:pt idx="4739">
                  <c:v>-138.95253536999999</c:v>
                </c:pt>
                <c:pt idx="4740">
                  <c:v>-140.02020833</c:v>
                </c:pt>
                <c:pt idx="4741">
                  <c:v>-141.13779868</c:v>
                </c:pt>
                <c:pt idx="4742">
                  <c:v>-139.45296926</c:v>
                </c:pt>
                <c:pt idx="4743">
                  <c:v>-140.95167000000001</c:v>
                </c:pt>
                <c:pt idx="4744">
                  <c:v>-140.54938738000001</c:v>
                </c:pt>
                <c:pt idx="4745">
                  <c:v>-140.54981688000001</c:v>
                </c:pt>
                <c:pt idx="4746">
                  <c:v>-139.63837325</c:v>
                </c:pt>
                <c:pt idx="4747">
                  <c:v>-142.22208137999999</c:v>
                </c:pt>
                <c:pt idx="4748">
                  <c:v>-142.21951976</c:v>
                </c:pt>
                <c:pt idx="4749">
                  <c:v>-140.95301273999999</c:v>
                </c:pt>
                <c:pt idx="4750">
                  <c:v>-142.00454819999999</c:v>
                </c:pt>
                <c:pt idx="4751">
                  <c:v>-140.67519240999999</c:v>
                </c:pt>
                <c:pt idx="4752">
                  <c:v>-140.62478536</c:v>
                </c:pt>
                <c:pt idx="4753">
                  <c:v>-140.34801594999999</c:v>
                </c:pt>
                <c:pt idx="4754">
                  <c:v>-140.98306575000001</c:v>
                </c:pt>
                <c:pt idx="4755">
                  <c:v>-141.70812917999999</c:v>
                </c:pt>
                <c:pt idx="4756">
                  <c:v>-141.89584472000001</c:v>
                </c:pt>
                <c:pt idx="4757">
                  <c:v>-141.26393544999999</c:v>
                </c:pt>
                <c:pt idx="4758">
                  <c:v>-141.24429986999999</c:v>
                </c:pt>
                <c:pt idx="4759">
                  <c:v>-139.07831834000001</c:v>
                </c:pt>
                <c:pt idx="4760">
                  <c:v>-142.04802368</c:v>
                </c:pt>
                <c:pt idx="4761">
                  <c:v>-140.93443163000001</c:v>
                </c:pt>
                <c:pt idx="4762">
                  <c:v>-140.93572583</c:v>
                </c:pt>
                <c:pt idx="4763">
                  <c:v>-139.82023206</c:v>
                </c:pt>
                <c:pt idx="4764">
                  <c:v>-141.59990352</c:v>
                </c:pt>
                <c:pt idx="4765">
                  <c:v>-140.20975006</c:v>
                </c:pt>
                <c:pt idx="4766">
                  <c:v>-141.12187571000001</c:v>
                </c:pt>
                <c:pt idx="4767">
                  <c:v>-142.05066189999999</c:v>
                </c:pt>
                <c:pt idx="4768">
                  <c:v>-141.30703506</c:v>
                </c:pt>
                <c:pt idx="4769">
                  <c:v>-141.01829232</c:v>
                </c:pt>
                <c:pt idx="4770">
                  <c:v>-140.70661268000001</c:v>
                </c:pt>
                <c:pt idx="4771">
                  <c:v>-142.06793456</c:v>
                </c:pt>
                <c:pt idx="4772">
                  <c:v>-141.58600991</c:v>
                </c:pt>
                <c:pt idx="4773">
                  <c:v>-140.65442747</c:v>
                </c:pt>
                <c:pt idx="4774">
                  <c:v>-139.60925755</c:v>
                </c:pt>
                <c:pt idx="4775">
                  <c:v>-140.96966545000001</c:v>
                </c:pt>
                <c:pt idx="4776">
                  <c:v>-141.27398367999999</c:v>
                </c:pt>
                <c:pt idx="4777">
                  <c:v>-141.43301980000001</c:v>
                </c:pt>
                <c:pt idx="4778">
                  <c:v>-140.52173436000001</c:v>
                </c:pt>
                <c:pt idx="4779">
                  <c:v>-142.17313906999999</c:v>
                </c:pt>
                <c:pt idx="4780">
                  <c:v>-141.40011819</c:v>
                </c:pt>
                <c:pt idx="4781">
                  <c:v>-141.13693058999999</c:v>
                </c:pt>
                <c:pt idx="4782">
                  <c:v>-140.82571752999999</c:v>
                </c:pt>
                <c:pt idx="4783">
                  <c:v>-141.16800179000001</c:v>
                </c:pt>
                <c:pt idx="4784">
                  <c:v>-141.24638575</c:v>
                </c:pt>
                <c:pt idx="4785">
                  <c:v>-141.07404328999999</c:v>
                </c:pt>
                <c:pt idx="4786">
                  <c:v>-141.77280193000001</c:v>
                </c:pt>
                <c:pt idx="4787">
                  <c:v>-141.04498931000001</c:v>
                </c:pt>
                <c:pt idx="4788">
                  <c:v>-140.10238351999999</c:v>
                </c:pt>
                <c:pt idx="4789">
                  <c:v>-140.82912324</c:v>
                </c:pt>
                <c:pt idx="4790">
                  <c:v>-141.58685567000001</c:v>
                </c:pt>
                <c:pt idx="4791">
                  <c:v>-140.81378165000001</c:v>
                </c:pt>
                <c:pt idx="4792">
                  <c:v>-141.32862495000001</c:v>
                </c:pt>
                <c:pt idx="4793">
                  <c:v>-140.18635982999999</c:v>
                </c:pt>
                <c:pt idx="4794">
                  <c:v>-140.67228639999999</c:v>
                </c:pt>
                <c:pt idx="4795">
                  <c:v>-141.66316617000001</c:v>
                </c:pt>
                <c:pt idx="4796">
                  <c:v>-139.98994449</c:v>
                </c:pt>
                <c:pt idx="4797">
                  <c:v>-141.71027371</c:v>
                </c:pt>
                <c:pt idx="4798">
                  <c:v>-142.29747999</c:v>
                </c:pt>
                <c:pt idx="4799">
                  <c:v>-140.11549042999999</c:v>
                </c:pt>
                <c:pt idx="4800">
                  <c:v>-141.59980268000001</c:v>
                </c:pt>
                <c:pt idx="4801">
                  <c:v>-141.60092793000001</c:v>
                </c:pt>
                <c:pt idx="4802">
                  <c:v>-142.37521171</c:v>
                </c:pt>
                <c:pt idx="4803">
                  <c:v>-141.86508370999999</c:v>
                </c:pt>
                <c:pt idx="4804">
                  <c:v>-141.42946212000001</c:v>
                </c:pt>
                <c:pt idx="4805">
                  <c:v>-141.15135397</c:v>
                </c:pt>
                <c:pt idx="4806">
                  <c:v>-141.43107817999999</c:v>
                </c:pt>
                <c:pt idx="4807">
                  <c:v>-140.53484327000001</c:v>
                </c:pt>
                <c:pt idx="4808">
                  <c:v>-139.49647741000001</c:v>
                </c:pt>
                <c:pt idx="4809">
                  <c:v>-141.40296211</c:v>
                </c:pt>
                <c:pt idx="4810">
                  <c:v>-141.24640453000001</c:v>
                </c:pt>
                <c:pt idx="4811">
                  <c:v>-140.86057115</c:v>
                </c:pt>
                <c:pt idx="4812">
                  <c:v>-141.72437292000001</c:v>
                </c:pt>
                <c:pt idx="4813">
                  <c:v>-142.68790759000001</c:v>
                </c:pt>
                <c:pt idx="4814">
                  <c:v>-140.84586970999999</c:v>
                </c:pt>
                <c:pt idx="4815">
                  <c:v>-140.53677432999999</c:v>
                </c:pt>
                <c:pt idx="4816">
                  <c:v>-140.17934763</c:v>
                </c:pt>
                <c:pt idx="4817">
                  <c:v>-140.34935091</c:v>
                </c:pt>
                <c:pt idx="4818">
                  <c:v>-140.77964069000001</c:v>
                </c:pt>
                <c:pt idx="4819">
                  <c:v>-140.20798239999999</c:v>
                </c:pt>
                <c:pt idx="4820">
                  <c:v>-143.10226399000001</c:v>
                </c:pt>
                <c:pt idx="4821">
                  <c:v>-140.28613379999999</c:v>
                </c:pt>
                <c:pt idx="4822">
                  <c:v>-141.38785311999999</c:v>
                </c:pt>
                <c:pt idx="4823">
                  <c:v>-139.73144310999999</c:v>
                </c:pt>
                <c:pt idx="4824">
                  <c:v>-141.57250101</c:v>
                </c:pt>
                <c:pt idx="4825">
                  <c:v>-141.37134732999999</c:v>
                </c:pt>
                <c:pt idx="4826">
                  <c:v>-140.51773575999999</c:v>
                </c:pt>
                <c:pt idx="4827">
                  <c:v>-141.29031394</c:v>
                </c:pt>
                <c:pt idx="4828">
                  <c:v>-141.09003052</c:v>
                </c:pt>
                <c:pt idx="4829">
                  <c:v>-141.39890131000001</c:v>
                </c:pt>
                <c:pt idx="4830">
                  <c:v>-142.83827642</c:v>
                </c:pt>
                <c:pt idx="4831">
                  <c:v>-140.36123058999999</c:v>
                </c:pt>
                <c:pt idx="4832">
                  <c:v>-141.10459569</c:v>
                </c:pt>
                <c:pt idx="4833">
                  <c:v>-142.18734911000001</c:v>
                </c:pt>
                <c:pt idx="4834">
                  <c:v>-140.85614353</c:v>
                </c:pt>
                <c:pt idx="4835">
                  <c:v>-141.41377374000001</c:v>
                </c:pt>
                <c:pt idx="4836">
                  <c:v>-140.87296979000001</c:v>
                </c:pt>
                <c:pt idx="4837">
                  <c:v>-141.25964352</c:v>
                </c:pt>
                <c:pt idx="4838">
                  <c:v>-141.27452918</c:v>
                </c:pt>
                <c:pt idx="4839">
                  <c:v>-140.39554658</c:v>
                </c:pt>
                <c:pt idx="4840">
                  <c:v>-140.24131116000001</c:v>
                </c:pt>
                <c:pt idx="4841">
                  <c:v>-141.24417199999999</c:v>
                </c:pt>
                <c:pt idx="4842">
                  <c:v>-141.61798295</c:v>
                </c:pt>
                <c:pt idx="4843">
                  <c:v>-141.22856530999999</c:v>
                </c:pt>
                <c:pt idx="4844">
                  <c:v>-141.86123298000001</c:v>
                </c:pt>
                <c:pt idx="4845">
                  <c:v>-141.11986906999999</c:v>
                </c:pt>
                <c:pt idx="4846">
                  <c:v>-140.99549546</c:v>
                </c:pt>
                <c:pt idx="4847">
                  <c:v>-141.02996701999999</c:v>
                </c:pt>
                <c:pt idx="4848">
                  <c:v>-141.92457264000001</c:v>
                </c:pt>
                <c:pt idx="4849">
                  <c:v>-141.24198196</c:v>
                </c:pt>
                <c:pt idx="4850">
                  <c:v>-140.54839810999999</c:v>
                </c:pt>
                <c:pt idx="4851">
                  <c:v>-139.99175255</c:v>
                </c:pt>
                <c:pt idx="4852">
                  <c:v>-141.24590305999999</c:v>
                </c:pt>
                <c:pt idx="4853">
                  <c:v>-141.47866486000001</c:v>
                </c:pt>
                <c:pt idx="4854">
                  <c:v>-141.73832616000001</c:v>
                </c:pt>
                <c:pt idx="4855">
                  <c:v>-142.28215875999999</c:v>
                </c:pt>
                <c:pt idx="4856">
                  <c:v>-140.57570863000001</c:v>
                </c:pt>
                <c:pt idx="4857">
                  <c:v>-142.57259332999999</c:v>
                </c:pt>
                <c:pt idx="4858">
                  <c:v>-140.71707175</c:v>
                </c:pt>
                <c:pt idx="4859">
                  <c:v>-141.08704423</c:v>
                </c:pt>
                <c:pt idx="4860">
                  <c:v>-141.83008799000001</c:v>
                </c:pt>
                <c:pt idx="4861">
                  <c:v>-140.94871787</c:v>
                </c:pt>
                <c:pt idx="4862">
                  <c:v>-140.43560417</c:v>
                </c:pt>
                <c:pt idx="4863">
                  <c:v>-139.72639072999999</c:v>
                </c:pt>
                <c:pt idx="4864">
                  <c:v>-141.27248963</c:v>
                </c:pt>
                <c:pt idx="4865">
                  <c:v>-131.66700546000001</c:v>
                </c:pt>
                <c:pt idx="4866">
                  <c:v>-103.04055162</c:v>
                </c:pt>
                <c:pt idx="4867">
                  <c:v>-82.557497470000001</c:v>
                </c:pt>
                <c:pt idx="4868">
                  <c:v>-75.886297679999998</c:v>
                </c:pt>
                <c:pt idx="4869">
                  <c:v>-76.058711729999999</c:v>
                </c:pt>
                <c:pt idx="4870">
                  <c:v>-73.752193309999996</c:v>
                </c:pt>
                <c:pt idx="4871">
                  <c:v>-75.814507309999996</c:v>
                </c:pt>
                <c:pt idx="4872">
                  <c:v>-75.424755689999998</c:v>
                </c:pt>
                <c:pt idx="4873">
                  <c:v>-75.500379960000004</c:v>
                </c:pt>
                <c:pt idx="4874">
                  <c:v>-75.331215049999997</c:v>
                </c:pt>
                <c:pt idx="4875">
                  <c:v>-76.351953080000001</c:v>
                </c:pt>
                <c:pt idx="4876">
                  <c:v>-74.234614329999999</c:v>
                </c:pt>
                <c:pt idx="4877">
                  <c:v>-74.730020269999997</c:v>
                </c:pt>
                <c:pt idx="4878">
                  <c:v>-74.465349779999997</c:v>
                </c:pt>
                <c:pt idx="4879">
                  <c:v>-74.480780210000006</c:v>
                </c:pt>
                <c:pt idx="4880">
                  <c:v>-74.250605140000005</c:v>
                </c:pt>
                <c:pt idx="4881">
                  <c:v>-75.408631929999999</c:v>
                </c:pt>
                <c:pt idx="4882">
                  <c:v>-75.563109760000003</c:v>
                </c:pt>
                <c:pt idx="4883">
                  <c:v>-74.852825359999997</c:v>
                </c:pt>
                <c:pt idx="4884">
                  <c:v>-74.512350889999993</c:v>
                </c:pt>
                <c:pt idx="4885">
                  <c:v>-73.412054909999995</c:v>
                </c:pt>
                <c:pt idx="4886">
                  <c:v>-74.543534859999994</c:v>
                </c:pt>
                <c:pt idx="4887">
                  <c:v>-74.169920250000004</c:v>
                </c:pt>
                <c:pt idx="4888">
                  <c:v>-74.526312680000004</c:v>
                </c:pt>
                <c:pt idx="4889">
                  <c:v>-75.097855229999993</c:v>
                </c:pt>
                <c:pt idx="4890">
                  <c:v>-73.861011590000004</c:v>
                </c:pt>
                <c:pt idx="4891">
                  <c:v>-75.840449520000007</c:v>
                </c:pt>
                <c:pt idx="4892">
                  <c:v>-74.941542999999996</c:v>
                </c:pt>
                <c:pt idx="4893">
                  <c:v>-75.747944500000003</c:v>
                </c:pt>
                <c:pt idx="4894">
                  <c:v>-73.242365919999997</c:v>
                </c:pt>
                <c:pt idx="4895">
                  <c:v>-75.222309199999998</c:v>
                </c:pt>
                <c:pt idx="4896">
                  <c:v>-73.582873669999998</c:v>
                </c:pt>
                <c:pt idx="4897">
                  <c:v>-74.978097099999999</c:v>
                </c:pt>
                <c:pt idx="4898">
                  <c:v>-74.543204009999997</c:v>
                </c:pt>
                <c:pt idx="4899">
                  <c:v>-73.366277850000003</c:v>
                </c:pt>
                <c:pt idx="4900">
                  <c:v>-74.233717119999994</c:v>
                </c:pt>
                <c:pt idx="4901">
                  <c:v>-75.332234799999995</c:v>
                </c:pt>
                <c:pt idx="4902">
                  <c:v>-73.876400709999999</c:v>
                </c:pt>
                <c:pt idx="4903">
                  <c:v>-74.929440069999998</c:v>
                </c:pt>
                <c:pt idx="4904">
                  <c:v>-73.240931930000002</c:v>
                </c:pt>
                <c:pt idx="4905">
                  <c:v>-73.630809290000002</c:v>
                </c:pt>
                <c:pt idx="4906">
                  <c:v>-74.031986290000006</c:v>
                </c:pt>
                <c:pt idx="4907">
                  <c:v>-73.860901240000004</c:v>
                </c:pt>
                <c:pt idx="4908">
                  <c:v>-74.234965439999996</c:v>
                </c:pt>
                <c:pt idx="4909">
                  <c:v>-74.666297110000002</c:v>
                </c:pt>
                <c:pt idx="4910">
                  <c:v>-74.217970059999999</c:v>
                </c:pt>
                <c:pt idx="4911">
                  <c:v>-74.092878519999999</c:v>
                </c:pt>
                <c:pt idx="4912">
                  <c:v>-75.315001359999997</c:v>
                </c:pt>
                <c:pt idx="4913">
                  <c:v>-74.371183259999995</c:v>
                </c:pt>
                <c:pt idx="4914">
                  <c:v>-73.689903970000003</c:v>
                </c:pt>
                <c:pt idx="4915">
                  <c:v>-74.804264919999994</c:v>
                </c:pt>
                <c:pt idx="4916">
                  <c:v>-74.183922609999996</c:v>
                </c:pt>
                <c:pt idx="4917">
                  <c:v>-74.555666630000005</c:v>
                </c:pt>
                <c:pt idx="4918">
                  <c:v>-74.076528460000006</c:v>
                </c:pt>
                <c:pt idx="4919">
                  <c:v>-73.334254430000001</c:v>
                </c:pt>
                <c:pt idx="4920">
                  <c:v>-74.06183695</c:v>
                </c:pt>
                <c:pt idx="4921">
                  <c:v>-73.631225490000006</c:v>
                </c:pt>
                <c:pt idx="4922">
                  <c:v>-74.851993930000006</c:v>
                </c:pt>
                <c:pt idx="4923">
                  <c:v>-74.650343919999997</c:v>
                </c:pt>
                <c:pt idx="4924">
                  <c:v>-74.788478190000006</c:v>
                </c:pt>
                <c:pt idx="4925">
                  <c:v>-75.684615199999996</c:v>
                </c:pt>
                <c:pt idx="4926">
                  <c:v>-73.103281870000004</c:v>
                </c:pt>
                <c:pt idx="4927">
                  <c:v>-74.819977499999993</c:v>
                </c:pt>
                <c:pt idx="4928">
                  <c:v>-72.343941189999995</c:v>
                </c:pt>
                <c:pt idx="4929">
                  <c:v>-75.331587650000003</c:v>
                </c:pt>
                <c:pt idx="4930">
                  <c:v>-74.95791303</c:v>
                </c:pt>
                <c:pt idx="4931">
                  <c:v>-74.542681700000003</c:v>
                </c:pt>
                <c:pt idx="4932">
                  <c:v>-76.073523399999999</c:v>
                </c:pt>
                <c:pt idx="4933">
                  <c:v>-74.326028469999997</c:v>
                </c:pt>
                <c:pt idx="4934">
                  <c:v>-73.784165040000005</c:v>
                </c:pt>
                <c:pt idx="4935">
                  <c:v>-73.906834759999995</c:v>
                </c:pt>
                <c:pt idx="4936">
                  <c:v>-72.824626190000004</c:v>
                </c:pt>
                <c:pt idx="4937">
                  <c:v>-73.255988340000002</c:v>
                </c:pt>
                <c:pt idx="4938">
                  <c:v>-74.710863759999995</c:v>
                </c:pt>
                <c:pt idx="4939">
                  <c:v>-72.978825049999998</c:v>
                </c:pt>
                <c:pt idx="4940">
                  <c:v>-73.937886050000003</c:v>
                </c:pt>
                <c:pt idx="4941">
                  <c:v>-73.610493689999998</c:v>
                </c:pt>
                <c:pt idx="4942">
                  <c:v>-73.936700930000001</c:v>
                </c:pt>
                <c:pt idx="4943">
                  <c:v>-74.368513840000006</c:v>
                </c:pt>
                <c:pt idx="4944">
                  <c:v>-74.073750649999994</c:v>
                </c:pt>
                <c:pt idx="4945">
                  <c:v>-73.594889080000002</c:v>
                </c:pt>
                <c:pt idx="4946">
                  <c:v>-74.276047219999995</c:v>
                </c:pt>
                <c:pt idx="4947">
                  <c:v>-74.262617879999993</c:v>
                </c:pt>
                <c:pt idx="4948">
                  <c:v>-74.354316490000002</c:v>
                </c:pt>
                <c:pt idx="4949">
                  <c:v>-74.618382479999994</c:v>
                </c:pt>
                <c:pt idx="4950">
                  <c:v>-74.851733699999997</c:v>
                </c:pt>
                <c:pt idx="4951">
                  <c:v>-74.031637040000007</c:v>
                </c:pt>
                <c:pt idx="4952">
                  <c:v>-74.138982839999997</c:v>
                </c:pt>
                <c:pt idx="4953">
                  <c:v>-74.463515599999994</c:v>
                </c:pt>
                <c:pt idx="4954">
                  <c:v>-74.014651299999997</c:v>
                </c:pt>
                <c:pt idx="4955">
                  <c:v>-73.134501720000003</c:v>
                </c:pt>
                <c:pt idx="4956">
                  <c:v>-73.257104600000005</c:v>
                </c:pt>
                <c:pt idx="4957">
                  <c:v>-73.614923750000003</c:v>
                </c:pt>
                <c:pt idx="4958">
                  <c:v>-72.174618629999998</c:v>
                </c:pt>
                <c:pt idx="4959">
                  <c:v>-74.359341479999998</c:v>
                </c:pt>
                <c:pt idx="4960">
                  <c:v>-74.216213550000006</c:v>
                </c:pt>
                <c:pt idx="4961">
                  <c:v>-74.741888650000007</c:v>
                </c:pt>
                <c:pt idx="4962">
                  <c:v>-75.097970099999998</c:v>
                </c:pt>
                <c:pt idx="4963">
                  <c:v>-74.370450820000002</c:v>
                </c:pt>
                <c:pt idx="4964">
                  <c:v>-74.446903579999997</c:v>
                </c:pt>
                <c:pt idx="4965">
                  <c:v>-75.267085829999999</c:v>
                </c:pt>
                <c:pt idx="4966">
                  <c:v>-74.184765049999996</c:v>
                </c:pt>
                <c:pt idx="4967">
                  <c:v>-74.263889059999997</c:v>
                </c:pt>
                <c:pt idx="4968">
                  <c:v>-74.169360240000003</c:v>
                </c:pt>
                <c:pt idx="4969">
                  <c:v>-74.093040959999996</c:v>
                </c:pt>
                <c:pt idx="4970">
                  <c:v>-74.062240110000005</c:v>
                </c:pt>
                <c:pt idx="4971">
                  <c:v>-74.631460809999993</c:v>
                </c:pt>
                <c:pt idx="4972">
                  <c:v>-73.783485569999996</c:v>
                </c:pt>
                <c:pt idx="4973">
                  <c:v>-74.029787490000004</c:v>
                </c:pt>
                <c:pt idx="4974">
                  <c:v>-74.866924769999997</c:v>
                </c:pt>
                <c:pt idx="4975">
                  <c:v>-74.851236220000004</c:v>
                </c:pt>
                <c:pt idx="4976">
                  <c:v>-73.704891660000001</c:v>
                </c:pt>
                <c:pt idx="4977">
                  <c:v>-73.180128580000002</c:v>
                </c:pt>
                <c:pt idx="4978">
                  <c:v>-73.551343340000003</c:v>
                </c:pt>
                <c:pt idx="4979">
                  <c:v>-73.411219169999995</c:v>
                </c:pt>
                <c:pt idx="4980">
                  <c:v>-75.036761080000005</c:v>
                </c:pt>
                <c:pt idx="4981">
                  <c:v>-74.077660069999993</c:v>
                </c:pt>
                <c:pt idx="4982">
                  <c:v>-72.639505</c:v>
                </c:pt>
                <c:pt idx="4983">
                  <c:v>-73.876447990000003</c:v>
                </c:pt>
                <c:pt idx="4984">
                  <c:v>-75.00682913</c:v>
                </c:pt>
                <c:pt idx="4985">
                  <c:v>-74.960145589999996</c:v>
                </c:pt>
                <c:pt idx="4986">
                  <c:v>-74.292848550000002</c:v>
                </c:pt>
                <c:pt idx="4987">
                  <c:v>-73.800088529999996</c:v>
                </c:pt>
                <c:pt idx="4988">
                  <c:v>-74.788192480000006</c:v>
                </c:pt>
                <c:pt idx="4989">
                  <c:v>-74.077903599999999</c:v>
                </c:pt>
                <c:pt idx="4990">
                  <c:v>-75.796186160000005</c:v>
                </c:pt>
                <c:pt idx="4991">
                  <c:v>-74.804620439999994</c:v>
                </c:pt>
                <c:pt idx="4992">
                  <c:v>-74.078118619999998</c:v>
                </c:pt>
                <c:pt idx="4993">
                  <c:v>-73.677935719999994</c:v>
                </c:pt>
                <c:pt idx="4994">
                  <c:v>-74.34135594</c:v>
                </c:pt>
                <c:pt idx="4995">
                  <c:v>-74.170376610000005</c:v>
                </c:pt>
                <c:pt idx="4996">
                  <c:v>-73.337133170000001</c:v>
                </c:pt>
                <c:pt idx="4997">
                  <c:v>-74.062826900000005</c:v>
                </c:pt>
                <c:pt idx="4998">
                  <c:v>-73.103585940000002</c:v>
                </c:pt>
                <c:pt idx="4999">
                  <c:v>-72.776414009999996</c:v>
                </c:pt>
                <c:pt idx="5000">
                  <c:v>-73.630666689999998</c:v>
                </c:pt>
                <c:pt idx="5001">
                  <c:v>-73.954496320000004</c:v>
                </c:pt>
                <c:pt idx="5002">
                  <c:v>-75.547012429999995</c:v>
                </c:pt>
                <c:pt idx="5003">
                  <c:v>-74.477109749999997</c:v>
                </c:pt>
                <c:pt idx="5004">
                  <c:v>-74.184026630000005</c:v>
                </c:pt>
                <c:pt idx="5005">
                  <c:v>-74.078247809999993</c:v>
                </c:pt>
                <c:pt idx="5006">
                  <c:v>-74.182625130000005</c:v>
                </c:pt>
                <c:pt idx="5007">
                  <c:v>-74.662570410000001</c:v>
                </c:pt>
                <c:pt idx="5008">
                  <c:v>-72.912876319999995</c:v>
                </c:pt>
                <c:pt idx="5009">
                  <c:v>-74.523542910000003</c:v>
                </c:pt>
                <c:pt idx="5010">
                  <c:v>-75.468826289999996</c:v>
                </c:pt>
                <c:pt idx="5011">
                  <c:v>-73.718269169999999</c:v>
                </c:pt>
                <c:pt idx="5012">
                  <c:v>-73.919158909999993</c:v>
                </c:pt>
                <c:pt idx="5013">
                  <c:v>-73.632645429999997</c:v>
                </c:pt>
                <c:pt idx="5014">
                  <c:v>-73.616216260000002</c:v>
                </c:pt>
                <c:pt idx="5015">
                  <c:v>-73.907047160000005</c:v>
                </c:pt>
                <c:pt idx="5016">
                  <c:v>-74.618616540000005</c:v>
                </c:pt>
                <c:pt idx="5017">
                  <c:v>-74.510276000000005</c:v>
                </c:pt>
                <c:pt idx="5018">
                  <c:v>-74.651161999999999</c:v>
                </c:pt>
                <c:pt idx="5019">
                  <c:v>-74.079709019999996</c:v>
                </c:pt>
                <c:pt idx="5020">
                  <c:v>-74.509891379999999</c:v>
                </c:pt>
                <c:pt idx="5021">
                  <c:v>-74.619084999999998</c:v>
                </c:pt>
                <c:pt idx="5022">
                  <c:v>-73.690649829999998</c:v>
                </c:pt>
                <c:pt idx="5023">
                  <c:v>-73.87604537</c:v>
                </c:pt>
                <c:pt idx="5024">
                  <c:v>-74.169175370000005</c:v>
                </c:pt>
                <c:pt idx="5025">
                  <c:v>-74.6661407</c:v>
                </c:pt>
                <c:pt idx="5026">
                  <c:v>-73.490968670000001</c:v>
                </c:pt>
                <c:pt idx="5027">
                  <c:v>-73.117901099999997</c:v>
                </c:pt>
                <c:pt idx="5028">
                  <c:v>-74.790062930000005</c:v>
                </c:pt>
                <c:pt idx="5029">
                  <c:v>-74.014898020000004</c:v>
                </c:pt>
                <c:pt idx="5030">
                  <c:v>-73.396797059999997</c:v>
                </c:pt>
                <c:pt idx="5031">
                  <c:v>-74.462717130000001</c:v>
                </c:pt>
                <c:pt idx="5032">
                  <c:v>-75.143503069999994</c:v>
                </c:pt>
                <c:pt idx="5033">
                  <c:v>-74.726294120000006</c:v>
                </c:pt>
                <c:pt idx="5034">
                  <c:v>-74.958823179999996</c:v>
                </c:pt>
                <c:pt idx="5035">
                  <c:v>-74.584595050000004</c:v>
                </c:pt>
                <c:pt idx="5036">
                  <c:v>-75.126160690000006</c:v>
                </c:pt>
                <c:pt idx="5037">
                  <c:v>-73.473997729999994</c:v>
                </c:pt>
                <c:pt idx="5038">
                  <c:v>-74.680042319999998</c:v>
                </c:pt>
                <c:pt idx="5039">
                  <c:v>-73.765458820000006</c:v>
                </c:pt>
                <c:pt idx="5040">
                  <c:v>-75.29768473</c:v>
                </c:pt>
                <c:pt idx="5041">
                  <c:v>-74.477879360000003</c:v>
                </c:pt>
                <c:pt idx="5042">
                  <c:v>-75.143061099999997</c:v>
                </c:pt>
                <c:pt idx="5043">
                  <c:v>-74.352716749999999</c:v>
                </c:pt>
                <c:pt idx="5044">
                  <c:v>-75.081048550000006</c:v>
                </c:pt>
                <c:pt idx="5045">
                  <c:v>-73.750320689999995</c:v>
                </c:pt>
                <c:pt idx="5046">
                  <c:v>-74.647937819999996</c:v>
                </c:pt>
                <c:pt idx="5047">
                  <c:v>-73.594844649999999</c:v>
                </c:pt>
                <c:pt idx="5048">
                  <c:v>-75.159576970000003</c:v>
                </c:pt>
                <c:pt idx="5049">
                  <c:v>-73.922549590000003</c:v>
                </c:pt>
                <c:pt idx="5050">
                  <c:v>-74.864883460000001</c:v>
                </c:pt>
                <c:pt idx="5051">
                  <c:v>-75.112265059999999</c:v>
                </c:pt>
                <c:pt idx="5052">
                  <c:v>-73.318256579999996</c:v>
                </c:pt>
                <c:pt idx="5053">
                  <c:v>-75.297617840000001</c:v>
                </c:pt>
                <c:pt idx="5054">
                  <c:v>-74.494358419999998</c:v>
                </c:pt>
                <c:pt idx="5055">
                  <c:v>-75.407087919999995</c:v>
                </c:pt>
                <c:pt idx="5056">
                  <c:v>-74.263660549999997</c:v>
                </c:pt>
                <c:pt idx="5057">
                  <c:v>-73.566569329999993</c:v>
                </c:pt>
                <c:pt idx="5058">
                  <c:v>-75.147347260000004</c:v>
                </c:pt>
                <c:pt idx="5059">
                  <c:v>-74.152826050000002</c:v>
                </c:pt>
                <c:pt idx="5060">
                  <c:v>-74.664015710000001</c:v>
                </c:pt>
                <c:pt idx="5061">
                  <c:v>-74.339235680000002</c:v>
                </c:pt>
                <c:pt idx="5062">
                  <c:v>-75.020911699999999</c:v>
                </c:pt>
                <c:pt idx="5063">
                  <c:v>-73.273905909999996</c:v>
                </c:pt>
                <c:pt idx="5064">
                  <c:v>-73.302175629999994</c:v>
                </c:pt>
                <c:pt idx="5065">
                  <c:v>-75.406100519999995</c:v>
                </c:pt>
                <c:pt idx="5066">
                  <c:v>-74.493674060000004</c:v>
                </c:pt>
                <c:pt idx="5067">
                  <c:v>-74.957153880000007</c:v>
                </c:pt>
                <c:pt idx="5068">
                  <c:v>-72.853753370000007</c:v>
                </c:pt>
                <c:pt idx="5069">
                  <c:v>-75.161271439999993</c:v>
                </c:pt>
                <c:pt idx="5070">
                  <c:v>-74.200801749999997</c:v>
                </c:pt>
                <c:pt idx="5071">
                  <c:v>-74.090791690000003</c:v>
                </c:pt>
                <c:pt idx="5072">
                  <c:v>-74.679780750000006</c:v>
                </c:pt>
                <c:pt idx="5073">
                  <c:v>-75.25115443</c:v>
                </c:pt>
                <c:pt idx="5074">
                  <c:v>-73.132523120000002</c:v>
                </c:pt>
                <c:pt idx="5075">
                  <c:v>-75.561192800000001</c:v>
                </c:pt>
                <c:pt idx="5076">
                  <c:v>-73.133804990000002</c:v>
                </c:pt>
                <c:pt idx="5077">
                  <c:v>-73.83151015</c:v>
                </c:pt>
                <c:pt idx="5078">
                  <c:v>-74.958974850000004</c:v>
                </c:pt>
                <c:pt idx="5079">
                  <c:v>-72.498985910000002</c:v>
                </c:pt>
                <c:pt idx="5080">
                  <c:v>-74.713270629999997</c:v>
                </c:pt>
                <c:pt idx="5081">
                  <c:v>-74.355803769999994</c:v>
                </c:pt>
                <c:pt idx="5082">
                  <c:v>-74.683146629999996</c:v>
                </c:pt>
                <c:pt idx="5083">
                  <c:v>-74.40447666</c:v>
                </c:pt>
                <c:pt idx="5084">
                  <c:v>-73.600875060000007</c:v>
                </c:pt>
                <c:pt idx="5085">
                  <c:v>-74.326728579999994</c:v>
                </c:pt>
                <c:pt idx="5086">
                  <c:v>-75.270238269999993</c:v>
                </c:pt>
                <c:pt idx="5087">
                  <c:v>-74.541858059999996</c:v>
                </c:pt>
                <c:pt idx="5088">
                  <c:v>-74.216355280000002</c:v>
                </c:pt>
                <c:pt idx="5089">
                  <c:v>-73.289826610000006</c:v>
                </c:pt>
                <c:pt idx="5090">
                  <c:v>-73.535691240000006</c:v>
                </c:pt>
                <c:pt idx="5091">
                  <c:v>-74.58806079</c:v>
                </c:pt>
                <c:pt idx="5092">
                  <c:v>-73.275724370000006</c:v>
                </c:pt>
                <c:pt idx="5093">
                  <c:v>-73.97222404</c:v>
                </c:pt>
                <c:pt idx="5094">
                  <c:v>-74.061977909999996</c:v>
                </c:pt>
                <c:pt idx="5095">
                  <c:v>-74.573402959999996</c:v>
                </c:pt>
                <c:pt idx="5096">
                  <c:v>-73.753310999999997</c:v>
                </c:pt>
                <c:pt idx="5097">
                  <c:v>-73.183225629999995</c:v>
                </c:pt>
                <c:pt idx="5098">
                  <c:v>-74.17525302</c:v>
                </c:pt>
                <c:pt idx="5099">
                  <c:v>-73.723493599999998</c:v>
                </c:pt>
                <c:pt idx="5100">
                  <c:v>-73.395126719999993</c:v>
                </c:pt>
                <c:pt idx="5101">
                  <c:v>-73.581816259999997</c:v>
                </c:pt>
                <c:pt idx="5102">
                  <c:v>-75.655064350000004</c:v>
                </c:pt>
                <c:pt idx="5103">
                  <c:v>-73.874796169999996</c:v>
                </c:pt>
                <c:pt idx="5104">
                  <c:v>-74.803605950000005</c:v>
                </c:pt>
                <c:pt idx="5105">
                  <c:v>-74.077675249999999</c:v>
                </c:pt>
                <c:pt idx="5106">
                  <c:v>-73.395338670000001</c:v>
                </c:pt>
                <c:pt idx="5107">
                  <c:v>-75.515046850000004</c:v>
                </c:pt>
                <c:pt idx="5108">
                  <c:v>-73.673530779999993</c:v>
                </c:pt>
                <c:pt idx="5109">
                  <c:v>-74.060394119999998</c:v>
                </c:pt>
                <c:pt idx="5110">
                  <c:v>-74.046276359999993</c:v>
                </c:pt>
                <c:pt idx="5111">
                  <c:v>-74.030052789999999</c:v>
                </c:pt>
                <c:pt idx="5112">
                  <c:v>-73.566315369999998</c:v>
                </c:pt>
                <c:pt idx="5113">
                  <c:v>-73.879214219999994</c:v>
                </c:pt>
                <c:pt idx="5114">
                  <c:v>-73.723422729999996</c:v>
                </c:pt>
                <c:pt idx="5115">
                  <c:v>-73.84553674</c:v>
                </c:pt>
                <c:pt idx="5116">
                  <c:v>-74.820875639999997</c:v>
                </c:pt>
                <c:pt idx="5117">
                  <c:v>-74.651705019999994</c:v>
                </c:pt>
                <c:pt idx="5118">
                  <c:v>-74.097145600000005</c:v>
                </c:pt>
                <c:pt idx="5119">
                  <c:v>-75.530427860000003</c:v>
                </c:pt>
                <c:pt idx="5120">
                  <c:v>-73.491558019999999</c:v>
                </c:pt>
                <c:pt idx="5121">
                  <c:v>-72.206975139999997</c:v>
                </c:pt>
                <c:pt idx="5122">
                  <c:v>-72.517096620000004</c:v>
                </c:pt>
                <c:pt idx="5123">
                  <c:v>-73.412581630000005</c:v>
                </c:pt>
                <c:pt idx="5124">
                  <c:v>-74.790458869999995</c:v>
                </c:pt>
                <c:pt idx="5125">
                  <c:v>-72.314097399999994</c:v>
                </c:pt>
                <c:pt idx="5126">
                  <c:v>-74.698882029999993</c:v>
                </c:pt>
                <c:pt idx="5127">
                  <c:v>-73.431206779999997</c:v>
                </c:pt>
                <c:pt idx="5128">
                  <c:v>-73.675720290000001</c:v>
                </c:pt>
                <c:pt idx="5129">
                  <c:v>-74.496433760000002</c:v>
                </c:pt>
                <c:pt idx="5130">
                  <c:v>-74.497153409999996</c:v>
                </c:pt>
                <c:pt idx="5131">
                  <c:v>-73.908717129999999</c:v>
                </c:pt>
                <c:pt idx="5132">
                  <c:v>-73.754378160000002</c:v>
                </c:pt>
                <c:pt idx="5133">
                  <c:v>-73.551852170000004</c:v>
                </c:pt>
                <c:pt idx="5134">
                  <c:v>-73.428830469999994</c:v>
                </c:pt>
                <c:pt idx="5135">
                  <c:v>-74.185204429999999</c:v>
                </c:pt>
                <c:pt idx="5136">
                  <c:v>-74.959876840000007</c:v>
                </c:pt>
                <c:pt idx="5137">
                  <c:v>-73.861896920000007</c:v>
                </c:pt>
                <c:pt idx="5138">
                  <c:v>-74.66619335</c:v>
                </c:pt>
                <c:pt idx="5139">
                  <c:v>-73.861293009999997</c:v>
                </c:pt>
                <c:pt idx="5140">
                  <c:v>-74.495274129999999</c:v>
                </c:pt>
                <c:pt idx="5141">
                  <c:v>-73.752495030000006</c:v>
                </c:pt>
                <c:pt idx="5142">
                  <c:v>-75.238207320000001</c:v>
                </c:pt>
                <c:pt idx="5143">
                  <c:v>-74.633497030000001</c:v>
                </c:pt>
                <c:pt idx="5144">
                  <c:v>-75.733441799999994</c:v>
                </c:pt>
                <c:pt idx="5145">
                  <c:v>-73.768317740000001</c:v>
                </c:pt>
                <c:pt idx="5146">
                  <c:v>-72.856794379999997</c:v>
                </c:pt>
                <c:pt idx="5147">
                  <c:v>-74.157707920000007</c:v>
                </c:pt>
                <c:pt idx="5148">
                  <c:v>-74.637403370000001</c:v>
                </c:pt>
                <c:pt idx="5149">
                  <c:v>-73.878538669999998</c:v>
                </c:pt>
                <c:pt idx="5150">
                  <c:v>-75.04064588</c:v>
                </c:pt>
                <c:pt idx="5151">
                  <c:v>-74.914499230000004</c:v>
                </c:pt>
                <c:pt idx="5152">
                  <c:v>-73.61747124</c:v>
                </c:pt>
                <c:pt idx="5153">
                  <c:v>-74.065121039999994</c:v>
                </c:pt>
                <c:pt idx="5154">
                  <c:v>-75.410090510000003</c:v>
                </c:pt>
                <c:pt idx="5155">
                  <c:v>-73.538745390000003</c:v>
                </c:pt>
                <c:pt idx="5156">
                  <c:v>-72.16194831</c:v>
                </c:pt>
                <c:pt idx="5157">
                  <c:v>-73.431042770000005</c:v>
                </c:pt>
                <c:pt idx="5158">
                  <c:v>-74.743565349999997</c:v>
                </c:pt>
                <c:pt idx="5159">
                  <c:v>-74.190371619999993</c:v>
                </c:pt>
                <c:pt idx="5160">
                  <c:v>-75.427408380000003</c:v>
                </c:pt>
                <c:pt idx="5161">
                  <c:v>-74.978664039999998</c:v>
                </c:pt>
                <c:pt idx="5162">
                  <c:v>-75.255843639999995</c:v>
                </c:pt>
                <c:pt idx="5163">
                  <c:v>-74.158542560000001</c:v>
                </c:pt>
                <c:pt idx="5164">
                  <c:v>-73.911202520000003</c:v>
                </c:pt>
                <c:pt idx="5165">
                  <c:v>-74.577744100000004</c:v>
                </c:pt>
                <c:pt idx="5166">
                  <c:v>-73.850147980000003</c:v>
                </c:pt>
                <c:pt idx="5167">
                  <c:v>-73.634614200000001</c:v>
                </c:pt>
                <c:pt idx="5168">
                  <c:v>-74.670755830000004</c:v>
                </c:pt>
                <c:pt idx="5169">
                  <c:v>-75.133914820000001</c:v>
                </c:pt>
                <c:pt idx="5170">
                  <c:v>-73.912386350000006</c:v>
                </c:pt>
                <c:pt idx="5171">
                  <c:v>-73.893778800000007</c:v>
                </c:pt>
                <c:pt idx="5172">
                  <c:v>-73.261703890000007</c:v>
                </c:pt>
                <c:pt idx="5173">
                  <c:v>-74.977199319999997</c:v>
                </c:pt>
                <c:pt idx="5174">
                  <c:v>-76.680547540000006</c:v>
                </c:pt>
                <c:pt idx="5175">
                  <c:v>-73.555854949999997</c:v>
                </c:pt>
                <c:pt idx="5176">
                  <c:v>-75.920553690000006</c:v>
                </c:pt>
                <c:pt idx="5177">
                  <c:v>-74.376689670000005</c:v>
                </c:pt>
                <c:pt idx="5178">
                  <c:v>-75.102305479999998</c:v>
                </c:pt>
                <c:pt idx="5179">
                  <c:v>-75.922035129999998</c:v>
                </c:pt>
                <c:pt idx="5180">
                  <c:v>-75.474209119999998</c:v>
                </c:pt>
                <c:pt idx="5181">
                  <c:v>-74.857417639999994</c:v>
                </c:pt>
                <c:pt idx="5182">
                  <c:v>-73.430919750000001</c:v>
                </c:pt>
                <c:pt idx="5183">
                  <c:v>-74.792195399999997</c:v>
                </c:pt>
                <c:pt idx="5184">
                  <c:v>-73.33937933</c:v>
                </c:pt>
                <c:pt idx="5185">
                  <c:v>-74.667295539999998</c:v>
                </c:pt>
                <c:pt idx="5186">
                  <c:v>-75.580508399999999</c:v>
                </c:pt>
                <c:pt idx="5187">
                  <c:v>-73.752543250000002</c:v>
                </c:pt>
                <c:pt idx="5188">
                  <c:v>-74.541785480000001</c:v>
                </c:pt>
                <c:pt idx="5189">
                  <c:v>-74.557994969999996</c:v>
                </c:pt>
                <c:pt idx="5190">
                  <c:v>-73.737223799999995</c:v>
                </c:pt>
                <c:pt idx="5191">
                  <c:v>-75.099324030000005</c:v>
                </c:pt>
                <c:pt idx="5192">
                  <c:v>-73.445432530000005</c:v>
                </c:pt>
                <c:pt idx="5193">
                  <c:v>-74.682399750000002</c:v>
                </c:pt>
                <c:pt idx="5194">
                  <c:v>-74.326268999999996</c:v>
                </c:pt>
                <c:pt idx="5195">
                  <c:v>-73.694111410000005</c:v>
                </c:pt>
                <c:pt idx="5196">
                  <c:v>-75.380166079999995</c:v>
                </c:pt>
                <c:pt idx="5197">
                  <c:v>-73.26132475</c:v>
                </c:pt>
                <c:pt idx="5198">
                  <c:v>-74.84038382</c:v>
                </c:pt>
                <c:pt idx="5199">
                  <c:v>-74.363348259999995</c:v>
                </c:pt>
                <c:pt idx="5200">
                  <c:v>-73.897847780000006</c:v>
                </c:pt>
                <c:pt idx="5201">
                  <c:v>-72.937055720000004</c:v>
                </c:pt>
                <c:pt idx="5202">
                  <c:v>-74.220915989999995</c:v>
                </c:pt>
                <c:pt idx="5203">
                  <c:v>-73.031469139999999</c:v>
                </c:pt>
                <c:pt idx="5204">
                  <c:v>-74.577624150000005</c:v>
                </c:pt>
                <c:pt idx="5205">
                  <c:v>-74.63787653</c:v>
                </c:pt>
                <c:pt idx="5206">
                  <c:v>-74.547686970000001</c:v>
                </c:pt>
                <c:pt idx="5207">
                  <c:v>-74.439766140000003</c:v>
                </c:pt>
                <c:pt idx="5208">
                  <c:v>-74.067320359999997</c:v>
                </c:pt>
                <c:pt idx="5209">
                  <c:v>-74.424282050000002</c:v>
                </c:pt>
                <c:pt idx="5210">
                  <c:v>-75.088306169999996</c:v>
                </c:pt>
                <c:pt idx="5211">
                  <c:v>-75.273762469999994</c:v>
                </c:pt>
                <c:pt idx="5212">
                  <c:v>-74.933954909999997</c:v>
                </c:pt>
                <c:pt idx="5213">
                  <c:v>-74.391432159999994</c:v>
                </c:pt>
                <c:pt idx="5214">
                  <c:v>-74.003986879999999</c:v>
                </c:pt>
                <c:pt idx="5215">
                  <c:v>-75.13544426</c:v>
                </c:pt>
                <c:pt idx="5216">
                  <c:v>-73.618025610000004</c:v>
                </c:pt>
                <c:pt idx="5217">
                  <c:v>-74.578424260000006</c:v>
                </c:pt>
                <c:pt idx="5218">
                  <c:v>-74.206092519999999</c:v>
                </c:pt>
                <c:pt idx="5219">
                  <c:v>-73.744533390000001</c:v>
                </c:pt>
                <c:pt idx="5220">
                  <c:v>-74.191753950000006</c:v>
                </c:pt>
                <c:pt idx="5221">
                  <c:v>-74.872321630000002</c:v>
                </c:pt>
                <c:pt idx="5222">
                  <c:v>-74.377882099999994</c:v>
                </c:pt>
                <c:pt idx="5223">
                  <c:v>-74.841326809999998</c:v>
                </c:pt>
                <c:pt idx="5224">
                  <c:v>-75.878009070000004</c:v>
                </c:pt>
                <c:pt idx="5225">
                  <c:v>-75.295996520000003</c:v>
                </c:pt>
                <c:pt idx="5226">
                  <c:v>-73.729831630000007</c:v>
                </c:pt>
                <c:pt idx="5227">
                  <c:v>-73.342537460000003</c:v>
                </c:pt>
                <c:pt idx="5228">
                  <c:v>-76.836560460000001</c:v>
                </c:pt>
                <c:pt idx="5229">
                  <c:v>-75.260013259999994</c:v>
                </c:pt>
                <c:pt idx="5230">
                  <c:v>-74.980235870000001</c:v>
                </c:pt>
                <c:pt idx="5231">
                  <c:v>-74.004801130000004</c:v>
                </c:pt>
                <c:pt idx="5232">
                  <c:v>-73.930141599999999</c:v>
                </c:pt>
                <c:pt idx="5233">
                  <c:v>-74.808938380000001</c:v>
                </c:pt>
                <c:pt idx="5234">
                  <c:v>-74.299167479999994</c:v>
                </c:pt>
                <c:pt idx="5235">
                  <c:v>-74.737399589999995</c:v>
                </c:pt>
                <c:pt idx="5236">
                  <c:v>-73.929187810000002</c:v>
                </c:pt>
                <c:pt idx="5237">
                  <c:v>-73.312855920000004</c:v>
                </c:pt>
                <c:pt idx="5238">
                  <c:v>-75.448086660000001</c:v>
                </c:pt>
                <c:pt idx="5239">
                  <c:v>-74.78219292</c:v>
                </c:pt>
                <c:pt idx="5240">
                  <c:v>-75.325598880000001</c:v>
                </c:pt>
                <c:pt idx="5241">
                  <c:v>-74.858913389999998</c:v>
                </c:pt>
                <c:pt idx="5242">
                  <c:v>-73.977906619999999</c:v>
                </c:pt>
                <c:pt idx="5243">
                  <c:v>-74.626984089999993</c:v>
                </c:pt>
                <c:pt idx="5244">
                  <c:v>-74.195315800000003</c:v>
                </c:pt>
                <c:pt idx="5245">
                  <c:v>-73.712914249999997</c:v>
                </c:pt>
                <c:pt idx="5246">
                  <c:v>-75.819237330000007</c:v>
                </c:pt>
                <c:pt idx="5247">
                  <c:v>-74.333486539999996</c:v>
                </c:pt>
                <c:pt idx="5248">
                  <c:v>-73.451808330000006</c:v>
                </c:pt>
                <c:pt idx="5249">
                  <c:v>-73.730621429999999</c:v>
                </c:pt>
                <c:pt idx="5250">
                  <c:v>-74.999719999999996</c:v>
                </c:pt>
                <c:pt idx="5251">
                  <c:v>-73.452529220000002</c:v>
                </c:pt>
                <c:pt idx="5252">
                  <c:v>-74.161513200000002</c:v>
                </c:pt>
                <c:pt idx="5253">
                  <c:v>-75.665941559999993</c:v>
                </c:pt>
                <c:pt idx="5254">
                  <c:v>-73.903413860000001</c:v>
                </c:pt>
                <c:pt idx="5255">
                  <c:v>-75.449034040000001</c:v>
                </c:pt>
                <c:pt idx="5256">
                  <c:v>-73.932233269999998</c:v>
                </c:pt>
                <c:pt idx="5257">
                  <c:v>-74.411229419999998</c:v>
                </c:pt>
                <c:pt idx="5258">
                  <c:v>-74.827524080000003</c:v>
                </c:pt>
                <c:pt idx="5259">
                  <c:v>-72.677457259999997</c:v>
                </c:pt>
                <c:pt idx="5260">
                  <c:v>-73.293933690000003</c:v>
                </c:pt>
                <c:pt idx="5261">
                  <c:v>-74.625103139999993</c:v>
                </c:pt>
                <c:pt idx="5262">
                  <c:v>-74.332104720000004</c:v>
                </c:pt>
                <c:pt idx="5263">
                  <c:v>-74.844366460000003</c:v>
                </c:pt>
                <c:pt idx="5264">
                  <c:v>-74.719060749999997</c:v>
                </c:pt>
                <c:pt idx="5265">
                  <c:v>-75.167409320000004</c:v>
                </c:pt>
                <c:pt idx="5266">
                  <c:v>-74.689030439999996</c:v>
                </c:pt>
                <c:pt idx="5267">
                  <c:v>-74.019649099999995</c:v>
                </c:pt>
                <c:pt idx="5268">
                  <c:v>-73.404395289999997</c:v>
                </c:pt>
                <c:pt idx="5269">
                  <c:v>-74.190784879999995</c:v>
                </c:pt>
                <c:pt idx="5270">
                  <c:v>-74.795185770000003</c:v>
                </c:pt>
                <c:pt idx="5271">
                  <c:v>-73.139676039999998</c:v>
                </c:pt>
                <c:pt idx="5272">
                  <c:v>-73.603178490000005</c:v>
                </c:pt>
                <c:pt idx="5273">
                  <c:v>-73.728160189999997</c:v>
                </c:pt>
                <c:pt idx="5274">
                  <c:v>-74.004677279999996</c:v>
                </c:pt>
                <c:pt idx="5275">
                  <c:v>-74.083301719999994</c:v>
                </c:pt>
                <c:pt idx="5276">
                  <c:v>-75.152773499999995</c:v>
                </c:pt>
                <c:pt idx="5277">
                  <c:v>-73.834838360000006</c:v>
                </c:pt>
                <c:pt idx="5278">
                  <c:v>-74.175790149999997</c:v>
                </c:pt>
                <c:pt idx="5279">
                  <c:v>-74.022642169999997</c:v>
                </c:pt>
                <c:pt idx="5280">
                  <c:v>-74.702925050000005</c:v>
                </c:pt>
                <c:pt idx="5281">
                  <c:v>-74.824963710000006</c:v>
                </c:pt>
                <c:pt idx="5282">
                  <c:v>-75.430159079999996</c:v>
                </c:pt>
                <c:pt idx="5283">
                  <c:v>-74.206879670000006</c:v>
                </c:pt>
                <c:pt idx="5284">
                  <c:v>-73.775275070000006</c:v>
                </c:pt>
                <c:pt idx="5285">
                  <c:v>-75.974903510000004</c:v>
                </c:pt>
                <c:pt idx="5286">
                  <c:v>-74.842714200000003</c:v>
                </c:pt>
                <c:pt idx="5287">
                  <c:v>-74.331432090000007</c:v>
                </c:pt>
                <c:pt idx="5288">
                  <c:v>-74.176317490000002</c:v>
                </c:pt>
                <c:pt idx="5289">
                  <c:v>-73.743778919999997</c:v>
                </c:pt>
                <c:pt idx="5290">
                  <c:v>-73.418743789999994</c:v>
                </c:pt>
                <c:pt idx="5291">
                  <c:v>-74.671013149999993</c:v>
                </c:pt>
                <c:pt idx="5292">
                  <c:v>-75.292701260000001</c:v>
                </c:pt>
                <c:pt idx="5293">
                  <c:v>-73.480667879999999</c:v>
                </c:pt>
                <c:pt idx="5294">
                  <c:v>-73.574173200000004</c:v>
                </c:pt>
                <c:pt idx="5295">
                  <c:v>-73.988970809999998</c:v>
                </c:pt>
                <c:pt idx="5296">
                  <c:v>-75.198497709999998</c:v>
                </c:pt>
                <c:pt idx="5297">
                  <c:v>-74.516221580000007</c:v>
                </c:pt>
                <c:pt idx="5298">
                  <c:v>-74.500130139999996</c:v>
                </c:pt>
                <c:pt idx="5299">
                  <c:v>-75.414803230000004</c:v>
                </c:pt>
                <c:pt idx="5300">
                  <c:v>-74.734932299999997</c:v>
                </c:pt>
                <c:pt idx="5301">
                  <c:v>-75.196586159999995</c:v>
                </c:pt>
                <c:pt idx="5302">
                  <c:v>-73.730042089999998</c:v>
                </c:pt>
                <c:pt idx="5303">
                  <c:v>-74.981763770000001</c:v>
                </c:pt>
                <c:pt idx="5304">
                  <c:v>-73.557167399999997</c:v>
                </c:pt>
                <c:pt idx="5305">
                  <c:v>-73.604244629999997</c:v>
                </c:pt>
                <c:pt idx="5306">
                  <c:v>-73.791098980000001</c:v>
                </c:pt>
                <c:pt idx="5307">
                  <c:v>-75.029074870000002</c:v>
                </c:pt>
                <c:pt idx="5308">
                  <c:v>-74.658670650000005</c:v>
                </c:pt>
                <c:pt idx="5309">
                  <c:v>-74.160167299999998</c:v>
                </c:pt>
                <c:pt idx="5310">
                  <c:v>-75.184866240000005</c:v>
                </c:pt>
                <c:pt idx="5311">
                  <c:v>-74.639875189999998</c:v>
                </c:pt>
                <c:pt idx="5312">
                  <c:v>-74.625453690000001</c:v>
                </c:pt>
                <c:pt idx="5313">
                  <c:v>-75.107340930000007</c:v>
                </c:pt>
                <c:pt idx="5314">
                  <c:v>-73.020276679999995</c:v>
                </c:pt>
                <c:pt idx="5315">
                  <c:v>-75.413590350000007</c:v>
                </c:pt>
                <c:pt idx="5316">
                  <c:v>-74.394340220000004</c:v>
                </c:pt>
                <c:pt idx="5317">
                  <c:v>-72.413752930000001</c:v>
                </c:pt>
                <c:pt idx="5318">
                  <c:v>-75.755277329999998</c:v>
                </c:pt>
                <c:pt idx="5319">
                  <c:v>-74.688604699999999</c:v>
                </c:pt>
                <c:pt idx="5320">
                  <c:v>-74.812920910000003</c:v>
                </c:pt>
                <c:pt idx="5321">
                  <c:v>-74.163798729999996</c:v>
                </c:pt>
                <c:pt idx="5322">
                  <c:v>-75.94355213</c:v>
                </c:pt>
                <c:pt idx="5323">
                  <c:v>-74.489082260000004</c:v>
                </c:pt>
                <c:pt idx="5324">
                  <c:v>-73.327781680000001</c:v>
                </c:pt>
                <c:pt idx="5325">
                  <c:v>-74.349168800000001</c:v>
                </c:pt>
                <c:pt idx="5326">
                  <c:v>-76.344945060000001</c:v>
                </c:pt>
                <c:pt idx="5327">
                  <c:v>-73.296083710000005</c:v>
                </c:pt>
                <c:pt idx="5328">
                  <c:v>-75.076561639999994</c:v>
                </c:pt>
                <c:pt idx="5329">
                  <c:v>-74.50449356</c:v>
                </c:pt>
                <c:pt idx="5330">
                  <c:v>-73.374964270000007</c:v>
                </c:pt>
                <c:pt idx="5331">
                  <c:v>-74.226043720000007</c:v>
                </c:pt>
                <c:pt idx="5332">
                  <c:v>-72.67893961</c:v>
                </c:pt>
                <c:pt idx="5333">
                  <c:v>-74.056339910000005</c:v>
                </c:pt>
                <c:pt idx="5334">
                  <c:v>-74.118343949999996</c:v>
                </c:pt>
                <c:pt idx="5335">
                  <c:v>-74.224076519999997</c:v>
                </c:pt>
                <c:pt idx="5336">
                  <c:v>-74.318300550000004</c:v>
                </c:pt>
                <c:pt idx="5337">
                  <c:v>-76.082182529999997</c:v>
                </c:pt>
                <c:pt idx="5338">
                  <c:v>-74.501401939999994</c:v>
                </c:pt>
                <c:pt idx="5339">
                  <c:v>-74.395237499999993</c:v>
                </c:pt>
                <c:pt idx="5340">
                  <c:v>-74.055017230000004</c:v>
                </c:pt>
                <c:pt idx="5341">
                  <c:v>-74.705464109999994</c:v>
                </c:pt>
                <c:pt idx="5342">
                  <c:v>-74.779334039999995</c:v>
                </c:pt>
                <c:pt idx="5343">
                  <c:v>-74.675527399999993</c:v>
                </c:pt>
                <c:pt idx="5344">
                  <c:v>-74.194547810000003</c:v>
                </c:pt>
                <c:pt idx="5345">
                  <c:v>-75.728229040000002</c:v>
                </c:pt>
                <c:pt idx="5346">
                  <c:v>-74.723602420000006</c:v>
                </c:pt>
                <c:pt idx="5347">
                  <c:v>-74.722975610000006</c:v>
                </c:pt>
                <c:pt idx="5348">
                  <c:v>-74.878147749999997</c:v>
                </c:pt>
                <c:pt idx="5349">
                  <c:v>-74.939708469999999</c:v>
                </c:pt>
                <c:pt idx="5350">
                  <c:v>-74.13423976</c:v>
                </c:pt>
                <c:pt idx="5351">
                  <c:v>-74.971107790000005</c:v>
                </c:pt>
                <c:pt idx="5352">
                  <c:v>-74.25857723</c:v>
                </c:pt>
                <c:pt idx="5353">
                  <c:v>-75.450263419999999</c:v>
                </c:pt>
                <c:pt idx="5354">
                  <c:v>-74.1358532</c:v>
                </c:pt>
                <c:pt idx="5355">
                  <c:v>-74.814940640000003</c:v>
                </c:pt>
                <c:pt idx="5356">
                  <c:v>-74.056543610000006</c:v>
                </c:pt>
                <c:pt idx="5357">
                  <c:v>-73.607552249999998</c:v>
                </c:pt>
                <c:pt idx="5358">
                  <c:v>-74.413184229999999</c:v>
                </c:pt>
                <c:pt idx="5359">
                  <c:v>-73.560578430000007</c:v>
                </c:pt>
                <c:pt idx="5360">
                  <c:v>-74.538887889999998</c:v>
                </c:pt>
                <c:pt idx="5361">
                  <c:v>-74.182149769999995</c:v>
                </c:pt>
                <c:pt idx="5362">
                  <c:v>-74.973025329999999</c:v>
                </c:pt>
                <c:pt idx="5363">
                  <c:v>-74.845442300000002</c:v>
                </c:pt>
                <c:pt idx="5364">
                  <c:v>-76.378623649999994</c:v>
                </c:pt>
                <c:pt idx="5365">
                  <c:v>-75.880866819999994</c:v>
                </c:pt>
                <c:pt idx="5366">
                  <c:v>-74.057016939999997</c:v>
                </c:pt>
                <c:pt idx="5367">
                  <c:v>-74.399363870000002</c:v>
                </c:pt>
                <c:pt idx="5368">
                  <c:v>-75.190278500000005</c:v>
                </c:pt>
                <c:pt idx="5369">
                  <c:v>-74.476989529999997</c:v>
                </c:pt>
                <c:pt idx="5370">
                  <c:v>-73.766387370000004</c:v>
                </c:pt>
                <c:pt idx="5371">
                  <c:v>-74.400745509999993</c:v>
                </c:pt>
                <c:pt idx="5372">
                  <c:v>-74.864792890000004</c:v>
                </c:pt>
                <c:pt idx="5373">
                  <c:v>-73.875475809999998</c:v>
                </c:pt>
                <c:pt idx="5374">
                  <c:v>-74.680137779999995</c:v>
                </c:pt>
                <c:pt idx="5375">
                  <c:v>-75.655905930000003</c:v>
                </c:pt>
                <c:pt idx="5376">
                  <c:v>-73.798622989999998</c:v>
                </c:pt>
                <c:pt idx="5377">
                  <c:v>-74.202113359999998</c:v>
                </c:pt>
                <c:pt idx="5378">
                  <c:v>-74.942988909999997</c:v>
                </c:pt>
                <c:pt idx="5379">
                  <c:v>-76.183171349999995</c:v>
                </c:pt>
                <c:pt idx="5380">
                  <c:v>-73.410898619999998</c:v>
                </c:pt>
                <c:pt idx="5381">
                  <c:v>-74.819952029999996</c:v>
                </c:pt>
                <c:pt idx="5382">
                  <c:v>-73.595123520000001</c:v>
                </c:pt>
                <c:pt idx="5383">
                  <c:v>-73.394004809999998</c:v>
                </c:pt>
                <c:pt idx="5384">
                  <c:v>-75.115743199999997</c:v>
                </c:pt>
                <c:pt idx="5385">
                  <c:v>-74.371971470000005</c:v>
                </c:pt>
                <c:pt idx="5386">
                  <c:v>-74.958935120000007</c:v>
                </c:pt>
                <c:pt idx="5387">
                  <c:v>-73.906026659999995</c:v>
                </c:pt>
                <c:pt idx="5388">
                  <c:v>-74.604008669999999</c:v>
                </c:pt>
                <c:pt idx="5389">
                  <c:v>-73.161327009999994</c:v>
                </c:pt>
                <c:pt idx="5390">
                  <c:v>-75.111630129999995</c:v>
                </c:pt>
                <c:pt idx="5391">
                  <c:v>-74.168057599999997</c:v>
                </c:pt>
                <c:pt idx="5392">
                  <c:v>-74.525755529999998</c:v>
                </c:pt>
                <c:pt idx="5393">
                  <c:v>-75.112586309999998</c:v>
                </c:pt>
                <c:pt idx="5394">
                  <c:v>-74.926742579999996</c:v>
                </c:pt>
                <c:pt idx="5395">
                  <c:v>-74.647091149999994</c:v>
                </c:pt>
                <c:pt idx="5396">
                  <c:v>-75.420947830000003</c:v>
                </c:pt>
                <c:pt idx="5397">
                  <c:v>-74.723754709999994</c:v>
                </c:pt>
                <c:pt idx="5398">
                  <c:v>-74.971471719999997</c:v>
                </c:pt>
                <c:pt idx="5399">
                  <c:v>-75.126625770000004</c:v>
                </c:pt>
                <c:pt idx="5400">
                  <c:v>-73.378242589999999</c:v>
                </c:pt>
                <c:pt idx="5401">
                  <c:v>-74.198477120000007</c:v>
                </c:pt>
                <c:pt idx="5402">
                  <c:v>-75.142956330000004</c:v>
                </c:pt>
                <c:pt idx="5403">
                  <c:v>-75.035357950000005</c:v>
                </c:pt>
                <c:pt idx="5404">
                  <c:v>-75.437023920000001</c:v>
                </c:pt>
                <c:pt idx="5405">
                  <c:v>-74.92703813</c:v>
                </c:pt>
                <c:pt idx="5406">
                  <c:v>-75.481556010000006</c:v>
                </c:pt>
                <c:pt idx="5407">
                  <c:v>-73.596838210000001</c:v>
                </c:pt>
                <c:pt idx="5408">
                  <c:v>-75.143357899999998</c:v>
                </c:pt>
                <c:pt idx="5409">
                  <c:v>-74.866479929999997</c:v>
                </c:pt>
                <c:pt idx="5410">
                  <c:v>-74.629895320000003</c:v>
                </c:pt>
                <c:pt idx="5411">
                  <c:v>-75.267248850000001</c:v>
                </c:pt>
                <c:pt idx="5412">
                  <c:v>-75.453234679999994</c:v>
                </c:pt>
                <c:pt idx="5413">
                  <c:v>-73.751493580000002</c:v>
                </c:pt>
                <c:pt idx="5414">
                  <c:v>-75.484344519999993</c:v>
                </c:pt>
                <c:pt idx="5415">
                  <c:v>-75.283699130000002</c:v>
                </c:pt>
                <c:pt idx="5416">
                  <c:v>-74.712527320000007</c:v>
                </c:pt>
                <c:pt idx="5417">
                  <c:v>-76.307460050000003</c:v>
                </c:pt>
                <c:pt idx="5418">
                  <c:v>-74.075954670000002</c:v>
                </c:pt>
                <c:pt idx="5419">
                  <c:v>-73.907552460000005</c:v>
                </c:pt>
                <c:pt idx="5420">
                  <c:v>-75.301796300000007</c:v>
                </c:pt>
                <c:pt idx="5421">
                  <c:v>-75.166410209999995</c:v>
                </c:pt>
                <c:pt idx="5422">
                  <c:v>-73.240012579999998</c:v>
                </c:pt>
                <c:pt idx="5423">
                  <c:v>-75.623213969999995</c:v>
                </c:pt>
                <c:pt idx="5424">
                  <c:v>-74.958518560000002</c:v>
                </c:pt>
                <c:pt idx="5425">
                  <c:v>-73.891634659999994</c:v>
                </c:pt>
                <c:pt idx="5426">
                  <c:v>-74.680481279999995</c:v>
                </c:pt>
                <c:pt idx="5427">
                  <c:v>-72.916180339999997</c:v>
                </c:pt>
                <c:pt idx="5428">
                  <c:v>-74.959114080000006</c:v>
                </c:pt>
                <c:pt idx="5429">
                  <c:v>-75.424460550000006</c:v>
                </c:pt>
                <c:pt idx="5430">
                  <c:v>-75.796235179999996</c:v>
                </c:pt>
                <c:pt idx="5431">
                  <c:v>-75.5461083</c:v>
                </c:pt>
                <c:pt idx="5432">
                  <c:v>-73.922380480000001</c:v>
                </c:pt>
                <c:pt idx="5433">
                  <c:v>-75.856226359999994</c:v>
                </c:pt>
                <c:pt idx="5434">
                  <c:v>-75.470346160000005</c:v>
                </c:pt>
                <c:pt idx="5435">
                  <c:v>-75.331519529999994</c:v>
                </c:pt>
                <c:pt idx="5436">
                  <c:v>-75.764122349999994</c:v>
                </c:pt>
                <c:pt idx="5437">
                  <c:v>-74.852313289999998</c:v>
                </c:pt>
                <c:pt idx="5438">
                  <c:v>-74.925987480000003</c:v>
                </c:pt>
                <c:pt idx="5439">
                  <c:v>-74.664692349999996</c:v>
                </c:pt>
                <c:pt idx="5440">
                  <c:v>-74.477927750000006</c:v>
                </c:pt>
                <c:pt idx="5441">
                  <c:v>-73.754420339999996</c:v>
                </c:pt>
                <c:pt idx="5442">
                  <c:v>-75.437824000000006</c:v>
                </c:pt>
                <c:pt idx="5443">
                  <c:v>-74.386207870000007</c:v>
                </c:pt>
                <c:pt idx="5444">
                  <c:v>-74.803863960000001</c:v>
                </c:pt>
                <c:pt idx="5445">
                  <c:v>-74.663894049999996</c:v>
                </c:pt>
                <c:pt idx="5446">
                  <c:v>-74.216361269999993</c:v>
                </c:pt>
                <c:pt idx="5447">
                  <c:v>-75.330383370000007</c:v>
                </c:pt>
                <c:pt idx="5448">
                  <c:v>-74.928730580000007</c:v>
                </c:pt>
                <c:pt idx="5449">
                  <c:v>-74.821914239999998</c:v>
                </c:pt>
                <c:pt idx="5450">
                  <c:v>-74.974527170000002</c:v>
                </c:pt>
                <c:pt idx="5451">
                  <c:v>-74.233680210000003</c:v>
                </c:pt>
                <c:pt idx="5452">
                  <c:v>-75.006538090000006</c:v>
                </c:pt>
                <c:pt idx="5453">
                  <c:v>-74.061549240000005</c:v>
                </c:pt>
                <c:pt idx="5454">
                  <c:v>-75.470474069999995</c:v>
                </c:pt>
                <c:pt idx="5455">
                  <c:v>-74.974308800000003</c:v>
                </c:pt>
                <c:pt idx="5456">
                  <c:v>-74.251344290000006</c:v>
                </c:pt>
                <c:pt idx="5457">
                  <c:v>-75.14618025</c:v>
                </c:pt>
                <c:pt idx="5458">
                  <c:v>-74.234065009999995</c:v>
                </c:pt>
                <c:pt idx="5459">
                  <c:v>-75.625532550000003</c:v>
                </c:pt>
                <c:pt idx="5460">
                  <c:v>-74.631651180000006</c:v>
                </c:pt>
                <c:pt idx="5461">
                  <c:v>-74.076576399999993</c:v>
                </c:pt>
                <c:pt idx="5462">
                  <c:v>-75.083596900000003</c:v>
                </c:pt>
                <c:pt idx="5463">
                  <c:v>-73.289056439999996</c:v>
                </c:pt>
                <c:pt idx="5464">
                  <c:v>-73.223508640000006</c:v>
                </c:pt>
                <c:pt idx="5465">
                  <c:v>-75.486620759999994</c:v>
                </c:pt>
                <c:pt idx="5466">
                  <c:v>-74.556531849999999</c:v>
                </c:pt>
                <c:pt idx="5467">
                  <c:v>-74.64972487</c:v>
                </c:pt>
                <c:pt idx="5468">
                  <c:v>-75.174474009999997</c:v>
                </c:pt>
                <c:pt idx="5469">
                  <c:v>-73.645910169999993</c:v>
                </c:pt>
                <c:pt idx="5470">
                  <c:v>-76.677790279999996</c:v>
                </c:pt>
                <c:pt idx="5471">
                  <c:v>-73.335217130000004</c:v>
                </c:pt>
                <c:pt idx="5472">
                  <c:v>-74.528568359999994</c:v>
                </c:pt>
                <c:pt idx="5473">
                  <c:v>-75.595852679999993</c:v>
                </c:pt>
                <c:pt idx="5474">
                  <c:v>-75.270340469999994</c:v>
                </c:pt>
                <c:pt idx="5475">
                  <c:v>-74.186199590000001</c:v>
                </c:pt>
                <c:pt idx="5476">
                  <c:v>-74.853196629999999</c:v>
                </c:pt>
                <c:pt idx="5477">
                  <c:v>-75.316806459999995</c:v>
                </c:pt>
                <c:pt idx="5478">
                  <c:v>-74.170419640000006</c:v>
                </c:pt>
                <c:pt idx="5479">
                  <c:v>-73.304643459999994</c:v>
                </c:pt>
                <c:pt idx="5480">
                  <c:v>-75.025507099999999</c:v>
                </c:pt>
                <c:pt idx="5481">
                  <c:v>-74.372902300000007</c:v>
                </c:pt>
                <c:pt idx="5482">
                  <c:v>-75.767392000000001</c:v>
                </c:pt>
                <c:pt idx="5483">
                  <c:v>-75.134567579999995</c:v>
                </c:pt>
                <c:pt idx="5484">
                  <c:v>-75.457732680000007</c:v>
                </c:pt>
                <c:pt idx="5485">
                  <c:v>-75.984071999999998</c:v>
                </c:pt>
                <c:pt idx="5486">
                  <c:v>-74.822072329999997</c:v>
                </c:pt>
                <c:pt idx="5487">
                  <c:v>-72.996688460000001</c:v>
                </c:pt>
                <c:pt idx="5488">
                  <c:v>-74.266142540000004</c:v>
                </c:pt>
                <c:pt idx="5489">
                  <c:v>-74.977001150000007</c:v>
                </c:pt>
                <c:pt idx="5490">
                  <c:v>-73.908520420000002</c:v>
                </c:pt>
                <c:pt idx="5491">
                  <c:v>-75.845866079999993</c:v>
                </c:pt>
                <c:pt idx="5492">
                  <c:v>-75.765226949999999</c:v>
                </c:pt>
                <c:pt idx="5493">
                  <c:v>-74.451107410000006</c:v>
                </c:pt>
                <c:pt idx="5494">
                  <c:v>-73.649366860000001</c:v>
                </c:pt>
                <c:pt idx="5495">
                  <c:v>-73.739165400000005</c:v>
                </c:pt>
                <c:pt idx="5496">
                  <c:v>-75.906525500000001</c:v>
                </c:pt>
                <c:pt idx="5497">
                  <c:v>-74.731687469999997</c:v>
                </c:pt>
                <c:pt idx="5498">
                  <c:v>-75.613031960000001</c:v>
                </c:pt>
                <c:pt idx="5499">
                  <c:v>-76.030442390000005</c:v>
                </c:pt>
                <c:pt idx="5500">
                  <c:v>-76.83508741</c:v>
                </c:pt>
                <c:pt idx="5501">
                  <c:v>-75.288449400000005</c:v>
                </c:pt>
                <c:pt idx="5502">
                  <c:v>-75.273593989999995</c:v>
                </c:pt>
                <c:pt idx="5503">
                  <c:v>-74.746512179999996</c:v>
                </c:pt>
                <c:pt idx="5504">
                  <c:v>-75.676264959999997</c:v>
                </c:pt>
                <c:pt idx="5505">
                  <c:v>-75.751218059999999</c:v>
                </c:pt>
                <c:pt idx="5506">
                  <c:v>-76.232253150000005</c:v>
                </c:pt>
                <c:pt idx="5507">
                  <c:v>-76.045983960000001</c:v>
                </c:pt>
                <c:pt idx="5508">
                  <c:v>-75.05824149</c:v>
                </c:pt>
                <c:pt idx="5509">
                  <c:v>-75.847048920000006</c:v>
                </c:pt>
                <c:pt idx="5510">
                  <c:v>-74.822701460000005</c:v>
                </c:pt>
                <c:pt idx="5511">
                  <c:v>-76.232771979999995</c:v>
                </c:pt>
                <c:pt idx="5512">
                  <c:v>-75.024556619999998</c:v>
                </c:pt>
                <c:pt idx="5513">
                  <c:v>-74.962210119999995</c:v>
                </c:pt>
                <c:pt idx="5514">
                  <c:v>-74.994570769999996</c:v>
                </c:pt>
                <c:pt idx="5515">
                  <c:v>-75.380456649999999</c:v>
                </c:pt>
                <c:pt idx="5516">
                  <c:v>-74.358993729999995</c:v>
                </c:pt>
                <c:pt idx="5517">
                  <c:v>-75.62786826</c:v>
                </c:pt>
                <c:pt idx="5518">
                  <c:v>-75.1024022</c:v>
                </c:pt>
                <c:pt idx="5519">
                  <c:v>-74.637012420000005</c:v>
                </c:pt>
                <c:pt idx="5520">
                  <c:v>-74.668936500000001</c:v>
                </c:pt>
                <c:pt idx="5521">
                  <c:v>-74.946448540000006</c:v>
                </c:pt>
                <c:pt idx="5522">
                  <c:v>-75.442490050000004</c:v>
                </c:pt>
                <c:pt idx="5523">
                  <c:v>-76.231616529999997</c:v>
                </c:pt>
                <c:pt idx="5524">
                  <c:v>-74.792452130000001</c:v>
                </c:pt>
                <c:pt idx="5525">
                  <c:v>-75.304801650000002</c:v>
                </c:pt>
                <c:pt idx="5526">
                  <c:v>-73.879849320000005</c:v>
                </c:pt>
                <c:pt idx="5527">
                  <c:v>-74.496244200000007</c:v>
                </c:pt>
                <c:pt idx="5528">
                  <c:v>-75.474354009999999</c:v>
                </c:pt>
                <c:pt idx="5529">
                  <c:v>-74.219868439999999</c:v>
                </c:pt>
                <c:pt idx="5530">
                  <c:v>-74.529274189999995</c:v>
                </c:pt>
                <c:pt idx="5531">
                  <c:v>-73.943765220000003</c:v>
                </c:pt>
                <c:pt idx="5532">
                  <c:v>-74.360271740000002</c:v>
                </c:pt>
                <c:pt idx="5533">
                  <c:v>-75.011512980000006</c:v>
                </c:pt>
                <c:pt idx="5534">
                  <c:v>-75.334066019999995</c:v>
                </c:pt>
                <c:pt idx="5535">
                  <c:v>-74.096739310000004</c:v>
                </c:pt>
                <c:pt idx="5536">
                  <c:v>-75.458716449999997</c:v>
                </c:pt>
                <c:pt idx="5537">
                  <c:v>-75.131578279999999</c:v>
                </c:pt>
                <c:pt idx="5538">
                  <c:v>-74.655225659999999</c:v>
                </c:pt>
                <c:pt idx="5539">
                  <c:v>-74.822971190000004</c:v>
                </c:pt>
                <c:pt idx="5540">
                  <c:v>-76.076513989999995</c:v>
                </c:pt>
                <c:pt idx="5541">
                  <c:v>-75.164158740000005</c:v>
                </c:pt>
                <c:pt idx="5542">
                  <c:v>-74.83854187</c:v>
                </c:pt>
                <c:pt idx="5543">
                  <c:v>-75.024567189999999</c:v>
                </c:pt>
                <c:pt idx="5544">
                  <c:v>-76.01266699</c:v>
                </c:pt>
                <c:pt idx="5545">
                  <c:v>-75.491018569999994</c:v>
                </c:pt>
                <c:pt idx="5546">
                  <c:v>-74.994018109999999</c:v>
                </c:pt>
                <c:pt idx="5547">
                  <c:v>-76.293359350000003</c:v>
                </c:pt>
                <c:pt idx="5548">
                  <c:v>-73.863878720000002</c:v>
                </c:pt>
                <c:pt idx="5549">
                  <c:v>-75.177936639999999</c:v>
                </c:pt>
                <c:pt idx="5550">
                  <c:v>-74.390019039999999</c:v>
                </c:pt>
                <c:pt idx="5551">
                  <c:v>-75.474629239999999</c:v>
                </c:pt>
                <c:pt idx="5552">
                  <c:v>-74.791775920000006</c:v>
                </c:pt>
                <c:pt idx="5553">
                  <c:v>-75.457558840000004</c:v>
                </c:pt>
                <c:pt idx="5554">
                  <c:v>-74.683378250000004</c:v>
                </c:pt>
                <c:pt idx="5555">
                  <c:v>-75.301437269999994</c:v>
                </c:pt>
                <c:pt idx="5556">
                  <c:v>-76.232283429999995</c:v>
                </c:pt>
                <c:pt idx="5557">
                  <c:v>-74.636277519999993</c:v>
                </c:pt>
                <c:pt idx="5558">
                  <c:v>-74.019496399999994</c:v>
                </c:pt>
                <c:pt idx="5559">
                  <c:v>-74.514188399999995</c:v>
                </c:pt>
                <c:pt idx="5560">
                  <c:v>-73.757484430000005</c:v>
                </c:pt>
                <c:pt idx="5561">
                  <c:v>-74.839732819999995</c:v>
                </c:pt>
                <c:pt idx="5562">
                  <c:v>-75.196659229999995</c:v>
                </c:pt>
                <c:pt idx="5563">
                  <c:v>-75.786531629999999</c:v>
                </c:pt>
                <c:pt idx="5564">
                  <c:v>-75.040053380000003</c:v>
                </c:pt>
                <c:pt idx="5565">
                  <c:v>-74.670501020000003</c:v>
                </c:pt>
                <c:pt idx="5566">
                  <c:v>-74.872447309999998</c:v>
                </c:pt>
                <c:pt idx="5567">
                  <c:v>-74.35836836</c:v>
                </c:pt>
                <c:pt idx="5568">
                  <c:v>-74.838658969999997</c:v>
                </c:pt>
                <c:pt idx="5569">
                  <c:v>-76.079498419999993</c:v>
                </c:pt>
                <c:pt idx="5570">
                  <c:v>-74.32965111</c:v>
                </c:pt>
                <c:pt idx="5571">
                  <c:v>-75.273011460000006</c:v>
                </c:pt>
                <c:pt idx="5572">
                  <c:v>-75.182077169999999</c:v>
                </c:pt>
                <c:pt idx="5573">
                  <c:v>-74.685539550000001</c:v>
                </c:pt>
                <c:pt idx="5574">
                  <c:v>-76.541882009999995</c:v>
                </c:pt>
                <c:pt idx="5575">
                  <c:v>-76.198307779999993</c:v>
                </c:pt>
                <c:pt idx="5576">
                  <c:v>-74.991937309999997</c:v>
                </c:pt>
                <c:pt idx="5577">
                  <c:v>-75.27064498</c:v>
                </c:pt>
                <c:pt idx="5578">
                  <c:v>-75.625783510000005</c:v>
                </c:pt>
                <c:pt idx="5579">
                  <c:v>-76.569775530000001</c:v>
                </c:pt>
                <c:pt idx="5580">
                  <c:v>-74.430265180000006</c:v>
                </c:pt>
                <c:pt idx="5581">
                  <c:v>-74.837928959999999</c:v>
                </c:pt>
                <c:pt idx="5582">
                  <c:v>-75.872426529999998</c:v>
                </c:pt>
                <c:pt idx="5583">
                  <c:v>-75.937289739999997</c:v>
                </c:pt>
                <c:pt idx="5584">
                  <c:v>-75.366756199999998</c:v>
                </c:pt>
                <c:pt idx="5585">
                  <c:v>-75.21005006</c:v>
                </c:pt>
                <c:pt idx="5586">
                  <c:v>-75.581366250000002</c:v>
                </c:pt>
                <c:pt idx="5587">
                  <c:v>-74.405325390000002</c:v>
                </c:pt>
                <c:pt idx="5588">
                  <c:v>-74.266435700000002</c:v>
                </c:pt>
                <c:pt idx="5589">
                  <c:v>-74.527649220000001</c:v>
                </c:pt>
                <c:pt idx="5590">
                  <c:v>-75.797052239999999</c:v>
                </c:pt>
                <c:pt idx="5591">
                  <c:v>-75.1313624</c:v>
                </c:pt>
                <c:pt idx="5592">
                  <c:v>-74.079207479999994</c:v>
                </c:pt>
                <c:pt idx="5593">
                  <c:v>-74.993304660000007</c:v>
                </c:pt>
                <c:pt idx="5594">
                  <c:v>-76.09219263</c:v>
                </c:pt>
                <c:pt idx="5595">
                  <c:v>-75.007916230000006</c:v>
                </c:pt>
                <c:pt idx="5596">
                  <c:v>-75.749632289999994</c:v>
                </c:pt>
                <c:pt idx="5597">
                  <c:v>-74.359527880000002</c:v>
                </c:pt>
                <c:pt idx="5598">
                  <c:v>-75.473322730000007</c:v>
                </c:pt>
                <c:pt idx="5599">
                  <c:v>-74.9935294</c:v>
                </c:pt>
                <c:pt idx="5600">
                  <c:v>-75.132318330000004</c:v>
                </c:pt>
                <c:pt idx="5601">
                  <c:v>-74.838871220000001</c:v>
                </c:pt>
                <c:pt idx="5602">
                  <c:v>-75.719790959999997</c:v>
                </c:pt>
                <c:pt idx="5603">
                  <c:v>-75.286984720000007</c:v>
                </c:pt>
                <c:pt idx="5604">
                  <c:v>-75.892525620000001</c:v>
                </c:pt>
                <c:pt idx="5605">
                  <c:v>-75.999148399999996</c:v>
                </c:pt>
                <c:pt idx="5606">
                  <c:v>-75.133562420000004</c:v>
                </c:pt>
                <c:pt idx="5607">
                  <c:v>-76.463565500000001</c:v>
                </c:pt>
                <c:pt idx="5608">
                  <c:v>-76.109671270000007</c:v>
                </c:pt>
                <c:pt idx="5609">
                  <c:v>-75.303877830000005</c:v>
                </c:pt>
                <c:pt idx="5610">
                  <c:v>-75.983950469999996</c:v>
                </c:pt>
                <c:pt idx="5611">
                  <c:v>-75.054643769999998</c:v>
                </c:pt>
                <c:pt idx="5612">
                  <c:v>-74.702002789999995</c:v>
                </c:pt>
                <c:pt idx="5613">
                  <c:v>-75.473124159999998</c:v>
                </c:pt>
                <c:pt idx="5614">
                  <c:v>-74.810123039999993</c:v>
                </c:pt>
                <c:pt idx="5615">
                  <c:v>-74.050765979999994</c:v>
                </c:pt>
                <c:pt idx="5616">
                  <c:v>-75.922541069999994</c:v>
                </c:pt>
                <c:pt idx="5617">
                  <c:v>-75.459839299999999</c:v>
                </c:pt>
                <c:pt idx="5618">
                  <c:v>-74.407580210000006</c:v>
                </c:pt>
                <c:pt idx="5619">
                  <c:v>-75.085660649999994</c:v>
                </c:pt>
                <c:pt idx="5620">
                  <c:v>-74.327454520000003</c:v>
                </c:pt>
                <c:pt idx="5621">
                  <c:v>-74.096112340000005</c:v>
                </c:pt>
                <c:pt idx="5622">
                  <c:v>-75.13218852</c:v>
                </c:pt>
                <c:pt idx="5623">
                  <c:v>-74.775259570000003</c:v>
                </c:pt>
                <c:pt idx="5624">
                  <c:v>-75.721498830000002</c:v>
                </c:pt>
                <c:pt idx="5625">
                  <c:v>-77.147024419999994</c:v>
                </c:pt>
                <c:pt idx="5626">
                  <c:v>-75.598167369999999</c:v>
                </c:pt>
                <c:pt idx="5627">
                  <c:v>-74.034495849999999</c:v>
                </c:pt>
                <c:pt idx="5628">
                  <c:v>-74.512849750000001</c:v>
                </c:pt>
                <c:pt idx="5629">
                  <c:v>-74.993801210000001</c:v>
                </c:pt>
                <c:pt idx="5630">
                  <c:v>-76.295527509999999</c:v>
                </c:pt>
                <c:pt idx="5631">
                  <c:v>-74.376765109999994</c:v>
                </c:pt>
                <c:pt idx="5632">
                  <c:v>-75.027389009999993</c:v>
                </c:pt>
                <c:pt idx="5633">
                  <c:v>-75.461112369999995</c:v>
                </c:pt>
                <c:pt idx="5634">
                  <c:v>-74.979448509999997</c:v>
                </c:pt>
                <c:pt idx="5635">
                  <c:v>-74.017947239999998</c:v>
                </c:pt>
                <c:pt idx="5636">
                  <c:v>-75.567482639999994</c:v>
                </c:pt>
                <c:pt idx="5637">
                  <c:v>-74.406131290000005</c:v>
                </c:pt>
                <c:pt idx="5638">
                  <c:v>-76.153736809999998</c:v>
                </c:pt>
                <c:pt idx="5639">
                  <c:v>-74.451348339999996</c:v>
                </c:pt>
                <c:pt idx="5640">
                  <c:v>-74.747491179999997</c:v>
                </c:pt>
                <c:pt idx="5641">
                  <c:v>-74.962502959999995</c:v>
                </c:pt>
                <c:pt idx="5642">
                  <c:v>-73.894486229999998</c:v>
                </c:pt>
                <c:pt idx="5643">
                  <c:v>-75.211263130000006</c:v>
                </c:pt>
                <c:pt idx="5644">
                  <c:v>-75.010650990000002</c:v>
                </c:pt>
                <c:pt idx="5645">
                  <c:v>-76.095671249999995</c:v>
                </c:pt>
                <c:pt idx="5646">
                  <c:v>-73.012883939999995</c:v>
                </c:pt>
                <c:pt idx="5647">
                  <c:v>-76.356038650000002</c:v>
                </c:pt>
                <c:pt idx="5648">
                  <c:v>-75.271475870000003</c:v>
                </c:pt>
                <c:pt idx="5649">
                  <c:v>-75.270756680000005</c:v>
                </c:pt>
                <c:pt idx="5650">
                  <c:v>-73.464073679999998</c:v>
                </c:pt>
                <c:pt idx="5651">
                  <c:v>-72.688598970000001</c:v>
                </c:pt>
                <c:pt idx="5652">
                  <c:v>-74.652351960000004</c:v>
                </c:pt>
                <c:pt idx="5653">
                  <c:v>-73.928131809999996</c:v>
                </c:pt>
                <c:pt idx="5654">
                  <c:v>-75.053836480000001</c:v>
                </c:pt>
                <c:pt idx="5655">
                  <c:v>-74.562525140000005</c:v>
                </c:pt>
                <c:pt idx="5656">
                  <c:v>-74.252779750000002</c:v>
                </c:pt>
                <c:pt idx="5657">
                  <c:v>-75.597841939999995</c:v>
                </c:pt>
                <c:pt idx="5658">
                  <c:v>-73.788755600000002</c:v>
                </c:pt>
                <c:pt idx="5659">
                  <c:v>-75.165179629999997</c:v>
                </c:pt>
                <c:pt idx="5660">
                  <c:v>-74.359920540000005</c:v>
                </c:pt>
                <c:pt idx="5661">
                  <c:v>-73.741670790000001</c:v>
                </c:pt>
                <c:pt idx="5662">
                  <c:v>-74.963672650000007</c:v>
                </c:pt>
                <c:pt idx="5663">
                  <c:v>-74.221872980000001</c:v>
                </c:pt>
                <c:pt idx="5664">
                  <c:v>-74.158966669999998</c:v>
                </c:pt>
                <c:pt idx="5665">
                  <c:v>-73.294431000000003</c:v>
                </c:pt>
                <c:pt idx="5666">
                  <c:v>-72.968542229999997</c:v>
                </c:pt>
                <c:pt idx="5667">
                  <c:v>-74.93232021</c:v>
                </c:pt>
                <c:pt idx="5668">
                  <c:v>-73.417065039999997</c:v>
                </c:pt>
                <c:pt idx="5669">
                  <c:v>-73.710865769999998</c:v>
                </c:pt>
                <c:pt idx="5670">
                  <c:v>-74.562052809999997</c:v>
                </c:pt>
                <c:pt idx="5671">
                  <c:v>-75.132329429999999</c:v>
                </c:pt>
                <c:pt idx="5672">
                  <c:v>-76.451843170000004</c:v>
                </c:pt>
                <c:pt idx="5673">
                  <c:v>-75.630968940000002</c:v>
                </c:pt>
                <c:pt idx="5674">
                  <c:v>-74.408567360000006</c:v>
                </c:pt>
                <c:pt idx="5675">
                  <c:v>-75.877365990000001</c:v>
                </c:pt>
                <c:pt idx="5676">
                  <c:v>-76.017487549999998</c:v>
                </c:pt>
                <c:pt idx="5677">
                  <c:v>-76.372778220000001</c:v>
                </c:pt>
                <c:pt idx="5678">
                  <c:v>-75.801441400000002</c:v>
                </c:pt>
                <c:pt idx="5679">
                  <c:v>-75.290787510000001</c:v>
                </c:pt>
                <c:pt idx="5680">
                  <c:v>-76.388528390000005</c:v>
                </c:pt>
                <c:pt idx="5681">
                  <c:v>-74.747065989999996</c:v>
                </c:pt>
                <c:pt idx="5682">
                  <c:v>-76.497642949999999</c:v>
                </c:pt>
                <c:pt idx="5683">
                  <c:v>-76.204180690000001</c:v>
                </c:pt>
                <c:pt idx="5684">
                  <c:v>-73.928247999999996</c:v>
                </c:pt>
                <c:pt idx="5685">
                  <c:v>-76.215684690000003</c:v>
                </c:pt>
                <c:pt idx="5686">
                  <c:v>-75.303859000000003</c:v>
                </c:pt>
                <c:pt idx="5687">
                  <c:v>-75.457907390000003</c:v>
                </c:pt>
                <c:pt idx="5688">
                  <c:v>-76.061155310000004</c:v>
                </c:pt>
                <c:pt idx="5689">
                  <c:v>-74.498449370000003</c:v>
                </c:pt>
                <c:pt idx="5690">
                  <c:v>-74.529090350000004</c:v>
                </c:pt>
                <c:pt idx="5691">
                  <c:v>-75.644214520000006</c:v>
                </c:pt>
                <c:pt idx="5692">
                  <c:v>-74.944094539999995</c:v>
                </c:pt>
                <c:pt idx="5693">
                  <c:v>-74.714233309999997</c:v>
                </c:pt>
                <c:pt idx="5694">
                  <c:v>-74.034058160000001</c:v>
                </c:pt>
                <c:pt idx="5695">
                  <c:v>-74.56212051</c:v>
                </c:pt>
                <c:pt idx="5696">
                  <c:v>-73.756776619999997</c:v>
                </c:pt>
                <c:pt idx="5697">
                  <c:v>-74.809391890000001</c:v>
                </c:pt>
                <c:pt idx="5698">
                  <c:v>-74.281328250000001</c:v>
                </c:pt>
                <c:pt idx="5699">
                  <c:v>-75.969369099999994</c:v>
                </c:pt>
                <c:pt idx="5700">
                  <c:v>-73.461704319999996</c:v>
                </c:pt>
                <c:pt idx="5701">
                  <c:v>-75.843210690000006</c:v>
                </c:pt>
                <c:pt idx="5702">
                  <c:v>-73.910630670000003</c:v>
                </c:pt>
                <c:pt idx="5703">
                  <c:v>-75.828614549999998</c:v>
                </c:pt>
                <c:pt idx="5704">
                  <c:v>-75.643890470000002</c:v>
                </c:pt>
                <c:pt idx="5705">
                  <c:v>-76.198422780000001</c:v>
                </c:pt>
                <c:pt idx="5706">
                  <c:v>-75.180208250000007</c:v>
                </c:pt>
                <c:pt idx="5707">
                  <c:v>-75.551125440000007</c:v>
                </c:pt>
                <c:pt idx="5708">
                  <c:v>-74.361049469999998</c:v>
                </c:pt>
                <c:pt idx="5709">
                  <c:v>-76.015130439999993</c:v>
                </c:pt>
                <c:pt idx="5710">
                  <c:v>-75.302807189999996</c:v>
                </c:pt>
                <c:pt idx="5711">
                  <c:v>-75.999287289999998</c:v>
                </c:pt>
                <c:pt idx="5712">
                  <c:v>-76.110601900000006</c:v>
                </c:pt>
                <c:pt idx="5713">
                  <c:v>-75.73575348</c:v>
                </c:pt>
                <c:pt idx="5714">
                  <c:v>-75.785030849999998</c:v>
                </c:pt>
                <c:pt idx="5715">
                  <c:v>-75.165583220000002</c:v>
                </c:pt>
                <c:pt idx="5716">
                  <c:v>-75.305079250000006</c:v>
                </c:pt>
                <c:pt idx="5717">
                  <c:v>-76.37297178</c:v>
                </c:pt>
                <c:pt idx="5718">
                  <c:v>-74.842564390000007</c:v>
                </c:pt>
                <c:pt idx="5719">
                  <c:v>-74.934357890000001</c:v>
                </c:pt>
                <c:pt idx="5720">
                  <c:v>-73.851708310000006</c:v>
                </c:pt>
                <c:pt idx="5721">
                  <c:v>-74.964219319999998</c:v>
                </c:pt>
                <c:pt idx="5722">
                  <c:v>-76.421893510000004</c:v>
                </c:pt>
                <c:pt idx="5723">
                  <c:v>-74.581451000000001</c:v>
                </c:pt>
                <c:pt idx="5724">
                  <c:v>-74.3463572</c:v>
                </c:pt>
                <c:pt idx="5725">
                  <c:v>-74.51884647</c:v>
                </c:pt>
                <c:pt idx="5726">
                  <c:v>-75.168048020000001</c:v>
                </c:pt>
                <c:pt idx="5727">
                  <c:v>-73.590737919999995</c:v>
                </c:pt>
                <c:pt idx="5728">
                  <c:v>-75.758095100000006</c:v>
                </c:pt>
                <c:pt idx="5729">
                  <c:v>-74.211051749999996</c:v>
                </c:pt>
                <c:pt idx="5730">
                  <c:v>-75.943084310000003</c:v>
                </c:pt>
                <c:pt idx="5731">
                  <c:v>-76.408465399999997</c:v>
                </c:pt>
                <c:pt idx="5732">
                  <c:v>-74.891503380000003</c:v>
                </c:pt>
                <c:pt idx="5733">
                  <c:v>-74.41006616</c:v>
                </c:pt>
                <c:pt idx="5734">
                  <c:v>-76.390670589999999</c:v>
                </c:pt>
                <c:pt idx="5735">
                  <c:v>-74.982084920000005</c:v>
                </c:pt>
                <c:pt idx="5736">
                  <c:v>-74.903987920000006</c:v>
                </c:pt>
                <c:pt idx="5737">
                  <c:v>-75.569827380000007</c:v>
                </c:pt>
                <c:pt idx="5738">
                  <c:v>-73.929000369999997</c:v>
                </c:pt>
                <c:pt idx="5739">
                  <c:v>-76.329563230000005</c:v>
                </c:pt>
                <c:pt idx="5740">
                  <c:v>-74.549030270000003</c:v>
                </c:pt>
                <c:pt idx="5741">
                  <c:v>-76.716144839999998</c:v>
                </c:pt>
                <c:pt idx="5742">
                  <c:v>-74.658239179999995</c:v>
                </c:pt>
                <c:pt idx="5743">
                  <c:v>-75.339927059999994</c:v>
                </c:pt>
                <c:pt idx="5744">
                  <c:v>-75.262918010000007</c:v>
                </c:pt>
                <c:pt idx="5745">
                  <c:v>-75.602358300000006</c:v>
                </c:pt>
                <c:pt idx="5746">
                  <c:v>-75.463287899999997</c:v>
                </c:pt>
                <c:pt idx="5747">
                  <c:v>-76.668566960000007</c:v>
                </c:pt>
                <c:pt idx="5748">
                  <c:v>-74.829007090000005</c:v>
                </c:pt>
                <c:pt idx="5749">
                  <c:v>-75.013296209999993</c:v>
                </c:pt>
                <c:pt idx="5750">
                  <c:v>-76.346177330000003</c:v>
                </c:pt>
                <c:pt idx="5751">
                  <c:v>-74.52024213</c:v>
                </c:pt>
                <c:pt idx="5752">
                  <c:v>-75.495531920000005</c:v>
                </c:pt>
                <c:pt idx="5753">
                  <c:v>-74.688715189999996</c:v>
                </c:pt>
                <c:pt idx="5754">
                  <c:v>-76.112426429999999</c:v>
                </c:pt>
                <c:pt idx="5755">
                  <c:v>-76.096481530000005</c:v>
                </c:pt>
                <c:pt idx="5756">
                  <c:v>-75.586196110000003</c:v>
                </c:pt>
                <c:pt idx="5757">
                  <c:v>-75.694399480000001</c:v>
                </c:pt>
                <c:pt idx="5758">
                  <c:v>-75.709657269999994</c:v>
                </c:pt>
                <c:pt idx="5759">
                  <c:v>-76.172943309999994</c:v>
                </c:pt>
                <c:pt idx="5760">
                  <c:v>-76.529684070000002</c:v>
                </c:pt>
                <c:pt idx="5761">
                  <c:v>-75.974098839999996</c:v>
                </c:pt>
                <c:pt idx="5762">
                  <c:v>-75.584529489999994</c:v>
                </c:pt>
                <c:pt idx="5763">
                  <c:v>-75.103515079999994</c:v>
                </c:pt>
                <c:pt idx="5764">
                  <c:v>-76.760060109999998</c:v>
                </c:pt>
                <c:pt idx="5765">
                  <c:v>-75.105219809999994</c:v>
                </c:pt>
                <c:pt idx="5766">
                  <c:v>-74.360988539999994</c:v>
                </c:pt>
                <c:pt idx="5767">
                  <c:v>-75.461184380000006</c:v>
                </c:pt>
                <c:pt idx="5768">
                  <c:v>-75.261556310000003</c:v>
                </c:pt>
                <c:pt idx="5769">
                  <c:v>-74.331584370000002</c:v>
                </c:pt>
                <c:pt idx="5770">
                  <c:v>-74.982165570000006</c:v>
                </c:pt>
                <c:pt idx="5771">
                  <c:v>-76.097769439999993</c:v>
                </c:pt>
                <c:pt idx="5772">
                  <c:v>-75.770801449999993</c:v>
                </c:pt>
                <c:pt idx="5773">
                  <c:v>-75.957333980000001</c:v>
                </c:pt>
                <c:pt idx="5774">
                  <c:v>-74.53365642</c:v>
                </c:pt>
                <c:pt idx="5775">
                  <c:v>-74.716826749999996</c:v>
                </c:pt>
                <c:pt idx="5776">
                  <c:v>-75.583791320000003</c:v>
                </c:pt>
                <c:pt idx="5777">
                  <c:v>-76.869542440000004</c:v>
                </c:pt>
                <c:pt idx="5778">
                  <c:v>-76.295612390000002</c:v>
                </c:pt>
                <c:pt idx="5779">
                  <c:v>-75.305299000000005</c:v>
                </c:pt>
                <c:pt idx="5780">
                  <c:v>-74.809987430000007</c:v>
                </c:pt>
                <c:pt idx="5781">
                  <c:v>-75.308647260000001</c:v>
                </c:pt>
                <c:pt idx="5782">
                  <c:v>-75.458322120000005</c:v>
                </c:pt>
                <c:pt idx="5783">
                  <c:v>-74.792821110000006</c:v>
                </c:pt>
                <c:pt idx="5784">
                  <c:v>-75.353118960000003</c:v>
                </c:pt>
                <c:pt idx="5785">
                  <c:v>-75.42824779</c:v>
                </c:pt>
                <c:pt idx="5786">
                  <c:v>-74.888133980000006</c:v>
                </c:pt>
                <c:pt idx="5787">
                  <c:v>-75.816198510000007</c:v>
                </c:pt>
                <c:pt idx="5788">
                  <c:v>-76.108072980000003</c:v>
                </c:pt>
                <c:pt idx="5789">
                  <c:v>-74.854249199999998</c:v>
                </c:pt>
                <c:pt idx="5790">
                  <c:v>-75.458539860000002</c:v>
                </c:pt>
                <c:pt idx="5791">
                  <c:v>-75.893073430000001</c:v>
                </c:pt>
                <c:pt idx="5792">
                  <c:v>-76.266248279999999</c:v>
                </c:pt>
                <c:pt idx="5793">
                  <c:v>-74.841414209999996</c:v>
                </c:pt>
                <c:pt idx="5794">
                  <c:v>-74.669478380000001</c:v>
                </c:pt>
                <c:pt idx="5795">
                  <c:v>-74.794770209999996</c:v>
                </c:pt>
                <c:pt idx="5796">
                  <c:v>-75.722413070000002</c:v>
                </c:pt>
                <c:pt idx="5797">
                  <c:v>-76.377049470000003</c:v>
                </c:pt>
                <c:pt idx="5798">
                  <c:v>-75.463408619999996</c:v>
                </c:pt>
                <c:pt idx="5799">
                  <c:v>-76.283102999999997</c:v>
                </c:pt>
                <c:pt idx="5800">
                  <c:v>-76.066755520000001</c:v>
                </c:pt>
                <c:pt idx="5801">
                  <c:v>-75.245062540000006</c:v>
                </c:pt>
                <c:pt idx="5802">
                  <c:v>-76.065536620000003</c:v>
                </c:pt>
                <c:pt idx="5803">
                  <c:v>-74.597169379999997</c:v>
                </c:pt>
                <c:pt idx="5804">
                  <c:v>-75.648763009999996</c:v>
                </c:pt>
                <c:pt idx="5805">
                  <c:v>-75.307105660000005</c:v>
                </c:pt>
                <c:pt idx="5806">
                  <c:v>-74.517974510000002</c:v>
                </c:pt>
                <c:pt idx="5807">
                  <c:v>-74.502060139999998</c:v>
                </c:pt>
                <c:pt idx="5808">
                  <c:v>-75.183060370000007</c:v>
                </c:pt>
                <c:pt idx="5809">
                  <c:v>-75.028978769999995</c:v>
                </c:pt>
                <c:pt idx="5810">
                  <c:v>-76.775666779999995</c:v>
                </c:pt>
                <c:pt idx="5811">
                  <c:v>-75.399374300000005</c:v>
                </c:pt>
                <c:pt idx="5812">
                  <c:v>-76.064696409999996</c:v>
                </c:pt>
                <c:pt idx="5813">
                  <c:v>-75.892921959999995</c:v>
                </c:pt>
                <c:pt idx="5814">
                  <c:v>-74.332669129999999</c:v>
                </c:pt>
                <c:pt idx="5815">
                  <c:v>-75.97196434</c:v>
                </c:pt>
                <c:pt idx="5816">
                  <c:v>-75.71024018</c:v>
                </c:pt>
                <c:pt idx="5817">
                  <c:v>-75.444797210000004</c:v>
                </c:pt>
                <c:pt idx="5818">
                  <c:v>-76.079414830000005</c:v>
                </c:pt>
                <c:pt idx="5819">
                  <c:v>-75.892856469999998</c:v>
                </c:pt>
                <c:pt idx="5820">
                  <c:v>-76.818850589999997</c:v>
                </c:pt>
                <c:pt idx="5821">
                  <c:v>-75.350459979999997</c:v>
                </c:pt>
                <c:pt idx="5822">
                  <c:v>-75.78364388</c:v>
                </c:pt>
                <c:pt idx="5823">
                  <c:v>-76.557473639999998</c:v>
                </c:pt>
                <c:pt idx="5824">
                  <c:v>-74.48334715</c:v>
                </c:pt>
                <c:pt idx="5825">
                  <c:v>-76.128646349999997</c:v>
                </c:pt>
                <c:pt idx="5826">
                  <c:v>-76.388067559999996</c:v>
                </c:pt>
                <c:pt idx="5827">
                  <c:v>-75.337012450000003</c:v>
                </c:pt>
                <c:pt idx="5828">
                  <c:v>-76.357078830000006</c:v>
                </c:pt>
                <c:pt idx="5829">
                  <c:v>-74.596175759999994</c:v>
                </c:pt>
                <c:pt idx="5830">
                  <c:v>-76.111828149999994</c:v>
                </c:pt>
                <c:pt idx="5831">
                  <c:v>-75.477998999999997</c:v>
                </c:pt>
                <c:pt idx="5832">
                  <c:v>-75.616461419999993</c:v>
                </c:pt>
                <c:pt idx="5833">
                  <c:v>-78.091247710000005</c:v>
                </c:pt>
                <c:pt idx="5834">
                  <c:v>-75.787007009999996</c:v>
                </c:pt>
                <c:pt idx="5835">
                  <c:v>-75.705681889999994</c:v>
                </c:pt>
                <c:pt idx="5836">
                  <c:v>-75.426897080000003</c:v>
                </c:pt>
                <c:pt idx="5837">
                  <c:v>-76.096059890000006</c:v>
                </c:pt>
                <c:pt idx="5838">
                  <c:v>-75.59951307</c:v>
                </c:pt>
                <c:pt idx="5839">
                  <c:v>-76.390083559999994</c:v>
                </c:pt>
                <c:pt idx="5840">
                  <c:v>-75.118670980000005</c:v>
                </c:pt>
                <c:pt idx="5841">
                  <c:v>-75.648714549999994</c:v>
                </c:pt>
                <c:pt idx="5842">
                  <c:v>-75.307495029999998</c:v>
                </c:pt>
                <c:pt idx="5843">
                  <c:v>-76.187452789999995</c:v>
                </c:pt>
                <c:pt idx="5844">
                  <c:v>-75.477599249999997</c:v>
                </c:pt>
                <c:pt idx="5845">
                  <c:v>-75.819199839999996</c:v>
                </c:pt>
                <c:pt idx="5846">
                  <c:v>-75.397475909999997</c:v>
                </c:pt>
                <c:pt idx="5847">
                  <c:v>-76.221714759999998</c:v>
                </c:pt>
                <c:pt idx="5848">
                  <c:v>-75.877517949999998</c:v>
                </c:pt>
                <c:pt idx="5849">
                  <c:v>-75.259096119999995</c:v>
                </c:pt>
                <c:pt idx="5850">
                  <c:v>-76.592533979999999</c:v>
                </c:pt>
                <c:pt idx="5851">
                  <c:v>-73.776510759999994</c:v>
                </c:pt>
                <c:pt idx="5852">
                  <c:v>-75.880972540000002</c:v>
                </c:pt>
                <c:pt idx="5853">
                  <c:v>-75.897735859999997</c:v>
                </c:pt>
                <c:pt idx="5854">
                  <c:v>-76.083718439999998</c:v>
                </c:pt>
                <c:pt idx="5855">
                  <c:v>-75.601582699999994</c:v>
                </c:pt>
                <c:pt idx="5856">
                  <c:v>-74.983649490000005</c:v>
                </c:pt>
                <c:pt idx="5857">
                  <c:v>-76.455196779999994</c:v>
                </c:pt>
                <c:pt idx="5858">
                  <c:v>-75.106720379999999</c:v>
                </c:pt>
                <c:pt idx="5859">
                  <c:v>-75.339975850000002</c:v>
                </c:pt>
                <c:pt idx="5860">
                  <c:v>-75.911974520000001</c:v>
                </c:pt>
                <c:pt idx="5861">
                  <c:v>-74.78246833</c:v>
                </c:pt>
                <c:pt idx="5862">
                  <c:v>-75.479545239999993</c:v>
                </c:pt>
                <c:pt idx="5863">
                  <c:v>-75.847468449999994</c:v>
                </c:pt>
                <c:pt idx="5864">
                  <c:v>-75.60200193</c:v>
                </c:pt>
                <c:pt idx="5865">
                  <c:v>-74.223569560000001</c:v>
                </c:pt>
                <c:pt idx="5866">
                  <c:v>-75.476765790000002</c:v>
                </c:pt>
                <c:pt idx="5867">
                  <c:v>-75.413374790000006</c:v>
                </c:pt>
                <c:pt idx="5868">
                  <c:v>-77.024340760000001</c:v>
                </c:pt>
                <c:pt idx="5869">
                  <c:v>-75.629863080000007</c:v>
                </c:pt>
                <c:pt idx="5870">
                  <c:v>-75.549681320000005</c:v>
                </c:pt>
                <c:pt idx="5871">
                  <c:v>-75.28805242</c:v>
                </c:pt>
                <c:pt idx="5872">
                  <c:v>-75.599216139999996</c:v>
                </c:pt>
                <c:pt idx="5873">
                  <c:v>-75.892572659999999</c:v>
                </c:pt>
                <c:pt idx="5874">
                  <c:v>-75.584611730000006</c:v>
                </c:pt>
                <c:pt idx="5875">
                  <c:v>-75.785283329999999</c:v>
                </c:pt>
                <c:pt idx="5876">
                  <c:v>-75.288573110000002</c:v>
                </c:pt>
                <c:pt idx="5877">
                  <c:v>-76.852818540000001</c:v>
                </c:pt>
                <c:pt idx="5878">
                  <c:v>-75.534796459999995</c:v>
                </c:pt>
                <c:pt idx="5879">
                  <c:v>-77.286268770000007</c:v>
                </c:pt>
                <c:pt idx="5880">
                  <c:v>-75.876126549999995</c:v>
                </c:pt>
                <c:pt idx="5881">
                  <c:v>-75.956925440000006</c:v>
                </c:pt>
                <c:pt idx="5882">
                  <c:v>-76.789993280000004</c:v>
                </c:pt>
                <c:pt idx="5883">
                  <c:v>-74.998345270000002</c:v>
                </c:pt>
                <c:pt idx="5884">
                  <c:v>-74.719788190000003</c:v>
                </c:pt>
                <c:pt idx="5885">
                  <c:v>-74.517579229999996</c:v>
                </c:pt>
                <c:pt idx="5886">
                  <c:v>-75.972682039999995</c:v>
                </c:pt>
                <c:pt idx="5887">
                  <c:v>-76.575813089999997</c:v>
                </c:pt>
                <c:pt idx="5888">
                  <c:v>-75.460337030000005</c:v>
                </c:pt>
                <c:pt idx="5889">
                  <c:v>-74.982331130000006</c:v>
                </c:pt>
                <c:pt idx="5890">
                  <c:v>-75.600368489999994</c:v>
                </c:pt>
                <c:pt idx="5891">
                  <c:v>-75.614921510000002</c:v>
                </c:pt>
                <c:pt idx="5892">
                  <c:v>-74.82748995</c:v>
                </c:pt>
                <c:pt idx="5893">
                  <c:v>-75.323591629999996</c:v>
                </c:pt>
                <c:pt idx="5894">
                  <c:v>-75.181519530000003</c:v>
                </c:pt>
                <c:pt idx="5895">
                  <c:v>-76.620496029999998</c:v>
                </c:pt>
                <c:pt idx="5896">
                  <c:v>-75.741333429999997</c:v>
                </c:pt>
                <c:pt idx="5897">
                  <c:v>-77.334301280000005</c:v>
                </c:pt>
                <c:pt idx="5898">
                  <c:v>-76.34206313</c:v>
                </c:pt>
                <c:pt idx="5899">
                  <c:v>-75.910222970000007</c:v>
                </c:pt>
                <c:pt idx="5900">
                  <c:v>-74.565114899999998</c:v>
                </c:pt>
                <c:pt idx="5901">
                  <c:v>-74.504266290000004</c:v>
                </c:pt>
                <c:pt idx="5902">
                  <c:v>-76.283561739999996</c:v>
                </c:pt>
                <c:pt idx="5903">
                  <c:v>-75.878501749999998</c:v>
                </c:pt>
                <c:pt idx="5904">
                  <c:v>-76.098328760000001</c:v>
                </c:pt>
                <c:pt idx="5905">
                  <c:v>-74.874851219999996</c:v>
                </c:pt>
                <c:pt idx="5906">
                  <c:v>-76.406802889999994</c:v>
                </c:pt>
                <c:pt idx="5907">
                  <c:v>-76.205307120000001</c:v>
                </c:pt>
                <c:pt idx="5908">
                  <c:v>-75.030515019999996</c:v>
                </c:pt>
                <c:pt idx="5909">
                  <c:v>-76.267306790000006</c:v>
                </c:pt>
                <c:pt idx="5910">
                  <c:v>-75.478588090000002</c:v>
                </c:pt>
                <c:pt idx="5911">
                  <c:v>-76.562282039999999</c:v>
                </c:pt>
                <c:pt idx="5912">
                  <c:v>-75.414943820000005</c:v>
                </c:pt>
                <c:pt idx="5913">
                  <c:v>-75.894268330000003</c:v>
                </c:pt>
                <c:pt idx="5914">
                  <c:v>-77.01048041</c:v>
                </c:pt>
                <c:pt idx="5915">
                  <c:v>-74.256053489999999</c:v>
                </c:pt>
                <c:pt idx="5916">
                  <c:v>-75.942458579999993</c:v>
                </c:pt>
                <c:pt idx="5917">
                  <c:v>-77.301162329999997</c:v>
                </c:pt>
                <c:pt idx="5918">
                  <c:v>-75.229900290000003</c:v>
                </c:pt>
                <c:pt idx="5919">
                  <c:v>-75.603292620000005</c:v>
                </c:pt>
                <c:pt idx="5920">
                  <c:v>-73.450598060000004</c:v>
                </c:pt>
                <c:pt idx="5921">
                  <c:v>-75.398464840000003</c:v>
                </c:pt>
                <c:pt idx="5922">
                  <c:v>-74.347652330000003</c:v>
                </c:pt>
                <c:pt idx="5923">
                  <c:v>-75.989113189999998</c:v>
                </c:pt>
                <c:pt idx="5924">
                  <c:v>-74.658433329999994</c:v>
                </c:pt>
                <c:pt idx="5925">
                  <c:v>-75.22957624</c:v>
                </c:pt>
                <c:pt idx="5926">
                  <c:v>-75.851502789999998</c:v>
                </c:pt>
                <c:pt idx="5927">
                  <c:v>-75.848737999999997</c:v>
                </c:pt>
                <c:pt idx="5928">
                  <c:v>-74.333311949999995</c:v>
                </c:pt>
                <c:pt idx="5929">
                  <c:v>-75.587918259999995</c:v>
                </c:pt>
                <c:pt idx="5930">
                  <c:v>-75.446511330000007</c:v>
                </c:pt>
                <c:pt idx="5931">
                  <c:v>-76.653690589999997</c:v>
                </c:pt>
                <c:pt idx="5932">
                  <c:v>-76.624881849999994</c:v>
                </c:pt>
                <c:pt idx="5933">
                  <c:v>-75.618530629999995</c:v>
                </c:pt>
                <c:pt idx="5934">
                  <c:v>-75.804681180000003</c:v>
                </c:pt>
                <c:pt idx="5935">
                  <c:v>-75.309584709999996</c:v>
                </c:pt>
                <c:pt idx="5936">
                  <c:v>-75.588296389999996</c:v>
                </c:pt>
                <c:pt idx="5937">
                  <c:v>-75.137483649999993</c:v>
                </c:pt>
                <c:pt idx="5938">
                  <c:v>-74.936576130000006</c:v>
                </c:pt>
                <c:pt idx="5939">
                  <c:v>-75.308361939999998</c:v>
                </c:pt>
                <c:pt idx="5940">
                  <c:v>-75.989952160000001</c:v>
                </c:pt>
                <c:pt idx="5941">
                  <c:v>-76.021323480000007</c:v>
                </c:pt>
                <c:pt idx="5942">
                  <c:v>-75.40036173</c:v>
                </c:pt>
                <c:pt idx="5943">
                  <c:v>-75.771617809999995</c:v>
                </c:pt>
                <c:pt idx="5944">
                  <c:v>-74.518550390000001</c:v>
                </c:pt>
                <c:pt idx="5945">
                  <c:v>-75.756260810000001</c:v>
                </c:pt>
                <c:pt idx="5946">
                  <c:v>-75.91211758</c:v>
                </c:pt>
                <c:pt idx="5947">
                  <c:v>-77.026431489999993</c:v>
                </c:pt>
                <c:pt idx="5948">
                  <c:v>-75.567841779999995</c:v>
                </c:pt>
                <c:pt idx="5949">
                  <c:v>-76.235879850000003</c:v>
                </c:pt>
                <c:pt idx="5950">
                  <c:v>-75.274700899999999</c:v>
                </c:pt>
                <c:pt idx="5951">
                  <c:v>-75.957822019999995</c:v>
                </c:pt>
                <c:pt idx="5952">
                  <c:v>-76.202171089999993</c:v>
                </c:pt>
                <c:pt idx="5953">
                  <c:v>-76.466427179999997</c:v>
                </c:pt>
                <c:pt idx="5954">
                  <c:v>-74.377890050000005</c:v>
                </c:pt>
                <c:pt idx="5955">
                  <c:v>-76.511679560000005</c:v>
                </c:pt>
                <c:pt idx="5956">
                  <c:v>-75.276515140000001</c:v>
                </c:pt>
                <c:pt idx="5957">
                  <c:v>-75.927600299999995</c:v>
                </c:pt>
                <c:pt idx="5958">
                  <c:v>-76.097486320000002</c:v>
                </c:pt>
                <c:pt idx="5959">
                  <c:v>-76.219942889999999</c:v>
                </c:pt>
                <c:pt idx="5960">
                  <c:v>-75.386595779999993</c:v>
                </c:pt>
                <c:pt idx="5961">
                  <c:v>-75.959209619999996</c:v>
                </c:pt>
                <c:pt idx="5962">
                  <c:v>-76.235589540000007</c:v>
                </c:pt>
                <c:pt idx="5963">
                  <c:v>-74.718847199999999</c:v>
                </c:pt>
                <c:pt idx="5964">
                  <c:v>-76.885320570000005</c:v>
                </c:pt>
                <c:pt idx="5965">
                  <c:v>-76.838660970000007</c:v>
                </c:pt>
                <c:pt idx="5966">
                  <c:v>-75.508429410000005</c:v>
                </c:pt>
                <c:pt idx="5967">
                  <c:v>-75.63374804</c:v>
                </c:pt>
                <c:pt idx="5968">
                  <c:v>-77.135029739999993</c:v>
                </c:pt>
                <c:pt idx="5969">
                  <c:v>-75.928530739999999</c:v>
                </c:pt>
                <c:pt idx="5970">
                  <c:v>-74.704625539999995</c:v>
                </c:pt>
                <c:pt idx="5971">
                  <c:v>-77.599398120000004</c:v>
                </c:pt>
                <c:pt idx="5972">
                  <c:v>-75.524759750000001</c:v>
                </c:pt>
                <c:pt idx="5973">
                  <c:v>-76.128733440000005</c:v>
                </c:pt>
                <c:pt idx="5974">
                  <c:v>-77.351220159999997</c:v>
                </c:pt>
                <c:pt idx="5975">
                  <c:v>-76.841205819999999</c:v>
                </c:pt>
                <c:pt idx="5976">
                  <c:v>-76.716955389999995</c:v>
                </c:pt>
                <c:pt idx="5977">
                  <c:v>-75.310026489999998</c:v>
                </c:pt>
                <c:pt idx="5978">
                  <c:v>-76.20675043</c:v>
                </c:pt>
                <c:pt idx="5979">
                  <c:v>-77.412575369999999</c:v>
                </c:pt>
                <c:pt idx="5980">
                  <c:v>-76.391812619999996</c:v>
                </c:pt>
                <c:pt idx="5981">
                  <c:v>-76.237458259999997</c:v>
                </c:pt>
                <c:pt idx="5982">
                  <c:v>-76.826203230000004</c:v>
                </c:pt>
                <c:pt idx="5983">
                  <c:v>-76.01946805</c:v>
                </c:pt>
                <c:pt idx="5984">
                  <c:v>-76.684239890000001</c:v>
                </c:pt>
                <c:pt idx="5985">
                  <c:v>-76.824529740000003</c:v>
                </c:pt>
                <c:pt idx="5986">
                  <c:v>-74.688753590000005</c:v>
                </c:pt>
                <c:pt idx="5987">
                  <c:v>-76.312605570000002</c:v>
                </c:pt>
                <c:pt idx="5988">
                  <c:v>-76.545290929999993</c:v>
                </c:pt>
                <c:pt idx="5989">
                  <c:v>-77.334984070000004</c:v>
                </c:pt>
                <c:pt idx="5990">
                  <c:v>-75.910396710000001</c:v>
                </c:pt>
                <c:pt idx="5991">
                  <c:v>-76.714936269999995</c:v>
                </c:pt>
                <c:pt idx="5992">
                  <c:v>-76.157313009999996</c:v>
                </c:pt>
                <c:pt idx="5993">
                  <c:v>-76.406634389999994</c:v>
                </c:pt>
                <c:pt idx="5994">
                  <c:v>-75.494444229999999</c:v>
                </c:pt>
                <c:pt idx="5995">
                  <c:v>-75.755500339999998</c:v>
                </c:pt>
                <c:pt idx="5996">
                  <c:v>-75.864903190000007</c:v>
                </c:pt>
                <c:pt idx="5997">
                  <c:v>-75.461070359999994</c:v>
                </c:pt>
                <c:pt idx="5998">
                  <c:v>-76.497487989999996</c:v>
                </c:pt>
                <c:pt idx="5999">
                  <c:v>-74.813346609999996</c:v>
                </c:pt>
                <c:pt idx="6000">
                  <c:v>-77.443674299999998</c:v>
                </c:pt>
                <c:pt idx="6001">
                  <c:v>-76.236645089999996</c:v>
                </c:pt>
                <c:pt idx="6002">
                  <c:v>-77.350080730000002</c:v>
                </c:pt>
                <c:pt idx="6003">
                  <c:v>-75.756372810000002</c:v>
                </c:pt>
                <c:pt idx="6004">
                  <c:v>-76.376121470000001</c:v>
                </c:pt>
                <c:pt idx="6005">
                  <c:v>-76.93528852</c:v>
                </c:pt>
                <c:pt idx="6006">
                  <c:v>-77.150106629999996</c:v>
                </c:pt>
                <c:pt idx="6007">
                  <c:v>-75.571832639999997</c:v>
                </c:pt>
                <c:pt idx="6008">
                  <c:v>-76.251477379999997</c:v>
                </c:pt>
                <c:pt idx="6009">
                  <c:v>-77.180123179999995</c:v>
                </c:pt>
                <c:pt idx="6010">
                  <c:v>-74.796693020000006</c:v>
                </c:pt>
                <c:pt idx="6011">
                  <c:v>-76.438501430000002</c:v>
                </c:pt>
                <c:pt idx="6012">
                  <c:v>-75.894812369999997</c:v>
                </c:pt>
                <c:pt idx="6013">
                  <c:v>-75.587098299999994</c:v>
                </c:pt>
                <c:pt idx="6014">
                  <c:v>-75.741382970000004</c:v>
                </c:pt>
                <c:pt idx="6015">
                  <c:v>-75.446025149999997</c:v>
                </c:pt>
                <c:pt idx="6016">
                  <c:v>-75.460842999999997</c:v>
                </c:pt>
                <c:pt idx="6017">
                  <c:v>-75.725189779999994</c:v>
                </c:pt>
                <c:pt idx="6018">
                  <c:v>-76.346073910000001</c:v>
                </c:pt>
                <c:pt idx="6019">
                  <c:v>-74.334500149999997</c:v>
                </c:pt>
                <c:pt idx="6020">
                  <c:v>-76.343013780000007</c:v>
                </c:pt>
                <c:pt idx="6021">
                  <c:v>-75.926520240000002</c:v>
                </c:pt>
                <c:pt idx="6022">
                  <c:v>-75.97269756</c:v>
                </c:pt>
                <c:pt idx="6023">
                  <c:v>-77.394438170000001</c:v>
                </c:pt>
                <c:pt idx="6024">
                  <c:v>-77.009547029999993</c:v>
                </c:pt>
                <c:pt idx="6025">
                  <c:v>-76.358878759999996</c:v>
                </c:pt>
                <c:pt idx="6026">
                  <c:v>-77.751498650000002</c:v>
                </c:pt>
                <c:pt idx="6027">
                  <c:v>-75.878454199999993</c:v>
                </c:pt>
                <c:pt idx="6028">
                  <c:v>-77.147357650000004</c:v>
                </c:pt>
                <c:pt idx="6029">
                  <c:v>-76.99277472</c:v>
                </c:pt>
                <c:pt idx="6030">
                  <c:v>-74.842981440000003</c:v>
                </c:pt>
                <c:pt idx="6031">
                  <c:v>-76.406884890000001</c:v>
                </c:pt>
                <c:pt idx="6032">
                  <c:v>-75.336160000000007</c:v>
                </c:pt>
                <c:pt idx="6033">
                  <c:v>-76.805685659999995</c:v>
                </c:pt>
                <c:pt idx="6034">
                  <c:v>-77.271118959999995</c:v>
                </c:pt>
                <c:pt idx="6035">
                  <c:v>-75.923551560000007</c:v>
                </c:pt>
                <c:pt idx="6036">
                  <c:v>-75.617108490000007</c:v>
                </c:pt>
                <c:pt idx="6037">
                  <c:v>-77.086361870000005</c:v>
                </c:pt>
                <c:pt idx="6038">
                  <c:v>-75.770669130000002</c:v>
                </c:pt>
                <c:pt idx="6039">
                  <c:v>-75.616013609999996</c:v>
                </c:pt>
                <c:pt idx="6040">
                  <c:v>-75.461840910000006</c:v>
                </c:pt>
                <c:pt idx="6041">
                  <c:v>-76.143185700000004</c:v>
                </c:pt>
                <c:pt idx="6042">
                  <c:v>-75.723324399999996</c:v>
                </c:pt>
                <c:pt idx="6043">
                  <c:v>-74.48725073</c:v>
                </c:pt>
                <c:pt idx="6044">
                  <c:v>-76.388698590000004</c:v>
                </c:pt>
                <c:pt idx="6045">
                  <c:v>-76.405874589999996</c:v>
                </c:pt>
                <c:pt idx="6046">
                  <c:v>-74.825135029999998</c:v>
                </c:pt>
                <c:pt idx="6047">
                  <c:v>-75.86447837</c:v>
                </c:pt>
                <c:pt idx="6048">
                  <c:v>-75.2584521</c:v>
                </c:pt>
                <c:pt idx="6049">
                  <c:v>-74.038085350000003</c:v>
                </c:pt>
                <c:pt idx="6050">
                  <c:v>-75.615718509999994</c:v>
                </c:pt>
                <c:pt idx="6051">
                  <c:v>-76.050460349999994</c:v>
                </c:pt>
                <c:pt idx="6052">
                  <c:v>-75.482050959999995</c:v>
                </c:pt>
                <c:pt idx="6053">
                  <c:v>-76.131946220000003</c:v>
                </c:pt>
                <c:pt idx="6054">
                  <c:v>-74.985000630000002</c:v>
                </c:pt>
                <c:pt idx="6055">
                  <c:v>-75.357560039999996</c:v>
                </c:pt>
                <c:pt idx="6056">
                  <c:v>-76.626089019999995</c:v>
                </c:pt>
                <c:pt idx="6057">
                  <c:v>-77.87903403</c:v>
                </c:pt>
                <c:pt idx="6058">
                  <c:v>-75.897455980000004</c:v>
                </c:pt>
                <c:pt idx="6059">
                  <c:v>-76.394085509999996</c:v>
                </c:pt>
                <c:pt idx="6060">
                  <c:v>-75.016716689999996</c:v>
                </c:pt>
                <c:pt idx="6061">
                  <c:v>-76.731975300000002</c:v>
                </c:pt>
                <c:pt idx="6062">
                  <c:v>-75.882878790000007</c:v>
                </c:pt>
                <c:pt idx="6063">
                  <c:v>-74.502470770000002</c:v>
                </c:pt>
                <c:pt idx="6064">
                  <c:v>-75.353052090000006</c:v>
                </c:pt>
                <c:pt idx="6065">
                  <c:v>-76.579628869999993</c:v>
                </c:pt>
                <c:pt idx="6066">
                  <c:v>-76.654797849999994</c:v>
                </c:pt>
                <c:pt idx="6067">
                  <c:v>-76.562887450000005</c:v>
                </c:pt>
                <c:pt idx="6068">
                  <c:v>-75.756866950000003</c:v>
                </c:pt>
                <c:pt idx="6069">
                  <c:v>-75.601378670000003</c:v>
                </c:pt>
                <c:pt idx="6070">
                  <c:v>-76.578982699999997</c:v>
                </c:pt>
                <c:pt idx="6071">
                  <c:v>-77.029508669999998</c:v>
                </c:pt>
                <c:pt idx="6072">
                  <c:v>-75.694037170000001</c:v>
                </c:pt>
                <c:pt idx="6073">
                  <c:v>-76.098831270000005</c:v>
                </c:pt>
                <c:pt idx="6074">
                  <c:v>-76.921063439999998</c:v>
                </c:pt>
                <c:pt idx="6075">
                  <c:v>-76.284363060000004</c:v>
                </c:pt>
                <c:pt idx="6076">
                  <c:v>-75.139709089999997</c:v>
                </c:pt>
                <c:pt idx="6077">
                  <c:v>-76.084653169999996</c:v>
                </c:pt>
                <c:pt idx="6078">
                  <c:v>-76.562509370000001</c:v>
                </c:pt>
                <c:pt idx="6079">
                  <c:v>-76.715522719999996</c:v>
                </c:pt>
                <c:pt idx="6080">
                  <c:v>-75.710362309999994</c:v>
                </c:pt>
                <c:pt idx="6081">
                  <c:v>-76.299306619999996</c:v>
                </c:pt>
                <c:pt idx="6082">
                  <c:v>-74.583887500000003</c:v>
                </c:pt>
                <c:pt idx="6083">
                  <c:v>-76.253549100000001</c:v>
                </c:pt>
                <c:pt idx="6084">
                  <c:v>-74.225842130000004</c:v>
                </c:pt>
                <c:pt idx="6085">
                  <c:v>-77.336898289999993</c:v>
                </c:pt>
                <c:pt idx="6086">
                  <c:v>-74.983858359999999</c:v>
                </c:pt>
                <c:pt idx="6087">
                  <c:v>-76.378766549999995</c:v>
                </c:pt>
                <c:pt idx="6088">
                  <c:v>-76.932328380000001</c:v>
                </c:pt>
                <c:pt idx="6089">
                  <c:v>-74.690079310000002</c:v>
                </c:pt>
                <c:pt idx="6090">
                  <c:v>-75.729666609999995</c:v>
                </c:pt>
                <c:pt idx="6091">
                  <c:v>-75.741848469999994</c:v>
                </c:pt>
                <c:pt idx="6092">
                  <c:v>-75.914381680000005</c:v>
                </c:pt>
                <c:pt idx="6093">
                  <c:v>-75.064308049999994</c:v>
                </c:pt>
                <c:pt idx="6094">
                  <c:v>-76.423932719999996</c:v>
                </c:pt>
                <c:pt idx="6095">
                  <c:v>-75.357837649999993</c:v>
                </c:pt>
                <c:pt idx="6096">
                  <c:v>-76.316126530000005</c:v>
                </c:pt>
                <c:pt idx="6097">
                  <c:v>-76.328502549999996</c:v>
                </c:pt>
                <c:pt idx="6098">
                  <c:v>-77.306807579999997</c:v>
                </c:pt>
                <c:pt idx="6099">
                  <c:v>-76.255290540000004</c:v>
                </c:pt>
                <c:pt idx="6100">
                  <c:v>-76.209350760000007</c:v>
                </c:pt>
                <c:pt idx="6101">
                  <c:v>-75.930689599999994</c:v>
                </c:pt>
                <c:pt idx="6102">
                  <c:v>-76.222608589999993</c:v>
                </c:pt>
                <c:pt idx="6103">
                  <c:v>-74.212971929999995</c:v>
                </c:pt>
                <c:pt idx="6104">
                  <c:v>-75.061931630000004</c:v>
                </c:pt>
                <c:pt idx="6105">
                  <c:v>-75.526034679999995</c:v>
                </c:pt>
                <c:pt idx="6106">
                  <c:v>-76.672293830000001</c:v>
                </c:pt>
                <c:pt idx="6107">
                  <c:v>-75.170933509999998</c:v>
                </c:pt>
                <c:pt idx="6108">
                  <c:v>-76.76405432</c:v>
                </c:pt>
                <c:pt idx="6109">
                  <c:v>-76.376705479999998</c:v>
                </c:pt>
                <c:pt idx="6110">
                  <c:v>-77.567145359999998</c:v>
                </c:pt>
                <c:pt idx="6111">
                  <c:v>-76.548749970000003</c:v>
                </c:pt>
                <c:pt idx="6112">
                  <c:v>-76.562287420000004</c:v>
                </c:pt>
                <c:pt idx="6113">
                  <c:v>-76.576903700000003</c:v>
                </c:pt>
                <c:pt idx="6114">
                  <c:v>-75.628561419999997</c:v>
                </c:pt>
                <c:pt idx="6115">
                  <c:v>-76.079576299999999</c:v>
                </c:pt>
                <c:pt idx="6116">
                  <c:v>-77.105695800000007</c:v>
                </c:pt>
                <c:pt idx="6117">
                  <c:v>-75.754964580000006</c:v>
                </c:pt>
                <c:pt idx="6118">
                  <c:v>-76.512590579999994</c:v>
                </c:pt>
                <c:pt idx="6119">
                  <c:v>-75.957299829999997</c:v>
                </c:pt>
                <c:pt idx="6120">
                  <c:v>-75.879116330000002</c:v>
                </c:pt>
                <c:pt idx="6121">
                  <c:v>-76.515467130000005</c:v>
                </c:pt>
                <c:pt idx="6122">
                  <c:v>-76.113241720000005</c:v>
                </c:pt>
                <c:pt idx="6123">
                  <c:v>-77.878846890000005</c:v>
                </c:pt>
                <c:pt idx="6124">
                  <c:v>-76.283564159999997</c:v>
                </c:pt>
                <c:pt idx="6125">
                  <c:v>-76.468931310000002</c:v>
                </c:pt>
                <c:pt idx="6126">
                  <c:v>-74.70377852</c:v>
                </c:pt>
                <c:pt idx="6127">
                  <c:v>-76.529145909999997</c:v>
                </c:pt>
                <c:pt idx="6128">
                  <c:v>-76.22349552</c:v>
                </c:pt>
                <c:pt idx="6129">
                  <c:v>-75.295768910000007</c:v>
                </c:pt>
                <c:pt idx="6130">
                  <c:v>-75.819305900000003</c:v>
                </c:pt>
                <c:pt idx="6131">
                  <c:v>-76.686898330000005</c:v>
                </c:pt>
                <c:pt idx="6132">
                  <c:v>-76.038075160000005</c:v>
                </c:pt>
                <c:pt idx="6133">
                  <c:v>-76.068190830000006</c:v>
                </c:pt>
                <c:pt idx="6134">
                  <c:v>-76.222073699999996</c:v>
                </c:pt>
                <c:pt idx="6135">
                  <c:v>-76.392726240000002</c:v>
                </c:pt>
                <c:pt idx="6136">
                  <c:v>-75.511707950000002</c:v>
                </c:pt>
                <c:pt idx="6137">
                  <c:v>-75.742140919999997</c:v>
                </c:pt>
                <c:pt idx="6138">
                  <c:v>-77.613832189999997</c:v>
                </c:pt>
                <c:pt idx="6139">
                  <c:v>-75.323472480000007</c:v>
                </c:pt>
                <c:pt idx="6140">
                  <c:v>-76.098579760000007</c:v>
                </c:pt>
                <c:pt idx="6141">
                  <c:v>-77.817053189999996</c:v>
                </c:pt>
                <c:pt idx="6142">
                  <c:v>-76.840772700000002</c:v>
                </c:pt>
                <c:pt idx="6143">
                  <c:v>-77.166553449999995</c:v>
                </c:pt>
                <c:pt idx="6144">
                  <c:v>-77.011998779999999</c:v>
                </c:pt>
                <c:pt idx="6145">
                  <c:v>-76.980912140000001</c:v>
                </c:pt>
                <c:pt idx="6146">
                  <c:v>-76.471283729999996</c:v>
                </c:pt>
                <c:pt idx="6147">
                  <c:v>-75.261170559999996</c:v>
                </c:pt>
                <c:pt idx="6148">
                  <c:v>-77.49130126</c:v>
                </c:pt>
                <c:pt idx="6149">
                  <c:v>-76.546029739999994</c:v>
                </c:pt>
                <c:pt idx="6150">
                  <c:v>-76.218981479999997</c:v>
                </c:pt>
                <c:pt idx="6151">
                  <c:v>-76.439261360000003</c:v>
                </c:pt>
                <c:pt idx="6152">
                  <c:v>-76.053003790000005</c:v>
                </c:pt>
                <c:pt idx="6153">
                  <c:v>-75.448289990000006</c:v>
                </c:pt>
                <c:pt idx="6154">
                  <c:v>-75.91348189</c:v>
                </c:pt>
                <c:pt idx="6155">
                  <c:v>-76.822413879999999</c:v>
                </c:pt>
                <c:pt idx="6156">
                  <c:v>-76.097717790000004</c:v>
                </c:pt>
                <c:pt idx="6157">
                  <c:v>-75.078110300000006</c:v>
                </c:pt>
                <c:pt idx="6158">
                  <c:v>-76.081207269999993</c:v>
                </c:pt>
                <c:pt idx="6159">
                  <c:v>-74.505732260000002</c:v>
                </c:pt>
                <c:pt idx="6160">
                  <c:v>-75.479528770000002</c:v>
                </c:pt>
                <c:pt idx="6161">
                  <c:v>-75.633159250000006</c:v>
                </c:pt>
                <c:pt idx="6162">
                  <c:v>-76.344271590000005</c:v>
                </c:pt>
                <c:pt idx="6163">
                  <c:v>-75.928445400000001</c:v>
                </c:pt>
                <c:pt idx="6164">
                  <c:v>-77.661815349999998</c:v>
                </c:pt>
                <c:pt idx="6165">
                  <c:v>-76.515842399999997</c:v>
                </c:pt>
                <c:pt idx="6166">
                  <c:v>-76.499900350000004</c:v>
                </c:pt>
                <c:pt idx="6167">
                  <c:v>-75.928368169999999</c:v>
                </c:pt>
                <c:pt idx="6168">
                  <c:v>-77.102179239999998</c:v>
                </c:pt>
                <c:pt idx="6169">
                  <c:v>-76.439253559999997</c:v>
                </c:pt>
                <c:pt idx="6170">
                  <c:v>-77.876436409999997</c:v>
                </c:pt>
                <c:pt idx="6171">
                  <c:v>-76.979217360000007</c:v>
                </c:pt>
                <c:pt idx="6172">
                  <c:v>-76.641521969999999</c:v>
                </c:pt>
                <c:pt idx="6173">
                  <c:v>-76.345334890000004</c:v>
                </c:pt>
                <c:pt idx="6174">
                  <c:v>-76.483093289999999</c:v>
                </c:pt>
                <c:pt idx="6175">
                  <c:v>-75.877639759999994</c:v>
                </c:pt>
                <c:pt idx="6176">
                  <c:v>-75.819519229999997</c:v>
                </c:pt>
                <c:pt idx="6177">
                  <c:v>-76.563047920000002</c:v>
                </c:pt>
                <c:pt idx="6178">
                  <c:v>-75.553717219999996</c:v>
                </c:pt>
                <c:pt idx="6179">
                  <c:v>-76.406844849999999</c:v>
                </c:pt>
                <c:pt idx="6180">
                  <c:v>-77.351218579999994</c:v>
                </c:pt>
                <c:pt idx="6181">
                  <c:v>-77.288376619999994</c:v>
                </c:pt>
                <c:pt idx="6182">
                  <c:v>-76.407415009999994</c:v>
                </c:pt>
                <c:pt idx="6183">
                  <c:v>-76.237194239999994</c:v>
                </c:pt>
                <c:pt idx="6184">
                  <c:v>-76.685441440000005</c:v>
                </c:pt>
                <c:pt idx="6185">
                  <c:v>-77.027978610000005</c:v>
                </c:pt>
                <c:pt idx="6186">
                  <c:v>-77.768891300000007</c:v>
                </c:pt>
                <c:pt idx="6187">
                  <c:v>-76.594518489999999</c:v>
                </c:pt>
                <c:pt idx="6188">
                  <c:v>-76.748798899999997</c:v>
                </c:pt>
                <c:pt idx="6189">
                  <c:v>-76.595724910000001</c:v>
                </c:pt>
                <c:pt idx="6190">
                  <c:v>-76.45487971</c:v>
                </c:pt>
                <c:pt idx="6191">
                  <c:v>-75.990064029999999</c:v>
                </c:pt>
                <c:pt idx="6192">
                  <c:v>-75.756865919999996</c:v>
                </c:pt>
                <c:pt idx="6193">
                  <c:v>-77.168913669999995</c:v>
                </c:pt>
                <c:pt idx="6194">
                  <c:v>-76.824563179999998</c:v>
                </c:pt>
                <c:pt idx="6195">
                  <c:v>-76.049427440000002</c:v>
                </c:pt>
                <c:pt idx="6196">
                  <c:v>-76.392358259999995</c:v>
                </c:pt>
                <c:pt idx="6197">
                  <c:v>-77.041853189999998</c:v>
                </c:pt>
                <c:pt idx="6198">
                  <c:v>-76.687387049999998</c:v>
                </c:pt>
                <c:pt idx="6199">
                  <c:v>-76.872347000000005</c:v>
                </c:pt>
                <c:pt idx="6200">
                  <c:v>-77.567762169999995</c:v>
                </c:pt>
                <c:pt idx="6201">
                  <c:v>-75.758678739999993</c:v>
                </c:pt>
                <c:pt idx="6202">
                  <c:v>-77.103707420000006</c:v>
                </c:pt>
                <c:pt idx="6203">
                  <c:v>-76.269615669999993</c:v>
                </c:pt>
                <c:pt idx="6204">
                  <c:v>-76.237846520000005</c:v>
                </c:pt>
                <c:pt idx="6205">
                  <c:v>-75.327142210000005</c:v>
                </c:pt>
                <c:pt idx="6206">
                  <c:v>-75.669094950000002</c:v>
                </c:pt>
                <c:pt idx="6207">
                  <c:v>-75.635239369999994</c:v>
                </c:pt>
                <c:pt idx="6208">
                  <c:v>-77.058217409999997</c:v>
                </c:pt>
                <c:pt idx="6209">
                  <c:v>-76.565681710000007</c:v>
                </c:pt>
                <c:pt idx="6210">
                  <c:v>-76.426672740000001</c:v>
                </c:pt>
                <c:pt idx="6211">
                  <c:v>-74.660746200000006</c:v>
                </c:pt>
                <c:pt idx="6212">
                  <c:v>-76.703304750000001</c:v>
                </c:pt>
                <c:pt idx="6213">
                  <c:v>-75.016328630000004</c:v>
                </c:pt>
                <c:pt idx="6214">
                  <c:v>-76.563694850000005</c:v>
                </c:pt>
                <c:pt idx="6215">
                  <c:v>-76.657619060000002</c:v>
                </c:pt>
                <c:pt idx="6216">
                  <c:v>-76.288587710000002</c:v>
                </c:pt>
                <c:pt idx="6217">
                  <c:v>-76.316252700000007</c:v>
                </c:pt>
                <c:pt idx="6218">
                  <c:v>-76.501597459999999</c:v>
                </c:pt>
                <c:pt idx="6219">
                  <c:v>-76.686623539999999</c:v>
                </c:pt>
                <c:pt idx="6220">
                  <c:v>-77.849210990000003</c:v>
                </c:pt>
                <c:pt idx="6221">
                  <c:v>-76.176496950000001</c:v>
                </c:pt>
                <c:pt idx="6222">
                  <c:v>-77.106242449999996</c:v>
                </c:pt>
                <c:pt idx="6223">
                  <c:v>-76.255875309999993</c:v>
                </c:pt>
                <c:pt idx="6224">
                  <c:v>-76.735835260000002</c:v>
                </c:pt>
                <c:pt idx="6225">
                  <c:v>-77.321121730000002</c:v>
                </c:pt>
                <c:pt idx="6226">
                  <c:v>-77.120622069999996</c:v>
                </c:pt>
                <c:pt idx="6227">
                  <c:v>-76.410049430000001</c:v>
                </c:pt>
                <c:pt idx="6228">
                  <c:v>-75.157399740000002</c:v>
                </c:pt>
                <c:pt idx="6229">
                  <c:v>-76.980462439999997</c:v>
                </c:pt>
                <c:pt idx="6230">
                  <c:v>-75.853669690000004</c:v>
                </c:pt>
                <c:pt idx="6231">
                  <c:v>-76.874462570000006</c:v>
                </c:pt>
                <c:pt idx="6232">
                  <c:v>-76.627703969999999</c:v>
                </c:pt>
                <c:pt idx="6233">
                  <c:v>-77.491322499999995</c:v>
                </c:pt>
                <c:pt idx="6234">
                  <c:v>-76.595756699999995</c:v>
                </c:pt>
                <c:pt idx="6235">
                  <c:v>-75.244657540000006</c:v>
                </c:pt>
                <c:pt idx="6236">
                  <c:v>-76.14393991</c:v>
                </c:pt>
                <c:pt idx="6237">
                  <c:v>-75.091934800000004</c:v>
                </c:pt>
                <c:pt idx="6238">
                  <c:v>-76.668861860000007</c:v>
                </c:pt>
                <c:pt idx="6239">
                  <c:v>-77.351706109999995</c:v>
                </c:pt>
                <c:pt idx="6240">
                  <c:v>-74.550976719999994</c:v>
                </c:pt>
                <c:pt idx="6241">
                  <c:v>-76.932869920000002</c:v>
                </c:pt>
                <c:pt idx="6242">
                  <c:v>-76.624371420000003</c:v>
                </c:pt>
                <c:pt idx="6243">
                  <c:v>-75.926727979999995</c:v>
                </c:pt>
                <c:pt idx="6244">
                  <c:v>-75.976387320000001</c:v>
                </c:pt>
                <c:pt idx="6245">
                  <c:v>-76.052725649999999</c:v>
                </c:pt>
                <c:pt idx="6246">
                  <c:v>-76.098828850000004</c:v>
                </c:pt>
                <c:pt idx="6247">
                  <c:v>-76.531218019999997</c:v>
                </c:pt>
                <c:pt idx="6248">
                  <c:v>-76.949085789999998</c:v>
                </c:pt>
                <c:pt idx="6249">
                  <c:v>-76.426532629999997</c:v>
                </c:pt>
                <c:pt idx="6250">
                  <c:v>-77.355165790000001</c:v>
                </c:pt>
                <c:pt idx="6251">
                  <c:v>-75.246480230000003</c:v>
                </c:pt>
                <c:pt idx="6252">
                  <c:v>-77.245898069999996</c:v>
                </c:pt>
                <c:pt idx="6253">
                  <c:v>-75.757882780000003</c:v>
                </c:pt>
                <c:pt idx="6254">
                  <c:v>-76.577395600000003</c:v>
                </c:pt>
                <c:pt idx="6255">
                  <c:v>-75.958543579999997</c:v>
                </c:pt>
                <c:pt idx="6256">
                  <c:v>-76.358976819999995</c:v>
                </c:pt>
                <c:pt idx="6257">
                  <c:v>-76.219976970000005</c:v>
                </c:pt>
                <c:pt idx="6258">
                  <c:v>-77.753661919999999</c:v>
                </c:pt>
                <c:pt idx="6259">
                  <c:v>-76.363078369999997</c:v>
                </c:pt>
                <c:pt idx="6260">
                  <c:v>-75.771673050000004</c:v>
                </c:pt>
                <c:pt idx="6261">
                  <c:v>-76.529750039999996</c:v>
                </c:pt>
                <c:pt idx="6262">
                  <c:v>-75.754145809999997</c:v>
                </c:pt>
                <c:pt idx="6263">
                  <c:v>-76.733210580000005</c:v>
                </c:pt>
                <c:pt idx="6264">
                  <c:v>-76.639436910000001</c:v>
                </c:pt>
                <c:pt idx="6265">
                  <c:v>-76.668276759999998</c:v>
                </c:pt>
                <c:pt idx="6266">
                  <c:v>-77.816652379999994</c:v>
                </c:pt>
                <c:pt idx="6267">
                  <c:v>-76.875037410000004</c:v>
                </c:pt>
                <c:pt idx="6268">
                  <c:v>-77.215579579999996</c:v>
                </c:pt>
                <c:pt idx="6269">
                  <c:v>-76.083383900000001</c:v>
                </c:pt>
                <c:pt idx="6270">
                  <c:v>-76.36175077</c:v>
                </c:pt>
                <c:pt idx="6271">
                  <c:v>-77.492876809999998</c:v>
                </c:pt>
                <c:pt idx="6272">
                  <c:v>-76.360503769999994</c:v>
                </c:pt>
                <c:pt idx="6273">
                  <c:v>-76.051540579999994</c:v>
                </c:pt>
                <c:pt idx="6274">
                  <c:v>-76.376481060000003</c:v>
                </c:pt>
                <c:pt idx="6275">
                  <c:v>-76.208032239999994</c:v>
                </c:pt>
                <c:pt idx="6276">
                  <c:v>-76.175966329999994</c:v>
                </c:pt>
                <c:pt idx="6277">
                  <c:v>-77.322462450000003</c:v>
                </c:pt>
                <c:pt idx="6278">
                  <c:v>-76.100626950000006</c:v>
                </c:pt>
                <c:pt idx="6279">
                  <c:v>-77.647121069999997</c:v>
                </c:pt>
                <c:pt idx="6280">
                  <c:v>-76.872711620000004</c:v>
                </c:pt>
                <c:pt idx="6281">
                  <c:v>-77.679486080000004</c:v>
                </c:pt>
                <c:pt idx="6282">
                  <c:v>-75.450325199999995</c:v>
                </c:pt>
                <c:pt idx="6283">
                  <c:v>-76.673627080000003</c:v>
                </c:pt>
                <c:pt idx="6284">
                  <c:v>-76.398046230000006</c:v>
                </c:pt>
                <c:pt idx="6285">
                  <c:v>-76.968986400000006</c:v>
                </c:pt>
                <c:pt idx="6286">
                  <c:v>-77.48098779</c:v>
                </c:pt>
                <c:pt idx="6287">
                  <c:v>-75.980190559999997</c:v>
                </c:pt>
                <c:pt idx="6288">
                  <c:v>-75.733092830000004</c:v>
                </c:pt>
                <c:pt idx="6289">
                  <c:v>-76.924771460000002</c:v>
                </c:pt>
                <c:pt idx="6290">
                  <c:v>-75.112251850000007</c:v>
                </c:pt>
                <c:pt idx="6291">
                  <c:v>-76.519977859999997</c:v>
                </c:pt>
                <c:pt idx="6292">
                  <c:v>-76.923359379999994</c:v>
                </c:pt>
                <c:pt idx="6293">
                  <c:v>-77.774923369999996</c:v>
                </c:pt>
                <c:pt idx="6294">
                  <c:v>-76.814800099999999</c:v>
                </c:pt>
                <c:pt idx="6295">
                  <c:v>-77.017974699999996</c:v>
                </c:pt>
                <c:pt idx="6296">
                  <c:v>-76.69242844</c:v>
                </c:pt>
                <c:pt idx="6297">
                  <c:v>-75.282209690000002</c:v>
                </c:pt>
                <c:pt idx="6298">
                  <c:v>-74.927505400000001</c:v>
                </c:pt>
                <c:pt idx="6299">
                  <c:v>-76.554170619999994</c:v>
                </c:pt>
                <c:pt idx="6300">
                  <c:v>-76.925518269999998</c:v>
                </c:pt>
                <c:pt idx="6301">
                  <c:v>-75.499062249999994</c:v>
                </c:pt>
                <c:pt idx="6302">
                  <c:v>-74.074765600000006</c:v>
                </c:pt>
                <c:pt idx="6303">
                  <c:v>-76.892593880000007</c:v>
                </c:pt>
                <c:pt idx="6304">
                  <c:v>-76.552936389999999</c:v>
                </c:pt>
                <c:pt idx="6305">
                  <c:v>-77.158713460000001</c:v>
                </c:pt>
                <c:pt idx="6306">
                  <c:v>-76.210758229999996</c:v>
                </c:pt>
                <c:pt idx="6307">
                  <c:v>-75.605435940000007</c:v>
                </c:pt>
                <c:pt idx="6308">
                  <c:v>-75.837680430000006</c:v>
                </c:pt>
                <c:pt idx="6309">
                  <c:v>-75.43626845</c:v>
                </c:pt>
                <c:pt idx="6310">
                  <c:v>-77.140745330000001</c:v>
                </c:pt>
                <c:pt idx="6311">
                  <c:v>-77.062790239999998</c:v>
                </c:pt>
                <c:pt idx="6312">
                  <c:v>-76.844970680000003</c:v>
                </c:pt>
                <c:pt idx="6313">
                  <c:v>-76.936673959999993</c:v>
                </c:pt>
                <c:pt idx="6314">
                  <c:v>-76.505217169999995</c:v>
                </c:pt>
                <c:pt idx="6315">
                  <c:v>-76.210041770000004</c:v>
                </c:pt>
                <c:pt idx="6316">
                  <c:v>-75.592119089999997</c:v>
                </c:pt>
                <c:pt idx="6317">
                  <c:v>-76.845935119999993</c:v>
                </c:pt>
                <c:pt idx="6318">
                  <c:v>-76.210201949999998</c:v>
                </c:pt>
                <c:pt idx="6319">
                  <c:v>-76.735509489999998</c:v>
                </c:pt>
                <c:pt idx="6320">
                  <c:v>-76.226730450000005</c:v>
                </c:pt>
                <c:pt idx="6321">
                  <c:v>-74.72564998</c:v>
                </c:pt>
                <c:pt idx="6322">
                  <c:v>-76.998862009999996</c:v>
                </c:pt>
                <c:pt idx="6323">
                  <c:v>-77.912322189999998</c:v>
                </c:pt>
                <c:pt idx="6324">
                  <c:v>-76.986721189999997</c:v>
                </c:pt>
                <c:pt idx="6325">
                  <c:v>-75.933595670000003</c:v>
                </c:pt>
                <c:pt idx="6326">
                  <c:v>-76.363933660000001</c:v>
                </c:pt>
                <c:pt idx="6327">
                  <c:v>-77.354112659999998</c:v>
                </c:pt>
                <c:pt idx="6328">
                  <c:v>-77.09092914</c:v>
                </c:pt>
                <c:pt idx="6329">
                  <c:v>-76.226720240000006</c:v>
                </c:pt>
                <c:pt idx="6330">
                  <c:v>-75.743575140000004</c:v>
                </c:pt>
                <c:pt idx="6331">
                  <c:v>-75.776224549999995</c:v>
                </c:pt>
                <c:pt idx="6332">
                  <c:v>-76.502653350000003</c:v>
                </c:pt>
                <c:pt idx="6333">
                  <c:v>-76.841570829999995</c:v>
                </c:pt>
                <c:pt idx="6334">
                  <c:v>-76.550220240000002</c:v>
                </c:pt>
                <c:pt idx="6335">
                  <c:v>-75.464703060000005</c:v>
                </c:pt>
                <c:pt idx="6336">
                  <c:v>-77.150593400000005</c:v>
                </c:pt>
                <c:pt idx="6337">
                  <c:v>-76.256041449999998</c:v>
                </c:pt>
                <c:pt idx="6338">
                  <c:v>-76.857066939999996</c:v>
                </c:pt>
                <c:pt idx="6339">
                  <c:v>-76.640475690000002</c:v>
                </c:pt>
                <c:pt idx="6340">
                  <c:v>-75.931562009999993</c:v>
                </c:pt>
                <c:pt idx="6341">
                  <c:v>-76.380699469999996</c:v>
                </c:pt>
                <c:pt idx="6342">
                  <c:v>-77.187576340000007</c:v>
                </c:pt>
                <c:pt idx="6343">
                  <c:v>-75.575380539999998</c:v>
                </c:pt>
                <c:pt idx="6344">
                  <c:v>-75.962787820000003</c:v>
                </c:pt>
                <c:pt idx="6345">
                  <c:v>-77.354270569999997</c:v>
                </c:pt>
                <c:pt idx="6346">
                  <c:v>-76.101039999999998</c:v>
                </c:pt>
                <c:pt idx="6347">
                  <c:v>-76.68936162</c:v>
                </c:pt>
                <c:pt idx="6348">
                  <c:v>-77.045667350000002</c:v>
                </c:pt>
                <c:pt idx="6349">
                  <c:v>-76.411532440000002</c:v>
                </c:pt>
                <c:pt idx="6350">
                  <c:v>-76.069443309999997</c:v>
                </c:pt>
                <c:pt idx="6351">
                  <c:v>-77.324477560000005</c:v>
                </c:pt>
                <c:pt idx="6352">
                  <c:v>-78.050269970000002</c:v>
                </c:pt>
                <c:pt idx="6353">
                  <c:v>-76.223054210000001</c:v>
                </c:pt>
                <c:pt idx="6354">
                  <c:v>-76.86082064</c:v>
                </c:pt>
                <c:pt idx="6355">
                  <c:v>-76.540383289999994</c:v>
                </c:pt>
                <c:pt idx="6356">
                  <c:v>-77.030638389999993</c:v>
                </c:pt>
                <c:pt idx="6357">
                  <c:v>-76.673212860000007</c:v>
                </c:pt>
                <c:pt idx="6358">
                  <c:v>-77.92780578</c:v>
                </c:pt>
                <c:pt idx="6359">
                  <c:v>-77.014035710000002</c:v>
                </c:pt>
                <c:pt idx="6360">
                  <c:v>-77.477562539999994</c:v>
                </c:pt>
                <c:pt idx="6361">
                  <c:v>-77.431201569999999</c:v>
                </c:pt>
                <c:pt idx="6362">
                  <c:v>-76.999256840000001</c:v>
                </c:pt>
                <c:pt idx="6363">
                  <c:v>-75.869646450000005</c:v>
                </c:pt>
                <c:pt idx="6364">
                  <c:v>-76.149260569999996</c:v>
                </c:pt>
                <c:pt idx="6365">
                  <c:v>-75.453747100000001</c:v>
                </c:pt>
                <c:pt idx="6366">
                  <c:v>-76.223410229999999</c:v>
                </c:pt>
                <c:pt idx="6367">
                  <c:v>-76.718879270000002</c:v>
                </c:pt>
                <c:pt idx="6368">
                  <c:v>-76.100051530000002</c:v>
                </c:pt>
                <c:pt idx="6369">
                  <c:v>-75.66750845</c:v>
                </c:pt>
                <c:pt idx="6370">
                  <c:v>-78.390708340000003</c:v>
                </c:pt>
                <c:pt idx="6371">
                  <c:v>-77.619745320000007</c:v>
                </c:pt>
                <c:pt idx="6372">
                  <c:v>-75.948580120000003</c:v>
                </c:pt>
                <c:pt idx="6373">
                  <c:v>-76.675176010000001</c:v>
                </c:pt>
                <c:pt idx="6374">
                  <c:v>-75.901177469999993</c:v>
                </c:pt>
                <c:pt idx="6375">
                  <c:v>-75.036195620000001</c:v>
                </c:pt>
                <c:pt idx="6376">
                  <c:v>-77.341507489999998</c:v>
                </c:pt>
                <c:pt idx="6377">
                  <c:v>-76.842810659999998</c:v>
                </c:pt>
                <c:pt idx="6378">
                  <c:v>-75.653851270000004</c:v>
                </c:pt>
                <c:pt idx="6379">
                  <c:v>-76.845087939999999</c:v>
                </c:pt>
                <c:pt idx="6380">
                  <c:v>-76.861461449999993</c:v>
                </c:pt>
                <c:pt idx="6381">
                  <c:v>-76.829623569999995</c:v>
                </c:pt>
                <c:pt idx="6382">
                  <c:v>-77.29208964</c:v>
                </c:pt>
                <c:pt idx="6383">
                  <c:v>-77.48244373</c:v>
                </c:pt>
                <c:pt idx="6384">
                  <c:v>-77.217934929999998</c:v>
                </c:pt>
                <c:pt idx="6385">
                  <c:v>-76.706677139999996</c:v>
                </c:pt>
                <c:pt idx="6386">
                  <c:v>-77.467937860000006</c:v>
                </c:pt>
                <c:pt idx="6387">
                  <c:v>-76.104615219999999</c:v>
                </c:pt>
                <c:pt idx="6388">
                  <c:v>-77.156367709999998</c:v>
                </c:pt>
                <c:pt idx="6389">
                  <c:v>-75.486293349999997</c:v>
                </c:pt>
                <c:pt idx="6390">
                  <c:v>-76.551068529999995</c:v>
                </c:pt>
                <c:pt idx="6391">
                  <c:v>-77.091106319999994</c:v>
                </c:pt>
                <c:pt idx="6392">
                  <c:v>-78.035918319999993</c:v>
                </c:pt>
                <c:pt idx="6393">
                  <c:v>-77.480484590000003</c:v>
                </c:pt>
                <c:pt idx="6394">
                  <c:v>-76.877336650000004</c:v>
                </c:pt>
                <c:pt idx="6395">
                  <c:v>-77.327148919999999</c:v>
                </c:pt>
                <c:pt idx="6396">
                  <c:v>-76.568123029999995</c:v>
                </c:pt>
                <c:pt idx="6397">
                  <c:v>-76.410955979999997</c:v>
                </c:pt>
                <c:pt idx="6398">
                  <c:v>-76.084643850000006</c:v>
                </c:pt>
                <c:pt idx="6399">
                  <c:v>-77.711097269999996</c:v>
                </c:pt>
                <c:pt idx="6400">
                  <c:v>-77.527314270000005</c:v>
                </c:pt>
                <c:pt idx="6401">
                  <c:v>-77.029019939999998</c:v>
                </c:pt>
                <c:pt idx="6402">
                  <c:v>-76.444720329999996</c:v>
                </c:pt>
                <c:pt idx="6403">
                  <c:v>-77.621070829999994</c:v>
                </c:pt>
                <c:pt idx="6404">
                  <c:v>-76.844559989999993</c:v>
                </c:pt>
                <c:pt idx="6405">
                  <c:v>-77.016794989999994</c:v>
                </c:pt>
                <c:pt idx="6406">
                  <c:v>-77.278527089999997</c:v>
                </c:pt>
                <c:pt idx="6407">
                  <c:v>-77.292819960000003</c:v>
                </c:pt>
                <c:pt idx="6408">
                  <c:v>-77.200547150000006</c:v>
                </c:pt>
                <c:pt idx="6409">
                  <c:v>-76.673233550000006</c:v>
                </c:pt>
                <c:pt idx="6410">
                  <c:v>-75.928987090000007</c:v>
                </c:pt>
                <c:pt idx="6411">
                  <c:v>-76.531841619999994</c:v>
                </c:pt>
                <c:pt idx="6412">
                  <c:v>-76.533686590000002</c:v>
                </c:pt>
                <c:pt idx="6413">
                  <c:v>-76.951566139999997</c:v>
                </c:pt>
                <c:pt idx="6414">
                  <c:v>-76.549040300000001</c:v>
                </c:pt>
                <c:pt idx="6415">
                  <c:v>-78.251205909999996</c:v>
                </c:pt>
                <c:pt idx="6416">
                  <c:v>-76.347516830000004</c:v>
                </c:pt>
                <c:pt idx="6417">
                  <c:v>-76.205854000000002</c:v>
                </c:pt>
                <c:pt idx="6418">
                  <c:v>-76.891459999999995</c:v>
                </c:pt>
                <c:pt idx="6419">
                  <c:v>-76.5332911</c:v>
                </c:pt>
                <c:pt idx="6420">
                  <c:v>-75.683122359999999</c:v>
                </c:pt>
                <c:pt idx="6421">
                  <c:v>-77.339404520000002</c:v>
                </c:pt>
                <c:pt idx="6422">
                  <c:v>-77.013618989999998</c:v>
                </c:pt>
                <c:pt idx="6423">
                  <c:v>-75.947600789999996</c:v>
                </c:pt>
                <c:pt idx="6424">
                  <c:v>-75.032450040000001</c:v>
                </c:pt>
                <c:pt idx="6425">
                  <c:v>-75.759187010000005</c:v>
                </c:pt>
                <c:pt idx="6426">
                  <c:v>-77.165937009999993</c:v>
                </c:pt>
                <c:pt idx="6427">
                  <c:v>-76.564703550000004</c:v>
                </c:pt>
                <c:pt idx="6428">
                  <c:v>-76.486370969999996</c:v>
                </c:pt>
                <c:pt idx="6429">
                  <c:v>-77.185056889999998</c:v>
                </c:pt>
                <c:pt idx="6430">
                  <c:v>-75.605901239999994</c:v>
                </c:pt>
                <c:pt idx="6431">
                  <c:v>-75.728211779999995</c:v>
                </c:pt>
                <c:pt idx="6432">
                  <c:v>-76.778395209999999</c:v>
                </c:pt>
                <c:pt idx="6433">
                  <c:v>-76.457208019999996</c:v>
                </c:pt>
                <c:pt idx="6434">
                  <c:v>-76.98345741</c:v>
                </c:pt>
                <c:pt idx="6435">
                  <c:v>-76.641735440000005</c:v>
                </c:pt>
                <c:pt idx="6436">
                  <c:v>-75.993259350000002</c:v>
                </c:pt>
                <c:pt idx="6437">
                  <c:v>-77.10418817</c:v>
                </c:pt>
                <c:pt idx="6438">
                  <c:v>-76.981871069999997</c:v>
                </c:pt>
                <c:pt idx="6439">
                  <c:v>-77.383832979999994</c:v>
                </c:pt>
                <c:pt idx="6440">
                  <c:v>-76.874234419999993</c:v>
                </c:pt>
                <c:pt idx="6441">
                  <c:v>-75.881956930000001</c:v>
                </c:pt>
                <c:pt idx="6442">
                  <c:v>-77.19983388</c:v>
                </c:pt>
                <c:pt idx="6443">
                  <c:v>-77.896073560000005</c:v>
                </c:pt>
                <c:pt idx="6444">
                  <c:v>-75.946333839999994</c:v>
                </c:pt>
                <c:pt idx="6445">
                  <c:v>-76.687535400000002</c:v>
                </c:pt>
                <c:pt idx="6446">
                  <c:v>-76.826298339999994</c:v>
                </c:pt>
                <c:pt idx="6447">
                  <c:v>-76.888671439999996</c:v>
                </c:pt>
                <c:pt idx="6448">
                  <c:v>-76.190330149999994</c:v>
                </c:pt>
                <c:pt idx="6449">
                  <c:v>-77.099289029999994</c:v>
                </c:pt>
                <c:pt idx="6450">
                  <c:v>-77.721858789999999</c:v>
                </c:pt>
                <c:pt idx="6451">
                  <c:v>-77.580878179999999</c:v>
                </c:pt>
                <c:pt idx="6452">
                  <c:v>-77.010963250000003</c:v>
                </c:pt>
                <c:pt idx="6453">
                  <c:v>-76.978440140000004</c:v>
                </c:pt>
                <c:pt idx="6454">
                  <c:v>-76.888253770000006</c:v>
                </c:pt>
                <c:pt idx="6455">
                  <c:v>-77.444992859999999</c:v>
                </c:pt>
                <c:pt idx="6456">
                  <c:v>-76.406124390000002</c:v>
                </c:pt>
                <c:pt idx="6457">
                  <c:v>-77.197118239999995</c:v>
                </c:pt>
                <c:pt idx="6458">
                  <c:v>-77.119884819999996</c:v>
                </c:pt>
                <c:pt idx="6459">
                  <c:v>-76.655471009999999</c:v>
                </c:pt>
                <c:pt idx="6460">
                  <c:v>-79.007426019999997</c:v>
                </c:pt>
                <c:pt idx="6461">
                  <c:v>-77.663324680000002</c:v>
                </c:pt>
                <c:pt idx="6462">
                  <c:v>-77.229049680000003</c:v>
                </c:pt>
                <c:pt idx="6463">
                  <c:v>-77.597141269999995</c:v>
                </c:pt>
                <c:pt idx="6464">
                  <c:v>-78.324857379999997</c:v>
                </c:pt>
                <c:pt idx="6465">
                  <c:v>-77.367265380000006</c:v>
                </c:pt>
                <c:pt idx="6466">
                  <c:v>-78.431531359999994</c:v>
                </c:pt>
                <c:pt idx="6467">
                  <c:v>-77.614340870000007</c:v>
                </c:pt>
                <c:pt idx="6468">
                  <c:v>-78.076897160000001</c:v>
                </c:pt>
                <c:pt idx="6469">
                  <c:v>-77.688635739999995</c:v>
                </c:pt>
                <c:pt idx="6470">
                  <c:v>-75.969834770000006</c:v>
                </c:pt>
                <c:pt idx="6471">
                  <c:v>-77.100063989999995</c:v>
                </c:pt>
                <c:pt idx="6472">
                  <c:v>-78.909809429999996</c:v>
                </c:pt>
                <c:pt idx="6473">
                  <c:v>-77.284294619999997</c:v>
                </c:pt>
                <c:pt idx="6474">
                  <c:v>-78.863682470000001</c:v>
                </c:pt>
                <c:pt idx="6475">
                  <c:v>-77.609016879999999</c:v>
                </c:pt>
                <c:pt idx="6476">
                  <c:v>-77.965677589999999</c:v>
                </c:pt>
                <c:pt idx="6477">
                  <c:v>-78.384515859999993</c:v>
                </c:pt>
                <c:pt idx="6478">
                  <c:v>-78.456968570000001</c:v>
                </c:pt>
                <c:pt idx="6479">
                  <c:v>-78.123192790000004</c:v>
                </c:pt>
                <c:pt idx="6480">
                  <c:v>-77.489334170000006</c:v>
                </c:pt>
                <c:pt idx="6481">
                  <c:v>-78.699509500000005</c:v>
                </c:pt>
                <c:pt idx="6482">
                  <c:v>-78.044660609999994</c:v>
                </c:pt>
                <c:pt idx="6483">
                  <c:v>-77.955011240000005</c:v>
                </c:pt>
                <c:pt idx="6484">
                  <c:v>-79.131069699999998</c:v>
                </c:pt>
                <c:pt idx="6485">
                  <c:v>-77.412861750000005</c:v>
                </c:pt>
                <c:pt idx="6486">
                  <c:v>-79.301498730000006</c:v>
                </c:pt>
                <c:pt idx="6487">
                  <c:v>-78.404384530000002</c:v>
                </c:pt>
                <c:pt idx="6488">
                  <c:v>-79.330374379999995</c:v>
                </c:pt>
                <c:pt idx="6489">
                  <c:v>-79.827709690000006</c:v>
                </c:pt>
                <c:pt idx="6490">
                  <c:v>-79.843915609999996</c:v>
                </c:pt>
                <c:pt idx="6491">
                  <c:v>-78.976854829999994</c:v>
                </c:pt>
                <c:pt idx="6492">
                  <c:v>-79.96844935</c:v>
                </c:pt>
                <c:pt idx="6493">
                  <c:v>-79.226860250000001</c:v>
                </c:pt>
                <c:pt idx="6494">
                  <c:v>-79.998521659999994</c:v>
                </c:pt>
                <c:pt idx="6495">
                  <c:v>-79.505273470000006</c:v>
                </c:pt>
                <c:pt idx="6496">
                  <c:v>-79.908189669999999</c:v>
                </c:pt>
                <c:pt idx="6497">
                  <c:v>-79.076362340000003</c:v>
                </c:pt>
                <c:pt idx="6498">
                  <c:v>-78.064722599999996</c:v>
                </c:pt>
                <c:pt idx="6499">
                  <c:v>-78.836296680000004</c:v>
                </c:pt>
                <c:pt idx="6500">
                  <c:v>-78.511383420000001</c:v>
                </c:pt>
                <c:pt idx="6501">
                  <c:v>-79.177642030000001</c:v>
                </c:pt>
                <c:pt idx="6502">
                  <c:v>-78.987387380000001</c:v>
                </c:pt>
                <c:pt idx="6503">
                  <c:v>-79.240592890000002</c:v>
                </c:pt>
                <c:pt idx="6504">
                  <c:v>-80.262231720000003</c:v>
                </c:pt>
                <c:pt idx="6505">
                  <c:v>-79.502774070000001</c:v>
                </c:pt>
                <c:pt idx="6506">
                  <c:v>-79.907254100000003</c:v>
                </c:pt>
                <c:pt idx="6507">
                  <c:v>-80.294355300000007</c:v>
                </c:pt>
                <c:pt idx="6508">
                  <c:v>-79.971237020000004</c:v>
                </c:pt>
                <c:pt idx="6509">
                  <c:v>-79.842182519999994</c:v>
                </c:pt>
                <c:pt idx="6510">
                  <c:v>-79.762248720000002</c:v>
                </c:pt>
                <c:pt idx="6511">
                  <c:v>-79.762495770000001</c:v>
                </c:pt>
                <c:pt idx="6512">
                  <c:v>-79.903139249999995</c:v>
                </c:pt>
                <c:pt idx="6513">
                  <c:v>-79.764390989999995</c:v>
                </c:pt>
                <c:pt idx="6514">
                  <c:v>-79.920657390000002</c:v>
                </c:pt>
                <c:pt idx="6515">
                  <c:v>-81.050716030000004</c:v>
                </c:pt>
                <c:pt idx="6516">
                  <c:v>-78.745278189999993</c:v>
                </c:pt>
                <c:pt idx="6517">
                  <c:v>-79.520194779999997</c:v>
                </c:pt>
                <c:pt idx="6518">
                  <c:v>-79.474054390000006</c:v>
                </c:pt>
                <c:pt idx="6519">
                  <c:v>-79.59540011</c:v>
                </c:pt>
                <c:pt idx="6520">
                  <c:v>-79.985970910000006</c:v>
                </c:pt>
                <c:pt idx="6521">
                  <c:v>-78.990873840000006</c:v>
                </c:pt>
                <c:pt idx="6522">
                  <c:v>-80.694516960000001</c:v>
                </c:pt>
                <c:pt idx="6523">
                  <c:v>-80.742007119999997</c:v>
                </c:pt>
                <c:pt idx="6524">
                  <c:v>-80.415809960000004</c:v>
                </c:pt>
                <c:pt idx="6525">
                  <c:v>-80.389801250000005</c:v>
                </c:pt>
                <c:pt idx="6526">
                  <c:v>-80.309229360000003</c:v>
                </c:pt>
                <c:pt idx="6527">
                  <c:v>-81.006048530000001</c:v>
                </c:pt>
                <c:pt idx="6528">
                  <c:v>-81.189300799999998</c:v>
                </c:pt>
                <c:pt idx="6529">
                  <c:v>-81.451779689999995</c:v>
                </c:pt>
                <c:pt idx="6530">
                  <c:v>-80.122417560000002</c:v>
                </c:pt>
                <c:pt idx="6531">
                  <c:v>-80.324827920000004</c:v>
                </c:pt>
                <c:pt idx="6532">
                  <c:v>-80.04733023</c:v>
                </c:pt>
                <c:pt idx="6533">
                  <c:v>-78.961053070000006</c:v>
                </c:pt>
                <c:pt idx="6534">
                  <c:v>-79.903188490000005</c:v>
                </c:pt>
                <c:pt idx="6535">
                  <c:v>-80.447805489999993</c:v>
                </c:pt>
                <c:pt idx="6536">
                  <c:v>-80.172092910000003</c:v>
                </c:pt>
                <c:pt idx="6537">
                  <c:v>-81.048139120000002</c:v>
                </c:pt>
                <c:pt idx="6538">
                  <c:v>-81.039177530000003</c:v>
                </c:pt>
                <c:pt idx="6539">
                  <c:v>-79.934704060000001</c:v>
                </c:pt>
                <c:pt idx="6540">
                  <c:v>-80.368993770000003</c:v>
                </c:pt>
                <c:pt idx="6541">
                  <c:v>-79.903990329999999</c:v>
                </c:pt>
                <c:pt idx="6542">
                  <c:v>-81.482183640000002</c:v>
                </c:pt>
                <c:pt idx="6543">
                  <c:v>-81.113354020000003</c:v>
                </c:pt>
                <c:pt idx="6544">
                  <c:v>-81.794198719999997</c:v>
                </c:pt>
                <c:pt idx="6545">
                  <c:v>-80.66205574</c:v>
                </c:pt>
                <c:pt idx="6546">
                  <c:v>-80.878293189999994</c:v>
                </c:pt>
                <c:pt idx="6547">
                  <c:v>-81.202513629999999</c:v>
                </c:pt>
                <c:pt idx="6548">
                  <c:v>-80.848696959999998</c:v>
                </c:pt>
                <c:pt idx="6549">
                  <c:v>-80.09196738</c:v>
                </c:pt>
                <c:pt idx="6550">
                  <c:v>-79.626207210000004</c:v>
                </c:pt>
                <c:pt idx="6551">
                  <c:v>-80.832476229999997</c:v>
                </c:pt>
                <c:pt idx="6552">
                  <c:v>-80.832454729999995</c:v>
                </c:pt>
                <c:pt idx="6553">
                  <c:v>-80.552391740000004</c:v>
                </c:pt>
                <c:pt idx="6554">
                  <c:v>-80.26263496</c:v>
                </c:pt>
                <c:pt idx="6555">
                  <c:v>-80.846900989999995</c:v>
                </c:pt>
                <c:pt idx="6556">
                  <c:v>-80.864533449999996</c:v>
                </c:pt>
                <c:pt idx="6557">
                  <c:v>-80.740087270000004</c:v>
                </c:pt>
                <c:pt idx="6558">
                  <c:v>-80.116783740000002</c:v>
                </c:pt>
                <c:pt idx="6559">
                  <c:v>-81.264165439999999</c:v>
                </c:pt>
                <c:pt idx="6560">
                  <c:v>-81.542840069999997</c:v>
                </c:pt>
                <c:pt idx="6561">
                  <c:v>-81.049351119999997</c:v>
                </c:pt>
                <c:pt idx="6562">
                  <c:v>-80.225277820000002</c:v>
                </c:pt>
                <c:pt idx="6563">
                  <c:v>-80.720865669999995</c:v>
                </c:pt>
                <c:pt idx="6564">
                  <c:v>-79.623748370000001</c:v>
                </c:pt>
                <c:pt idx="6565">
                  <c:v>-80.567611510000006</c:v>
                </c:pt>
                <c:pt idx="6566">
                  <c:v>-79.885154639999996</c:v>
                </c:pt>
                <c:pt idx="6567">
                  <c:v>-80.752396790000006</c:v>
                </c:pt>
                <c:pt idx="6568">
                  <c:v>-81.000795749999995</c:v>
                </c:pt>
                <c:pt idx="6569">
                  <c:v>-81.291953059999997</c:v>
                </c:pt>
                <c:pt idx="6570">
                  <c:v>-80.116991799999994</c:v>
                </c:pt>
                <c:pt idx="6571">
                  <c:v>-82.458354330000006</c:v>
                </c:pt>
                <c:pt idx="6572">
                  <c:v>-80.567296490000004</c:v>
                </c:pt>
                <c:pt idx="6573">
                  <c:v>-80.274725090000004</c:v>
                </c:pt>
                <c:pt idx="6574">
                  <c:v>-80.584731779999998</c:v>
                </c:pt>
                <c:pt idx="6575">
                  <c:v>-80.534558430000004</c:v>
                </c:pt>
                <c:pt idx="6576">
                  <c:v>-82.824800280000005</c:v>
                </c:pt>
                <c:pt idx="6577">
                  <c:v>-80.705152990000002</c:v>
                </c:pt>
                <c:pt idx="6578">
                  <c:v>-78.122993019999996</c:v>
                </c:pt>
                <c:pt idx="6579">
                  <c:v>-80.581962390000001</c:v>
                </c:pt>
                <c:pt idx="6580">
                  <c:v>-81.463062440000002</c:v>
                </c:pt>
                <c:pt idx="6581">
                  <c:v>-80.676594050000006</c:v>
                </c:pt>
                <c:pt idx="6582">
                  <c:v>-81.355233530000007</c:v>
                </c:pt>
                <c:pt idx="6583">
                  <c:v>-80.628316240000004</c:v>
                </c:pt>
                <c:pt idx="6584">
                  <c:v>-81.152037440000001</c:v>
                </c:pt>
                <c:pt idx="6585">
                  <c:v>-81.061822939999999</c:v>
                </c:pt>
                <c:pt idx="6586">
                  <c:v>-79.808414560000003</c:v>
                </c:pt>
                <c:pt idx="6587">
                  <c:v>-81.043418560000006</c:v>
                </c:pt>
                <c:pt idx="6588">
                  <c:v>-80.857329230000005</c:v>
                </c:pt>
                <c:pt idx="6589">
                  <c:v>-81.601026820000001</c:v>
                </c:pt>
                <c:pt idx="6590">
                  <c:v>-82.400634350000004</c:v>
                </c:pt>
                <c:pt idx="6591">
                  <c:v>-80.824944849999994</c:v>
                </c:pt>
                <c:pt idx="6592">
                  <c:v>-81.215481850000003</c:v>
                </c:pt>
                <c:pt idx="6593">
                  <c:v>-80.96532784</c:v>
                </c:pt>
                <c:pt idx="6594">
                  <c:v>-79.848157779999994</c:v>
                </c:pt>
                <c:pt idx="6595">
                  <c:v>-80.960266950000005</c:v>
                </c:pt>
                <c:pt idx="6596">
                  <c:v>-80.497515460000002</c:v>
                </c:pt>
                <c:pt idx="6597">
                  <c:v>-81.268872540000004</c:v>
                </c:pt>
                <c:pt idx="6598">
                  <c:v>-80.904404490000005</c:v>
                </c:pt>
                <c:pt idx="6599">
                  <c:v>-81.195199509999995</c:v>
                </c:pt>
                <c:pt idx="6600">
                  <c:v>-80.404787380000002</c:v>
                </c:pt>
                <c:pt idx="6601">
                  <c:v>-80.887772519999999</c:v>
                </c:pt>
                <c:pt idx="6602">
                  <c:v>-80.113495310000005</c:v>
                </c:pt>
                <c:pt idx="6603">
                  <c:v>-81.210192980000002</c:v>
                </c:pt>
                <c:pt idx="6604">
                  <c:v>-79.896606219999995</c:v>
                </c:pt>
                <c:pt idx="6605">
                  <c:v>-81.597663089999998</c:v>
                </c:pt>
                <c:pt idx="6606">
                  <c:v>-81.16652225</c:v>
                </c:pt>
                <c:pt idx="6607">
                  <c:v>-80.946673009999998</c:v>
                </c:pt>
                <c:pt idx="6608">
                  <c:v>-81.65588769</c:v>
                </c:pt>
                <c:pt idx="6609">
                  <c:v>-79.508480680000005</c:v>
                </c:pt>
                <c:pt idx="6610">
                  <c:v>-79.802431319999997</c:v>
                </c:pt>
                <c:pt idx="6611">
                  <c:v>-81.613304060000004</c:v>
                </c:pt>
                <c:pt idx="6612">
                  <c:v>-80.240203809999997</c:v>
                </c:pt>
                <c:pt idx="6613">
                  <c:v>-81.471272080000006</c:v>
                </c:pt>
                <c:pt idx="6614">
                  <c:v>-78.840768100000005</c:v>
                </c:pt>
                <c:pt idx="6615">
                  <c:v>-80.840713219999998</c:v>
                </c:pt>
                <c:pt idx="6616">
                  <c:v>-81.333295840000005</c:v>
                </c:pt>
                <c:pt idx="6617">
                  <c:v>-81.320154450000004</c:v>
                </c:pt>
                <c:pt idx="6618">
                  <c:v>-80.589936129999998</c:v>
                </c:pt>
                <c:pt idx="6619">
                  <c:v>-81.270838449999999</c:v>
                </c:pt>
                <c:pt idx="6620">
                  <c:v>-79.78692676</c:v>
                </c:pt>
                <c:pt idx="6621">
                  <c:v>-81.338205979999998</c:v>
                </c:pt>
                <c:pt idx="6622">
                  <c:v>-81.489888109999995</c:v>
                </c:pt>
                <c:pt idx="6623">
                  <c:v>-79.258433030000006</c:v>
                </c:pt>
                <c:pt idx="6624">
                  <c:v>-80.576974980000003</c:v>
                </c:pt>
                <c:pt idx="6625">
                  <c:v>-80.542367839999997</c:v>
                </c:pt>
                <c:pt idx="6626">
                  <c:v>-80.407094169999993</c:v>
                </c:pt>
                <c:pt idx="6627">
                  <c:v>-80.095213900000005</c:v>
                </c:pt>
                <c:pt idx="6628">
                  <c:v>-80.250753549999999</c:v>
                </c:pt>
                <c:pt idx="6629">
                  <c:v>-78.997499020000006</c:v>
                </c:pt>
                <c:pt idx="6630">
                  <c:v>-79.939069169999996</c:v>
                </c:pt>
                <c:pt idx="6631">
                  <c:v>-80.493737100000004</c:v>
                </c:pt>
                <c:pt idx="6632">
                  <c:v>-80.885406079999996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E_170227_Return_half_loading!$G$1</c:f>
              <c:strCache>
                <c:ptCount val="1"/>
                <c:pt idx="0">
                  <c:v>SL06RZ</c:v>
                </c:pt>
              </c:strCache>
            </c:strRef>
          </c:tx>
          <c:marker>
            <c:symbol val="none"/>
          </c:marker>
          <c:xVal>
            <c:numRef>
              <c:f>E_170227_Return_half_loading!$B$2:$B$7096</c:f>
              <c:numCache>
                <c:formatCode>0</c:formatCode>
                <c:ptCount val="709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</c:numCache>
            </c:numRef>
          </c:xVal>
          <c:yVal>
            <c:numRef>
              <c:f>E_170227_Return_half_loading!$G$2:$G$7096</c:f>
              <c:numCache>
                <c:formatCode>General</c:formatCode>
                <c:ptCount val="7095"/>
                <c:pt idx="0">
                  <c:v>15.13874236</c:v>
                </c:pt>
                <c:pt idx="1">
                  <c:v>16.131148750000001</c:v>
                </c:pt>
                <c:pt idx="2">
                  <c:v>17.758296059999999</c:v>
                </c:pt>
                <c:pt idx="3">
                  <c:v>17.033262560000001</c:v>
                </c:pt>
                <c:pt idx="4">
                  <c:v>17.631636690000001</c:v>
                </c:pt>
                <c:pt idx="5">
                  <c:v>17.35119937</c:v>
                </c:pt>
                <c:pt idx="6">
                  <c:v>16.31779379</c:v>
                </c:pt>
                <c:pt idx="7">
                  <c:v>17.631540040000001</c:v>
                </c:pt>
                <c:pt idx="8">
                  <c:v>17.58617555</c:v>
                </c:pt>
                <c:pt idx="9">
                  <c:v>16.752434860000001</c:v>
                </c:pt>
                <c:pt idx="10">
                  <c:v>17.60113891</c:v>
                </c:pt>
                <c:pt idx="11">
                  <c:v>17.002503780000001</c:v>
                </c:pt>
                <c:pt idx="12">
                  <c:v>16.26946586</c:v>
                </c:pt>
                <c:pt idx="13">
                  <c:v>15.7735892</c:v>
                </c:pt>
                <c:pt idx="14">
                  <c:v>16.08473356</c:v>
                </c:pt>
                <c:pt idx="15">
                  <c:v>17.078907990000001</c:v>
                </c:pt>
                <c:pt idx="16">
                  <c:v>17.788971780000001</c:v>
                </c:pt>
                <c:pt idx="17">
                  <c:v>16.995573199999999</c:v>
                </c:pt>
                <c:pt idx="18">
                  <c:v>17.38229655</c:v>
                </c:pt>
                <c:pt idx="19">
                  <c:v>16.531253039999999</c:v>
                </c:pt>
                <c:pt idx="20">
                  <c:v>15.962700180000001</c:v>
                </c:pt>
                <c:pt idx="21">
                  <c:v>17.771047660000001</c:v>
                </c:pt>
                <c:pt idx="22">
                  <c:v>16.875201130000001</c:v>
                </c:pt>
                <c:pt idx="23">
                  <c:v>16.826095080000002</c:v>
                </c:pt>
                <c:pt idx="24">
                  <c:v>16.59877856</c:v>
                </c:pt>
                <c:pt idx="25">
                  <c:v>17.167222379999998</c:v>
                </c:pt>
                <c:pt idx="26">
                  <c:v>16.887401260000001</c:v>
                </c:pt>
                <c:pt idx="27">
                  <c:v>17.944653349999999</c:v>
                </c:pt>
                <c:pt idx="28">
                  <c:v>17.801870950000001</c:v>
                </c:pt>
                <c:pt idx="29">
                  <c:v>17.30790631</c:v>
                </c:pt>
                <c:pt idx="30">
                  <c:v>17.164043110000001</c:v>
                </c:pt>
                <c:pt idx="31">
                  <c:v>17.458542619999999</c:v>
                </c:pt>
                <c:pt idx="32">
                  <c:v>17.472733550000001</c:v>
                </c:pt>
                <c:pt idx="33">
                  <c:v>16.762957589999999</c:v>
                </c:pt>
                <c:pt idx="34">
                  <c:v>16.869396340000002</c:v>
                </c:pt>
                <c:pt idx="35">
                  <c:v>16.555150269999999</c:v>
                </c:pt>
                <c:pt idx="36">
                  <c:v>16.09469885</c:v>
                </c:pt>
                <c:pt idx="37">
                  <c:v>17.05486445</c:v>
                </c:pt>
                <c:pt idx="38">
                  <c:v>18.419828249999998</c:v>
                </c:pt>
                <c:pt idx="39">
                  <c:v>17.8483111</c:v>
                </c:pt>
                <c:pt idx="40">
                  <c:v>16.357549420000002</c:v>
                </c:pt>
                <c:pt idx="41">
                  <c:v>15.944814600000001</c:v>
                </c:pt>
                <c:pt idx="42">
                  <c:v>17.554363469999998</c:v>
                </c:pt>
                <c:pt idx="43">
                  <c:v>16.43834202</c:v>
                </c:pt>
                <c:pt idx="44">
                  <c:v>16.821113690000001</c:v>
                </c:pt>
                <c:pt idx="45">
                  <c:v>15.61892866</c:v>
                </c:pt>
                <c:pt idx="46">
                  <c:v>17.95654721</c:v>
                </c:pt>
                <c:pt idx="47">
                  <c:v>17.305852340000001</c:v>
                </c:pt>
                <c:pt idx="48">
                  <c:v>17.305248169999999</c:v>
                </c:pt>
                <c:pt idx="49">
                  <c:v>17.087192290000001</c:v>
                </c:pt>
                <c:pt idx="50">
                  <c:v>16.112575079999999</c:v>
                </c:pt>
                <c:pt idx="51">
                  <c:v>16.609648020000002</c:v>
                </c:pt>
                <c:pt idx="52">
                  <c:v>17.969293629999999</c:v>
                </c:pt>
                <c:pt idx="53">
                  <c:v>17.48597973</c:v>
                </c:pt>
                <c:pt idx="54">
                  <c:v>18.245381739999999</c:v>
                </c:pt>
                <c:pt idx="55">
                  <c:v>15.893628720000001</c:v>
                </c:pt>
                <c:pt idx="56">
                  <c:v>17.000090759999999</c:v>
                </c:pt>
                <c:pt idx="57">
                  <c:v>17.648220519999999</c:v>
                </c:pt>
                <c:pt idx="58">
                  <c:v>16.877682159999999</c:v>
                </c:pt>
                <c:pt idx="59">
                  <c:v>16.73160223</c:v>
                </c:pt>
                <c:pt idx="60">
                  <c:v>17.288093270000001</c:v>
                </c:pt>
                <c:pt idx="61">
                  <c:v>16.390187690000001</c:v>
                </c:pt>
                <c:pt idx="62">
                  <c:v>16.545595339999998</c:v>
                </c:pt>
                <c:pt idx="63">
                  <c:v>16.901310899999999</c:v>
                </c:pt>
                <c:pt idx="64">
                  <c:v>18.288837669999999</c:v>
                </c:pt>
                <c:pt idx="65">
                  <c:v>18.865534669999999</c:v>
                </c:pt>
                <c:pt idx="66">
                  <c:v>17.642026399999999</c:v>
                </c:pt>
                <c:pt idx="67">
                  <c:v>15.32403875</c:v>
                </c:pt>
                <c:pt idx="68">
                  <c:v>16.125337420000001</c:v>
                </c:pt>
                <c:pt idx="69">
                  <c:v>15.740674220000001</c:v>
                </c:pt>
                <c:pt idx="70">
                  <c:v>17.007719720000001</c:v>
                </c:pt>
                <c:pt idx="71">
                  <c:v>16.621213600000001</c:v>
                </c:pt>
                <c:pt idx="72">
                  <c:v>16.684060930000001</c:v>
                </c:pt>
                <c:pt idx="73">
                  <c:v>16.711316870000001</c:v>
                </c:pt>
                <c:pt idx="74">
                  <c:v>16.544295170000002</c:v>
                </c:pt>
                <c:pt idx="75">
                  <c:v>16.1090743</c:v>
                </c:pt>
                <c:pt idx="76">
                  <c:v>16.855811410000001</c:v>
                </c:pt>
                <c:pt idx="77">
                  <c:v>15.800679300000001</c:v>
                </c:pt>
                <c:pt idx="78">
                  <c:v>16.468293729999999</c:v>
                </c:pt>
                <c:pt idx="79">
                  <c:v>18.401154439999999</c:v>
                </c:pt>
                <c:pt idx="80">
                  <c:v>15.941296810000001</c:v>
                </c:pt>
                <c:pt idx="81">
                  <c:v>17.616077700000002</c:v>
                </c:pt>
                <c:pt idx="82">
                  <c:v>16.45401897</c:v>
                </c:pt>
                <c:pt idx="83">
                  <c:v>16.06905059</c:v>
                </c:pt>
                <c:pt idx="84">
                  <c:v>16.941280110000001</c:v>
                </c:pt>
                <c:pt idx="85">
                  <c:v>18.142274329999999</c:v>
                </c:pt>
                <c:pt idx="86">
                  <c:v>15.97078443</c:v>
                </c:pt>
                <c:pt idx="87">
                  <c:v>17.457299460000002</c:v>
                </c:pt>
                <c:pt idx="88">
                  <c:v>16.73048893</c:v>
                </c:pt>
                <c:pt idx="89">
                  <c:v>18.02722438</c:v>
                </c:pt>
                <c:pt idx="90">
                  <c:v>17.057844070000002</c:v>
                </c:pt>
                <c:pt idx="91">
                  <c:v>16.28412763</c:v>
                </c:pt>
                <c:pt idx="92">
                  <c:v>17.784421900000002</c:v>
                </c:pt>
                <c:pt idx="93">
                  <c:v>16.841520500000001</c:v>
                </c:pt>
                <c:pt idx="94">
                  <c:v>17.10609118</c:v>
                </c:pt>
                <c:pt idx="95">
                  <c:v>15.27689191</c:v>
                </c:pt>
                <c:pt idx="96">
                  <c:v>16.704121489999999</c:v>
                </c:pt>
                <c:pt idx="97">
                  <c:v>16.655815759999999</c:v>
                </c:pt>
                <c:pt idx="98">
                  <c:v>16.931073640000001</c:v>
                </c:pt>
                <c:pt idx="99">
                  <c:v>17.026390710000001</c:v>
                </c:pt>
                <c:pt idx="100">
                  <c:v>16.58285686</c:v>
                </c:pt>
                <c:pt idx="101">
                  <c:v>17.94770072</c:v>
                </c:pt>
                <c:pt idx="102">
                  <c:v>17.047310979999999</c:v>
                </c:pt>
                <c:pt idx="103">
                  <c:v>16.746504080000001</c:v>
                </c:pt>
                <c:pt idx="104">
                  <c:v>17.321194720000001</c:v>
                </c:pt>
                <c:pt idx="105">
                  <c:v>17.789211049999999</c:v>
                </c:pt>
                <c:pt idx="106">
                  <c:v>16.53513143</c:v>
                </c:pt>
                <c:pt idx="107">
                  <c:v>16.612940030000001</c:v>
                </c:pt>
                <c:pt idx="108">
                  <c:v>16.599446109999999</c:v>
                </c:pt>
                <c:pt idx="109">
                  <c:v>15.682548110000001</c:v>
                </c:pt>
                <c:pt idx="110">
                  <c:v>17.47852739</c:v>
                </c:pt>
                <c:pt idx="111">
                  <c:v>17.392036010000002</c:v>
                </c:pt>
                <c:pt idx="112">
                  <c:v>15.93382031</c:v>
                </c:pt>
                <c:pt idx="113">
                  <c:v>17.671539769999999</c:v>
                </c:pt>
                <c:pt idx="114">
                  <c:v>16.367833539999999</c:v>
                </c:pt>
                <c:pt idx="115">
                  <c:v>16.701747919999999</c:v>
                </c:pt>
                <c:pt idx="116">
                  <c:v>15.166891720000001</c:v>
                </c:pt>
                <c:pt idx="117">
                  <c:v>17.01266575</c:v>
                </c:pt>
                <c:pt idx="118">
                  <c:v>17.524226259999999</c:v>
                </c:pt>
                <c:pt idx="119">
                  <c:v>17.186994819999999</c:v>
                </c:pt>
                <c:pt idx="120">
                  <c:v>16.90586515</c:v>
                </c:pt>
                <c:pt idx="121">
                  <c:v>16.39286207</c:v>
                </c:pt>
                <c:pt idx="122">
                  <c:v>16.59598751</c:v>
                </c:pt>
                <c:pt idx="123">
                  <c:v>16.865972809999999</c:v>
                </c:pt>
                <c:pt idx="124">
                  <c:v>15.647106920000001</c:v>
                </c:pt>
                <c:pt idx="125">
                  <c:v>16.503050229999999</c:v>
                </c:pt>
                <c:pt idx="126">
                  <c:v>16.631586469999998</c:v>
                </c:pt>
                <c:pt idx="127">
                  <c:v>16.546694649999999</c:v>
                </c:pt>
                <c:pt idx="128">
                  <c:v>16.99282848</c:v>
                </c:pt>
                <c:pt idx="129">
                  <c:v>16.624222750000001</c:v>
                </c:pt>
                <c:pt idx="130">
                  <c:v>15.45924527</c:v>
                </c:pt>
                <c:pt idx="131">
                  <c:v>17.601315620000001</c:v>
                </c:pt>
                <c:pt idx="132">
                  <c:v>17.07527571</c:v>
                </c:pt>
                <c:pt idx="133">
                  <c:v>17.32388972</c:v>
                </c:pt>
                <c:pt idx="134">
                  <c:v>16.530609269999999</c:v>
                </c:pt>
                <c:pt idx="135">
                  <c:v>16.85519291</c:v>
                </c:pt>
                <c:pt idx="136">
                  <c:v>16.76151655</c:v>
                </c:pt>
                <c:pt idx="137">
                  <c:v>16.887698780000001</c:v>
                </c:pt>
                <c:pt idx="138">
                  <c:v>16.932750599999999</c:v>
                </c:pt>
                <c:pt idx="139">
                  <c:v>15.97364082</c:v>
                </c:pt>
                <c:pt idx="140">
                  <c:v>15.92969956</c:v>
                </c:pt>
                <c:pt idx="141">
                  <c:v>16.796831959999999</c:v>
                </c:pt>
                <c:pt idx="142">
                  <c:v>16.874826989999999</c:v>
                </c:pt>
                <c:pt idx="143">
                  <c:v>16.964209239999999</c:v>
                </c:pt>
                <c:pt idx="144">
                  <c:v>16.24795319</c:v>
                </c:pt>
                <c:pt idx="145">
                  <c:v>16.16869449</c:v>
                </c:pt>
                <c:pt idx="146">
                  <c:v>15.860796069999999</c:v>
                </c:pt>
                <c:pt idx="147">
                  <c:v>16.417667349999999</c:v>
                </c:pt>
                <c:pt idx="148">
                  <c:v>17.05227945</c:v>
                </c:pt>
                <c:pt idx="149">
                  <c:v>17.227129349999998</c:v>
                </c:pt>
                <c:pt idx="150">
                  <c:v>16.701623730000001</c:v>
                </c:pt>
                <c:pt idx="151">
                  <c:v>16.73017969</c:v>
                </c:pt>
                <c:pt idx="152">
                  <c:v>15.50909661</c:v>
                </c:pt>
                <c:pt idx="153">
                  <c:v>17.181051329999999</c:v>
                </c:pt>
                <c:pt idx="154">
                  <c:v>16.111766750000001</c:v>
                </c:pt>
                <c:pt idx="155">
                  <c:v>17.165132490000001</c:v>
                </c:pt>
                <c:pt idx="156">
                  <c:v>16.871630159999999</c:v>
                </c:pt>
                <c:pt idx="157">
                  <c:v>16.482625550000002</c:v>
                </c:pt>
                <c:pt idx="158">
                  <c:v>16.19946083</c:v>
                </c:pt>
                <c:pt idx="159">
                  <c:v>16.877415299999999</c:v>
                </c:pt>
                <c:pt idx="160">
                  <c:v>17.455807950000001</c:v>
                </c:pt>
                <c:pt idx="161">
                  <c:v>15.951207869999999</c:v>
                </c:pt>
                <c:pt idx="162">
                  <c:v>16.69532817</c:v>
                </c:pt>
                <c:pt idx="163">
                  <c:v>16.137264649999999</c:v>
                </c:pt>
                <c:pt idx="164">
                  <c:v>15.50554311</c:v>
                </c:pt>
                <c:pt idx="165">
                  <c:v>15.76659519</c:v>
                </c:pt>
                <c:pt idx="166">
                  <c:v>18.182436190000001</c:v>
                </c:pt>
                <c:pt idx="167">
                  <c:v>16.648191390000001</c:v>
                </c:pt>
                <c:pt idx="168">
                  <c:v>15.835728380000001</c:v>
                </c:pt>
                <c:pt idx="169">
                  <c:v>17.686835219999999</c:v>
                </c:pt>
                <c:pt idx="170">
                  <c:v>17.00322345</c:v>
                </c:pt>
                <c:pt idx="171">
                  <c:v>17.467821099999998</c:v>
                </c:pt>
                <c:pt idx="172">
                  <c:v>17.361959299999999</c:v>
                </c:pt>
                <c:pt idx="173">
                  <c:v>17.035192599999998</c:v>
                </c:pt>
                <c:pt idx="174">
                  <c:v>16.896142699999999</c:v>
                </c:pt>
                <c:pt idx="175">
                  <c:v>15.81474525</c:v>
                </c:pt>
                <c:pt idx="176">
                  <c:v>17.260400059999998</c:v>
                </c:pt>
                <c:pt idx="177">
                  <c:v>16.2833112</c:v>
                </c:pt>
                <c:pt idx="178">
                  <c:v>16.680541049999999</c:v>
                </c:pt>
                <c:pt idx="179">
                  <c:v>17.691573309999999</c:v>
                </c:pt>
                <c:pt idx="180">
                  <c:v>18.290951329999999</c:v>
                </c:pt>
                <c:pt idx="181">
                  <c:v>15.829222919999999</c:v>
                </c:pt>
                <c:pt idx="182">
                  <c:v>16.619850549999999</c:v>
                </c:pt>
                <c:pt idx="183">
                  <c:v>17.656723670000002</c:v>
                </c:pt>
                <c:pt idx="184">
                  <c:v>16.452958819999999</c:v>
                </c:pt>
                <c:pt idx="185">
                  <c:v>16.747293469999999</c:v>
                </c:pt>
                <c:pt idx="186">
                  <c:v>17.2435829</c:v>
                </c:pt>
                <c:pt idx="187">
                  <c:v>16.12640996</c:v>
                </c:pt>
                <c:pt idx="188">
                  <c:v>16.390707200000001</c:v>
                </c:pt>
                <c:pt idx="189">
                  <c:v>15.907691270000001</c:v>
                </c:pt>
                <c:pt idx="190">
                  <c:v>16.55988541</c:v>
                </c:pt>
                <c:pt idx="191">
                  <c:v>15.907884080000001</c:v>
                </c:pt>
                <c:pt idx="192">
                  <c:v>16.267628439999999</c:v>
                </c:pt>
                <c:pt idx="193">
                  <c:v>16.482003859999999</c:v>
                </c:pt>
                <c:pt idx="194">
                  <c:v>16.314357309999998</c:v>
                </c:pt>
                <c:pt idx="195">
                  <c:v>15.38909089</c:v>
                </c:pt>
                <c:pt idx="196">
                  <c:v>15.819867609999999</c:v>
                </c:pt>
                <c:pt idx="197">
                  <c:v>15.81902676</c:v>
                </c:pt>
                <c:pt idx="198">
                  <c:v>16.27804781</c:v>
                </c:pt>
                <c:pt idx="199">
                  <c:v>16.747491419999999</c:v>
                </c:pt>
                <c:pt idx="200">
                  <c:v>16.480473010000001</c:v>
                </c:pt>
                <c:pt idx="201">
                  <c:v>16.607183580000001</c:v>
                </c:pt>
                <c:pt idx="202">
                  <c:v>16.668993929999999</c:v>
                </c:pt>
                <c:pt idx="203">
                  <c:v>17.337785360000002</c:v>
                </c:pt>
                <c:pt idx="204">
                  <c:v>17.509840959999998</c:v>
                </c:pt>
                <c:pt idx="205">
                  <c:v>15.46354782</c:v>
                </c:pt>
                <c:pt idx="206">
                  <c:v>15.089821690000001</c:v>
                </c:pt>
                <c:pt idx="207">
                  <c:v>16.811389550000001</c:v>
                </c:pt>
                <c:pt idx="208">
                  <c:v>18.605091909999999</c:v>
                </c:pt>
                <c:pt idx="209">
                  <c:v>16.263672469999999</c:v>
                </c:pt>
                <c:pt idx="210">
                  <c:v>15.43028994</c:v>
                </c:pt>
                <c:pt idx="211">
                  <c:v>16.480710699999999</c:v>
                </c:pt>
                <c:pt idx="212">
                  <c:v>16.560096510000001</c:v>
                </c:pt>
                <c:pt idx="213">
                  <c:v>17.177738569999999</c:v>
                </c:pt>
                <c:pt idx="214">
                  <c:v>16.747781280000002</c:v>
                </c:pt>
                <c:pt idx="215">
                  <c:v>15.57284059</c:v>
                </c:pt>
                <c:pt idx="216">
                  <c:v>16.408615009999998</c:v>
                </c:pt>
                <c:pt idx="217">
                  <c:v>17.770805060000001</c:v>
                </c:pt>
                <c:pt idx="218">
                  <c:v>17.646345029999999</c:v>
                </c:pt>
                <c:pt idx="219">
                  <c:v>17.323088139999999</c:v>
                </c:pt>
                <c:pt idx="220">
                  <c:v>15.61894457</c:v>
                </c:pt>
                <c:pt idx="221">
                  <c:v>15.98896512</c:v>
                </c:pt>
                <c:pt idx="222">
                  <c:v>16.90250717</c:v>
                </c:pt>
                <c:pt idx="223">
                  <c:v>16.06327087</c:v>
                </c:pt>
                <c:pt idx="224">
                  <c:v>16.529250560000001</c:v>
                </c:pt>
                <c:pt idx="225">
                  <c:v>16.86980973</c:v>
                </c:pt>
                <c:pt idx="226">
                  <c:v>16.269376690000001</c:v>
                </c:pt>
                <c:pt idx="227">
                  <c:v>15.838679259999999</c:v>
                </c:pt>
                <c:pt idx="228">
                  <c:v>16.76737043</c:v>
                </c:pt>
                <c:pt idx="229">
                  <c:v>16.69948956</c:v>
                </c:pt>
                <c:pt idx="230">
                  <c:v>16.783381469999998</c:v>
                </c:pt>
                <c:pt idx="231">
                  <c:v>15.46209629</c:v>
                </c:pt>
                <c:pt idx="232">
                  <c:v>16.330050360000001</c:v>
                </c:pt>
                <c:pt idx="233">
                  <c:v>16.130570710000001</c:v>
                </c:pt>
                <c:pt idx="234">
                  <c:v>15.73094448</c:v>
                </c:pt>
                <c:pt idx="235">
                  <c:v>17.118869149999998</c:v>
                </c:pt>
                <c:pt idx="236">
                  <c:v>17.337077829999998</c:v>
                </c:pt>
                <c:pt idx="237">
                  <c:v>17.646235740000002</c:v>
                </c:pt>
                <c:pt idx="238">
                  <c:v>16.578316139999998</c:v>
                </c:pt>
                <c:pt idx="239">
                  <c:v>15.501768309999999</c:v>
                </c:pt>
                <c:pt idx="240">
                  <c:v>16.255475229999998</c:v>
                </c:pt>
                <c:pt idx="241">
                  <c:v>16.86146664</c:v>
                </c:pt>
                <c:pt idx="242">
                  <c:v>16.660144110000001</c:v>
                </c:pt>
                <c:pt idx="243">
                  <c:v>16.874600210000001</c:v>
                </c:pt>
                <c:pt idx="244">
                  <c:v>17.198123249999998</c:v>
                </c:pt>
                <c:pt idx="245">
                  <c:v>16.584420170000001</c:v>
                </c:pt>
                <c:pt idx="246">
                  <c:v>17.18460236</c:v>
                </c:pt>
                <c:pt idx="247">
                  <c:v>16.921768749999998</c:v>
                </c:pt>
                <c:pt idx="248">
                  <c:v>17.05972495</c:v>
                </c:pt>
                <c:pt idx="249">
                  <c:v>16.88813081</c:v>
                </c:pt>
                <c:pt idx="250">
                  <c:v>17.199142869999999</c:v>
                </c:pt>
                <c:pt idx="251">
                  <c:v>16.407430120000001</c:v>
                </c:pt>
                <c:pt idx="252">
                  <c:v>15.52489615</c:v>
                </c:pt>
                <c:pt idx="253">
                  <c:v>16.78441544</c:v>
                </c:pt>
                <c:pt idx="254">
                  <c:v>15.961484130000001</c:v>
                </c:pt>
                <c:pt idx="255">
                  <c:v>15.821858929999999</c:v>
                </c:pt>
                <c:pt idx="256">
                  <c:v>16.918089599999998</c:v>
                </c:pt>
                <c:pt idx="257">
                  <c:v>17.92139362</c:v>
                </c:pt>
                <c:pt idx="258">
                  <c:v>15.38989246</c:v>
                </c:pt>
                <c:pt idx="259">
                  <c:v>16.829246820000002</c:v>
                </c:pt>
                <c:pt idx="260">
                  <c:v>15.72870766</c:v>
                </c:pt>
                <c:pt idx="261">
                  <c:v>18.162652430000001</c:v>
                </c:pt>
                <c:pt idx="262">
                  <c:v>17.513890100000001</c:v>
                </c:pt>
                <c:pt idx="263">
                  <c:v>15.235350540000001</c:v>
                </c:pt>
                <c:pt idx="264">
                  <c:v>15.13724126</c:v>
                </c:pt>
                <c:pt idx="265">
                  <c:v>17.216745060000001</c:v>
                </c:pt>
                <c:pt idx="266">
                  <c:v>17.247723749999999</c:v>
                </c:pt>
                <c:pt idx="267">
                  <c:v>16.398811219999999</c:v>
                </c:pt>
                <c:pt idx="268">
                  <c:v>16.28778411</c:v>
                </c:pt>
                <c:pt idx="269">
                  <c:v>17.524921339999999</c:v>
                </c:pt>
                <c:pt idx="270">
                  <c:v>15.805772320000001</c:v>
                </c:pt>
                <c:pt idx="271">
                  <c:v>18.22212648</c:v>
                </c:pt>
                <c:pt idx="272">
                  <c:v>16.398778289999999</c:v>
                </c:pt>
                <c:pt idx="273">
                  <c:v>15.48166898</c:v>
                </c:pt>
                <c:pt idx="274">
                  <c:v>15.53227852</c:v>
                </c:pt>
                <c:pt idx="275">
                  <c:v>15.66661579</c:v>
                </c:pt>
                <c:pt idx="276">
                  <c:v>18.439540829999999</c:v>
                </c:pt>
                <c:pt idx="277">
                  <c:v>16.274864170000001</c:v>
                </c:pt>
                <c:pt idx="278">
                  <c:v>16.645853509999998</c:v>
                </c:pt>
                <c:pt idx="279">
                  <c:v>17.02641186</c:v>
                </c:pt>
                <c:pt idx="280">
                  <c:v>16.995860889999999</c:v>
                </c:pt>
                <c:pt idx="281">
                  <c:v>17.089281150000001</c:v>
                </c:pt>
                <c:pt idx="282">
                  <c:v>15.94472925</c:v>
                </c:pt>
                <c:pt idx="283">
                  <c:v>16.839057159999999</c:v>
                </c:pt>
                <c:pt idx="284">
                  <c:v>16.454165939999999</c:v>
                </c:pt>
                <c:pt idx="285">
                  <c:v>16.93129828</c:v>
                </c:pt>
                <c:pt idx="286">
                  <c:v>17.86028164</c:v>
                </c:pt>
                <c:pt idx="287">
                  <c:v>15.72288925</c:v>
                </c:pt>
                <c:pt idx="288">
                  <c:v>16.29816555</c:v>
                </c:pt>
                <c:pt idx="289">
                  <c:v>17.350117399999998</c:v>
                </c:pt>
                <c:pt idx="290">
                  <c:v>16.605214520000001</c:v>
                </c:pt>
                <c:pt idx="291">
                  <c:v>17.955629779999999</c:v>
                </c:pt>
                <c:pt idx="292">
                  <c:v>17.364809430000001</c:v>
                </c:pt>
                <c:pt idx="293">
                  <c:v>17.211422989999999</c:v>
                </c:pt>
                <c:pt idx="294">
                  <c:v>16.931087170000001</c:v>
                </c:pt>
                <c:pt idx="295">
                  <c:v>16.01946032</c:v>
                </c:pt>
                <c:pt idx="296">
                  <c:v>17.208145160000001</c:v>
                </c:pt>
                <c:pt idx="297">
                  <c:v>15.51156832</c:v>
                </c:pt>
                <c:pt idx="298">
                  <c:v>16.514494679999999</c:v>
                </c:pt>
                <c:pt idx="299">
                  <c:v>15.67802026</c:v>
                </c:pt>
                <c:pt idx="300">
                  <c:v>16.87496337</c:v>
                </c:pt>
                <c:pt idx="301">
                  <c:v>15.774603620000001</c:v>
                </c:pt>
                <c:pt idx="302">
                  <c:v>17.53803813</c:v>
                </c:pt>
                <c:pt idx="303">
                  <c:v>16.419565110000001</c:v>
                </c:pt>
                <c:pt idx="304">
                  <c:v>15.631831330000001</c:v>
                </c:pt>
                <c:pt idx="305">
                  <c:v>16.503608839999998</c:v>
                </c:pt>
                <c:pt idx="306">
                  <c:v>17.7110725</c:v>
                </c:pt>
                <c:pt idx="307">
                  <c:v>15.32277498</c:v>
                </c:pt>
                <c:pt idx="308">
                  <c:v>16.109824190000001</c:v>
                </c:pt>
                <c:pt idx="309">
                  <c:v>17.1208429</c:v>
                </c:pt>
                <c:pt idx="310">
                  <c:v>17.011476420000001</c:v>
                </c:pt>
                <c:pt idx="311">
                  <c:v>16.764032759999999</c:v>
                </c:pt>
                <c:pt idx="312">
                  <c:v>17.056552660000001</c:v>
                </c:pt>
                <c:pt idx="313">
                  <c:v>16.900449829999999</c:v>
                </c:pt>
                <c:pt idx="314">
                  <c:v>17.47884217</c:v>
                </c:pt>
                <c:pt idx="315">
                  <c:v>16.376995820000001</c:v>
                </c:pt>
                <c:pt idx="316">
                  <c:v>17.178957619999998</c:v>
                </c:pt>
                <c:pt idx="317">
                  <c:v>17.504365490000001</c:v>
                </c:pt>
                <c:pt idx="318">
                  <c:v>16.311784150000001</c:v>
                </c:pt>
                <c:pt idx="319">
                  <c:v>16.916319850000001</c:v>
                </c:pt>
                <c:pt idx="320">
                  <c:v>15.938834590000001</c:v>
                </c:pt>
                <c:pt idx="321">
                  <c:v>16.859917419999999</c:v>
                </c:pt>
                <c:pt idx="322">
                  <c:v>15.67829409</c:v>
                </c:pt>
                <c:pt idx="323">
                  <c:v>16.574802399999999</c:v>
                </c:pt>
                <c:pt idx="324">
                  <c:v>16.86692038</c:v>
                </c:pt>
                <c:pt idx="325">
                  <c:v>16.671211410000002</c:v>
                </c:pt>
                <c:pt idx="326">
                  <c:v>18.359984619999999</c:v>
                </c:pt>
                <c:pt idx="327">
                  <c:v>17.624265399999999</c:v>
                </c:pt>
                <c:pt idx="328">
                  <c:v>16.437709859999998</c:v>
                </c:pt>
                <c:pt idx="329">
                  <c:v>17.024178200000001</c:v>
                </c:pt>
                <c:pt idx="330">
                  <c:v>17.181109190000001</c:v>
                </c:pt>
                <c:pt idx="331">
                  <c:v>17.726722169999999</c:v>
                </c:pt>
                <c:pt idx="332">
                  <c:v>14.87734697</c:v>
                </c:pt>
                <c:pt idx="333">
                  <c:v>17.244801200000001</c:v>
                </c:pt>
                <c:pt idx="334">
                  <c:v>17.800957889999999</c:v>
                </c:pt>
                <c:pt idx="335">
                  <c:v>17.572174350000001</c:v>
                </c:pt>
                <c:pt idx="336">
                  <c:v>16.70273933</c:v>
                </c:pt>
                <c:pt idx="337">
                  <c:v>17.971648890000001</c:v>
                </c:pt>
                <c:pt idx="338">
                  <c:v>17.167147360000001</c:v>
                </c:pt>
                <c:pt idx="339">
                  <c:v>16.75102833</c:v>
                </c:pt>
                <c:pt idx="340">
                  <c:v>16.559766119999999</c:v>
                </c:pt>
                <c:pt idx="341">
                  <c:v>18.092289439999998</c:v>
                </c:pt>
                <c:pt idx="342">
                  <c:v>18.26397781</c:v>
                </c:pt>
                <c:pt idx="343">
                  <c:v>17.287637149999998</c:v>
                </c:pt>
                <c:pt idx="344">
                  <c:v>18.296752990000002</c:v>
                </c:pt>
                <c:pt idx="345">
                  <c:v>17.245958869999999</c:v>
                </c:pt>
                <c:pt idx="346">
                  <c:v>18.91389422</c:v>
                </c:pt>
                <c:pt idx="347">
                  <c:v>17.643770910000001</c:v>
                </c:pt>
                <c:pt idx="348">
                  <c:v>17.16614405</c:v>
                </c:pt>
                <c:pt idx="349">
                  <c:v>16.74045632</c:v>
                </c:pt>
                <c:pt idx="350">
                  <c:v>17.28925272</c:v>
                </c:pt>
                <c:pt idx="351">
                  <c:v>17.693766020000002</c:v>
                </c:pt>
                <c:pt idx="352">
                  <c:v>18.157355760000002</c:v>
                </c:pt>
                <c:pt idx="353">
                  <c:v>16.73526524</c:v>
                </c:pt>
                <c:pt idx="354">
                  <c:v>19.069036740000001</c:v>
                </c:pt>
                <c:pt idx="355">
                  <c:v>17.021111569999999</c:v>
                </c:pt>
                <c:pt idx="356">
                  <c:v>19.034272789999999</c:v>
                </c:pt>
                <c:pt idx="357">
                  <c:v>18.613844490000002</c:v>
                </c:pt>
                <c:pt idx="358">
                  <c:v>17.639774930000002</c:v>
                </c:pt>
                <c:pt idx="359">
                  <c:v>19.825330910000002</c:v>
                </c:pt>
                <c:pt idx="360">
                  <c:v>17.451987670000001</c:v>
                </c:pt>
                <c:pt idx="361">
                  <c:v>17.826613729999998</c:v>
                </c:pt>
                <c:pt idx="362">
                  <c:v>18.43189126</c:v>
                </c:pt>
                <c:pt idx="363">
                  <c:v>18.227722050000001</c:v>
                </c:pt>
                <c:pt idx="364">
                  <c:v>18.461107630000001</c:v>
                </c:pt>
                <c:pt idx="365">
                  <c:v>18.59936965</c:v>
                </c:pt>
                <c:pt idx="366">
                  <c:v>16.717786400000001</c:v>
                </c:pt>
                <c:pt idx="367">
                  <c:v>17.894338479999998</c:v>
                </c:pt>
                <c:pt idx="368">
                  <c:v>19.038053089999998</c:v>
                </c:pt>
                <c:pt idx="369">
                  <c:v>18.13841978</c:v>
                </c:pt>
                <c:pt idx="370">
                  <c:v>17.656524810000001</c:v>
                </c:pt>
                <c:pt idx="371">
                  <c:v>18.109545489999999</c:v>
                </c:pt>
                <c:pt idx="372">
                  <c:v>17.969606030000001</c:v>
                </c:pt>
                <c:pt idx="373">
                  <c:v>18.988616690000001</c:v>
                </c:pt>
                <c:pt idx="374">
                  <c:v>16.945227670000001</c:v>
                </c:pt>
                <c:pt idx="375">
                  <c:v>18.899240280000001</c:v>
                </c:pt>
                <c:pt idx="376">
                  <c:v>18.476460849999999</c:v>
                </c:pt>
                <c:pt idx="377">
                  <c:v>18.258863819999998</c:v>
                </c:pt>
                <c:pt idx="378">
                  <c:v>19.822803789999998</c:v>
                </c:pt>
                <c:pt idx="379">
                  <c:v>16.52404099</c:v>
                </c:pt>
                <c:pt idx="380">
                  <c:v>17.824573229999999</c:v>
                </c:pt>
                <c:pt idx="381">
                  <c:v>19.81949131</c:v>
                </c:pt>
                <c:pt idx="382">
                  <c:v>16.24288907</c:v>
                </c:pt>
                <c:pt idx="383">
                  <c:v>17.003177829999998</c:v>
                </c:pt>
                <c:pt idx="384">
                  <c:v>16.415068569999999</c:v>
                </c:pt>
                <c:pt idx="385">
                  <c:v>17.6366877</c:v>
                </c:pt>
                <c:pt idx="386">
                  <c:v>15.595521400000001</c:v>
                </c:pt>
                <c:pt idx="387">
                  <c:v>15.75035243</c:v>
                </c:pt>
                <c:pt idx="388">
                  <c:v>14.808145659999999</c:v>
                </c:pt>
                <c:pt idx="389">
                  <c:v>14.48180698</c:v>
                </c:pt>
                <c:pt idx="390">
                  <c:v>15.023404190000001</c:v>
                </c:pt>
                <c:pt idx="391">
                  <c:v>14.262715999999999</c:v>
                </c:pt>
                <c:pt idx="392">
                  <c:v>11.49499492</c:v>
                </c:pt>
                <c:pt idx="393">
                  <c:v>10.54813233</c:v>
                </c:pt>
                <c:pt idx="394">
                  <c:v>11.162638060000001</c:v>
                </c:pt>
                <c:pt idx="395">
                  <c:v>9.9616861199999995</c:v>
                </c:pt>
                <c:pt idx="396">
                  <c:v>8.5564074300000001</c:v>
                </c:pt>
                <c:pt idx="397">
                  <c:v>8.2360510500000004</c:v>
                </c:pt>
                <c:pt idx="398">
                  <c:v>5.1711369400000002</c:v>
                </c:pt>
                <c:pt idx="399">
                  <c:v>5.4812772499999998</c:v>
                </c:pt>
                <c:pt idx="400">
                  <c:v>5.18564954</c:v>
                </c:pt>
                <c:pt idx="401">
                  <c:v>4.3978631200000002</c:v>
                </c:pt>
                <c:pt idx="402">
                  <c:v>4.0315705900000003</c:v>
                </c:pt>
                <c:pt idx="403">
                  <c:v>2.1606925299999999</c:v>
                </c:pt>
                <c:pt idx="404">
                  <c:v>1.0480935499999999</c:v>
                </c:pt>
                <c:pt idx="405">
                  <c:v>0.61638051000000005</c:v>
                </c:pt>
                <c:pt idx="406">
                  <c:v>-3.3853899999999998E-3</c:v>
                </c:pt>
                <c:pt idx="407">
                  <c:v>-3.8397564000000002</c:v>
                </c:pt>
                <c:pt idx="408">
                  <c:v>-4.4765531699999999</c:v>
                </c:pt>
                <c:pt idx="409">
                  <c:v>-7.2639253799999999</c:v>
                </c:pt>
                <c:pt idx="410">
                  <c:v>-8.4255920599999996</c:v>
                </c:pt>
                <c:pt idx="411">
                  <c:v>-11.18727189</c:v>
                </c:pt>
                <c:pt idx="412">
                  <c:v>-13.4197928</c:v>
                </c:pt>
                <c:pt idx="413">
                  <c:v>-14.45701586</c:v>
                </c:pt>
                <c:pt idx="414">
                  <c:v>-20.061526619999999</c:v>
                </c:pt>
                <c:pt idx="415">
                  <c:v>-21.034386120000001</c:v>
                </c:pt>
                <c:pt idx="416">
                  <c:v>-22.136533180000001</c:v>
                </c:pt>
                <c:pt idx="417">
                  <c:v>-21.839025039999999</c:v>
                </c:pt>
                <c:pt idx="418">
                  <c:v>-21.794831169999998</c:v>
                </c:pt>
                <c:pt idx="419">
                  <c:v>-21.5759331</c:v>
                </c:pt>
                <c:pt idx="420">
                  <c:v>-21.749748360000002</c:v>
                </c:pt>
                <c:pt idx="421">
                  <c:v>-21.405698869999998</c:v>
                </c:pt>
                <c:pt idx="422">
                  <c:v>-20.990495549999999</c:v>
                </c:pt>
                <c:pt idx="423">
                  <c:v>-21.022324489999999</c:v>
                </c:pt>
                <c:pt idx="424">
                  <c:v>-22.241736970000002</c:v>
                </c:pt>
                <c:pt idx="425">
                  <c:v>-21.450316560000001</c:v>
                </c:pt>
                <c:pt idx="426">
                  <c:v>-21.916752049999999</c:v>
                </c:pt>
                <c:pt idx="427">
                  <c:v>-21.7327637</c:v>
                </c:pt>
                <c:pt idx="428">
                  <c:v>-21.282333210000001</c:v>
                </c:pt>
                <c:pt idx="429">
                  <c:v>-22.534120739999999</c:v>
                </c:pt>
                <c:pt idx="430">
                  <c:v>-22.661384170000002</c:v>
                </c:pt>
                <c:pt idx="431">
                  <c:v>-22.397126709999998</c:v>
                </c:pt>
                <c:pt idx="432">
                  <c:v>-23.60473279</c:v>
                </c:pt>
                <c:pt idx="433">
                  <c:v>-21.810837979999999</c:v>
                </c:pt>
                <c:pt idx="434">
                  <c:v>-21.947877760000001</c:v>
                </c:pt>
                <c:pt idx="435">
                  <c:v>-20.386479250000001</c:v>
                </c:pt>
                <c:pt idx="436">
                  <c:v>-21.778167379999999</c:v>
                </c:pt>
                <c:pt idx="437">
                  <c:v>-22.197964519999999</c:v>
                </c:pt>
                <c:pt idx="438">
                  <c:v>-21.764670949999999</c:v>
                </c:pt>
                <c:pt idx="439">
                  <c:v>-22.352263099999998</c:v>
                </c:pt>
                <c:pt idx="440">
                  <c:v>-21.88832644</c:v>
                </c:pt>
                <c:pt idx="441">
                  <c:v>-20.959334389999999</c:v>
                </c:pt>
                <c:pt idx="442">
                  <c:v>-22.848700829999999</c:v>
                </c:pt>
                <c:pt idx="443">
                  <c:v>-22.658097819999998</c:v>
                </c:pt>
                <c:pt idx="444">
                  <c:v>-21.933080449999999</c:v>
                </c:pt>
                <c:pt idx="445">
                  <c:v>-20.586615940000002</c:v>
                </c:pt>
                <c:pt idx="446">
                  <c:v>-20.233460940000001</c:v>
                </c:pt>
                <c:pt idx="447">
                  <c:v>-21.297106200000002</c:v>
                </c:pt>
                <c:pt idx="448">
                  <c:v>-22.348473630000001</c:v>
                </c:pt>
                <c:pt idx="449">
                  <c:v>-21.113679319999999</c:v>
                </c:pt>
                <c:pt idx="450">
                  <c:v>-22.19596185</c:v>
                </c:pt>
                <c:pt idx="451">
                  <c:v>-21.91822621</c:v>
                </c:pt>
                <c:pt idx="452">
                  <c:v>-21.77911314</c:v>
                </c:pt>
                <c:pt idx="453">
                  <c:v>-1.64671748</c:v>
                </c:pt>
                <c:pt idx="454">
                  <c:v>14.27645158</c:v>
                </c:pt>
                <c:pt idx="455">
                  <c:v>17.839113489999999</c:v>
                </c:pt>
                <c:pt idx="456">
                  <c:v>19.186642710000001</c:v>
                </c:pt>
                <c:pt idx="457">
                  <c:v>19.327506150000001</c:v>
                </c:pt>
                <c:pt idx="458">
                  <c:v>18.333243769999999</c:v>
                </c:pt>
                <c:pt idx="459">
                  <c:v>18.599020370000002</c:v>
                </c:pt>
                <c:pt idx="460">
                  <c:v>19.260498420000001</c:v>
                </c:pt>
                <c:pt idx="461">
                  <c:v>17.484917660000001</c:v>
                </c:pt>
                <c:pt idx="462">
                  <c:v>17.237073909999999</c:v>
                </c:pt>
                <c:pt idx="463">
                  <c:v>17.314339489999998</c:v>
                </c:pt>
                <c:pt idx="464">
                  <c:v>15.35049019</c:v>
                </c:pt>
                <c:pt idx="465">
                  <c:v>14.11401143</c:v>
                </c:pt>
                <c:pt idx="466">
                  <c:v>12.458100910000001</c:v>
                </c:pt>
                <c:pt idx="467">
                  <c:v>10.08353982</c:v>
                </c:pt>
                <c:pt idx="468">
                  <c:v>9.0353774900000001</c:v>
                </c:pt>
                <c:pt idx="469">
                  <c:v>5.7402785099999996</c:v>
                </c:pt>
                <c:pt idx="470">
                  <c:v>5.3689620099999997</c:v>
                </c:pt>
                <c:pt idx="471">
                  <c:v>-2.0164158300000001</c:v>
                </c:pt>
                <c:pt idx="472">
                  <c:v>-4.59983641</c:v>
                </c:pt>
                <c:pt idx="473">
                  <c:v>-7.72247824</c:v>
                </c:pt>
                <c:pt idx="474">
                  <c:v>-11.497706340000001</c:v>
                </c:pt>
                <c:pt idx="475">
                  <c:v>-13.74440381</c:v>
                </c:pt>
                <c:pt idx="476">
                  <c:v>-15.89728406</c:v>
                </c:pt>
                <c:pt idx="477">
                  <c:v>-18.222619139999999</c:v>
                </c:pt>
                <c:pt idx="478">
                  <c:v>-19.210567210000001</c:v>
                </c:pt>
                <c:pt idx="479">
                  <c:v>-22.179066500000001</c:v>
                </c:pt>
                <c:pt idx="480">
                  <c:v>-22.400112870000001</c:v>
                </c:pt>
                <c:pt idx="481">
                  <c:v>-22.427577960000001</c:v>
                </c:pt>
                <c:pt idx="482">
                  <c:v>-22.998324879999998</c:v>
                </c:pt>
                <c:pt idx="483">
                  <c:v>-22.398354579999999</c:v>
                </c:pt>
                <c:pt idx="484">
                  <c:v>19.076152230000002</c:v>
                </c:pt>
                <c:pt idx="485">
                  <c:v>19.49795988</c:v>
                </c:pt>
                <c:pt idx="486">
                  <c:v>19.041546199999999</c:v>
                </c:pt>
                <c:pt idx="487">
                  <c:v>19.835530380000002</c:v>
                </c:pt>
                <c:pt idx="488">
                  <c:v>20.639950819999999</c:v>
                </c:pt>
                <c:pt idx="489">
                  <c:v>18.785551439999999</c:v>
                </c:pt>
                <c:pt idx="490">
                  <c:v>20.19185315</c:v>
                </c:pt>
                <c:pt idx="491">
                  <c:v>19.386293720000001</c:v>
                </c:pt>
                <c:pt idx="492">
                  <c:v>20.314623699999999</c:v>
                </c:pt>
                <c:pt idx="493">
                  <c:v>19.063549460000001</c:v>
                </c:pt>
                <c:pt idx="494">
                  <c:v>19.281920939999999</c:v>
                </c:pt>
                <c:pt idx="495">
                  <c:v>18.151594190000001</c:v>
                </c:pt>
                <c:pt idx="496">
                  <c:v>16.52527912</c:v>
                </c:pt>
                <c:pt idx="497">
                  <c:v>16.506128690000001</c:v>
                </c:pt>
                <c:pt idx="498">
                  <c:v>12.90786832</c:v>
                </c:pt>
                <c:pt idx="499">
                  <c:v>12.670604559999999</c:v>
                </c:pt>
                <c:pt idx="500">
                  <c:v>10.39712815</c:v>
                </c:pt>
                <c:pt idx="501">
                  <c:v>7.4097732199999999</c:v>
                </c:pt>
                <c:pt idx="502">
                  <c:v>7.5934018300000004</c:v>
                </c:pt>
                <c:pt idx="503">
                  <c:v>2.5826412300000001</c:v>
                </c:pt>
                <c:pt idx="504">
                  <c:v>-1.36791131</c:v>
                </c:pt>
                <c:pt idx="505">
                  <c:v>-3.7533854899999999</c:v>
                </c:pt>
                <c:pt idx="506">
                  <c:v>-6.0068515199999997</c:v>
                </c:pt>
                <c:pt idx="507">
                  <c:v>-11.03660913</c:v>
                </c:pt>
                <c:pt idx="508">
                  <c:v>-14.39544618</c:v>
                </c:pt>
                <c:pt idx="509">
                  <c:v>-18.807351090000001</c:v>
                </c:pt>
                <c:pt idx="510">
                  <c:v>-20.400640200000002</c:v>
                </c:pt>
                <c:pt idx="511">
                  <c:v>-18.543450790000001</c:v>
                </c:pt>
                <c:pt idx="512">
                  <c:v>-21.498556449999999</c:v>
                </c:pt>
                <c:pt idx="513">
                  <c:v>-22.710021560000001</c:v>
                </c:pt>
                <c:pt idx="514">
                  <c:v>-22.658956069999999</c:v>
                </c:pt>
                <c:pt idx="515">
                  <c:v>-10.741399700000001</c:v>
                </c:pt>
                <c:pt idx="516">
                  <c:v>8.5385046800000008</c:v>
                </c:pt>
                <c:pt idx="517">
                  <c:v>17.404467</c:v>
                </c:pt>
                <c:pt idx="518">
                  <c:v>19.200293739999999</c:v>
                </c:pt>
                <c:pt idx="519">
                  <c:v>19.00201856</c:v>
                </c:pt>
                <c:pt idx="520">
                  <c:v>17.811180319999998</c:v>
                </c:pt>
                <c:pt idx="521">
                  <c:v>21.014773399999999</c:v>
                </c:pt>
                <c:pt idx="522">
                  <c:v>19.46963023</c:v>
                </c:pt>
                <c:pt idx="523">
                  <c:v>20.519908770000001</c:v>
                </c:pt>
                <c:pt idx="524">
                  <c:v>18.89254708</c:v>
                </c:pt>
                <c:pt idx="525">
                  <c:v>19.650756579999999</c:v>
                </c:pt>
                <c:pt idx="526">
                  <c:v>20.288139399999999</c:v>
                </c:pt>
                <c:pt idx="527">
                  <c:v>19.06777696</c:v>
                </c:pt>
                <c:pt idx="528">
                  <c:v>18.662580389999999</c:v>
                </c:pt>
                <c:pt idx="529">
                  <c:v>19.452452699999998</c:v>
                </c:pt>
                <c:pt idx="530">
                  <c:v>20.50672647</c:v>
                </c:pt>
                <c:pt idx="531">
                  <c:v>20.829217679999999</c:v>
                </c:pt>
                <c:pt idx="532">
                  <c:v>20.569690999999999</c:v>
                </c:pt>
                <c:pt idx="533">
                  <c:v>19.88858467</c:v>
                </c:pt>
                <c:pt idx="534">
                  <c:v>19.980960110000002</c:v>
                </c:pt>
                <c:pt idx="535">
                  <c:v>18.88310165</c:v>
                </c:pt>
                <c:pt idx="536">
                  <c:v>18.953691169999999</c:v>
                </c:pt>
                <c:pt idx="537">
                  <c:v>20.316605549999998</c:v>
                </c:pt>
                <c:pt idx="538">
                  <c:v>19.139416170000001</c:v>
                </c:pt>
                <c:pt idx="539">
                  <c:v>20.796233730000001</c:v>
                </c:pt>
                <c:pt idx="540">
                  <c:v>18.414518869999998</c:v>
                </c:pt>
                <c:pt idx="541">
                  <c:v>17.978779899999999</c:v>
                </c:pt>
                <c:pt idx="542">
                  <c:v>19.943010529999999</c:v>
                </c:pt>
                <c:pt idx="543">
                  <c:v>20.73448419</c:v>
                </c:pt>
                <c:pt idx="544">
                  <c:v>20.297986529999999</c:v>
                </c:pt>
                <c:pt idx="545">
                  <c:v>18.599852139999999</c:v>
                </c:pt>
                <c:pt idx="546">
                  <c:v>18.959561539999999</c:v>
                </c:pt>
                <c:pt idx="547">
                  <c:v>19.07897226</c:v>
                </c:pt>
                <c:pt idx="548">
                  <c:v>20.578140600000001</c:v>
                </c:pt>
                <c:pt idx="549">
                  <c:v>19.686126819999998</c:v>
                </c:pt>
                <c:pt idx="550">
                  <c:v>19.032576980000002</c:v>
                </c:pt>
                <c:pt idx="551">
                  <c:v>20.318685420000001</c:v>
                </c:pt>
                <c:pt idx="552">
                  <c:v>20.954407159999999</c:v>
                </c:pt>
                <c:pt idx="553">
                  <c:v>20.070500389999999</c:v>
                </c:pt>
                <c:pt idx="554">
                  <c:v>20.185007710000001</c:v>
                </c:pt>
                <c:pt idx="555">
                  <c:v>19.19092174</c:v>
                </c:pt>
                <c:pt idx="556">
                  <c:v>20.01103986</c:v>
                </c:pt>
                <c:pt idx="557">
                  <c:v>21.509377069999999</c:v>
                </c:pt>
                <c:pt idx="558">
                  <c:v>18.60360511</c:v>
                </c:pt>
                <c:pt idx="559">
                  <c:v>20.118358539999999</c:v>
                </c:pt>
                <c:pt idx="560">
                  <c:v>20.782729020000001</c:v>
                </c:pt>
                <c:pt idx="561">
                  <c:v>19.2355883</c:v>
                </c:pt>
                <c:pt idx="562">
                  <c:v>18.51056483</c:v>
                </c:pt>
                <c:pt idx="563">
                  <c:v>19.35586941</c:v>
                </c:pt>
                <c:pt idx="564">
                  <c:v>20.147107389999999</c:v>
                </c:pt>
                <c:pt idx="565">
                  <c:v>19.96195307</c:v>
                </c:pt>
                <c:pt idx="566">
                  <c:v>20.45477386</c:v>
                </c:pt>
                <c:pt idx="567">
                  <c:v>19.481998350000001</c:v>
                </c:pt>
                <c:pt idx="568">
                  <c:v>19.543944190000001</c:v>
                </c:pt>
                <c:pt idx="569">
                  <c:v>20.596970519999999</c:v>
                </c:pt>
                <c:pt idx="570">
                  <c:v>20.49254212</c:v>
                </c:pt>
                <c:pt idx="571">
                  <c:v>19.080252349999999</c:v>
                </c:pt>
                <c:pt idx="572">
                  <c:v>19.57688447</c:v>
                </c:pt>
                <c:pt idx="573">
                  <c:v>18.613420250000001</c:v>
                </c:pt>
                <c:pt idx="574">
                  <c:v>19.73018441</c:v>
                </c:pt>
                <c:pt idx="575">
                  <c:v>20.162783569999998</c:v>
                </c:pt>
                <c:pt idx="576">
                  <c:v>18.905477680000001</c:v>
                </c:pt>
                <c:pt idx="577">
                  <c:v>18.87562848</c:v>
                </c:pt>
                <c:pt idx="578">
                  <c:v>20.111583580000001</c:v>
                </c:pt>
                <c:pt idx="579">
                  <c:v>21.490977040000001</c:v>
                </c:pt>
                <c:pt idx="580">
                  <c:v>21.23007887</c:v>
                </c:pt>
                <c:pt idx="581">
                  <c:v>20.89129041</c:v>
                </c:pt>
                <c:pt idx="582">
                  <c:v>17.058010549999999</c:v>
                </c:pt>
                <c:pt idx="583">
                  <c:v>16.446733259999998</c:v>
                </c:pt>
                <c:pt idx="584">
                  <c:v>15.036184970000001</c:v>
                </c:pt>
                <c:pt idx="585">
                  <c:v>12.886309199999999</c:v>
                </c:pt>
                <c:pt idx="586">
                  <c:v>11.1073754</c:v>
                </c:pt>
                <c:pt idx="587">
                  <c:v>9.5136865499999992</c:v>
                </c:pt>
                <c:pt idx="588">
                  <c:v>5.2911065400000004</c:v>
                </c:pt>
                <c:pt idx="589">
                  <c:v>1.62238613</c:v>
                </c:pt>
                <c:pt idx="590">
                  <c:v>-2.1231009799999998</c:v>
                </c:pt>
                <c:pt idx="591">
                  <c:v>-5.7291174099999997</c:v>
                </c:pt>
                <c:pt idx="592">
                  <c:v>-12.014279050000001</c:v>
                </c:pt>
                <c:pt idx="593">
                  <c:v>-15.27934458</c:v>
                </c:pt>
                <c:pt idx="594">
                  <c:v>-19.229759049999998</c:v>
                </c:pt>
                <c:pt idx="595">
                  <c:v>-23.294981759999999</c:v>
                </c:pt>
                <c:pt idx="596">
                  <c:v>-26.655892250000001</c:v>
                </c:pt>
                <c:pt idx="597">
                  <c:v>-28.57637789</c:v>
                </c:pt>
                <c:pt idx="598">
                  <c:v>-32.333217210000001</c:v>
                </c:pt>
                <c:pt idx="599">
                  <c:v>-33.709962339999997</c:v>
                </c:pt>
                <c:pt idx="600">
                  <c:v>-36.125279280000001</c:v>
                </c:pt>
                <c:pt idx="601">
                  <c:v>-37.753489340000002</c:v>
                </c:pt>
                <c:pt idx="602">
                  <c:v>-37.968434590000001</c:v>
                </c:pt>
                <c:pt idx="603">
                  <c:v>-39.529678060000002</c:v>
                </c:pt>
                <c:pt idx="604">
                  <c:v>-41.83864148</c:v>
                </c:pt>
                <c:pt idx="605">
                  <c:v>-42.304788530000003</c:v>
                </c:pt>
                <c:pt idx="606">
                  <c:v>-43.959399840000003</c:v>
                </c:pt>
                <c:pt idx="607">
                  <c:v>-41.840092149999997</c:v>
                </c:pt>
                <c:pt idx="608">
                  <c:v>-43.212522589999999</c:v>
                </c:pt>
                <c:pt idx="609">
                  <c:v>-42.022953139999998</c:v>
                </c:pt>
                <c:pt idx="610">
                  <c:v>-44.00507339</c:v>
                </c:pt>
                <c:pt idx="611">
                  <c:v>-42.627449730000002</c:v>
                </c:pt>
                <c:pt idx="612">
                  <c:v>-43.52560914</c:v>
                </c:pt>
                <c:pt idx="613">
                  <c:v>-42.624690379999997</c:v>
                </c:pt>
                <c:pt idx="614">
                  <c:v>-42.241981369999998</c:v>
                </c:pt>
                <c:pt idx="615">
                  <c:v>-44.0675016</c:v>
                </c:pt>
                <c:pt idx="616">
                  <c:v>-42.734149930000001</c:v>
                </c:pt>
                <c:pt idx="617">
                  <c:v>-43.137073999999998</c:v>
                </c:pt>
                <c:pt idx="618">
                  <c:v>-42.39601339</c:v>
                </c:pt>
                <c:pt idx="619">
                  <c:v>-42.162691430000002</c:v>
                </c:pt>
                <c:pt idx="620">
                  <c:v>-42.348565890000003</c:v>
                </c:pt>
                <c:pt idx="621">
                  <c:v>-42.314413780000002</c:v>
                </c:pt>
                <c:pt idx="622">
                  <c:v>-43.447050400000002</c:v>
                </c:pt>
                <c:pt idx="623">
                  <c:v>-42.754137960000001</c:v>
                </c:pt>
                <c:pt idx="624">
                  <c:v>-43.136574520000003</c:v>
                </c:pt>
                <c:pt idx="625">
                  <c:v>-43.723810280000002</c:v>
                </c:pt>
                <c:pt idx="626">
                  <c:v>-42.95106243</c:v>
                </c:pt>
                <c:pt idx="627">
                  <c:v>-43.260932140000001</c:v>
                </c:pt>
                <c:pt idx="628">
                  <c:v>-42.763350639999999</c:v>
                </c:pt>
                <c:pt idx="629">
                  <c:v>-43.572020000000002</c:v>
                </c:pt>
                <c:pt idx="630">
                  <c:v>-41.835735919999998</c:v>
                </c:pt>
                <c:pt idx="631">
                  <c:v>-43.426106359999999</c:v>
                </c:pt>
                <c:pt idx="632">
                  <c:v>-41.695996749999999</c:v>
                </c:pt>
                <c:pt idx="633">
                  <c:v>-42.00710385</c:v>
                </c:pt>
                <c:pt idx="634">
                  <c:v>-41.555178259999998</c:v>
                </c:pt>
                <c:pt idx="635">
                  <c:v>-42.966788919999999</c:v>
                </c:pt>
                <c:pt idx="636">
                  <c:v>-43.553209500000001</c:v>
                </c:pt>
                <c:pt idx="637">
                  <c:v>-43.120734409999997</c:v>
                </c:pt>
                <c:pt idx="638">
                  <c:v>-41.309555250000003</c:v>
                </c:pt>
                <c:pt idx="639">
                  <c:v>-42.657116610000003</c:v>
                </c:pt>
                <c:pt idx="640">
                  <c:v>-41.80487591</c:v>
                </c:pt>
                <c:pt idx="641">
                  <c:v>-41.452869470000003</c:v>
                </c:pt>
                <c:pt idx="642">
                  <c:v>-42.907010079999999</c:v>
                </c:pt>
                <c:pt idx="643">
                  <c:v>-41.900994689999997</c:v>
                </c:pt>
                <c:pt idx="644">
                  <c:v>-41.653854500000001</c:v>
                </c:pt>
                <c:pt idx="645">
                  <c:v>-42.024659159999999</c:v>
                </c:pt>
                <c:pt idx="646">
                  <c:v>-41.763491360000003</c:v>
                </c:pt>
                <c:pt idx="647">
                  <c:v>-42.955831289999999</c:v>
                </c:pt>
                <c:pt idx="648">
                  <c:v>-42.489288879999997</c:v>
                </c:pt>
                <c:pt idx="649">
                  <c:v>-43.297209780000003</c:v>
                </c:pt>
                <c:pt idx="650">
                  <c:v>-42.459312580000002</c:v>
                </c:pt>
                <c:pt idx="651">
                  <c:v>-41.218667060000001</c:v>
                </c:pt>
                <c:pt idx="652">
                  <c:v>-42.053632090000001</c:v>
                </c:pt>
                <c:pt idx="653">
                  <c:v>-41.093743170000003</c:v>
                </c:pt>
                <c:pt idx="654">
                  <c:v>-43.294359589999999</c:v>
                </c:pt>
                <c:pt idx="655">
                  <c:v>-42.162356889999998</c:v>
                </c:pt>
                <c:pt idx="656">
                  <c:v>-42.752713900000003</c:v>
                </c:pt>
                <c:pt idx="657">
                  <c:v>-41.576032150000003</c:v>
                </c:pt>
                <c:pt idx="658">
                  <c:v>-42.886717840000003</c:v>
                </c:pt>
                <c:pt idx="659">
                  <c:v>-42.920043270000001</c:v>
                </c:pt>
                <c:pt idx="660">
                  <c:v>-43.106859890000003</c:v>
                </c:pt>
                <c:pt idx="661">
                  <c:v>-44.344051380000003</c:v>
                </c:pt>
                <c:pt idx="662">
                  <c:v>-41.509207279999998</c:v>
                </c:pt>
                <c:pt idx="663">
                  <c:v>-42.83151866</c:v>
                </c:pt>
                <c:pt idx="664">
                  <c:v>-41.956932709999997</c:v>
                </c:pt>
                <c:pt idx="665">
                  <c:v>-42.828531490000003</c:v>
                </c:pt>
                <c:pt idx="666">
                  <c:v>-44.066887880000003</c:v>
                </c:pt>
                <c:pt idx="667">
                  <c:v>-43.742263629999997</c:v>
                </c:pt>
                <c:pt idx="668">
                  <c:v>-42.64089972</c:v>
                </c:pt>
                <c:pt idx="669">
                  <c:v>-42.965773130000002</c:v>
                </c:pt>
                <c:pt idx="670">
                  <c:v>-41.403578779999997</c:v>
                </c:pt>
                <c:pt idx="671">
                  <c:v>-41.976203159999997</c:v>
                </c:pt>
                <c:pt idx="672">
                  <c:v>-42.159457580000002</c:v>
                </c:pt>
                <c:pt idx="673">
                  <c:v>-41.821187309999999</c:v>
                </c:pt>
                <c:pt idx="674">
                  <c:v>-42.966849590000002</c:v>
                </c:pt>
                <c:pt idx="675">
                  <c:v>-41.992532420000003</c:v>
                </c:pt>
                <c:pt idx="676">
                  <c:v>-43.135607749999998</c:v>
                </c:pt>
                <c:pt idx="677">
                  <c:v>-43.040898630000001</c:v>
                </c:pt>
                <c:pt idx="678">
                  <c:v>-43.118096600000001</c:v>
                </c:pt>
                <c:pt idx="679">
                  <c:v>-42.206620180000002</c:v>
                </c:pt>
                <c:pt idx="680">
                  <c:v>-42.038843669999999</c:v>
                </c:pt>
                <c:pt idx="681">
                  <c:v>-42.76422316</c:v>
                </c:pt>
                <c:pt idx="682">
                  <c:v>-43.538618030000002</c:v>
                </c:pt>
                <c:pt idx="683">
                  <c:v>-44.158545199999999</c:v>
                </c:pt>
                <c:pt idx="684">
                  <c:v>-43.027107270000002</c:v>
                </c:pt>
                <c:pt idx="685">
                  <c:v>-43.322078619999999</c:v>
                </c:pt>
                <c:pt idx="686">
                  <c:v>-41.878330679999998</c:v>
                </c:pt>
                <c:pt idx="687">
                  <c:v>-43.536229710000001</c:v>
                </c:pt>
                <c:pt idx="688">
                  <c:v>-43.28833522</c:v>
                </c:pt>
                <c:pt idx="689">
                  <c:v>-42.936509110000003</c:v>
                </c:pt>
                <c:pt idx="690">
                  <c:v>-43.84731841</c:v>
                </c:pt>
                <c:pt idx="691">
                  <c:v>-43.692138120000003</c:v>
                </c:pt>
                <c:pt idx="692">
                  <c:v>-43.892731689999998</c:v>
                </c:pt>
                <c:pt idx="693">
                  <c:v>-42.997257490000003</c:v>
                </c:pt>
                <c:pt idx="694">
                  <c:v>-41.836082830000002</c:v>
                </c:pt>
                <c:pt idx="695">
                  <c:v>-43.274861970000003</c:v>
                </c:pt>
                <c:pt idx="696">
                  <c:v>-42.317246670000003</c:v>
                </c:pt>
                <c:pt idx="697">
                  <c:v>-42.828301160000002</c:v>
                </c:pt>
                <c:pt idx="698">
                  <c:v>-43.81791149</c:v>
                </c:pt>
                <c:pt idx="699">
                  <c:v>-41.572127739999999</c:v>
                </c:pt>
                <c:pt idx="700">
                  <c:v>-43.705941109999998</c:v>
                </c:pt>
                <c:pt idx="701">
                  <c:v>-42.360429979999999</c:v>
                </c:pt>
                <c:pt idx="702">
                  <c:v>-43.832713140000003</c:v>
                </c:pt>
                <c:pt idx="703">
                  <c:v>-42.143708480000001</c:v>
                </c:pt>
                <c:pt idx="704">
                  <c:v>-43.056952809999999</c:v>
                </c:pt>
                <c:pt idx="705">
                  <c:v>-42.808808939999999</c:v>
                </c:pt>
                <c:pt idx="706">
                  <c:v>-42.898963610000003</c:v>
                </c:pt>
                <c:pt idx="707">
                  <c:v>-42.453306230000003</c:v>
                </c:pt>
                <c:pt idx="708">
                  <c:v>-43.056372189999998</c:v>
                </c:pt>
                <c:pt idx="709">
                  <c:v>-42.931685600000002</c:v>
                </c:pt>
                <c:pt idx="710">
                  <c:v>-43.350788399999999</c:v>
                </c:pt>
                <c:pt idx="711">
                  <c:v>-43.706709510000003</c:v>
                </c:pt>
                <c:pt idx="712">
                  <c:v>-41.988589949999998</c:v>
                </c:pt>
                <c:pt idx="713">
                  <c:v>-42.345077529999998</c:v>
                </c:pt>
                <c:pt idx="714">
                  <c:v>-42.176565609999997</c:v>
                </c:pt>
                <c:pt idx="715">
                  <c:v>-40.767486030000001</c:v>
                </c:pt>
                <c:pt idx="716">
                  <c:v>-42.456156270000001</c:v>
                </c:pt>
                <c:pt idx="717">
                  <c:v>-41.587614160000001</c:v>
                </c:pt>
                <c:pt idx="718">
                  <c:v>-42.329488759999997</c:v>
                </c:pt>
                <c:pt idx="719">
                  <c:v>-42.019531610000001</c:v>
                </c:pt>
                <c:pt idx="720">
                  <c:v>-41.927404889999998</c:v>
                </c:pt>
                <c:pt idx="721">
                  <c:v>-42.298407429999997</c:v>
                </c:pt>
                <c:pt idx="722">
                  <c:v>-42.377902480000003</c:v>
                </c:pt>
                <c:pt idx="723">
                  <c:v>-41.991270759999999</c:v>
                </c:pt>
                <c:pt idx="724">
                  <c:v>-41.091786769999999</c:v>
                </c:pt>
                <c:pt idx="725">
                  <c:v>-42.576084960000003</c:v>
                </c:pt>
                <c:pt idx="726">
                  <c:v>-42.175023060000001</c:v>
                </c:pt>
                <c:pt idx="727">
                  <c:v>-42.651609880000002</c:v>
                </c:pt>
                <c:pt idx="728">
                  <c:v>-41.263970180000001</c:v>
                </c:pt>
                <c:pt idx="729">
                  <c:v>-42.486557750000003</c:v>
                </c:pt>
                <c:pt idx="730">
                  <c:v>-42.827912429999998</c:v>
                </c:pt>
                <c:pt idx="731">
                  <c:v>-42.671882959999998</c:v>
                </c:pt>
                <c:pt idx="732">
                  <c:v>-41.448675309999999</c:v>
                </c:pt>
                <c:pt idx="733">
                  <c:v>-43.29659341</c:v>
                </c:pt>
                <c:pt idx="734">
                  <c:v>-42.518068200000002</c:v>
                </c:pt>
                <c:pt idx="735">
                  <c:v>-42.455184420000002</c:v>
                </c:pt>
                <c:pt idx="736">
                  <c:v>-43.151055220000003</c:v>
                </c:pt>
                <c:pt idx="737">
                  <c:v>-42.021049499999997</c:v>
                </c:pt>
                <c:pt idx="738">
                  <c:v>-42.499722050000003</c:v>
                </c:pt>
                <c:pt idx="739">
                  <c:v>-42.174486780000002</c:v>
                </c:pt>
                <c:pt idx="740">
                  <c:v>-41.69381052</c:v>
                </c:pt>
                <c:pt idx="741">
                  <c:v>-40.904397369999998</c:v>
                </c:pt>
                <c:pt idx="742">
                  <c:v>-42.300198770000002</c:v>
                </c:pt>
                <c:pt idx="743">
                  <c:v>-42.841673870000001</c:v>
                </c:pt>
                <c:pt idx="744">
                  <c:v>-43.862240479999997</c:v>
                </c:pt>
                <c:pt idx="745">
                  <c:v>-43.51817638</c:v>
                </c:pt>
                <c:pt idx="746">
                  <c:v>-43.395766850000001</c:v>
                </c:pt>
                <c:pt idx="747">
                  <c:v>-43.582679089999999</c:v>
                </c:pt>
                <c:pt idx="748">
                  <c:v>-42.452991040000001</c:v>
                </c:pt>
                <c:pt idx="749">
                  <c:v>-42.499089699999999</c:v>
                </c:pt>
                <c:pt idx="750">
                  <c:v>-43.398449960000001</c:v>
                </c:pt>
                <c:pt idx="751">
                  <c:v>-42.28306731</c:v>
                </c:pt>
                <c:pt idx="752">
                  <c:v>-42.778136760000002</c:v>
                </c:pt>
                <c:pt idx="753">
                  <c:v>-41.710192859999999</c:v>
                </c:pt>
                <c:pt idx="754">
                  <c:v>-41.571330979999999</c:v>
                </c:pt>
                <c:pt idx="755">
                  <c:v>-42.591896480000003</c:v>
                </c:pt>
                <c:pt idx="756">
                  <c:v>-42.932714789999999</c:v>
                </c:pt>
                <c:pt idx="757">
                  <c:v>-41.245762050000003</c:v>
                </c:pt>
                <c:pt idx="758">
                  <c:v>-42.668557509999999</c:v>
                </c:pt>
                <c:pt idx="759">
                  <c:v>-42.005252830000003</c:v>
                </c:pt>
                <c:pt idx="760">
                  <c:v>-43.631591530000001</c:v>
                </c:pt>
                <c:pt idx="761">
                  <c:v>-44.417124289999997</c:v>
                </c:pt>
                <c:pt idx="762">
                  <c:v>-45.3329916</c:v>
                </c:pt>
                <c:pt idx="763">
                  <c:v>-48.534975899999999</c:v>
                </c:pt>
                <c:pt idx="764">
                  <c:v>-48.831865440000001</c:v>
                </c:pt>
                <c:pt idx="765">
                  <c:v>-51.030892829999999</c:v>
                </c:pt>
                <c:pt idx="766">
                  <c:v>-51.956587890000002</c:v>
                </c:pt>
                <c:pt idx="767">
                  <c:v>-55.051624930000003</c:v>
                </c:pt>
                <c:pt idx="768">
                  <c:v>-56.707702240000003</c:v>
                </c:pt>
                <c:pt idx="769">
                  <c:v>-55.281881210000002</c:v>
                </c:pt>
                <c:pt idx="770">
                  <c:v>-54.676640990000003</c:v>
                </c:pt>
                <c:pt idx="771">
                  <c:v>-55.125934829999998</c:v>
                </c:pt>
                <c:pt idx="772">
                  <c:v>-54.645364440000002</c:v>
                </c:pt>
                <c:pt idx="773">
                  <c:v>-55.054124180000002</c:v>
                </c:pt>
                <c:pt idx="774">
                  <c:v>-55.592718410000003</c:v>
                </c:pt>
                <c:pt idx="775">
                  <c:v>-53.953232999999997</c:v>
                </c:pt>
                <c:pt idx="776">
                  <c:v>-55.068271430000003</c:v>
                </c:pt>
                <c:pt idx="777">
                  <c:v>-55.233938690000002</c:v>
                </c:pt>
                <c:pt idx="778">
                  <c:v>-56.070128339999997</c:v>
                </c:pt>
                <c:pt idx="779">
                  <c:v>-55.748405550000001</c:v>
                </c:pt>
                <c:pt idx="780">
                  <c:v>-54.712635679999998</c:v>
                </c:pt>
                <c:pt idx="781">
                  <c:v>-54.572643249999999</c:v>
                </c:pt>
                <c:pt idx="782">
                  <c:v>-56.352482610000003</c:v>
                </c:pt>
                <c:pt idx="783">
                  <c:v>-55.456588760000002</c:v>
                </c:pt>
                <c:pt idx="784">
                  <c:v>-55.036829330000003</c:v>
                </c:pt>
                <c:pt idx="785">
                  <c:v>-55.020136049999998</c:v>
                </c:pt>
                <c:pt idx="786">
                  <c:v>-55.204078199999998</c:v>
                </c:pt>
                <c:pt idx="787">
                  <c:v>-55.826500070000002</c:v>
                </c:pt>
                <c:pt idx="788">
                  <c:v>-54.974050640000002</c:v>
                </c:pt>
                <c:pt idx="789">
                  <c:v>-54.819799089999997</c:v>
                </c:pt>
                <c:pt idx="790">
                  <c:v>-54.217361009999998</c:v>
                </c:pt>
                <c:pt idx="791">
                  <c:v>-54.697330700000002</c:v>
                </c:pt>
                <c:pt idx="792">
                  <c:v>-56.415653349999999</c:v>
                </c:pt>
                <c:pt idx="793">
                  <c:v>-54.21646148</c:v>
                </c:pt>
                <c:pt idx="794">
                  <c:v>-55.824960990000001</c:v>
                </c:pt>
                <c:pt idx="795">
                  <c:v>-54.415267270000001</c:v>
                </c:pt>
                <c:pt idx="796">
                  <c:v>-55.03628621</c:v>
                </c:pt>
                <c:pt idx="797">
                  <c:v>-55.003617939999998</c:v>
                </c:pt>
                <c:pt idx="798">
                  <c:v>-54.69457396</c:v>
                </c:pt>
                <c:pt idx="799">
                  <c:v>-54.570718229999997</c:v>
                </c:pt>
                <c:pt idx="800">
                  <c:v>-54.385763609999998</c:v>
                </c:pt>
                <c:pt idx="801">
                  <c:v>-54.492384680000001</c:v>
                </c:pt>
                <c:pt idx="802">
                  <c:v>-55.206390069999998</c:v>
                </c:pt>
                <c:pt idx="803">
                  <c:v>-55.004062769999997</c:v>
                </c:pt>
                <c:pt idx="804">
                  <c:v>-55.921519969999999</c:v>
                </c:pt>
                <c:pt idx="805">
                  <c:v>-55.113559850000001</c:v>
                </c:pt>
                <c:pt idx="806">
                  <c:v>-54.537639730000002</c:v>
                </c:pt>
                <c:pt idx="807">
                  <c:v>-55.143234409999998</c:v>
                </c:pt>
                <c:pt idx="808">
                  <c:v>-55.222000999999999</c:v>
                </c:pt>
                <c:pt idx="809">
                  <c:v>-55.177368940000001</c:v>
                </c:pt>
                <c:pt idx="810">
                  <c:v>-54.323917559999998</c:v>
                </c:pt>
                <c:pt idx="811">
                  <c:v>-54.992445590000003</c:v>
                </c:pt>
                <c:pt idx="812">
                  <c:v>-56.584374689999997</c:v>
                </c:pt>
                <c:pt idx="813">
                  <c:v>-54.397964930000001</c:v>
                </c:pt>
                <c:pt idx="814">
                  <c:v>-53.333939919999999</c:v>
                </c:pt>
                <c:pt idx="815">
                  <c:v>-53.660508700000001</c:v>
                </c:pt>
                <c:pt idx="816">
                  <c:v>-55.39206652</c:v>
                </c:pt>
                <c:pt idx="817">
                  <c:v>-55.440716620000003</c:v>
                </c:pt>
                <c:pt idx="818">
                  <c:v>-54.993963319999999</c:v>
                </c:pt>
                <c:pt idx="819">
                  <c:v>-54.68323204</c:v>
                </c:pt>
                <c:pt idx="820">
                  <c:v>-54.731028629999997</c:v>
                </c:pt>
                <c:pt idx="821">
                  <c:v>-53.350727249999998</c:v>
                </c:pt>
                <c:pt idx="822">
                  <c:v>-54.56013609</c:v>
                </c:pt>
                <c:pt idx="823">
                  <c:v>-53.615696229999998</c:v>
                </c:pt>
                <c:pt idx="824">
                  <c:v>-55.472809159999997</c:v>
                </c:pt>
                <c:pt idx="825">
                  <c:v>-55.319984120000001</c:v>
                </c:pt>
                <c:pt idx="826">
                  <c:v>-57.068354929999998</c:v>
                </c:pt>
                <c:pt idx="827">
                  <c:v>-54.437609379999998</c:v>
                </c:pt>
                <c:pt idx="828">
                  <c:v>-54.53146959</c:v>
                </c:pt>
                <c:pt idx="829">
                  <c:v>-55.288592119999997</c:v>
                </c:pt>
                <c:pt idx="830">
                  <c:v>-53.768629910000001</c:v>
                </c:pt>
                <c:pt idx="831">
                  <c:v>-54.38968637</c:v>
                </c:pt>
                <c:pt idx="832">
                  <c:v>-53.908378599999999</c:v>
                </c:pt>
                <c:pt idx="833">
                  <c:v>-54.574724500000002</c:v>
                </c:pt>
                <c:pt idx="834">
                  <c:v>-54.576355839999998</c:v>
                </c:pt>
                <c:pt idx="835">
                  <c:v>-55.20891598</c:v>
                </c:pt>
                <c:pt idx="836">
                  <c:v>-55.213703809999998</c:v>
                </c:pt>
                <c:pt idx="837">
                  <c:v>-55.347055390000001</c:v>
                </c:pt>
                <c:pt idx="838">
                  <c:v>-54.803927109999997</c:v>
                </c:pt>
                <c:pt idx="839">
                  <c:v>-55.129959190000001</c:v>
                </c:pt>
                <c:pt idx="840">
                  <c:v>-54.607178529999999</c:v>
                </c:pt>
                <c:pt idx="841">
                  <c:v>-55.610381680000003</c:v>
                </c:pt>
                <c:pt idx="842">
                  <c:v>-55.766338169999997</c:v>
                </c:pt>
                <c:pt idx="843">
                  <c:v>-54.451978080000004</c:v>
                </c:pt>
                <c:pt idx="844">
                  <c:v>-54.078193290000002</c:v>
                </c:pt>
                <c:pt idx="845">
                  <c:v>-55.423856219999998</c:v>
                </c:pt>
                <c:pt idx="846">
                  <c:v>-54.542759920000002</c:v>
                </c:pt>
                <c:pt idx="847">
                  <c:v>-54.652273749999999</c:v>
                </c:pt>
                <c:pt idx="848">
                  <c:v>-54.884208080000001</c:v>
                </c:pt>
                <c:pt idx="849">
                  <c:v>-54.526441439999999</c:v>
                </c:pt>
                <c:pt idx="850">
                  <c:v>-54.71803199</c:v>
                </c:pt>
                <c:pt idx="851">
                  <c:v>-54.527474570000003</c:v>
                </c:pt>
                <c:pt idx="852">
                  <c:v>-54.032278400000003</c:v>
                </c:pt>
                <c:pt idx="853">
                  <c:v>-53.539431880000002</c:v>
                </c:pt>
                <c:pt idx="854">
                  <c:v>-54.558965950000001</c:v>
                </c:pt>
                <c:pt idx="855">
                  <c:v>-55.612854290000001</c:v>
                </c:pt>
                <c:pt idx="856">
                  <c:v>-55.764652009999999</c:v>
                </c:pt>
                <c:pt idx="857">
                  <c:v>-55.549242460000002</c:v>
                </c:pt>
                <c:pt idx="858">
                  <c:v>-55.382068830000001</c:v>
                </c:pt>
                <c:pt idx="859">
                  <c:v>-54.638542860000001</c:v>
                </c:pt>
                <c:pt idx="860">
                  <c:v>-53.770470090000003</c:v>
                </c:pt>
                <c:pt idx="861">
                  <c:v>-56.230923949999998</c:v>
                </c:pt>
                <c:pt idx="862">
                  <c:v>-55.022776700000001</c:v>
                </c:pt>
                <c:pt idx="863">
                  <c:v>-55.86004312</c:v>
                </c:pt>
                <c:pt idx="864">
                  <c:v>-55.164544540000001</c:v>
                </c:pt>
                <c:pt idx="865">
                  <c:v>-53.880208670000002</c:v>
                </c:pt>
                <c:pt idx="866">
                  <c:v>-54.745141369999999</c:v>
                </c:pt>
                <c:pt idx="867">
                  <c:v>-54.759939559999999</c:v>
                </c:pt>
                <c:pt idx="868">
                  <c:v>-54.802096259999999</c:v>
                </c:pt>
                <c:pt idx="869">
                  <c:v>-54.217074369999999</c:v>
                </c:pt>
                <c:pt idx="870">
                  <c:v>-54.14399323</c:v>
                </c:pt>
                <c:pt idx="871">
                  <c:v>-55.162281010000001</c:v>
                </c:pt>
                <c:pt idx="872">
                  <c:v>-54.18462486</c:v>
                </c:pt>
                <c:pt idx="873">
                  <c:v>-54.683489620000003</c:v>
                </c:pt>
                <c:pt idx="874">
                  <c:v>-54.402382969999998</c:v>
                </c:pt>
                <c:pt idx="875">
                  <c:v>-54.882103299999997</c:v>
                </c:pt>
                <c:pt idx="876">
                  <c:v>-54.543522780000004</c:v>
                </c:pt>
                <c:pt idx="877">
                  <c:v>-55.656104220000003</c:v>
                </c:pt>
                <c:pt idx="878">
                  <c:v>-54.590147260000002</c:v>
                </c:pt>
                <c:pt idx="879">
                  <c:v>-54.35536012</c:v>
                </c:pt>
                <c:pt idx="880">
                  <c:v>-54.837238149999997</c:v>
                </c:pt>
                <c:pt idx="881">
                  <c:v>-55.439144720000002</c:v>
                </c:pt>
                <c:pt idx="882">
                  <c:v>-54.435159390000003</c:v>
                </c:pt>
                <c:pt idx="883">
                  <c:v>-54.312349699999999</c:v>
                </c:pt>
                <c:pt idx="884">
                  <c:v>-55.054659979999997</c:v>
                </c:pt>
                <c:pt idx="885">
                  <c:v>-54.125373690000004</c:v>
                </c:pt>
                <c:pt idx="886">
                  <c:v>-54.497191119999997</c:v>
                </c:pt>
                <c:pt idx="887">
                  <c:v>-53.644768220000003</c:v>
                </c:pt>
                <c:pt idx="888">
                  <c:v>-54.24958101</c:v>
                </c:pt>
                <c:pt idx="889">
                  <c:v>-54.41793655</c:v>
                </c:pt>
                <c:pt idx="890">
                  <c:v>-54.247403339999998</c:v>
                </c:pt>
                <c:pt idx="891">
                  <c:v>-53.428049039999998</c:v>
                </c:pt>
                <c:pt idx="892">
                  <c:v>-54.868278259999997</c:v>
                </c:pt>
                <c:pt idx="893">
                  <c:v>-55.503785780000001</c:v>
                </c:pt>
                <c:pt idx="894">
                  <c:v>-55.252481160000002</c:v>
                </c:pt>
                <c:pt idx="895">
                  <c:v>-55.022493410000003</c:v>
                </c:pt>
                <c:pt idx="896">
                  <c:v>-55.501113400000001</c:v>
                </c:pt>
                <c:pt idx="897">
                  <c:v>-53.614356729999997</c:v>
                </c:pt>
                <c:pt idx="898">
                  <c:v>-54.988863219999999</c:v>
                </c:pt>
                <c:pt idx="899">
                  <c:v>-55.115006170000001</c:v>
                </c:pt>
                <c:pt idx="900">
                  <c:v>-55.360430090000001</c:v>
                </c:pt>
                <c:pt idx="901">
                  <c:v>-54.250110499999998</c:v>
                </c:pt>
                <c:pt idx="902">
                  <c:v>-54.545209300000003</c:v>
                </c:pt>
                <c:pt idx="903">
                  <c:v>-53.875994910000003</c:v>
                </c:pt>
                <c:pt idx="904">
                  <c:v>-54.235232979999999</c:v>
                </c:pt>
                <c:pt idx="905">
                  <c:v>-54.388111930000001</c:v>
                </c:pt>
                <c:pt idx="906">
                  <c:v>-54.835917379999998</c:v>
                </c:pt>
                <c:pt idx="907">
                  <c:v>-55.797953450000001</c:v>
                </c:pt>
                <c:pt idx="908">
                  <c:v>-53.974947710000002</c:v>
                </c:pt>
                <c:pt idx="909">
                  <c:v>-54.856034399999999</c:v>
                </c:pt>
                <c:pt idx="910">
                  <c:v>-54.791548599999999</c:v>
                </c:pt>
                <c:pt idx="911">
                  <c:v>-53.77011298</c:v>
                </c:pt>
                <c:pt idx="912">
                  <c:v>-54.095895030000001</c:v>
                </c:pt>
                <c:pt idx="913">
                  <c:v>-54.188961990000003</c:v>
                </c:pt>
                <c:pt idx="914">
                  <c:v>-55.598089889999997</c:v>
                </c:pt>
                <c:pt idx="915">
                  <c:v>-53.89208524</c:v>
                </c:pt>
                <c:pt idx="916">
                  <c:v>-54.976304669999998</c:v>
                </c:pt>
                <c:pt idx="917">
                  <c:v>-54.605606590000001</c:v>
                </c:pt>
                <c:pt idx="918">
                  <c:v>-54.406492470000003</c:v>
                </c:pt>
                <c:pt idx="919">
                  <c:v>-55.438768000000003</c:v>
                </c:pt>
                <c:pt idx="920">
                  <c:v>-54.21637672</c:v>
                </c:pt>
                <c:pt idx="921">
                  <c:v>-54.341020239999999</c:v>
                </c:pt>
                <c:pt idx="922">
                  <c:v>-53.691074110000002</c:v>
                </c:pt>
                <c:pt idx="923">
                  <c:v>-53.630099309999999</c:v>
                </c:pt>
                <c:pt idx="924">
                  <c:v>-53.645596519999998</c:v>
                </c:pt>
                <c:pt idx="925">
                  <c:v>-54.4385914</c:v>
                </c:pt>
                <c:pt idx="926">
                  <c:v>-54.854174700000002</c:v>
                </c:pt>
                <c:pt idx="927">
                  <c:v>-55.163131180000001</c:v>
                </c:pt>
                <c:pt idx="928">
                  <c:v>-54.744983300000001</c:v>
                </c:pt>
                <c:pt idx="929">
                  <c:v>-53.784672960000002</c:v>
                </c:pt>
                <c:pt idx="930">
                  <c:v>-55.197026219999998</c:v>
                </c:pt>
                <c:pt idx="931">
                  <c:v>-54.499510270000002</c:v>
                </c:pt>
                <c:pt idx="932">
                  <c:v>-54.871050789999998</c:v>
                </c:pt>
                <c:pt idx="933">
                  <c:v>-54.683728709999997</c:v>
                </c:pt>
                <c:pt idx="934">
                  <c:v>-53.910247140000003</c:v>
                </c:pt>
                <c:pt idx="935">
                  <c:v>-55.473110300000002</c:v>
                </c:pt>
                <c:pt idx="936">
                  <c:v>-54.49834783</c:v>
                </c:pt>
                <c:pt idx="937">
                  <c:v>-54.5161473</c:v>
                </c:pt>
                <c:pt idx="938">
                  <c:v>-55.352382290000001</c:v>
                </c:pt>
                <c:pt idx="939">
                  <c:v>-54.250186720000002</c:v>
                </c:pt>
                <c:pt idx="940">
                  <c:v>-54.913726169999997</c:v>
                </c:pt>
                <c:pt idx="941">
                  <c:v>-55.3631028</c:v>
                </c:pt>
                <c:pt idx="942">
                  <c:v>-54.776701799999998</c:v>
                </c:pt>
                <c:pt idx="943">
                  <c:v>-54.806905530000002</c:v>
                </c:pt>
                <c:pt idx="944">
                  <c:v>-54.917224040000001</c:v>
                </c:pt>
                <c:pt idx="945">
                  <c:v>-54.824693940000003</c:v>
                </c:pt>
                <c:pt idx="946">
                  <c:v>-53.618804230000002</c:v>
                </c:pt>
                <c:pt idx="947">
                  <c:v>-55.580948540000001</c:v>
                </c:pt>
                <c:pt idx="948">
                  <c:v>-54.994276329999998</c:v>
                </c:pt>
                <c:pt idx="949">
                  <c:v>-55.026294249999999</c:v>
                </c:pt>
                <c:pt idx="950">
                  <c:v>-54.965957000000003</c:v>
                </c:pt>
                <c:pt idx="951">
                  <c:v>-55.288136889999997</c:v>
                </c:pt>
                <c:pt idx="952">
                  <c:v>-53.756801889999998</c:v>
                </c:pt>
                <c:pt idx="953">
                  <c:v>-53.33986634</c:v>
                </c:pt>
                <c:pt idx="954">
                  <c:v>-54.050035139999999</c:v>
                </c:pt>
                <c:pt idx="955">
                  <c:v>-53.728222440000003</c:v>
                </c:pt>
                <c:pt idx="956">
                  <c:v>-54.654811909999999</c:v>
                </c:pt>
                <c:pt idx="957">
                  <c:v>-54.037368809999997</c:v>
                </c:pt>
                <c:pt idx="958">
                  <c:v>-53.836630700000001</c:v>
                </c:pt>
                <c:pt idx="959">
                  <c:v>-54.621184210000003</c:v>
                </c:pt>
                <c:pt idx="960">
                  <c:v>-55.491071339999998</c:v>
                </c:pt>
                <c:pt idx="961">
                  <c:v>-54.082145959999998</c:v>
                </c:pt>
                <c:pt idx="962">
                  <c:v>-55.596500419999998</c:v>
                </c:pt>
                <c:pt idx="963">
                  <c:v>-55.238288609999998</c:v>
                </c:pt>
                <c:pt idx="964">
                  <c:v>-54.606715299999998</c:v>
                </c:pt>
                <c:pt idx="965">
                  <c:v>-54.357596530000002</c:v>
                </c:pt>
                <c:pt idx="966">
                  <c:v>-54.313760950000002</c:v>
                </c:pt>
                <c:pt idx="967">
                  <c:v>-55.954179959999998</c:v>
                </c:pt>
                <c:pt idx="968">
                  <c:v>-53.600644039999999</c:v>
                </c:pt>
                <c:pt idx="969">
                  <c:v>-54.282363799999999</c:v>
                </c:pt>
                <c:pt idx="970">
                  <c:v>-54.91795304</c:v>
                </c:pt>
                <c:pt idx="971">
                  <c:v>-54.143172989999997</c:v>
                </c:pt>
                <c:pt idx="972">
                  <c:v>-54.173701729999998</c:v>
                </c:pt>
                <c:pt idx="973">
                  <c:v>-54.528457899999999</c:v>
                </c:pt>
                <c:pt idx="974">
                  <c:v>-54.328414209999998</c:v>
                </c:pt>
                <c:pt idx="975">
                  <c:v>-54.23597213</c:v>
                </c:pt>
                <c:pt idx="976">
                  <c:v>-54.838359529999998</c:v>
                </c:pt>
                <c:pt idx="977">
                  <c:v>-54.408317769999996</c:v>
                </c:pt>
                <c:pt idx="978">
                  <c:v>-53.77300202</c:v>
                </c:pt>
                <c:pt idx="979">
                  <c:v>-54.235371890000003</c:v>
                </c:pt>
                <c:pt idx="980">
                  <c:v>-54.577274520000003</c:v>
                </c:pt>
                <c:pt idx="981">
                  <c:v>-53.800965529999999</c:v>
                </c:pt>
                <c:pt idx="982">
                  <c:v>-53.893490929999999</c:v>
                </c:pt>
                <c:pt idx="983">
                  <c:v>-54.265891150000002</c:v>
                </c:pt>
                <c:pt idx="984">
                  <c:v>-55.444046780000001</c:v>
                </c:pt>
                <c:pt idx="985">
                  <c:v>-52.87337557</c:v>
                </c:pt>
                <c:pt idx="986">
                  <c:v>-54.096616679999997</c:v>
                </c:pt>
                <c:pt idx="987">
                  <c:v>-54.57536589</c:v>
                </c:pt>
                <c:pt idx="988">
                  <c:v>-55.365907589999999</c:v>
                </c:pt>
                <c:pt idx="989">
                  <c:v>-54.127903279999998</c:v>
                </c:pt>
                <c:pt idx="990">
                  <c:v>-53.413315609999998</c:v>
                </c:pt>
                <c:pt idx="991">
                  <c:v>-53.940232999999999</c:v>
                </c:pt>
                <c:pt idx="992">
                  <c:v>-54.856595489999997</c:v>
                </c:pt>
                <c:pt idx="993">
                  <c:v>-54.731531850000003</c:v>
                </c:pt>
                <c:pt idx="994">
                  <c:v>-53.52586324</c:v>
                </c:pt>
                <c:pt idx="995">
                  <c:v>-54.528237269999998</c:v>
                </c:pt>
                <c:pt idx="996">
                  <c:v>-53.786398920000003</c:v>
                </c:pt>
                <c:pt idx="997">
                  <c:v>-53.64527382</c:v>
                </c:pt>
                <c:pt idx="998">
                  <c:v>-54.497891950000003</c:v>
                </c:pt>
                <c:pt idx="999">
                  <c:v>-54.159298880000001</c:v>
                </c:pt>
                <c:pt idx="1000">
                  <c:v>-53.753863639999999</c:v>
                </c:pt>
                <c:pt idx="1001">
                  <c:v>-54.37525153</c:v>
                </c:pt>
                <c:pt idx="1002">
                  <c:v>-53.616370250000003</c:v>
                </c:pt>
                <c:pt idx="1003">
                  <c:v>-54.977540699999999</c:v>
                </c:pt>
                <c:pt idx="1004">
                  <c:v>-54.619119259999998</c:v>
                </c:pt>
                <c:pt idx="1005">
                  <c:v>-54.452764019999996</c:v>
                </c:pt>
                <c:pt idx="1006">
                  <c:v>-54.390215759999997</c:v>
                </c:pt>
                <c:pt idx="1007">
                  <c:v>-55.39733425</c:v>
                </c:pt>
                <c:pt idx="1008">
                  <c:v>-54.22074885</c:v>
                </c:pt>
                <c:pt idx="1009">
                  <c:v>-53.274227889999999</c:v>
                </c:pt>
                <c:pt idx="1010">
                  <c:v>-54.948097709999999</c:v>
                </c:pt>
                <c:pt idx="1011">
                  <c:v>-55.608695359999999</c:v>
                </c:pt>
                <c:pt idx="1012">
                  <c:v>-54.807394719999998</c:v>
                </c:pt>
                <c:pt idx="1013">
                  <c:v>-54.837921110000003</c:v>
                </c:pt>
                <c:pt idx="1014">
                  <c:v>-54.495740400000003</c:v>
                </c:pt>
                <c:pt idx="1015">
                  <c:v>-53.336744099999997</c:v>
                </c:pt>
                <c:pt idx="1016">
                  <c:v>-53.87664693</c:v>
                </c:pt>
                <c:pt idx="1017">
                  <c:v>-54.900001930000002</c:v>
                </c:pt>
                <c:pt idx="1018">
                  <c:v>-55.145121240000002</c:v>
                </c:pt>
                <c:pt idx="1019">
                  <c:v>-54.556859680000002</c:v>
                </c:pt>
                <c:pt idx="1020">
                  <c:v>-54.663176249999999</c:v>
                </c:pt>
                <c:pt idx="1021">
                  <c:v>-54.698085380000002</c:v>
                </c:pt>
                <c:pt idx="1022">
                  <c:v>-55.286674470000001</c:v>
                </c:pt>
                <c:pt idx="1023">
                  <c:v>-54.293841270000001</c:v>
                </c:pt>
                <c:pt idx="1024">
                  <c:v>-54.837521369999997</c:v>
                </c:pt>
                <c:pt idx="1025">
                  <c:v>-55.205880039999997</c:v>
                </c:pt>
                <c:pt idx="1026">
                  <c:v>-55.301574700000003</c:v>
                </c:pt>
                <c:pt idx="1027">
                  <c:v>-55.08704736</c:v>
                </c:pt>
                <c:pt idx="1028">
                  <c:v>-54.402313100000001</c:v>
                </c:pt>
                <c:pt idx="1029">
                  <c:v>-54.556004090000002</c:v>
                </c:pt>
                <c:pt idx="1030">
                  <c:v>-55.810609280000001</c:v>
                </c:pt>
                <c:pt idx="1031">
                  <c:v>-54.479077109999999</c:v>
                </c:pt>
                <c:pt idx="1032">
                  <c:v>-54.212183600000003</c:v>
                </c:pt>
                <c:pt idx="1033">
                  <c:v>-55.350584679999997</c:v>
                </c:pt>
                <c:pt idx="1034">
                  <c:v>-55.934964559999997</c:v>
                </c:pt>
                <c:pt idx="1035">
                  <c:v>-54.263409449999997</c:v>
                </c:pt>
                <c:pt idx="1036">
                  <c:v>-53.90755454</c:v>
                </c:pt>
                <c:pt idx="1037">
                  <c:v>-56.678763189999998</c:v>
                </c:pt>
                <c:pt idx="1038">
                  <c:v>-54.420549149999999</c:v>
                </c:pt>
                <c:pt idx="1039">
                  <c:v>-53.444538549999997</c:v>
                </c:pt>
                <c:pt idx="1040">
                  <c:v>-54.664491890000001</c:v>
                </c:pt>
                <c:pt idx="1041">
                  <c:v>-55.054800970000002</c:v>
                </c:pt>
                <c:pt idx="1042">
                  <c:v>-56.692468060000003</c:v>
                </c:pt>
                <c:pt idx="1043">
                  <c:v>-55.670797020000002</c:v>
                </c:pt>
                <c:pt idx="1044">
                  <c:v>-54.216121180000002</c:v>
                </c:pt>
                <c:pt idx="1045">
                  <c:v>-53.632304810000001</c:v>
                </c:pt>
                <c:pt idx="1046">
                  <c:v>-54.730058130000003</c:v>
                </c:pt>
                <c:pt idx="1047">
                  <c:v>-53.865156859999999</c:v>
                </c:pt>
                <c:pt idx="1048">
                  <c:v>-53.940261399999997</c:v>
                </c:pt>
                <c:pt idx="1049">
                  <c:v>-54.524314840000002</c:v>
                </c:pt>
                <c:pt idx="1050">
                  <c:v>-54.899946309999997</c:v>
                </c:pt>
                <c:pt idx="1051">
                  <c:v>-53.879358549999999</c:v>
                </c:pt>
                <c:pt idx="1052">
                  <c:v>-52.656089639999998</c:v>
                </c:pt>
                <c:pt idx="1053">
                  <c:v>-54.668859640000001</c:v>
                </c:pt>
                <c:pt idx="1054">
                  <c:v>-54.23388954</c:v>
                </c:pt>
                <c:pt idx="1055">
                  <c:v>-56.123118990000002</c:v>
                </c:pt>
                <c:pt idx="1056">
                  <c:v>-53.896749470000003</c:v>
                </c:pt>
                <c:pt idx="1057">
                  <c:v>-53.568110750000002</c:v>
                </c:pt>
                <c:pt idx="1058">
                  <c:v>-54.731342050000002</c:v>
                </c:pt>
                <c:pt idx="1059">
                  <c:v>-53.324653929999997</c:v>
                </c:pt>
                <c:pt idx="1060">
                  <c:v>-55.489567139999998</c:v>
                </c:pt>
                <c:pt idx="1061">
                  <c:v>-54.251578109999997</c:v>
                </c:pt>
                <c:pt idx="1062">
                  <c:v>-54.59131387</c:v>
                </c:pt>
                <c:pt idx="1063">
                  <c:v>-54.064088050000002</c:v>
                </c:pt>
                <c:pt idx="1064">
                  <c:v>-54.559507379999999</c:v>
                </c:pt>
                <c:pt idx="1065">
                  <c:v>-54.695747369999999</c:v>
                </c:pt>
                <c:pt idx="1066">
                  <c:v>-54.821372349999997</c:v>
                </c:pt>
                <c:pt idx="1067">
                  <c:v>-54.143307229999998</c:v>
                </c:pt>
                <c:pt idx="1068">
                  <c:v>-53.338942609999997</c:v>
                </c:pt>
                <c:pt idx="1069">
                  <c:v>-54.510146570000003</c:v>
                </c:pt>
                <c:pt idx="1070">
                  <c:v>-55.890813659999999</c:v>
                </c:pt>
                <c:pt idx="1071">
                  <c:v>-53.938121580000001</c:v>
                </c:pt>
                <c:pt idx="1072">
                  <c:v>-54.607493769999998</c:v>
                </c:pt>
                <c:pt idx="1073">
                  <c:v>-54.217079140000003</c:v>
                </c:pt>
                <c:pt idx="1074">
                  <c:v>-55.300708069999999</c:v>
                </c:pt>
                <c:pt idx="1075">
                  <c:v>-53.756782010000002</c:v>
                </c:pt>
                <c:pt idx="1076">
                  <c:v>-55.410007980000003</c:v>
                </c:pt>
                <c:pt idx="1077">
                  <c:v>-54.531722979999998</c:v>
                </c:pt>
                <c:pt idx="1078">
                  <c:v>-55.474548919999997</c:v>
                </c:pt>
                <c:pt idx="1079">
                  <c:v>-54.992731200000001</c:v>
                </c:pt>
                <c:pt idx="1080">
                  <c:v>-54.064862609999999</c:v>
                </c:pt>
                <c:pt idx="1081">
                  <c:v>-54.729960980000001</c:v>
                </c:pt>
                <c:pt idx="1082">
                  <c:v>-55.99034288</c:v>
                </c:pt>
                <c:pt idx="1083">
                  <c:v>-55.16400797</c:v>
                </c:pt>
                <c:pt idx="1084">
                  <c:v>-54.342246299999999</c:v>
                </c:pt>
                <c:pt idx="1085">
                  <c:v>-54.420860599999997</c:v>
                </c:pt>
                <c:pt idx="1086">
                  <c:v>-54.062321959999998</c:v>
                </c:pt>
                <c:pt idx="1087">
                  <c:v>-54.678486460000002</c:v>
                </c:pt>
                <c:pt idx="1088">
                  <c:v>-53.64782392</c:v>
                </c:pt>
                <c:pt idx="1089">
                  <c:v>-54.544844640000001</c:v>
                </c:pt>
                <c:pt idx="1090">
                  <c:v>-54.38683348</c:v>
                </c:pt>
                <c:pt idx="1091">
                  <c:v>-56.554273559999999</c:v>
                </c:pt>
                <c:pt idx="1092">
                  <c:v>-53.599526410000003</c:v>
                </c:pt>
                <c:pt idx="1093">
                  <c:v>-54.728570140000002</c:v>
                </c:pt>
                <c:pt idx="1094">
                  <c:v>-54.866517979999998</c:v>
                </c:pt>
                <c:pt idx="1095">
                  <c:v>-54.884292389999999</c:v>
                </c:pt>
                <c:pt idx="1096">
                  <c:v>-55.441510999999998</c:v>
                </c:pt>
                <c:pt idx="1097">
                  <c:v>-55.298899939999998</c:v>
                </c:pt>
                <c:pt idx="1098">
                  <c:v>-55.332529960000002</c:v>
                </c:pt>
                <c:pt idx="1099">
                  <c:v>-54.016439060000003</c:v>
                </c:pt>
                <c:pt idx="1100">
                  <c:v>-53.878413369999997</c:v>
                </c:pt>
                <c:pt idx="1101">
                  <c:v>-55.642861510000003</c:v>
                </c:pt>
                <c:pt idx="1102">
                  <c:v>-54.97632162</c:v>
                </c:pt>
                <c:pt idx="1103">
                  <c:v>-53.926213089999997</c:v>
                </c:pt>
                <c:pt idx="1104">
                  <c:v>-54.772873590000003</c:v>
                </c:pt>
                <c:pt idx="1105">
                  <c:v>-54.386303050000002</c:v>
                </c:pt>
                <c:pt idx="1106">
                  <c:v>-54.988550429999997</c:v>
                </c:pt>
                <c:pt idx="1107">
                  <c:v>-55.874195950000001</c:v>
                </c:pt>
                <c:pt idx="1108">
                  <c:v>-54.356736089999998</c:v>
                </c:pt>
                <c:pt idx="1109">
                  <c:v>-54.994357819999998</c:v>
                </c:pt>
                <c:pt idx="1110">
                  <c:v>-54.542873970000002</c:v>
                </c:pt>
                <c:pt idx="1111">
                  <c:v>-54.465795829999998</c:v>
                </c:pt>
                <c:pt idx="1112">
                  <c:v>-55.59492083</c:v>
                </c:pt>
                <c:pt idx="1113">
                  <c:v>-56.200040649999998</c:v>
                </c:pt>
                <c:pt idx="1114">
                  <c:v>-54.651227419999998</c:v>
                </c:pt>
                <c:pt idx="1115">
                  <c:v>-55.254806000000002</c:v>
                </c:pt>
                <c:pt idx="1116">
                  <c:v>-54.838703129999999</c:v>
                </c:pt>
                <c:pt idx="1117">
                  <c:v>-54.265917219999999</c:v>
                </c:pt>
                <c:pt idx="1118">
                  <c:v>-53.690109120000002</c:v>
                </c:pt>
                <c:pt idx="1119">
                  <c:v>-55.021730720000001</c:v>
                </c:pt>
                <c:pt idx="1120">
                  <c:v>-53.443163910000003</c:v>
                </c:pt>
                <c:pt idx="1121">
                  <c:v>-53.6010548</c:v>
                </c:pt>
                <c:pt idx="1122">
                  <c:v>-54.114662529999997</c:v>
                </c:pt>
                <c:pt idx="1123">
                  <c:v>-54.467117430000002</c:v>
                </c:pt>
                <c:pt idx="1124">
                  <c:v>-53.734903150000001</c:v>
                </c:pt>
                <c:pt idx="1125">
                  <c:v>-53.956480759999998</c:v>
                </c:pt>
                <c:pt idx="1126">
                  <c:v>-53.954833530000002</c:v>
                </c:pt>
                <c:pt idx="1127">
                  <c:v>-54.16944462</c:v>
                </c:pt>
                <c:pt idx="1128">
                  <c:v>-53.972997239999998</c:v>
                </c:pt>
                <c:pt idx="1129">
                  <c:v>-54.249534629999999</c:v>
                </c:pt>
                <c:pt idx="1130">
                  <c:v>-55.829046859999998</c:v>
                </c:pt>
                <c:pt idx="1131">
                  <c:v>-53.720376799999997</c:v>
                </c:pt>
                <c:pt idx="1132">
                  <c:v>-53.926436789999997</c:v>
                </c:pt>
                <c:pt idx="1133">
                  <c:v>-55.225797319999998</c:v>
                </c:pt>
                <c:pt idx="1134">
                  <c:v>-54.188841349999997</c:v>
                </c:pt>
                <c:pt idx="1135">
                  <c:v>-54.683631030000001</c:v>
                </c:pt>
                <c:pt idx="1136">
                  <c:v>-54.111353190000003</c:v>
                </c:pt>
                <c:pt idx="1137">
                  <c:v>-53.583070650000003</c:v>
                </c:pt>
                <c:pt idx="1138">
                  <c:v>-54.526661070000003</c:v>
                </c:pt>
                <c:pt idx="1139">
                  <c:v>-54.480882389999998</c:v>
                </c:pt>
                <c:pt idx="1140">
                  <c:v>-54.482413350000002</c:v>
                </c:pt>
                <c:pt idx="1141">
                  <c:v>-54.544998710000002</c:v>
                </c:pt>
                <c:pt idx="1142">
                  <c:v>-54.029848579999999</c:v>
                </c:pt>
                <c:pt idx="1143">
                  <c:v>-55.178616169999998</c:v>
                </c:pt>
                <c:pt idx="1144">
                  <c:v>-54.229511270000003</c:v>
                </c:pt>
                <c:pt idx="1145">
                  <c:v>-55.455996579999997</c:v>
                </c:pt>
                <c:pt idx="1146">
                  <c:v>-54.061569710000001</c:v>
                </c:pt>
                <c:pt idx="1147">
                  <c:v>-56.587654069999999</c:v>
                </c:pt>
                <c:pt idx="1148">
                  <c:v>-55.441483679999997</c:v>
                </c:pt>
                <c:pt idx="1149">
                  <c:v>-54.186069940000003</c:v>
                </c:pt>
                <c:pt idx="1150">
                  <c:v>-54.836920749999997</c:v>
                </c:pt>
                <c:pt idx="1151">
                  <c:v>-53.69156693</c:v>
                </c:pt>
                <c:pt idx="1152">
                  <c:v>-53.770855640000001</c:v>
                </c:pt>
                <c:pt idx="1153">
                  <c:v>-54.763804100000002</c:v>
                </c:pt>
                <c:pt idx="1154">
                  <c:v>-55.506389550000002</c:v>
                </c:pt>
                <c:pt idx="1155">
                  <c:v>-54.99259936</c:v>
                </c:pt>
                <c:pt idx="1156">
                  <c:v>-54.450061750000003</c:v>
                </c:pt>
                <c:pt idx="1157">
                  <c:v>-54.733409350000002</c:v>
                </c:pt>
                <c:pt idx="1158">
                  <c:v>-53.569009119999997</c:v>
                </c:pt>
                <c:pt idx="1159">
                  <c:v>-55.84621963</c:v>
                </c:pt>
                <c:pt idx="1160">
                  <c:v>-55.10070795</c:v>
                </c:pt>
                <c:pt idx="1161">
                  <c:v>-53.799860979999998</c:v>
                </c:pt>
                <c:pt idx="1162">
                  <c:v>-54.128561759999997</c:v>
                </c:pt>
                <c:pt idx="1163">
                  <c:v>-54.452505960000003</c:v>
                </c:pt>
                <c:pt idx="1164">
                  <c:v>-53.614651039999998</c:v>
                </c:pt>
                <c:pt idx="1165">
                  <c:v>-55.192372159999998</c:v>
                </c:pt>
                <c:pt idx="1166">
                  <c:v>-55.255593609999998</c:v>
                </c:pt>
                <c:pt idx="1167">
                  <c:v>-54.68534537</c:v>
                </c:pt>
                <c:pt idx="1168">
                  <c:v>-54.870566099999998</c:v>
                </c:pt>
                <c:pt idx="1169">
                  <c:v>-54.60699554</c:v>
                </c:pt>
                <c:pt idx="1170">
                  <c:v>-54.420361620000001</c:v>
                </c:pt>
                <c:pt idx="1171">
                  <c:v>-53.46136439</c:v>
                </c:pt>
                <c:pt idx="1172">
                  <c:v>-54.650942530000002</c:v>
                </c:pt>
                <c:pt idx="1173">
                  <c:v>-53.614222679999997</c:v>
                </c:pt>
                <c:pt idx="1174">
                  <c:v>-54.356487600000001</c:v>
                </c:pt>
                <c:pt idx="1175">
                  <c:v>-54.202147220000001</c:v>
                </c:pt>
                <c:pt idx="1176">
                  <c:v>-54.854226099999998</c:v>
                </c:pt>
                <c:pt idx="1177">
                  <c:v>-52.392529519999997</c:v>
                </c:pt>
                <c:pt idx="1178">
                  <c:v>-54.24751491</c:v>
                </c:pt>
                <c:pt idx="1179">
                  <c:v>-53.675895250000004</c:v>
                </c:pt>
                <c:pt idx="1180">
                  <c:v>-53.443820950000003</c:v>
                </c:pt>
                <c:pt idx="1181">
                  <c:v>-53.988866139999999</c:v>
                </c:pt>
                <c:pt idx="1182">
                  <c:v>-54.560012299999997</c:v>
                </c:pt>
                <c:pt idx="1183">
                  <c:v>-55.073495260000001</c:v>
                </c:pt>
                <c:pt idx="1184">
                  <c:v>-53.863515509999999</c:v>
                </c:pt>
                <c:pt idx="1185">
                  <c:v>-55.443172230000002</c:v>
                </c:pt>
                <c:pt idx="1186">
                  <c:v>-54.423965010000003</c:v>
                </c:pt>
                <c:pt idx="1187">
                  <c:v>-54.870424149999998</c:v>
                </c:pt>
                <c:pt idx="1188">
                  <c:v>-54.654510039999998</c:v>
                </c:pt>
                <c:pt idx="1189">
                  <c:v>-53.753919770000003</c:v>
                </c:pt>
                <c:pt idx="1190">
                  <c:v>-54.993684950000002</c:v>
                </c:pt>
                <c:pt idx="1191">
                  <c:v>-55.040946159999997</c:v>
                </c:pt>
                <c:pt idx="1192">
                  <c:v>-54.686700680000001</c:v>
                </c:pt>
                <c:pt idx="1193">
                  <c:v>-55.428156899999998</c:v>
                </c:pt>
                <c:pt idx="1194">
                  <c:v>-53.431933610000002</c:v>
                </c:pt>
                <c:pt idx="1195">
                  <c:v>-54.144008040000003</c:v>
                </c:pt>
                <c:pt idx="1196">
                  <c:v>-55.166014850000003</c:v>
                </c:pt>
                <c:pt idx="1197">
                  <c:v>-53.912835569999999</c:v>
                </c:pt>
                <c:pt idx="1198">
                  <c:v>-55.305196209999998</c:v>
                </c:pt>
                <c:pt idx="1199">
                  <c:v>-53.821811449999998</c:v>
                </c:pt>
                <c:pt idx="1200">
                  <c:v>-54.85625769</c:v>
                </c:pt>
                <c:pt idx="1201">
                  <c:v>-54.700203969999997</c:v>
                </c:pt>
                <c:pt idx="1202">
                  <c:v>-55.011902980000002</c:v>
                </c:pt>
                <c:pt idx="1203">
                  <c:v>-55.182445299999998</c:v>
                </c:pt>
                <c:pt idx="1204">
                  <c:v>-54.82490481</c:v>
                </c:pt>
                <c:pt idx="1205">
                  <c:v>-54.671218549999999</c:v>
                </c:pt>
                <c:pt idx="1206">
                  <c:v>-54.855999969999999</c:v>
                </c:pt>
                <c:pt idx="1207">
                  <c:v>-55.05720444</c:v>
                </c:pt>
                <c:pt idx="1208">
                  <c:v>-54.576785170000001</c:v>
                </c:pt>
                <c:pt idx="1209">
                  <c:v>-53.974741180000002</c:v>
                </c:pt>
                <c:pt idx="1210">
                  <c:v>-55.613295430000001</c:v>
                </c:pt>
                <c:pt idx="1211">
                  <c:v>-53.755979119999999</c:v>
                </c:pt>
                <c:pt idx="1212">
                  <c:v>-54.576153050000002</c:v>
                </c:pt>
                <c:pt idx="1213">
                  <c:v>-55.288570239999999</c:v>
                </c:pt>
                <c:pt idx="1214">
                  <c:v>-53.616756770000002</c:v>
                </c:pt>
                <c:pt idx="1215">
                  <c:v>-53.925291639999998</c:v>
                </c:pt>
                <c:pt idx="1216">
                  <c:v>-56.18412988</c:v>
                </c:pt>
                <c:pt idx="1217">
                  <c:v>-55.785785629999999</c:v>
                </c:pt>
                <c:pt idx="1218">
                  <c:v>-53.61641762</c:v>
                </c:pt>
                <c:pt idx="1219">
                  <c:v>-55.164740899999998</c:v>
                </c:pt>
                <c:pt idx="1220">
                  <c:v>-54.080433380000002</c:v>
                </c:pt>
                <c:pt idx="1221">
                  <c:v>-54.268667530000002</c:v>
                </c:pt>
                <c:pt idx="1222">
                  <c:v>-55.288545880000001</c:v>
                </c:pt>
                <c:pt idx="1223">
                  <c:v>-54.395707010000002</c:v>
                </c:pt>
                <c:pt idx="1224">
                  <c:v>-54.998198049999999</c:v>
                </c:pt>
                <c:pt idx="1225">
                  <c:v>-55.837972950000001</c:v>
                </c:pt>
                <c:pt idx="1226">
                  <c:v>-53.805232840000002</c:v>
                </c:pt>
                <c:pt idx="1227">
                  <c:v>-54.703390089999999</c:v>
                </c:pt>
                <c:pt idx="1228">
                  <c:v>-54.888978870000003</c:v>
                </c:pt>
                <c:pt idx="1229">
                  <c:v>-54.380159399999997</c:v>
                </c:pt>
                <c:pt idx="1230">
                  <c:v>-54.195168299999999</c:v>
                </c:pt>
                <c:pt idx="1231">
                  <c:v>-53.548733599999998</c:v>
                </c:pt>
                <c:pt idx="1232">
                  <c:v>-54.068185219999997</c:v>
                </c:pt>
                <c:pt idx="1233">
                  <c:v>-53.77756557</c:v>
                </c:pt>
                <c:pt idx="1234">
                  <c:v>-54.131486940000002</c:v>
                </c:pt>
                <c:pt idx="1235">
                  <c:v>-53.07594941</c:v>
                </c:pt>
                <c:pt idx="1236">
                  <c:v>-53.77249896</c:v>
                </c:pt>
                <c:pt idx="1237">
                  <c:v>-55.305933269999997</c:v>
                </c:pt>
                <c:pt idx="1238">
                  <c:v>-54.37723656</c:v>
                </c:pt>
                <c:pt idx="1239">
                  <c:v>-54.271088370000001</c:v>
                </c:pt>
                <c:pt idx="1240">
                  <c:v>-55.030842</c:v>
                </c:pt>
                <c:pt idx="1241">
                  <c:v>-53.97719584</c:v>
                </c:pt>
                <c:pt idx="1242">
                  <c:v>-54.550045259999997</c:v>
                </c:pt>
                <c:pt idx="1243">
                  <c:v>-54.321165749999999</c:v>
                </c:pt>
                <c:pt idx="1244">
                  <c:v>-53.651166629999999</c:v>
                </c:pt>
                <c:pt idx="1245">
                  <c:v>-55.167863150000002</c:v>
                </c:pt>
                <c:pt idx="1246">
                  <c:v>-53.157838439999999</c:v>
                </c:pt>
                <c:pt idx="1247">
                  <c:v>-53.993371940000003</c:v>
                </c:pt>
                <c:pt idx="1248">
                  <c:v>-53.637110079999999</c:v>
                </c:pt>
                <c:pt idx="1249">
                  <c:v>-54.674182250000001</c:v>
                </c:pt>
                <c:pt idx="1250">
                  <c:v>-53.931034789999998</c:v>
                </c:pt>
                <c:pt idx="1251">
                  <c:v>-55.694028840000001</c:v>
                </c:pt>
                <c:pt idx="1252">
                  <c:v>-54.84005354</c:v>
                </c:pt>
                <c:pt idx="1253">
                  <c:v>-54.827008460000002</c:v>
                </c:pt>
                <c:pt idx="1254">
                  <c:v>-53.358913770000001</c:v>
                </c:pt>
                <c:pt idx="1255">
                  <c:v>-54.115520340000003</c:v>
                </c:pt>
                <c:pt idx="1256">
                  <c:v>-54.965994889999997</c:v>
                </c:pt>
                <c:pt idx="1257">
                  <c:v>-54.720256069999998</c:v>
                </c:pt>
                <c:pt idx="1258">
                  <c:v>-53.913212119999997</c:v>
                </c:pt>
                <c:pt idx="1259">
                  <c:v>-54.255770890000001</c:v>
                </c:pt>
                <c:pt idx="1260">
                  <c:v>-54.769657619999997</c:v>
                </c:pt>
                <c:pt idx="1261">
                  <c:v>-53.962112699999999</c:v>
                </c:pt>
                <c:pt idx="1262">
                  <c:v>-54.348429299999999</c:v>
                </c:pt>
                <c:pt idx="1263">
                  <c:v>-54.768120269999997</c:v>
                </c:pt>
                <c:pt idx="1264">
                  <c:v>-55.153342440000003</c:v>
                </c:pt>
                <c:pt idx="1265">
                  <c:v>-53.310500500000003</c:v>
                </c:pt>
                <c:pt idx="1266">
                  <c:v>-53.994832440000003</c:v>
                </c:pt>
                <c:pt idx="1267">
                  <c:v>-54.253994290000001</c:v>
                </c:pt>
                <c:pt idx="1268">
                  <c:v>-54.858032010000002</c:v>
                </c:pt>
                <c:pt idx="1269">
                  <c:v>-54.908592329999998</c:v>
                </c:pt>
                <c:pt idx="1270">
                  <c:v>-53.824345020000003</c:v>
                </c:pt>
                <c:pt idx="1271">
                  <c:v>-54.55081904</c:v>
                </c:pt>
                <c:pt idx="1272">
                  <c:v>-52.693984</c:v>
                </c:pt>
                <c:pt idx="1273">
                  <c:v>-54.612740539999997</c:v>
                </c:pt>
                <c:pt idx="1274">
                  <c:v>-55.355175279999997</c:v>
                </c:pt>
                <c:pt idx="1275">
                  <c:v>-55.323333609999999</c:v>
                </c:pt>
                <c:pt idx="1276">
                  <c:v>-54.566661160000002</c:v>
                </c:pt>
                <c:pt idx="1277">
                  <c:v>-54.737475580000002</c:v>
                </c:pt>
                <c:pt idx="1278">
                  <c:v>-53.917119540000002</c:v>
                </c:pt>
                <c:pt idx="1279">
                  <c:v>-54.441913839999998</c:v>
                </c:pt>
                <c:pt idx="1280">
                  <c:v>-53.01664693</c:v>
                </c:pt>
                <c:pt idx="1281">
                  <c:v>-55.123629569999999</c:v>
                </c:pt>
                <c:pt idx="1282">
                  <c:v>-55.154049520000001</c:v>
                </c:pt>
                <c:pt idx="1283">
                  <c:v>-53.70075267</c:v>
                </c:pt>
                <c:pt idx="1284">
                  <c:v>-54.858230839999997</c:v>
                </c:pt>
                <c:pt idx="1285">
                  <c:v>-54.825635480000003</c:v>
                </c:pt>
                <c:pt idx="1286">
                  <c:v>-52.909494410000001</c:v>
                </c:pt>
                <c:pt idx="1287">
                  <c:v>-55.136132019999998</c:v>
                </c:pt>
                <c:pt idx="1288">
                  <c:v>-54.88841644</c:v>
                </c:pt>
                <c:pt idx="1289">
                  <c:v>-53.603093950000002</c:v>
                </c:pt>
                <c:pt idx="1290">
                  <c:v>-54.271575390000002</c:v>
                </c:pt>
                <c:pt idx="1291">
                  <c:v>-53.451822999999997</c:v>
                </c:pt>
                <c:pt idx="1292">
                  <c:v>-53.865326860000003</c:v>
                </c:pt>
                <c:pt idx="1293">
                  <c:v>-55.044233699999999</c:v>
                </c:pt>
                <c:pt idx="1294">
                  <c:v>-55.181050339999999</c:v>
                </c:pt>
                <c:pt idx="1295">
                  <c:v>-54.873338279999999</c:v>
                </c:pt>
                <c:pt idx="1296">
                  <c:v>-56.405343469999998</c:v>
                </c:pt>
                <c:pt idx="1297">
                  <c:v>-54.503138300000003</c:v>
                </c:pt>
                <c:pt idx="1298">
                  <c:v>-53.326961429999997</c:v>
                </c:pt>
                <c:pt idx="1299">
                  <c:v>-53.865870020000003</c:v>
                </c:pt>
                <c:pt idx="1300">
                  <c:v>-54.21123085</c:v>
                </c:pt>
                <c:pt idx="1301">
                  <c:v>-53.43629507</c:v>
                </c:pt>
                <c:pt idx="1302">
                  <c:v>-53.481692250000002</c:v>
                </c:pt>
                <c:pt idx="1303">
                  <c:v>-54.70368259</c:v>
                </c:pt>
                <c:pt idx="1304">
                  <c:v>-54.841372229999998</c:v>
                </c:pt>
                <c:pt idx="1305">
                  <c:v>-53.914147210000003</c:v>
                </c:pt>
                <c:pt idx="1306">
                  <c:v>-54.098635760000001</c:v>
                </c:pt>
                <c:pt idx="1307">
                  <c:v>-54.116815799999998</c:v>
                </c:pt>
                <c:pt idx="1308">
                  <c:v>-53.310804089999998</c:v>
                </c:pt>
                <c:pt idx="1309">
                  <c:v>-53.913246059999999</c:v>
                </c:pt>
                <c:pt idx="1310">
                  <c:v>-53.715720089999998</c:v>
                </c:pt>
                <c:pt idx="1311">
                  <c:v>-54.364888839999999</c:v>
                </c:pt>
                <c:pt idx="1312">
                  <c:v>-54.735449869999997</c:v>
                </c:pt>
                <c:pt idx="1313">
                  <c:v>-55.80343027</c:v>
                </c:pt>
                <c:pt idx="1314">
                  <c:v>-53.840325980000003</c:v>
                </c:pt>
                <c:pt idx="1315">
                  <c:v>-55.432694679999997</c:v>
                </c:pt>
                <c:pt idx="1316">
                  <c:v>-53.171504280000001</c:v>
                </c:pt>
                <c:pt idx="1317">
                  <c:v>-54.967585909999997</c:v>
                </c:pt>
                <c:pt idx="1318">
                  <c:v>-55.496998189999999</c:v>
                </c:pt>
                <c:pt idx="1319">
                  <c:v>-53.808878219999997</c:v>
                </c:pt>
                <c:pt idx="1320">
                  <c:v>-54.550074770000002</c:v>
                </c:pt>
                <c:pt idx="1321">
                  <c:v>-53.978873849999999</c:v>
                </c:pt>
                <c:pt idx="1322">
                  <c:v>-54.255286570000003</c:v>
                </c:pt>
                <c:pt idx="1323">
                  <c:v>-53.670086240000003</c:v>
                </c:pt>
                <c:pt idx="1324">
                  <c:v>-54.842896000000003</c:v>
                </c:pt>
                <c:pt idx="1325">
                  <c:v>-54.378300430000003</c:v>
                </c:pt>
                <c:pt idx="1326">
                  <c:v>-54.582005700000003</c:v>
                </c:pt>
                <c:pt idx="1327">
                  <c:v>-54.751154210000003</c:v>
                </c:pt>
                <c:pt idx="1328">
                  <c:v>-55.460300840000002</c:v>
                </c:pt>
                <c:pt idx="1329">
                  <c:v>-54.998075440000001</c:v>
                </c:pt>
                <c:pt idx="1330">
                  <c:v>-53.574704519999997</c:v>
                </c:pt>
                <c:pt idx="1331">
                  <c:v>-54.720641440000001</c:v>
                </c:pt>
                <c:pt idx="1332">
                  <c:v>-53.990760020000003</c:v>
                </c:pt>
                <c:pt idx="1333">
                  <c:v>-52.847679239999998</c:v>
                </c:pt>
                <c:pt idx="1334">
                  <c:v>-54.702942720000003</c:v>
                </c:pt>
                <c:pt idx="1335">
                  <c:v>-55.632691209999997</c:v>
                </c:pt>
                <c:pt idx="1336">
                  <c:v>-54.547947460000003</c:v>
                </c:pt>
                <c:pt idx="1337">
                  <c:v>-54.254791220000001</c:v>
                </c:pt>
                <c:pt idx="1338">
                  <c:v>-53.387573779999997</c:v>
                </c:pt>
                <c:pt idx="1339">
                  <c:v>-54.129710070000002</c:v>
                </c:pt>
                <c:pt idx="1340">
                  <c:v>-54.376316930000002</c:v>
                </c:pt>
                <c:pt idx="1341">
                  <c:v>-53.663790200000001</c:v>
                </c:pt>
                <c:pt idx="1342">
                  <c:v>-54.794896649999998</c:v>
                </c:pt>
                <c:pt idx="1343">
                  <c:v>-53.015792249999997</c:v>
                </c:pt>
                <c:pt idx="1344">
                  <c:v>-54.613546919999997</c:v>
                </c:pt>
                <c:pt idx="1345">
                  <c:v>-54.686686690000002</c:v>
                </c:pt>
                <c:pt idx="1346">
                  <c:v>-53.48015968</c:v>
                </c:pt>
                <c:pt idx="1347">
                  <c:v>-55.834427519999998</c:v>
                </c:pt>
                <c:pt idx="1348">
                  <c:v>-55.029655140000003</c:v>
                </c:pt>
                <c:pt idx="1349">
                  <c:v>-54.411186309999998</c:v>
                </c:pt>
                <c:pt idx="1350">
                  <c:v>-54.023549090000003</c:v>
                </c:pt>
                <c:pt idx="1351">
                  <c:v>-56.203697150000004</c:v>
                </c:pt>
                <c:pt idx="1352">
                  <c:v>-53.263847390000002</c:v>
                </c:pt>
                <c:pt idx="1353">
                  <c:v>-53.775051699999999</c:v>
                </c:pt>
                <c:pt idx="1354">
                  <c:v>-54.377932540000003</c:v>
                </c:pt>
                <c:pt idx="1355">
                  <c:v>-55.014763909999999</c:v>
                </c:pt>
                <c:pt idx="1356">
                  <c:v>-54.36544035</c:v>
                </c:pt>
                <c:pt idx="1357">
                  <c:v>-54.380088780000001</c:v>
                </c:pt>
                <c:pt idx="1358">
                  <c:v>-54.858573620000001</c:v>
                </c:pt>
                <c:pt idx="1359">
                  <c:v>-54.937436830000003</c:v>
                </c:pt>
                <c:pt idx="1360">
                  <c:v>-52.67556261</c:v>
                </c:pt>
                <c:pt idx="1361">
                  <c:v>-54.39574357</c:v>
                </c:pt>
                <c:pt idx="1362">
                  <c:v>-55.321003699999999</c:v>
                </c:pt>
                <c:pt idx="1363">
                  <c:v>-54.410601200000002</c:v>
                </c:pt>
                <c:pt idx="1364">
                  <c:v>-54.083682779999997</c:v>
                </c:pt>
                <c:pt idx="1365">
                  <c:v>-55.476826080000002</c:v>
                </c:pt>
                <c:pt idx="1366">
                  <c:v>-54.810940000000002</c:v>
                </c:pt>
                <c:pt idx="1367">
                  <c:v>-54.598042059999997</c:v>
                </c:pt>
                <c:pt idx="1368">
                  <c:v>-55.218402130000001</c:v>
                </c:pt>
                <c:pt idx="1369">
                  <c:v>-54.457599819999999</c:v>
                </c:pt>
                <c:pt idx="1370">
                  <c:v>-54.566383850000001</c:v>
                </c:pt>
                <c:pt idx="1371">
                  <c:v>-53.640211119999996</c:v>
                </c:pt>
                <c:pt idx="1372">
                  <c:v>-53.483122639999998</c:v>
                </c:pt>
                <c:pt idx="1373">
                  <c:v>-54.006956469999999</c:v>
                </c:pt>
                <c:pt idx="1374">
                  <c:v>-53.047797150000001</c:v>
                </c:pt>
                <c:pt idx="1375">
                  <c:v>-54.502303429999998</c:v>
                </c:pt>
                <c:pt idx="1376">
                  <c:v>-54.392284709999998</c:v>
                </c:pt>
                <c:pt idx="1377">
                  <c:v>-53.699641010000001</c:v>
                </c:pt>
                <c:pt idx="1378">
                  <c:v>-53.000451630000001</c:v>
                </c:pt>
                <c:pt idx="1379">
                  <c:v>-53.744036459999997</c:v>
                </c:pt>
                <c:pt idx="1380">
                  <c:v>-54.535276770000003</c:v>
                </c:pt>
                <c:pt idx="1381">
                  <c:v>-54.703956859999998</c:v>
                </c:pt>
                <c:pt idx="1382">
                  <c:v>-54.053546939999997</c:v>
                </c:pt>
                <c:pt idx="1383">
                  <c:v>-53.75867994</c:v>
                </c:pt>
                <c:pt idx="1384">
                  <c:v>-54.705809989999999</c:v>
                </c:pt>
                <c:pt idx="1385">
                  <c:v>-53.329554709999996</c:v>
                </c:pt>
                <c:pt idx="1386">
                  <c:v>-54.038811979999998</c:v>
                </c:pt>
                <c:pt idx="1387">
                  <c:v>-54.16060143</c:v>
                </c:pt>
                <c:pt idx="1388">
                  <c:v>-52.985453749999998</c:v>
                </c:pt>
                <c:pt idx="1389">
                  <c:v>-52.50735143</c:v>
                </c:pt>
                <c:pt idx="1390">
                  <c:v>-52.535407900000003</c:v>
                </c:pt>
                <c:pt idx="1391">
                  <c:v>-54.425775250000001</c:v>
                </c:pt>
                <c:pt idx="1392">
                  <c:v>-54.241277840000002</c:v>
                </c:pt>
                <c:pt idx="1393">
                  <c:v>-53.606898399999999</c:v>
                </c:pt>
                <c:pt idx="1394">
                  <c:v>-54.671511879999997</c:v>
                </c:pt>
                <c:pt idx="1395">
                  <c:v>-54.426668970000001</c:v>
                </c:pt>
                <c:pt idx="1396">
                  <c:v>-55.648666970000001</c:v>
                </c:pt>
                <c:pt idx="1397">
                  <c:v>-53.311498909999997</c:v>
                </c:pt>
                <c:pt idx="1398">
                  <c:v>-54.101218760000002</c:v>
                </c:pt>
                <c:pt idx="1399">
                  <c:v>-53.804484109999997</c:v>
                </c:pt>
                <c:pt idx="1400">
                  <c:v>-55.726629150000001</c:v>
                </c:pt>
                <c:pt idx="1401">
                  <c:v>-54.053575309999999</c:v>
                </c:pt>
                <c:pt idx="1402">
                  <c:v>-53.959956269999999</c:v>
                </c:pt>
                <c:pt idx="1403">
                  <c:v>-52.551403800000003</c:v>
                </c:pt>
                <c:pt idx="1404">
                  <c:v>-54.236572129999999</c:v>
                </c:pt>
                <c:pt idx="1405">
                  <c:v>-55.104130130000001</c:v>
                </c:pt>
                <c:pt idx="1406">
                  <c:v>-54.2217105</c:v>
                </c:pt>
                <c:pt idx="1407">
                  <c:v>-53.895849179999999</c:v>
                </c:pt>
                <c:pt idx="1408">
                  <c:v>-54.561945170000001</c:v>
                </c:pt>
                <c:pt idx="1409">
                  <c:v>-54.565392359999997</c:v>
                </c:pt>
                <c:pt idx="1410">
                  <c:v>-54.596755330000001</c:v>
                </c:pt>
                <c:pt idx="1411">
                  <c:v>-52.815004950000002</c:v>
                </c:pt>
                <c:pt idx="1412">
                  <c:v>-52.863491080000003</c:v>
                </c:pt>
                <c:pt idx="1413">
                  <c:v>-53.978568350000003</c:v>
                </c:pt>
                <c:pt idx="1414">
                  <c:v>-55.400261950000001</c:v>
                </c:pt>
                <c:pt idx="1415">
                  <c:v>-53.703128509999999</c:v>
                </c:pt>
                <c:pt idx="1416">
                  <c:v>-55.291922069999998</c:v>
                </c:pt>
                <c:pt idx="1417">
                  <c:v>-55.433204490000001</c:v>
                </c:pt>
                <c:pt idx="1418">
                  <c:v>-54.222710249999999</c:v>
                </c:pt>
                <c:pt idx="1419">
                  <c:v>-52.879798110000003</c:v>
                </c:pt>
                <c:pt idx="1420">
                  <c:v>-53.743917400000001</c:v>
                </c:pt>
                <c:pt idx="1421">
                  <c:v>-53.91522003</c:v>
                </c:pt>
                <c:pt idx="1422">
                  <c:v>-53.016606420000002</c:v>
                </c:pt>
                <c:pt idx="1423">
                  <c:v>-54.132685879999997</c:v>
                </c:pt>
                <c:pt idx="1424">
                  <c:v>-53.913959439999999</c:v>
                </c:pt>
                <c:pt idx="1425">
                  <c:v>-53.962299639999998</c:v>
                </c:pt>
                <c:pt idx="1426">
                  <c:v>-53.879924039999999</c:v>
                </c:pt>
                <c:pt idx="1427">
                  <c:v>-54.549388010000001</c:v>
                </c:pt>
                <c:pt idx="1428">
                  <c:v>-55.02786012</c:v>
                </c:pt>
                <c:pt idx="1429">
                  <c:v>-54.314321700000001</c:v>
                </c:pt>
                <c:pt idx="1430">
                  <c:v>-53.759654939999997</c:v>
                </c:pt>
                <c:pt idx="1431">
                  <c:v>-53.32513024</c:v>
                </c:pt>
                <c:pt idx="1432">
                  <c:v>-54.427160379999997</c:v>
                </c:pt>
                <c:pt idx="1433">
                  <c:v>-53.328573380000002</c:v>
                </c:pt>
                <c:pt idx="1434">
                  <c:v>-53.52897694</c:v>
                </c:pt>
                <c:pt idx="1435">
                  <c:v>-54.426182560000001</c:v>
                </c:pt>
                <c:pt idx="1436">
                  <c:v>-53.358871610000001</c:v>
                </c:pt>
                <c:pt idx="1437">
                  <c:v>-54.809254860000003</c:v>
                </c:pt>
                <c:pt idx="1438">
                  <c:v>-53.946826659999999</c:v>
                </c:pt>
                <c:pt idx="1439">
                  <c:v>-52.832101369999997</c:v>
                </c:pt>
                <c:pt idx="1440">
                  <c:v>-55.187839220000001</c:v>
                </c:pt>
                <c:pt idx="1441">
                  <c:v>-53.450139470000003</c:v>
                </c:pt>
                <c:pt idx="1442">
                  <c:v>-53.46846669</c:v>
                </c:pt>
                <c:pt idx="1443">
                  <c:v>-54.26023361</c:v>
                </c:pt>
                <c:pt idx="1444">
                  <c:v>-55.343452339999999</c:v>
                </c:pt>
                <c:pt idx="1445">
                  <c:v>-55.28021244</c:v>
                </c:pt>
                <c:pt idx="1446">
                  <c:v>-54.289658430000003</c:v>
                </c:pt>
                <c:pt idx="1447">
                  <c:v>-53.345136199999999</c:v>
                </c:pt>
                <c:pt idx="1448">
                  <c:v>-54.76837192</c:v>
                </c:pt>
                <c:pt idx="1449">
                  <c:v>-54.597199580000002</c:v>
                </c:pt>
                <c:pt idx="1450">
                  <c:v>-55.16904521</c:v>
                </c:pt>
                <c:pt idx="1451">
                  <c:v>-54.378976110000004</c:v>
                </c:pt>
                <c:pt idx="1452">
                  <c:v>-54.335874689999997</c:v>
                </c:pt>
                <c:pt idx="1453">
                  <c:v>-53.778242970000001</c:v>
                </c:pt>
                <c:pt idx="1454">
                  <c:v>-55.00014573</c:v>
                </c:pt>
                <c:pt idx="1455">
                  <c:v>-53.403941809999999</c:v>
                </c:pt>
                <c:pt idx="1456">
                  <c:v>-55.355367110000003</c:v>
                </c:pt>
                <c:pt idx="1457">
                  <c:v>-54.399561290000001</c:v>
                </c:pt>
                <c:pt idx="1458">
                  <c:v>-54.071387399999999</c:v>
                </c:pt>
                <c:pt idx="1459">
                  <c:v>-54.088671269999999</c:v>
                </c:pt>
                <c:pt idx="1460">
                  <c:v>-53.90175121</c:v>
                </c:pt>
                <c:pt idx="1461">
                  <c:v>-49.164140029999999</c:v>
                </c:pt>
                <c:pt idx="1462">
                  <c:v>-23.80255979</c:v>
                </c:pt>
                <c:pt idx="1463">
                  <c:v>-1.8553389600000001</c:v>
                </c:pt>
                <c:pt idx="1464">
                  <c:v>8.3887055700000008</c:v>
                </c:pt>
                <c:pt idx="1465">
                  <c:v>14.88727402</c:v>
                </c:pt>
                <c:pt idx="1466">
                  <c:v>16.836866010000001</c:v>
                </c:pt>
                <c:pt idx="1467">
                  <c:v>17.658544339999999</c:v>
                </c:pt>
                <c:pt idx="1468">
                  <c:v>17.984201809999998</c:v>
                </c:pt>
                <c:pt idx="1469">
                  <c:v>15.816921150000001</c:v>
                </c:pt>
                <c:pt idx="1470">
                  <c:v>17.795728889999999</c:v>
                </c:pt>
                <c:pt idx="1471">
                  <c:v>17.388278410000002</c:v>
                </c:pt>
                <c:pt idx="1472">
                  <c:v>17.03774254</c:v>
                </c:pt>
                <c:pt idx="1473">
                  <c:v>17.812868479999999</c:v>
                </c:pt>
                <c:pt idx="1474">
                  <c:v>16.04313548</c:v>
                </c:pt>
                <c:pt idx="1475">
                  <c:v>16.690542489999999</c:v>
                </c:pt>
                <c:pt idx="1476">
                  <c:v>16.0540336</c:v>
                </c:pt>
                <c:pt idx="1477">
                  <c:v>18.845007580000001</c:v>
                </c:pt>
                <c:pt idx="1478">
                  <c:v>16.28175448</c:v>
                </c:pt>
                <c:pt idx="1479">
                  <c:v>17.033702569999999</c:v>
                </c:pt>
                <c:pt idx="1480">
                  <c:v>18.10045719</c:v>
                </c:pt>
                <c:pt idx="1481">
                  <c:v>17.935682880000002</c:v>
                </c:pt>
                <c:pt idx="1482">
                  <c:v>16.89490339</c:v>
                </c:pt>
                <c:pt idx="1483">
                  <c:v>17.438354579999999</c:v>
                </c:pt>
                <c:pt idx="1484">
                  <c:v>17.746133230000002</c:v>
                </c:pt>
                <c:pt idx="1485">
                  <c:v>17.549412520000001</c:v>
                </c:pt>
                <c:pt idx="1486">
                  <c:v>17.500975960000002</c:v>
                </c:pt>
                <c:pt idx="1487">
                  <c:v>16.89426396</c:v>
                </c:pt>
                <c:pt idx="1488">
                  <c:v>16.691900109999999</c:v>
                </c:pt>
                <c:pt idx="1489">
                  <c:v>17.39323619</c:v>
                </c:pt>
                <c:pt idx="1490">
                  <c:v>17.310009430000001</c:v>
                </c:pt>
                <c:pt idx="1491">
                  <c:v>17.94218983</c:v>
                </c:pt>
                <c:pt idx="1492">
                  <c:v>17.434993299999999</c:v>
                </c:pt>
                <c:pt idx="1493">
                  <c:v>17.249734589999999</c:v>
                </c:pt>
                <c:pt idx="1494">
                  <c:v>16.22873075</c:v>
                </c:pt>
                <c:pt idx="1495">
                  <c:v>16.044991880000001</c:v>
                </c:pt>
                <c:pt idx="1496">
                  <c:v>18.394483000000001</c:v>
                </c:pt>
                <c:pt idx="1497">
                  <c:v>17.769479189999998</c:v>
                </c:pt>
                <c:pt idx="1498">
                  <c:v>15.65657438</c:v>
                </c:pt>
                <c:pt idx="1499">
                  <c:v>18.054928409999999</c:v>
                </c:pt>
                <c:pt idx="1500">
                  <c:v>16.40294291</c:v>
                </c:pt>
                <c:pt idx="1501">
                  <c:v>17.313268900000001</c:v>
                </c:pt>
                <c:pt idx="1502">
                  <c:v>15.816431400000001</c:v>
                </c:pt>
                <c:pt idx="1503">
                  <c:v>17.389448590000001</c:v>
                </c:pt>
                <c:pt idx="1504">
                  <c:v>16.894885710000001</c:v>
                </c:pt>
                <c:pt idx="1505">
                  <c:v>18.045280229999999</c:v>
                </c:pt>
                <c:pt idx="1506">
                  <c:v>15.881009329999999</c:v>
                </c:pt>
                <c:pt idx="1507">
                  <c:v>17.33093259</c:v>
                </c:pt>
                <c:pt idx="1508">
                  <c:v>18.147500449999999</c:v>
                </c:pt>
                <c:pt idx="1509">
                  <c:v>18.59903606</c:v>
                </c:pt>
                <c:pt idx="1510">
                  <c:v>16.44816243</c:v>
                </c:pt>
                <c:pt idx="1511">
                  <c:v>16.49448576</c:v>
                </c:pt>
                <c:pt idx="1512">
                  <c:v>17.50247366</c:v>
                </c:pt>
                <c:pt idx="1513">
                  <c:v>17.18921181</c:v>
                </c:pt>
                <c:pt idx="1514">
                  <c:v>16.65170384</c:v>
                </c:pt>
                <c:pt idx="1515">
                  <c:v>16.248246989999998</c:v>
                </c:pt>
                <c:pt idx="1516">
                  <c:v>16.526246199999999</c:v>
                </c:pt>
                <c:pt idx="1517">
                  <c:v>15.957104230000001</c:v>
                </c:pt>
                <c:pt idx="1518">
                  <c:v>16.802610999999999</c:v>
                </c:pt>
                <c:pt idx="1519">
                  <c:v>17.58888061</c:v>
                </c:pt>
                <c:pt idx="1520">
                  <c:v>17.805283110000001</c:v>
                </c:pt>
                <c:pt idx="1521">
                  <c:v>17.4826066</c:v>
                </c:pt>
                <c:pt idx="1522">
                  <c:v>16.056252820000001</c:v>
                </c:pt>
                <c:pt idx="1523">
                  <c:v>16.137649759999999</c:v>
                </c:pt>
                <c:pt idx="1524">
                  <c:v>16.365196650000001</c:v>
                </c:pt>
                <c:pt idx="1525">
                  <c:v>17.046459049999999</c:v>
                </c:pt>
                <c:pt idx="1526">
                  <c:v>16.966470699999999</c:v>
                </c:pt>
                <c:pt idx="1527">
                  <c:v>15.90482018</c:v>
                </c:pt>
                <c:pt idx="1528">
                  <c:v>15.598033409999999</c:v>
                </c:pt>
                <c:pt idx="1529">
                  <c:v>17.857262200000001</c:v>
                </c:pt>
                <c:pt idx="1530">
                  <c:v>16.227860830000001</c:v>
                </c:pt>
                <c:pt idx="1531">
                  <c:v>17.04312234</c:v>
                </c:pt>
                <c:pt idx="1532">
                  <c:v>17.299696579999999</c:v>
                </c:pt>
                <c:pt idx="1533">
                  <c:v>17.12879745</c:v>
                </c:pt>
                <c:pt idx="1534">
                  <c:v>16.901039699999998</c:v>
                </c:pt>
                <c:pt idx="1535">
                  <c:v>17.088450819999998</c:v>
                </c:pt>
                <c:pt idx="1536">
                  <c:v>17.45934828</c:v>
                </c:pt>
                <c:pt idx="1537">
                  <c:v>16.096702560000001</c:v>
                </c:pt>
                <c:pt idx="1538">
                  <c:v>16.717131030000001</c:v>
                </c:pt>
                <c:pt idx="1539">
                  <c:v>17.646404069999999</c:v>
                </c:pt>
                <c:pt idx="1540">
                  <c:v>16.762793810000002</c:v>
                </c:pt>
                <c:pt idx="1541">
                  <c:v>18.85466186</c:v>
                </c:pt>
                <c:pt idx="1542">
                  <c:v>16.31203648</c:v>
                </c:pt>
                <c:pt idx="1543">
                  <c:v>16.095527879999999</c:v>
                </c:pt>
                <c:pt idx="1544">
                  <c:v>16.897103510000001</c:v>
                </c:pt>
                <c:pt idx="1545">
                  <c:v>18.277005920000001</c:v>
                </c:pt>
                <c:pt idx="1546">
                  <c:v>16.53011223</c:v>
                </c:pt>
                <c:pt idx="1547">
                  <c:v>16.501082319999998</c:v>
                </c:pt>
                <c:pt idx="1548">
                  <c:v>16.12471888</c:v>
                </c:pt>
                <c:pt idx="1549">
                  <c:v>17.684867140000001</c:v>
                </c:pt>
                <c:pt idx="1550">
                  <c:v>17.521424450000001</c:v>
                </c:pt>
                <c:pt idx="1551">
                  <c:v>17.302648380000001</c:v>
                </c:pt>
                <c:pt idx="1552">
                  <c:v>16.976677729999999</c:v>
                </c:pt>
                <c:pt idx="1553">
                  <c:v>18.199281880000001</c:v>
                </c:pt>
                <c:pt idx="1554">
                  <c:v>17.02344617</c:v>
                </c:pt>
                <c:pt idx="1555">
                  <c:v>17.440634899999999</c:v>
                </c:pt>
                <c:pt idx="1556">
                  <c:v>15.79659556</c:v>
                </c:pt>
                <c:pt idx="1557">
                  <c:v>18.228872939999999</c:v>
                </c:pt>
                <c:pt idx="1558">
                  <c:v>17.207044799999998</c:v>
                </c:pt>
                <c:pt idx="1559">
                  <c:v>16.232029539999999</c:v>
                </c:pt>
                <c:pt idx="1560">
                  <c:v>15.462151929999999</c:v>
                </c:pt>
                <c:pt idx="1561">
                  <c:v>17.312420150000001</c:v>
                </c:pt>
                <c:pt idx="1562">
                  <c:v>15.658998860000001</c:v>
                </c:pt>
                <c:pt idx="1563">
                  <c:v>16.7248056</c:v>
                </c:pt>
                <c:pt idx="1564">
                  <c:v>17.611563019999998</c:v>
                </c:pt>
                <c:pt idx="1565">
                  <c:v>16.18799611</c:v>
                </c:pt>
                <c:pt idx="1566">
                  <c:v>16.57528039</c:v>
                </c:pt>
                <c:pt idx="1567">
                  <c:v>17.62949849</c:v>
                </c:pt>
                <c:pt idx="1568">
                  <c:v>18.12192224</c:v>
                </c:pt>
                <c:pt idx="1569">
                  <c:v>16.85286511</c:v>
                </c:pt>
                <c:pt idx="1570">
                  <c:v>17.00788764</c:v>
                </c:pt>
                <c:pt idx="1571">
                  <c:v>17.272750949999999</c:v>
                </c:pt>
                <c:pt idx="1572">
                  <c:v>18.2826247</c:v>
                </c:pt>
                <c:pt idx="1573">
                  <c:v>16.551343129999999</c:v>
                </c:pt>
                <c:pt idx="1574">
                  <c:v>17.182994879999999</c:v>
                </c:pt>
                <c:pt idx="1575">
                  <c:v>16.391437060000001</c:v>
                </c:pt>
                <c:pt idx="1576">
                  <c:v>16.439985</c:v>
                </c:pt>
                <c:pt idx="1577">
                  <c:v>16.77635527</c:v>
                </c:pt>
                <c:pt idx="1578">
                  <c:v>17.953962910000001</c:v>
                </c:pt>
                <c:pt idx="1579">
                  <c:v>15.996812350000001</c:v>
                </c:pt>
                <c:pt idx="1580">
                  <c:v>17.010628239999999</c:v>
                </c:pt>
                <c:pt idx="1581">
                  <c:v>16.38735737</c:v>
                </c:pt>
                <c:pt idx="1582">
                  <c:v>16.69945294</c:v>
                </c:pt>
                <c:pt idx="1583">
                  <c:v>17.06984624</c:v>
                </c:pt>
                <c:pt idx="1584">
                  <c:v>17.055972109999999</c:v>
                </c:pt>
                <c:pt idx="1585">
                  <c:v>17.985312350000001</c:v>
                </c:pt>
                <c:pt idx="1586">
                  <c:v>17.948530980000001</c:v>
                </c:pt>
                <c:pt idx="1587">
                  <c:v>17.298639940000001</c:v>
                </c:pt>
                <c:pt idx="1588">
                  <c:v>16.45693266</c:v>
                </c:pt>
                <c:pt idx="1589">
                  <c:v>17.069449720000001</c:v>
                </c:pt>
                <c:pt idx="1590">
                  <c:v>17.490311720000001</c:v>
                </c:pt>
                <c:pt idx="1591">
                  <c:v>18.07717439</c:v>
                </c:pt>
                <c:pt idx="1592">
                  <c:v>17.859796589999998</c:v>
                </c:pt>
                <c:pt idx="1593">
                  <c:v>17.863069230000001</c:v>
                </c:pt>
                <c:pt idx="1594">
                  <c:v>16.714095310000001</c:v>
                </c:pt>
                <c:pt idx="1595">
                  <c:v>16.221009649999999</c:v>
                </c:pt>
                <c:pt idx="1596">
                  <c:v>17.762539969999999</c:v>
                </c:pt>
                <c:pt idx="1597">
                  <c:v>16.55337497</c:v>
                </c:pt>
                <c:pt idx="1598">
                  <c:v>16.866632200000002</c:v>
                </c:pt>
                <c:pt idx="1599">
                  <c:v>18.091173479999998</c:v>
                </c:pt>
                <c:pt idx="1600">
                  <c:v>16.714364679999999</c:v>
                </c:pt>
                <c:pt idx="1601">
                  <c:v>14.714402</c:v>
                </c:pt>
                <c:pt idx="1602">
                  <c:v>14.85289571</c:v>
                </c:pt>
                <c:pt idx="1603">
                  <c:v>14.6390935</c:v>
                </c:pt>
                <c:pt idx="1604">
                  <c:v>14.2655461</c:v>
                </c:pt>
                <c:pt idx="1605">
                  <c:v>13.275025680000001</c:v>
                </c:pt>
                <c:pt idx="1606">
                  <c:v>13.336849259999999</c:v>
                </c:pt>
                <c:pt idx="1607">
                  <c:v>13.93715978</c:v>
                </c:pt>
                <c:pt idx="1608">
                  <c:v>13.210783989999999</c:v>
                </c:pt>
                <c:pt idx="1609">
                  <c:v>14.60605062</c:v>
                </c:pt>
                <c:pt idx="1610">
                  <c:v>14.715720709999999</c:v>
                </c:pt>
                <c:pt idx="1611">
                  <c:v>13.84820519</c:v>
                </c:pt>
                <c:pt idx="1612">
                  <c:v>13.49141781</c:v>
                </c:pt>
                <c:pt idx="1613">
                  <c:v>12.947140940000001</c:v>
                </c:pt>
                <c:pt idx="1614">
                  <c:v>13.892747310000001</c:v>
                </c:pt>
                <c:pt idx="1615">
                  <c:v>13.890962439999999</c:v>
                </c:pt>
                <c:pt idx="1616">
                  <c:v>13.87802802</c:v>
                </c:pt>
                <c:pt idx="1617">
                  <c:v>13.71182535</c:v>
                </c:pt>
                <c:pt idx="1618">
                  <c:v>13.754637150000001</c:v>
                </c:pt>
                <c:pt idx="1619">
                  <c:v>14.090151130000001</c:v>
                </c:pt>
                <c:pt idx="1620">
                  <c:v>17.485205130000001</c:v>
                </c:pt>
                <c:pt idx="1621">
                  <c:v>20.808783380000001</c:v>
                </c:pt>
                <c:pt idx="1622">
                  <c:v>20.150772700000001</c:v>
                </c:pt>
                <c:pt idx="1623">
                  <c:v>20.254350500000001</c:v>
                </c:pt>
                <c:pt idx="1624">
                  <c:v>21.617954220000001</c:v>
                </c:pt>
                <c:pt idx="1625">
                  <c:v>19.539382410000002</c:v>
                </c:pt>
                <c:pt idx="1626">
                  <c:v>20.579599739999999</c:v>
                </c:pt>
                <c:pt idx="1627">
                  <c:v>21.275956799999999</c:v>
                </c:pt>
                <c:pt idx="1628">
                  <c:v>20.854729410000001</c:v>
                </c:pt>
                <c:pt idx="1629">
                  <c:v>20.746954469999999</c:v>
                </c:pt>
                <c:pt idx="1630">
                  <c:v>19.991463809999999</c:v>
                </c:pt>
                <c:pt idx="1631">
                  <c:v>19.66750489</c:v>
                </c:pt>
                <c:pt idx="1632">
                  <c:v>21.07422292</c:v>
                </c:pt>
                <c:pt idx="1633">
                  <c:v>21.852695560000001</c:v>
                </c:pt>
                <c:pt idx="1634">
                  <c:v>20.71887615</c:v>
                </c:pt>
                <c:pt idx="1635">
                  <c:v>20.903919479999999</c:v>
                </c:pt>
                <c:pt idx="1636">
                  <c:v>21.039065789999999</c:v>
                </c:pt>
                <c:pt idx="1637">
                  <c:v>21.523624160000001</c:v>
                </c:pt>
                <c:pt idx="1638">
                  <c:v>20.150038349999999</c:v>
                </c:pt>
                <c:pt idx="1639">
                  <c:v>19.933322199999999</c:v>
                </c:pt>
                <c:pt idx="1640">
                  <c:v>19.37760514</c:v>
                </c:pt>
                <c:pt idx="1641">
                  <c:v>22.14402338</c:v>
                </c:pt>
                <c:pt idx="1642">
                  <c:v>21.058671690000001</c:v>
                </c:pt>
                <c:pt idx="1643">
                  <c:v>20.87314421</c:v>
                </c:pt>
                <c:pt idx="1644">
                  <c:v>20.422383969999998</c:v>
                </c:pt>
                <c:pt idx="1645">
                  <c:v>21.342067910000001</c:v>
                </c:pt>
                <c:pt idx="1646">
                  <c:v>19.764439400000001</c:v>
                </c:pt>
                <c:pt idx="1647">
                  <c:v>20.909731860000001</c:v>
                </c:pt>
                <c:pt idx="1648">
                  <c:v>21.031201960000001</c:v>
                </c:pt>
                <c:pt idx="1649">
                  <c:v>21.16874275</c:v>
                </c:pt>
                <c:pt idx="1650">
                  <c:v>19.980288959999999</c:v>
                </c:pt>
                <c:pt idx="1651">
                  <c:v>20.40931861</c:v>
                </c:pt>
                <c:pt idx="1652">
                  <c:v>19.31525379</c:v>
                </c:pt>
                <c:pt idx="1653">
                  <c:v>21.053025940000001</c:v>
                </c:pt>
                <c:pt idx="1654">
                  <c:v>20.565391009999999</c:v>
                </c:pt>
                <c:pt idx="1655">
                  <c:v>20.890153949999998</c:v>
                </c:pt>
                <c:pt idx="1656">
                  <c:v>20.88770139</c:v>
                </c:pt>
                <c:pt idx="1657">
                  <c:v>20.16813015</c:v>
                </c:pt>
                <c:pt idx="1658">
                  <c:v>21.788645859999999</c:v>
                </c:pt>
                <c:pt idx="1659">
                  <c:v>21.17047956</c:v>
                </c:pt>
                <c:pt idx="1660">
                  <c:v>20.404008300000001</c:v>
                </c:pt>
                <c:pt idx="1661">
                  <c:v>20.637058190000001</c:v>
                </c:pt>
                <c:pt idx="1662">
                  <c:v>19.493458449999999</c:v>
                </c:pt>
                <c:pt idx="1663">
                  <c:v>19.835608969999999</c:v>
                </c:pt>
                <c:pt idx="1664">
                  <c:v>17.972685089999999</c:v>
                </c:pt>
                <c:pt idx="1665">
                  <c:v>18.598208719999999</c:v>
                </c:pt>
                <c:pt idx="1666">
                  <c:v>17.609989930000001</c:v>
                </c:pt>
                <c:pt idx="1667">
                  <c:v>15.486638599999999</c:v>
                </c:pt>
                <c:pt idx="1668">
                  <c:v>13.41422262</c:v>
                </c:pt>
                <c:pt idx="1669">
                  <c:v>13.023604499999999</c:v>
                </c:pt>
                <c:pt idx="1670">
                  <c:v>12.221064630000001</c:v>
                </c:pt>
                <c:pt idx="1671">
                  <c:v>10.981959890000001</c:v>
                </c:pt>
                <c:pt idx="1672">
                  <c:v>6.6584975899999996</c:v>
                </c:pt>
                <c:pt idx="1673">
                  <c:v>4.0834641300000003</c:v>
                </c:pt>
                <c:pt idx="1674">
                  <c:v>1.7145033700000001</c:v>
                </c:pt>
                <c:pt idx="1675">
                  <c:v>-0.77502662</c:v>
                </c:pt>
                <c:pt idx="1676">
                  <c:v>-3.2365498800000001</c:v>
                </c:pt>
                <c:pt idx="1677">
                  <c:v>-8.2067293600000006</c:v>
                </c:pt>
                <c:pt idx="1678">
                  <c:v>-12.597354510000001</c:v>
                </c:pt>
                <c:pt idx="1679">
                  <c:v>-15.44579229</c:v>
                </c:pt>
                <c:pt idx="1680">
                  <c:v>-21.79119395</c:v>
                </c:pt>
                <c:pt idx="1681">
                  <c:v>-27.73062663</c:v>
                </c:pt>
                <c:pt idx="1682">
                  <c:v>-29.419059090000001</c:v>
                </c:pt>
                <c:pt idx="1683">
                  <c:v>-34.710970830000001</c:v>
                </c:pt>
                <c:pt idx="1684">
                  <c:v>-40.127627320000002</c:v>
                </c:pt>
                <c:pt idx="1685">
                  <c:v>-42.493896630000002</c:v>
                </c:pt>
                <c:pt idx="1686">
                  <c:v>-46.8133713</c:v>
                </c:pt>
                <c:pt idx="1687">
                  <c:v>-49.323998349999997</c:v>
                </c:pt>
                <c:pt idx="1688">
                  <c:v>-52.49192626</c:v>
                </c:pt>
                <c:pt idx="1689">
                  <c:v>-54.367204049999998</c:v>
                </c:pt>
                <c:pt idx="1690">
                  <c:v>-54.720974099999999</c:v>
                </c:pt>
                <c:pt idx="1691">
                  <c:v>-54.50558882</c:v>
                </c:pt>
                <c:pt idx="1692">
                  <c:v>-57.864314890000003</c:v>
                </c:pt>
                <c:pt idx="1693">
                  <c:v>-58.202204459999997</c:v>
                </c:pt>
                <c:pt idx="1694">
                  <c:v>-57.70683949</c:v>
                </c:pt>
                <c:pt idx="1695">
                  <c:v>-55.949453820000002</c:v>
                </c:pt>
                <c:pt idx="1696">
                  <c:v>-55.790599010000001</c:v>
                </c:pt>
                <c:pt idx="1697">
                  <c:v>-56.654903339999997</c:v>
                </c:pt>
                <c:pt idx="1698">
                  <c:v>-57.522535650000002</c:v>
                </c:pt>
                <c:pt idx="1699">
                  <c:v>-57.912890390000001</c:v>
                </c:pt>
                <c:pt idx="1700">
                  <c:v>-56.516670929999997</c:v>
                </c:pt>
                <c:pt idx="1701">
                  <c:v>-57.477759579999997</c:v>
                </c:pt>
                <c:pt idx="1702">
                  <c:v>-57.19782438</c:v>
                </c:pt>
                <c:pt idx="1703">
                  <c:v>-56.887770260000003</c:v>
                </c:pt>
                <c:pt idx="1704">
                  <c:v>-56.90318422</c:v>
                </c:pt>
                <c:pt idx="1705">
                  <c:v>-58.512396899999999</c:v>
                </c:pt>
                <c:pt idx="1706">
                  <c:v>-57.490810969999998</c:v>
                </c:pt>
                <c:pt idx="1707">
                  <c:v>-57.011424169999998</c:v>
                </c:pt>
                <c:pt idx="1708">
                  <c:v>-58.885068789999998</c:v>
                </c:pt>
                <c:pt idx="1709">
                  <c:v>-57.302470190000001</c:v>
                </c:pt>
                <c:pt idx="1710">
                  <c:v>-58.048764660000003</c:v>
                </c:pt>
                <c:pt idx="1711">
                  <c:v>-57.675555600000003</c:v>
                </c:pt>
                <c:pt idx="1712">
                  <c:v>-57.056136879999997</c:v>
                </c:pt>
                <c:pt idx="1713">
                  <c:v>-56.376966690000003</c:v>
                </c:pt>
                <c:pt idx="1714">
                  <c:v>-57.800812460000003</c:v>
                </c:pt>
                <c:pt idx="1715">
                  <c:v>-57.616385190000003</c:v>
                </c:pt>
                <c:pt idx="1716">
                  <c:v>-56.364168100000001</c:v>
                </c:pt>
                <c:pt idx="1717">
                  <c:v>-56.239993949999999</c:v>
                </c:pt>
                <c:pt idx="1718">
                  <c:v>-56.892101160000003</c:v>
                </c:pt>
                <c:pt idx="1719">
                  <c:v>-57.633749260000002</c:v>
                </c:pt>
                <c:pt idx="1720">
                  <c:v>-58.235894930000001</c:v>
                </c:pt>
                <c:pt idx="1721">
                  <c:v>-58.88656409</c:v>
                </c:pt>
                <c:pt idx="1722">
                  <c:v>-56.999082299999998</c:v>
                </c:pt>
                <c:pt idx="1723">
                  <c:v>-55.946357570000004</c:v>
                </c:pt>
                <c:pt idx="1724">
                  <c:v>-58.452591499999997</c:v>
                </c:pt>
                <c:pt idx="1725">
                  <c:v>-58.267791979999998</c:v>
                </c:pt>
                <c:pt idx="1726">
                  <c:v>-57.073081289999998</c:v>
                </c:pt>
                <c:pt idx="1727">
                  <c:v>-58.528345850000001</c:v>
                </c:pt>
                <c:pt idx="1728">
                  <c:v>-57.92581182</c:v>
                </c:pt>
                <c:pt idx="1729">
                  <c:v>-58.095653810000002</c:v>
                </c:pt>
                <c:pt idx="1730">
                  <c:v>-58.452157579999998</c:v>
                </c:pt>
                <c:pt idx="1731">
                  <c:v>-56.253601330000002</c:v>
                </c:pt>
                <c:pt idx="1732">
                  <c:v>-56.391768210000002</c:v>
                </c:pt>
                <c:pt idx="1733">
                  <c:v>-56.547211500000003</c:v>
                </c:pt>
                <c:pt idx="1734">
                  <c:v>-56.440157980000002</c:v>
                </c:pt>
                <c:pt idx="1735">
                  <c:v>-58.297965519999998</c:v>
                </c:pt>
                <c:pt idx="1736">
                  <c:v>-58.09625741</c:v>
                </c:pt>
                <c:pt idx="1737">
                  <c:v>-58.404692820000001</c:v>
                </c:pt>
                <c:pt idx="1738">
                  <c:v>-55.699547019999997</c:v>
                </c:pt>
                <c:pt idx="1739">
                  <c:v>-57.088186010000001</c:v>
                </c:pt>
                <c:pt idx="1740">
                  <c:v>-57.771820759999997</c:v>
                </c:pt>
                <c:pt idx="1741">
                  <c:v>-55.91122026</c:v>
                </c:pt>
                <c:pt idx="1742">
                  <c:v>-58.065330160000002</c:v>
                </c:pt>
                <c:pt idx="1743">
                  <c:v>-57.476160839999999</c:v>
                </c:pt>
                <c:pt idx="1744">
                  <c:v>-56.550042009999999</c:v>
                </c:pt>
                <c:pt idx="1745">
                  <c:v>-57.926530380000003</c:v>
                </c:pt>
                <c:pt idx="1746">
                  <c:v>-57.6805612</c:v>
                </c:pt>
                <c:pt idx="1747">
                  <c:v>-58.016849100000002</c:v>
                </c:pt>
                <c:pt idx="1748">
                  <c:v>-58.452866970000002</c:v>
                </c:pt>
                <c:pt idx="1749">
                  <c:v>-58.247329970000003</c:v>
                </c:pt>
                <c:pt idx="1750">
                  <c:v>-57.630082880000003</c:v>
                </c:pt>
                <c:pt idx="1751">
                  <c:v>-58.359917179999997</c:v>
                </c:pt>
                <c:pt idx="1752">
                  <c:v>-57.557068299999997</c:v>
                </c:pt>
                <c:pt idx="1753">
                  <c:v>-56.67231074</c:v>
                </c:pt>
                <c:pt idx="1754">
                  <c:v>-57.012628900000003</c:v>
                </c:pt>
                <c:pt idx="1755">
                  <c:v>-58.14045119</c:v>
                </c:pt>
                <c:pt idx="1756">
                  <c:v>-57.509499720000001</c:v>
                </c:pt>
                <c:pt idx="1757">
                  <c:v>-57.028497139999999</c:v>
                </c:pt>
                <c:pt idx="1758">
                  <c:v>-58.112933490000003</c:v>
                </c:pt>
                <c:pt idx="1759">
                  <c:v>-58.439857859999996</c:v>
                </c:pt>
                <c:pt idx="1760">
                  <c:v>-57.958159569999999</c:v>
                </c:pt>
                <c:pt idx="1761">
                  <c:v>-58.730228189999998</c:v>
                </c:pt>
                <c:pt idx="1762">
                  <c:v>-57.289869809999999</c:v>
                </c:pt>
                <c:pt idx="1763">
                  <c:v>-55.606320789999998</c:v>
                </c:pt>
                <c:pt idx="1764">
                  <c:v>-56.021570830000002</c:v>
                </c:pt>
                <c:pt idx="1765">
                  <c:v>-58.84045502</c:v>
                </c:pt>
                <c:pt idx="1766">
                  <c:v>-58.99261036</c:v>
                </c:pt>
                <c:pt idx="1767">
                  <c:v>-56.735857410000001</c:v>
                </c:pt>
                <c:pt idx="1768">
                  <c:v>-56.996927589999999</c:v>
                </c:pt>
                <c:pt idx="1769">
                  <c:v>-57.785922909999996</c:v>
                </c:pt>
                <c:pt idx="1770">
                  <c:v>-57.042633960000003</c:v>
                </c:pt>
                <c:pt idx="1771">
                  <c:v>-57.106485749999997</c:v>
                </c:pt>
                <c:pt idx="1772">
                  <c:v>-57.320245900000003</c:v>
                </c:pt>
                <c:pt idx="1773">
                  <c:v>-57.631296659999997</c:v>
                </c:pt>
                <c:pt idx="1774">
                  <c:v>-58.391227270000002</c:v>
                </c:pt>
                <c:pt idx="1775">
                  <c:v>-34.171311940000002</c:v>
                </c:pt>
                <c:pt idx="1776">
                  <c:v>2.3634728599999999</c:v>
                </c:pt>
                <c:pt idx="1777">
                  <c:v>15.334527639999999</c:v>
                </c:pt>
                <c:pt idx="1778">
                  <c:v>16.1079027</c:v>
                </c:pt>
                <c:pt idx="1779">
                  <c:v>17.791368559999999</c:v>
                </c:pt>
                <c:pt idx="1780">
                  <c:v>15.6858814</c:v>
                </c:pt>
                <c:pt idx="1781">
                  <c:v>14.96139286</c:v>
                </c:pt>
                <c:pt idx="1782">
                  <c:v>15.45565322</c:v>
                </c:pt>
                <c:pt idx="1783">
                  <c:v>15.48670649</c:v>
                </c:pt>
                <c:pt idx="1784">
                  <c:v>15.746864540000001</c:v>
                </c:pt>
                <c:pt idx="1785">
                  <c:v>15.65830291</c:v>
                </c:pt>
                <c:pt idx="1786">
                  <c:v>16.523473970000001</c:v>
                </c:pt>
                <c:pt idx="1787">
                  <c:v>15.68414705</c:v>
                </c:pt>
                <c:pt idx="1788">
                  <c:v>15.94503525</c:v>
                </c:pt>
                <c:pt idx="1789">
                  <c:v>15.452586419999999</c:v>
                </c:pt>
                <c:pt idx="1790">
                  <c:v>14.462158329999999</c:v>
                </c:pt>
                <c:pt idx="1791">
                  <c:v>12.855557230000001</c:v>
                </c:pt>
                <c:pt idx="1792">
                  <c:v>10.63954921</c:v>
                </c:pt>
                <c:pt idx="1793">
                  <c:v>7.8844211299999998</c:v>
                </c:pt>
                <c:pt idx="1794">
                  <c:v>5.4127186199999997</c:v>
                </c:pt>
                <c:pt idx="1795">
                  <c:v>4.4979114400000002</c:v>
                </c:pt>
                <c:pt idx="1796">
                  <c:v>1.9574953900000001</c:v>
                </c:pt>
                <c:pt idx="1797">
                  <c:v>0.75052405</c:v>
                </c:pt>
                <c:pt idx="1798">
                  <c:v>-1.8627923799999999</c:v>
                </c:pt>
                <c:pt idx="1799">
                  <c:v>-4.50830266</c:v>
                </c:pt>
                <c:pt idx="1800">
                  <c:v>-6.5460083400000002</c:v>
                </c:pt>
                <c:pt idx="1801">
                  <c:v>-9.9262648099999993</c:v>
                </c:pt>
                <c:pt idx="1802">
                  <c:v>-12.165830639999999</c:v>
                </c:pt>
                <c:pt idx="1803">
                  <c:v>-15.571282460000001</c:v>
                </c:pt>
                <c:pt idx="1804">
                  <c:v>-18.45391197</c:v>
                </c:pt>
                <c:pt idx="1805">
                  <c:v>-22.223287169999999</c:v>
                </c:pt>
                <c:pt idx="1806">
                  <c:v>-23.633610879999999</c:v>
                </c:pt>
                <c:pt idx="1807">
                  <c:v>-26.745348440000001</c:v>
                </c:pt>
                <c:pt idx="1808">
                  <c:v>-31.246846640000001</c:v>
                </c:pt>
                <c:pt idx="1809">
                  <c:v>-32.950785539999998</c:v>
                </c:pt>
                <c:pt idx="1810">
                  <c:v>-36.475782899999999</c:v>
                </c:pt>
                <c:pt idx="1811">
                  <c:v>-36.430844409999999</c:v>
                </c:pt>
                <c:pt idx="1812">
                  <c:v>-35.040354960000002</c:v>
                </c:pt>
                <c:pt idx="1813">
                  <c:v>-36.726436380000003</c:v>
                </c:pt>
                <c:pt idx="1814">
                  <c:v>-36.479465400000002</c:v>
                </c:pt>
                <c:pt idx="1815">
                  <c:v>-35.861154050000003</c:v>
                </c:pt>
                <c:pt idx="1816">
                  <c:v>-36.481050549999999</c:v>
                </c:pt>
                <c:pt idx="1817">
                  <c:v>-36.588206659999997</c:v>
                </c:pt>
                <c:pt idx="1818">
                  <c:v>-37.222087969999997</c:v>
                </c:pt>
                <c:pt idx="1819">
                  <c:v>-38.472673739999998</c:v>
                </c:pt>
                <c:pt idx="1820">
                  <c:v>-37.746181870000001</c:v>
                </c:pt>
                <c:pt idx="1821">
                  <c:v>-37.389788789999997</c:v>
                </c:pt>
                <c:pt idx="1822">
                  <c:v>-36.121612710000001</c:v>
                </c:pt>
                <c:pt idx="1823">
                  <c:v>-36.062418340000001</c:v>
                </c:pt>
                <c:pt idx="1824">
                  <c:v>-36.913748630000001</c:v>
                </c:pt>
                <c:pt idx="1825">
                  <c:v>-36.481427799999999</c:v>
                </c:pt>
                <c:pt idx="1826">
                  <c:v>-37.376855730000003</c:v>
                </c:pt>
                <c:pt idx="1827">
                  <c:v>-36.096315160000003</c:v>
                </c:pt>
                <c:pt idx="1828">
                  <c:v>-37.069900789999998</c:v>
                </c:pt>
                <c:pt idx="1829">
                  <c:v>-36.450750059999997</c:v>
                </c:pt>
                <c:pt idx="1830">
                  <c:v>-36.774302980000002</c:v>
                </c:pt>
                <c:pt idx="1831">
                  <c:v>-35.726362350000002</c:v>
                </c:pt>
                <c:pt idx="1832">
                  <c:v>-38.02969366</c:v>
                </c:pt>
                <c:pt idx="1833">
                  <c:v>-36.932530970000002</c:v>
                </c:pt>
                <c:pt idx="1834">
                  <c:v>-38.480516260000002</c:v>
                </c:pt>
                <c:pt idx="1835">
                  <c:v>-37.594597759999999</c:v>
                </c:pt>
                <c:pt idx="1836">
                  <c:v>-36.141588779999999</c:v>
                </c:pt>
                <c:pt idx="1837">
                  <c:v>-35.381081160000001</c:v>
                </c:pt>
                <c:pt idx="1838">
                  <c:v>-35.909363560000003</c:v>
                </c:pt>
                <c:pt idx="1839">
                  <c:v>-37.994711709999997</c:v>
                </c:pt>
                <c:pt idx="1840">
                  <c:v>-37.425312099999999</c:v>
                </c:pt>
                <c:pt idx="1841">
                  <c:v>-37.428117329999999</c:v>
                </c:pt>
                <c:pt idx="1842">
                  <c:v>-36.18778743</c:v>
                </c:pt>
                <c:pt idx="1843">
                  <c:v>-36.122969410000003</c:v>
                </c:pt>
                <c:pt idx="1844">
                  <c:v>-36.483713280000003</c:v>
                </c:pt>
                <c:pt idx="1845">
                  <c:v>-36.791257090000002</c:v>
                </c:pt>
                <c:pt idx="1846">
                  <c:v>-37.275635149999999</c:v>
                </c:pt>
                <c:pt idx="1847">
                  <c:v>-37.064506059999999</c:v>
                </c:pt>
                <c:pt idx="1848">
                  <c:v>-38.030004529999999</c:v>
                </c:pt>
                <c:pt idx="1849">
                  <c:v>-34.952048099999999</c:v>
                </c:pt>
                <c:pt idx="1850">
                  <c:v>-36.624797610000002</c:v>
                </c:pt>
                <c:pt idx="1851">
                  <c:v>-36.479950559999999</c:v>
                </c:pt>
                <c:pt idx="1852">
                  <c:v>-37.810697959999999</c:v>
                </c:pt>
                <c:pt idx="1853">
                  <c:v>-36.97690961</c:v>
                </c:pt>
                <c:pt idx="1854">
                  <c:v>-36.40345567</c:v>
                </c:pt>
                <c:pt idx="1855">
                  <c:v>-37.706442439999996</c:v>
                </c:pt>
                <c:pt idx="1856">
                  <c:v>-36.912433380000003</c:v>
                </c:pt>
                <c:pt idx="1857">
                  <c:v>-36.206909080000003</c:v>
                </c:pt>
                <c:pt idx="1858">
                  <c:v>-36.884387480000001</c:v>
                </c:pt>
                <c:pt idx="1859">
                  <c:v>-38.632547199999998</c:v>
                </c:pt>
                <c:pt idx="1860">
                  <c:v>-39.221523949999998</c:v>
                </c:pt>
                <c:pt idx="1861">
                  <c:v>-36.15333416</c:v>
                </c:pt>
                <c:pt idx="1862">
                  <c:v>-37.346829059999997</c:v>
                </c:pt>
                <c:pt idx="1863">
                  <c:v>-37.517217930000001</c:v>
                </c:pt>
                <c:pt idx="1864">
                  <c:v>-35.998405009999999</c:v>
                </c:pt>
                <c:pt idx="1865">
                  <c:v>-37.392492420000004</c:v>
                </c:pt>
                <c:pt idx="1866">
                  <c:v>-37.951207549999999</c:v>
                </c:pt>
                <c:pt idx="1867">
                  <c:v>-36.606533059999997</c:v>
                </c:pt>
                <c:pt idx="1868">
                  <c:v>-36.650936270000003</c:v>
                </c:pt>
                <c:pt idx="1869">
                  <c:v>-36.821328180000002</c:v>
                </c:pt>
                <c:pt idx="1870">
                  <c:v>-36.667634739999997</c:v>
                </c:pt>
                <c:pt idx="1871">
                  <c:v>-21.175953</c:v>
                </c:pt>
                <c:pt idx="1872">
                  <c:v>-17.741282930000001</c:v>
                </c:pt>
                <c:pt idx="1873">
                  <c:v>-15.8828476</c:v>
                </c:pt>
                <c:pt idx="1874">
                  <c:v>-16.406935059999999</c:v>
                </c:pt>
                <c:pt idx="1875">
                  <c:v>-17.478381760000001</c:v>
                </c:pt>
                <c:pt idx="1876">
                  <c:v>-15.497624849999999</c:v>
                </c:pt>
                <c:pt idx="1877">
                  <c:v>-15.899266969999999</c:v>
                </c:pt>
                <c:pt idx="1878">
                  <c:v>-16.11215193</c:v>
                </c:pt>
                <c:pt idx="1879">
                  <c:v>-15.3903002</c:v>
                </c:pt>
                <c:pt idx="1880">
                  <c:v>-15.867426869999999</c:v>
                </c:pt>
                <c:pt idx="1881">
                  <c:v>-15.71398239</c:v>
                </c:pt>
                <c:pt idx="1882">
                  <c:v>-16.19301398</c:v>
                </c:pt>
                <c:pt idx="1883">
                  <c:v>-17.326671609999998</c:v>
                </c:pt>
                <c:pt idx="1884">
                  <c:v>-16.02370479</c:v>
                </c:pt>
                <c:pt idx="1885">
                  <c:v>-17.323056789999999</c:v>
                </c:pt>
                <c:pt idx="1886">
                  <c:v>-16.4119666</c:v>
                </c:pt>
                <c:pt idx="1887">
                  <c:v>-16.522608040000001</c:v>
                </c:pt>
                <c:pt idx="1888">
                  <c:v>-14.756380800000001</c:v>
                </c:pt>
                <c:pt idx="1889">
                  <c:v>-16.52680148</c:v>
                </c:pt>
                <c:pt idx="1890">
                  <c:v>-16.466280099999999</c:v>
                </c:pt>
                <c:pt idx="1891">
                  <c:v>-16.990128429999999</c:v>
                </c:pt>
                <c:pt idx="1892">
                  <c:v>-16.218183589999999</c:v>
                </c:pt>
                <c:pt idx="1893">
                  <c:v>-15.90823528</c:v>
                </c:pt>
                <c:pt idx="1894">
                  <c:v>-15.6035469</c:v>
                </c:pt>
                <c:pt idx="1895">
                  <c:v>-16.703859909999998</c:v>
                </c:pt>
                <c:pt idx="1896">
                  <c:v>-15.018574190000001</c:v>
                </c:pt>
                <c:pt idx="1897">
                  <c:v>-16.07286066</c:v>
                </c:pt>
                <c:pt idx="1898">
                  <c:v>5.35181269</c:v>
                </c:pt>
                <c:pt idx="1899">
                  <c:v>10.36725766</c:v>
                </c:pt>
                <c:pt idx="1900">
                  <c:v>10.30190185</c:v>
                </c:pt>
                <c:pt idx="1901">
                  <c:v>11.58475204</c:v>
                </c:pt>
                <c:pt idx="1902">
                  <c:v>11.443354960000001</c:v>
                </c:pt>
                <c:pt idx="1903">
                  <c:v>9.8683740199999992</c:v>
                </c:pt>
                <c:pt idx="1904">
                  <c:v>10.0522083</c:v>
                </c:pt>
                <c:pt idx="1905">
                  <c:v>11.629058629999999</c:v>
                </c:pt>
                <c:pt idx="1906">
                  <c:v>11.869206139999999</c:v>
                </c:pt>
                <c:pt idx="1907">
                  <c:v>11.38476818</c:v>
                </c:pt>
                <c:pt idx="1908">
                  <c:v>10.8267387</c:v>
                </c:pt>
                <c:pt idx="1909">
                  <c:v>9.9300296600000006</c:v>
                </c:pt>
                <c:pt idx="1910">
                  <c:v>9.6052847799999999</c:v>
                </c:pt>
                <c:pt idx="1911">
                  <c:v>8.7034038099999993</c:v>
                </c:pt>
                <c:pt idx="1912">
                  <c:v>3.2581135699999999</c:v>
                </c:pt>
                <c:pt idx="1913">
                  <c:v>-0.93741224000000001</c:v>
                </c:pt>
                <c:pt idx="1914">
                  <c:v>-5.8580427400000001</c:v>
                </c:pt>
                <c:pt idx="1915">
                  <c:v>-12.371080299999999</c:v>
                </c:pt>
                <c:pt idx="1916">
                  <c:v>-15.120962560000001</c:v>
                </c:pt>
                <c:pt idx="1917">
                  <c:v>-21.326085160000002</c:v>
                </c:pt>
                <c:pt idx="1918">
                  <c:v>-25.786429689999999</c:v>
                </c:pt>
                <c:pt idx="1919">
                  <c:v>-31.356302939999999</c:v>
                </c:pt>
                <c:pt idx="1920">
                  <c:v>-39.126785859999998</c:v>
                </c:pt>
                <c:pt idx="1921">
                  <c:v>-43.770222060000002</c:v>
                </c:pt>
                <c:pt idx="1922">
                  <c:v>-48.815147570000001</c:v>
                </c:pt>
                <c:pt idx="1923">
                  <c:v>-49.388657760000001</c:v>
                </c:pt>
                <c:pt idx="1924">
                  <c:v>-49.900781309999999</c:v>
                </c:pt>
                <c:pt idx="1925">
                  <c:v>-50.331338369999997</c:v>
                </c:pt>
                <c:pt idx="1926">
                  <c:v>-50.408030770000003</c:v>
                </c:pt>
                <c:pt idx="1927">
                  <c:v>-49.76037402</c:v>
                </c:pt>
                <c:pt idx="1928">
                  <c:v>-49.28084295</c:v>
                </c:pt>
                <c:pt idx="1929">
                  <c:v>-48.382209850000002</c:v>
                </c:pt>
                <c:pt idx="1930">
                  <c:v>-49.882317729999997</c:v>
                </c:pt>
                <c:pt idx="1931">
                  <c:v>-48.415177659999998</c:v>
                </c:pt>
                <c:pt idx="1932">
                  <c:v>-49.746137679999997</c:v>
                </c:pt>
                <c:pt idx="1933">
                  <c:v>-49.358990110000001</c:v>
                </c:pt>
                <c:pt idx="1934">
                  <c:v>-50.116646379999999</c:v>
                </c:pt>
                <c:pt idx="1935">
                  <c:v>-49.127350139999997</c:v>
                </c:pt>
                <c:pt idx="1936">
                  <c:v>-49.870232420000001</c:v>
                </c:pt>
                <c:pt idx="1937">
                  <c:v>-49.868695510000002</c:v>
                </c:pt>
                <c:pt idx="1938">
                  <c:v>-48.832090039999997</c:v>
                </c:pt>
                <c:pt idx="1939">
                  <c:v>-49.900980769999997</c:v>
                </c:pt>
                <c:pt idx="1940">
                  <c:v>-48.02639628</c:v>
                </c:pt>
                <c:pt idx="1941">
                  <c:v>-49.13810007</c:v>
                </c:pt>
                <c:pt idx="1942">
                  <c:v>-48.850504039999997</c:v>
                </c:pt>
                <c:pt idx="1943">
                  <c:v>-48.783705959999999</c:v>
                </c:pt>
                <c:pt idx="1944">
                  <c:v>-50.069381640000003</c:v>
                </c:pt>
                <c:pt idx="1945">
                  <c:v>-49.896829619999998</c:v>
                </c:pt>
                <c:pt idx="1946">
                  <c:v>-50.414132100000003</c:v>
                </c:pt>
                <c:pt idx="1947">
                  <c:v>-49.914099499999999</c:v>
                </c:pt>
                <c:pt idx="1948">
                  <c:v>-49.434238209999997</c:v>
                </c:pt>
                <c:pt idx="1949">
                  <c:v>-49.776164819999998</c:v>
                </c:pt>
                <c:pt idx="1950">
                  <c:v>-49.18916497</c:v>
                </c:pt>
                <c:pt idx="1951">
                  <c:v>-49.652163369999997</c:v>
                </c:pt>
                <c:pt idx="1952">
                  <c:v>-49.018137840000001</c:v>
                </c:pt>
                <c:pt idx="1953">
                  <c:v>-49.297563769999996</c:v>
                </c:pt>
                <c:pt idx="1954">
                  <c:v>-48.970078950000001</c:v>
                </c:pt>
                <c:pt idx="1955">
                  <c:v>-48.61571138</c:v>
                </c:pt>
                <c:pt idx="1956">
                  <c:v>-49.745418350000001</c:v>
                </c:pt>
                <c:pt idx="1957">
                  <c:v>-49.023471469999997</c:v>
                </c:pt>
                <c:pt idx="1958">
                  <c:v>-48.36947284</c:v>
                </c:pt>
                <c:pt idx="1959">
                  <c:v>-47.440998380000003</c:v>
                </c:pt>
                <c:pt idx="1960">
                  <c:v>-48.987003739999999</c:v>
                </c:pt>
                <c:pt idx="1961">
                  <c:v>-50.039383870000002</c:v>
                </c:pt>
                <c:pt idx="1962">
                  <c:v>-49.158727900000002</c:v>
                </c:pt>
                <c:pt idx="1963">
                  <c:v>-48.539553580000003</c:v>
                </c:pt>
                <c:pt idx="1964">
                  <c:v>-50.072308479999997</c:v>
                </c:pt>
                <c:pt idx="1965">
                  <c:v>-48.60098283</c:v>
                </c:pt>
                <c:pt idx="1966">
                  <c:v>-50.150420339999997</c:v>
                </c:pt>
                <c:pt idx="1967">
                  <c:v>-48.955523589999999</c:v>
                </c:pt>
                <c:pt idx="1968">
                  <c:v>-47.782233679999997</c:v>
                </c:pt>
                <c:pt idx="1969">
                  <c:v>-48.848659060000003</c:v>
                </c:pt>
                <c:pt idx="1970">
                  <c:v>-48.881337670000001</c:v>
                </c:pt>
                <c:pt idx="1971">
                  <c:v>-48.708057359999998</c:v>
                </c:pt>
                <c:pt idx="1972">
                  <c:v>-48.185778089999999</c:v>
                </c:pt>
                <c:pt idx="1973">
                  <c:v>-50.383819289999998</c:v>
                </c:pt>
                <c:pt idx="1974">
                  <c:v>-49.579406480000003</c:v>
                </c:pt>
                <c:pt idx="1975">
                  <c:v>-48.914820570000003</c:v>
                </c:pt>
                <c:pt idx="1976">
                  <c:v>-49.75276109</c:v>
                </c:pt>
                <c:pt idx="1977">
                  <c:v>-49.283671890000001</c:v>
                </c:pt>
                <c:pt idx="1978">
                  <c:v>-48.679188549999999</c:v>
                </c:pt>
                <c:pt idx="1979">
                  <c:v>-50.365479649999997</c:v>
                </c:pt>
                <c:pt idx="1980">
                  <c:v>-50.553973509999999</c:v>
                </c:pt>
                <c:pt idx="1981">
                  <c:v>-49.438943449999996</c:v>
                </c:pt>
                <c:pt idx="1982">
                  <c:v>-49.640833299999997</c:v>
                </c:pt>
                <c:pt idx="1983">
                  <c:v>-49.949117409999999</c:v>
                </c:pt>
                <c:pt idx="1984">
                  <c:v>-49.657302989999998</c:v>
                </c:pt>
                <c:pt idx="1985">
                  <c:v>-49.007644790000001</c:v>
                </c:pt>
                <c:pt idx="1986">
                  <c:v>-48.031765180000001</c:v>
                </c:pt>
                <c:pt idx="1987">
                  <c:v>-50.24847785</c:v>
                </c:pt>
                <c:pt idx="1988">
                  <c:v>-49.456242209999999</c:v>
                </c:pt>
                <c:pt idx="1989">
                  <c:v>-49.828649460000001</c:v>
                </c:pt>
                <c:pt idx="1990">
                  <c:v>-48.374348740000002</c:v>
                </c:pt>
                <c:pt idx="1991">
                  <c:v>-49.193227839999999</c:v>
                </c:pt>
                <c:pt idx="1992">
                  <c:v>-49.812365939999999</c:v>
                </c:pt>
                <c:pt idx="1993">
                  <c:v>-49.578776740000002</c:v>
                </c:pt>
                <c:pt idx="1994">
                  <c:v>-48.804430770000003</c:v>
                </c:pt>
                <c:pt idx="1995">
                  <c:v>-49.31383984</c:v>
                </c:pt>
                <c:pt idx="1996">
                  <c:v>-48.402930419999997</c:v>
                </c:pt>
                <c:pt idx="1997">
                  <c:v>-49.764490770000002</c:v>
                </c:pt>
                <c:pt idx="1998">
                  <c:v>-48.77330328</c:v>
                </c:pt>
                <c:pt idx="1999">
                  <c:v>-48.866540039999997</c:v>
                </c:pt>
                <c:pt idx="2000">
                  <c:v>-50.105683679999999</c:v>
                </c:pt>
                <c:pt idx="2001">
                  <c:v>-49.610477809999999</c:v>
                </c:pt>
                <c:pt idx="2002">
                  <c:v>-47.690260969999997</c:v>
                </c:pt>
                <c:pt idx="2003">
                  <c:v>-48.355710469999998</c:v>
                </c:pt>
                <c:pt idx="2004">
                  <c:v>-48.680692409999999</c:v>
                </c:pt>
                <c:pt idx="2005">
                  <c:v>-50.738804960000003</c:v>
                </c:pt>
                <c:pt idx="2006">
                  <c:v>-48.663380519999997</c:v>
                </c:pt>
                <c:pt idx="2007">
                  <c:v>-51.467801829999999</c:v>
                </c:pt>
                <c:pt idx="2008">
                  <c:v>-49.963732620000002</c:v>
                </c:pt>
                <c:pt idx="2009">
                  <c:v>-49.26916816</c:v>
                </c:pt>
                <c:pt idx="2010">
                  <c:v>-48.973556760000001</c:v>
                </c:pt>
                <c:pt idx="2011">
                  <c:v>-48.973827389999997</c:v>
                </c:pt>
                <c:pt idx="2012">
                  <c:v>-49.421343069999999</c:v>
                </c:pt>
                <c:pt idx="2013">
                  <c:v>-48.217288920000001</c:v>
                </c:pt>
                <c:pt idx="2014">
                  <c:v>-49.124406100000002</c:v>
                </c:pt>
                <c:pt idx="2015">
                  <c:v>-48.567893099999999</c:v>
                </c:pt>
                <c:pt idx="2016">
                  <c:v>-49.468744800000003</c:v>
                </c:pt>
                <c:pt idx="2017">
                  <c:v>-48.336480729999998</c:v>
                </c:pt>
                <c:pt idx="2018">
                  <c:v>-48.787347789999998</c:v>
                </c:pt>
                <c:pt idx="2019">
                  <c:v>-49.762963540000001</c:v>
                </c:pt>
                <c:pt idx="2020">
                  <c:v>-49.004766029999999</c:v>
                </c:pt>
                <c:pt idx="2021">
                  <c:v>-49.125885050000001</c:v>
                </c:pt>
                <c:pt idx="2022">
                  <c:v>-50.585620929999997</c:v>
                </c:pt>
                <c:pt idx="2023">
                  <c:v>-50.364842840000001</c:v>
                </c:pt>
                <c:pt idx="2024">
                  <c:v>-49.252371949999997</c:v>
                </c:pt>
                <c:pt idx="2025">
                  <c:v>-47.783298129999999</c:v>
                </c:pt>
                <c:pt idx="2026">
                  <c:v>-48.69517613</c:v>
                </c:pt>
                <c:pt idx="2027">
                  <c:v>-49.716337150000001</c:v>
                </c:pt>
                <c:pt idx="2028">
                  <c:v>-49.454899009999998</c:v>
                </c:pt>
                <c:pt idx="2029">
                  <c:v>-48.680691879999998</c:v>
                </c:pt>
                <c:pt idx="2030">
                  <c:v>-49.934288010000003</c:v>
                </c:pt>
                <c:pt idx="2031">
                  <c:v>-48.710852950000003</c:v>
                </c:pt>
                <c:pt idx="2032">
                  <c:v>-51.558357559999997</c:v>
                </c:pt>
                <c:pt idx="2033">
                  <c:v>-49.404455589999998</c:v>
                </c:pt>
                <c:pt idx="2034">
                  <c:v>-49.592204879999997</c:v>
                </c:pt>
                <c:pt idx="2035">
                  <c:v>-49.406923059999997</c:v>
                </c:pt>
                <c:pt idx="2036">
                  <c:v>-49.145266599999999</c:v>
                </c:pt>
                <c:pt idx="2037">
                  <c:v>-50.241552749999997</c:v>
                </c:pt>
                <c:pt idx="2038">
                  <c:v>-50.582935880000001</c:v>
                </c:pt>
                <c:pt idx="2039">
                  <c:v>-50.397522010000003</c:v>
                </c:pt>
                <c:pt idx="2040">
                  <c:v>-49.03728169</c:v>
                </c:pt>
                <c:pt idx="2041">
                  <c:v>-49.781645310000002</c:v>
                </c:pt>
                <c:pt idx="2042">
                  <c:v>-49.761768369999999</c:v>
                </c:pt>
                <c:pt idx="2043">
                  <c:v>-49.732549630000001</c:v>
                </c:pt>
                <c:pt idx="2044">
                  <c:v>-50.490216650000001</c:v>
                </c:pt>
                <c:pt idx="2045">
                  <c:v>-49.716374549999998</c:v>
                </c:pt>
                <c:pt idx="2046">
                  <c:v>-49.176955489999997</c:v>
                </c:pt>
                <c:pt idx="2047">
                  <c:v>-48.69223204</c:v>
                </c:pt>
                <c:pt idx="2048">
                  <c:v>-49.191525159999998</c:v>
                </c:pt>
                <c:pt idx="2049">
                  <c:v>-48.835250369999997</c:v>
                </c:pt>
                <c:pt idx="2050">
                  <c:v>-50.10406854</c:v>
                </c:pt>
                <c:pt idx="2051">
                  <c:v>-48.972504270000002</c:v>
                </c:pt>
                <c:pt idx="2052">
                  <c:v>-50.243473520000002</c:v>
                </c:pt>
                <c:pt idx="2053">
                  <c:v>-48.49295034</c:v>
                </c:pt>
                <c:pt idx="2054">
                  <c:v>-51.033316900000003</c:v>
                </c:pt>
                <c:pt idx="2055">
                  <c:v>-48.680183970000002</c:v>
                </c:pt>
                <c:pt idx="2056">
                  <c:v>-49.764521670000001</c:v>
                </c:pt>
                <c:pt idx="2057">
                  <c:v>-49.437742970000002</c:v>
                </c:pt>
                <c:pt idx="2058">
                  <c:v>-49.314673849999998</c:v>
                </c:pt>
                <c:pt idx="2059">
                  <c:v>-49.331668929999999</c:v>
                </c:pt>
                <c:pt idx="2060">
                  <c:v>-49.407439869999997</c:v>
                </c:pt>
                <c:pt idx="2061">
                  <c:v>-48.619156619999998</c:v>
                </c:pt>
                <c:pt idx="2062">
                  <c:v>-48.572348529999999</c:v>
                </c:pt>
                <c:pt idx="2063">
                  <c:v>-47.597238959999999</c:v>
                </c:pt>
                <c:pt idx="2064">
                  <c:v>-49.423660769999998</c:v>
                </c:pt>
                <c:pt idx="2065">
                  <c:v>-49.297624749999997</c:v>
                </c:pt>
                <c:pt idx="2066">
                  <c:v>-49.795665110000002</c:v>
                </c:pt>
                <c:pt idx="2067">
                  <c:v>-49.610149749999998</c:v>
                </c:pt>
                <c:pt idx="2068">
                  <c:v>-49.812735019999998</c:v>
                </c:pt>
                <c:pt idx="2069">
                  <c:v>-50.242496199999998</c:v>
                </c:pt>
                <c:pt idx="2070">
                  <c:v>-50.673684379999997</c:v>
                </c:pt>
                <c:pt idx="2071">
                  <c:v>-47.902604269999998</c:v>
                </c:pt>
                <c:pt idx="2072">
                  <c:v>-49.420017700000002</c:v>
                </c:pt>
                <c:pt idx="2073">
                  <c:v>-28.884898710000002</c:v>
                </c:pt>
                <c:pt idx="2074">
                  <c:v>-6.1544866000000003</c:v>
                </c:pt>
                <c:pt idx="2075">
                  <c:v>-6.1534004800000002</c:v>
                </c:pt>
                <c:pt idx="2076">
                  <c:v>-4.3301866100000002</c:v>
                </c:pt>
                <c:pt idx="2077">
                  <c:v>-4.7802662299999996</c:v>
                </c:pt>
                <c:pt idx="2078">
                  <c:v>-5.8298802500000004</c:v>
                </c:pt>
                <c:pt idx="2079">
                  <c:v>-5.2921586300000003</c:v>
                </c:pt>
                <c:pt idx="2080">
                  <c:v>-5.5005974499999999</c:v>
                </c:pt>
                <c:pt idx="2081">
                  <c:v>-5.4114627799999999</c:v>
                </c:pt>
                <c:pt idx="2082">
                  <c:v>-4.34771719</c:v>
                </c:pt>
                <c:pt idx="2083">
                  <c:v>-5.0746145699999996</c:v>
                </c:pt>
                <c:pt idx="2084">
                  <c:v>-5.0376756199999999</c:v>
                </c:pt>
                <c:pt idx="2085">
                  <c:v>-3.8173800500000001</c:v>
                </c:pt>
                <c:pt idx="2086">
                  <c:v>-4.3909243299999998</c:v>
                </c:pt>
                <c:pt idx="2087">
                  <c:v>-6.4323187800000001</c:v>
                </c:pt>
                <c:pt idx="2088">
                  <c:v>-6.1373491800000002</c:v>
                </c:pt>
                <c:pt idx="2089">
                  <c:v>-5.4919112600000002</c:v>
                </c:pt>
                <c:pt idx="2090">
                  <c:v>-4.5623013300000004</c:v>
                </c:pt>
                <c:pt idx="2091">
                  <c:v>-4.8074469899999999</c:v>
                </c:pt>
                <c:pt idx="2092">
                  <c:v>-5.39567101</c:v>
                </c:pt>
                <c:pt idx="2093">
                  <c:v>-4.9143834200000001</c:v>
                </c:pt>
                <c:pt idx="2094">
                  <c:v>-5.4116108399999998</c:v>
                </c:pt>
                <c:pt idx="2095">
                  <c:v>-4.3398138399999997</c:v>
                </c:pt>
                <c:pt idx="2096">
                  <c:v>-5.5480908400000004</c:v>
                </c:pt>
                <c:pt idx="2097">
                  <c:v>-5.1030588999999997</c:v>
                </c:pt>
                <c:pt idx="2098">
                  <c:v>-5.5790422499999996</c:v>
                </c:pt>
                <c:pt idx="2099">
                  <c:v>-4.6533394799999996</c:v>
                </c:pt>
                <c:pt idx="2100">
                  <c:v>-5.61614565</c:v>
                </c:pt>
                <c:pt idx="2101">
                  <c:v>-5.4139414400000003</c:v>
                </c:pt>
                <c:pt idx="2102">
                  <c:v>-5.6289145500000002</c:v>
                </c:pt>
                <c:pt idx="2103">
                  <c:v>-3.7153024399999999</c:v>
                </c:pt>
                <c:pt idx="2104">
                  <c:v>-3.72496369</c:v>
                </c:pt>
                <c:pt idx="2105">
                  <c:v>-6.4485075600000004</c:v>
                </c:pt>
                <c:pt idx="2106">
                  <c:v>-6.1573043199999997</c:v>
                </c:pt>
                <c:pt idx="2107">
                  <c:v>-5.2452636400000001</c:v>
                </c:pt>
                <c:pt idx="2108">
                  <c:v>-4.4834589899999999</c:v>
                </c:pt>
                <c:pt idx="2109">
                  <c:v>-4.9614297000000001</c:v>
                </c:pt>
                <c:pt idx="2110">
                  <c:v>-5.08729779</c:v>
                </c:pt>
                <c:pt idx="2111">
                  <c:v>-5.2420032399999998</c:v>
                </c:pt>
                <c:pt idx="2112">
                  <c:v>-4.7303511399999998</c:v>
                </c:pt>
                <c:pt idx="2113">
                  <c:v>-4.6063931199999999</c:v>
                </c:pt>
                <c:pt idx="2114">
                  <c:v>-6.0326518900000003</c:v>
                </c:pt>
                <c:pt idx="2115">
                  <c:v>-5.1074176800000002</c:v>
                </c:pt>
                <c:pt idx="2116">
                  <c:v>-4.9634533999999997</c:v>
                </c:pt>
                <c:pt idx="2117">
                  <c:v>-6.0426610199999997</c:v>
                </c:pt>
                <c:pt idx="2118">
                  <c:v>-4.7287961999999997</c:v>
                </c:pt>
                <c:pt idx="2119">
                  <c:v>-4.6388409900000003</c:v>
                </c:pt>
                <c:pt idx="2120">
                  <c:v>-6.0648053199999996</c:v>
                </c:pt>
                <c:pt idx="2121">
                  <c:v>-4.9005563099999998</c:v>
                </c:pt>
                <c:pt idx="2122">
                  <c:v>-5.16836407</c:v>
                </c:pt>
                <c:pt idx="2123">
                  <c:v>-5.1533233000000003</c:v>
                </c:pt>
                <c:pt idx="2124">
                  <c:v>-3.8682253200000001</c:v>
                </c:pt>
                <c:pt idx="2125">
                  <c:v>-4.7931966600000004</c:v>
                </c:pt>
                <c:pt idx="2126">
                  <c:v>-6.1247086900000003</c:v>
                </c:pt>
                <c:pt idx="2127">
                  <c:v>-5.6037404799999999</c:v>
                </c:pt>
                <c:pt idx="2128">
                  <c:v>-4.7929655699999998</c:v>
                </c:pt>
                <c:pt idx="2129">
                  <c:v>-4.3146483</c:v>
                </c:pt>
                <c:pt idx="2130">
                  <c:v>-3.19815827</c:v>
                </c:pt>
                <c:pt idx="2131">
                  <c:v>-6.0167658399999997</c:v>
                </c:pt>
                <c:pt idx="2132">
                  <c:v>-4.4528282600000004</c:v>
                </c:pt>
                <c:pt idx="2133">
                  <c:v>-5.7536558800000002</c:v>
                </c:pt>
                <c:pt idx="2134">
                  <c:v>-5.2439560099999998</c:v>
                </c:pt>
                <c:pt idx="2135">
                  <c:v>-5.0899119199999996</c:v>
                </c:pt>
                <c:pt idx="2136">
                  <c:v>-7.2403486700000004</c:v>
                </c:pt>
                <c:pt idx="2137">
                  <c:v>-5.0386224500000001</c:v>
                </c:pt>
                <c:pt idx="2138">
                  <c:v>-5.8321767400000004</c:v>
                </c:pt>
                <c:pt idx="2139">
                  <c:v>-5.35397663</c:v>
                </c:pt>
                <c:pt idx="2140">
                  <c:v>-4.9503024900000003</c:v>
                </c:pt>
                <c:pt idx="2141">
                  <c:v>-4.0086233399999998</c:v>
                </c:pt>
                <c:pt idx="2142">
                  <c:v>-4.5334936299999997</c:v>
                </c:pt>
                <c:pt idx="2143">
                  <c:v>-4.1551697699999997</c:v>
                </c:pt>
                <c:pt idx="2144">
                  <c:v>-4.31853248</c:v>
                </c:pt>
                <c:pt idx="2145">
                  <c:v>-5.2606171699999997</c:v>
                </c:pt>
                <c:pt idx="2146">
                  <c:v>-4.3504587299999997</c:v>
                </c:pt>
                <c:pt idx="2147">
                  <c:v>-5.6779355999999996</c:v>
                </c:pt>
                <c:pt idx="2148">
                  <c:v>-5.0427409499999998</c:v>
                </c:pt>
                <c:pt idx="2149">
                  <c:v>-4.5163560699999996</c:v>
                </c:pt>
                <c:pt idx="2150">
                  <c:v>-3.8561553499999999</c:v>
                </c:pt>
                <c:pt idx="2151">
                  <c:v>-5.3896133700000002</c:v>
                </c:pt>
                <c:pt idx="2152">
                  <c:v>-7.7104910999999996</c:v>
                </c:pt>
                <c:pt idx="2153">
                  <c:v>-5.8991627600000003</c:v>
                </c:pt>
                <c:pt idx="2154">
                  <c:v>-6.8253596600000002</c:v>
                </c:pt>
                <c:pt idx="2155">
                  <c:v>-8.4680924399999995</c:v>
                </c:pt>
                <c:pt idx="2156">
                  <c:v>-11.527021619999999</c:v>
                </c:pt>
                <c:pt idx="2157">
                  <c:v>-13.40124554</c:v>
                </c:pt>
                <c:pt idx="2158">
                  <c:v>-15.353937719999999</c:v>
                </c:pt>
                <c:pt idx="2159">
                  <c:v>-16.371119539999999</c:v>
                </c:pt>
                <c:pt idx="2160">
                  <c:v>-20.425095590000002</c:v>
                </c:pt>
                <c:pt idx="2161">
                  <c:v>-23.563591500000001</c:v>
                </c:pt>
                <c:pt idx="2162">
                  <c:v>-27.32592447</c:v>
                </c:pt>
                <c:pt idx="2163">
                  <c:v>-32.123505309999999</c:v>
                </c:pt>
                <c:pt idx="2164">
                  <c:v>-35.20269442</c:v>
                </c:pt>
                <c:pt idx="2165">
                  <c:v>-37.555673830000003</c:v>
                </c:pt>
                <c:pt idx="2166">
                  <c:v>-40.636376339999998</c:v>
                </c:pt>
                <c:pt idx="2167">
                  <c:v>-42.910684570000001</c:v>
                </c:pt>
                <c:pt idx="2168">
                  <c:v>-44.860982679999999</c:v>
                </c:pt>
                <c:pt idx="2169">
                  <c:v>-46.082768020000003</c:v>
                </c:pt>
                <c:pt idx="2170">
                  <c:v>-46.069718379999998</c:v>
                </c:pt>
                <c:pt idx="2171">
                  <c:v>-47.135828979999999</c:v>
                </c:pt>
                <c:pt idx="2172">
                  <c:v>-46.424433759999999</c:v>
                </c:pt>
                <c:pt idx="2173">
                  <c:v>-48.153841610000001</c:v>
                </c:pt>
                <c:pt idx="2174">
                  <c:v>-45.915175310000002</c:v>
                </c:pt>
                <c:pt idx="2175">
                  <c:v>-47.074738490000001</c:v>
                </c:pt>
                <c:pt idx="2176">
                  <c:v>-46.888530269999997</c:v>
                </c:pt>
                <c:pt idx="2177">
                  <c:v>-47.273371189999999</c:v>
                </c:pt>
                <c:pt idx="2178">
                  <c:v>-46.578809210000003</c:v>
                </c:pt>
                <c:pt idx="2179">
                  <c:v>-46.777823859999998</c:v>
                </c:pt>
                <c:pt idx="2180">
                  <c:v>-47.942225550000003</c:v>
                </c:pt>
                <c:pt idx="2181">
                  <c:v>-47.536022019999997</c:v>
                </c:pt>
                <c:pt idx="2182">
                  <c:v>-47.25637965</c:v>
                </c:pt>
                <c:pt idx="2183">
                  <c:v>-48.047459670000002</c:v>
                </c:pt>
                <c:pt idx="2184">
                  <c:v>-48.821303149999999</c:v>
                </c:pt>
                <c:pt idx="2185">
                  <c:v>-48.155405639999998</c:v>
                </c:pt>
                <c:pt idx="2186">
                  <c:v>-48.04648392</c:v>
                </c:pt>
                <c:pt idx="2187">
                  <c:v>-47.009241009999997</c:v>
                </c:pt>
                <c:pt idx="2188">
                  <c:v>-46.45038598</c:v>
                </c:pt>
                <c:pt idx="2189">
                  <c:v>-47.90807015</c:v>
                </c:pt>
                <c:pt idx="2190">
                  <c:v>-47.30459741</c:v>
                </c:pt>
                <c:pt idx="2191">
                  <c:v>-46.714325080000002</c:v>
                </c:pt>
                <c:pt idx="2192">
                  <c:v>-47.490103660000003</c:v>
                </c:pt>
                <c:pt idx="2193">
                  <c:v>-47.722956529999998</c:v>
                </c:pt>
                <c:pt idx="2194">
                  <c:v>-46.992539180000001</c:v>
                </c:pt>
                <c:pt idx="2195">
                  <c:v>-46.374036719999999</c:v>
                </c:pt>
                <c:pt idx="2196">
                  <c:v>-47.36417265</c:v>
                </c:pt>
                <c:pt idx="2197">
                  <c:v>-47.925191609999999</c:v>
                </c:pt>
                <c:pt idx="2198">
                  <c:v>-47.551712510000002</c:v>
                </c:pt>
                <c:pt idx="2199">
                  <c:v>-46.993540539999998</c:v>
                </c:pt>
                <c:pt idx="2200">
                  <c:v>-47.686889639999997</c:v>
                </c:pt>
                <c:pt idx="2201">
                  <c:v>-48.043967000000002</c:v>
                </c:pt>
                <c:pt idx="2202">
                  <c:v>-47.35022128</c:v>
                </c:pt>
                <c:pt idx="2203">
                  <c:v>-48.557232620000001</c:v>
                </c:pt>
                <c:pt idx="2204">
                  <c:v>-45.816231590000001</c:v>
                </c:pt>
                <c:pt idx="2205">
                  <c:v>-48.352747749999999</c:v>
                </c:pt>
                <c:pt idx="2206">
                  <c:v>-47.908162859999997</c:v>
                </c:pt>
                <c:pt idx="2207">
                  <c:v>-48.336350779999997</c:v>
                </c:pt>
                <c:pt idx="2208">
                  <c:v>-48.8003432</c:v>
                </c:pt>
                <c:pt idx="2209">
                  <c:v>-47.498946609999997</c:v>
                </c:pt>
                <c:pt idx="2210">
                  <c:v>-47.410262230000001</c:v>
                </c:pt>
                <c:pt idx="2211">
                  <c:v>-47.285794940000002</c:v>
                </c:pt>
                <c:pt idx="2212">
                  <c:v>-46.324961049999999</c:v>
                </c:pt>
                <c:pt idx="2213">
                  <c:v>-43.260292739999997</c:v>
                </c:pt>
                <c:pt idx="2214">
                  <c:v>-35.693399159999998</c:v>
                </c:pt>
                <c:pt idx="2215">
                  <c:v>-34.720657500000002</c:v>
                </c:pt>
                <c:pt idx="2216">
                  <c:v>-33.422323380000002</c:v>
                </c:pt>
                <c:pt idx="2217">
                  <c:v>-33.653207969999997</c:v>
                </c:pt>
                <c:pt idx="2218">
                  <c:v>-32.973544029999999</c:v>
                </c:pt>
                <c:pt idx="2219">
                  <c:v>-32.261340539999999</c:v>
                </c:pt>
                <c:pt idx="2220">
                  <c:v>-32.167927829999996</c:v>
                </c:pt>
                <c:pt idx="2221">
                  <c:v>-31.19246034</c:v>
                </c:pt>
                <c:pt idx="2222">
                  <c:v>-31.102966429999999</c:v>
                </c:pt>
                <c:pt idx="2223">
                  <c:v>-32.120081370000001</c:v>
                </c:pt>
                <c:pt idx="2224">
                  <c:v>-32.231147350000001</c:v>
                </c:pt>
                <c:pt idx="2225">
                  <c:v>-30.773519400000001</c:v>
                </c:pt>
                <c:pt idx="2226">
                  <c:v>-31.796616029999999</c:v>
                </c:pt>
                <c:pt idx="2227">
                  <c:v>-33.19003112</c:v>
                </c:pt>
                <c:pt idx="2228">
                  <c:v>-33.701594479999997</c:v>
                </c:pt>
                <c:pt idx="2229">
                  <c:v>-34.832510419999998</c:v>
                </c:pt>
                <c:pt idx="2230">
                  <c:v>-36.31837702</c:v>
                </c:pt>
                <c:pt idx="2231">
                  <c:v>-37.263210119999997</c:v>
                </c:pt>
                <c:pt idx="2232">
                  <c:v>-37.309645379999999</c:v>
                </c:pt>
                <c:pt idx="2233">
                  <c:v>-39.02569999</c:v>
                </c:pt>
                <c:pt idx="2234">
                  <c:v>-43.29524464</c:v>
                </c:pt>
                <c:pt idx="2235">
                  <c:v>-45.583720589999999</c:v>
                </c:pt>
                <c:pt idx="2236">
                  <c:v>-46.854743470000003</c:v>
                </c:pt>
                <c:pt idx="2237">
                  <c:v>-49.28253746</c:v>
                </c:pt>
                <c:pt idx="2238">
                  <c:v>-51.17199179</c:v>
                </c:pt>
                <c:pt idx="2239">
                  <c:v>-56.294148030000002</c:v>
                </c:pt>
                <c:pt idx="2240">
                  <c:v>-53.816286329999997</c:v>
                </c:pt>
                <c:pt idx="2241">
                  <c:v>-56.417461879999998</c:v>
                </c:pt>
                <c:pt idx="2242">
                  <c:v>-55.967854389999999</c:v>
                </c:pt>
                <c:pt idx="2243">
                  <c:v>-54.560166150000001</c:v>
                </c:pt>
                <c:pt idx="2244">
                  <c:v>-56.384156230000002</c:v>
                </c:pt>
                <c:pt idx="2245">
                  <c:v>-54.695323469999998</c:v>
                </c:pt>
                <c:pt idx="2246">
                  <c:v>-55.160804050000003</c:v>
                </c:pt>
                <c:pt idx="2247">
                  <c:v>-57.342215109999998</c:v>
                </c:pt>
                <c:pt idx="2248">
                  <c:v>-56.910663540000002</c:v>
                </c:pt>
                <c:pt idx="2249">
                  <c:v>-56.30783563</c:v>
                </c:pt>
                <c:pt idx="2250">
                  <c:v>-56.121563029999997</c:v>
                </c:pt>
                <c:pt idx="2251">
                  <c:v>-55.611814070000001</c:v>
                </c:pt>
                <c:pt idx="2252">
                  <c:v>-55.6572532</c:v>
                </c:pt>
                <c:pt idx="2253">
                  <c:v>-56.073952460000001</c:v>
                </c:pt>
                <c:pt idx="2254">
                  <c:v>-55.473376889999997</c:v>
                </c:pt>
                <c:pt idx="2255">
                  <c:v>-56.107148960000004</c:v>
                </c:pt>
                <c:pt idx="2256">
                  <c:v>-55.952506159999999</c:v>
                </c:pt>
                <c:pt idx="2257">
                  <c:v>-57.967183349999999</c:v>
                </c:pt>
                <c:pt idx="2258">
                  <c:v>-55.968640350000001</c:v>
                </c:pt>
                <c:pt idx="2259">
                  <c:v>-55.2888929</c:v>
                </c:pt>
                <c:pt idx="2260">
                  <c:v>-56.353328570000002</c:v>
                </c:pt>
                <c:pt idx="2261">
                  <c:v>-55.3511247</c:v>
                </c:pt>
                <c:pt idx="2262">
                  <c:v>-56.557145759999997</c:v>
                </c:pt>
                <c:pt idx="2263">
                  <c:v>-55.349103390000003</c:v>
                </c:pt>
                <c:pt idx="2264">
                  <c:v>-56.015085429999999</c:v>
                </c:pt>
                <c:pt idx="2265">
                  <c:v>-55.814382459999997</c:v>
                </c:pt>
                <c:pt idx="2266">
                  <c:v>-56.368002560000001</c:v>
                </c:pt>
                <c:pt idx="2267">
                  <c:v>-56.569460059999997</c:v>
                </c:pt>
                <c:pt idx="2268">
                  <c:v>-57.115169940000001</c:v>
                </c:pt>
                <c:pt idx="2269">
                  <c:v>-56.480229600000001</c:v>
                </c:pt>
                <c:pt idx="2270">
                  <c:v>-55.642917109999999</c:v>
                </c:pt>
                <c:pt idx="2271">
                  <c:v>-55.073188700000003</c:v>
                </c:pt>
                <c:pt idx="2272">
                  <c:v>-55.937167899999999</c:v>
                </c:pt>
                <c:pt idx="2273">
                  <c:v>-55.148704799999997</c:v>
                </c:pt>
                <c:pt idx="2274">
                  <c:v>-55.535291649999998</c:v>
                </c:pt>
                <c:pt idx="2275">
                  <c:v>-56.432611379999997</c:v>
                </c:pt>
                <c:pt idx="2276">
                  <c:v>-55.473392279999999</c:v>
                </c:pt>
                <c:pt idx="2277">
                  <c:v>-56.742733999999999</c:v>
                </c:pt>
                <c:pt idx="2278">
                  <c:v>-56.264701709999997</c:v>
                </c:pt>
                <c:pt idx="2279">
                  <c:v>-55.920567869999999</c:v>
                </c:pt>
                <c:pt idx="2280">
                  <c:v>-55.921703110000003</c:v>
                </c:pt>
                <c:pt idx="2281">
                  <c:v>-55.795084459999998</c:v>
                </c:pt>
                <c:pt idx="2282">
                  <c:v>-56.507271619999997</c:v>
                </c:pt>
                <c:pt idx="2283">
                  <c:v>-55.810502870000001</c:v>
                </c:pt>
                <c:pt idx="2284">
                  <c:v>-55.22749005</c:v>
                </c:pt>
                <c:pt idx="2285">
                  <c:v>-57.638343450000001</c:v>
                </c:pt>
                <c:pt idx="2286">
                  <c:v>-56.432938960000001</c:v>
                </c:pt>
                <c:pt idx="2287">
                  <c:v>-55.687608910000002</c:v>
                </c:pt>
                <c:pt idx="2288">
                  <c:v>-56.27659448</c:v>
                </c:pt>
                <c:pt idx="2289">
                  <c:v>-55.68827872</c:v>
                </c:pt>
                <c:pt idx="2290">
                  <c:v>-56.694971629999998</c:v>
                </c:pt>
                <c:pt idx="2291">
                  <c:v>-56.153966339999997</c:v>
                </c:pt>
                <c:pt idx="2292">
                  <c:v>-57.81155124</c:v>
                </c:pt>
                <c:pt idx="2293">
                  <c:v>-56.126000959999999</c:v>
                </c:pt>
                <c:pt idx="2294">
                  <c:v>-55.956049139999998</c:v>
                </c:pt>
                <c:pt idx="2295">
                  <c:v>-56.41820482</c:v>
                </c:pt>
                <c:pt idx="2296">
                  <c:v>-57.625285120000001</c:v>
                </c:pt>
                <c:pt idx="2297">
                  <c:v>-56.340688299999997</c:v>
                </c:pt>
                <c:pt idx="2298">
                  <c:v>-56.511117499999997</c:v>
                </c:pt>
                <c:pt idx="2299">
                  <c:v>-56.590550450000002</c:v>
                </c:pt>
                <c:pt idx="2300">
                  <c:v>-55.938202580000002</c:v>
                </c:pt>
                <c:pt idx="2301">
                  <c:v>-55.954939459999999</c:v>
                </c:pt>
                <c:pt idx="2302">
                  <c:v>-55.766650720000001</c:v>
                </c:pt>
                <c:pt idx="2303">
                  <c:v>-55.319429149999998</c:v>
                </c:pt>
                <c:pt idx="2304">
                  <c:v>-58.568931579999997</c:v>
                </c:pt>
                <c:pt idx="2305">
                  <c:v>-56.40268846</c:v>
                </c:pt>
                <c:pt idx="2306">
                  <c:v>-56.880879350000001</c:v>
                </c:pt>
                <c:pt idx="2307">
                  <c:v>-56.279244849999998</c:v>
                </c:pt>
                <c:pt idx="2308">
                  <c:v>-56.465051379999998</c:v>
                </c:pt>
                <c:pt idx="2309">
                  <c:v>-57.33256308</c:v>
                </c:pt>
                <c:pt idx="2310">
                  <c:v>-56.6638266</c:v>
                </c:pt>
                <c:pt idx="2311">
                  <c:v>-56.267267670000003</c:v>
                </c:pt>
                <c:pt idx="2312">
                  <c:v>-56.526057270000003</c:v>
                </c:pt>
                <c:pt idx="2313">
                  <c:v>-56.589463930000001</c:v>
                </c:pt>
                <c:pt idx="2314">
                  <c:v>-55.507216399999997</c:v>
                </c:pt>
                <c:pt idx="2315">
                  <c:v>-56.711733340000002</c:v>
                </c:pt>
                <c:pt idx="2316">
                  <c:v>-56.619418709999998</c:v>
                </c:pt>
                <c:pt idx="2317">
                  <c:v>-56.198739930000002</c:v>
                </c:pt>
                <c:pt idx="2318">
                  <c:v>-56.835759430000003</c:v>
                </c:pt>
                <c:pt idx="2319">
                  <c:v>-56.883673760000001</c:v>
                </c:pt>
                <c:pt idx="2320">
                  <c:v>-55.271838959999997</c:v>
                </c:pt>
                <c:pt idx="2321">
                  <c:v>-55.782845430000002</c:v>
                </c:pt>
                <c:pt idx="2322">
                  <c:v>-56.41978108</c:v>
                </c:pt>
                <c:pt idx="2323">
                  <c:v>-55.936313730000002</c:v>
                </c:pt>
                <c:pt idx="2324">
                  <c:v>-55.333207289999997</c:v>
                </c:pt>
                <c:pt idx="2325">
                  <c:v>-55.535906449999999</c:v>
                </c:pt>
                <c:pt idx="2326">
                  <c:v>-55.64362903</c:v>
                </c:pt>
                <c:pt idx="2327">
                  <c:v>-55.941622039999999</c:v>
                </c:pt>
                <c:pt idx="2328">
                  <c:v>-56.698620630000001</c:v>
                </c:pt>
                <c:pt idx="2329">
                  <c:v>-57.503034769999999</c:v>
                </c:pt>
                <c:pt idx="2330">
                  <c:v>-57.549053809999997</c:v>
                </c:pt>
                <c:pt idx="2331">
                  <c:v>-57.470815649999999</c:v>
                </c:pt>
                <c:pt idx="2332">
                  <c:v>-59.667964079999997</c:v>
                </c:pt>
                <c:pt idx="2333">
                  <c:v>-62.779542280000001</c:v>
                </c:pt>
                <c:pt idx="2334">
                  <c:v>-64.156172650000002</c:v>
                </c:pt>
                <c:pt idx="2335">
                  <c:v>-64.417536369999993</c:v>
                </c:pt>
                <c:pt idx="2336">
                  <c:v>-66.324318419999997</c:v>
                </c:pt>
                <c:pt idx="2337">
                  <c:v>-65.964573520000002</c:v>
                </c:pt>
                <c:pt idx="2338">
                  <c:v>-66.738490409999997</c:v>
                </c:pt>
                <c:pt idx="2339">
                  <c:v>-66.803827900000002</c:v>
                </c:pt>
                <c:pt idx="2340">
                  <c:v>-67.267002520000005</c:v>
                </c:pt>
                <c:pt idx="2341">
                  <c:v>-66.013070150000004</c:v>
                </c:pt>
                <c:pt idx="2342">
                  <c:v>-66.29021453</c:v>
                </c:pt>
                <c:pt idx="2343">
                  <c:v>-66.459542209999995</c:v>
                </c:pt>
                <c:pt idx="2344">
                  <c:v>-65.822834549999996</c:v>
                </c:pt>
                <c:pt idx="2345">
                  <c:v>-66.599372459999998</c:v>
                </c:pt>
                <c:pt idx="2346">
                  <c:v>-65.343442449999998</c:v>
                </c:pt>
                <c:pt idx="2347">
                  <c:v>-65.563031640000005</c:v>
                </c:pt>
                <c:pt idx="2348">
                  <c:v>-66.336362879999996</c:v>
                </c:pt>
                <c:pt idx="2349">
                  <c:v>-66.413875750000003</c:v>
                </c:pt>
                <c:pt idx="2350">
                  <c:v>-66.505766080000001</c:v>
                </c:pt>
                <c:pt idx="2351">
                  <c:v>-64.602829749999998</c:v>
                </c:pt>
                <c:pt idx="2352">
                  <c:v>-65.57829649</c:v>
                </c:pt>
                <c:pt idx="2353">
                  <c:v>-67.094414670000006</c:v>
                </c:pt>
                <c:pt idx="2354">
                  <c:v>-67.202374739999996</c:v>
                </c:pt>
                <c:pt idx="2355">
                  <c:v>-65.068560259999998</c:v>
                </c:pt>
                <c:pt idx="2356">
                  <c:v>-65.517337240000003</c:v>
                </c:pt>
                <c:pt idx="2357">
                  <c:v>-65.996806599999999</c:v>
                </c:pt>
                <c:pt idx="2358">
                  <c:v>-66.740389089999994</c:v>
                </c:pt>
                <c:pt idx="2359">
                  <c:v>-66.304890150000006</c:v>
                </c:pt>
                <c:pt idx="2360">
                  <c:v>-65.547963949999996</c:v>
                </c:pt>
                <c:pt idx="2361">
                  <c:v>-66.567214160000006</c:v>
                </c:pt>
                <c:pt idx="2362">
                  <c:v>-66.058442189999994</c:v>
                </c:pt>
                <c:pt idx="2363">
                  <c:v>-65.683239689999994</c:v>
                </c:pt>
                <c:pt idx="2364">
                  <c:v>-65.530397570000005</c:v>
                </c:pt>
                <c:pt idx="2365">
                  <c:v>-65.548322929999998</c:v>
                </c:pt>
                <c:pt idx="2366">
                  <c:v>-66.663078740000003</c:v>
                </c:pt>
                <c:pt idx="2367">
                  <c:v>-65.396854349999998</c:v>
                </c:pt>
                <c:pt idx="2368">
                  <c:v>-66.616955529999998</c:v>
                </c:pt>
                <c:pt idx="2369">
                  <c:v>-65.192399539999997</c:v>
                </c:pt>
                <c:pt idx="2370">
                  <c:v>-67.838325609999998</c:v>
                </c:pt>
                <c:pt idx="2371">
                  <c:v>-64.894355730000001</c:v>
                </c:pt>
                <c:pt idx="2372">
                  <c:v>-66.493116209999997</c:v>
                </c:pt>
                <c:pt idx="2373">
                  <c:v>-66.78434154</c:v>
                </c:pt>
                <c:pt idx="2374">
                  <c:v>-66.971298880000006</c:v>
                </c:pt>
                <c:pt idx="2375">
                  <c:v>-65.701324099999994</c:v>
                </c:pt>
                <c:pt idx="2376">
                  <c:v>-66.071635939999993</c:v>
                </c:pt>
                <c:pt idx="2377">
                  <c:v>-67.203169040000006</c:v>
                </c:pt>
                <c:pt idx="2378">
                  <c:v>-65.096278359999999</c:v>
                </c:pt>
                <c:pt idx="2379">
                  <c:v>-67.202703119999995</c:v>
                </c:pt>
                <c:pt idx="2380">
                  <c:v>-66.737730510000006</c:v>
                </c:pt>
                <c:pt idx="2381">
                  <c:v>-66.475434759999999</c:v>
                </c:pt>
                <c:pt idx="2382">
                  <c:v>-66.769460010000003</c:v>
                </c:pt>
                <c:pt idx="2383">
                  <c:v>-66.629448519999997</c:v>
                </c:pt>
                <c:pt idx="2384">
                  <c:v>-66.581890959999996</c:v>
                </c:pt>
                <c:pt idx="2385">
                  <c:v>-67.235840940000003</c:v>
                </c:pt>
                <c:pt idx="2386">
                  <c:v>-66.721400930000001</c:v>
                </c:pt>
                <c:pt idx="2387">
                  <c:v>-65.980084390000002</c:v>
                </c:pt>
                <c:pt idx="2388">
                  <c:v>-67.730793700000007</c:v>
                </c:pt>
                <c:pt idx="2389">
                  <c:v>-69.123370890000004</c:v>
                </c:pt>
                <c:pt idx="2390">
                  <c:v>-70.314873059999996</c:v>
                </c:pt>
                <c:pt idx="2391">
                  <c:v>-71.256573720000006</c:v>
                </c:pt>
                <c:pt idx="2392">
                  <c:v>-70.91816206</c:v>
                </c:pt>
                <c:pt idx="2393">
                  <c:v>-71.054223440000001</c:v>
                </c:pt>
                <c:pt idx="2394">
                  <c:v>-70.760734139999997</c:v>
                </c:pt>
                <c:pt idx="2395">
                  <c:v>-71.22381609</c:v>
                </c:pt>
                <c:pt idx="2396">
                  <c:v>-71.149141880000002</c:v>
                </c:pt>
                <c:pt idx="2397">
                  <c:v>-71.861742730000003</c:v>
                </c:pt>
                <c:pt idx="2398">
                  <c:v>-72.138236480000003</c:v>
                </c:pt>
                <c:pt idx="2399">
                  <c:v>-71.536862080000006</c:v>
                </c:pt>
                <c:pt idx="2400">
                  <c:v>-70.516773540000003</c:v>
                </c:pt>
                <c:pt idx="2401">
                  <c:v>-71.924228549999995</c:v>
                </c:pt>
                <c:pt idx="2402">
                  <c:v>-71.393760569999998</c:v>
                </c:pt>
                <c:pt idx="2403">
                  <c:v>-70.655414210000004</c:v>
                </c:pt>
                <c:pt idx="2404">
                  <c:v>-70.449830550000001</c:v>
                </c:pt>
                <c:pt idx="2405">
                  <c:v>-69.911954159999993</c:v>
                </c:pt>
                <c:pt idx="2406">
                  <c:v>-72.374367149999998</c:v>
                </c:pt>
                <c:pt idx="2407">
                  <c:v>-71.659769299999994</c:v>
                </c:pt>
                <c:pt idx="2408">
                  <c:v>-71.625951470000004</c:v>
                </c:pt>
                <c:pt idx="2409">
                  <c:v>-70.671024500000001</c:v>
                </c:pt>
                <c:pt idx="2410">
                  <c:v>-70.468289670000004</c:v>
                </c:pt>
                <c:pt idx="2411">
                  <c:v>-71.444897130000001</c:v>
                </c:pt>
                <c:pt idx="2412">
                  <c:v>-71.722436819999999</c:v>
                </c:pt>
                <c:pt idx="2413">
                  <c:v>-70.807586069999999</c:v>
                </c:pt>
                <c:pt idx="2414">
                  <c:v>-70.515710380000002</c:v>
                </c:pt>
                <c:pt idx="2415">
                  <c:v>-71.69240945</c:v>
                </c:pt>
                <c:pt idx="2416">
                  <c:v>-68.411512000000002</c:v>
                </c:pt>
                <c:pt idx="2417">
                  <c:v>-36.626427970000002</c:v>
                </c:pt>
                <c:pt idx="2418">
                  <c:v>-35.557688849999998</c:v>
                </c:pt>
                <c:pt idx="2419">
                  <c:v>-37.38117707</c:v>
                </c:pt>
                <c:pt idx="2420">
                  <c:v>-36.297451899999999</c:v>
                </c:pt>
                <c:pt idx="2421">
                  <c:v>-36.545734959999997</c:v>
                </c:pt>
                <c:pt idx="2422">
                  <c:v>-36.917206010000001</c:v>
                </c:pt>
                <c:pt idx="2423">
                  <c:v>-37.709429909999997</c:v>
                </c:pt>
                <c:pt idx="2424">
                  <c:v>-37.33698614</c:v>
                </c:pt>
                <c:pt idx="2425">
                  <c:v>-36.658311830000002</c:v>
                </c:pt>
                <c:pt idx="2426">
                  <c:v>-35.900833179999999</c:v>
                </c:pt>
                <c:pt idx="2427">
                  <c:v>-37.057654049999996</c:v>
                </c:pt>
                <c:pt idx="2428">
                  <c:v>-36.671014880000001</c:v>
                </c:pt>
                <c:pt idx="2429">
                  <c:v>-38.619953170000002</c:v>
                </c:pt>
                <c:pt idx="2430">
                  <c:v>-36.699971300000001</c:v>
                </c:pt>
                <c:pt idx="2431">
                  <c:v>-36.84332328</c:v>
                </c:pt>
                <c:pt idx="2432">
                  <c:v>-37.691198569999997</c:v>
                </c:pt>
                <c:pt idx="2433">
                  <c:v>-38.138667159999997</c:v>
                </c:pt>
                <c:pt idx="2434">
                  <c:v>-37.36822008</c:v>
                </c:pt>
                <c:pt idx="2435">
                  <c:v>-37.38735046</c:v>
                </c:pt>
                <c:pt idx="2436">
                  <c:v>-36.812097119999997</c:v>
                </c:pt>
                <c:pt idx="2437">
                  <c:v>-36.348241889999997</c:v>
                </c:pt>
                <c:pt idx="2438">
                  <c:v>-36.65636567</c:v>
                </c:pt>
                <c:pt idx="2439">
                  <c:v>-38.810210310000002</c:v>
                </c:pt>
                <c:pt idx="2440">
                  <c:v>-36.934295929999998</c:v>
                </c:pt>
                <c:pt idx="2441">
                  <c:v>-36.734088079999999</c:v>
                </c:pt>
                <c:pt idx="2442">
                  <c:v>-36.470759010000002</c:v>
                </c:pt>
                <c:pt idx="2443">
                  <c:v>-37.41656777</c:v>
                </c:pt>
                <c:pt idx="2444">
                  <c:v>-36.505692699999997</c:v>
                </c:pt>
                <c:pt idx="2445">
                  <c:v>-35.854301100000001</c:v>
                </c:pt>
                <c:pt idx="2446">
                  <c:v>-26.026513720000001</c:v>
                </c:pt>
                <c:pt idx="2447">
                  <c:v>5.4308740000000002</c:v>
                </c:pt>
                <c:pt idx="2448">
                  <c:v>8.1552570299999996</c:v>
                </c:pt>
                <c:pt idx="2449">
                  <c:v>8.8238607499999997</c:v>
                </c:pt>
                <c:pt idx="2450">
                  <c:v>9.1140570099999998</c:v>
                </c:pt>
                <c:pt idx="2451">
                  <c:v>8.4814264099999992</c:v>
                </c:pt>
                <c:pt idx="2452">
                  <c:v>8.0781658600000004</c:v>
                </c:pt>
                <c:pt idx="2453">
                  <c:v>8.06336151</c:v>
                </c:pt>
                <c:pt idx="2454">
                  <c:v>7.8955162799999998</c:v>
                </c:pt>
                <c:pt idx="2455">
                  <c:v>8.8710327499999995</c:v>
                </c:pt>
                <c:pt idx="2456">
                  <c:v>8.7420416900000006</c:v>
                </c:pt>
                <c:pt idx="2457">
                  <c:v>8.3302888199999998</c:v>
                </c:pt>
                <c:pt idx="2458">
                  <c:v>8.3474874900000007</c:v>
                </c:pt>
                <c:pt idx="2459">
                  <c:v>7.89415844</c:v>
                </c:pt>
                <c:pt idx="2460">
                  <c:v>7.8786488600000002</c:v>
                </c:pt>
                <c:pt idx="2461">
                  <c:v>9.2276167099999995</c:v>
                </c:pt>
                <c:pt idx="2462">
                  <c:v>6.5192038999999999</c:v>
                </c:pt>
                <c:pt idx="2463">
                  <c:v>8.8095597600000008</c:v>
                </c:pt>
                <c:pt idx="2464">
                  <c:v>7.6935445299999996</c:v>
                </c:pt>
                <c:pt idx="2465">
                  <c:v>7.3684256000000001</c:v>
                </c:pt>
                <c:pt idx="2466">
                  <c:v>9.8899772899999991</c:v>
                </c:pt>
                <c:pt idx="2467">
                  <c:v>8.1851118399999994</c:v>
                </c:pt>
                <c:pt idx="2468">
                  <c:v>6.9164140700000001</c:v>
                </c:pt>
                <c:pt idx="2469">
                  <c:v>8.2184174199999998</c:v>
                </c:pt>
                <c:pt idx="2470">
                  <c:v>6.4530626599999996</c:v>
                </c:pt>
                <c:pt idx="2471">
                  <c:v>8.2821561199999998</c:v>
                </c:pt>
                <c:pt idx="2472">
                  <c:v>8.6740159600000002</c:v>
                </c:pt>
                <c:pt idx="2473">
                  <c:v>8.6510422800000004</c:v>
                </c:pt>
                <c:pt idx="2474">
                  <c:v>8.8266038899999995</c:v>
                </c:pt>
                <c:pt idx="2475">
                  <c:v>8.1568514499999996</c:v>
                </c:pt>
                <c:pt idx="2476">
                  <c:v>7.5827182400000002</c:v>
                </c:pt>
                <c:pt idx="2477">
                  <c:v>8.5111259100000005</c:v>
                </c:pt>
                <c:pt idx="2478">
                  <c:v>8.5925457600000001</c:v>
                </c:pt>
                <c:pt idx="2479">
                  <c:v>7.8936983300000003</c:v>
                </c:pt>
                <c:pt idx="2480">
                  <c:v>7.3750585700000002</c:v>
                </c:pt>
                <c:pt idx="2481">
                  <c:v>8.2282568000000005</c:v>
                </c:pt>
                <c:pt idx="2482">
                  <c:v>8.6782780099999997</c:v>
                </c:pt>
                <c:pt idx="2483">
                  <c:v>9.0972869099999993</c:v>
                </c:pt>
                <c:pt idx="2484">
                  <c:v>9.0982379299999998</c:v>
                </c:pt>
                <c:pt idx="2485">
                  <c:v>8.2172221600000004</c:v>
                </c:pt>
                <c:pt idx="2486">
                  <c:v>8.1708326800000002</c:v>
                </c:pt>
                <c:pt idx="2487">
                  <c:v>7.5307864599999998</c:v>
                </c:pt>
                <c:pt idx="2488">
                  <c:v>7.7207340599999998</c:v>
                </c:pt>
                <c:pt idx="2489">
                  <c:v>7.7977287400000002</c:v>
                </c:pt>
                <c:pt idx="2490">
                  <c:v>9.1093525399999997</c:v>
                </c:pt>
                <c:pt idx="2491">
                  <c:v>8.7854355500000008</c:v>
                </c:pt>
                <c:pt idx="2492">
                  <c:v>8.0140686500000005</c:v>
                </c:pt>
                <c:pt idx="2493">
                  <c:v>8.1499662700000002</c:v>
                </c:pt>
                <c:pt idx="2494">
                  <c:v>8.5394638999999994</c:v>
                </c:pt>
                <c:pt idx="2495">
                  <c:v>8.4933261899999994</c:v>
                </c:pt>
                <c:pt idx="2496">
                  <c:v>6.6203550199999999</c:v>
                </c:pt>
                <c:pt idx="2497">
                  <c:v>8.3707315399999995</c:v>
                </c:pt>
                <c:pt idx="2498">
                  <c:v>8.1502497700000003</c:v>
                </c:pt>
                <c:pt idx="2499">
                  <c:v>7.1128842199999998</c:v>
                </c:pt>
                <c:pt idx="2500">
                  <c:v>5.8935610900000004</c:v>
                </c:pt>
                <c:pt idx="2501">
                  <c:v>1.45492679</c:v>
                </c:pt>
                <c:pt idx="2502">
                  <c:v>-2.31083778</c:v>
                </c:pt>
                <c:pt idx="2503">
                  <c:v>-8.06664563</c:v>
                </c:pt>
                <c:pt idx="2504">
                  <c:v>-13.47996036</c:v>
                </c:pt>
                <c:pt idx="2505">
                  <c:v>-18.861728660000001</c:v>
                </c:pt>
                <c:pt idx="2506">
                  <c:v>-25.101337650000001</c:v>
                </c:pt>
                <c:pt idx="2507">
                  <c:v>-26.258635250000001</c:v>
                </c:pt>
                <c:pt idx="2508">
                  <c:v>-33.114934509999998</c:v>
                </c:pt>
                <c:pt idx="2509">
                  <c:v>-37.072755479999998</c:v>
                </c:pt>
                <c:pt idx="2510">
                  <c:v>-41.812483909999997</c:v>
                </c:pt>
                <c:pt idx="2511">
                  <c:v>-44.84424619</c:v>
                </c:pt>
                <c:pt idx="2512">
                  <c:v>-47.874972579999998</c:v>
                </c:pt>
                <c:pt idx="2513">
                  <c:v>-51.946616980000002</c:v>
                </c:pt>
                <c:pt idx="2514">
                  <c:v>-56.54220797</c:v>
                </c:pt>
                <c:pt idx="2515">
                  <c:v>-61.200681420000002</c:v>
                </c:pt>
                <c:pt idx="2516">
                  <c:v>-62.407054930000001</c:v>
                </c:pt>
                <c:pt idx="2517">
                  <c:v>-63.163560570000001</c:v>
                </c:pt>
                <c:pt idx="2518">
                  <c:v>-62.764833209999999</c:v>
                </c:pt>
                <c:pt idx="2519">
                  <c:v>-61.029971740000001</c:v>
                </c:pt>
                <c:pt idx="2520">
                  <c:v>-63.058423820000002</c:v>
                </c:pt>
                <c:pt idx="2521">
                  <c:v>-62.966651339999999</c:v>
                </c:pt>
                <c:pt idx="2522">
                  <c:v>-62.100069400000002</c:v>
                </c:pt>
                <c:pt idx="2523">
                  <c:v>-63.010539989999998</c:v>
                </c:pt>
                <c:pt idx="2524">
                  <c:v>-62.545565340000003</c:v>
                </c:pt>
                <c:pt idx="2525">
                  <c:v>-63.059904099999997</c:v>
                </c:pt>
                <c:pt idx="2526">
                  <c:v>-63.350642350000001</c:v>
                </c:pt>
                <c:pt idx="2527">
                  <c:v>-62.609481559999999</c:v>
                </c:pt>
                <c:pt idx="2528">
                  <c:v>-63.212856510000002</c:v>
                </c:pt>
                <c:pt idx="2529">
                  <c:v>-62.717236280000002</c:v>
                </c:pt>
                <c:pt idx="2530">
                  <c:v>-62.609816100000003</c:v>
                </c:pt>
                <c:pt idx="2531">
                  <c:v>-63.227818480000003</c:v>
                </c:pt>
                <c:pt idx="2532">
                  <c:v>-61.60287392</c:v>
                </c:pt>
                <c:pt idx="2533">
                  <c:v>-63.489129429999998</c:v>
                </c:pt>
                <c:pt idx="2534">
                  <c:v>-63.692673939999999</c:v>
                </c:pt>
                <c:pt idx="2535">
                  <c:v>-62.841318870000002</c:v>
                </c:pt>
                <c:pt idx="2536">
                  <c:v>-63.987115209999999</c:v>
                </c:pt>
                <c:pt idx="2537">
                  <c:v>-63.029784720000002</c:v>
                </c:pt>
                <c:pt idx="2538">
                  <c:v>-62.283895340000001</c:v>
                </c:pt>
                <c:pt idx="2539">
                  <c:v>-62.30102042</c:v>
                </c:pt>
                <c:pt idx="2540">
                  <c:v>-62.37486208</c:v>
                </c:pt>
                <c:pt idx="2541">
                  <c:v>-61.526696819999998</c:v>
                </c:pt>
                <c:pt idx="2542">
                  <c:v>-61.993372469999997</c:v>
                </c:pt>
                <c:pt idx="2543">
                  <c:v>-63.04327499</c:v>
                </c:pt>
                <c:pt idx="2544">
                  <c:v>-62.799545620000004</c:v>
                </c:pt>
                <c:pt idx="2545">
                  <c:v>-64.330625589999997</c:v>
                </c:pt>
                <c:pt idx="2546">
                  <c:v>-63.091476919999998</c:v>
                </c:pt>
                <c:pt idx="2547">
                  <c:v>-62.593102160000001</c:v>
                </c:pt>
                <c:pt idx="2548">
                  <c:v>-63.415346640000003</c:v>
                </c:pt>
                <c:pt idx="2549">
                  <c:v>-63.23082848</c:v>
                </c:pt>
                <c:pt idx="2550">
                  <c:v>-62.098209670000003</c:v>
                </c:pt>
                <c:pt idx="2551">
                  <c:v>-63.091869250000002</c:v>
                </c:pt>
                <c:pt idx="2552">
                  <c:v>-62.718061570000003</c:v>
                </c:pt>
                <c:pt idx="2553">
                  <c:v>-63.740244949999997</c:v>
                </c:pt>
                <c:pt idx="2554">
                  <c:v>-62.87101698</c:v>
                </c:pt>
                <c:pt idx="2555">
                  <c:v>-62.147080240000001</c:v>
                </c:pt>
                <c:pt idx="2556">
                  <c:v>-64.03372032</c:v>
                </c:pt>
                <c:pt idx="2557">
                  <c:v>-61.18595861</c:v>
                </c:pt>
                <c:pt idx="2558">
                  <c:v>-63.556077019999996</c:v>
                </c:pt>
                <c:pt idx="2559">
                  <c:v>-62.6893344</c:v>
                </c:pt>
                <c:pt idx="2560">
                  <c:v>-62.4746211</c:v>
                </c:pt>
                <c:pt idx="2561">
                  <c:v>-61.806664959999999</c:v>
                </c:pt>
                <c:pt idx="2562">
                  <c:v>-62.301338719999997</c:v>
                </c:pt>
                <c:pt idx="2563">
                  <c:v>-62.639922110000001</c:v>
                </c:pt>
                <c:pt idx="2564">
                  <c:v>-62.779133010000002</c:v>
                </c:pt>
                <c:pt idx="2565">
                  <c:v>-62.30139149</c:v>
                </c:pt>
                <c:pt idx="2566">
                  <c:v>-37.700911529999999</c:v>
                </c:pt>
                <c:pt idx="2567">
                  <c:v>-7.4449894199999997</c:v>
                </c:pt>
                <c:pt idx="2568">
                  <c:v>-4.9247060899999999</c:v>
                </c:pt>
                <c:pt idx="2569">
                  <c:v>-6.7937684300000001</c:v>
                </c:pt>
                <c:pt idx="2570">
                  <c:v>-7.4125542199999996</c:v>
                </c:pt>
                <c:pt idx="2571">
                  <c:v>-7.0778564700000004</c:v>
                </c:pt>
                <c:pt idx="2572">
                  <c:v>-5.9007158999999998</c:v>
                </c:pt>
                <c:pt idx="2573">
                  <c:v>-7.7558452200000003</c:v>
                </c:pt>
                <c:pt idx="2574">
                  <c:v>-6.6432102100000003</c:v>
                </c:pt>
                <c:pt idx="2575">
                  <c:v>-7.30771733</c:v>
                </c:pt>
                <c:pt idx="2576">
                  <c:v>-6.70185795</c:v>
                </c:pt>
                <c:pt idx="2577">
                  <c:v>-6.67281368</c:v>
                </c:pt>
                <c:pt idx="2578">
                  <c:v>-5.3850143599999996</c:v>
                </c:pt>
                <c:pt idx="2579">
                  <c:v>2.1326950099999999</c:v>
                </c:pt>
                <c:pt idx="2580">
                  <c:v>0.90707373000000002</c:v>
                </c:pt>
                <c:pt idx="2581">
                  <c:v>-0.20863751999999999</c:v>
                </c:pt>
                <c:pt idx="2582">
                  <c:v>1.24584714</c:v>
                </c:pt>
                <c:pt idx="2583">
                  <c:v>1.0937616800000001</c:v>
                </c:pt>
                <c:pt idx="2584">
                  <c:v>0.79894224000000003</c:v>
                </c:pt>
                <c:pt idx="2585">
                  <c:v>1.9895294699999999</c:v>
                </c:pt>
                <c:pt idx="2586">
                  <c:v>0.47028625000000002</c:v>
                </c:pt>
                <c:pt idx="2587">
                  <c:v>2.29944163</c:v>
                </c:pt>
                <c:pt idx="2588">
                  <c:v>1.35594039</c:v>
                </c:pt>
                <c:pt idx="2589">
                  <c:v>1.5885403</c:v>
                </c:pt>
                <c:pt idx="2590">
                  <c:v>-0.19348899999999999</c:v>
                </c:pt>
                <c:pt idx="2591">
                  <c:v>-0.22403329999999999</c:v>
                </c:pt>
                <c:pt idx="2592">
                  <c:v>0.77904218000000003</c:v>
                </c:pt>
                <c:pt idx="2593">
                  <c:v>-0.82689336000000002</c:v>
                </c:pt>
                <c:pt idx="2594">
                  <c:v>1.64886055</c:v>
                </c:pt>
                <c:pt idx="2595">
                  <c:v>0.92168041000000001</c:v>
                </c:pt>
                <c:pt idx="2596">
                  <c:v>0.25283333000000002</c:v>
                </c:pt>
                <c:pt idx="2597">
                  <c:v>1.98786258</c:v>
                </c:pt>
                <c:pt idx="2598">
                  <c:v>2.0195926800000001</c:v>
                </c:pt>
                <c:pt idx="2599">
                  <c:v>0.75335929999999995</c:v>
                </c:pt>
                <c:pt idx="2600">
                  <c:v>3.07312327</c:v>
                </c:pt>
                <c:pt idx="2601">
                  <c:v>0.74847244999999996</c:v>
                </c:pt>
                <c:pt idx="2602">
                  <c:v>1.7150643999999999</c:v>
                </c:pt>
                <c:pt idx="2603">
                  <c:v>0.90818957</c:v>
                </c:pt>
                <c:pt idx="2604">
                  <c:v>1.1263599799999999</c:v>
                </c:pt>
                <c:pt idx="2605">
                  <c:v>1.6979518899999999</c:v>
                </c:pt>
                <c:pt idx="2606">
                  <c:v>0.38149927</c:v>
                </c:pt>
                <c:pt idx="2607">
                  <c:v>-0.43681445000000002</c:v>
                </c:pt>
                <c:pt idx="2608">
                  <c:v>1.1396390700000001</c:v>
                </c:pt>
                <c:pt idx="2609">
                  <c:v>1.3725944800000001</c:v>
                </c:pt>
                <c:pt idx="2610">
                  <c:v>1.1704911200000001</c:v>
                </c:pt>
                <c:pt idx="2611">
                  <c:v>0.47334653999999998</c:v>
                </c:pt>
                <c:pt idx="2612">
                  <c:v>1.1705085</c:v>
                </c:pt>
                <c:pt idx="2613">
                  <c:v>1.12564759</c:v>
                </c:pt>
                <c:pt idx="2614">
                  <c:v>1.0457813899999999</c:v>
                </c:pt>
                <c:pt idx="2615">
                  <c:v>0.78381186999999997</c:v>
                </c:pt>
                <c:pt idx="2616">
                  <c:v>0.62845669000000004</c:v>
                </c:pt>
                <c:pt idx="2617">
                  <c:v>1.54035012</c:v>
                </c:pt>
                <c:pt idx="2618">
                  <c:v>2.173626E-2</c:v>
                </c:pt>
                <c:pt idx="2619">
                  <c:v>2.4363357799999998</c:v>
                </c:pt>
                <c:pt idx="2620">
                  <c:v>1.8318785500000001</c:v>
                </c:pt>
                <c:pt idx="2621">
                  <c:v>1.24754375</c:v>
                </c:pt>
                <c:pt idx="2622">
                  <c:v>0.59793527999999996</c:v>
                </c:pt>
                <c:pt idx="2623">
                  <c:v>1.7086147599999999</c:v>
                </c:pt>
                <c:pt idx="2624">
                  <c:v>0.16158019000000001</c:v>
                </c:pt>
                <c:pt idx="2625">
                  <c:v>0.75194360999999998</c:v>
                </c:pt>
                <c:pt idx="2626">
                  <c:v>0.47242283000000002</c:v>
                </c:pt>
                <c:pt idx="2627">
                  <c:v>1.5701327</c:v>
                </c:pt>
                <c:pt idx="2628">
                  <c:v>1.07305937</c:v>
                </c:pt>
                <c:pt idx="2629">
                  <c:v>1.4930766099999999</c:v>
                </c:pt>
                <c:pt idx="2630">
                  <c:v>1.4153894199999999</c:v>
                </c:pt>
                <c:pt idx="2631">
                  <c:v>0.76685654000000003</c:v>
                </c:pt>
                <c:pt idx="2632">
                  <c:v>2.8075578399999999</c:v>
                </c:pt>
                <c:pt idx="2633">
                  <c:v>1.7120199199999999</c:v>
                </c:pt>
                <c:pt idx="2634">
                  <c:v>2.1417982699999998</c:v>
                </c:pt>
                <c:pt idx="2635">
                  <c:v>1.64659581</c:v>
                </c:pt>
                <c:pt idx="2636">
                  <c:v>0.27074421999999998</c:v>
                </c:pt>
                <c:pt idx="2637">
                  <c:v>1.9116323900000001</c:v>
                </c:pt>
                <c:pt idx="2638">
                  <c:v>2.29521752</c:v>
                </c:pt>
                <c:pt idx="2639">
                  <c:v>1.9921010299999999</c:v>
                </c:pt>
                <c:pt idx="2640">
                  <c:v>1.2947193100000001</c:v>
                </c:pt>
                <c:pt idx="2641">
                  <c:v>1.8042299900000001</c:v>
                </c:pt>
                <c:pt idx="2642">
                  <c:v>1.8751541899999999</c:v>
                </c:pt>
                <c:pt idx="2643">
                  <c:v>1.1240630700000001</c:v>
                </c:pt>
                <c:pt idx="2644">
                  <c:v>0.17856494000000001</c:v>
                </c:pt>
                <c:pt idx="2645">
                  <c:v>0.37846389000000003</c:v>
                </c:pt>
                <c:pt idx="2646">
                  <c:v>1.1974884400000001</c:v>
                </c:pt>
                <c:pt idx="2647">
                  <c:v>1.0889125900000001</c:v>
                </c:pt>
                <c:pt idx="2648">
                  <c:v>1.6495014100000001</c:v>
                </c:pt>
                <c:pt idx="2649">
                  <c:v>0.33601062999999998</c:v>
                </c:pt>
                <c:pt idx="2650">
                  <c:v>1.12431138</c:v>
                </c:pt>
                <c:pt idx="2651">
                  <c:v>0.16256522000000001</c:v>
                </c:pt>
                <c:pt idx="2652">
                  <c:v>1.2454550900000001</c:v>
                </c:pt>
                <c:pt idx="2653">
                  <c:v>0.55019320000000005</c:v>
                </c:pt>
                <c:pt idx="2654">
                  <c:v>1.5512740599999999</c:v>
                </c:pt>
                <c:pt idx="2655">
                  <c:v>0.39234564</c:v>
                </c:pt>
                <c:pt idx="2656">
                  <c:v>0.41255043000000002</c:v>
                </c:pt>
                <c:pt idx="2657">
                  <c:v>1.07479697</c:v>
                </c:pt>
                <c:pt idx="2658">
                  <c:v>2.12572932</c:v>
                </c:pt>
                <c:pt idx="2659">
                  <c:v>-2.7598770000000002E-2</c:v>
                </c:pt>
                <c:pt idx="2660">
                  <c:v>2.5748608800000001</c:v>
                </c:pt>
                <c:pt idx="2661">
                  <c:v>1.6432901600000001</c:v>
                </c:pt>
                <c:pt idx="2662">
                  <c:v>1.0897429700000001</c:v>
                </c:pt>
                <c:pt idx="2663">
                  <c:v>0.28463712000000002</c:v>
                </c:pt>
                <c:pt idx="2664">
                  <c:v>1.8141972399999999</c:v>
                </c:pt>
                <c:pt idx="2665">
                  <c:v>1.4721429699999999</c:v>
                </c:pt>
                <c:pt idx="2666">
                  <c:v>0.48795399</c:v>
                </c:pt>
                <c:pt idx="2667">
                  <c:v>0.94869068000000001</c:v>
                </c:pt>
                <c:pt idx="2668">
                  <c:v>0.20246025000000001</c:v>
                </c:pt>
                <c:pt idx="2669">
                  <c:v>1.5667150400000001</c:v>
                </c:pt>
                <c:pt idx="2670">
                  <c:v>0.88608969999999998</c:v>
                </c:pt>
                <c:pt idx="2671">
                  <c:v>0.91542303000000003</c:v>
                </c:pt>
                <c:pt idx="2672">
                  <c:v>0.81058737999999997</c:v>
                </c:pt>
                <c:pt idx="2673">
                  <c:v>1.1185232700000001</c:v>
                </c:pt>
                <c:pt idx="2674">
                  <c:v>1.2694333900000001</c:v>
                </c:pt>
                <c:pt idx="2675">
                  <c:v>0.45220895</c:v>
                </c:pt>
                <c:pt idx="2676">
                  <c:v>5.206972E-2</c:v>
                </c:pt>
                <c:pt idx="2677">
                  <c:v>1.5210160699999999</c:v>
                </c:pt>
                <c:pt idx="2678">
                  <c:v>1.56725161</c:v>
                </c:pt>
                <c:pt idx="2679">
                  <c:v>2.0024561099999998</c:v>
                </c:pt>
                <c:pt idx="2680">
                  <c:v>2.3474051600000001</c:v>
                </c:pt>
                <c:pt idx="2681">
                  <c:v>0.88708229999999999</c:v>
                </c:pt>
                <c:pt idx="2682">
                  <c:v>1.70607266</c:v>
                </c:pt>
                <c:pt idx="2683">
                  <c:v>1.5383722099999999</c:v>
                </c:pt>
                <c:pt idx="2684">
                  <c:v>1.7074436</c:v>
                </c:pt>
                <c:pt idx="2685">
                  <c:v>0.93225714000000004</c:v>
                </c:pt>
                <c:pt idx="2686">
                  <c:v>1.3797277699999999</c:v>
                </c:pt>
                <c:pt idx="2687">
                  <c:v>1.6171667000000001</c:v>
                </c:pt>
                <c:pt idx="2688">
                  <c:v>1.3995304</c:v>
                </c:pt>
                <c:pt idx="2689">
                  <c:v>2.2932932300000002</c:v>
                </c:pt>
                <c:pt idx="2690">
                  <c:v>1.87754149</c:v>
                </c:pt>
                <c:pt idx="2691">
                  <c:v>1.67679157</c:v>
                </c:pt>
                <c:pt idx="2692">
                  <c:v>1.9698484700000001</c:v>
                </c:pt>
                <c:pt idx="2693">
                  <c:v>0.60842076</c:v>
                </c:pt>
                <c:pt idx="2694">
                  <c:v>1.7069914500000001</c:v>
                </c:pt>
                <c:pt idx="2695">
                  <c:v>0.63930960000000003</c:v>
                </c:pt>
                <c:pt idx="2696">
                  <c:v>2.1702790200000002</c:v>
                </c:pt>
                <c:pt idx="2697">
                  <c:v>-0.11785029</c:v>
                </c:pt>
                <c:pt idx="2698">
                  <c:v>1.8775106399999999</c:v>
                </c:pt>
                <c:pt idx="2699">
                  <c:v>1.4020743899999999</c:v>
                </c:pt>
                <c:pt idx="2700">
                  <c:v>1.0439566199999999</c:v>
                </c:pt>
                <c:pt idx="2701">
                  <c:v>1.1370470800000001</c:v>
                </c:pt>
                <c:pt idx="2702">
                  <c:v>1.4602693899999999</c:v>
                </c:pt>
                <c:pt idx="2703">
                  <c:v>1.36534786</c:v>
                </c:pt>
                <c:pt idx="2704">
                  <c:v>0.88042597</c:v>
                </c:pt>
                <c:pt idx="2705">
                  <c:v>1.0678789399999999</c:v>
                </c:pt>
                <c:pt idx="2706">
                  <c:v>2.1905664900000001</c:v>
                </c:pt>
                <c:pt idx="2707">
                  <c:v>1.3538208</c:v>
                </c:pt>
                <c:pt idx="2708">
                  <c:v>1.22918734</c:v>
                </c:pt>
                <c:pt idx="2709">
                  <c:v>2.29685556</c:v>
                </c:pt>
                <c:pt idx="2710">
                  <c:v>1.4781629000000001</c:v>
                </c:pt>
                <c:pt idx="2711">
                  <c:v>2.7739916999999998</c:v>
                </c:pt>
                <c:pt idx="2712">
                  <c:v>0.91891140999999998</c:v>
                </c:pt>
                <c:pt idx="2713">
                  <c:v>0.19150917000000001</c:v>
                </c:pt>
                <c:pt idx="2714">
                  <c:v>1.7094092000000001</c:v>
                </c:pt>
                <c:pt idx="2715">
                  <c:v>2.71393357</c:v>
                </c:pt>
                <c:pt idx="2716">
                  <c:v>1.3838509299999999</c:v>
                </c:pt>
                <c:pt idx="2717">
                  <c:v>1.7110662699999999</c:v>
                </c:pt>
                <c:pt idx="2718">
                  <c:v>0.99429053000000001</c:v>
                </c:pt>
                <c:pt idx="2719">
                  <c:v>1.5506734200000001</c:v>
                </c:pt>
                <c:pt idx="2720">
                  <c:v>1.16102079</c:v>
                </c:pt>
                <c:pt idx="2721">
                  <c:v>1.00806766</c:v>
                </c:pt>
                <c:pt idx="2722">
                  <c:v>1.8305752500000001</c:v>
                </c:pt>
                <c:pt idx="2723">
                  <c:v>1.5673831199999999</c:v>
                </c:pt>
                <c:pt idx="2724">
                  <c:v>1.54925442</c:v>
                </c:pt>
                <c:pt idx="2725">
                  <c:v>1.08714018</c:v>
                </c:pt>
                <c:pt idx="2726">
                  <c:v>0.74650428999999996</c:v>
                </c:pt>
                <c:pt idx="2727">
                  <c:v>1.68994139</c:v>
                </c:pt>
                <c:pt idx="2728">
                  <c:v>1.3539829299999999</c:v>
                </c:pt>
                <c:pt idx="2729">
                  <c:v>1.7043903</c:v>
                </c:pt>
                <c:pt idx="2730">
                  <c:v>0.59585197000000001</c:v>
                </c:pt>
                <c:pt idx="2731">
                  <c:v>0.76247399000000005</c:v>
                </c:pt>
                <c:pt idx="2732">
                  <c:v>1.0749931699999999</c:v>
                </c:pt>
                <c:pt idx="2733">
                  <c:v>1.9848749699999999</c:v>
                </c:pt>
                <c:pt idx="2734">
                  <c:v>0.90178818999999999</c:v>
                </c:pt>
                <c:pt idx="2735">
                  <c:v>0.28187720999999999</c:v>
                </c:pt>
                <c:pt idx="2736">
                  <c:v>1.0579728399999999</c:v>
                </c:pt>
                <c:pt idx="2737">
                  <c:v>0.96728702</c:v>
                </c:pt>
                <c:pt idx="2738">
                  <c:v>2.0299100399999999</c:v>
                </c:pt>
                <c:pt idx="2739">
                  <c:v>1.66159904</c:v>
                </c:pt>
                <c:pt idx="2740">
                  <c:v>0.43942223000000002</c:v>
                </c:pt>
                <c:pt idx="2741">
                  <c:v>1.0568954800000001</c:v>
                </c:pt>
                <c:pt idx="2742">
                  <c:v>1.49097608</c:v>
                </c:pt>
                <c:pt idx="2743">
                  <c:v>0.98305074000000003</c:v>
                </c:pt>
                <c:pt idx="2744">
                  <c:v>1.2917387300000001</c:v>
                </c:pt>
                <c:pt idx="2745">
                  <c:v>0.25186219999999998</c:v>
                </c:pt>
                <c:pt idx="2746">
                  <c:v>1.5396390099999999</c:v>
                </c:pt>
                <c:pt idx="2747">
                  <c:v>1.2284553899999999</c:v>
                </c:pt>
                <c:pt idx="2748">
                  <c:v>0.79822718999999998</c:v>
                </c:pt>
                <c:pt idx="2749">
                  <c:v>1.27469158</c:v>
                </c:pt>
                <c:pt idx="2750">
                  <c:v>2.368934E-2</c:v>
                </c:pt>
                <c:pt idx="2751">
                  <c:v>2.0349234300000001</c:v>
                </c:pt>
                <c:pt idx="2752">
                  <c:v>0.42841980000000002</c:v>
                </c:pt>
                <c:pt idx="2753">
                  <c:v>0.90503666000000005</c:v>
                </c:pt>
                <c:pt idx="2754">
                  <c:v>2.7470803199999998</c:v>
                </c:pt>
                <c:pt idx="2755">
                  <c:v>0.90028078</c:v>
                </c:pt>
                <c:pt idx="2756">
                  <c:v>1.1971290400000001</c:v>
                </c:pt>
                <c:pt idx="2757">
                  <c:v>1.8062598299999999</c:v>
                </c:pt>
                <c:pt idx="2758">
                  <c:v>1.0951468200000001</c:v>
                </c:pt>
                <c:pt idx="2759">
                  <c:v>1.33595997</c:v>
                </c:pt>
                <c:pt idx="2760">
                  <c:v>1.60956575</c:v>
                </c:pt>
                <c:pt idx="2761">
                  <c:v>1.8399357300000001</c:v>
                </c:pt>
                <c:pt idx="2762">
                  <c:v>2.1779279599999999</c:v>
                </c:pt>
                <c:pt idx="2763">
                  <c:v>1.9446623599999999</c:v>
                </c:pt>
                <c:pt idx="2764">
                  <c:v>0.50803525999999999</c:v>
                </c:pt>
                <c:pt idx="2765">
                  <c:v>1.5448951399999999</c:v>
                </c:pt>
                <c:pt idx="2766">
                  <c:v>0.98853701999999999</c:v>
                </c:pt>
                <c:pt idx="2767">
                  <c:v>1.46889409</c:v>
                </c:pt>
                <c:pt idx="2768">
                  <c:v>1.9803164900000001</c:v>
                </c:pt>
                <c:pt idx="2769">
                  <c:v>1.8847582000000001</c:v>
                </c:pt>
                <c:pt idx="2770">
                  <c:v>1.82340372</c:v>
                </c:pt>
                <c:pt idx="2771">
                  <c:v>1.60549126</c:v>
                </c:pt>
                <c:pt idx="2772">
                  <c:v>-0.76056533000000004</c:v>
                </c:pt>
                <c:pt idx="2773">
                  <c:v>0.69294610000000001</c:v>
                </c:pt>
                <c:pt idx="2774">
                  <c:v>3.57691E-3</c:v>
                </c:pt>
                <c:pt idx="2775">
                  <c:v>0.94803638999999995</c:v>
                </c:pt>
                <c:pt idx="2776">
                  <c:v>1.1609145700000001</c:v>
                </c:pt>
                <c:pt idx="2777">
                  <c:v>2.1470907499999998</c:v>
                </c:pt>
                <c:pt idx="2778">
                  <c:v>1.43585082</c:v>
                </c:pt>
                <c:pt idx="2779">
                  <c:v>4.2367500000000002E-2</c:v>
                </c:pt>
                <c:pt idx="2780">
                  <c:v>-0.11043472999999999</c:v>
                </c:pt>
                <c:pt idx="2781">
                  <c:v>1.54599394</c:v>
                </c:pt>
                <c:pt idx="2782">
                  <c:v>1.6668130000000001</c:v>
                </c:pt>
                <c:pt idx="2783">
                  <c:v>1.22167896</c:v>
                </c:pt>
                <c:pt idx="2784">
                  <c:v>1.55483091</c:v>
                </c:pt>
                <c:pt idx="2785">
                  <c:v>1.3871012300000001</c:v>
                </c:pt>
                <c:pt idx="2786">
                  <c:v>0.95244406000000004</c:v>
                </c:pt>
                <c:pt idx="2787">
                  <c:v>0.95827788999999997</c:v>
                </c:pt>
                <c:pt idx="2788">
                  <c:v>1.66749671</c:v>
                </c:pt>
                <c:pt idx="2789">
                  <c:v>0.53904236000000005</c:v>
                </c:pt>
                <c:pt idx="2790">
                  <c:v>1.0640586000000001</c:v>
                </c:pt>
                <c:pt idx="2791">
                  <c:v>0.89618799999999998</c:v>
                </c:pt>
                <c:pt idx="2792">
                  <c:v>2.0230374900000001</c:v>
                </c:pt>
                <c:pt idx="2793">
                  <c:v>1.51454391</c:v>
                </c:pt>
                <c:pt idx="2794">
                  <c:v>1.2627977500000001</c:v>
                </c:pt>
                <c:pt idx="2795">
                  <c:v>2.2863647</c:v>
                </c:pt>
                <c:pt idx="2796">
                  <c:v>0.10368606</c:v>
                </c:pt>
                <c:pt idx="2797">
                  <c:v>1.68453838</c:v>
                </c:pt>
                <c:pt idx="2798">
                  <c:v>1.99174731</c:v>
                </c:pt>
                <c:pt idx="2799">
                  <c:v>1.16945503</c:v>
                </c:pt>
                <c:pt idx="2800">
                  <c:v>1.2191414</c:v>
                </c:pt>
                <c:pt idx="2801">
                  <c:v>1.57620893</c:v>
                </c:pt>
                <c:pt idx="2802">
                  <c:v>0.63092824000000003</c:v>
                </c:pt>
                <c:pt idx="2803">
                  <c:v>1.0629099900000001</c:v>
                </c:pt>
                <c:pt idx="2804">
                  <c:v>0.95867367000000003</c:v>
                </c:pt>
                <c:pt idx="2805">
                  <c:v>1.53065834</c:v>
                </c:pt>
                <c:pt idx="2806">
                  <c:v>2.1730923199999999</c:v>
                </c:pt>
                <c:pt idx="2807">
                  <c:v>-1.424775E-2</c:v>
                </c:pt>
                <c:pt idx="2808">
                  <c:v>1.1277685099999999</c:v>
                </c:pt>
                <c:pt idx="2809">
                  <c:v>1.2038649400000001</c:v>
                </c:pt>
                <c:pt idx="2810">
                  <c:v>0.68087971000000003</c:v>
                </c:pt>
                <c:pt idx="2811">
                  <c:v>1.39063363</c:v>
                </c:pt>
                <c:pt idx="2812">
                  <c:v>1.2660140900000001</c:v>
                </c:pt>
                <c:pt idx="2813">
                  <c:v>1.57847286</c:v>
                </c:pt>
                <c:pt idx="2814">
                  <c:v>0.79139188000000005</c:v>
                </c:pt>
                <c:pt idx="2815">
                  <c:v>-0.43765969999999998</c:v>
                </c:pt>
                <c:pt idx="2816">
                  <c:v>-2.0448899999999999E-2</c:v>
                </c:pt>
                <c:pt idx="2817">
                  <c:v>2.0411217100000001</c:v>
                </c:pt>
                <c:pt idx="2818">
                  <c:v>1.6383846799999999</c:v>
                </c:pt>
                <c:pt idx="2819">
                  <c:v>1.03152672</c:v>
                </c:pt>
                <c:pt idx="2820">
                  <c:v>1.38930847</c:v>
                </c:pt>
                <c:pt idx="2821">
                  <c:v>1.5761545800000001</c:v>
                </c:pt>
                <c:pt idx="2822">
                  <c:v>1.7172434000000001</c:v>
                </c:pt>
                <c:pt idx="2823">
                  <c:v>2.2567191900000001</c:v>
                </c:pt>
                <c:pt idx="2824">
                  <c:v>1.68204474</c:v>
                </c:pt>
                <c:pt idx="2825">
                  <c:v>-0.46829194000000002</c:v>
                </c:pt>
                <c:pt idx="2826">
                  <c:v>0.56759355</c:v>
                </c:pt>
                <c:pt idx="2827">
                  <c:v>0.92280463999999995</c:v>
                </c:pt>
                <c:pt idx="2828">
                  <c:v>0.77020221</c:v>
                </c:pt>
                <c:pt idx="2829">
                  <c:v>1.6083158</c:v>
                </c:pt>
                <c:pt idx="2830">
                  <c:v>1.45715265</c:v>
                </c:pt>
                <c:pt idx="2831">
                  <c:v>1.4037837</c:v>
                </c:pt>
                <c:pt idx="2832">
                  <c:v>1.3703726199999999</c:v>
                </c:pt>
                <c:pt idx="2833">
                  <c:v>-0.55917413999999999</c:v>
                </c:pt>
                <c:pt idx="2834">
                  <c:v>1.8696670099999999</c:v>
                </c:pt>
                <c:pt idx="2835">
                  <c:v>1.27296042</c:v>
                </c:pt>
                <c:pt idx="2836">
                  <c:v>1.8716780099999999</c:v>
                </c:pt>
                <c:pt idx="2837">
                  <c:v>0.66267078000000001</c:v>
                </c:pt>
                <c:pt idx="2838">
                  <c:v>1.4717581900000001</c:v>
                </c:pt>
                <c:pt idx="2839">
                  <c:v>1.3592590200000001</c:v>
                </c:pt>
                <c:pt idx="2840">
                  <c:v>0.35014239000000003</c:v>
                </c:pt>
                <c:pt idx="2841">
                  <c:v>1.3437490299999999</c:v>
                </c:pt>
                <c:pt idx="2842">
                  <c:v>1.0619485500000001</c:v>
                </c:pt>
                <c:pt idx="2843">
                  <c:v>0.80333589999999999</c:v>
                </c:pt>
                <c:pt idx="2844">
                  <c:v>1.3730700600000001</c:v>
                </c:pt>
                <c:pt idx="2845">
                  <c:v>1.66581136</c:v>
                </c:pt>
                <c:pt idx="2846">
                  <c:v>1.3717211499999999</c:v>
                </c:pt>
                <c:pt idx="2847">
                  <c:v>2.79760769</c:v>
                </c:pt>
                <c:pt idx="2848">
                  <c:v>1.7751459599999999</c:v>
                </c:pt>
                <c:pt idx="2849">
                  <c:v>0.18247963</c:v>
                </c:pt>
                <c:pt idx="2850">
                  <c:v>0.63348347999999999</c:v>
                </c:pt>
                <c:pt idx="2851">
                  <c:v>1.5255170499999999</c:v>
                </c:pt>
                <c:pt idx="2852">
                  <c:v>2.3503129500000002</c:v>
                </c:pt>
                <c:pt idx="2853">
                  <c:v>2.1792905199999999</c:v>
                </c:pt>
                <c:pt idx="2854">
                  <c:v>-0.60338641000000004</c:v>
                </c:pt>
                <c:pt idx="2855">
                  <c:v>1.4711846900000001</c:v>
                </c:pt>
                <c:pt idx="2856">
                  <c:v>1.26747761</c:v>
                </c:pt>
                <c:pt idx="2857">
                  <c:v>0.32232158</c:v>
                </c:pt>
                <c:pt idx="2858">
                  <c:v>-0.41962171999999998</c:v>
                </c:pt>
                <c:pt idx="2859">
                  <c:v>2.3529493600000002</c:v>
                </c:pt>
                <c:pt idx="2860">
                  <c:v>1.3698040499999999</c:v>
                </c:pt>
                <c:pt idx="2861">
                  <c:v>1.2337758599999999</c:v>
                </c:pt>
                <c:pt idx="2862">
                  <c:v>1.7892805300000001</c:v>
                </c:pt>
                <c:pt idx="2863">
                  <c:v>0.46369384000000002</c:v>
                </c:pt>
                <c:pt idx="2864">
                  <c:v>2.3379012800000001</c:v>
                </c:pt>
                <c:pt idx="2865">
                  <c:v>1.74643226</c:v>
                </c:pt>
                <c:pt idx="2866">
                  <c:v>2.59805135</c:v>
                </c:pt>
                <c:pt idx="2867">
                  <c:v>1.6821774300000001</c:v>
                </c:pt>
                <c:pt idx="2868">
                  <c:v>1.38591584</c:v>
                </c:pt>
                <c:pt idx="2869">
                  <c:v>1.07683884</c:v>
                </c:pt>
                <c:pt idx="2870">
                  <c:v>0.23945100999999999</c:v>
                </c:pt>
                <c:pt idx="2871">
                  <c:v>2.9355742500000002</c:v>
                </c:pt>
                <c:pt idx="2872">
                  <c:v>1.2713416200000001</c:v>
                </c:pt>
                <c:pt idx="2873">
                  <c:v>2.0253069799999999</c:v>
                </c:pt>
                <c:pt idx="2874">
                  <c:v>1.8711601</c:v>
                </c:pt>
                <c:pt idx="2875">
                  <c:v>1.4078547400000001</c:v>
                </c:pt>
                <c:pt idx="2876">
                  <c:v>1.56116063</c:v>
                </c:pt>
                <c:pt idx="2877">
                  <c:v>4.4365410000000001E-2</c:v>
                </c:pt>
                <c:pt idx="2878">
                  <c:v>2.1919629299999999</c:v>
                </c:pt>
                <c:pt idx="2879">
                  <c:v>1.06226686</c:v>
                </c:pt>
                <c:pt idx="2880">
                  <c:v>2.4670176499999998</c:v>
                </c:pt>
                <c:pt idx="2881">
                  <c:v>1.3854326299999999</c:v>
                </c:pt>
                <c:pt idx="2882">
                  <c:v>1.0255146900000001</c:v>
                </c:pt>
                <c:pt idx="2883">
                  <c:v>1.6777472</c:v>
                </c:pt>
                <c:pt idx="2884">
                  <c:v>0.40838630999999997</c:v>
                </c:pt>
                <c:pt idx="2885">
                  <c:v>1.5380990699999999</c:v>
                </c:pt>
                <c:pt idx="2886">
                  <c:v>0.28670675000000001</c:v>
                </c:pt>
                <c:pt idx="2887">
                  <c:v>0.88911733999999998</c:v>
                </c:pt>
                <c:pt idx="2888">
                  <c:v>2.15982071</c:v>
                </c:pt>
                <c:pt idx="2889">
                  <c:v>2.28490532</c:v>
                </c:pt>
                <c:pt idx="2890">
                  <c:v>1.2153986699999999</c:v>
                </c:pt>
                <c:pt idx="2891">
                  <c:v>0.18038312000000001</c:v>
                </c:pt>
                <c:pt idx="2892">
                  <c:v>1.49397297</c:v>
                </c:pt>
                <c:pt idx="2893">
                  <c:v>1.50928247</c:v>
                </c:pt>
                <c:pt idx="2894">
                  <c:v>-0.61300173000000002</c:v>
                </c:pt>
                <c:pt idx="2895">
                  <c:v>1.8791539900000001</c:v>
                </c:pt>
                <c:pt idx="2896">
                  <c:v>0.61342452000000003</c:v>
                </c:pt>
                <c:pt idx="2897">
                  <c:v>0.82667022000000001</c:v>
                </c:pt>
                <c:pt idx="2898">
                  <c:v>0.25342176</c:v>
                </c:pt>
                <c:pt idx="2899">
                  <c:v>0.99854034999999997</c:v>
                </c:pt>
                <c:pt idx="2900">
                  <c:v>0.76723240000000004</c:v>
                </c:pt>
                <c:pt idx="2901">
                  <c:v>0.75127310000000003</c:v>
                </c:pt>
                <c:pt idx="2902">
                  <c:v>2.15999447</c:v>
                </c:pt>
                <c:pt idx="2903">
                  <c:v>1.0287408300000001</c:v>
                </c:pt>
                <c:pt idx="2904">
                  <c:v>2.5787920299999998</c:v>
                </c:pt>
                <c:pt idx="2905">
                  <c:v>1.6668978299999999</c:v>
                </c:pt>
                <c:pt idx="2906">
                  <c:v>1.3673300100000001</c:v>
                </c:pt>
                <c:pt idx="2907">
                  <c:v>0.14884658000000001</c:v>
                </c:pt>
                <c:pt idx="2908">
                  <c:v>0.95107556000000004</c:v>
                </c:pt>
                <c:pt idx="2909">
                  <c:v>2.4396013600000002</c:v>
                </c:pt>
                <c:pt idx="2910">
                  <c:v>2.17458017</c:v>
                </c:pt>
                <c:pt idx="2911">
                  <c:v>1.2452055399999999</c:v>
                </c:pt>
                <c:pt idx="2912">
                  <c:v>2.0641550999999998</c:v>
                </c:pt>
                <c:pt idx="2913">
                  <c:v>1.5410141500000001</c:v>
                </c:pt>
                <c:pt idx="2914">
                  <c:v>0.90886356000000001</c:v>
                </c:pt>
                <c:pt idx="2915">
                  <c:v>2.9510205699999998</c:v>
                </c:pt>
                <c:pt idx="2916">
                  <c:v>1.3860287600000001</c:v>
                </c:pt>
                <c:pt idx="2917">
                  <c:v>2.6116031300000002</c:v>
                </c:pt>
                <c:pt idx="2918">
                  <c:v>0.92478380999999998</c:v>
                </c:pt>
                <c:pt idx="2919">
                  <c:v>1.5894788099999999</c:v>
                </c:pt>
                <c:pt idx="2920">
                  <c:v>0.50207411000000002</c:v>
                </c:pt>
                <c:pt idx="2921">
                  <c:v>1.0449891200000001</c:v>
                </c:pt>
                <c:pt idx="2922">
                  <c:v>1.8225467099999999</c:v>
                </c:pt>
                <c:pt idx="2923">
                  <c:v>1.46125862</c:v>
                </c:pt>
                <c:pt idx="2924">
                  <c:v>1.88135629</c:v>
                </c:pt>
                <c:pt idx="2925">
                  <c:v>0.89190720000000001</c:v>
                </c:pt>
                <c:pt idx="2926">
                  <c:v>0.64396600000000004</c:v>
                </c:pt>
                <c:pt idx="2927">
                  <c:v>2.7295149599999999</c:v>
                </c:pt>
                <c:pt idx="2928">
                  <c:v>3.4458621699999998</c:v>
                </c:pt>
                <c:pt idx="2929">
                  <c:v>1.24788481</c:v>
                </c:pt>
                <c:pt idx="2930">
                  <c:v>1.04239416</c:v>
                </c:pt>
                <c:pt idx="2931">
                  <c:v>1.4204178300000001</c:v>
                </c:pt>
                <c:pt idx="2932">
                  <c:v>0.52163104999999999</c:v>
                </c:pt>
                <c:pt idx="2933">
                  <c:v>1.3585073400000001</c:v>
                </c:pt>
                <c:pt idx="2934">
                  <c:v>1.9173850299999999</c:v>
                </c:pt>
                <c:pt idx="2935">
                  <c:v>2.0253836199999999</c:v>
                </c:pt>
                <c:pt idx="2936">
                  <c:v>1.26114188</c:v>
                </c:pt>
                <c:pt idx="2937">
                  <c:v>0.33393862000000002</c:v>
                </c:pt>
                <c:pt idx="2938">
                  <c:v>1.8471311800000001</c:v>
                </c:pt>
                <c:pt idx="2939">
                  <c:v>0.70263896000000003</c:v>
                </c:pt>
                <c:pt idx="2940">
                  <c:v>0.73305187999999999</c:v>
                </c:pt>
                <c:pt idx="2941">
                  <c:v>0.45980320000000002</c:v>
                </c:pt>
                <c:pt idx="2942">
                  <c:v>9.9861130000000006E-2</c:v>
                </c:pt>
                <c:pt idx="2943">
                  <c:v>0.43920404000000002</c:v>
                </c:pt>
                <c:pt idx="2944">
                  <c:v>2.1709013499999998</c:v>
                </c:pt>
                <c:pt idx="2945">
                  <c:v>0.59519140999999998</c:v>
                </c:pt>
                <c:pt idx="2946">
                  <c:v>0.85480493999999996</c:v>
                </c:pt>
                <c:pt idx="2947">
                  <c:v>0.68473008000000002</c:v>
                </c:pt>
                <c:pt idx="2948">
                  <c:v>2.1744460299999999</c:v>
                </c:pt>
                <c:pt idx="2949">
                  <c:v>1.7565189999999999</c:v>
                </c:pt>
                <c:pt idx="2950">
                  <c:v>1.67641708</c:v>
                </c:pt>
                <c:pt idx="2951">
                  <c:v>1.98395079</c:v>
                </c:pt>
                <c:pt idx="2952">
                  <c:v>0.20691432000000001</c:v>
                </c:pt>
                <c:pt idx="2953">
                  <c:v>1.21226393</c:v>
                </c:pt>
                <c:pt idx="2954">
                  <c:v>1.7549757699999999</c:v>
                </c:pt>
                <c:pt idx="2955">
                  <c:v>1.71036682</c:v>
                </c:pt>
                <c:pt idx="2956">
                  <c:v>0.94947926000000005</c:v>
                </c:pt>
                <c:pt idx="2957">
                  <c:v>0.65575428999999996</c:v>
                </c:pt>
                <c:pt idx="2958">
                  <c:v>2.27966669</c:v>
                </c:pt>
                <c:pt idx="2959">
                  <c:v>-0.45750000000000002</c:v>
                </c:pt>
                <c:pt idx="2960">
                  <c:v>1.9534597499999999</c:v>
                </c:pt>
                <c:pt idx="2961">
                  <c:v>1.59844768</c:v>
                </c:pt>
                <c:pt idx="2962">
                  <c:v>0.79191889000000004</c:v>
                </c:pt>
                <c:pt idx="2963">
                  <c:v>1.54035012</c:v>
                </c:pt>
                <c:pt idx="2964">
                  <c:v>0.50862059000000004</c:v>
                </c:pt>
                <c:pt idx="2965">
                  <c:v>2.3808138200000002</c:v>
                </c:pt>
                <c:pt idx="2966">
                  <c:v>2.0026914599999999</c:v>
                </c:pt>
                <c:pt idx="2967">
                  <c:v>1.2167944900000001</c:v>
                </c:pt>
                <c:pt idx="2968">
                  <c:v>1.55618261</c:v>
                </c:pt>
                <c:pt idx="2969">
                  <c:v>1.2448297699999999</c:v>
                </c:pt>
                <c:pt idx="2970">
                  <c:v>1.8776619800000001</c:v>
                </c:pt>
                <c:pt idx="2971">
                  <c:v>0.36277166999999999</c:v>
                </c:pt>
                <c:pt idx="2972">
                  <c:v>0.86915905999999998</c:v>
                </c:pt>
                <c:pt idx="2973">
                  <c:v>0.20410887999999999</c:v>
                </c:pt>
                <c:pt idx="2974">
                  <c:v>1.46030017</c:v>
                </c:pt>
                <c:pt idx="2975">
                  <c:v>-1.2795636500000001</c:v>
                </c:pt>
                <c:pt idx="2976">
                  <c:v>0.98146860000000002</c:v>
                </c:pt>
                <c:pt idx="2977">
                  <c:v>0.57354119999999997</c:v>
                </c:pt>
                <c:pt idx="2978">
                  <c:v>2.4829340100000001</c:v>
                </c:pt>
                <c:pt idx="2979">
                  <c:v>1.50733351</c:v>
                </c:pt>
                <c:pt idx="2980">
                  <c:v>1.3809619500000001</c:v>
                </c:pt>
                <c:pt idx="2981">
                  <c:v>1.05688428</c:v>
                </c:pt>
                <c:pt idx="2982">
                  <c:v>-0.13297823</c:v>
                </c:pt>
                <c:pt idx="2983">
                  <c:v>9.2825539999999998E-2</c:v>
                </c:pt>
                <c:pt idx="2984">
                  <c:v>0.76398748000000005</c:v>
                </c:pt>
                <c:pt idx="2985">
                  <c:v>0.20389816999999999</c:v>
                </c:pt>
                <c:pt idx="2986">
                  <c:v>0.60534706000000005</c:v>
                </c:pt>
                <c:pt idx="2987">
                  <c:v>1.410825</c:v>
                </c:pt>
                <c:pt idx="2988">
                  <c:v>0.74300197000000001</c:v>
                </c:pt>
                <c:pt idx="2989">
                  <c:v>0.49503398999999998</c:v>
                </c:pt>
                <c:pt idx="2990">
                  <c:v>0.75999099999999997</c:v>
                </c:pt>
                <c:pt idx="2991">
                  <c:v>1.68876348</c:v>
                </c:pt>
                <c:pt idx="2992">
                  <c:v>1.6948333900000001</c:v>
                </c:pt>
                <c:pt idx="2993">
                  <c:v>0.47123946999999999</c:v>
                </c:pt>
                <c:pt idx="2994">
                  <c:v>1.0254699</c:v>
                </c:pt>
                <c:pt idx="2995">
                  <c:v>1.5304859799999999</c:v>
                </c:pt>
                <c:pt idx="2996">
                  <c:v>0.83936553000000003</c:v>
                </c:pt>
                <c:pt idx="2997">
                  <c:v>1.4132876400000001</c:v>
                </c:pt>
                <c:pt idx="2998">
                  <c:v>1.58747208</c:v>
                </c:pt>
                <c:pt idx="2999">
                  <c:v>7.1071259999999997E-2</c:v>
                </c:pt>
                <c:pt idx="3000">
                  <c:v>0.73282756000000004</c:v>
                </c:pt>
                <c:pt idx="3001">
                  <c:v>-0.84447848000000003</c:v>
                </c:pt>
                <c:pt idx="3002">
                  <c:v>2.0358093899999998</c:v>
                </c:pt>
                <c:pt idx="3003">
                  <c:v>-0.49120132999999999</c:v>
                </c:pt>
                <c:pt idx="3004">
                  <c:v>3.9271029999999998E-2</c:v>
                </c:pt>
                <c:pt idx="3005">
                  <c:v>0.75114433000000003</c:v>
                </c:pt>
                <c:pt idx="3006">
                  <c:v>0.10123288</c:v>
                </c:pt>
                <c:pt idx="3007">
                  <c:v>1.52232367</c:v>
                </c:pt>
                <c:pt idx="3008">
                  <c:v>1.2612731699999999</c:v>
                </c:pt>
                <c:pt idx="3009">
                  <c:v>1.8295248500000001</c:v>
                </c:pt>
                <c:pt idx="3010">
                  <c:v>0.88500002</c:v>
                </c:pt>
                <c:pt idx="3011">
                  <c:v>0.14441828000000001</c:v>
                </c:pt>
                <c:pt idx="3012">
                  <c:v>1.3847561500000001</c:v>
                </c:pt>
                <c:pt idx="3013">
                  <c:v>1.1354195</c:v>
                </c:pt>
                <c:pt idx="3014">
                  <c:v>1.7122831700000001</c:v>
                </c:pt>
                <c:pt idx="3015">
                  <c:v>1.0880854600000001</c:v>
                </c:pt>
                <c:pt idx="3016">
                  <c:v>0.79316529000000002</c:v>
                </c:pt>
                <c:pt idx="3017">
                  <c:v>-0.36561811999999999</c:v>
                </c:pt>
                <c:pt idx="3018">
                  <c:v>1.2615766399999999</c:v>
                </c:pt>
                <c:pt idx="3019">
                  <c:v>-0.47205633000000002</c:v>
                </c:pt>
                <c:pt idx="3020">
                  <c:v>-0.81314070000000005</c:v>
                </c:pt>
                <c:pt idx="3021">
                  <c:v>-2.7015842399999999</c:v>
                </c:pt>
                <c:pt idx="3022">
                  <c:v>-3.6285435100000001</c:v>
                </c:pt>
                <c:pt idx="3023">
                  <c:v>-5.1484088899999998</c:v>
                </c:pt>
                <c:pt idx="3024">
                  <c:v>-7.41702014</c:v>
                </c:pt>
                <c:pt idx="3025">
                  <c:v>-11.89385161</c:v>
                </c:pt>
                <c:pt idx="3026">
                  <c:v>-16.721084770000001</c:v>
                </c:pt>
                <c:pt idx="3027">
                  <c:v>-21.63954652</c:v>
                </c:pt>
                <c:pt idx="3028">
                  <c:v>-27.952480569999999</c:v>
                </c:pt>
                <c:pt idx="3029">
                  <c:v>-31.202351709999999</c:v>
                </c:pt>
                <c:pt idx="3030">
                  <c:v>-37.667707350000001</c:v>
                </c:pt>
                <c:pt idx="3031">
                  <c:v>-41.307117050000002</c:v>
                </c:pt>
                <c:pt idx="3032">
                  <c:v>-45.74743187</c:v>
                </c:pt>
                <c:pt idx="3033">
                  <c:v>-50.216371469999999</c:v>
                </c:pt>
                <c:pt idx="3034">
                  <c:v>-56.113438889999998</c:v>
                </c:pt>
                <c:pt idx="3035">
                  <c:v>-58.850751199999998</c:v>
                </c:pt>
                <c:pt idx="3036">
                  <c:v>-60.551987789999998</c:v>
                </c:pt>
                <c:pt idx="3037">
                  <c:v>-64.114143619999993</c:v>
                </c:pt>
                <c:pt idx="3038">
                  <c:v>-67.438923439999996</c:v>
                </c:pt>
                <c:pt idx="3039">
                  <c:v>-68.968765320000003</c:v>
                </c:pt>
                <c:pt idx="3040">
                  <c:v>-71.336444369999995</c:v>
                </c:pt>
                <c:pt idx="3041">
                  <c:v>-73.410123749999997</c:v>
                </c:pt>
                <c:pt idx="3042">
                  <c:v>-74.357964249999995</c:v>
                </c:pt>
                <c:pt idx="3043">
                  <c:v>-75.579757619999995</c:v>
                </c:pt>
                <c:pt idx="3044">
                  <c:v>-76.691554109999998</c:v>
                </c:pt>
                <c:pt idx="3045">
                  <c:v>-77.498173600000001</c:v>
                </c:pt>
                <c:pt idx="3046">
                  <c:v>-80.822400380000005</c:v>
                </c:pt>
                <c:pt idx="3047">
                  <c:v>-81.535217439999997</c:v>
                </c:pt>
                <c:pt idx="3048">
                  <c:v>-82.541891440000001</c:v>
                </c:pt>
                <c:pt idx="3049">
                  <c:v>-82.557036539999999</c:v>
                </c:pt>
                <c:pt idx="3050">
                  <c:v>-83.023555990000006</c:v>
                </c:pt>
                <c:pt idx="3051">
                  <c:v>-83.593413859999998</c:v>
                </c:pt>
                <c:pt idx="3052">
                  <c:v>-83.022943280000007</c:v>
                </c:pt>
                <c:pt idx="3053">
                  <c:v>-82.405271990000003</c:v>
                </c:pt>
                <c:pt idx="3054">
                  <c:v>-82.85272148</c:v>
                </c:pt>
                <c:pt idx="3055">
                  <c:v>-81.752938850000007</c:v>
                </c:pt>
                <c:pt idx="3056">
                  <c:v>-82.063206719999997</c:v>
                </c:pt>
                <c:pt idx="3057">
                  <c:v>-82.095074220000001</c:v>
                </c:pt>
                <c:pt idx="3058">
                  <c:v>-83.486148679999999</c:v>
                </c:pt>
                <c:pt idx="3059">
                  <c:v>-83.332663299999993</c:v>
                </c:pt>
                <c:pt idx="3060">
                  <c:v>-82.698497680000003</c:v>
                </c:pt>
                <c:pt idx="3061">
                  <c:v>-84.245273589999996</c:v>
                </c:pt>
                <c:pt idx="3062">
                  <c:v>-83.145714479999995</c:v>
                </c:pt>
                <c:pt idx="3063">
                  <c:v>-83.005603660000006</c:v>
                </c:pt>
                <c:pt idx="3064">
                  <c:v>-82.060554940000003</c:v>
                </c:pt>
                <c:pt idx="3065">
                  <c:v>-83.003783089999999</c:v>
                </c:pt>
                <c:pt idx="3066">
                  <c:v>-82.21709774</c:v>
                </c:pt>
                <c:pt idx="3067">
                  <c:v>-83.781728639999997</c:v>
                </c:pt>
                <c:pt idx="3068">
                  <c:v>-83.177926670000005</c:v>
                </c:pt>
                <c:pt idx="3069">
                  <c:v>-81.410235760000006</c:v>
                </c:pt>
                <c:pt idx="3070">
                  <c:v>-83.03540701</c:v>
                </c:pt>
                <c:pt idx="3071">
                  <c:v>-84.645552219999999</c:v>
                </c:pt>
                <c:pt idx="3072">
                  <c:v>-83.455097039999998</c:v>
                </c:pt>
                <c:pt idx="3073">
                  <c:v>-82.169345320000005</c:v>
                </c:pt>
                <c:pt idx="3074">
                  <c:v>-83.130315210000006</c:v>
                </c:pt>
                <c:pt idx="3075">
                  <c:v>-82.991236569999998</c:v>
                </c:pt>
                <c:pt idx="3076">
                  <c:v>-84.184676319999994</c:v>
                </c:pt>
                <c:pt idx="3077">
                  <c:v>-82.822869650000001</c:v>
                </c:pt>
                <c:pt idx="3078">
                  <c:v>-82.079979929999993</c:v>
                </c:pt>
                <c:pt idx="3079">
                  <c:v>-83.442564369999999</c:v>
                </c:pt>
                <c:pt idx="3080">
                  <c:v>-81.863089819999999</c:v>
                </c:pt>
                <c:pt idx="3081">
                  <c:v>-82.498067340000006</c:v>
                </c:pt>
                <c:pt idx="3082">
                  <c:v>-81.573692149999999</c:v>
                </c:pt>
                <c:pt idx="3083">
                  <c:v>-82.687940609999998</c:v>
                </c:pt>
                <c:pt idx="3084">
                  <c:v>-84.453292880000006</c:v>
                </c:pt>
                <c:pt idx="3085">
                  <c:v>-83.321232800000004</c:v>
                </c:pt>
                <c:pt idx="3086">
                  <c:v>-82.751506539999994</c:v>
                </c:pt>
                <c:pt idx="3087">
                  <c:v>-81.217351519999994</c:v>
                </c:pt>
                <c:pt idx="3088">
                  <c:v>-83.306354940000006</c:v>
                </c:pt>
                <c:pt idx="3089">
                  <c:v>-83.627173310000003</c:v>
                </c:pt>
                <c:pt idx="3090">
                  <c:v>-82.455275659999998</c:v>
                </c:pt>
                <c:pt idx="3091">
                  <c:v>-82.422666500000005</c:v>
                </c:pt>
                <c:pt idx="3092">
                  <c:v>-83.660437580000007</c:v>
                </c:pt>
                <c:pt idx="3093">
                  <c:v>-82.316964889999994</c:v>
                </c:pt>
                <c:pt idx="3094">
                  <c:v>-82.684176089999994</c:v>
                </c:pt>
                <c:pt idx="3095">
                  <c:v>-83.381851249999997</c:v>
                </c:pt>
                <c:pt idx="3096">
                  <c:v>-81.988232729999993</c:v>
                </c:pt>
                <c:pt idx="3097">
                  <c:v>-82.530916300000001</c:v>
                </c:pt>
                <c:pt idx="3098">
                  <c:v>-83.674292390000005</c:v>
                </c:pt>
                <c:pt idx="3099">
                  <c:v>-83.766533730000006</c:v>
                </c:pt>
                <c:pt idx="3100">
                  <c:v>-83.100015339999999</c:v>
                </c:pt>
                <c:pt idx="3101">
                  <c:v>-82.358144890000005</c:v>
                </c:pt>
                <c:pt idx="3102">
                  <c:v>-82.512946110000001</c:v>
                </c:pt>
                <c:pt idx="3103">
                  <c:v>-83.301495389999999</c:v>
                </c:pt>
                <c:pt idx="3104">
                  <c:v>-82.573633740000005</c:v>
                </c:pt>
                <c:pt idx="3105">
                  <c:v>-84.41604203</c:v>
                </c:pt>
                <c:pt idx="3106">
                  <c:v>-83.533127140000005</c:v>
                </c:pt>
                <c:pt idx="3107">
                  <c:v>-81.630285119999996</c:v>
                </c:pt>
                <c:pt idx="3108">
                  <c:v>-82.405444939999995</c:v>
                </c:pt>
                <c:pt idx="3109">
                  <c:v>-81.631149370000003</c:v>
                </c:pt>
                <c:pt idx="3110">
                  <c:v>-83.286782880000004</c:v>
                </c:pt>
                <c:pt idx="3111">
                  <c:v>-83.114474639999997</c:v>
                </c:pt>
                <c:pt idx="3112">
                  <c:v>-82.697084649999994</c:v>
                </c:pt>
                <c:pt idx="3113">
                  <c:v>-82.541799260000005</c:v>
                </c:pt>
                <c:pt idx="3114">
                  <c:v>-83.594213760000002</c:v>
                </c:pt>
                <c:pt idx="3115">
                  <c:v>-82.590469799999994</c:v>
                </c:pt>
                <c:pt idx="3116">
                  <c:v>-81.925170710000003</c:v>
                </c:pt>
                <c:pt idx="3117">
                  <c:v>-81.754345110000003</c:v>
                </c:pt>
                <c:pt idx="3118">
                  <c:v>-81.719489359999997</c:v>
                </c:pt>
                <c:pt idx="3119">
                  <c:v>-81.889590600000005</c:v>
                </c:pt>
                <c:pt idx="3120">
                  <c:v>-82.524970909999993</c:v>
                </c:pt>
                <c:pt idx="3121">
                  <c:v>-83.81163995</c:v>
                </c:pt>
                <c:pt idx="3122">
                  <c:v>-82.759868080000004</c:v>
                </c:pt>
                <c:pt idx="3123">
                  <c:v>-82.788097179999994</c:v>
                </c:pt>
                <c:pt idx="3124">
                  <c:v>-83.394550449999997</c:v>
                </c:pt>
                <c:pt idx="3125">
                  <c:v>-82.632884930000003</c:v>
                </c:pt>
                <c:pt idx="3126">
                  <c:v>-82.386751039999993</c:v>
                </c:pt>
                <c:pt idx="3127">
                  <c:v>-84.289714450000005</c:v>
                </c:pt>
                <c:pt idx="3128">
                  <c:v>-82.836148320000007</c:v>
                </c:pt>
                <c:pt idx="3129">
                  <c:v>-82.415828719999993</c:v>
                </c:pt>
                <c:pt idx="3130">
                  <c:v>-82.852657249999993</c:v>
                </c:pt>
                <c:pt idx="3131">
                  <c:v>-82.991292009999995</c:v>
                </c:pt>
                <c:pt idx="3132">
                  <c:v>-83.209059080000003</c:v>
                </c:pt>
                <c:pt idx="3133">
                  <c:v>-82.805409690000005</c:v>
                </c:pt>
                <c:pt idx="3134">
                  <c:v>-82.867101849999997</c:v>
                </c:pt>
                <c:pt idx="3135">
                  <c:v>-83.345841809999996</c:v>
                </c:pt>
                <c:pt idx="3136">
                  <c:v>-82.728951589999994</c:v>
                </c:pt>
                <c:pt idx="3137">
                  <c:v>-84.013950359999995</c:v>
                </c:pt>
                <c:pt idx="3138">
                  <c:v>-83.114640350000002</c:v>
                </c:pt>
                <c:pt idx="3139">
                  <c:v>-82.387824190000003</c:v>
                </c:pt>
                <c:pt idx="3140">
                  <c:v>-84.600364130000003</c:v>
                </c:pt>
                <c:pt idx="3141">
                  <c:v>-82.622639789999994</c:v>
                </c:pt>
                <c:pt idx="3142">
                  <c:v>-82.882998580000006</c:v>
                </c:pt>
                <c:pt idx="3143">
                  <c:v>-82.760918700000005</c:v>
                </c:pt>
                <c:pt idx="3144">
                  <c:v>-82.280701980000003</c:v>
                </c:pt>
                <c:pt idx="3145">
                  <c:v>-84.229827060000005</c:v>
                </c:pt>
                <c:pt idx="3146">
                  <c:v>-84.164426019999993</c:v>
                </c:pt>
                <c:pt idx="3147">
                  <c:v>-84.042659950000001</c:v>
                </c:pt>
                <c:pt idx="3148">
                  <c:v>-83.93484479</c:v>
                </c:pt>
                <c:pt idx="3149">
                  <c:v>-82.526949939999994</c:v>
                </c:pt>
                <c:pt idx="3150">
                  <c:v>-82.727136680000001</c:v>
                </c:pt>
                <c:pt idx="3151">
                  <c:v>-83.316079209999998</c:v>
                </c:pt>
                <c:pt idx="3152">
                  <c:v>-83.391040610000005</c:v>
                </c:pt>
                <c:pt idx="3153">
                  <c:v>-82.83544019</c:v>
                </c:pt>
                <c:pt idx="3154">
                  <c:v>-83.347447869999996</c:v>
                </c:pt>
                <c:pt idx="3155">
                  <c:v>-82.092517689999994</c:v>
                </c:pt>
                <c:pt idx="3156">
                  <c:v>-82.697582789999998</c:v>
                </c:pt>
                <c:pt idx="3157">
                  <c:v>-81.893876359999993</c:v>
                </c:pt>
                <c:pt idx="3158">
                  <c:v>-83.131357949999995</c:v>
                </c:pt>
                <c:pt idx="3159">
                  <c:v>-82.09471628</c:v>
                </c:pt>
                <c:pt idx="3160">
                  <c:v>-82.078221510000006</c:v>
                </c:pt>
                <c:pt idx="3161">
                  <c:v>-83.036600829999998</c:v>
                </c:pt>
                <c:pt idx="3162">
                  <c:v>-83.006245460000002</c:v>
                </c:pt>
                <c:pt idx="3163">
                  <c:v>-83.827098539999994</c:v>
                </c:pt>
                <c:pt idx="3164">
                  <c:v>-83.297986530000003</c:v>
                </c:pt>
                <c:pt idx="3165">
                  <c:v>-81.81511064</c:v>
                </c:pt>
                <c:pt idx="3166">
                  <c:v>-83.128812980000006</c:v>
                </c:pt>
                <c:pt idx="3167">
                  <c:v>-81.658397469999997</c:v>
                </c:pt>
                <c:pt idx="3168">
                  <c:v>-83.950596140000002</c:v>
                </c:pt>
                <c:pt idx="3169">
                  <c:v>-83.517438749999997</c:v>
                </c:pt>
                <c:pt idx="3170">
                  <c:v>-82.679429720000002</c:v>
                </c:pt>
                <c:pt idx="3171">
                  <c:v>-82.525572229999995</c:v>
                </c:pt>
                <c:pt idx="3172">
                  <c:v>-82.214928169999993</c:v>
                </c:pt>
                <c:pt idx="3173">
                  <c:v>-83.037290110000001</c:v>
                </c:pt>
                <c:pt idx="3174">
                  <c:v>-83.020296360000003</c:v>
                </c:pt>
                <c:pt idx="3175">
                  <c:v>-81.783749540000002</c:v>
                </c:pt>
                <c:pt idx="3176">
                  <c:v>-83.143490209999996</c:v>
                </c:pt>
                <c:pt idx="3177">
                  <c:v>-83.593868999999998</c:v>
                </c:pt>
                <c:pt idx="3178">
                  <c:v>-81.163476579999994</c:v>
                </c:pt>
                <c:pt idx="3179">
                  <c:v>-83.562872100000007</c:v>
                </c:pt>
                <c:pt idx="3180">
                  <c:v>-83.762405659999999</c:v>
                </c:pt>
                <c:pt idx="3181">
                  <c:v>-82.401958660000005</c:v>
                </c:pt>
                <c:pt idx="3182">
                  <c:v>-84.259002039999999</c:v>
                </c:pt>
                <c:pt idx="3183">
                  <c:v>-83.437169130000001</c:v>
                </c:pt>
                <c:pt idx="3184">
                  <c:v>-82.216325679999997</c:v>
                </c:pt>
                <c:pt idx="3185">
                  <c:v>-82.988925480000006</c:v>
                </c:pt>
                <c:pt idx="3186">
                  <c:v>-82.494517799999997</c:v>
                </c:pt>
                <c:pt idx="3187">
                  <c:v>-83.191031140000007</c:v>
                </c:pt>
                <c:pt idx="3188">
                  <c:v>-84.228111990000002</c:v>
                </c:pt>
                <c:pt idx="3189">
                  <c:v>-84.662488330000002</c:v>
                </c:pt>
                <c:pt idx="3190">
                  <c:v>-82.680281440000002</c:v>
                </c:pt>
                <c:pt idx="3191">
                  <c:v>-81.614145100000002</c:v>
                </c:pt>
                <c:pt idx="3192">
                  <c:v>-82.589634770000004</c:v>
                </c:pt>
                <c:pt idx="3193">
                  <c:v>-83.794088650000006</c:v>
                </c:pt>
                <c:pt idx="3194">
                  <c:v>-84.321623340000002</c:v>
                </c:pt>
                <c:pt idx="3195">
                  <c:v>-84.15281942</c:v>
                </c:pt>
                <c:pt idx="3196">
                  <c:v>-82.850296040000003</c:v>
                </c:pt>
                <c:pt idx="3197">
                  <c:v>-83.299480180000003</c:v>
                </c:pt>
                <c:pt idx="3198">
                  <c:v>-83.284279389999995</c:v>
                </c:pt>
                <c:pt idx="3199">
                  <c:v>-83.003757399999998</c:v>
                </c:pt>
                <c:pt idx="3200">
                  <c:v>-83.42240606</c:v>
                </c:pt>
                <c:pt idx="3201">
                  <c:v>-82.835422199999996</c:v>
                </c:pt>
                <c:pt idx="3202">
                  <c:v>-82.678052789999995</c:v>
                </c:pt>
                <c:pt idx="3203">
                  <c:v>-82.525619789999993</c:v>
                </c:pt>
                <c:pt idx="3204">
                  <c:v>-82.55644375</c:v>
                </c:pt>
                <c:pt idx="3205">
                  <c:v>-83.639166590000002</c:v>
                </c:pt>
                <c:pt idx="3206">
                  <c:v>-84.073198660000003</c:v>
                </c:pt>
                <c:pt idx="3207">
                  <c:v>-82.679846569999995</c:v>
                </c:pt>
                <c:pt idx="3208">
                  <c:v>-82.402283609999998</c:v>
                </c:pt>
                <c:pt idx="3209">
                  <c:v>-82.215229210000004</c:v>
                </c:pt>
                <c:pt idx="3210">
                  <c:v>-83.176772029999995</c:v>
                </c:pt>
                <c:pt idx="3211">
                  <c:v>-82.680173300000007</c:v>
                </c:pt>
                <c:pt idx="3212">
                  <c:v>-83.916887970000005</c:v>
                </c:pt>
                <c:pt idx="3213">
                  <c:v>-82.727945550000001</c:v>
                </c:pt>
                <c:pt idx="3214">
                  <c:v>-81.537807560000005</c:v>
                </c:pt>
                <c:pt idx="3215">
                  <c:v>-84.414888899999994</c:v>
                </c:pt>
                <c:pt idx="3216">
                  <c:v>-82.526429179999994</c:v>
                </c:pt>
                <c:pt idx="3217">
                  <c:v>-83.038996679999997</c:v>
                </c:pt>
                <c:pt idx="3218">
                  <c:v>-81.30520473</c:v>
                </c:pt>
                <c:pt idx="3219">
                  <c:v>-83.875056150000006</c:v>
                </c:pt>
                <c:pt idx="3220">
                  <c:v>-82.371920540000005</c:v>
                </c:pt>
                <c:pt idx="3221">
                  <c:v>-83.300706529999999</c:v>
                </c:pt>
                <c:pt idx="3222">
                  <c:v>-83.192253480000005</c:v>
                </c:pt>
                <c:pt idx="3223">
                  <c:v>-82.184821760000005</c:v>
                </c:pt>
                <c:pt idx="3224">
                  <c:v>-83.624787850000004</c:v>
                </c:pt>
                <c:pt idx="3225">
                  <c:v>-83.639473589999994</c:v>
                </c:pt>
                <c:pt idx="3226">
                  <c:v>-82.046915319999997</c:v>
                </c:pt>
                <c:pt idx="3227">
                  <c:v>-83.780204010000006</c:v>
                </c:pt>
                <c:pt idx="3228">
                  <c:v>-83.316661949999997</c:v>
                </c:pt>
                <c:pt idx="3229">
                  <c:v>-82.249742429999998</c:v>
                </c:pt>
                <c:pt idx="3230">
                  <c:v>-83.408327020000002</c:v>
                </c:pt>
                <c:pt idx="3231">
                  <c:v>-81.754780800000006</c:v>
                </c:pt>
                <c:pt idx="3232">
                  <c:v>-81.769907680000003</c:v>
                </c:pt>
                <c:pt idx="3233">
                  <c:v>-83.77831759</c:v>
                </c:pt>
                <c:pt idx="3234">
                  <c:v>-83.580423060000001</c:v>
                </c:pt>
                <c:pt idx="3235">
                  <c:v>-83.656515069999998</c:v>
                </c:pt>
                <c:pt idx="3236">
                  <c:v>-82.975536059999996</c:v>
                </c:pt>
                <c:pt idx="3237">
                  <c:v>-81.457934769999994</c:v>
                </c:pt>
                <c:pt idx="3238">
                  <c:v>-82.245336769999994</c:v>
                </c:pt>
                <c:pt idx="3239">
                  <c:v>-84.831239949999997</c:v>
                </c:pt>
                <c:pt idx="3240">
                  <c:v>-83.331001580000006</c:v>
                </c:pt>
                <c:pt idx="3241">
                  <c:v>-82.231523069999994</c:v>
                </c:pt>
                <c:pt idx="3242">
                  <c:v>-82.419497230000005</c:v>
                </c:pt>
                <c:pt idx="3243">
                  <c:v>-83.316054179999995</c:v>
                </c:pt>
                <c:pt idx="3244">
                  <c:v>-83.672983930000001</c:v>
                </c:pt>
                <c:pt idx="3245">
                  <c:v>-82.386318549999999</c:v>
                </c:pt>
                <c:pt idx="3246">
                  <c:v>-81.150037280000006</c:v>
                </c:pt>
                <c:pt idx="3247">
                  <c:v>-83.87326582</c:v>
                </c:pt>
                <c:pt idx="3248">
                  <c:v>-82.541147190000004</c:v>
                </c:pt>
                <c:pt idx="3249">
                  <c:v>-82.386498160000002</c:v>
                </c:pt>
                <c:pt idx="3250">
                  <c:v>-83.455870599999997</c:v>
                </c:pt>
                <c:pt idx="3251">
                  <c:v>-82.696212360000004</c:v>
                </c:pt>
                <c:pt idx="3252">
                  <c:v>-81.908342270000006</c:v>
                </c:pt>
                <c:pt idx="3253">
                  <c:v>-82.26590478</c:v>
                </c:pt>
                <c:pt idx="3254">
                  <c:v>-82.293810149999999</c:v>
                </c:pt>
                <c:pt idx="3255">
                  <c:v>-83.209378040000004</c:v>
                </c:pt>
                <c:pt idx="3256">
                  <c:v>-83.580853869999999</c:v>
                </c:pt>
                <c:pt idx="3257">
                  <c:v>-84.307051939999994</c:v>
                </c:pt>
                <c:pt idx="3258">
                  <c:v>-83.223719369999998</c:v>
                </c:pt>
                <c:pt idx="3259">
                  <c:v>-81.800376249999999</c:v>
                </c:pt>
                <c:pt idx="3260">
                  <c:v>-82.590636230000001</c:v>
                </c:pt>
                <c:pt idx="3261">
                  <c:v>-82.728477819999995</c:v>
                </c:pt>
                <c:pt idx="3262">
                  <c:v>-82.680584719999999</c:v>
                </c:pt>
                <c:pt idx="3263">
                  <c:v>-83.069440569999998</c:v>
                </c:pt>
                <c:pt idx="3264">
                  <c:v>-81.678947690000001</c:v>
                </c:pt>
                <c:pt idx="3265">
                  <c:v>-82.250764509999996</c:v>
                </c:pt>
                <c:pt idx="3266">
                  <c:v>-81.151763610000003</c:v>
                </c:pt>
                <c:pt idx="3267">
                  <c:v>-83.256460009999998</c:v>
                </c:pt>
                <c:pt idx="3268">
                  <c:v>-82.789375140000004</c:v>
                </c:pt>
                <c:pt idx="3269">
                  <c:v>-82.126653930000003</c:v>
                </c:pt>
                <c:pt idx="3270">
                  <c:v>-84.16620236</c:v>
                </c:pt>
                <c:pt idx="3271">
                  <c:v>-81.787369060000003</c:v>
                </c:pt>
                <c:pt idx="3272">
                  <c:v>-83.488182249999994</c:v>
                </c:pt>
                <c:pt idx="3273">
                  <c:v>-82.497203569999996</c:v>
                </c:pt>
                <c:pt idx="3274">
                  <c:v>-81.706858920000002</c:v>
                </c:pt>
                <c:pt idx="3275">
                  <c:v>-82.032233759999997</c:v>
                </c:pt>
                <c:pt idx="3276">
                  <c:v>-82.975656799999996</c:v>
                </c:pt>
                <c:pt idx="3277">
                  <c:v>-82.789730539999994</c:v>
                </c:pt>
                <c:pt idx="3278">
                  <c:v>-82.219565889999998</c:v>
                </c:pt>
                <c:pt idx="3279">
                  <c:v>-84.122320610000003</c:v>
                </c:pt>
                <c:pt idx="3280">
                  <c:v>-82.884245500000006</c:v>
                </c:pt>
                <c:pt idx="3281">
                  <c:v>-82.713535879999995</c:v>
                </c:pt>
                <c:pt idx="3282">
                  <c:v>-82.219462109999995</c:v>
                </c:pt>
                <c:pt idx="3283">
                  <c:v>-82.868238349999999</c:v>
                </c:pt>
                <c:pt idx="3284">
                  <c:v>-83.13011711</c:v>
                </c:pt>
                <c:pt idx="3285">
                  <c:v>-84.135274940000002</c:v>
                </c:pt>
                <c:pt idx="3286">
                  <c:v>-83.500624560000006</c:v>
                </c:pt>
                <c:pt idx="3287">
                  <c:v>-82.866601869999997</c:v>
                </c:pt>
                <c:pt idx="3288">
                  <c:v>-82.819458350000005</c:v>
                </c:pt>
                <c:pt idx="3289">
                  <c:v>-82.82024826</c:v>
                </c:pt>
                <c:pt idx="3290">
                  <c:v>-82.990960729999998</c:v>
                </c:pt>
                <c:pt idx="3291">
                  <c:v>-84.301762220000001</c:v>
                </c:pt>
                <c:pt idx="3292">
                  <c:v>-82.524165370000006</c:v>
                </c:pt>
                <c:pt idx="3293">
                  <c:v>-82.690438979999996</c:v>
                </c:pt>
                <c:pt idx="3294">
                  <c:v>-82.212407600000006</c:v>
                </c:pt>
                <c:pt idx="3295">
                  <c:v>-81.591209160000005</c:v>
                </c:pt>
                <c:pt idx="3296">
                  <c:v>-83.359054499999999</c:v>
                </c:pt>
                <c:pt idx="3297">
                  <c:v>-83.154638860000006</c:v>
                </c:pt>
                <c:pt idx="3298">
                  <c:v>-82.712871030000002</c:v>
                </c:pt>
                <c:pt idx="3299">
                  <c:v>-83.656484950000007</c:v>
                </c:pt>
                <c:pt idx="3300">
                  <c:v>-82.41864984</c:v>
                </c:pt>
                <c:pt idx="3301">
                  <c:v>-81.288255570000004</c:v>
                </c:pt>
                <c:pt idx="3302">
                  <c:v>-83.827764549999998</c:v>
                </c:pt>
                <c:pt idx="3303">
                  <c:v>-82.697090070000002</c:v>
                </c:pt>
                <c:pt idx="3304">
                  <c:v>-82.339636200000001</c:v>
                </c:pt>
                <c:pt idx="3305">
                  <c:v>-82.077914590000006</c:v>
                </c:pt>
                <c:pt idx="3306">
                  <c:v>-82.865727419999999</c:v>
                </c:pt>
                <c:pt idx="3307">
                  <c:v>-83.130149130000007</c:v>
                </c:pt>
                <c:pt idx="3308">
                  <c:v>-83.422454130000006</c:v>
                </c:pt>
                <c:pt idx="3309">
                  <c:v>-82.078453749999994</c:v>
                </c:pt>
                <c:pt idx="3310">
                  <c:v>-82.434539830000006</c:v>
                </c:pt>
                <c:pt idx="3311">
                  <c:v>-81.150116019999999</c:v>
                </c:pt>
                <c:pt idx="3312">
                  <c:v>-83.592887300000001</c:v>
                </c:pt>
                <c:pt idx="3313">
                  <c:v>-82.835317529999998</c:v>
                </c:pt>
                <c:pt idx="3314">
                  <c:v>-82.386644329999996</c:v>
                </c:pt>
                <c:pt idx="3315">
                  <c:v>-82.83677093</c:v>
                </c:pt>
                <c:pt idx="3316">
                  <c:v>-82.990711730000001</c:v>
                </c:pt>
                <c:pt idx="3317">
                  <c:v>-82.248717990000003</c:v>
                </c:pt>
                <c:pt idx="3318">
                  <c:v>-81.426720149999994</c:v>
                </c:pt>
                <c:pt idx="3319">
                  <c:v>-83.920821349999997</c:v>
                </c:pt>
                <c:pt idx="3320">
                  <c:v>-82.699826009999995</c:v>
                </c:pt>
                <c:pt idx="3321">
                  <c:v>-82.901297</c:v>
                </c:pt>
                <c:pt idx="3322">
                  <c:v>-82.917343020000004</c:v>
                </c:pt>
                <c:pt idx="3323">
                  <c:v>-82.685571249999995</c:v>
                </c:pt>
                <c:pt idx="3324">
                  <c:v>-82.42172008</c:v>
                </c:pt>
                <c:pt idx="3325">
                  <c:v>-81.105700740000003</c:v>
                </c:pt>
                <c:pt idx="3326">
                  <c:v>-82.853287870000003</c:v>
                </c:pt>
                <c:pt idx="3327">
                  <c:v>-83.083609670000001</c:v>
                </c:pt>
                <c:pt idx="3328">
                  <c:v>-82.499242690000003</c:v>
                </c:pt>
                <c:pt idx="3329">
                  <c:v>-83.624511699999999</c:v>
                </c:pt>
                <c:pt idx="3330">
                  <c:v>-82.528442889999994</c:v>
                </c:pt>
                <c:pt idx="3331">
                  <c:v>-82.388333250000002</c:v>
                </c:pt>
                <c:pt idx="3332">
                  <c:v>-82.666400080000003</c:v>
                </c:pt>
                <c:pt idx="3333">
                  <c:v>-83.006038230000001</c:v>
                </c:pt>
                <c:pt idx="3334">
                  <c:v>-82.976146940000007</c:v>
                </c:pt>
                <c:pt idx="3335">
                  <c:v>-82.94495929</c:v>
                </c:pt>
                <c:pt idx="3336">
                  <c:v>-81.166020309999993</c:v>
                </c:pt>
                <c:pt idx="3337">
                  <c:v>-83.146012060000004</c:v>
                </c:pt>
                <c:pt idx="3338">
                  <c:v>-83.192990989999998</c:v>
                </c:pt>
                <c:pt idx="3339">
                  <c:v>-81.737238750000003</c:v>
                </c:pt>
                <c:pt idx="3340">
                  <c:v>-83.363118839999998</c:v>
                </c:pt>
                <c:pt idx="3341">
                  <c:v>-83.499219530000005</c:v>
                </c:pt>
                <c:pt idx="3342">
                  <c:v>-82.554690570000005</c:v>
                </c:pt>
                <c:pt idx="3343">
                  <c:v>-84.522112070000006</c:v>
                </c:pt>
                <c:pt idx="3344">
                  <c:v>-82.418334079999994</c:v>
                </c:pt>
                <c:pt idx="3345">
                  <c:v>-83.315243289999998</c:v>
                </c:pt>
                <c:pt idx="3346">
                  <c:v>-82.804296449999995</c:v>
                </c:pt>
                <c:pt idx="3347">
                  <c:v>-83.470583910000002</c:v>
                </c:pt>
                <c:pt idx="3348">
                  <c:v>-83.486370640000004</c:v>
                </c:pt>
                <c:pt idx="3349">
                  <c:v>-83.160493720000005</c:v>
                </c:pt>
                <c:pt idx="3350">
                  <c:v>-81.768407350000004</c:v>
                </c:pt>
                <c:pt idx="3351">
                  <c:v>-83.190783620000005</c:v>
                </c:pt>
                <c:pt idx="3352">
                  <c:v>-82.355483280000001</c:v>
                </c:pt>
                <c:pt idx="3353">
                  <c:v>-82.184754749999996</c:v>
                </c:pt>
                <c:pt idx="3354">
                  <c:v>-82.52644995</c:v>
                </c:pt>
                <c:pt idx="3355">
                  <c:v>-83.160964989999997</c:v>
                </c:pt>
                <c:pt idx="3356">
                  <c:v>-82.975418009999999</c:v>
                </c:pt>
                <c:pt idx="3357">
                  <c:v>-82.526544470000005</c:v>
                </c:pt>
                <c:pt idx="3358">
                  <c:v>-83.314642629999994</c:v>
                </c:pt>
                <c:pt idx="3359">
                  <c:v>-82.307609819999996</c:v>
                </c:pt>
                <c:pt idx="3360">
                  <c:v>-82.55776204</c:v>
                </c:pt>
                <c:pt idx="3361">
                  <c:v>-82.450129279999999</c:v>
                </c:pt>
                <c:pt idx="3362">
                  <c:v>-82.493910459999995</c:v>
                </c:pt>
                <c:pt idx="3363">
                  <c:v>-83.885262769999997</c:v>
                </c:pt>
                <c:pt idx="3364">
                  <c:v>-81.919669119999995</c:v>
                </c:pt>
                <c:pt idx="3365">
                  <c:v>-82.278573940000001</c:v>
                </c:pt>
                <c:pt idx="3366">
                  <c:v>-81.750853629999995</c:v>
                </c:pt>
                <c:pt idx="3367">
                  <c:v>-82.587612789999994</c:v>
                </c:pt>
                <c:pt idx="3368">
                  <c:v>-82.029047770000005</c:v>
                </c:pt>
                <c:pt idx="3369">
                  <c:v>-83.637643080000004</c:v>
                </c:pt>
                <c:pt idx="3370">
                  <c:v>-83.096900120000001</c:v>
                </c:pt>
                <c:pt idx="3371">
                  <c:v>-84.273777890000005</c:v>
                </c:pt>
                <c:pt idx="3372">
                  <c:v>-80.822510980000004</c:v>
                </c:pt>
                <c:pt idx="3373">
                  <c:v>-82.867160069999997</c:v>
                </c:pt>
                <c:pt idx="3374">
                  <c:v>-82.695952719999994</c:v>
                </c:pt>
                <c:pt idx="3375">
                  <c:v>-82.34049109</c:v>
                </c:pt>
                <c:pt idx="3376">
                  <c:v>-83.005372089999995</c:v>
                </c:pt>
                <c:pt idx="3377">
                  <c:v>-82.215601329999998</c:v>
                </c:pt>
                <c:pt idx="3378">
                  <c:v>-82.711249730000006</c:v>
                </c:pt>
                <c:pt idx="3379">
                  <c:v>-82.215616120000007</c:v>
                </c:pt>
                <c:pt idx="3380">
                  <c:v>-83.362385309999993</c:v>
                </c:pt>
                <c:pt idx="3381">
                  <c:v>-82.959802310000001</c:v>
                </c:pt>
                <c:pt idx="3382">
                  <c:v>-83.316127530000003</c:v>
                </c:pt>
                <c:pt idx="3383">
                  <c:v>-82.249546219999999</c:v>
                </c:pt>
                <c:pt idx="3384">
                  <c:v>-82.153488809999999</c:v>
                </c:pt>
                <c:pt idx="3385">
                  <c:v>-83.255274799999995</c:v>
                </c:pt>
                <c:pt idx="3386">
                  <c:v>-82.697436120000006</c:v>
                </c:pt>
                <c:pt idx="3387">
                  <c:v>-82.125430570000006</c:v>
                </c:pt>
                <c:pt idx="3388">
                  <c:v>-83.006360760000007</c:v>
                </c:pt>
                <c:pt idx="3389">
                  <c:v>-82.575166920000001</c:v>
                </c:pt>
                <c:pt idx="3390">
                  <c:v>-82.419784419999999</c:v>
                </c:pt>
                <c:pt idx="3391">
                  <c:v>-83.023625120000005</c:v>
                </c:pt>
                <c:pt idx="3392">
                  <c:v>-81.62978991</c:v>
                </c:pt>
                <c:pt idx="3393">
                  <c:v>-83.176374670000001</c:v>
                </c:pt>
                <c:pt idx="3394">
                  <c:v>-83.159209649999994</c:v>
                </c:pt>
                <c:pt idx="3395">
                  <c:v>-82.681008730000002</c:v>
                </c:pt>
                <c:pt idx="3396">
                  <c:v>-82.65091966</c:v>
                </c:pt>
                <c:pt idx="3397">
                  <c:v>-80.995381699999996</c:v>
                </c:pt>
                <c:pt idx="3398">
                  <c:v>-82.263777989999994</c:v>
                </c:pt>
                <c:pt idx="3399">
                  <c:v>-82.495876920000001</c:v>
                </c:pt>
                <c:pt idx="3400">
                  <c:v>-82.820266829999994</c:v>
                </c:pt>
                <c:pt idx="3401">
                  <c:v>-82.049570729999999</c:v>
                </c:pt>
                <c:pt idx="3402">
                  <c:v>-82.402655199999998</c:v>
                </c:pt>
                <c:pt idx="3403">
                  <c:v>-82.232869530000002</c:v>
                </c:pt>
                <c:pt idx="3404">
                  <c:v>-82.573699899999994</c:v>
                </c:pt>
                <c:pt idx="3405">
                  <c:v>-83.194642560000005</c:v>
                </c:pt>
                <c:pt idx="3406">
                  <c:v>-82.680604869999996</c:v>
                </c:pt>
                <c:pt idx="3407">
                  <c:v>-81.011903700000005</c:v>
                </c:pt>
                <c:pt idx="3408">
                  <c:v>-82.836089509999994</c:v>
                </c:pt>
                <c:pt idx="3409">
                  <c:v>-82.279487360000005</c:v>
                </c:pt>
                <c:pt idx="3410">
                  <c:v>-82.620830470000001</c:v>
                </c:pt>
                <c:pt idx="3411">
                  <c:v>-82.727438849999999</c:v>
                </c:pt>
                <c:pt idx="3412">
                  <c:v>-82.99060394</c:v>
                </c:pt>
                <c:pt idx="3413">
                  <c:v>-83.578522379999995</c:v>
                </c:pt>
                <c:pt idx="3414">
                  <c:v>-81.751403999999994</c:v>
                </c:pt>
                <c:pt idx="3415">
                  <c:v>-81.938185579999995</c:v>
                </c:pt>
                <c:pt idx="3416">
                  <c:v>-83.920647450000004</c:v>
                </c:pt>
                <c:pt idx="3417">
                  <c:v>-82.726630540000002</c:v>
                </c:pt>
                <c:pt idx="3418">
                  <c:v>-81.798994300000004</c:v>
                </c:pt>
                <c:pt idx="3419">
                  <c:v>-83.162392859999997</c:v>
                </c:pt>
                <c:pt idx="3420">
                  <c:v>-82.183898679999999</c:v>
                </c:pt>
                <c:pt idx="3421">
                  <c:v>-82.200448969999997</c:v>
                </c:pt>
                <c:pt idx="3422">
                  <c:v>-83.363037059999996</c:v>
                </c:pt>
                <c:pt idx="3423">
                  <c:v>-82.866410189999996</c:v>
                </c:pt>
                <c:pt idx="3424">
                  <c:v>-81.783164540000001</c:v>
                </c:pt>
                <c:pt idx="3425">
                  <c:v>-83.638193580000006</c:v>
                </c:pt>
                <c:pt idx="3426">
                  <c:v>-80.66846108</c:v>
                </c:pt>
                <c:pt idx="3427">
                  <c:v>-83.098486019999996</c:v>
                </c:pt>
                <c:pt idx="3428">
                  <c:v>-83.362280060000003</c:v>
                </c:pt>
                <c:pt idx="3429">
                  <c:v>-81.566148949999999</c:v>
                </c:pt>
                <c:pt idx="3430">
                  <c:v>-84.090843309999997</c:v>
                </c:pt>
                <c:pt idx="3431">
                  <c:v>-82.493227579999996</c:v>
                </c:pt>
                <c:pt idx="3432">
                  <c:v>-83.764661459999999</c:v>
                </c:pt>
                <c:pt idx="3433">
                  <c:v>-84.772404609999995</c:v>
                </c:pt>
                <c:pt idx="3434">
                  <c:v>-83.145910999999998</c:v>
                </c:pt>
                <c:pt idx="3435">
                  <c:v>-82.680116709999993</c:v>
                </c:pt>
                <c:pt idx="3436">
                  <c:v>-83.301447060000001</c:v>
                </c:pt>
                <c:pt idx="3437">
                  <c:v>-82.556233410000004</c:v>
                </c:pt>
                <c:pt idx="3438">
                  <c:v>-82.357259260000006</c:v>
                </c:pt>
                <c:pt idx="3439">
                  <c:v>-83.795534169999996</c:v>
                </c:pt>
                <c:pt idx="3440">
                  <c:v>-82.402898320000006</c:v>
                </c:pt>
                <c:pt idx="3441">
                  <c:v>-82.062870689999997</c:v>
                </c:pt>
                <c:pt idx="3442">
                  <c:v>-82.930980070000004</c:v>
                </c:pt>
                <c:pt idx="3443">
                  <c:v>-82.976043579999995</c:v>
                </c:pt>
                <c:pt idx="3444">
                  <c:v>-82.435464199999998</c:v>
                </c:pt>
                <c:pt idx="3445">
                  <c:v>-82.54353399</c:v>
                </c:pt>
                <c:pt idx="3446">
                  <c:v>-81.767987750000003</c:v>
                </c:pt>
                <c:pt idx="3447">
                  <c:v>-82.60790394</c:v>
                </c:pt>
                <c:pt idx="3448">
                  <c:v>-82.866206140000003</c:v>
                </c:pt>
                <c:pt idx="3449">
                  <c:v>-82.698594170000007</c:v>
                </c:pt>
                <c:pt idx="3450">
                  <c:v>-83.612647710000005</c:v>
                </c:pt>
                <c:pt idx="3451">
                  <c:v>-83.517705980000002</c:v>
                </c:pt>
                <c:pt idx="3452">
                  <c:v>-82.250442770000006</c:v>
                </c:pt>
                <c:pt idx="3453">
                  <c:v>-82.372544570000002</c:v>
                </c:pt>
                <c:pt idx="3454">
                  <c:v>-82.557718379999997</c:v>
                </c:pt>
                <c:pt idx="3455">
                  <c:v>-84.058515510000007</c:v>
                </c:pt>
                <c:pt idx="3456">
                  <c:v>-82.868374130000007</c:v>
                </c:pt>
                <c:pt idx="3457">
                  <c:v>-82.542790350000004</c:v>
                </c:pt>
                <c:pt idx="3458">
                  <c:v>-82.263692939999999</c:v>
                </c:pt>
                <c:pt idx="3459">
                  <c:v>-83.717352210000001</c:v>
                </c:pt>
                <c:pt idx="3460">
                  <c:v>-82.232149190000001</c:v>
                </c:pt>
                <c:pt idx="3461">
                  <c:v>-83.963791409999999</c:v>
                </c:pt>
                <c:pt idx="3462">
                  <c:v>-83.795336289999995</c:v>
                </c:pt>
                <c:pt idx="3463">
                  <c:v>-83.161487739999998</c:v>
                </c:pt>
                <c:pt idx="3464">
                  <c:v>-83.964387079999995</c:v>
                </c:pt>
                <c:pt idx="3465">
                  <c:v>-82.045157840000002</c:v>
                </c:pt>
                <c:pt idx="3466">
                  <c:v>-83.005566770000001</c:v>
                </c:pt>
                <c:pt idx="3467">
                  <c:v>-82.603495989999999</c:v>
                </c:pt>
                <c:pt idx="3468">
                  <c:v>-82.635678749999997</c:v>
                </c:pt>
                <c:pt idx="3469">
                  <c:v>-83.299040579999996</c:v>
                </c:pt>
                <c:pt idx="3470">
                  <c:v>-82.943600480000001</c:v>
                </c:pt>
                <c:pt idx="3471">
                  <c:v>-81.289745190000005</c:v>
                </c:pt>
                <c:pt idx="3472">
                  <c:v>-82.900381519999996</c:v>
                </c:pt>
                <c:pt idx="3473">
                  <c:v>-82.573718909999997</c:v>
                </c:pt>
                <c:pt idx="3474">
                  <c:v>-82.309075629999995</c:v>
                </c:pt>
                <c:pt idx="3475">
                  <c:v>-82.186430819999998</c:v>
                </c:pt>
                <c:pt idx="3476">
                  <c:v>-81.737368869999997</c:v>
                </c:pt>
                <c:pt idx="3477">
                  <c:v>-82.679661499999995</c:v>
                </c:pt>
                <c:pt idx="3478">
                  <c:v>-83.823095350000003</c:v>
                </c:pt>
                <c:pt idx="3479">
                  <c:v>-81.534119660000002</c:v>
                </c:pt>
                <c:pt idx="3480">
                  <c:v>-80.88314115</c:v>
                </c:pt>
                <c:pt idx="3481">
                  <c:v>-83.156936650000006</c:v>
                </c:pt>
                <c:pt idx="3482">
                  <c:v>-82.555027050000007</c:v>
                </c:pt>
                <c:pt idx="3483">
                  <c:v>-83.503074999999995</c:v>
                </c:pt>
                <c:pt idx="3484">
                  <c:v>-82.940621629999995</c:v>
                </c:pt>
                <c:pt idx="3485">
                  <c:v>-83.512303430000003</c:v>
                </c:pt>
                <c:pt idx="3486">
                  <c:v>-83.448826960000005</c:v>
                </c:pt>
                <c:pt idx="3487">
                  <c:v>-81.933244680000001</c:v>
                </c:pt>
                <c:pt idx="3488">
                  <c:v>-81.174796290000003</c:v>
                </c:pt>
                <c:pt idx="3489">
                  <c:v>-82.707704539999995</c:v>
                </c:pt>
                <c:pt idx="3490">
                  <c:v>-82.041215269999995</c:v>
                </c:pt>
                <c:pt idx="3491">
                  <c:v>-83.43572528</c:v>
                </c:pt>
                <c:pt idx="3492">
                  <c:v>-82.880677919999997</c:v>
                </c:pt>
                <c:pt idx="3493">
                  <c:v>-82.244892350000001</c:v>
                </c:pt>
                <c:pt idx="3494">
                  <c:v>-83.173947479999995</c:v>
                </c:pt>
                <c:pt idx="3495">
                  <c:v>-83.63614063</c:v>
                </c:pt>
                <c:pt idx="3496">
                  <c:v>-83.727584780000001</c:v>
                </c:pt>
                <c:pt idx="3497">
                  <c:v>-81.885923860000005</c:v>
                </c:pt>
                <c:pt idx="3498">
                  <c:v>-83.543551289999996</c:v>
                </c:pt>
                <c:pt idx="3499">
                  <c:v>-83.860424300000005</c:v>
                </c:pt>
                <c:pt idx="3500">
                  <c:v>-81.720087849999999</c:v>
                </c:pt>
                <c:pt idx="3501">
                  <c:v>-81.908445209999996</c:v>
                </c:pt>
                <c:pt idx="3502">
                  <c:v>-81.892550049999997</c:v>
                </c:pt>
                <c:pt idx="3503">
                  <c:v>-82.233338130000007</c:v>
                </c:pt>
                <c:pt idx="3504">
                  <c:v>-83.208880030000003</c:v>
                </c:pt>
                <c:pt idx="3505">
                  <c:v>-83.438096479999999</c:v>
                </c:pt>
                <c:pt idx="3506">
                  <c:v>-83.239209630000005</c:v>
                </c:pt>
                <c:pt idx="3507">
                  <c:v>-84.18152216</c:v>
                </c:pt>
                <c:pt idx="3508">
                  <c:v>-84.105337449999993</c:v>
                </c:pt>
                <c:pt idx="3509">
                  <c:v>-83.471072500000005</c:v>
                </c:pt>
                <c:pt idx="3510">
                  <c:v>-83.144495410000005</c:v>
                </c:pt>
                <c:pt idx="3511">
                  <c:v>-80.999086559999995</c:v>
                </c:pt>
                <c:pt idx="3512">
                  <c:v>-82.606531099999998</c:v>
                </c:pt>
                <c:pt idx="3513">
                  <c:v>-82.420042649999999</c:v>
                </c:pt>
                <c:pt idx="3514">
                  <c:v>-83.146915000000007</c:v>
                </c:pt>
                <c:pt idx="3515">
                  <c:v>-81.893407100000005</c:v>
                </c:pt>
                <c:pt idx="3516">
                  <c:v>-82.448079809999996</c:v>
                </c:pt>
                <c:pt idx="3517">
                  <c:v>-82.573851020000006</c:v>
                </c:pt>
                <c:pt idx="3518">
                  <c:v>-84.122709279999995</c:v>
                </c:pt>
                <c:pt idx="3519">
                  <c:v>-81.848056139999997</c:v>
                </c:pt>
                <c:pt idx="3520">
                  <c:v>-82.851051459999994</c:v>
                </c:pt>
                <c:pt idx="3521">
                  <c:v>-83.299224859999995</c:v>
                </c:pt>
                <c:pt idx="3522">
                  <c:v>-81.908032079999998</c:v>
                </c:pt>
                <c:pt idx="3523">
                  <c:v>-84.029654440000002</c:v>
                </c:pt>
                <c:pt idx="3524">
                  <c:v>-83.919041609999994</c:v>
                </c:pt>
                <c:pt idx="3525">
                  <c:v>-82.682021449999993</c:v>
                </c:pt>
                <c:pt idx="3526">
                  <c:v>-82.233334229999997</c:v>
                </c:pt>
                <c:pt idx="3527">
                  <c:v>-82.450802550000006</c:v>
                </c:pt>
                <c:pt idx="3528">
                  <c:v>-83.161741309999996</c:v>
                </c:pt>
                <c:pt idx="3529">
                  <c:v>-83.302423050000002</c:v>
                </c:pt>
                <c:pt idx="3530">
                  <c:v>-82.186845500000004</c:v>
                </c:pt>
                <c:pt idx="3531">
                  <c:v>-83.968040079999994</c:v>
                </c:pt>
                <c:pt idx="3532">
                  <c:v>-83.563242900000006</c:v>
                </c:pt>
                <c:pt idx="3533">
                  <c:v>-81.615244399999995</c:v>
                </c:pt>
                <c:pt idx="3534">
                  <c:v>-83.935509870000004</c:v>
                </c:pt>
                <c:pt idx="3535">
                  <c:v>-82.35730787</c:v>
                </c:pt>
                <c:pt idx="3536">
                  <c:v>-82.558748690000002</c:v>
                </c:pt>
                <c:pt idx="3537">
                  <c:v>-83.11465656</c:v>
                </c:pt>
                <c:pt idx="3538">
                  <c:v>-82.030666049999994</c:v>
                </c:pt>
                <c:pt idx="3539">
                  <c:v>-82.014715539999997</c:v>
                </c:pt>
                <c:pt idx="3540">
                  <c:v>-81.874123420000004</c:v>
                </c:pt>
                <c:pt idx="3541">
                  <c:v>-82.371877380000001</c:v>
                </c:pt>
                <c:pt idx="3542">
                  <c:v>-82.341973890000006</c:v>
                </c:pt>
                <c:pt idx="3543">
                  <c:v>-82.958913260000003</c:v>
                </c:pt>
                <c:pt idx="3544">
                  <c:v>-83.439328759999995</c:v>
                </c:pt>
                <c:pt idx="3545">
                  <c:v>-82.573986629999993</c:v>
                </c:pt>
                <c:pt idx="3546">
                  <c:v>-82.620087409999996</c:v>
                </c:pt>
                <c:pt idx="3547">
                  <c:v>-83.333490769999997</c:v>
                </c:pt>
                <c:pt idx="3548">
                  <c:v>-82.234194909999999</c:v>
                </c:pt>
                <c:pt idx="3549">
                  <c:v>-83.733896439999995</c:v>
                </c:pt>
                <c:pt idx="3550">
                  <c:v>-82.342081030000003</c:v>
                </c:pt>
                <c:pt idx="3551">
                  <c:v>-83.471725230000004</c:v>
                </c:pt>
                <c:pt idx="3552">
                  <c:v>-83.933892599999993</c:v>
                </c:pt>
                <c:pt idx="3553">
                  <c:v>-82.095840010000003</c:v>
                </c:pt>
                <c:pt idx="3554">
                  <c:v>-82.436529800000002</c:v>
                </c:pt>
                <c:pt idx="3555">
                  <c:v>-81.430955499999996</c:v>
                </c:pt>
                <c:pt idx="3556">
                  <c:v>-82.715233810000001</c:v>
                </c:pt>
                <c:pt idx="3557">
                  <c:v>-81.736000300000001</c:v>
                </c:pt>
                <c:pt idx="3558">
                  <c:v>-81.938447830000001</c:v>
                </c:pt>
                <c:pt idx="3559">
                  <c:v>-85.221521469999999</c:v>
                </c:pt>
                <c:pt idx="3560">
                  <c:v>-82.404023760000001</c:v>
                </c:pt>
                <c:pt idx="3561">
                  <c:v>-81.845819649999996</c:v>
                </c:pt>
                <c:pt idx="3562">
                  <c:v>-83.56482973</c:v>
                </c:pt>
                <c:pt idx="3563">
                  <c:v>-83.919022290000001</c:v>
                </c:pt>
                <c:pt idx="3564">
                  <c:v>-82.852773709999994</c:v>
                </c:pt>
                <c:pt idx="3565">
                  <c:v>-82.803602209999994</c:v>
                </c:pt>
                <c:pt idx="3566">
                  <c:v>-83.131202680000001</c:v>
                </c:pt>
                <c:pt idx="3567">
                  <c:v>-81.119916979999999</c:v>
                </c:pt>
                <c:pt idx="3568">
                  <c:v>-82.775253239999998</c:v>
                </c:pt>
                <c:pt idx="3569">
                  <c:v>-82.311258379999998</c:v>
                </c:pt>
                <c:pt idx="3570">
                  <c:v>-82.495878079999997</c:v>
                </c:pt>
                <c:pt idx="3571">
                  <c:v>-83.193780739999994</c:v>
                </c:pt>
                <c:pt idx="3572">
                  <c:v>-84.229203130000002</c:v>
                </c:pt>
                <c:pt idx="3573">
                  <c:v>-83.131516689999998</c:v>
                </c:pt>
                <c:pt idx="3574">
                  <c:v>-83.316473869999996</c:v>
                </c:pt>
                <c:pt idx="3575">
                  <c:v>-83.301872189999997</c:v>
                </c:pt>
                <c:pt idx="3576">
                  <c:v>-82.590935130000005</c:v>
                </c:pt>
                <c:pt idx="3577">
                  <c:v>-82.526976719999993</c:v>
                </c:pt>
                <c:pt idx="3578">
                  <c:v>-84.197053069999996</c:v>
                </c:pt>
                <c:pt idx="3579">
                  <c:v>-81.616273340000006</c:v>
                </c:pt>
                <c:pt idx="3580">
                  <c:v>-83.56340247</c:v>
                </c:pt>
                <c:pt idx="3581">
                  <c:v>-82.339807140000005</c:v>
                </c:pt>
                <c:pt idx="3582">
                  <c:v>-82.078204349999993</c:v>
                </c:pt>
                <c:pt idx="3583">
                  <c:v>-82.680549839999998</c:v>
                </c:pt>
                <c:pt idx="3584">
                  <c:v>-83.547029780000003</c:v>
                </c:pt>
                <c:pt idx="3585">
                  <c:v>-82.309018249999994</c:v>
                </c:pt>
                <c:pt idx="3586">
                  <c:v>-82.247682620000006</c:v>
                </c:pt>
                <c:pt idx="3587">
                  <c:v>-82.680908349999996</c:v>
                </c:pt>
                <c:pt idx="3588">
                  <c:v>-83.470857229999993</c:v>
                </c:pt>
                <c:pt idx="3589">
                  <c:v>-83.563844689999996</c:v>
                </c:pt>
                <c:pt idx="3590">
                  <c:v>-82.062201369999997</c:v>
                </c:pt>
                <c:pt idx="3591">
                  <c:v>-83.625812969999998</c:v>
                </c:pt>
                <c:pt idx="3592">
                  <c:v>-83.59653892</c:v>
                </c:pt>
                <c:pt idx="3593">
                  <c:v>-84.106001910000003</c:v>
                </c:pt>
                <c:pt idx="3594">
                  <c:v>-83.502544689999993</c:v>
                </c:pt>
                <c:pt idx="3595">
                  <c:v>-82.944606780000001</c:v>
                </c:pt>
                <c:pt idx="3596">
                  <c:v>-82.988583360000007</c:v>
                </c:pt>
                <c:pt idx="3597">
                  <c:v>-82.619353860000004</c:v>
                </c:pt>
                <c:pt idx="3598">
                  <c:v>-83.100001789999993</c:v>
                </c:pt>
                <c:pt idx="3599">
                  <c:v>-81.939696010000006</c:v>
                </c:pt>
                <c:pt idx="3600">
                  <c:v>-82.681739890000003</c:v>
                </c:pt>
                <c:pt idx="3601">
                  <c:v>-83.81289864</c:v>
                </c:pt>
                <c:pt idx="3602">
                  <c:v>-82.898500999999996</c:v>
                </c:pt>
                <c:pt idx="3603">
                  <c:v>-83.115359359999999</c:v>
                </c:pt>
                <c:pt idx="3604">
                  <c:v>-82.9611831</c:v>
                </c:pt>
                <c:pt idx="3605">
                  <c:v>-82.406828200000007</c:v>
                </c:pt>
                <c:pt idx="3606">
                  <c:v>-83.613439940000006</c:v>
                </c:pt>
                <c:pt idx="3607">
                  <c:v>-82.187883630000002</c:v>
                </c:pt>
                <c:pt idx="3608">
                  <c:v>-82.452855700000001</c:v>
                </c:pt>
                <c:pt idx="3609">
                  <c:v>-83.381007460000006</c:v>
                </c:pt>
                <c:pt idx="3610">
                  <c:v>-81.9287068</c:v>
                </c:pt>
                <c:pt idx="3611">
                  <c:v>-82.715566609999996</c:v>
                </c:pt>
                <c:pt idx="3612">
                  <c:v>-84.417572320000005</c:v>
                </c:pt>
                <c:pt idx="3613">
                  <c:v>-82.097987770000003</c:v>
                </c:pt>
                <c:pt idx="3614">
                  <c:v>-83.210726159999993</c:v>
                </c:pt>
                <c:pt idx="3615">
                  <c:v>-81.584269329999998</c:v>
                </c:pt>
                <c:pt idx="3616">
                  <c:v>-80.91829912</c:v>
                </c:pt>
                <c:pt idx="3617">
                  <c:v>-82.065150650000007</c:v>
                </c:pt>
                <c:pt idx="3618">
                  <c:v>-81.955879629999998</c:v>
                </c:pt>
                <c:pt idx="3619">
                  <c:v>-82.234982579999993</c:v>
                </c:pt>
                <c:pt idx="3620">
                  <c:v>-82.404596280000007</c:v>
                </c:pt>
                <c:pt idx="3621">
                  <c:v>-83.47191205</c:v>
                </c:pt>
                <c:pt idx="3622">
                  <c:v>-76.772513579999995</c:v>
                </c:pt>
                <c:pt idx="3623">
                  <c:v>-55.587822389999999</c:v>
                </c:pt>
                <c:pt idx="3624">
                  <c:v>-25.63680686</c:v>
                </c:pt>
                <c:pt idx="3625">
                  <c:v>-22.280669499999998</c:v>
                </c:pt>
                <c:pt idx="3626">
                  <c:v>-22.866462550000001</c:v>
                </c:pt>
                <c:pt idx="3627">
                  <c:v>-23.841135250000001</c:v>
                </c:pt>
                <c:pt idx="3628">
                  <c:v>-24.153110569999999</c:v>
                </c:pt>
                <c:pt idx="3629">
                  <c:v>-23.327456160000001</c:v>
                </c:pt>
                <c:pt idx="3630">
                  <c:v>-22.883742359999999</c:v>
                </c:pt>
                <c:pt idx="3631">
                  <c:v>-23.193871139999999</c:v>
                </c:pt>
                <c:pt idx="3632">
                  <c:v>-23.656883449999999</c:v>
                </c:pt>
                <c:pt idx="3633">
                  <c:v>-22.883004020000001</c:v>
                </c:pt>
                <c:pt idx="3634">
                  <c:v>-23.656491150000001</c:v>
                </c:pt>
                <c:pt idx="3635">
                  <c:v>-22.522667129999999</c:v>
                </c:pt>
                <c:pt idx="3636">
                  <c:v>-22.866035350000001</c:v>
                </c:pt>
                <c:pt idx="3637">
                  <c:v>-22.5275952</c:v>
                </c:pt>
                <c:pt idx="3638">
                  <c:v>-23.039434610000001</c:v>
                </c:pt>
                <c:pt idx="3639">
                  <c:v>-23.024352610000001</c:v>
                </c:pt>
                <c:pt idx="3640">
                  <c:v>-22.947530969999999</c:v>
                </c:pt>
                <c:pt idx="3641">
                  <c:v>-21.76881852</c:v>
                </c:pt>
                <c:pt idx="3642">
                  <c:v>-23.145704590000001</c:v>
                </c:pt>
                <c:pt idx="3643">
                  <c:v>-27.326129229999999</c:v>
                </c:pt>
                <c:pt idx="3644">
                  <c:v>-27.371897749999999</c:v>
                </c:pt>
                <c:pt idx="3645">
                  <c:v>-29.55286268</c:v>
                </c:pt>
                <c:pt idx="3646">
                  <c:v>-32.290371159999999</c:v>
                </c:pt>
                <c:pt idx="3647">
                  <c:v>-34.134150230000003</c:v>
                </c:pt>
                <c:pt idx="3648">
                  <c:v>-41.110761910000001</c:v>
                </c:pt>
                <c:pt idx="3649">
                  <c:v>-42.367141889999999</c:v>
                </c:pt>
                <c:pt idx="3650">
                  <c:v>-46.527871900000001</c:v>
                </c:pt>
                <c:pt idx="3651">
                  <c:v>-51.527401709999999</c:v>
                </c:pt>
                <c:pt idx="3652">
                  <c:v>-53.86427312</c:v>
                </c:pt>
                <c:pt idx="3653">
                  <c:v>-57.702182069999999</c:v>
                </c:pt>
                <c:pt idx="3654">
                  <c:v>-60.59312053</c:v>
                </c:pt>
                <c:pt idx="3655">
                  <c:v>-63.950010990000003</c:v>
                </c:pt>
                <c:pt idx="3656">
                  <c:v>-64.352302859999995</c:v>
                </c:pt>
                <c:pt idx="3657">
                  <c:v>-69.531938929999995</c:v>
                </c:pt>
                <c:pt idx="3658">
                  <c:v>-71.035887059999993</c:v>
                </c:pt>
                <c:pt idx="3659">
                  <c:v>-73.712827379999993</c:v>
                </c:pt>
                <c:pt idx="3660">
                  <c:v>-77.254996890000001</c:v>
                </c:pt>
                <c:pt idx="3661">
                  <c:v>-80.088068300000003</c:v>
                </c:pt>
                <c:pt idx="3662">
                  <c:v>-82.051652590000003</c:v>
                </c:pt>
                <c:pt idx="3663">
                  <c:v>-81.383984839999997</c:v>
                </c:pt>
                <c:pt idx="3664">
                  <c:v>-82.237130190000002</c:v>
                </c:pt>
                <c:pt idx="3665">
                  <c:v>-82.113141040000002</c:v>
                </c:pt>
                <c:pt idx="3666">
                  <c:v>-82.857567149999994</c:v>
                </c:pt>
                <c:pt idx="3667">
                  <c:v>-82.252453020000004</c:v>
                </c:pt>
                <c:pt idx="3668">
                  <c:v>-81.911103789999999</c:v>
                </c:pt>
                <c:pt idx="3669">
                  <c:v>-81.819500860000005</c:v>
                </c:pt>
                <c:pt idx="3670">
                  <c:v>-82.237200270000002</c:v>
                </c:pt>
                <c:pt idx="3671">
                  <c:v>-81.617001340000002</c:v>
                </c:pt>
                <c:pt idx="3672">
                  <c:v>-82.359801009999998</c:v>
                </c:pt>
                <c:pt idx="3673">
                  <c:v>-81.446908039999997</c:v>
                </c:pt>
                <c:pt idx="3674">
                  <c:v>-82.23579943</c:v>
                </c:pt>
                <c:pt idx="3675">
                  <c:v>-82.561045379999996</c:v>
                </c:pt>
                <c:pt idx="3676">
                  <c:v>-82.7314145</c:v>
                </c:pt>
                <c:pt idx="3677">
                  <c:v>-83.13524323</c:v>
                </c:pt>
                <c:pt idx="3678">
                  <c:v>-83.661100899999994</c:v>
                </c:pt>
                <c:pt idx="3679">
                  <c:v>-82.871035969999994</c:v>
                </c:pt>
                <c:pt idx="3680">
                  <c:v>-82.887898870000001</c:v>
                </c:pt>
                <c:pt idx="3681">
                  <c:v>-82.406811090000005</c:v>
                </c:pt>
                <c:pt idx="3682">
                  <c:v>-82.839957729999995</c:v>
                </c:pt>
                <c:pt idx="3683">
                  <c:v>-82.344702699999999</c:v>
                </c:pt>
                <c:pt idx="3684">
                  <c:v>-83.133194160000002</c:v>
                </c:pt>
                <c:pt idx="3685">
                  <c:v>-82.159592309999994</c:v>
                </c:pt>
                <c:pt idx="3686">
                  <c:v>-82.872765900000005</c:v>
                </c:pt>
                <c:pt idx="3687">
                  <c:v>-82.068518620000006</c:v>
                </c:pt>
                <c:pt idx="3688">
                  <c:v>-80.551898539999996</c:v>
                </c:pt>
                <c:pt idx="3689">
                  <c:v>-82.423317010000005</c:v>
                </c:pt>
                <c:pt idx="3690">
                  <c:v>-82.56293239</c:v>
                </c:pt>
                <c:pt idx="3691">
                  <c:v>-82.223488270000004</c:v>
                </c:pt>
                <c:pt idx="3692">
                  <c:v>-83.56766648</c:v>
                </c:pt>
                <c:pt idx="3693">
                  <c:v>-82.57841741</c:v>
                </c:pt>
                <c:pt idx="3694">
                  <c:v>-81.602905109999995</c:v>
                </c:pt>
                <c:pt idx="3695">
                  <c:v>-81.837001020000002</c:v>
                </c:pt>
                <c:pt idx="3696">
                  <c:v>-80.828606320000006</c:v>
                </c:pt>
                <c:pt idx="3697">
                  <c:v>-82.750427999999999</c:v>
                </c:pt>
                <c:pt idx="3698">
                  <c:v>-82.749610660000002</c:v>
                </c:pt>
                <c:pt idx="3699">
                  <c:v>-82.514247859999998</c:v>
                </c:pt>
                <c:pt idx="3700">
                  <c:v>-81.275528410000007</c:v>
                </c:pt>
                <c:pt idx="3701">
                  <c:v>-82.342059840000005</c:v>
                </c:pt>
                <c:pt idx="3702">
                  <c:v>-53.875125859999997</c:v>
                </c:pt>
                <c:pt idx="3703">
                  <c:v>-17.17362704</c:v>
                </c:pt>
                <c:pt idx="3704">
                  <c:v>-18.51683942</c:v>
                </c:pt>
                <c:pt idx="3705">
                  <c:v>-17.882748370000002</c:v>
                </c:pt>
                <c:pt idx="3706">
                  <c:v>-18.37788488</c:v>
                </c:pt>
                <c:pt idx="3707">
                  <c:v>-18.040708819999999</c:v>
                </c:pt>
                <c:pt idx="3708">
                  <c:v>-18.907717609999999</c:v>
                </c:pt>
                <c:pt idx="3709">
                  <c:v>-18.860544919999999</c:v>
                </c:pt>
                <c:pt idx="3710">
                  <c:v>-19.603257599999999</c:v>
                </c:pt>
                <c:pt idx="3711">
                  <c:v>-18.50763203</c:v>
                </c:pt>
                <c:pt idx="3712">
                  <c:v>-18.69155246</c:v>
                </c:pt>
                <c:pt idx="3713">
                  <c:v>-18.462765260000001</c:v>
                </c:pt>
                <c:pt idx="3714">
                  <c:v>-18.753238419999999</c:v>
                </c:pt>
                <c:pt idx="3715">
                  <c:v>-19.7901104</c:v>
                </c:pt>
                <c:pt idx="3716">
                  <c:v>-16.106659100000002</c:v>
                </c:pt>
                <c:pt idx="3717">
                  <c:v>-18.364212070000001</c:v>
                </c:pt>
                <c:pt idx="3718">
                  <c:v>-20.079753700000001</c:v>
                </c:pt>
                <c:pt idx="3719">
                  <c:v>-18.891825409999999</c:v>
                </c:pt>
                <c:pt idx="3720">
                  <c:v>-18.734100869999999</c:v>
                </c:pt>
                <c:pt idx="3721">
                  <c:v>-17.790656999999999</c:v>
                </c:pt>
                <c:pt idx="3722">
                  <c:v>-18.76839519</c:v>
                </c:pt>
                <c:pt idx="3723">
                  <c:v>-17.959627600000001</c:v>
                </c:pt>
                <c:pt idx="3724">
                  <c:v>-18.23923645</c:v>
                </c:pt>
                <c:pt idx="3725">
                  <c:v>-18.441966059999999</c:v>
                </c:pt>
                <c:pt idx="3726">
                  <c:v>-17.74625996</c:v>
                </c:pt>
                <c:pt idx="3727">
                  <c:v>-17.77584671</c:v>
                </c:pt>
                <c:pt idx="3728">
                  <c:v>-18.006645129999999</c:v>
                </c:pt>
                <c:pt idx="3729">
                  <c:v>-18.530297229999999</c:v>
                </c:pt>
                <c:pt idx="3730">
                  <c:v>-19.448374529999999</c:v>
                </c:pt>
                <c:pt idx="3731">
                  <c:v>-16.88078393</c:v>
                </c:pt>
                <c:pt idx="3732">
                  <c:v>-19.30786423</c:v>
                </c:pt>
                <c:pt idx="3733">
                  <c:v>-18.270709409999998</c:v>
                </c:pt>
                <c:pt idx="3734">
                  <c:v>-19.651553870000001</c:v>
                </c:pt>
                <c:pt idx="3735">
                  <c:v>-17.219744380000002</c:v>
                </c:pt>
                <c:pt idx="3736">
                  <c:v>-18.413552500000002</c:v>
                </c:pt>
                <c:pt idx="3737">
                  <c:v>-19.433009859999999</c:v>
                </c:pt>
                <c:pt idx="3738">
                  <c:v>-20.299863309999999</c:v>
                </c:pt>
                <c:pt idx="3739">
                  <c:v>-19.124406199999999</c:v>
                </c:pt>
                <c:pt idx="3740">
                  <c:v>-18.704700580000001</c:v>
                </c:pt>
                <c:pt idx="3741">
                  <c:v>-17.762022049999999</c:v>
                </c:pt>
                <c:pt idx="3742">
                  <c:v>-18.432502970000002</c:v>
                </c:pt>
                <c:pt idx="3743">
                  <c:v>-17.670157079999999</c:v>
                </c:pt>
                <c:pt idx="3744">
                  <c:v>-18.104438179999999</c:v>
                </c:pt>
                <c:pt idx="3745">
                  <c:v>-17.262870029999998</c:v>
                </c:pt>
                <c:pt idx="3746">
                  <c:v>-18.101126310000001</c:v>
                </c:pt>
                <c:pt idx="3747">
                  <c:v>-18.42730019</c:v>
                </c:pt>
                <c:pt idx="3748">
                  <c:v>-18.922445570000001</c:v>
                </c:pt>
                <c:pt idx="3749">
                  <c:v>-17.3124775</c:v>
                </c:pt>
                <c:pt idx="3750">
                  <c:v>-18.209906709999998</c:v>
                </c:pt>
                <c:pt idx="3751">
                  <c:v>-18.53213998</c:v>
                </c:pt>
                <c:pt idx="3752">
                  <c:v>-18.874980520000001</c:v>
                </c:pt>
                <c:pt idx="3753">
                  <c:v>-19.526232480000001</c:v>
                </c:pt>
                <c:pt idx="3754">
                  <c:v>-18.844916260000002</c:v>
                </c:pt>
                <c:pt idx="3755">
                  <c:v>-17.777353099999999</c:v>
                </c:pt>
                <c:pt idx="3756">
                  <c:v>-18.198732440000001</c:v>
                </c:pt>
                <c:pt idx="3757">
                  <c:v>-18.168212350000001</c:v>
                </c:pt>
                <c:pt idx="3758">
                  <c:v>-18.645467140000001</c:v>
                </c:pt>
                <c:pt idx="3759">
                  <c:v>-18.26094973</c:v>
                </c:pt>
                <c:pt idx="3760">
                  <c:v>-18.87671194</c:v>
                </c:pt>
                <c:pt idx="3761">
                  <c:v>-19.185248640000001</c:v>
                </c:pt>
                <c:pt idx="3762">
                  <c:v>-19.817368349999999</c:v>
                </c:pt>
                <c:pt idx="3763">
                  <c:v>-22.125698889999999</c:v>
                </c:pt>
                <c:pt idx="3764">
                  <c:v>-24.61595238</c:v>
                </c:pt>
                <c:pt idx="3765">
                  <c:v>-25.047699089999998</c:v>
                </c:pt>
                <c:pt idx="3766">
                  <c:v>-25.86737316</c:v>
                </c:pt>
                <c:pt idx="3767">
                  <c:v>-28.40208385</c:v>
                </c:pt>
                <c:pt idx="3768">
                  <c:v>-31.424365300000002</c:v>
                </c:pt>
                <c:pt idx="3769">
                  <c:v>-32.443879520000003</c:v>
                </c:pt>
                <c:pt idx="3770">
                  <c:v>-36.300316070000001</c:v>
                </c:pt>
                <c:pt idx="3771">
                  <c:v>-37.50414258</c:v>
                </c:pt>
                <c:pt idx="3772">
                  <c:v>-41.593481369999999</c:v>
                </c:pt>
                <c:pt idx="3773">
                  <c:v>-41.530444199999998</c:v>
                </c:pt>
                <c:pt idx="3774">
                  <c:v>-43.987343789999997</c:v>
                </c:pt>
                <c:pt idx="3775">
                  <c:v>-46.510925550000003</c:v>
                </c:pt>
                <c:pt idx="3776">
                  <c:v>-48.195925840000001</c:v>
                </c:pt>
                <c:pt idx="3777">
                  <c:v>-51.771282380000002</c:v>
                </c:pt>
                <c:pt idx="3778">
                  <c:v>-52.471306460000001</c:v>
                </c:pt>
                <c:pt idx="3779">
                  <c:v>-53.796139740000001</c:v>
                </c:pt>
                <c:pt idx="3780">
                  <c:v>-57.32685644</c:v>
                </c:pt>
                <c:pt idx="3781">
                  <c:v>-59.216688589999997</c:v>
                </c:pt>
                <c:pt idx="3782">
                  <c:v>-61.072570820000003</c:v>
                </c:pt>
                <c:pt idx="3783">
                  <c:v>-61.891727119999999</c:v>
                </c:pt>
                <c:pt idx="3784">
                  <c:v>-63.607153850000003</c:v>
                </c:pt>
                <c:pt idx="3785">
                  <c:v>-66.469885989999995</c:v>
                </c:pt>
                <c:pt idx="3786">
                  <c:v>-68.141222319999997</c:v>
                </c:pt>
                <c:pt idx="3787">
                  <c:v>-70.027269899999993</c:v>
                </c:pt>
                <c:pt idx="3788">
                  <c:v>-71.977235949999994</c:v>
                </c:pt>
                <c:pt idx="3789">
                  <c:v>-74.312925000000007</c:v>
                </c:pt>
                <c:pt idx="3790">
                  <c:v>-75.722778529999999</c:v>
                </c:pt>
                <c:pt idx="3791">
                  <c:v>-76.125426009999998</c:v>
                </c:pt>
                <c:pt idx="3792">
                  <c:v>-79.127863000000005</c:v>
                </c:pt>
                <c:pt idx="3793">
                  <c:v>-80.118387589999998</c:v>
                </c:pt>
                <c:pt idx="3794">
                  <c:v>-79.160161200000005</c:v>
                </c:pt>
                <c:pt idx="3795">
                  <c:v>-80.427902709999998</c:v>
                </c:pt>
                <c:pt idx="3796">
                  <c:v>-81.33870039</c:v>
                </c:pt>
                <c:pt idx="3797">
                  <c:v>-82.221386929999994</c:v>
                </c:pt>
                <c:pt idx="3798">
                  <c:v>-84.232403550000001</c:v>
                </c:pt>
                <c:pt idx="3799">
                  <c:v>-83.316598420000005</c:v>
                </c:pt>
                <c:pt idx="3800">
                  <c:v>-85.021187670000003</c:v>
                </c:pt>
                <c:pt idx="3801">
                  <c:v>-85.316042490000001</c:v>
                </c:pt>
                <c:pt idx="3802">
                  <c:v>-86.369015189999999</c:v>
                </c:pt>
                <c:pt idx="3803">
                  <c:v>-85.331302230000006</c:v>
                </c:pt>
                <c:pt idx="3804">
                  <c:v>-86.041600709999997</c:v>
                </c:pt>
                <c:pt idx="3805">
                  <c:v>-85.131136560000002</c:v>
                </c:pt>
                <c:pt idx="3806">
                  <c:v>-86.724387129999997</c:v>
                </c:pt>
                <c:pt idx="3807">
                  <c:v>-83.893277240000003</c:v>
                </c:pt>
                <c:pt idx="3808">
                  <c:v>-85.161180520000002</c:v>
                </c:pt>
                <c:pt idx="3809">
                  <c:v>-86.292739600000004</c:v>
                </c:pt>
                <c:pt idx="3810">
                  <c:v>-85.502929809999998</c:v>
                </c:pt>
                <c:pt idx="3811">
                  <c:v>-86.523618560000003</c:v>
                </c:pt>
                <c:pt idx="3812">
                  <c:v>-85.686693550000001</c:v>
                </c:pt>
                <c:pt idx="3813">
                  <c:v>-84.526946390000006</c:v>
                </c:pt>
                <c:pt idx="3814">
                  <c:v>-86.10513358</c:v>
                </c:pt>
                <c:pt idx="3815">
                  <c:v>-85.147401020000004</c:v>
                </c:pt>
                <c:pt idx="3816">
                  <c:v>-84.388703539999995</c:v>
                </c:pt>
                <c:pt idx="3817">
                  <c:v>-85.348832889999997</c:v>
                </c:pt>
                <c:pt idx="3818">
                  <c:v>-84.560843320000004</c:v>
                </c:pt>
                <c:pt idx="3819">
                  <c:v>-85.702825129999994</c:v>
                </c:pt>
                <c:pt idx="3820">
                  <c:v>-85.765094980000001</c:v>
                </c:pt>
                <c:pt idx="3821">
                  <c:v>-86.523297920000005</c:v>
                </c:pt>
                <c:pt idx="3822">
                  <c:v>-85.194433989999993</c:v>
                </c:pt>
                <c:pt idx="3823">
                  <c:v>-86.213370380000001</c:v>
                </c:pt>
                <c:pt idx="3824">
                  <c:v>-84.37283257</c:v>
                </c:pt>
                <c:pt idx="3825">
                  <c:v>-85.564480040000007</c:v>
                </c:pt>
                <c:pt idx="3826">
                  <c:v>-85.317691150000002</c:v>
                </c:pt>
                <c:pt idx="3827">
                  <c:v>-86.105473610000004</c:v>
                </c:pt>
                <c:pt idx="3828">
                  <c:v>-85.810698729999999</c:v>
                </c:pt>
                <c:pt idx="3829">
                  <c:v>-85.037723549999995</c:v>
                </c:pt>
                <c:pt idx="3830">
                  <c:v>-86.584711499999997</c:v>
                </c:pt>
                <c:pt idx="3831">
                  <c:v>-85.48492143</c:v>
                </c:pt>
                <c:pt idx="3832">
                  <c:v>-85.7803641</c:v>
                </c:pt>
                <c:pt idx="3833">
                  <c:v>-85.535138570000001</c:v>
                </c:pt>
                <c:pt idx="3834">
                  <c:v>-87.513918059999995</c:v>
                </c:pt>
                <c:pt idx="3835">
                  <c:v>-85.592736819999999</c:v>
                </c:pt>
                <c:pt idx="3836">
                  <c:v>-85.98252592</c:v>
                </c:pt>
                <c:pt idx="3837">
                  <c:v>-86.136173029999995</c:v>
                </c:pt>
                <c:pt idx="3838">
                  <c:v>-85.701194950000001</c:v>
                </c:pt>
                <c:pt idx="3839">
                  <c:v>-86.805004139999994</c:v>
                </c:pt>
                <c:pt idx="3840">
                  <c:v>-87.344997309999997</c:v>
                </c:pt>
                <c:pt idx="3841">
                  <c:v>-87.141377210000002</c:v>
                </c:pt>
                <c:pt idx="3842">
                  <c:v>-88.79787632</c:v>
                </c:pt>
                <c:pt idx="3843">
                  <c:v>-89.618385480000001</c:v>
                </c:pt>
                <c:pt idx="3844">
                  <c:v>-89.727253509999997</c:v>
                </c:pt>
                <c:pt idx="3845">
                  <c:v>-90.869249460000006</c:v>
                </c:pt>
                <c:pt idx="3846">
                  <c:v>-89.695431209999995</c:v>
                </c:pt>
                <c:pt idx="3847">
                  <c:v>-92.433433030000003</c:v>
                </c:pt>
                <c:pt idx="3848">
                  <c:v>-91.491336059999995</c:v>
                </c:pt>
                <c:pt idx="3849">
                  <c:v>-90.918524329999997</c:v>
                </c:pt>
                <c:pt idx="3850">
                  <c:v>-91.366105559999994</c:v>
                </c:pt>
                <c:pt idx="3851">
                  <c:v>-91.305335830000004</c:v>
                </c:pt>
                <c:pt idx="3852">
                  <c:v>-91.195435180000004</c:v>
                </c:pt>
                <c:pt idx="3853">
                  <c:v>-91.537073280000001</c:v>
                </c:pt>
                <c:pt idx="3854">
                  <c:v>-90.593821599999998</c:v>
                </c:pt>
                <c:pt idx="3855">
                  <c:v>-91.196643420000001</c:v>
                </c:pt>
                <c:pt idx="3856">
                  <c:v>-91.164429870000006</c:v>
                </c:pt>
                <c:pt idx="3857">
                  <c:v>-90.903072129999998</c:v>
                </c:pt>
                <c:pt idx="3858">
                  <c:v>-91.769615099999996</c:v>
                </c:pt>
                <c:pt idx="3859">
                  <c:v>-91.368669909999994</c:v>
                </c:pt>
                <c:pt idx="3860">
                  <c:v>-91.708506189999994</c:v>
                </c:pt>
                <c:pt idx="3861">
                  <c:v>-92.714977709999999</c:v>
                </c:pt>
                <c:pt idx="3862">
                  <c:v>-92.388292010000001</c:v>
                </c:pt>
                <c:pt idx="3863">
                  <c:v>-91.152004579999996</c:v>
                </c:pt>
                <c:pt idx="3864">
                  <c:v>-92.913992359999995</c:v>
                </c:pt>
                <c:pt idx="3865">
                  <c:v>-93.347989490000003</c:v>
                </c:pt>
                <c:pt idx="3866">
                  <c:v>-92.189421550000006</c:v>
                </c:pt>
                <c:pt idx="3867">
                  <c:v>-91.970450389999996</c:v>
                </c:pt>
                <c:pt idx="3868">
                  <c:v>-92.327249559999998</c:v>
                </c:pt>
                <c:pt idx="3869">
                  <c:v>-91.025282590000003</c:v>
                </c:pt>
                <c:pt idx="3870">
                  <c:v>-90.700421550000002</c:v>
                </c:pt>
                <c:pt idx="3871">
                  <c:v>-92.960234139999997</c:v>
                </c:pt>
                <c:pt idx="3872">
                  <c:v>-91.011571860000004</c:v>
                </c:pt>
                <c:pt idx="3873">
                  <c:v>-90.854258169999994</c:v>
                </c:pt>
                <c:pt idx="3874">
                  <c:v>-91.740216860000004</c:v>
                </c:pt>
                <c:pt idx="3875">
                  <c:v>-92.14003529</c:v>
                </c:pt>
                <c:pt idx="3876">
                  <c:v>-91.629687939999997</c:v>
                </c:pt>
                <c:pt idx="3877">
                  <c:v>-92.927972510000004</c:v>
                </c:pt>
                <c:pt idx="3878">
                  <c:v>-93.655951239999993</c:v>
                </c:pt>
                <c:pt idx="3879">
                  <c:v>-95.683772259999998</c:v>
                </c:pt>
                <c:pt idx="3880">
                  <c:v>-96.147288579999994</c:v>
                </c:pt>
                <c:pt idx="3881">
                  <c:v>-97.261993689999997</c:v>
                </c:pt>
                <c:pt idx="3882">
                  <c:v>-98.035054689999996</c:v>
                </c:pt>
                <c:pt idx="3883">
                  <c:v>-101.37668573000001</c:v>
                </c:pt>
                <c:pt idx="3884">
                  <c:v>-100.75626425</c:v>
                </c:pt>
                <c:pt idx="3885">
                  <c:v>-100.83545362</c:v>
                </c:pt>
                <c:pt idx="3886">
                  <c:v>-100.33916403000001</c:v>
                </c:pt>
                <c:pt idx="3887">
                  <c:v>-100.75853212</c:v>
                </c:pt>
                <c:pt idx="3888">
                  <c:v>-101.39185556</c:v>
                </c:pt>
                <c:pt idx="3889">
                  <c:v>-102.13620188</c:v>
                </c:pt>
                <c:pt idx="3890">
                  <c:v>-102.21300146</c:v>
                </c:pt>
                <c:pt idx="3891">
                  <c:v>-101.51546544</c:v>
                </c:pt>
                <c:pt idx="3892">
                  <c:v>-100.41663197</c:v>
                </c:pt>
                <c:pt idx="3893">
                  <c:v>-102.21133519999999</c:v>
                </c:pt>
                <c:pt idx="3894">
                  <c:v>-102.3043615</c:v>
                </c:pt>
                <c:pt idx="3895">
                  <c:v>-101.73207420999999</c:v>
                </c:pt>
                <c:pt idx="3896">
                  <c:v>-102.16485367999999</c:v>
                </c:pt>
                <c:pt idx="3897">
                  <c:v>-102.12024236000001</c:v>
                </c:pt>
                <c:pt idx="3898">
                  <c:v>-101.17304142</c:v>
                </c:pt>
                <c:pt idx="3899">
                  <c:v>-102.64557155</c:v>
                </c:pt>
                <c:pt idx="3900">
                  <c:v>-101.17562482</c:v>
                </c:pt>
                <c:pt idx="3901">
                  <c:v>-101.3590674</c:v>
                </c:pt>
                <c:pt idx="3902">
                  <c:v>-101.43828311999999</c:v>
                </c:pt>
                <c:pt idx="3903">
                  <c:v>-101.20512221</c:v>
                </c:pt>
                <c:pt idx="3904">
                  <c:v>-100.7412583</c:v>
                </c:pt>
                <c:pt idx="3905">
                  <c:v>-101.68754498</c:v>
                </c:pt>
                <c:pt idx="3906">
                  <c:v>-101.94917633</c:v>
                </c:pt>
                <c:pt idx="3907">
                  <c:v>-103.7767482</c:v>
                </c:pt>
                <c:pt idx="3908">
                  <c:v>-102.04392321</c:v>
                </c:pt>
                <c:pt idx="3909">
                  <c:v>-101.57868351</c:v>
                </c:pt>
                <c:pt idx="3910">
                  <c:v>-101.22201567</c:v>
                </c:pt>
                <c:pt idx="3911">
                  <c:v>-102.53895325000001</c:v>
                </c:pt>
                <c:pt idx="3912">
                  <c:v>-100.78758933</c:v>
                </c:pt>
                <c:pt idx="3913">
                  <c:v>-102.181849</c:v>
                </c:pt>
                <c:pt idx="3914">
                  <c:v>-101.21959219999999</c:v>
                </c:pt>
                <c:pt idx="3915">
                  <c:v>-100.97398973</c:v>
                </c:pt>
                <c:pt idx="3916">
                  <c:v>-100.20219594</c:v>
                </c:pt>
                <c:pt idx="3917">
                  <c:v>-101.88924011</c:v>
                </c:pt>
                <c:pt idx="3918">
                  <c:v>-101.3010098</c:v>
                </c:pt>
                <c:pt idx="3919">
                  <c:v>-101.51494889</c:v>
                </c:pt>
                <c:pt idx="3920">
                  <c:v>-99.721905590000006</c:v>
                </c:pt>
                <c:pt idx="3921">
                  <c:v>-100.78929114</c:v>
                </c:pt>
                <c:pt idx="3922">
                  <c:v>-102.04419469</c:v>
                </c:pt>
                <c:pt idx="3923">
                  <c:v>-102.4748378</c:v>
                </c:pt>
                <c:pt idx="3924">
                  <c:v>-101.71689318999999</c:v>
                </c:pt>
                <c:pt idx="3925">
                  <c:v>-101.87110828</c:v>
                </c:pt>
                <c:pt idx="3926">
                  <c:v>-100.8960967</c:v>
                </c:pt>
                <c:pt idx="3927">
                  <c:v>-101.88647424</c:v>
                </c:pt>
                <c:pt idx="3928">
                  <c:v>-102.78289307</c:v>
                </c:pt>
                <c:pt idx="3929">
                  <c:v>-101.40729854999999</c:v>
                </c:pt>
                <c:pt idx="3930">
                  <c:v>-101.40713378</c:v>
                </c:pt>
                <c:pt idx="3931">
                  <c:v>-100.78870203</c:v>
                </c:pt>
                <c:pt idx="3932">
                  <c:v>-101.97842343000001</c:v>
                </c:pt>
                <c:pt idx="3933">
                  <c:v>-100.63445118</c:v>
                </c:pt>
                <c:pt idx="3934">
                  <c:v>-101.14489927</c:v>
                </c:pt>
                <c:pt idx="3935">
                  <c:v>-102.66037285</c:v>
                </c:pt>
                <c:pt idx="3936">
                  <c:v>-101.9018568</c:v>
                </c:pt>
                <c:pt idx="3937">
                  <c:v>-102.08923285</c:v>
                </c:pt>
                <c:pt idx="3938">
                  <c:v>-102.33582208</c:v>
                </c:pt>
                <c:pt idx="3939">
                  <c:v>-102.31980713</c:v>
                </c:pt>
                <c:pt idx="3940">
                  <c:v>-102.65975973</c:v>
                </c:pt>
                <c:pt idx="3941">
                  <c:v>-102.21152549999999</c:v>
                </c:pt>
                <c:pt idx="3942">
                  <c:v>-100.35527222</c:v>
                </c:pt>
                <c:pt idx="3943">
                  <c:v>-101.73103149000001</c:v>
                </c:pt>
                <c:pt idx="3944">
                  <c:v>-101.82244359000001</c:v>
                </c:pt>
                <c:pt idx="3945">
                  <c:v>-101.20571746</c:v>
                </c:pt>
                <c:pt idx="3946">
                  <c:v>-100.92711522</c:v>
                </c:pt>
                <c:pt idx="3947">
                  <c:v>-102.76771783</c:v>
                </c:pt>
                <c:pt idx="3948">
                  <c:v>-101.73258668</c:v>
                </c:pt>
                <c:pt idx="3949">
                  <c:v>-102.49009039000001</c:v>
                </c:pt>
                <c:pt idx="3950">
                  <c:v>-102.2868031</c:v>
                </c:pt>
                <c:pt idx="3951">
                  <c:v>-102.16522861999999</c:v>
                </c:pt>
                <c:pt idx="3952">
                  <c:v>-102.32000288</c:v>
                </c:pt>
                <c:pt idx="3953">
                  <c:v>-102.19743658</c:v>
                </c:pt>
                <c:pt idx="3954">
                  <c:v>-102.64390552</c:v>
                </c:pt>
                <c:pt idx="3955">
                  <c:v>-101.62645501999999</c:v>
                </c:pt>
                <c:pt idx="3956">
                  <c:v>-100.92840351</c:v>
                </c:pt>
                <c:pt idx="3957">
                  <c:v>-103.37064957</c:v>
                </c:pt>
                <c:pt idx="3958">
                  <c:v>-102.64482355</c:v>
                </c:pt>
                <c:pt idx="3959">
                  <c:v>-101.68729842</c:v>
                </c:pt>
                <c:pt idx="3960">
                  <c:v>-99.997293369999994</c:v>
                </c:pt>
                <c:pt idx="3961">
                  <c:v>-102.02863185</c:v>
                </c:pt>
                <c:pt idx="3962">
                  <c:v>-103.21751789</c:v>
                </c:pt>
                <c:pt idx="3963">
                  <c:v>-102.64492739000001</c:v>
                </c:pt>
                <c:pt idx="3964">
                  <c:v>-101.9020213</c:v>
                </c:pt>
                <c:pt idx="3965">
                  <c:v>-101.70158436</c:v>
                </c:pt>
                <c:pt idx="3966">
                  <c:v>-102.21067564000001</c:v>
                </c:pt>
                <c:pt idx="3967">
                  <c:v>-101.43962507000001</c:v>
                </c:pt>
                <c:pt idx="3968">
                  <c:v>-101.74624357</c:v>
                </c:pt>
                <c:pt idx="3969">
                  <c:v>-101.2215564</c:v>
                </c:pt>
                <c:pt idx="3970">
                  <c:v>-101.90078077</c:v>
                </c:pt>
                <c:pt idx="3971">
                  <c:v>-102.76762214</c:v>
                </c:pt>
                <c:pt idx="3972">
                  <c:v>-100.60351266000001</c:v>
                </c:pt>
                <c:pt idx="3973">
                  <c:v>-101.58133208</c:v>
                </c:pt>
                <c:pt idx="3974">
                  <c:v>-101.26921535</c:v>
                </c:pt>
                <c:pt idx="3975">
                  <c:v>-102.8176587</c:v>
                </c:pt>
                <c:pt idx="3976">
                  <c:v>-102.15284393</c:v>
                </c:pt>
                <c:pt idx="3977">
                  <c:v>-101.27171081</c:v>
                </c:pt>
                <c:pt idx="3978">
                  <c:v>-100.97626640999999</c:v>
                </c:pt>
                <c:pt idx="3979">
                  <c:v>-101.31549522</c:v>
                </c:pt>
                <c:pt idx="3980">
                  <c:v>-102.33692108</c:v>
                </c:pt>
                <c:pt idx="3981">
                  <c:v>-101.7196003</c:v>
                </c:pt>
                <c:pt idx="3982">
                  <c:v>-101.22397724</c:v>
                </c:pt>
                <c:pt idx="3983">
                  <c:v>-101.5030608</c:v>
                </c:pt>
                <c:pt idx="3984">
                  <c:v>-101.72010179</c:v>
                </c:pt>
                <c:pt idx="3985">
                  <c:v>-100.82087343000001</c:v>
                </c:pt>
                <c:pt idx="3986">
                  <c:v>-100.77291781</c:v>
                </c:pt>
                <c:pt idx="3987">
                  <c:v>-101.23876356</c:v>
                </c:pt>
                <c:pt idx="3988">
                  <c:v>-101.36221947</c:v>
                </c:pt>
                <c:pt idx="3989">
                  <c:v>-101.11531339</c:v>
                </c:pt>
                <c:pt idx="3990">
                  <c:v>-102.56812791999999</c:v>
                </c:pt>
                <c:pt idx="3991">
                  <c:v>-100.34086173999999</c:v>
                </c:pt>
                <c:pt idx="3992">
                  <c:v>-100.51260173999999</c:v>
                </c:pt>
                <c:pt idx="3993">
                  <c:v>-101.9494303</c:v>
                </c:pt>
                <c:pt idx="3994">
                  <c:v>-101.42592471</c:v>
                </c:pt>
                <c:pt idx="3995">
                  <c:v>-100.44988635</c:v>
                </c:pt>
                <c:pt idx="3996">
                  <c:v>-101.61171632999999</c:v>
                </c:pt>
                <c:pt idx="3997">
                  <c:v>-102.44555664000001</c:v>
                </c:pt>
                <c:pt idx="3998">
                  <c:v>-100.80650914</c:v>
                </c:pt>
                <c:pt idx="3999">
                  <c:v>-101.97948346</c:v>
                </c:pt>
                <c:pt idx="4000">
                  <c:v>-102.75412356</c:v>
                </c:pt>
                <c:pt idx="4001">
                  <c:v>-101.10136808</c:v>
                </c:pt>
                <c:pt idx="4002">
                  <c:v>-101.74874819</c:v>
                </c:pt>
                <c:pt idx="4003">
                  <c:v>-99.846193510000006</c:v>
                </c:pt>
                <c:pt idx="4004">
                  <c:v>-102.15180287</c:v>
                </c:pt>
                <c:pt idx="4005">
                  <c:v>-101.28568924</c:v>
                </c:pt>
                <c:pt idx="4006">
                  <c:v>-102.76794225</c:v>
                </c:pt>
                <c:pt idx="4007">
                  <c:v>-103.76076186</c:v>
                </c:pt>
                <c:pt idx="4008">
                  <c:v>-101.26893755</c:v>
                </c:pt>
                <c:pt idx="4009">
                  <c:v>-101.58027851</c:v>
                </c:pt>
                <c:pt idx="4010">
                  <c:v>-100.9445204</c:v>
                </c:pt>
                <c:pt idx="4011">
                  <c:v>-100.79049784999999</c:v>
                </c:pt>
                <c:pt idx="4012">
                  <c:v>-101.37851535999999</c:v>
                </c:pt>
                <c:pt idx="4013">
                  <c:v>-100.38860425</c:v>
                </c:pt>
                <c:pt idx="4014">
                  <c:v>-100.43215343999999</c:v>
                </c:pt>
                <c:pt idx="4015">
                  <c:v>-100.30841159000001</c:v>
                </c:pt>
                <c:pt idx="4016">
                  <c:v>-101.06414612</c:v>
                </c:pt>
                <c:pt idx="4017">
                  <c:v>-101.37634059</c:v>
                </c:pt>
                <c:pt idx="4018">
                  <c:v>-101.62630538000001</c:v>
                </c:pt>
                <c:pt idx="4019">
                  <c:v>-101.88654462</c:v>
                </c:pt>
                <c:pt idx="4020">
                  <c:v>-101.22174522</c:v>
                </c:pt>
                <c:pt idx="4021">
                  <c:v>-100.80555472</c:v>
                </c:pt>
                <c:pt idx="4022">
                  <c:v>-100.63468229999999</c:v>
                </c:pt>
                <c:pt idx="4023">
                  <c:v>-100.80543673</c:v>
                </c:pt>
                <c:pt idx="4024">
                  <c:v>-101.61152939999999</c:v>
                </c:pt>
                <c:pt idx="4025">
                  <c:v>-101.44099774999999</c:v>
                </c:pt>
                <c:pt idx="4026">
                  <c:v>-101.85840496</c:v>
                </c:pt>
                <c:pt idx="4027">
                  <c:v>-103.09499710999999</c:v>
                </c:pt>
                <c:pt idx="4028">
                  <c:v>-101.70283098</c:v>
                </c:pt>
                <c:pt idx="4029">
                  <c:v>-101.68632927</c:v>
                </c:pt>
                <c:pt idx="4030">
                  <c:v>-101.11486496000001</c:v>
                </c:pt>
                <c:pt idx="4031">
                  <c:v>-101.36143257000001</c:v>
                </c:pt>
                <c:pt idx="4032">
                  <c:v>-101.13117823</c:v>
                </c:pt>
                <c:pt idx="4033">
                  <c:v>-101.71808928</c:v>
                </c:pt>
                <c:pt idx="4034">
                  <c:v>-99.892664800000006</c:v>
                </c:pt>
                <c:pt idx="4035">
                  <c:v>-102.00995881999999</c:v>
                </c:pt>
                <c:pt idx="4036">
                  <c:v>-101.04985103999999</c:v>
                </c:pt>
                <c:pt idx="4037">
                  <c:v>-102.59841353</c:v>
                </c:pt>
                <c:pt idx="4038">
                  <c:v>-102.50674660999999</c:v>
                </c:pt>
                <c:pt idx="4039">
                  <c:v>-100.27644325</c:v>
                </c:pt>
                <c:pt idx="4040">
                  <c:v>-100.8035672</c:v>
                </c:pt>
                <c:pt idx="4041">
                  <c:v>-101.49987590000001</c:v>
                </c:pt>
                <c:pt idx="4042">
                  <c:v>-101.99458847</c:v>
                </c:pt>
                <c:pt idx="4043">
                  <c:v>-100.74030668</c:v>
                </c:pt>
                <c:pt idx="4044">
                  <c:v>-100.58473515</c:v>
                </c:pt>
                <c:pt idx="4045">
                  <c:v>-101.84013222999999</c:v>
                </c:pt>
                <c:pt idx="4046">
                  <c:v>-101.15921427000001</c:v>
                </c:pt>
                <c:pt idx="4047">
                  <c:v>-101.74658366</c:v>
                </c:pt>
                <c:pt idx="4048">
                  <c:v>-102.21079847999999</c:v>
                </c:pt>
                <c:pt idx="4049">
                  <c:v>-101.40617207</c:v>
                </c:pt>
                <c:pt idx="4050">
                  <c:v>-102.07133808</c:v>
                </c:pt>
                <c:pt idx="4051">
                  <c:v>-102.21222079</c:v>
                </c:pt>
                <c:pt idx="4052">
                  <c:v>-102.31948608</c:v>
                </c:pt>
                <c:pt idx="4053">
                  <c:v>-101.8872161</c:v>
                </c:pt>
                <c:pt idx="4054">
                  <c:v>-102.81423556</c:v>
                </c:pt>
                <c:pt idx="4055">
                  <c:v>-100.97395027</c:v>
                </c:pt>
                <c:pt idx="4056">
                  <c:v>-100.95755257</c:v>
                </c:pt>
                <c:pt idx="4057">
                  <c:v>-100.6638258</c:v>
                </c:pt>
                <c:pt idx="4058">
                  <c:v>-100.61614108000001</c:v>
                </c:pt>
                <c:pt idx="4059">
                  <c:v>-100.15385422</c:v>
                </c:pt>
                <c:pt idx="4060">
                  <c:v>-102.47331518</c:v>
                </c:pt>
                <c:pt idx="4061">
                  <c:v>-100.85241394000001</c:v>
                </c:pt>
                <c:pt idx="4062">
                  <c:v>-100.58741852</c:v>
                </c:pt>
                <c:pt idx="4063">
                  <c:v>-101.62391218</c:v>
                </c:pt>
                <c:pt idx="4064">
                  <c:v>-101.20638432</c:v>
                </c:pt>
                <c:pt idx="4065">
                  <c:v>-101.25340643</c:v>
                </c:pt>
                <c:pt idx="4066">
                  <c:v>-100.92806741</c:v>
                </c:pt>
                <c:pt idx="4067">
                  <c:v>-101.88799959000001</c:v>
                </c:pt>
                <c:pt idx="4068">
                  <c:v>-101.14585682000001</c:v>
                </c:pt>
                <c:pt idx="4069">
                  <c:v>-101.81015650000001</c:v>
                </c:pt>
                <c:pt idx="4070">
                  <c:v>-100.27917496000001</c:v>
                </c:pt>
                <c:pt idx="4071">
                  <c:v>-100.20199086</c:v>
                </c:pt>
                <c:pt idx="4072">
                  <c:v>-101.57907751</c:v>
                </c:pt>
                <c:pt idx="4073">
                  <c:v>-100.12267957</c:v>
                </c:pt>
                <c:pt idx="4074">
                  <c:v>-101.74965695</c:v>
                </c:pt>
                <c:pt idx="4075">
                  <c:v>-101.84054979</c:v>
                </c:pt>
                <c:pt idx="4076">
                  <c:v>-102.14973864</c:v>
                </c:pt>
                <c:pt idx="4077">
                  <c:v>-100.82036346</c:v>
                </c:pt>
                <c:pt idx="4078">
                  <c:v>-100.80503441</c:v>
                </c:pt>
                <c:pt idx="4079">
                  <c:v>-101.56144054000001</c:v>
                </c:pt>
                <c:pt idx="4080">
                  <c:v>-100.00104507</c:v>
                </c:pt>
                <c:pt idx="4081">
                  <c:v>-100.49460504</c:v>
                </c:pt>
                <c:pt idx="4082">
                  <c:v>-101.40731074</c:v>
                </c:pt>
                <c:pt idx="4083">
                  <c:v>-100.01394655</c:v>
                </c:pt>
                <c:pt idx="4084">
                  <c:v>-101.53126057999999</c:v>
                </c:pt>
                <c:pt idx="4085">
                  <c:v>-101.14632091</c:v>
                </c:pt>
                <c:pt idx="4086">
                  <c:v>-103.11137348</c:v>
                </c:pt>
                <c:pt idx="4087">
                  <c:v>-101.25390575999999</c:v>
                </c:pt>
                <c:pt idx="4088">
                  <c:v>-101.13044674</c:v>
                </c:pt>
                <c:pt idx="4089">
                  <c:v>-100.01364313000001</c:v>
                </c:pt>
                <c:pt idx="4090">
                  <c:v>-101.87207001</c:v>
                </c:pt>
                <c:pt idx="4091">
                  <c:v>-100.33861258</c:v>
                </c:pt>
                <c:pt idx="4092">
                  <c:v>-102.34968074</c:v>
                </c:pt>
                <c:pt idx="4093">
                  <c:v>-101.93129499</c:v>
                </c:pt>
                <c:pt idx="4094">
                  <c:v>-101.0971352</c:v>
                </c:pt>
                <c:pt idx="4095">
                  <c:v>-102.44340291</c:v>
                </c:pt>
                <c:pt idx="4096">
                  <c:v>-101.43885253000001</c:v>
                </c:pt>
                <c:pt idx="4097">
                  <c:v>-101.28446771999999</c:v>
                </c:pt>
                <c:pt idx="4098">
                  <c:v>-102.59816861</c:v>
                </c:pt>
                <c:pt idx="4099">
                  <c:v>-101.71736543</c:v>
                </c:pt>
                <c:pt idx="4100">
                  <c:v>-100.51011984</c:v>
                </c:pt>
                <c:pt idx="4101">
                  <c:v>-102.02565724</c:v>
                </c:pt>
                <c:pt idx="4102">
                  <c:v>-102.80032401</c:v>
                </c:pt>
                <c:pt idx="4103">
                  <c:v>-102.04127712</c:v>
                </c:pt>
                <c:pt idx="4104">
                  <c:v>-101.11431532</c:v>
                </c:pt>
                <c:pt idx="4105">
                  <c:v>-101.23654039</c:v>
                </c:pt>
                <c:pt idx="4106">
                  <c:v>-100.18552362</c:v>
                </c:pt>
                <c:pt idx="4107">
                  <c:v>-101.74978006000001</c:v>
                </c:pt>
                <c:pt idx="4108">
                  <c:v>-97.105324719999999</c:v>
                </c:pt>
                <c:pt idx="4109">
                  <c:v>-86.894680539999996</c:v>
                </c:pt>
                <c:pt idx="4110">
                  <c:v>-76.99243912</c:v>
                </c:pt>
                <c:pt idx="4111">
                  <c:v>-64.904494929999998</c:v>
                </c:pt>
                <c:pt idx="4112">
                  <c:v>-59.768511109999999</c:v>
                </c:pt>
                <c:pt idx="4113">
                  <c:v>-58.316357269999997</c:v>
                </c:pt>
                <c:pt idx="4114">
                  <c:v>-57.77503497</c:v>
                </c:pt>
                <c:pt idx="4115">
                  <c:v>-58.331392090000001</c:v>
                </c:pt>
                <c:pt idx="4116">
                  <c:v>-57.758541970000003</c:v>
                </c:pt>
                <c:pt idx="4117">
                  <c:v>-57.835497109999999</c:v>
                </c:pt>
                <c:pt idx="4118">
                  <c:v>-56.256934999999999</c:v>
                </c:pt>
                <c:pt idx="4119">
                  <c:v>-57.697462459999997</c:v>
                </c:pt>
                <c:pt idx="4120">
                  <c:v>-56.939569110000001</c:v>
                </c:pt>
                <c:pt idx="4121">
                  <c:v>-55.917358010000001</c:v>
                </c:pt>
                <c:pt idx="4122">
                  <c:v>-58.717859359999999</c:v>
                </c:pt>
                <c:pt idx="4123">
                  <c:v>-57.790146030000002</c:v>
                </c:pt>
                <c:pt idx="4124">
                  <c:v>-57.111293750000002</c:v>
                </c:pt>
                <c:pt idx="4125">
                  <c:v>-56.688958990000003</c:v>
                </c:pt>
                <c:pt idx="4126">
                  <c:v>-57.126690539999998</c:v>
                </c:pt>
                <c:pt idx="4127">
                  <c:v>-58.19245205</c:v>
                </c:pt>
                <c:pt idx="4128">
                  <c:v>-56.455640129999999</c:v>
                </c:pt>
                <c:pt idx="4129">
                  <c:v>-57.801188070000002</c:v>
                </c:pt>
                <c:pt idx="4130">
                  <c:v>-58.713432730000001</c:v>
                </c:pt>
                <c:pt idx="4131">
                  <c:v>-58.45294715</c:v>
                </c:pt>
                <c:pt idx="4132">
                  <c:v>-57.366632989999999</c:v>
                </c:pt>
                <c:pt idx="4133">
                  <c:v>-57.957870059999998</c:v>
                </c:pt>
                <c:pt idx="4134">
                  <c:v>-58.620939139999997</c:v>
                </c:pt>
                <c:pt idx="4135">
                  <c:v>-57.321711639999997</c:v>
                </c:pt>
                <c:pt idx="4136">
                  <c:v>-57.197162550000002</c:v>
                </c:pt>
                <c:pt idx="4137">
                  <c:v>-58.24904944</c:v>
                </c:pt>
                <c:pt idx="4138">
                  <c:v>-57.677886979999997</c:v>
                </c:pt>
                <c:pt idx="4139">
                  <c:v>-57.848539389999999</c:v>
                </c:pt>
                <c:pt idx="4140">
                  <c:v>-57.986981460000003</c:v>
                </c:pt>
                <c:pt idx="4141">
                  <c:v>-57.489941690000002</c:v>
                </c:pt>
                <c:pt idx="4142">
                  <c:v>-58.965111640000003</c:v>
                </c:pt>
                <c:pt idx="4143">
                  <c:v>-57.476572490000002</c:v>
                </c:pt>
                <c:pt idx="4144">
                  <c:v>-57.198943909999997</c:v>
                </c:pt>
                <c:pt idx="4145">
                  <c:v>-56.949109380000003</c:v>
                </c:pt>
                <c:pt idx="4146">
                  <c:v>-56.595744170000003</c:v>
                </c:pt>
                <c:pt idx="4147">
                  <c:v>-58.110023529999999</c:v>
                </c:pt>
                <c:pt idx="4148">
                  <c:v>-56.590911310000003</c:v>
                </c:pt>
                <c:pt idx="4149">
                  <c:v>-57.073120580000001</c:v>
                </c:pt>
                <c:pt idx="4150">
                  <c:v>-57.833642750000003</c:v>
                </c:pt>
                <c:pt idx="4151">
                  <c:v>-55.80552926</c:v>
                </c:pt>
                <c:pt idx="4152">
                  <c:v>-56.132286809999997</c:v>
                </c:pt>
                <c:pt idx="4153">
                  <c:v>-55.792540119999998</c:v>
                </c:pt>
                <c:pt idx="4154">
                  <c:v>-57.568719989999998</c:v>
                </c:pt>
                <c:pt idx="4155">
                  <c:v>-57.742908499999999</c:v>
                </c:pt>
                <c:pt idx="4156">
                  <c:v>-57.831869169999997</c:v>
                </c:pt>
                <c:pt idx="4157">
                  <c:v>-59.055999589999999</c:v>
                </c:pt>
                <c:pt idx="4158">
                  <c:v>-56.42330097</c:v>
                </c:pt>
                <c:pt idx="4159">
                  <c:v>-57.537086819999999</c:v>
                </c:pt>
                <c:pt idx="4160">
                  <c:v>-56.905573400000002</c:v>
                </c:pt>
                <c:pt idx="4161">
                  <c:v>-55.186728199999997</c:v>
                </c:pt>
                <c:pt idx="4162">
                  <c:v>-56.701972550000001</c:v>
                </c:pt>
                <c:pt idx="4163">
                  <c:v>-57.755190020000001</c:v>
                </c:pt>
                <c:pt idx="4164">
                  <c:v>-56.825850299999999</c:v>
                </c:pt>
                <c:pt idx="4165">
                  <c:v>-56.796875900000003</c:v>
                </c:pt>
                <c:pt idx="4166">
                  <c:v>-56.608947659999998</c:v>
                </c:pt>
                <c:pt idx="4167">
                  <c:v>-56.407437170000001</c:v>
                </c:pt>
                <c:pt idx="4168">
                  <c:v>-56.548362429999997</c:v>
                </c:pt>
                <c:pt idx="4169">
                  <c:v>-57.385126990000003</c:v>
                </c:pt>
                <c:pt idx="4170">
                  <c:v>-57.196204530000003</c:v>
                </c:pt>
                <c:pt idx="4171">
                  <c:v>-58.294775450000003</c:v>
                </c:pt>
                <c:pt idx="4172">
                  <c:v>-57.211879949999997</c:v>
                </c:pt>
                <c:pt idx="4173">
                  <c:v>-57.37073041</c:v>
                </c:pt>
                <c:pt idx="4174">
                  <c:v>-57.41361981</c:v>
                </c:pt>
                <c:pt idx="4175">
                  <c:v>-56.778735300000001</c:v>
                </c:pt>
                <c:pt idx="4176">
                  <c:v>-58.10941837</c:v>
                </c:pt>
                <c:pt idx="4177">
                  <c:v>-56.161472779999997</c:v>
                </c:pt>
                <c:pt idx="4178">
                  <c:v>-57.847942430000003</c:v>
                </c:pt>
                <c:pt idx="4179">
                  <c:v>-58.434405849999997</c:v>
                </c:pt>
                <c:pt idx="4180">
                  <c:v>-57.569798300000002</c:v>
                </c:pt>
                <c:pt idx="4181">
                  <c:v>-56.44114725</c:v>
                </c:pt>
                <c:pt idx="4182">
                  <c:v>-57.212219150000003</c:v>
                </c:pt>
                <c:pt idx="4183">
                  <c:v>-58.448879689999998</c:v>
                </c:pt>
                <c:pt idx="4184">
                  <c:v>-55.464416219999997</c:v>
                </c:pt>
                <c:pt idx="4185">
                  <c:v>-57.229977400000003</c:v>
                </c:pt>
                <c:pt idx="4186">
                  <c:v>-58.093990140000002</c:v>
                </c:pt>
                <c:pt idx="4187">
                  <c:v>-55.00008176</c:v>
                </c:pt>
                <c:pt idx="4188">
                  <c:v>-56.579567150000003</c:v>
                </c:pt>
                <c:pt idx="4189">
                  <c:v>-57.631971960000001</c:v>
                </c:pt>
                <c:pt idx="4190">
                  <c:v>-57.245483759999999</c:v>
                </c:pt>
                <c:pt idx="4191">
                  <c:v>-57.183393690000003</c:v>
                </c:pt>
                <c:pt idx="4192">
                  <c:v>-56.630273629999998</c:v>
                </c:pt>
                <c:pt idx="4193">
                  <c:v>-56.437832100000001</c:v>
                </c:pt>
                <c:pt idx="4194">
                  <c:v>-57.044429899999997</c:v>
                </c:pt>
                <c:pt idx="4195">
                  <c:v>-56.70406706</c:v>
                </c:pt>
                <c:pt idx="4196">
                  <c:v>-55.807344229999998</c:v>
                </c:pt>
                <c:pt idx="4197">
                  <c:v>-56.441942699999998</c:v>
                </c:pt>
                <c:pt idx="4198">
                  <c:v>-57.400041909999999</c:v>
                </c:pt>
                <c:pt idx="4199">
                  <c:v>-56.423213529999998</c:v>
                </c:pt>
                <c:pt idx="4200">
                  <c:v>-56.999243569999997</c:v>
                </c:pt>
                <c:pt idx="4201">
                  <c:v>-58.173355700000002</c:v>
                </c:pt>
                <c:pt idx="4202">
                  <c:v>-56.440589930000002</c:v>
                </c:pt>
                <c:pt idx="4203">
                  <c:v>-56.426082010000002</c:v>
                </c:pt>
                <c:pt idx="4204">
                  <c:v>-57.3707463</c:v>
                </c:pt>
                <c:pt idx="4205">
                  <c:v>-56.286121680000001</c:v>
                </c:pt>
                <c:pt idx="4206">
                  <c:v>-57.106793609999997</c:v>
                </c:pt>
                <c:pt idx="4207">
                  <c:v>-56.876504789999998</c:v>
                </c:pt>
                <c:pt idx="4208">
                  <c:v>-57.601548219999998</c:v>
                </c:pt>
                <c:pt idx="4209">
                  <c:v>-57.168325080000002</c:v>
                </c:pt>
                <c:pt idx="4210">
                  <c:v>-56.874921229999998</c:v>
                </c:pt>
                <c:pt idx="4211">
                  <c:v>-56.238944949999997</c:v>
                </c:pt>
                <c:pt idx="4212">
                  <c:v>-56.378065300000003</c:v>
                </c:pt>
                <c:pt idx="4213">
                  <c:v>-56.71747835</c:v>
                </c:pt>
                <c:pt idx="4214">
                  <c:v>-58.111419669999997</c:v>
                </c:pt>
                <c:pt idx="4215">
                  <c:v>-56.716101549999998</c:v>
                </c:pt>
                <c:pt idx="4216">
                  <c:v>-58.142860200000001</c:v>
                </c:pt>
                <c:pt idx="4217">
                  <c:v>-56.133640239999998</c:v>
                </c:pt>
                <c:pt idx="4218">
                  <c:v>-57.154354240000004</c:v>
                </c:pt>
                <c:pt idx="4219">
                  <c:v>-56.071772950000003</c:v>
                </c:pt>
                <c:pt idx="4220">
                  <c:v>-57.477656000000003</c:v>
                </c:pt>
                <c:pt idx="4221">
                  <c:v>-57.061726989999997</c:v>
                </c:pt>
                <c:pt idx="4222">
                  <c:v>-57.090633750000002</c:v>
                </c:pt>
                <c:pt idx="4223">
                  <c:v>-56.921003810000002</c:v>
                </c:pt>
                <c:pt idx="4224">
                  <c:v>-55.388040779999997</c:v>
                </c:pt>
                <c:pt idx="4225">
                  <c:v>-55.928682770000002</c:v>
                </c:pt>
                <c:pt idx="4226">
                  <c:v>-58.113250129999997</c:v>
                </c:pt>
                <c:pt idx="4227">
                  <c:v>-57.55463443</c:v>
                </c:pt>
                <c:pt idx="4228">
                  <c:v>-57.357497410000001</c:v>
                </c:pt>
                <c:pt idx="4229">
                  <c:v>-57.07511985</c:v>
                </c:pt>
                <c:pt idx="4230">
                  <c:v>-56.18006638</c:v>
                </c:pt>
                <c:pt idx="4231">
                  <c:v>-56.320721399999996</c:v>
                </c:pt>
                <c:pt idx="4232">
                  <c:v>-57.477526820000001</c:v>
                </c:pt>
                <c:pt idx="4233">
                  <c:v>-57.309210569999998</c:v>
                </c:pt>
                <c:pt idx="4234">
                  <c:v>-56.965921350000002</c:v>
                </c:pt>
                <c:pt idx="4235">
                  <c:v>-57.373603629999998</c:v>
                </c:pt>
                <c:pt idx="4236">
                  <c:v>-57.385806860000002</c:v>
                </c:pt>
                <c:pt idx="4237">
                  <c:v>-57.493633819999999</c:v>
                </c:pt>
                <c:pt idx="4238">
                  <c:v>-57.26527179</c:v>
                </c:pt>
                <c:pt idx="4239">
                  <c:v>-55.75649627</c:v>
                </c:pt>
                <c:pt idx="4240">
                  <c:v>-57.78730135</c:v>
                </c:pt>
                <c:pt idx="4241">
                  <c:v>-56.923934979999999</c:v>
                </c:pt>
                <c:pt idx="4242">
                  <c:v>-57.185308880000001</c:v>
                </c:pt>
                <c:pt idx="4243">
                  <c:v>-55.687572099999997</c:v>
                </c:pt>
                <c:pt idx="4244">
                  <c:v>-56.600181919999997</c:v>
                </c:pt>
                <c:pt idx="4245">
                  <c:v>-56.907673490000001</c:v>
                </c:pt>
                <c:pt idx="4246">
                  <c:v>-55.96496046</c:v>
                </c:pt>
                <c:pt idx="4247">
                  <c:v>-56.717940550000002</c:v>
                </c:pt>
                <c:pt idx="4248">
                  <c:v>-57.723916899999999</c:v>
                </c:pt>
                <c:pt idx="4249">
                  <c:v>-57.928633550000001</c:v>
                </c:pt>
                <c:pt idx="4250">
                  <c:v>-57.35554217</c:v>
                </c:pt>
                <c:pt idx="4251">
                  <c:v>-57.772047200000003</c:v>
                </c:pt>
                <c:pt idx="4252">
                  <c:v>-58.483967970000002</c:v>
                </c:pt>
                <c:pt idx="4253">
                  <c:v>-59.257918459999999</c:v>
                </c:pt>
                <c:pt idx="4254">
                  <c:v>-58.94669777</c:v>
                </c:pt>
                <c:pt idx="4255">
                  <c:v>-61.115201300000003</c:v>
                </c:pt>
                <c:pt idx="4256">
                  <c:v>-62.803113070000002</c:v>
                </c:pt>
                <c:pt idx="4257">
                  <c:v>-65.123238229999998</c:v>
                </c:pt>
                <c:pt idx="4258">
                  <c:v>-66.393629149999995</c:v>
                </c:pt>
                <c:pt idx="4259">
                  <c:v>-67.351678079999999</c:v>
                </c:pt>
                <c:pt idx="4260">
                  <c:v>-67.721976089999998</c:v>
                </c:pt>
                <c:pt idx="4261">
                  <c:v>-70.197689650000001</c:v>
                </c:pt>
                <c:pt idx="4262">
                  <c:v>-72.147112519999993</c:v>
                </c:pt>
                <c:pt idx="4263">
                  <c:v>-73.646802550000004</c:v>
                </c:pt>
                <c:pt idx="4264">
                  <c:v>-73.891367509999995</c:v>
                </c:pt>
                <c:pt idx="4265">
                  <c:v>-77.575217469999998</c:v>
                </c:pt>
                <c:pt idx="4266">
                  <c:v>-78.831741030000003</c:v>
                </c:pt>
                <c:pt idx="4267">
                  <c:v>-82.062446710000003</c:v>
                </c:pt>
                <c:pt idx="4268">
                  <c:v>-83.441299299999997</c:v>
                </c:pt>
                <c:pt idx="4269">
                  <c:v>-86.305504150000004</c:v>
                </c:pt>
                <c:pt idx="4270">
                  <c:v>-87.775052380000005</c:v>
                </c:pt>
                <c:pt idx="4271">
                  <c:v>-88.814155940000006</c:v>
                </c:pt>
                <c:pt idx="4272">
                  <c:v>-90.888022449999994</c:v>
                </c:pt>
                <c:pt idx="4273">
                  <c:v>-93.051203849999993</c:v>
                </c:pt>
                <c:pt idx="4274">
                  <c:v>-95.821702450000004</c:v>
                </c:pt>
                <c:pt idx="4275">
                  <c:v>-95.884005959999996</c:v>
                </c:pt>
                <c:pt idx="4276">
                  <c:v>-99.288392180000002</c:v>
                </c:pt>
                <c:pt idx="4277">
                  <c:v>-102.78526955</c:v>
                </c:pt>
                <c:pt idx="4278">
                  <c:v>-104.50244375</c:v>
                </c:pt>
                <c:pt idx="4279">
                  <c:v>-105.15299543</c:v>
                </c:pt>
                <c:pt idx="4280">
                  <c:v>-107.90631083</c:v>
                </c:pt>
                <c:pt idx="4281">
                  <c:v>-109.42260197</c:v>
                </c:pt>
                <c:pt idx="4282">
                  <c:v>-113.3062908</c:v>
                </c:pt>
                <c:pt idx="4283">
                  <c:v>-113.41403234000001</c:v>
                </c:pt>
                <c:pt idx="4284">
                  <c:v>-116.55541509</c:v>
                </c:pt>
                <c:pt idx="4285">
                  <c:v>-117.00341815</c:v>
                </c:pt>
                <c:pt idx="4286">
                  <c:v>-117.71565959</c:v>
                </c:pt>
                <c:pt idx="4287">
                  <c:v>-117.74661639</c:v>
                </c:pt>
                <c:pt idx="4288">
                  <c:v>-120.25220207</c:v>
                </c:pt>
                <c:pt idx="4289">
                  <c:v>-121.21258484000001</c:v>
                </c:pt>
                <c:pt idx="4290">
                  <c:v>-121.38361492</c:v>
                </c:pt>
                <c:pt idx="4291">
                  <c:v>-122.40327594</c:v>
                </c:pt>
                <c:pt idx="4292">
                  <c:v>-123.57871616</c:v>
                </c:pt>
                <c:pt idx="4293">
                  <c:v>-126.89068704</c:v>
                </c:pt>
                <c:pt idx="4294">
                  <c:v>-128.28344892999999</c:v>
                </c:pt>
                <c:pt idx="4295">
                  <c:v>-129.38362425</c:v>
                </c:pt>
                <c:pt idx="4296">
                  <c:v>-132.10432226</c:v>
                </c:pt>
                <c:pt idx="4297">
                  <c:v>-133.85373200999999</c:v>
                </c:pt>
                <c:pt idx="4298">
                  <c:v>-135.07669926</c:v>
                </c:pt>
                <c:pt idx="4299">
                  <c:v>-134.61110812999999</c:v>
                </c:pt>
                <c:pt idx="4300">
                  <c:v>-133.15924174</c:v>
                </c:pt>
                <c:pt idx="4301">
                  <c:v>-133.99334987</c:v>
                </c:pt>
                <c:pt idx="4302">
                  <c:v>-134.45674930000001</c:v>
                </c:pt>
                <c:pt idx="4303">
                  <c:v>-134.08379249000001</c:v>
                </c:pt>
                <c:pt idx="4304">
                  <c:v>-133.80606177000001</c:v>
                </c:pt>
                <c:pt idx="4305">
                  <c:v>-135.86477435</c:v>
                </c:pt>
                <c:pt idx="4306">
                  <c:v>-134.02428076999999</c:v>
                </c:pt>
                <c:pt idx="4307">
                  <c:v>-133.69986345000001</c:v>
                </c:pt>
                <c:pt idx="4308">
                  <c:v>-134.67458361999999</c:v>
                </c:pt>
                <c:pt idx="4309">
                  <c:v>-135.38561897</c:v>
                </c:pt>
                <c:pt idx="4310">
                  <c:v>-136.08264671000001</c:v>
                </c:pt>
                <c:pt idx="4311">
                  <c:v>-135.12261075999999</c:v>
                </c:pt>
                <c:pt idx="4312">
                  <c:v>-134.0082606</c:v>
                </c:pt>
                <c:pt idx="4313">
                  <c:v>-135.23037033</c:v>
                </c:pt>
                <c:pt idx="4314">
                  <c:v>-134.90553335000001</c:v>
                </c:pt>
                <c:pt idx="4315">
                  <c:v>-134.96855048</c:v>
                </c:pt>
                <c:pt idx="4316">
                  <c:v>-134.78231919000001</c:v>
                </c:pt>
                <c:pt idx="4317">
                  <c:v>-135.19868072</c:v>
                </c:pt>
                <c:pt idx="4318">
                  <c:v>-135.74206561</c:v>
                </c:pt>
                <c:pt idx="4319">
                  <c:v>-135.44859364999999</c:v>
                </c:pt>
                <c:pt idx="4320">
                  <c:v>-136.00462999000001</c:v>
                </c:pt>
                <c:pt idx="4321">
                  <c:v>-134.13312883</c:v>
                </c:pt>
                <c:pt idx="4322">
                  <c:v>-132.84952390000001</c:v>
                </c:pt>
                <c:pt idx="4323">
                  <c:v>-135.23124892000001</c:v>
                </c:pt>
                <c:pt idx="4324">
                  <c:v>-134.42650402000001</c:v>
                </c:pt>
                <c:pt idx="4325">
                  <c:v>-134.47290734000001</c:v>
                </c:pt>
                <c:pt idx="4326">
                  <c:v>-136.43726025000001</c:v>
                </c:pt>
                <c:pt idx="4327">
                  <c:v>-133.85437277</c:v>
                </c:pt>
                <c:pt idx="4328">
                  <c:v>-135.35387861999999</c:v>
                </c:pt>
                <c:pt idx="4329">
                  <c:v>-132.74034943999999</c:v>
                </c:pt>
                <c:pt idx="4330">
                  <c:v>-134.47397805</c:v>
                </c:pt>
                <c:pt idx="4331">
                  <c:v>-135.07717525999999</c:v>
                </c:pt>
                <c:pt idx="4332">
                  <c:v>-134.28737588000001</c:v>
                </c:pt>
                <c:pt idx="4333">
                  <c:v>-135.18476901</c:v>
                </c:pt>
                <c:pt idx="4334">
                  <c:v>-134.61264539999999</c:v>
                </c:pt>
                <c:pt idx="4335">
                  <c:v>-133.52882063999999</c:v>
                </c:pt>
                <c:pt idx="4336">
                  <c:v>-135.74238392999999</c:v>
                </c:pt>
                <c:pt idx="4337">
                  <c:v>-135.05994279000001</c:v>
                </c:pt>
                <c:pt idx="4338">
                  <c:v>-133.34368409000001</c:v>
                </c:pt>
                <c:pt idx="4339">
                  <c:v>-135.71096394</c:v>
                </c:pt>
                <c:pt idx="4340">
                  <c:v>-134.33169169999999</c:v>
                </c:pt>
                <c:pt idx="4341">
                  <c:v>-133.28034922000001</c:v>
                </c:pt>
                <c:pt idx="4342">
                  <c:v>-134.48642319000001</c:v>
                </c:pt>
                <c:pt idx="4343">
                  <c:v>-134.34744520000001</c:v>
                </c:pt>
                <c:pt idx="4344">
                  <c:v>-132.75523942000001</c:v>
                </c:pt>
                <c:pt idx="4345">
                  <c:v>-133.97831493999999</c:v>
                </c:pt>
                <c:pt idx="4346">
                  <c:v>-134.55256356999999</c:v>
                </c:pt>
                <c:pt idx="4347">
                  <c:v>-135.38568885999999</c:v>
                </c:pt>
                <c:pt idx="4348">
                  <c:v>-135.12348696000001</c:v>
                </c:pt>
                <c:pt idx="4349">
                  <c:v>-135.43261702000001</c:v>
                </c:pt>
                <c:pt idx="4350">
                  <c:v>-134.82964056</c:v>
                </c:pt>
                <c:pt idx="4351">
                  <c:v>-135.86521536000001</c:v>
                </c:pt>
                <c:pt idx="4352">
                  <c:v>-134.65862817999999</c:v>
                </c:pt>
                <c:pt idx="4353">
                  <c:v>-134.34970068000001</c:v>
                </c:pt>
                <c:pt idx="4354">
                  <c:v>-134.53549824000001</c:v>
                </c:pt>
                <c:pt idx="4355">
                  <c:v>-134.84572037999999</c:v>
                </c:pt>
                <c:pt idx="4356">
                  <c:v>-133.74588281000001</c:v>
                </c:pt>
                <c:pt idx="4357">
                  <c:v>-134.56751188000001</c:v>
                </c:pt>
                <c:pt idx="4358">
                  <c:v>-135.88144521000001</c:v>
                </c:pt>
                <c:pt idx="4359">
                  <c:v>-134.96861799999999</c:v>
                </c:pt>
                <c:pt idx="4360">
                  <c:v>-135.55692102</c:v>
                </c:pt>
                <c:pt idx="4361">
                  <c:v>-135.52354552</c:v>
                </c:pt>
                <c:pt idx="4362">
                  <c:v>-133.76191488000001</c:v>
                </c:pt>
                <c:pt idx="4363">
                  <c:v>-134.78218404</c:v>
                </c:pt>
                <c:pt idx="4364">
                  <c:v>-133.86907388</c:v>
                </c:pt>
                <c:pt idx="4365">
                  <c:v>-135.12345692</c:v>
                </c:pt>
                <c:pt idx="4366">
                  <c:v>-134.47290987</c:v>
                </c:pt>
                <c:pt idx="4367">
                  <c:v>-134.23822290000001</c:v>
                </c:pt>
                <c:pt idx="4368">
                  <c:v>-136.05027337000001</c:v>
                </c:pt>
                <c:pt idx="4369">
                  <c:v>-133.28064007</c:v>
                </c:pt>
                <c:pt idx="4370">
                  <c:v>-133.68253883</c:v>
                </c:pt>
                <c:pt idx="4371">
                  <c:v>-134.65767732</c:v>
                </c:pt>
                <c:pt idx="4372">
                  <c:v>-135.84821216</c:v>
                </c:pt>
                <c:pt idx="4373">
                  <c:v>-134.30139826000001</c:v>
                </c:pt>
                <c:pt idx="4374">
                  <c:v>-135.41681785</c:v>
                </c:pt>
                <c:pt idx="4375">
                  <c:v>-135.38450089</c:v>
                </c:pt>
                <c:pt idx="4376">
                  <c:v>-134.65800407</c:v>
                </c:pt>
                <c:pt idx="4377">
                  <c:v>-134.57894243999999</c:v>
                </c:pt>
                <c:pt idx="4378">
                  <c:v>-134.6268877</c:v>
                </c:pt>
                <c:pt idx="4379">
                  <c:v>-135.24542474</c:v>
                </c:pt>
                <c:pt idx="4380">
                  <c:v>-135.8030378</c:v>
                </c:pt>
                <c:pt idx="4381">
                  <c:v>-134.82889286</c:v>
                </c:pt>
                <c:pt idx="4382">
                  <c:v>-135.4156337</c:v>
                </c:pt>
                <c:pt idx="4383">
                  <c:v>-134.44132562999999</c:v>
                </c:pt>
                <c:pt idx="4384">
                  <c:v>-133.85335645000001</c:v>
                </c:pt>
                <c:pt idx="4385">
                  <c:v>-135.07609450000001</c:v>
                </c:pt>
                <c:pt idx="4386">
                  <c:v>-135.55488609</c:v>
                </c:pt>
                <c:pt idx="4387">
                  <c:v>-135.26173578000001</c:v>
                </c:pt>
                <c:pt idx="4388">
                  <c:v>-135.19843689000001</c:v>
                </c:pt>
                <c:pt idx="4389">
                  <c:v>-135.10692241999999</c:v>
                </c:pt>
                <c:pt idx="4390">
                  <c:v>-134.57963269999999</c:v>
                </c:pt>
                <c:pt idx="4391">
                  <c:v>-133.68256883999999</c:v>
                </c:pt>
                <c:pt idx="4392">
                  <c:v>-135.29338799999999</c:v>
                </c:pt>
                <c:pt idx="4393">
                  <c:v>-134.50354737999999</c:v>
                </c:pt>
                <c:pt idx="4394">
                  <c:v>-135.36911466000001</c:v>
                </c:pt>
                <c:pt idx="4395">
                  <c:v>-134.51880829999999</c:v>
                </c:pt>
                <c:pt idx="4396">
                  <c:v>-135.35385051</c:v>
                </c:pt>
                <c:pt idx="4397">
                  <c:v>-133.12701357</c:v>
                </c:pt>
                <c:pt idx="4398">
                  <c:v>-133.85321703</c:v>
                </c:pt>
                <c:pt idx="4399">
                  <c:v>-134.00780777</c:v>
                </c:pt>
                <c:pt idx="4400">
                  <c:v>-133.21869968999999</c:v>
                </c:pt>
                <c:pt idx="4401">
                  <c:v>-134.17821089</c:v>
                </c:pt>
                <c:pt idx="4402">
                  <c:v>-135.43137761</c:v>
                </c:pt>
                <c:pt idx="4403">
                  <c:v>-134.03840923999999</c:v>
                </c:pt>
                <c:pt idx="4404">
                  <c:v>-134.33321821999999</c:v>
                </c:pt>
                <c:pt idx="4405">
                  <c:v>-135.67867158999999</c:v>
                </c:pt>
                <c:pt idx="4406">
                  <c:v>-133.40517292999999</c:v>
                </c:pt>
                <c:pt idx="4407">
                  <c:v>-135.07476818999999</c:v>
                </c:pt>
                <c:pt idx="4408">
                  <c:v>-135.55536394999999</c:v>
                </c:pt>
                <c:pt idx="4409">
                  <c:v>-134.31865728</c:v>
                </c:pt>
                <c:pt idx="4410">
                  <c:v>-133.82169094</c:v>
                </c:pt>
                <c:pt idx="4411">
                  <c:v>-134.05645731000001</c:v>
                </c:pt>
                <c:pt idx="4412">
                  <c:v>-134.22648265999999</c:v>
                </c:pt>
                <c:pt idx="4413">
                  <c:v>-134.58012195000001</c:v>
                </c:pt>
                <c:pt idx="4414">
                  <c:v>-133.37305839999999</c:v>
                </c:pt>
                <c:pt idx="4415">
                  <c:v>-134.62784601999999</c:v>
                </c:pt>
                <c:pt idx="4416">
                  <c:v>-133.83859387000001</c:v>
                </c:pt>
                <c:pt idx="4417">
                  <c:v>-132.47712644000001</c:v>
                </c:pt>
                <c:pt idx="4418">
                  <c:v>-133.85442313999999</c:v>
                </c:pt>
                <c:pt idx="4419">
                  <c:v>-135.52434212</c:v>
                </c:pt>
                <c:pt idx="4420">
                  <c:v>-134.59592663999999</c:v>
                </c:pt>
                <c:pt idx="4421">
                  <c:v>-133.71492499999999</c:v>
                </c:pt>
                <c:pt idx="4422">
                  <c:v>-134.76610679999999</c:v>
                </c:pt>
                <c:pt idx="4423">
                  <c:v>-134.30090071999999</c:v>
                </c:pt>
                <c:pt idx="4424">
                  <c:v>-134.45631347</c:v>
                </c:pt>
                <c:pt idx="4425">
                  <c:v>-133.74591735999999</c:v>
                </c:pt>
                <c:pt idx="4426">
                  <c:v>-134.30190657</c:v>
                </c:pt>
                <c:pt idx="4427">
                  <c:v>-135.57117488</c:v>
                </c:pt>
                <c:pt idx="4428">
                  <c:v>-134.90534596000001</c:v>
                </c:pt>
                <c:pt idx="4429">
                  <c:v>-134.33358758</c:v>
                </c:pt>
                <c:pt idx="4430">
                  <c:v>-134.62708685999999</c:v>
                </c:pt>
                <c:pt idx="4431">
                  <c:v>-133.74644995</c:v>
                </c:pt>
                <c:pt idx="4432">
                  <c:v>-132.5687542</c:v>
                </c:pt>
                <c:pt idx="4433">
                  <c:v>-134.47209857000001</c:v>
                </c:pt>
                <c:pt idx="4434">
                  <c:v>-134.93721685</c:v>
                </c:pt>
                <c:pt idx="4435">
                  <c:v>-134.30277749000001</c:v>
                </c:pt>
                <c:pt idx="4436">
                  <c:v>-134.30219434</c:v>
                </c:pt>
                <c:pt idx="4437">
                  <c:v>-135.74236202</c:v>
                </c:pt>
                <c:pt idx="4438">
                  <c:v>-135.08988998999999</c:v>
                </c:pt>
                <c:pt idx="4439">
                  <c:v>-134.79760636</c:v>
                </c:pt>
                <c:pt idx="4440">
                  <c:v>-134.16318534999999</c:v>
                </c:pt>
                <c:pt idx="4441">
                  <c:v>-135.58784205000001</c:v>
                </c:pt>
                <c:pt idx="4442">
                  <c:v>-133.82002373</c:v>
                </c:pt>
                <c:pt idx="4443">
                  <c:v>-133.40309687000001</c:v>
                </c:pt>
                <c:pt idx="4444">
                  <c:v>-135.67949057000001</c:v>
                </c:pt>
                <c:pt idx="4445">
                  <c:v>-135.06009107</c:v>
                </c:pt>
                <c:pt idx="4446">
                  <c:v>-135.07673431000001</c:v>
                </c:pt>
                <c:pt idx="4447">
                  <c:v>-135.52472252999999</c:v>
                </c:pt>
                <c:pt idx="4448">
                  <c:v>-133.82262491</c:v>
                </c:pt>
                <c:pt idx="4449">
                  <c:v>-135.72591611999999</c:v>
                </c:pt>
                <c:pt idx="4450">
                  <c:v>-134.62745255999999</c:v>
                </c:pt>
                <c:pt idx="4451">
                  <c:v>-133.09588742</c:v>
                </c:pt>
                <c:pt idx="4452">
                  <c:v>-135.81818380999999</c:v>
                </c:pt>
                <c:pt idx="4453">
                  <c:v>-134.93761642999999</c:v>
                </c:pt>
                <c:pt idx="4454">
                  <c:v>-133.96188144000001</c:v>
                </c:pt>
                <c:pt idx="4455">
                  <c:v>-134.71882819999999</c:v>
                </c:pt>
                <c:pt idx="4456">
                  <c:v>-134.19441863</c:v>
                </c:pt>
                <c:pt idx="4457">
                  <c:v>-133.71466577000001</c:v>
                </c:pt>
                <c:pt idx="4458">
                  <c:v>-136.12728741999999</c:v>
                </c:pt>
                <c:pt idx="4459">
                  <c:v>-135.13813322999999</c:v>
                </c:pt>
                <c:pt idx="4460">
                  <c:v>-134.85860951999999</c:v>
                </c:pt>
                <c:pt idx="4461">
                  <c:v>-134.45609496</c:v>
                </c:pt>
                <c:pt idx="4462">
                  <c:v>-134.33356975999999</c:v>
                </c:pt>
                <c:pt idx="4463">
                  <c:v>-135.13840013999999</c:v>
                </c:pt>
                <c:pt idx="4464">
                  <c:v>-134.96782517</c:v>
                </c:pt>
                <c:pt idx="4465">
                  <c:v>-134.30192639000001</c:v>
                </c:pt>
                <c:pt idx="4466">
                  <c:v>-134.82871383</c:v>
                </c:pt>
                <c:pt idx="4467">
                  <c:v>-135.81765396</c:v>
                </c:pt>
                <c:pt idx="4468">
                  <c:v>-134.98287453</c:v>
                </c:pt>
                <c:pt idx="4469">
                  <c:v>-135.35290739000001</c:v>
                </c:pt>
                <c:pt idx="4470">
                  <c:v>-133.42046379999999</c:v>
                </c:pt>
                <c:pt idx="4471">
                  <c:v>-135.07471534000001</c:v>
                </c:pt>
                <c:pt idx="4472">
                  <c:v>-134.48788336000001</c:v>
                </c:pt>
                <c:pt idx="4473">
                  <c:v>-134.28483557999999</c:v>
                </c:pt>
                <c:pt idx="4474">
                  <c:v>-134.64089654</c:v>
                </c:pt>
                <c:pt idx="4475">
                  <c:v>-135.72494139</c:v>
                </c:pt>
                <c:pt idx="4476">
                  <c:v>-133.619258</c:v>
                </c:pt>
                <c:pt idx="4477">
                  <c:v>-134.50234610999999</c:v>
                </c:pt>
                <c:pt idx="4478">
                  <c:v>-133.99152215999999</c:v>
                </c:pt>
                <c:pt idx="4479">
                  <c:v>-136.03522323000001</c:v>
                </c:pt>
                <c:pt idx="4480">
                  <c:v>-134.78090771999999</c:v>
                </c:pt>
                <c:pt idx="4481">
                  <c:v>-135.38452801</c:v>
                </c:pt>
                <c:pt idx="4482">
                  <c:v>-135.27669616</c:v>
                </c:pt>
                <c:pt idx="4483">
                  <c:v>-135.6939965</c:v>
                </c:pt>
                <c:pt idx="4484">
                  <c:v>-134.23899299000001</c:v>
                </c:pt>
                <c:pt idx="4485">
                  <c:v>-133.88366755000001</c:v>
                </c:pt>
                <c:pt idx="4486">
                  <c:v>-134.76599175000001</c:v>
                </c:pt>
                <c:pt idx="4487">
                  <c:v>-135.24696559</c:v>
                </c:pt>
                <c:pt idx="4488">
                  <c:v>-134.56454183</c:v>
                </c:pt>
                <c:pt idx="4489">
                  <c:v>-134.64265548</c:v>
                </c:pt>
                <c:pt idx="4490">
                  <c:v>-134.47310078000001</c:v>
                </c:pt>
                <c:pt idx="4491">
                  <c:v>-135.26123630999999</c:v>
                </c:pt>
                <c:pt idx="4492">
                  <c:v>-135.88044557000001</c:v>
                </c:pt>
                <c:pt idx="4493">
                  <c:v>-133.85389345999999</c:v>
                </c:pt>
                <c:pt idx="4494">
                  <c:v>-136.22185997</c:v>
                </c:pt>
                <c:pt idx="4495">
                  <c:v>-134.17876323999999</c:v>
                </c:pt>
                <c:pt idx="4496">
                  <c:v>-134.88925565</c:v>
                </c:pt>
                <c:pt idx="4497">
                  <c:v>-134.59618187999999</c:v>
                </c:pt>
                <c:pt idx="4498">
                  <c:v>-133.76210055999999</c:v>
                </c:pt>
                <c:pt idx="4499">
                  <c:v>-133.42075617</c:v>
                </c:pt>
                <c:pt idx="4500">
                  <c:v>-133.69799068</c:v>
                </c:pt>
                <c:pt idx="4501">
                  <c:v>-136.05054724999999</c:v>
                </c:pt>
                <c:pt idx="4502">
                  <c:v>-134.14643989000001</c:v>
                </c:pt>
                <c:pt idx="4503">
                  <c:v>-134.65865719000001</c:v>
                </c:pt>
                <c:pt idx="4504">
                  <c:v>-135.53966449999999</c:v>
                </c:pt>
                <c:pt idx="4505">
                  <c:v>-134.02350748999999</c:v>
                </c:pt>
                <c:pt idx="4506">
                  <c:v>-134.90563596999999</c:v>
                </c:pt>
                <c:pt idx="4507">
                  <c:v>-134.00858842</c:v>
                </c:pt>
                <c:pt idx="4508">
                  <c:v>-134.60884207999999</c:v>
                </c:pt>
                <c:pt idx="4509">
                  <c:v>-134.76609612999999</c:v>
                </c:pt>
                <c:pt idx="4510">
                  <c:v>-134.00747638000001</c:v>
                </c:pt>
                <c:pt idx="4511">
                  <c:v>-135.19848834999999</c:v>
                </c:pt>
                <c:pt idx="4512">
                  <c:v>-135.24528673</c:v>
                </c:pt>
                <c:pt idx="4513">
                  <c:v>-134.64310784</c:v>
                </c:pt>
                <c:pt idx="4514">
                  <c:v>-134.90378794</c:v>
                </c:pt>
                <c:pt idx="4515">
                  <c:v>-135.10667158999999</c:v>
                </c:pt>
                <c:pt idx="4516">
                  <c:v>-133.85283186000001</c:v>
                </c:pt>
                <c:pt idx="4517">
                  <c:v>-133.65159141000001</c:v>
                </c:pt>
                <c:pt idx="4518">
                  <c:v>-134.48791104</c:v>
                </c:pt>
                <c:pt idx="4519">
                  <c:v>-134.64229476</c:v>
                </c:pt>
                <c:pt idx="4520">
                  <c:v>-133.43563455</c:v>
                </c:pt>
                <c:pt idx="4521">
                  <c:v>-135.57089067999999</c:v>
                </c:pt>
                <c:pt idx="4522">
                  <c:v>-137.81238714</c:v>
                </c:pt>
                <c:pt idx="4523">
                  <c:v>-137.89157528999999</c:v>
                </c:pt>
                <c:pt idx="4524">
                  <c:v>-138.01418054999999</c:v>
                </c:pt>
                <c:pt idx="4525">
                  <c:v>-139.42271418999999</c:v>
                </c:pt>
                <c:pt idx="4526">
                  <c:v>-140.04251504999999</c:v>
                </c:pt>
                <c:pt idx="4527">
                  <c:v>-139.00635749</c:v>
                </c:pt>
                <c:pt idx="4528">
                  <c:v>-139.48343333</c:v>
                </c:pt>
                <c:pt idx="4529">
                  <c:v>-140.16604963</c:v>
                </c:pt>
                <c:pt idx="4530">
                  <c:v>-140.79992609000001</c:v>
                </c:pt>
                <c:pt idx="4531">
                  <c:v>-139.88763803000001</c:v>
                </c:pt>
                <c:pt idx="4532">
                  <c:v>-139.71689092</c:v>
                </c:pt>
                <c:pt idx="4533">
                  <c:v>-141.15741467999999</c:v>
                </c:pt>
                <c:pt idx="4534">
                  <c:v>-142.20850734999999</c:v>
                </c:pt>
                <c:pt idx="4535">
                  <c:v>-141.00213445</c:v>
                </c:pt>
                <c:pt idx="4536">
                  <c:v>-140.98669597</c:v>
                </c:pt>
                <c:pt idx="4537">
                  <c:v>-141.63670557</c:v>
                </c:pt>
                <c:pt idx="4538">
                  <c:v>-140.64504287</c:v>
                </c:pt>
                <c:pt idx="4539">
                  <c:v>-141.38735395</c:v>
                </c:pt>
                <c:pt idx="4540">
                  <c:v>-141.541944</c:v>
                </c:pt>
                <c:pt idx="4541">
                  <c:v>-139.47028470999999</c:v>
                </c:pt>
                <c:pt idx="4542">
                  <c:v>-140.97110974</c:v>
                </c:pt>
                <c:pt idx="4543">
                  <c:v>-140.33608482</c:v>
                </c:pt>
                <c:pt idx="4544">
                  <c:v>-141.10969046</c:v>
                </c:pt>
                <c:pt idx="4545">
                  <c:v>-141.38786888000001</c:v>
                </c:pt>
                <c:pt idx="4546">
                  <c:v>-142.22383103000001</c:v>
                </c:pt>
                <c:pt idx="4547">
                  <c:v>-140.97076179000001</c:v>
                </c:pt>
                <c:pt idx="4548">
                  <c:v>-140.45945519</c:v>
                </c:pt>
                <c:pt idx="4549">
                  <c:v>-139.54725658999999</c:v>
                </c:pt>
                <c:pt idx="4550">
                  <c:v>-140.76805615000001</c:v>
                </c:pt>
                <c:pt idx="4551">
                  <c:v>-139.11369073</c:v>
                </c:pt>
                <c:pt idx="4552">
                  <c:v>-140.11836443999999</c:v>
                </c:pt>
                <c:pt idx="4553">
                  <c:v>-141.18563263999999</c:v>
                </c:pt>
                <c:pt idx="4554">
                  <c:v>-139.82481243999999</c:v>
                </c:pt>
                <c:pt idx="4555">
                  <c:v>-141.49827719999999</c:v>
                </c:pt>
                <c:pt idx="4556">
                  <c:v>-141.09444255</c:v>
                </c:pt>
                <c:pt idx="4557">
                  <c:v>-141.09340632000001</c:v>
                </c:pt>
                <c:pt idx="4558">
                  <c:v>-141.79100628</c:v>
                </c:pt>
                <c:pt idx="4559">
                  <c:v>-141.41970791</c:v>
                </c:pt>
                <c:pt idx="4560">
                  <c:v>-141.28001399999999</c:v>
                </c:pt>
                <c:pt idx="4561">
                  <c:v>-140.49117658</c:v>
                </c:pt>
                <c:pt idx="4562">
                  <c:v>-140.21300887999999</c:v>
                </c:pt>
                <c:pt idx="4563">
                  <c:v>-140.90834464</c:v>
                </c:pt>
                <c:pt idx="4564">
                  <c:v>-140.69297277999999</c:v>
                </c:pt>
                <c:pt idx="4565">
                  <c:v>-141.4511172</c:v>
                </c:pt>
                <c:pt idx="4566">
                  <c:v>-140.45958619000001</c:v>
                </c:pt>
                <c:pt idx="4567">
                  <c:v>-141.00240808000001</c:v>
                </c:pt>
                <c:pt idx="4568">
                  <c:v>-139.40839106000001</c:v>
                </c:pt>
                <c:pt idx="4569">
                  <c:v>-140.55349271</c:v>
                </c:pt>
                <c:pt idx="4570">
                  <c:v>-140.81673387000001</c:v>
                </c:pt>
                <c:pt idx="4571">
                  <c:v>-140.5059354</c:v>
                </c:pt>
                <c:pt idx="4572">
                  <c:v>-139.77929646000001</c:v>
                </c:pt>
                <c:pt idx="4573">
                  <c:v>-141.49805208000001</c:v>
                </c:pt>
                <c:pt idx="4574">
                  <c:v>-140.58234164000001</c:v>
                </c:pt>
                <c:pt idx="4575">
                  <c:v>-140.98727639000001</c:v>
                </c:pt>
                <c:pt idx="4576">
                  <c:v>-140.78495190000001</c:v>
                </c:pt>
                <c:pt idx="4577">
                  <c:v>-140.41449674</c:v>
                </c:pt>
                <c:pt idx="4578">
                  <c:v>-142.10093646000001</c:v>
                </c:pt>
                <c:pt idx="4579">
                  <c:v>-141.31230843</c:v>
                </c:pt>
                <c:pt idx="4580">
                  <c:v>-141.11003607999999</c:v>
                </c:pt>
                <c:pt idx="4581">
                  <c:v>-139.87228918</c:v>
                </c:pt>
                <c:pt idx="4582">
                  <c:v>-140.08908292999999</c:v>
                </c:pt>
                <c:pt idx="4583">
                  <c:v>-139.85648595999999</c:v>
                </c:pt>
                <c:pt idx="4584">
                  <c:v>-140.58500290000001</c:v>
                </c:pt>
                <c:pt idx="4585">
                  <c:v>-142.10101004000001</c:v>
                </c:pt>
                <c:pt idx="4586">
                  <c:v>-140.44368502</c:v>
                </c:pt>
                <c:pt idx="4587">
                  <c:v>-140.97082786000001</c:v>
                </c:pt>
                <c:pt idx="4588">
                  <c:v>-141.72939506</c:v>
                </c:pt>
                <c:pt idx="4589">
                  <c:v>-141.14192001000001</c:v>
                </c:pt>
                <c:pt idx="4590">
                  <c:v>-140.19701871999999</c:v>
                </c:pt>
                <c:pt idx="4591">
                  <c:v>-139.25374762000001</c:v>
                </c:pt>
                <c:pt idx="4592">
                  <c:v>-140.76924918</c:v>
                </c:pt>
                <c:pt idx="4593">
                  <c:v>-140.05858168</c:v>
                </c:pt>
                <c:pt idx="4594">
                  <c:v>-141.17245410000001</c:v>
                </c:pt>
                <c:pt idx="4595">
                  <c:v>-140.67659037999999</c:v>
                </c:pt>
                <c:pt idx="4596">
                  <c:v>-142.20894007000001</c:v>
                </c:pt>
                <c:pt idx="4597">
                  <c:v>-140.66141078000001</c:v>
                </c:pt>
                <c:pt idx="4598">
                  <c:v>-143.32419397999999</c:v>
                </c:pt>
                <c:pt idx="4599">
                  <c:v>-140.18201872</c:v>
                </c:pt>
                <c:pt idx="4600">
                  <c:v>-140.47625636000001</c:v>
                </c:pt>
                <c:pt idx="4601">
                  <c:v>-141.85291396</c:v>
                </c:pt>
                <c:pt idx="4602">
                  <c:v>-139.88881574999999</c:v>
                </c:pt>
                <c:pt idx="4603">
                  <c:v>-140.86382996</c:v>
                </c:pt>
                <c:pt idx="4604">
                  <c:v>-141.59114828</c:v>
                </c:pt>
                <c:pt idx="4605">
                  <c:v>-139.3610645</c:v>
                </c:pt>
                <c:pt idx="4606">
                  <c:v>-139.70154300999999</c:v>
                </c:pt>
                <c:pt idx="4607">
                  <c:v>-141.46635135</c:v>
                </c:pt>
                <c:pt idx="4608">
                  <c:v>-141.06439125</c:v>
                </c:pt>
                <c:pt idx="4609">
                  <c:v>-141.12785199000001</c:v>
                </c:pt>
                <c:pt idx="4610">
                  <c:v>-141.12698191000001</c:v>
                </c:pt>
                <c:pt idx="4611">
                  <c:v>-140.63162369</c:v>
                </c:pt>
                <c:pt idx="4612">
                  <c:v>-140.05985994</c:v>
                </c:pt>
                <c:pt idx="4613">
                  <c:v>-140.94091449000001</c:v>
                </c:pt>
                <c:pt idx="4614">
                  <c:v>-140.78648437000001</c:v>
                </c:pt>
                <c:pt idx="4615">
                  <c:v>-141.2345852</c:v>
                </c:pt>
                <c:pt idx="4616">
                  <c:v>-140.83412888000001</c:v>
                </c:pt>
                <c:pt idx="4617">
                  <c:v>-140.40148606</c:v>
                </c:pt>
                <c:pt idx="4618">
                  <c:v>-140.78706126</c:v>
                </c:pt>
                <c:pt idx="4619">
                  <c:v>-142.08730334000001</c:v>
                </c:pt>
                <c:pt idx="4620">
                  <c:v>-141.62353418999999</c:v>
                </c:pt>
                <c:pt idx="4621">
                  <c:v>-140.3864432</c:v>
                </c:pt>
                <c:pt idx="4622">
                  <c:v>-141.57674671999999</c:v>
                </c:pt>
                <c:pt idx="4623">
                  <c:v>-140.74236171999999</c:v>
                </c:pt>
                <c:pt idx="4624">
                  <c:v>-140.92587065000001</c:v>
                </c:pt>
                <c:pt idx="4625">
                  <c:v>-140.27529727000001</c:v>
                </c:pt>
                <c:pt idx="4626">
                  <c:v>-141.26656299999999</c:v>
                </c:pt>
                <c:pt idx="4627">
                  <c:v>-141.46867058000001</c:v>
                </c:pt>
                <c:pt idx="4628">
                  <c:v>-140.64785981</c:v>
                </c:pt>
                <c:pt idx="4629">
                  <c:v>-140.15187395999999</c:v>
                </c:pt>
                <c:pt idx="4630">
                  <c:v>-141.31326376000001</c:v>
                </c:pt>
                <c:pt idx="4631">
                  <c:v>-141.35792635999999</c:v>
                </c:pt>
                <c:pt idx="4632">
                  <c:v>-141.86969843</c:v>
                </c:pt>
                <c:pt idx="4633">
                  <c:v>-141.46789956000001</c:v>
                </c:pt>
                <c:pt idx="4634">
                  <c:v>-141.11193767</c:v>
                </c:pt>
                <c:pt idx="4635">
                  <c:v>-141.15879018000001</c:v>
                </c:pt>
                <c:pt idx="4636">
                  <c:v>-140.58448186999999</c:v>
                </c:pt>
                <c:pt idx="4637">
                  <c:v>-140.30556071000001</c:v>
                </c:pt>
                <c:pt idx="4638">
                  <c:v>-140.75430333</c:v>
                </c:pt>
                <c:pt idx="4639">
                  <c:v>-139.59552095999999</c:v>
                </c:pt>
                <c:pt idx="4640">
                  <c:v>-139.87343082999999</c:v>
                </c:pt>
                <c:pt idx="4641">
                  <c:v>-140.80144497000001</c:v>
                </c:pt>
                <c:pt idx="4642">
                  <c:v>-140.98806023</c:v>
                </c:pt>
                <c:pt idx="4643">
                  <c:v>-140.98799435000001</c:v>
                </c:pt>
                <c:pt idx="4644">
                  <c:v>-141.46854379999999</c:v>
                </c:pt>
                <c:pt idx="4645">
                  <c:v>-140.81764655999999</c:v>
                </c:pt>
                <c:pt idx="4646">
                  <c:v>-140.35472935000001</c:v>
                </c:pt>
                <c:pt idx="4647">
                  <c:v>-140.61606527000001</c:v>
                </c:pt>
                <c:pt idx="4648">
                  <c:v>-140.64725959</c:v>
                </c:pt>
                <c:pt idx="4649">
                  <c:v>-140.60019474000001</c:v>
                </c:pt>
                <c:pt idx="4650">
                  <c:v>-141.29832196999999</c:v>
                </c:pt>
                <c:pt idx="4651">
                  <c:v>-140.19870813</c:v>
                </c:pt>
                <c:pt idx="4652">
                  <c:v>-140.44461551000001</c:v>
                </c:pt>
                <c:pt idx="4653">
                  <c:v>-142.53538585000001</c:v>
                </c:pt>
                <c:pt idx="4654">
                  <c:v>-142.78140565999999</c:v>
                </c:pt>
                <c:pt idx="4655">
                  <c:v>-141.45219994000001</c:v>
                </c:pt>
                <c:pt idx="4656">
                  <c:v>-140.19764827</c:v>
                </c:pt>
                <c:pt idx="4657">
                  <c:v>-142.79808647999999</c:v>
                </c:pt>
                <c:pt idx="4658">
                  <c:v>-140.73904064999999</c:v>
                </c:pt>
                <c:pt idx="4659">
                  <c:v>-140.05943102000001</c:v>
                </c:pt>
                <c:pt idx="4660">
                  <c:v>-140.52388597000001</c:v>
                </c:pt>
                <c:pt idx="4661">
                  <c:v>-141.25070837999999</c:v>
                </c:pt>
                <c:pt idx="4662">
                  <c:v>-140.33760727999999</c:v>
                </c:pt>
                <c:pt idx="4663">
                  <c:v>-140.98853414999999</c:v>
                </c:pt>
                <c:pt idx="4664">
                  <c:v>-140.97294063000001</c:v>
                </c:pt>
                <c:pt idx="4665">
                  <c:v>-143.29401124</c:v>
                </c:pt>
                <c:pt idx="4666">
                  <c:v>-141.00415884</c:v>
                </c:pt>
                <c:pt idx="4667">
                  <c:v>-140.37006102999999</c:v>
                </c:pt>
                <c:pt idx="4668">
                  <c:v>-140.01267232999999</c:v>
                </c:pt>
                <c:pt idx="4669">
                  <c:v>-141.60762041999999</c:v>
                </c:pt>
                <c:pt idx="4670">
                  <c:v>-141.33043708</c:v>
                </c:pt>
                <c:pt idx="4671">
                  <c:v>-140.81718588000001</c:v>
                </c:pt>
                <c:pt idx="4672">
                  <c:v>-139.88920264999999</c:v>
                </c:pt>
                <c:pt idx="4673">
                  <c:v>-140.61642981</c:v>
                </c:pt>
                <c:pt idx="4674">
                  <c:v>-141.26608959000001</c:v>
                </c:pt>
                <c:pt idx="4675">
                  <c:v>-140.92487521000001</c:v>
                </c:pt>
                <c:pt idx="4676">
                  <c:v>-140.98892297</c:v>
                </c:pt>
                <c:pt idx="4677">
                  <c:v>-140.58716681999999</c:v>
                </c:pt>
                <c:pt idx="4678">
                  <c:v>-141.48325831</c:v>
                </c:pt>
                <c:pt idx="4679">
                  <c:v>-139.61169276999999</c:v>
                </c:pt>
                <c:pt idx="4680">
                  <c:v>-140.55415674</c:v>
                </c:pt>
                <c:pt idx="4681">
                  <c:v>-141.25035998000001</c:v>
                </c:pt>
                <c:pt idx="4682">
                  <c:v>-140.16822945000001</c:v>
                </c:pt>
                <c:pt idx="4683">
                  <c:v>-140.78620788999999</c:v>
                </c:pt>
                <c:pt idx="4684">
                  <c:v>-140.83310535999999</c:v>
                </c:pt>
                <c:pt idx="4685">
                  <c:v>-140.80168746000001</c:v>
                </c:pt>
                <c:pt idx="4686">
                  <c:v>-140.35262559</c:v>
                </c:pt>
                <c:pt idx="4687">
                  <c:v>-141.85349514000001</c:v>
                </c:pt>
                <c:pt idx="4688">
                  <c:v>-141.7463257</c:v>
                </c:pt>
                <c:pt idx="4689">
                  <c:v>-141.71490012999999</c:v>
                </c:pt>
                <c:pt idx="4690">
                  <c:v>-141.06463124999999</c:v>
                </c:pt>
                <c:pt idx="4691">
                  <c:v>-141.88523949</c:v>
                </c:pt>
                <c:pt idx="4692">
                  <c:v>-142.19534572000001</c:v>
                </c:pt>
                <c:pt idx="4693">
                  <c:v>-140.46165141</c:v>
                </c:pt>
                <c:pt idx="4694">
                  <c:v>-141.31429675999999</c:v>
                </c:pt>
                <c:pt idx="4695">
                  <c:v>-140.05996429999999</c:v>
                </c:pt>
                <c:pt idx="4696">
                  <c:v>-140.29083692</c:v>
                </c:pt>
                <c:pt idx="4697">
                  <c:v>-140.04395405</c:v>
                </c:pt>
                <c:pt idx="4698">
                  <c:v>-140.81784485</c:v>
                </c:pt>
                <c:pt idx="4699">
                  <c:v>-140.49259570999999</c:v>
                </c:pt>
                <c:pt idx="4700">
                  <c:v>-140.98744457999999</c:v>
                </c:pt>
                <c:pt idx="4701">
                  <c:v>-140.01236946</c:v>
                </c:pt>
                <c:pt idx="4702">
                  <c:v>-140.01199546999999</c:v>
                </c:pt>
                <c:pt idx="4703">
                  <c:v>-140.16722781999999</c:v>
                </c:pt>
                <c:pt idx="4704">
                  <c:v>-139.59529011000001</c:v>
                </c:pt>
                <c:pt idx="4705">
                  <c:v>-141.35858339000001</c:v>
                </c:pt>
                <c:pt idx="4706">
                  <c:v>-140.46086446000001</c:v>
                </c:pt>
                <c:pt idx="4707">
                  <c:v>-140.77014181999999</c:v>
                </c:pt>
                <c:pt idx="4708">
                  <c:v>-139.40990203999999</c:v>
                </c:pt>
                <c:pt idx="4709">
                  <c:v>-139.56400382000001</c:v>
                </c:pt>
                <c:pt idx="4710">
                  <c:v>-140.57126044</c:v>
                </c:pt>
                <c:pt idx="4711">
                  <c:v>-140.49332482</c:v>
                </c:pt>
                <c:pt idx="4712">
                  <c:v>-141.57569347</c:v>
                </c:pt>
                <c:pt idx="4713">
                  <c:v>-141.26659509000001</c:v>
                </c:pt>
                <c:pt idx="4714">
                  <c:v>-141.09623182000001</c:v>
                </c:pt>
                <c:pt idx="4715">
                  <c:v>-140.33770024</c:v>
                </c:pt>
                <c:pt idx="4716">
                  <c:v>-139.99647583999999</c:v>
                </c:pt>
                <c:pt idx="4717">
                  <c:v>-140.21539245</c:v>
                </c:pt>
                <c:pt idx="4718">
                  <c:v>-140.36917498</c:v>
                </c:pt>
                <c:pt idx="4719">
                  <c:v>-140.90945153999999</c:v>
                </c:pt>
                <c:pt idx="4720">
                  <c:v>-142.02419639999999</c:v>
                </c:pt>
                <c:pt idx="4721">
                  <c:v>-139.61074024999999</c:v>
                </c:pt>
                <c:pt idx="4722">
                  <c:v>-140.47700533</c:v>
                </c:pt>
                <c:pt idx="4723">
                  <c:v>-140.33678667999999</c:v>
                </c:pt>
                <c:pt idx="4724">
                  <c:v>-141.45188483999999</c:v>
                </c:pt>
                <c:pt idx="4725">
                  <c:v>-140.19868223</c:v>
                </c:pt>
                <c:pt idx="4726">
                  <c:v>-141.42034756999999</c:v>
                </c:pt>
                <c:pt idx="4727">
                  <c:v>-141.32921336999999</c:v>
                </c:pt>
                <c:pt idx="4728">
                  <c:v>-141.83789239000001</c:v>
                </c:pt>
                <c:pt idx="4729">
                  <c:v>-140.83332193999999</c:v>
                </c:pt>
                <c:pt idx="4730">
                  <c:v>-141.45231838000001</c:v>
                </c:pt>
                <c:pt idx="4731">
                  <c:v>-141.17397503999999</c:v>
                </c:pt>
                <c:pt idx="4732">
                  <c:v>-140.89550155000001</c:v>
                </c:pt>
                <c:pt idx="4733">
                  <c:v>-142.22538506999999</c:v>
                </c:pt>
                <c:pt idx="4734">
                  <c:v>-143.86472463999999</c:v>
                </c:pt>
                <c:pt idx="4735">
                  <c:v>-143.21463401</c:v>
                </c:pt>
                <c:pt idx="4736">
                  <c:v>-143.27760495999999</c:v>
                </c:pt>
                <c:pt idx="4737">
                  <c:v>-143.77345038999999</c:v>
                </c:pt>
                <c:pt idx="4738">
                  <c:v>-145.19763273999999</c:v>
                </c:pt>
                <c:pt idx="4739">
                  <c:v>-144.80940489</c:v>
                </c:pt>
                <c:pt idx="4740">
                  <c:v>-147.33209955000001</c:v>
                </c:pt>
                <c:pt idx="4741">
                  <c:v>-147.45476059000001</c:v>
                </c:pt>
                <c:pt idx="4742">
                  <c:v>-147.33111930000001</c:v>
                </c:pt>
                <c:pt idx="4743">
                  <c:v>-149.17250293000001</c:v>
                </c:pt>
                <c:pt idx="4744">
                  <c:v>-148.49094219</c:v>
                </c:pt>
                <c:pt idx="4745">
                  <c:v>-148.86314042000001</c:v>
                </c:pt>
                <c:pt idx="4746">
                  <c:v>-149.29566967</c:v>
                </c:pt>
                <c:pt idx="4747">
                  <c:v>-147.73256549999999</c:v>
                </c:pt>
                <c:pt idx="4748">
                  <c:v>-148.22870122</c:v>
                </c:pt>
                <c:pt idx="4749">
                  <c:v>-146.86695681</c:v>
                </c:pt>
                <c:pt idx="4750">
                  <c:v>-147.70114674999999</c:v>
                </c:pt>
                <c:pt idx="4751">
                  <c:v>-147.93432722</c:v>
                </c:pt>
                <c:pt idx="4752">
                  <c:v>-147.33180626999999</c:v>
                </c:pt>
                <c:pt idx="4753">
                  <c:v>-147.85855047000001</c:v>
                </c:pt>
                <c:pt idx="4754">
                  <c:v>-146.83583777999999</c:v>
                </c:pt>
                <c:pt idx="4755">
                  <c:v>-148.69290624000001</c:v>
                </c:pt>
                <c:pt idx="4756">
                  <c:v>-147.16098457000001</c:v>
                </c:pt>
                <c:pt idx="4757">
                  <c:v>-147.28372268000001</c:v>
                </c:pt>
                <c:pt idx="4758">
                  <c:v>-148.0582081</c:v>
                </c:pt>
                <c:pt idx="4759">
                  <c:v>-147.19260510999999</c:v>
                </c:pt>
                <c:pt idx="4760">
                  <c:v>-148.75592947000001</c:v>
                </c:pt>
                <c:pt idx="4761">
                  <c:v>-147.84307317</c:v>
                </c:pt>
                <c:pt idx="4762">
                  <c:v>-147.05344220999999</c:v>
                </c:pt>
                <c:pt idx="4763">
                  <c:v>-147.11414259</c:v>
                </c:pt>
                <c:pt idx="4764">
                  <c:v>-148.86346642999999</c:v>
                </c:pt>
                <c:pt idx="4765">
                  <c:v>-147.28425107999999</c:v>
                </c:pt>
                <c:pt idx="4766">
                  <c:v>-149.51342373</c:v>
                </c:pt>
                <c:pt idx="4767">
                  <c:v>-146.49492244000001</c:v>
                </c:pt>
                <c:pt idx="4768">
                  <c:v>-147.11414291</c:v>
                </c:pt>
                <c:pt idx="4769">
                  <c:v>-148.61562936000001</c:v>
                </c:pt>
                <c:pt idx="4770">
                  <c:v>-147.57774072000001</c:v>
                </c:pt>
                <c:pt idx="4771">
                  <c:v>-146.97448706</c:v>
                </c:pt>
                <c:pt idx="4772">
                  <c:v>-147.54905782</c:v>
                </c:pt>
                <c:pt idx="4773">
                  <c:v>-147.34789069999999</c:v>
                </c:pt>
                <c:pt idx="4774">
                  <c:v>-146.86658284000001</c:v>
                </c:pt>
                <c:pt idx="4775">
                  <c:v>-146.99007184000001</c:v>
                </c:pt>
                <c:pt idx="4776">
                  <c:v>-147.67291510999999</c:v>
                </c:pt>
                <c:pt idx="4777">
                  <c:v>-147.34683812</c:v>
                </c:pt>
                <c:pt idx="4778">
                  <c:v>-148.27494103000001</c:v>
                </c:pt>
                <c:pt idx="4779">
                  <c:v>-147.39440754</c:v>
                </c:pt>
                <c:pt idx="4780">
                  <c:v>-147.31574105999999</c:v>
                </c:pt>
                <c:pt idx="4781">
                  <c:v>-146.10949479999999</c:v>
                </c:pt>
                <c:pt idx="4782">
                  <c:v>-148.08993606000001</c:v>
                </c:pt>
                <c:pt idx="4783">
                  <c:v>-147.59404025000001</c:v>
                </c:pt>
                <c:pt idx="4784">
                  <c:v>-147.93445582000001</c:v>
                </c:pt>
                <c:pt idx="4785">
                  <c:v>-149.06508208</c:v>
                </c:pt>
                <c:pt idx="4786">
                  <c:v>-148.58491984</c:v>
                </c:pt>
                <c:pt idx="4787">
                  <c:v>-147.78011882999999</c:v>
                </c:pt>
                <c:pt idx="4788">
                  <c:v>-146.20107866000001</c:v>
                </c:pt>
                <c:pt idx="4789">
                  <c:v>-147.11371700000001</c:v>
                </c:pt>
                <c:pt idx="4790">
                  <c:v>-148.10497860999999</c:v>
                </c:pt>
                <c:pt idx="4791">
                  <c:v>-147.76397992</c:v>
                </c:pt>
                <c:pt idx="4792">
                  <c:v>-148.22744678000001</c:v>
                </c:pt>
                <c:pt idx="4793">
                  <c:v>-146.50883263</c:v>
                </c:pt>
                <c:pt idx="4794">
                  <c:v>-148.41483099999999</c:v>
                </c:pt>
                <c:pt idx="4795">
                  <c:v>-148.38300512999999</c:v>
                </c:pt>
                <c:pt idx="4796">
                  <c:v>-148.41495495999999</c:v>
                </c:pt>
                <c:pt idx="4797">
                  <c:v>-146.85139935000001</c:v>
                </c:pt>
                <c:pt idx="4798">
                  <c:v>-148.4620793</c:v>
                </c:pt>
                <c:pt idx="4799">
                  <c:v>-148.67683564999999</c:v>
                </c:pt>
                <c:pt idx="4800">
                  <c:v>-147.7489741</c:v>
                </c:pt>
                <c:pt idx="4801">
                  <c:v>-146.86747933999999</c:v>
                </c:pt>
                <c:pt idx="4802">
                  <c:v>-147.78001896999999</c:v>
                </c:pt>
                <c:pt idx="4803">
                  <c:v>-147.09801913000001</c:v>
                </c:pt>
                <c:pt idx="4804">
                  <c:v>-147.43949701</c:v>
                </c:pt>
                <c:pt idx="4805">
                  <c:v>-146.83630235000001</c:v>
                </c:pt>
                <c:pt idx="4806">
                  <c:v>-146.66550315000001</c:v>
                </c:pt>
                <c:pt idx="4807">
                  <c:v>-147.16094938000001</c:v>
                </c:pt>
                <c:pt idx="4808">
                  <c:v>-148.19695418000001</c:v>
                </c:pt>
                <c:pt idx="4809">
                  <c:v>-147.00566898</c:v>
                </c:pt>
                <c:pt idx="4810">
                  <c:v>-148.02635709</c:v>
                </c:pt>
                <c:pt idx="4811">
                  <c:v>-146.66522122999999</c:v>
                </c:pt>
                <c:pt idx="4812">
                  <c:v>-148.08958415000001</c:v>
                </c:pt>
                <c:pt idx="4813">
                  <c:v>-148.35116074000001</c:v>
                </c:pt>
                <c:pt idx="4814">
                  <c:v>-149.29545791999999</c:v>
                </c:pt>
                <c:pt idx="4815">
                  <c:v>-147.12912084000001</c:v>
                </c:pt>
                <c:pt idx="4816">
                  <c:v>-146.85125103999999</c:v>
                </c:pt>
                <c:pt idx="4817">
                  <c:v>-147.34695422999999</c:v>
                </c:pt>
                <c:pt idx="4818">
                  <c:v>-147.26895383999999</c:v>
                </c:pt>
                <c:pt idx="4819">
                  <c:v>-148.83192360000001</c:v>
                </c:pt>
                <c:pt idx="4820">
                  <c:v>-147.48615598000001</c:v>
                </c:pt>
                <c:pt idx="4821">
                  <c:v>-147.81123176</c:v>
                </c:pt>
                <c:pt idx="4822">
                  <c:v>-149.12470009</c:v>
                </c:pt>
                <c:pt idx="4823">
                  <c:v>-148.27513207000001</c:v>
                </c:pt>
                <c:pt idx="4824">
                  <c:v>-148.24372452</c:v>
                </c:pt>
                <c:pt idx="4825">
                  <c:v>-146.88289560000001</c:v>
                </c:pt>
                <c:pt idx="4826">
                  <c:v>-147.12983753</c:v>
                </c:pt>
                <c:pt idx="4827">
                  <c:v>-147.39240465</c:v>
                </c:pt>
                <c:pt idx="4828">
                  <c:v>-146.15656586</c:v>
                </c:pt>
                <c:pt idx="4829">
                  <c:v>-149.52699799000001</c:v>
                </c:pt>
                <c:pt idx="4830">
                  <c:v>-147.12992315</c:v>
                </c:pt>
                <c:pt idx="4831">
                  <c:v>-147.73342493999999</c:v>
                </c:pt>
                <c:pt idx="4832">
                  <c:v>-147.88791449000001</c:v>
                </c:pt>
                <c:pt idx="4833">
                  <c:v>-147.50233291000001</c:v>
                </c:pt>
                <c:pt idx="4834">
                  <c:v>-147.73356874000001</c:v>
                </c:pt>
                <c:pt idx="4835">
                  <c:v>-149.91515231</c:v>
                </c:pt>
                <c:pt idx="4836">
                  <c:v>-146.89920101999999</c:v>
                </c:pt>
                <c:pt idx="4837">
                  <c:v>-147.78023769000001</c:v>
                </c:pt>
                <c:pt idx="4838">
                  <c:v>-146.29595044000001</c:v>
                </c:pt>
                <c:pt idx="4839">
                  <c:v>-146.58920438999999</c:v>
                </c:pt>
                <c:pt idx="4840">
                  <c:v>-147.9502645</c:v>
                </c:pt>
                <c:pt idx="4841">
                  <c:v>-147.40790364</c:v>
                </c:pt>
                <c:pt idx="4842">
                  <c:v>-147.76416244000001</c:v>
                </c:pt>
                <c:pt idx="4843">
                  <c:v>-147.31597858000001</c:v>
                </c:pt>
                <c:pt idx="4844">
                  <c:v>-146.49563655</c:v>
                </c:pt>
                <c:pt idx="4845">
                  <c:v>-148.47784128000001</c:v>
                </c:pt>
                <c:pt idx="4846">
                  <c:v>-148.67757008000001</c:v>
                </c:pt>
                <c:pt idx="4847">
                  <c:v>-148.24416685</c:v>
                </c:pt>
                <c:pt idx="4848">
                  <c:v>-146.35650272000001</c:v>
                </c:pt>
                <c:pt idx="4849">
                  <c:v>-148.84803278000001</c:v>
                </c:pt>
                <c:pt idx="4850">
                  <c:v>-147.95076237999999</c:v>
                </c:pt>
                <c:pt idx="4851">
                  <c:v>-146.26405686999999</c:v>
                </c:pt>
                <c:pt idx="4852">
                  <c:v>-147.48606925000001</c:v>
                </c:pt>
                <c:pt idx="4853">
                  <c:v>-147.62519976999999</c:v>
                </c:pt>
                <c:pt idx="4854">
                  <c:v>-148.63032817000001</c:v>
                </c:pt>
                <c:pt idx="4855">
                  <c:v>-146.52671826</c:v>
                </c:pt>
                <c:pt idx="4856">
                  <c:v>-148.38390161999999</c:v>
                </c:pt>
                <c:pt idx="4857">
                  <c:v>-147.50290862</c:v>
                </c:pt>
                <c:pt idx="4858">
                  <c:v>-146.41956679</c:v>
                </c:pt>
                <c:pt idx="4859">
                  <c:v>-146.14151878000001</c:v>
                </c:pt>
                <c:pt idx="4860">
                  <c:v>-147.31633683000001</c:v>
                </c:pt>
                <c:pt idx="4861">
                  <c:v>-147.51587448000001</c:v>
                </c:pt>
                <c:pt idx="4862">
                  <c:v>-148.97161753</c:v>
                </c:pt>
                <c:pt idx="4863">
                  <c:v>-149.12602036000001</c:v>
                </c:pt>
                <c:pt idx="4864">
                  <c:v>-147.4085604</c:v>
                </c:pt>
                <c:pt idx="4865">
                  <c:v>-134.75138059</c:v>
                </c:pt>
                <c:pt idx="4866">
                  <c:v>-114.88626596</c:v>
                </c:pt>
                <c:pt idx="4867">
                  <c:v>-100.60286704000001</c:v>
                </c:pt>
                <c:pt idx="4868">
                  <c:v>-93.765381039999994</c:v>
                </c:pt>
                <c:pt idx="4869">
                  <c:v>-92.58839424</c:v>
                </c:pt>
                <c:pt idx="4870">
                  <c:v>-93.486664289999993</c:v>
                </c:pt>
                <c:pt idx="4871">
                  <c:v>-92.740672689999997</c:v>
                </c:pt>
                <c:pt idx="4872">
                  <c:v>-92.278249239999994</c:v>
                </c:pt>
                <c:pt idx="4873">
                  <c:v>-91.783228800000003</c:v>
                </c:pt>
                <c:pt idx="4874">
                  <c:v>-93.858616710000007</c:v>
                </c:pt>
                <c:pt idx="4875">
                  <c:v>-92.929781210000002</c:v>
                </c:pt>
                <c:pt idx="4876">
                  <c:v>-92.757542749999999</c:v>
                </c:pt>
                <c:pt idx="4877">
                  <c:v>-91.984091079999999</c:v>
                </c:pt>
                <c:pt idx="4878">
                  <c:v>-92.726330309999994</c:v>
                </c:pt>
                <c:pt idx="4879">
                  <c:v>-92.293831359999999</c:v>
                </c:pt>
                <c:pt idx="4880">
                  <c:v>-92.74154412</c:v>
                </c:pt>
                <c:pt idx="4881">
                  <c:v>-92.139649730000002</c:v>
                </c:pt>
                <c:pt idx="4882">
                  <c:v>-92.465075100000007</c:v>
                </c:pt>
                <c:pt idx="4883">
                  <c:v>-92.821103210000004</c:v>
                </c:pt>
                <c:pt idx="4884">
                  <c:v>-91.829473089999993</c:v>
                </c:pt>
                <c:pt idx="4885">
                  <c:v>-93.624936320000003</c:v>
                </c:pt>
                <c:pt idx="4886">
                  <c:v>-92.139173760000006</c:v>
                </c:pt>
                <c:pt idx="4887">
                  <c:v>-92.914192009999994</c:v>
                </c:pt>
                <c:pt idx="4888">
                  <c:v>-90.950024720000002</c:v>
                </c:pt>
                <c:pt idx="4889">
                  <c:v>-92.140997350000006</c:v>
                </c:pt>
                <c:pt idx="4890">
                  <c:v>-93.207379610000004</c:v>
                </c:pt>
                <c:pt idx="4891">
                  <c:v>-92.109214370000004</c:v>
                </c:pt>
                <c:pt idx="4892">
                  <c:v>-93.999329149999994</c:v>
                </c:pt>
                <c:pt idx="4893">
                  <c:v>-92.311672470000005</c:v>
                </c:pt>
                <c:pt idx="4894">
                  <c:v>-91.830224139999999</c:v>
                </c:pt>
                <c:pt idx="4895">
                  <c:v>-92.061300110000005</c:v>
                </c:pt>
                <c:pt idx="4896">
                  <c:v>-94.073027069999995</c:v>
                </c:pt>
                <c:pt idx="4897">
                  <c:v>-93.668989100000005</c:v>
                </c:pt>
                <c:pt idx="4898">
                  <c:v>-92.325658790000006</c:v>
                </c:pt>
                <c:pt idx="4899">
                  <c:v>-92.881310859999999</c:v>
                </c:pt>
                <c:pt idx="4900">
                  <c:v>-93.083632780000002</c:v>
                </c:pt>
                <c:pt idx="4901">
                  <c:v>-91.350494339999997</c:v>
                </c:pt>
                <c:pt idx="4902">
                  <c:v>-91.628995500000002</c:v>
                </c:pt>
                <c:pt idx="4903">
                  <c:v>-92.881171289999997</c:v>
                </c:pt>
                <c:pt idx="4904">
                  <c:v>-93.192871729999993</c:v>
                </c:pt>
                <c:pt idx="4905">
                  <c:v>-92.372482779999999</c:v>
                </c:pt>
                <c:pt idx="4906">
                  <c:v>-90.917272749999995</c:v>
                </c:pt>
                <c:pt idx="4907">
                  <c:v>-92.974230460000001</c:v>
                </c:pt>
                <c:pt idx="4908">
                  <c:v>-93.669874750000005</c:v>
                </c:pt>
                <c:pt idx="4909">
                  <c:v>-93.021010450000006</c:v>
                </c:pt>
                <c:pt idx="4910">
                  <c:v>-92.881824050000006</c:v>
                </c:pt>
                <c:pt idx="4911">
                  <c:v>-91.026914430000005</c:v>
                </c:pt>
                <c:pt idx="4912">
                  <c:v>-93.36352857</c:v>
                </c:pt>
                <c:pt idx="4913">
                  <c:v>-92.83625997</c:v>
                </c:pt>
                <c:pt idx="4914">
                  <c:v>-92.09355386</c:v>
                </c:pt>
                <c:pt idx="4915">
                  <c:v>-91.847081200000005</c:v>
                </c:pt>
                <c:pt idx="4916">
                  <c:v>-92.915940829999997</c:v>
                </c:pt>
                <c:pt idx="4917">
                  <c:v>-92.328995910000003</c:v>
                </c:pt>
                <c:pt idx="4918">
                  <c:v>-92.5905621</c:v>
                </c:pt>
                <c:pt idx="4919">
                  <c:v>-92.09502621</c:v>
                </c:pt>
                <c:pt idx="4920">
                  <c:v>-92.248646089999994</c:v>
                </c:pt>
                <c:pt idx="4921">
                  <c:v>-91.178976460000001</c:v>
                </c:pt>
                <c:pt idx="4922">
                  <c:v>-93.052877969999997</c:v>
                </c:pt>
                <c:pt idx="4923">
                  <c:v>-92.449460819999999</c:v>
                </c:pt>
                <c:pt idx="4924">
                  <c:v>-91.598197659999997</c:v>
                </c:pt>
                <c:pt idx="4925">
                  <c:v>-91.538548660000004</c:v>
                </c:pt>
                <c:pt idx="4926">
                  <c:v>-91.798874350000006</c:v>
                </c:pt>
                <c:pt idx="4927">
                  <c:v>-91.739465050000007</c:v>
                </c:pt>
                <c:pt idx="4928">
                  <c:v>-91.629921150000001</c:v>
                </c:pt>
                <c:pt idx="4929">
                  <c:v>-91.922959770000006</c:v>
                </c:pt>
                <c:pt idx="4930">
                  <c:v>-93.411167149999997</c:v>
                </c:pt>
                <c:pt idx="4931">
                  <c:v>-91.891084500000005</c:v>
                </c:pt>
                <c:pt idx="4932">
                  <c:v>-92.914460289999994</c:v>
                </c:pt>
                <c:pt idx="4933">
                  <c:v>-91.845363059999997</c:v>
                </c:pt>
                <c:pt idx="4934">
                  <c:v>-92.326790680000002</c:v>
                </c:pt>
                <c:pt idx="4935">
                  <c:v>-91.414800139999997</c:v>
                </c:pt>
                <c:pt idx="4936">
                  <c:v>-92.140387809999993</c:v>
                </c:pt>
                <c:pt idx="4937">
                  <c:v>-92.852677259999993</c:v>
                </c:pt>
                <c:pt idx="4938">
                  <c:v>-93.023611489999993</c:v>
                </c:pt>
                <c:pt idx="4939">
                  <c:v>-91.784369650000002</c:v>
                </c:pt>
                <c:pt idx="4940">
                  <c:v>-93.300983180000003</c:v>
                </c:pt>
                <c:pt idx="4941">
                  <c:v>-93.164261319999994</c:v>
                </c:pt>
                <c:pt idx="4942">
                  <c:v>-92.683297350000004</c:v>
                </c:pt>
                <c:pt idx="4943">
                  <c:v>-91.803050799999994</c:v>
                </c:pt>
                <c:pt idx="4944">
                  <c:v>-90.891491630000004</c:v>
                </c:pt>
                <c:pt idx="4945">
                  <c:v>-92.731398909999996</c:v>
                </c:pt>
                <c:pt idx="4946">
                  <c:v>-92.281100089999995</c:v>
                </c:pt>
                <c:pt idx="4947">
                  <c:v>-91.090467160000003</c:v>
                </c:pt>
                <c:pt idx="4948">
                  <c:v>-93.07070616</c:v>
                </c:pt>
                <c:pt idx="4949">
                  <c:v>-92.124859130000004</c:v>
                </c:pt>
                <c:pt idx="4950">
                  <c:v>-92.526129170000004</c:v>
                </c:pt>
                <c:pt idx="4951">
                  <c:v>-91.350418829999995</c:v>
                </c:pt>
                <c:pt idx="4952">
                  <c:v>-92.140053480000006</c:v>
                </c:pt>
                <c:pt idx="4953">
                  <c:v>-92.434459480000001</c:v>
                </c:pt>
                <c:pt idx="4954">
                  <c:v>-91.149911419999995</c:v>
                </c:pt>
                <c:pt idx="4955">
                  <c:v>-93.254476139999994</c:v>
                </c:pt>
                <c:pt idx="4956">
                  <c:v>-92.156405359999994</c:v>
                </c:pt>
                <c:pt idx="4957">
                  <c:v>-92.278429059999993</c:v>
                </c:pt>
                <c:pt idx="4958">
                  <c:v>-91.041227399999997</c:v>
                </c:pt>
                <c:pt idx="4959">
                  <c:v>-92.121450440000004</c:v>
                </c:pt>
                <c:pt idx="4960">
                  <c:v>-91.986672519999999</c:v>
                </c:pt>
                <c:pt idx="4961">
                  <c:v>-92.434122959999996</c:v>
                </c:pt>
                <c:pt idx="4962">
                  <c:v>-92.636478030000006</c:v>
                </c:pt>
                <c:pt idx="4963">
                  <c:v>-92.621794059999999</c:v>
                </c:pt>
                <c:pt idx="4964">
                  <c:v>-91.027138789999995</c:v>
                </c:pt>
                <c:pt idx="4965">
                  <c:v>-92.234130030000003</c:v>
                </c:pt>
                <c:pt idx="4966">
                  <c:v>-92.558502290000007</c:v>
                </c:pt>
                <c:pt idx="4967">
                  <c:v>-91.367181279999997</c:v>
                </c:pt>
                <c:pt idx="4968">
                  <c:v>-91.01090911</c:v>
                </c:pt>
                <c:pt idx="4969">
                  <c:v>-92.00223072</c:v>
                </c:pt>
                <c:pt idx="4970">
                  <c:v>-92.929970429999997</c:v>
                </c:pt>
                <c:pt idx="4971">
                  <c:v>-91.555786179999998</c:v>
                </c:pt>
                <c:pt idx="4972">
                  <c:v>-93.363472200000004</c:v>
                </c:pt>
                <c:pt idx="4973">
                  <c:v>-92.729193629999997</c:v>
                </c:pt>
                <c:pt idx="4974">
                  <c:v>-91.212631400000006</c:v>
                </c:pt>
                <c:pt idx="4975">
                  <c:v>-92.605169309999994</c:v>
                </c:pt>
                <c:pt idx="4976">
                  <c:v>-92.217618279999996</c:v>
                </c:pt>
                <c:pt idx="4977">
                  <c:v>-91.784942169999994</c:v>
                </c:pt>
                <c:pt idx="4978">
                  <c:v>-92.759110559999996</c:v>
                </c:pt>
                <c:pt idx="4979">
                  <c:v>-93.038295770000005</c:v>
                </c:pt>
                <c:pt idx="4980">
                  <c:v>-92.773855449999999</c:v>
                </c:pt>
                <c:pt idx="4981">
                  <c:v>-92.140915519999993</c:v>
                </c:pt>
                <c:pt idx="4982">
                  <c:v>-93.531893960000005</c:v>
                </c:pt>
                <c:pt idx="4983">
                  <c:v>-91.676065249999994</c:v>
                </c:pt>
                <c:pt idx="4984">
                  <c:v>-92.806137440000001</c:v>
                </c:pt>
                <c:pt idx="4985">
                  <c:v>-92.016332660000003</c:v>
                </c:pt>
                <c:pt idx="4986">
                  <c:v>-91.815783760000002</c:v>
                </c:pt>
                <c:pt idx="4987">
                  <c:v>-91.442972960000006</c:v>
                </c:pt>
                <c:pt idx="4988">
                  <c:v>-91.907949459999998</c:v>
                </c:pt>
                <c:pt idx="4989">
                  <c:v>-93.486104929999996</c:v>
                </c:pt>
                <c:pt idx="4990">
                  <c:v>-91.196010490000006</c:v>
                </c:pt>
                <c:pt idx="4991">
                  <c:v>-91.180677779999996</c:v>
                </c:pt>
                <c:pt idx="4992">
                  <c:v>-90.902604330000003</c:v>
                </c:pt>
                <c:pt idx="4993">
                  <c:v>-92.850042099999996</c:v>
                </c:pt>
                <c:pt idx="4994">
                  <c:v>-92.247123209999998</c:v>
                </c:pt>
                <c:pt idx="4995">
                  <c:v>-92.247683820000006</c:v>
                </c:pt>
                <c:pt idx="4996">
                  <c:v>-93.794062719999999</c:v>
                </c:pt>
                <c:pt idx="4997">
                  <c:v>-91.536795620000007</c:v>
                </c:pt>
                <c:pt idx="4998">
                  <c:v>-92.572210179999999</c:v>
                </c:pt>
                <c:pt idx="4999">
                  <c:v>-90.594263620000007</c:v>
                </c:pt>
                <c:pt idx="5000">
                  <c:v>-91.953221889999995</c:v>
                </c:pt>
                <c:pt idx="5001">
                  <c:v>-92.248367360000003</c:v>
                </c:pt>
                <c:pt idx="5002">
                  <c:v>-91.613291239999995</c:v>
                </c:pt>
                <c:pt idx="5003">
                  <c:v>-91.35355543</c:v>
                </c:pt>
                <c:pt idx="5004">
                  <c:v>-93.82848559</c:v>
                </c:pt>
                <c:pt idx="5005">
                  <c:v>-92.016989469999999</c:v>
                </c:pt>
                <c:pt idx="5006">
                  <c:v>-90.565004459999997</c:v>
                </c:pt>
                <c:pt idx="5007">
                  <c:v>-93.103338379999997</c:v>
                </c:pt>
                <c:pt idx="5008">
                  <c:v>-91.478220809999996</c:v>
                </c:pt>
                <c:pt idx="5009">
                  <c:v>-93.056230319999997</c:v>
                </c:pt>
                <c:pt idx="5010">
                  <c:v>-91.646743790000002</c:v>
                </c:pt>
                <c:pt idx="5011">
                  <c:v>-92.870346029999993</c:v>
                </c:pt>
                <c:pt idx="5012">
                  <c:v>-92.810837820000003</c:v>
                </c:pt>
                <c:pt idx="5013">
                  <c:v>-92.105890259999995</c:v>
                </c:pt>
                <c:pt idx="5014">
                  <c:v>-90.884480800000006</c:v>
                </c:pt>
                <c:pt idx="5015">
                  <c:v>-91.212730359999995</c:v>
                </c:pt>
                <c:pt idx="5016">
                  <c:v>-91.010097209999998</c:v>
                </c:pt>
                <c:pt idx="5017">
                  <c:v>-91.490751759999995</c:v>
                </c:pt>
                <c:pt idx="5018">
                  <c:v>-92.8814031</c:v>
                </c:pt>
                <c:pt idx="5019">
                  <c:v>-91.860739690000003</c:v>
                </c:pt>
                <c:pt idx="5020">
                  <c:v>-91.955334100000002</c:v>
                </c:pt>
                <c:pt idx="5021">
                  <c:v>-92.74305683</c:v>
                </c:pt>
                <c:pt idx="5022">
                  <c:v>-92.263213710000002</c:v>
                </c:pt>
                <c:pt idx="5023">
                  <c:v>-92.728176399999995</c:v>
                </c:pt>
                <c:pt idx="5024">
                  <c:v>-90.840669210000001</c:v>
                </c:pt>
                <c:pt idx="5025">
                  <c:v>-90.298849349999998</c:v>
                </c:pt>
                <c:pt idx="5026">
                  <c:v>-91.180275620000003</c:v>
                </c:pt>
                <c:pt idx="5027">
                  <c:v>-92.434640020000003</c:v>
                </c:pt>
                <c:pt idx="5028">
                  <c:v>-92.309723649999995</c:v>
                </c:pt>
                <c:pt idx="5029">
                  <c:v>-92.728351989999993</c:v>
                </c:pt>
                <c:pt idx="5030">
                  <c:v>-93.548277679999998</c:v>
                </c:pt>
                <c:pt idx="5031">
                  <c:v>-90.888005419999999</c:v>
                </c:pt>
                <c:pt idx="5032">
                  <c:v>-90.579539179999998</c:v>
                </c:pt>
                <c:pt idx="5033">
                  <c:v>-91.911736079999997</c:v>
                </c:pt>
                <c:pt idx="5034">
                  <c:v>-91.212636349999997</c:v>
                </c:pt>
                <c:pt idx="5035">
                  <c:v>-92.622893210000001</c:v>
                </c:pt>
                <c:pt idx="5036">
                  <c:v>-90.937807609999993</c:v>
                </c:pt>
                <c:pt idx="5037">
                  <c:v>-92.311823419999996</c:v>
                </c:pt>
                <c:pt idx="5038">
                  <c:v>-91.800899349999995</c:v>
                </c:pt>
                <c:pt idx="5039">
                  <c:v>-93.024994599999999</c:v>
                </c:pt>
                <c:pt idx="5040">
                  <c:v>-91.972628189999995</c:v>
                </c:pt>
                <c:pt idx="5041">
                  <c:v>-91.523186969999998</c:v>
                </c:pt>
                <c:pt idx="5042">
                  <c:v>-90.611411579999995</c:v>
                </c:pt>
                <c:pt idx="5043">
                  <c:v>-92.886207450000001</c:v>
                </c:pt>
                <c:pt idx="5044">
                  <c:v>-90.825782099999998</c:v>
                </c:pt>
                <c:pt idx="5045">
                  <c:v>-92.777784519999997</c:v>
                </c:pt>
                <c:pt idx="5046">
                  <c:v>-92.420517360000005</c:v>
                </c:pt>
                <c:pt idx="5047">
                  <c:v>-91.664088309999997</c:v>
                </c:pt>
                <c:pt idx="5048">
                  <c:v>-92.234028719999998</c:v>
                </c:pt>
                <c:pt idx="5049">
                  <c:v>-91.863268980000001</c:v>
                </c:pt>
                <c:pt idx="5050">
                  <c:v>-91.492788239999996</c:v>
                </c:pt>
                <c:pt idx="5051">
                  <c:v>-91.22967439</c:v>
                </c:pt>
                <c:pt idx="5052">
                  <c:v>-91.662566190000007</c:v>
                </c:pt>
                <c:pt idx="5053">
                  <c:v>-91.322386089999995</c:v>
                </c:pt>
                <c:pt idx="5054">
                  <c:v>-90.887765810000005</c:v>
                </c:pt>
                <c:pt idx="5055">
                  <c:v>-91.398998019999993</c:v>
                </c:pt>
                <c:pt idx="5056">
                  <c:v>-92.201551980000005</c:v>
                </c:pt>
                <c:pt idx="5057">
                  <c:v>-91.645092090000006</c:v>
                </c:pt>
                <c:pt idx="5058">
                  <c:v>-91.690076129999994</c:v>
                </c:pt>
                <c:pt idx="5059">
                  <c:v>-90.980365689999999</c:v>
                </c:pt>
                <c:pt idx="5060">
                  <c:v>-92.265409399999996</c:v>
                </c:pt>
                <c:pt idx="5061">
                  <c:v>-91.260458389999997</c:v>
                </c:pt>
                <c:pt idx="5062">
                  <c:v>-91.724700100000007</c:v>
                </c:pt>
                <c:pt idx="5063">
                  <c:v>-91.287365339999994</c:v>
                </c:pt>
                <c:pt idx="5064">
                  <c:v>-91.880509880000005</c:v>
                </c:pt>
                <c:pt idx="5065">
                  <c:v>-92.249841470000007</c:v>
                </c:pt>
                <c:pt idx="5066">
                  <c:v>-92.189119930000004</c:v>
                </c:pt>
                <c:pt idx="5067">
                  <c:v>-90.223190990000006</c:v>
                </c:pt>
                <c:pt idx="5068">
                  <c:v>-91.183029189999999</c:v>
                </c:pt>
                <c:pt idx="5069">
                  <c:v>-90.732120100000003</c:v>
                </c:pt>
                <c:pt idx="5070">
                  <c:v>-92.867618350000001</c:v>
                </c:pt>
                <c:pt idx="5071">
                  <c:v>-91.215240989999998</c:v>
                </c:pt>
                <c:pt idx="5072">
                  <c:v>-92.57480262</c:v>
                </c:pt>
                <c:pt idx="5073">
                  <c:v>-92.250066230000002</c:v>
                </c:pt>
                <c:pt idx="5074">
                  <c:v>-91.507413110000002</c:v>
                </c:pt>
                <c:pt idx="5075">
                  <c:v>-90.872633109999995</c:v>
                </c:pt>
                <c:pt idx="5076">
                  <c:v>-91.568884510000004</c:v>
                </c:pt>
                <c:pt idx="5077">
                  <c:v>-91.859932580000006</c:v>
                </c:pt>
                <c:pt idx="5078">
                  <c:v>-90.454541919999997</c:v>
                </c:pt>
                <c:pt idx="5079">
                  <c:v>-92.652194039999998</c:v>
                </c:pt>
                <c:pt idx="5080">
                  <c:v>-91.041077790000003</c:v>
                </c:pt>
                <c:pt idx="5081">
                  <c:v>-91.042005549999999</c:v>
                </c:pt>
                <c:pt idx="5082">
                  <c:v>-91.936717009999995</c:v>
                </c:pt>
                <c:pt idx="5083">
                  <c:v>-92.015889990000005</c:v>
                </c:pt>
                <c:pt idx="5084">
                  <c:v>-91.054535610000002</c:v>
                </c:pt>
                <c:pt idx="5085">
                  <c:v>-91.952249510000001</c:v>
                </c:pt>
                <c:pt idx="5086">
                  <c:v>-92.123298579999997</c:v>
                </c:pt>
                <c:pt idx="5087">
                  <c:v>-90.640735609999993</c:v>
                </c:pt>
                <c:pt idx="5088">
                  <c:v>-91.645657080000007</c:v>
                </c:pt>
                <c:pt idx="5089">
                  <c:v>-92.464498640000002</c:v>
                </c:pt>
                <c:pt idx="5090">
                  <c:v>-91.290286800000004</c:v>
                </c:pt>
                <c:pt idx="5091">
                  <c:v>-92.139441120000001</c:v>
                </c:pt>
                <c:pt idx="5092">
                  <c:v>-91.828181000000001</c:v>
                </c:pt>
                <c:pt idx="5093">
                  <c:v>-91.024117160000003</c:v>
                </c:pt>
                <c:pt idx="5094">
                  <c:v>-91.784314350000002</c:v>
                </c:pt>
                <c:pt idx="5095">
                  <c:v>-91.367122710000004</c:v>
                </c:pt>
                <c:pt idx="5096">
                  <c:v>-90.747496929999997</c:v>
                </c:pt>
                <c:pt idx="5097">
                  <c:v>-92.324416769999999</c:v>
                </c:pt>
                <c:pt idx="5098">
                  <c:v>-90.897110409999996</c:v>
                </c:pt>
                <c:pt idx="5099">
                  <c:v>-91.550887799999998</c:v>
                </c:pt>
                <c:pt idx="5100">
                  <c:v>-91.785172509999995</c:v>
                </c:pt>
                <c:pt idx="5101">
                  <c:v>-91.768889360000003</c:v>
                </c:pt>
                <c:pt idx="5102">
                  <c:v>-90.361713330000001</c:v>
                </c:pt>
                <c:pt idx="5103">
                  <c:v>-91.368338109999996</c:v>
                </c:pt>
                <c:pt idx="5104">
                  <c:v>-90.594234080000007</c:v>
                </c:pt>
                <c:pt idx="5105">
                  <c:v>-92.232803070000003</c:v>
                </c:pt>
                <c:pt idx="5106">
                  <c:v>-92.343369969999998</c:v>
                </c:pt>
                <c:pt idx="5107">
                  <c:v>-91.645270749999995</c:v>
                </c:pt>
                <c:pt idx="5108">
                  <c:v>-93.224462040000006</c:v>
                </c:pt>
                <c:pt idx="5109">
                  <c:v>-93.411750420000004</c:v>
                </c:pt>
                <c:pt idx="5110">
                  <c:v>-91.010665750000001</c:v>
                </c:pt>
                <c:pt idx="5111">
                  <c:v>-91.894791499999997</c:v>
                </c:pt>
                <c:pt idx="5112">
                  <c:v>-91.073563609999994</c:v>
                </c:pt>
                <c:pt idx="5113">
                  <c:v>-91.502733550000002</c:v>
                </c:pt>
                <c:pt idx="5114">
                  <c:v>-91.364816009999998</c:v>
                </c:pt>
                <c:pt idx="5115">
                  <c:v>-92.603925369999999</c:v>
                </c:pt>
                <c:pt idx="5116">
                  <c:v>-92.139902930000005</c:v>
                </c:pt>
                <c:pt idx="5117">
                  <c:v>-92.277624410000001</c:v>
                </c:pt>
                <c:pt idx="5118">
                  <c:v>-93.096825229999993</c:v>
                </c:pt>
                <c:pt idx="5119">
                  <c:v>-90.268757539999996</c:v>
                </c:pt>
                <c:pt idx="5120">
                  <c:v>-91.829991460000002</c:v>
                </c:pt>
                <c:pt idx="5121">
                  <c:v>-92.199536739999999</c:v>
                </c:pt>
                <c:pt idx="5122">
                  <c:v>-91.705563679999997</c:v>
                </c:pt>
                <c:pt idx="5123">
                  <c:v>-92.496497750000003</c:v>
                </c:pt>
                <c:pt idx="5124">
                  <c:v>-90.560143159999996</c:v>
                </c:pt>
                <c:pt idx="5125">
                  <c:v>-92.572342939999999</c:v>
                </c:pt>
                <c:pt idx="5126">
                  <c:v>-93.190256739999995</c:v>
                </c:pt>
                <c:pt idx="5127">
                  <c:v>-90.712832129999995</c:v>
                </c:pt>
                <c:pt idx="5128">
                  <c:v>-91.210695310000006</c:v>
                </c:pt>
                <c:pt idx="5129">
                  <c:v>-92.139154520000005</c:v>
                </c:pt>
                <c:pt idx="5130">
                  <c:v>-92.106998619999999</c:v>
                </c:pt>
                <c:pt idx="5131">
                  <c:v>-92.246976680000003</c:v>
                </c:pt>
                <c:pt idx="5132">
                  <c:v>-91.365296909999998</c:v>
                </c:pt>
                <c:pt idx="5133">
                  <c:v>-92.016342460000004</c:v>
                </c:pt>
                <c:pt idx="5134">
                  <c:v>-91.334280530000001</c:v>
                </c:pt>
                <c:pt idx="5135">
                  <c:v>-91.676797210000004</c:v>
                </c:pt>
                <c:pt idx="5136">
                  <c:v>-90.794472209999995</c:v>
                </c:pt>
                <c:pt idx="5137">
                  <c:v>-91.210662439999993</c:v>
                </c:pt>
                <c:pt idx="5138">
                  <c:v>-91.381907279999993</c:v>
                </c:pt>
                <c:pt idx="5139">
                  <c:v>-91.179883869999998</c:v>
                </c:pt>
                <c:pt idx="5140">
                  <c:v>-91.537138769999999</c:v>
                </c:pt>
                <c:pt idx="5141">
                  <c:v>-91.986188189999993</c:v>
                </c:pt>
                <c:pt idx="5142">
                  <c:v>-91.305491160000003</c:v>
                </c:pt>
                <c:pt idx="5143">
                  <c:v>-91.800306219999996</c:v>
                </c:pt>
                <c:pt idx="5144">
                  <c:v>-90.763148830000006</c:v>
                </c:pt>
                <c:pt idx="5145">
                  <c:v>-90.60921381</c:v>
                </c:pt>
                <c:pt idx="5146">
                  <c:v>-91.195501289999996</c:v>
                </c:pt>
                <c:pt idx="5147">
                  <c:v>-91.177098450000003</c:v>
                </c:pt>
                <c:pt idx="5148">
                  <c:v>-92.585650090000001</c:v>
                </c:pt>
                <c:pt idx="5149">
                  <c:v>-91.90714869</c:v>
                </c:pt>
                <c:pt idx="5150">
                  <c:v>-91.502988950000002</c:v>
                </c:pt>
                <c:pt idx="5151">
                  <c:v>-93.360298909999997</c:v>
                </c:pt>
                <c:pt idx="5152">
                  <c:v>-92.291484440000005</c:v>
                </c:pt>
                <c:pt idx="5153">
                  <c:v>-90.682193420000004</c:v>
                </c:pt>
                <c:pt idx="5154">
                  <c:v>-91.348786390000001</c:v>
                </c:pt>
                <c:pt idx="5155">
                  <c:v>-92.260268600000003</c:v>
                </c:pt>
                <c:pt idx="5156">
                  <c:v>-92.616737900000004</c:v>
                </c:pt>
                <c:pt idx="5157">
                  <c:v>-91.625711710000004</c:v>
                </c:pt>
                <c:pt idx="5158">
                  <c:v>-92.246257659999998</c:v>
                </c:pt>
                <c:pt idx="5159">
                  <c:v>-91.409064529999995</c:v>
                </c:pt>
                <c:pt idx="5160">
                  <c:v>-90.279680949999999</c:v>
                </c:pt>
                <c:pt idx="5161">
                  <c:v>-91.410206959999996</c:v>
                </c:pt>
                <c:pt idx="5162">
                  <c:v>-91.115015650000004</c:v>
                </c:pt>
                <c:pt idx="5163">
                  <c:v>-91.037194589999999</c:v>
                </c:pt>
                <c:pt idx="5164">
                  <c:v>-92.616697729999999</c:v>
                </c:pt>
                <c:pt idx="5165">
                  <c:v>-92.755239540000005</c:v>
                </c:pt>
                <c:pt idx="5166">
                  <c:v>-90.091915200000003</c:v>
                </c:pt>
                <c:pt idx="5167">
                  <c:v>-92.568053079999999</c:v>
                </c:pt>
                <c:pt idx="5168">
                  <c:v>-92.0118315</c:v>
                </c:pt>
                <c:pt idx="5169">
                  <c:v>-91.517290990000006</c:v>
                </c:pt>
                <c:pt idx="5170">
                  <c:v>-91.485186339999998</c:v>
                </c:pt>
                <c:pt idx="5171">
                  <c:v>-90.344600880000002</c:v>
                </c:pt>
                <c:pt idx="5172">
                  <c:v>-92.15159079</c:v>
                </c:pt>
                <c:pt idx="5173">
                  <c:v>-91.396015340000005</c:v>
                </c:pt>
                <c:pt idx="5174">
                  <c:v>-90.387766450000001</c:v>
                </c:pt>
                <c:pt idx="5175">
                  <c:v>-93.512420509999998</c:v>
                </c:pt>
                <c:pt idx="5176">
                  <c:v>-91.813860890000001</c:v>
                </c:pt>
                <c:pt idx="5177">
                  <c:v>-92.770122020000002</c:v>
                </c:pt>
                <c:pt idx="5178">
                  <c:v>-91.255140400000002</c:v>
                </c:pt>
                <c:pt idx="5179">
                  <c:v>-92.39987635</c:v>
                </c:pt>
                <c:pt idx="5180">
                  <c:v>-90.898957519999996</c:v>
                </c:pt>
                <c:pt idx="5181">
                  <c:v>-91.686121850000006</c:v>
                </c:pt>
                <c:pt idx="5182">
                  <c:v>-91.054021320000004</c:v>
                </c:pt>
                <c:pt idx="5183">
                  <c:v>-91.827622599999998</c:v>
                </c:pt>
                <c:pt idx="5184">
                  <c:v>-92.307226889999995</c:v>
                </c:pt>
                <c:pt idx="5185">
                  <c:v>-90.885151440000001</c:v>
                </c:pt>
                <c:pt idx="5186">
                  <c:v>-91.813010349999999</c:v>
                </c:pt>
                <c:pt idx="5187">
                  <c:v>-90.855918360000004</c:v>
                </c:pt>
                <c:pt idx="5188">
                  <c:v>-92.311412090000005</c:v>
                </c:pt>
                <c:pt idx="5189">
                  <c:v>-92.696550590000001</c:v>
                </c:pt>
                <c:pt idx="5190">
                  <c:v>-92.402803469999995</c:v>
                </c:pt>
                <c:pt idx="5191">
                  <c:v>-92.123786179999996</c:v>
                </c:pt>
                <c:pt idx="5192">
                  <c:v>-91.860362710000004</c:v>
                </c:pt>
                <c:pt idx="5193">
                  <c:v>-92.341190359999999</c:v>
                </c:pt>
                <c:pt idx="5194">
                  <c:v>-92.325016669999997</c:v>
                </c:pt>
                <c:pt idx="5195">
                  <c:v>-92.291027439999993</c:v>
                </c:pt>
                <c:pt idx="5196">
                  <c:v>-91.486281610000006</c:v>
                </c:pt>
                <c:pt idx="5197">
                  <c:v>-94.179273330000001</c:v>
                </c:pt>
                <c:pt idx="5198">
                  <c:v>-91.469925610000004</c:v>
                </c:pt>
                <c:pt idx="5199">
                  <c:v>-91.065526509999998</c:v>
                </c:pt>
                <c:pt idx="5200">
                  <c:v>-91.14540203</c:v>
                </c:pt>
                <c:pt idx="5201">
                  <c:v>-90.572229710000002</c:v>
                </c:pt>
                <c:pt idx="5202">
                  <c:v>-91.501880499999999</c:v>
                </c:pt>
                <c:pt idx="5203">
                  <c:v>-91.516189220000001</c:v>
                </c:pt>
                <c:pt idx="5204">
                  <c:v>-91.842649829999999</c:v>
                </c:pt>
                <c:pt idx="5205">
                  <c:v>-90.573595510000004</c:v>
                </c:pt>
                <c:pt idx="5206">
                  <c:v>-91.314073640000004</c:v>
                </c:pt>
                <c:pt idx="5207">
                  <c:v>-91.655282380000003</c:v>
                </c:pt>
                <c:pt idx="5208">
                  <c:v>-91.314535950000007</c:v>
                </c:pt>
                <c:pt idx="5209">
                  <c:v>-91.702173180000003</c:v>
                </c:pt>
                <c:pt idx="5210">
                  <c:v>-92.567492060000006</c:v>
                </c:pt>
                <c:pt idx="5211">
                  <c:v>-91.469326859999995</c:v>
                </c:pt>
                <c:pt idx="5212">
                  <c:v>-92.582803119999994</c:v>
                </c:pt>
                <c:pt idx="5213">
                  <c:v>-91.842692290000002</c:v>
                </c:pt>
                <c:pt idx="5214">
                  <c:v>-90.819436999999994</c:v>
                </c:pt>
                <c:pt idx="5215">
                  <c:v>-91.269064470000004</c:v>
                </c:pt>
                <c:pt idx="5216">
                  <c:v>-91.640545160000002</c:v>
                </c:pt>
                <c:pt idx="5217">
                  <c:v>-90.572503479999995</c:v>
                </c:pt>
                <c:pt idx="5218">
                  <c:v>-92.243234400000006</c:v>
                </c:pt>
                <c:pt idx="5219">
                  <c:v>-91.327724669999995</c:v>
                </c:pt>
                <c:pt idx="5220">
                  <c:v>-91.252880469999994</c:v>
                </c:pt>
                <c:pt idx="5221">
                  <c:v>-92.44493525</c:v>
                </c:pt>
                <c:pt idx="5222">
                  <c:v>-91.376235059999999</c:v>
                </c:pt>
                <c:pt idx="5223">
                  <c:v>-91.175178470000006</c:v>
                </c:pt>
                <c:pt idx="5224">
                  <c:v>-92.674809640000007</c:v>
                </c:pt>
                <c:pt idx="5225">
                  <c:v>-92.113022209999997</c:v>
                </c:pt>
                <c:pt idx="5226">
                  <c:v>-92.611749329999995</c:v>
                </c:pt>
                <c:pt idx="5227">
                  <c:v>-91.406894930000007</c:v>
                </c:pt>
                <c:pt idx="5228">
                  <c:v>-92.135696499999995</c:v>
                </c:pt>
                <c:pt idx="5229">
                  <c:v>-92.010073559999995</c:v>
                </c:pt>
                <c:pt idx="5230">
                  <c:v>-91.917584660000003</c:v>
                </c:pt>
                <c:pt idx="5231">
                  <c:v>-92.289767069999996</c:v>
                </c:pt>
                <c:pt idx="5232">
                  <c:v>-91.900146329999998</c:v>
                </c:pt>
                <c:pt idx="5233">
                  <c:v>-92.104614119999994</c:v>
                </c:pt>
                <c:pt idx="5234">
                  <c:v>-92.304859680000007</c:v>
                </c:pt>
                <c:pt idx="5235">
                  <c:v>-91.682702340000006</c:v>
                </c:pt>
                <c:pt idx="5236">
                  <c:v>-92.257742250000007</c:v>
                </c:pt>
                <c:pt idx="5237">
                  <c:v>-91.310817599999993</c:v>
                </c:pt>
                <c:pt idx="5238">
                  <c:v>-93.136122130000004</c:v>
                </c:pt>
                <c:pt idx="5239">
                  <c:v>-91.048007179999999</c:v>
                </c:pt>
                <c:pt idx="5240">
                  <c:v>-92.392953669999997</c:v>
                </c:pt>
                <c:pt idx="5241">
                  <c:v>-92.287838919999999</c:v>
                </c:pt>
                <c:pt idx="5242">
                  <c:v>-91.807566039999998</c:v>
                </c:pt>
                <c:pt idx="5243">
                  <c:v>-90.925160480000002</c:v>
                </c:pt>
                <c:pt idx="5244">
                  <c:v>-90.304965229999993</c:v>
                </c:pt>
                <c:pt idx="5245">
                  <c:v>-92.550171239999997</c:v>
                </c:pt>
                <c:pt idx="5246">
                  <c:v>-90.538079620000005</c:v>
                </c:pt>
                <c:pt idx="5247">
                  <c:v>-92.503732920000004</c:v>
                </c:pt>
                <c:pt idx="5248">
                  <c:v>-92.039841910000007</c:v>
                </c:pt>
                <c:pt idx="5249">
                  <c:v>-92.563807339999997</c:v>
                </c:pt>
                <c:pt idx="5250">
                  <c:v>-92.270316510000001</c:v>
                </c:pt>
                <c:pt idx="5251">
                  <c:v>-90.738286419999994</c:v>
                </c:pt>
                <c:pt idx="5252">
                  <c:v>-91.978241859999997</c:v>
                </c:pt>
                <c:pt idx="5253">
                  <c:v>-91.698341450000001</c:v>
                </c:pt>
                <c:pt idx="5254">
                  <c:v>-91.370511469999997</c:v>
                </c:pt>
                <c:pt idx="5255">
                  <c:v>-91.650528710000003</c:v>
                </c:pt>
                <c:pt idx="5256">
                  <c:v>-93.492548650000003</c:v>
                </c:pt>
                <c:pt idx="5257">
                  <c:v>-91.279974440000004</c:v>
                </c:pt>
                <c:pt idx="5258">
                  <c:v>-92.534466519999995</c:v>
                </c:pt>
                <c:pt idx="5259">
                  <c:v>-91.683893119999993</c:v>
                </c:pt>
                <c:pt idx="5260">
                  <c:v>-92.011706630000006</c:v>
                </c:pt>
                <c:pt idx="5261">
                  <c:v>-93.311077549999993</c:v>
                </c:pt>
                <c:pt idx="5262">
                  <c:v>-93.541232359999995</c:v>
                </c:pt>
                <c:pt idx="5263">
                  <c:v>-92.858502939999994</c:v>
                </c:pt>
                <c:pt idx="5264">
                  <c:v>-90.633651970000003</c:v>
                </c:pt>
                <c:pt idx="5265">
                  <c:v>-93.526774939999996</c:v>
                </c:pt>
                <c:pt idx="5266">
                  <c:v>-91.204052129999994</c:v>
                </c:pt>
                <c:pt idx="5267">
                  <c:v>-91.640293499999999</c:v>
                </c:pt>
                <c:pt idx="5268">
                  <c:v>-92.100641469999999</c:v>
                </c:pt>
                <c:pt idx="5269">
                  <c:v>-90.664019190000005</c:v>
                </c:pt>
                <c:pt idx="5270">
                  <c:v>-92.582533609999999</c:v>
                </c:pt>
                <c:pt idx="5271">
                  <c:v>-91.53127336</c:v>
                </c:pt>
                <c:pt idx="5272">
                  <c:v>-91.825796780000005</c:v>
                </c:pt>
                <c:pt idx="5273">
                  <c:v>-92.597772489999997</c:v>
                </c:pt>
                <c:pt idx="5274">
                  <c:v>-91.004862900000006</c:v>
                </c:pt>
                <c:pt idx="5275">
                  <c:v>-92.27409763</c:v>
                </c:pt>
                <c:pt idx="5276">
                  <c:v>-92.521035589999997</c:v>
                </c:pt>
                <c:pt idx="5277">
                  <c:v>-92.861102860000003</c:v>
                </c:pt>
                <c:pt idx="5278">
                  <c:v>-91.499798990000002</c:v>
                </c:pt>
                <c:pt idx="5279">
                  <c:v>-90.22877622</c:v>
                </c:pt>
                <c:pt idx="5280">
                  <c:v>-91.562540870000007</c:v>
                </c:pt>
                <c:pt idx="5281">
                  <c:v>-92.398054939999994</c:v>
                </c:pt>
                <c:pt idx="5282">
                  <c:v>-91.40712628</c:v>
                </c:pt>
                <c:pt idx="5283">
                  <c:v>-93.063239539999998</c:v>
                </c:pt>
                <c:pt idx="5284">
                  <c:v>-91.359847979999998</c:v>
                </c:pt>
                <c:pt idx="5285">
                  <c:v>-91.18752198</c:v>
                </c:pt>
                <c:pt idx="5286">
                  <c:v>-91.391309370000002</c:v>
                </c:pt>
                <c:pt idx="5287">
                  <c:v>-90.368544650000004</c:v>
                </c:pt>
                <c:pt idx="5288">
                  <c:v>-91.499248870000002</c:v>
                </c:pt>
                <c:pt idx="5289">
                  <c:v>-91.963190909999994</c:v>
                </c:pt>
                <c:pt idx="5290">
                  <c:v>-90.956039340000004</c:v>
                </c:pt>
                <c:pt idx="5291">
                  <c:v>-91.484518620000003</c:v>
                </c:pt>
                <c:pt idx="5292">
                  <c:v>-91.125094329999996</c:v>
                </c:pt>
                <c:pt idx="5293">
                  <c:v>-91.237398429999999</c:v>
                </c:pt>
                <c:pt idx="5294">
                  <c:v>-91.776150920000006</c:v>
                </c:pt>
                <c:pt idx="5295">
                  <c:v>-92.2741872</c:v>
                </c:pt>
                <c:pt idx="5296">
                  <c:v>-91.329327770000006</c:v>
                </c:pt>
                <c:pt idx="5297">
                  <c:v>-89.643410770000003</c:v>
                </c:pt>
                <c:pt idx="5298">
                  <c:v>-93.01664959</c:v>
                </c:pt>
                <c:pt idx="5299">
                  <c:v>-91.359640850000005</c:v>
                </c:pt>
                <c:pt idx="5300">
                  <c:v>-92.8603533</c:v>
                </c:pt>
                <c:pt idx="5301">
                  <c:v>-89.951931639999998</c:v>
                </c:pt>
                <c:pt idx="5302">
                  <c:v>-92.734860370000007</c:v>
                </c:pt>
                <c:pt idx="5303">
                  <c:v>-92.59781006</c:v>
                </c:pt>
                <c:pt idx="5304">
                  <c:v>-90.369136990000001</c:v>
                </c:pt>
                <c:pt idx="5305">
                  <c:v>-92.768832099999997</c:v>
                </c:pt>
                <c:pt idx="5306">
                  <c:v>-91.808243610000005</c:v>
                </c:pt>
                <c:pt idx="5307">
                  <c:v>-91.606336400000004</c:v>
                </c:pt>
                <c:pt idx="5308">
                  <c:v>-91.667188760000002</c:v>
                </c:pt>
                <c:pt idx="5309">
                  <c:v>-91.809191130000002</c:v>
                </c:pt>
                <c:pt idx="5310">
                  <c:v>-90.878660080000003</c:v>
                </c:pt>
                <c:pt idx="5311">
                  <c:v>-91.979865369999999</c:v>
                </c:pt>
                <c:pt idx="5312">
                  <c:v>-91.034378349999997</c:v>
                </c:pt>
                <c:pt idx="5313">
                  <c:v>-91.048060649999996</c:v>
                </c:pt>
                <c:pt idx="5314">
                  <c:v>-91.340958979999996</c:v>
                </c:pt>
                <c:pt idx="5315">
                  <c:v>-91.360889799999995</c:v>
                </c:pt>
                <c:pt idx="5316">
                  <c:v>-91.808262909999996</c:v>
                </c:pt>
                <c:pt idx="5317">
                  <c:v>-91.824351539999995</c:v>
                </c:pt>
                <c:pt idx="5318">
                  <c:v>-91.066302559999997</c:v>
                </c:pt>
                <c:pt idx="5319">
                  <c:v>-91.792050549999999</c:v>
                </c:pt>
                <c:pt idx="5320">
                  <c:v>-91.620577100000006</c:v>
                </c:pt>
                <c:pt idx="5321">
                  <c:v>-92.749604730000001</c:v>
                </c:pt>
                <c:pt idx="5322">
                  <c:v>-91.281704039999994</c:v>
                </c:pt>
                <c:pt idx="5323">
                  <c:v>-93.027598220000002</c:v>
                </c:pt>
                <c:pt idx="5324">
                  <c:v>-92.581007569999997</c:v>
                </c:pt>
                <c:pt idx="5325">
                  <c:v>-93.075616539999999</c:v>
                </c:pt>
                <c:pt idx="5326">
                  <c:v>-91.806446440000002</c:v>
                </c:pt>
                <c:pt idx="5327">
                  <c:v>-92.054241329999996</c:v>
                </c:pt>
                <c:pt idx="5328">
                  <c:v>-91.697803089999994</c:v>
                </c:pt>
                <c:pt idx="5329">
                  <c:v>-91.000489490000007</c:v>
                </c:pt>
                <c:pt idx="5330">
                  <c:v>-91.510989980000005</c:v>
                </c:pt>
                <c:pt idx="5331">
                  <c:v>-91.124210680000004</c:v>
                </c:pt>
                <c:pt idx="5332">
                  <c:v>-91.543283459999998</c:v>
                </c:pt>
                <c:pt idx="5333">
                  <c:v>-91.697622940000002</c:v>
                </c:pt>
                <c:pt idx="5334">
                  <c:v>-91.619945389999998</c:v>
                </c:pt>
                <c:pt idx="5335">
                  <c:v>-91.700450680000003</c:v>
                </c:pt>
                <c:pt idx="5336">
                  <c:v>-90.614823000000001</c:v>
                </c:pt>
                <c:pt idx="5337">
                  <c:v>-91.869681290000003</c:v>
                </c:pt>
                <c:pt idx="5338">
                  <c:v>-91.979287769999999</c:v>
                </c:pt>
                <c:pt idx="5339">
                  <c:v>-91.854455900000005</c:v>
                </c:pt>
                <c:pt idx="5340">
                  <c:v>-92.084695429999996</c:v>
                </c:pt>
                <c:pt idx="5341">
                  <c:v>-92.596000200000006</c:v>
                </c:pt>
                <c:pt idx="5342">
                  <c:v>-91.99513383</c:v>
                </c:pt>
                <c:pt idx="5343">
                  <c:v>-91.713124780000001</c:v>
                </c:pt>
                <c:pt idx="5344">
                  <c:v>-93.012657399999995</c:v>
                </c:pt>
                <c:pt idx="5345">
                  <c:v>-93.522083519999995</c:v>
                </c:pt>
                <c:pt idx="5346">
                  <c:v>-92.438763489999999</c:v>
                </c:pt>
                <c:pt idx="5347">
                  <c:v>-91.867538550000006</c:v>
                </c:pt>
                <c:pt idx="5348">
                  <c:v>-91.804268089999994</c:v>
                </c:pt>
                <c:pt idx="5349">
                  <c:v>-92.886429250000006</c:v>
                </c:pt>
                <c:pt idx="5350">
                  <c:v>-91.247316530000006</c:v>
                </c:pt>
                <c:pt idx="5351">
                  <c:v>-92.065567569999999</c:v>
                </c:pt>
                <c:pt idx="5352">
                  <c:v>-93.352343540000007</c:v>
                </c:pt>
                <c:pt idx="5353">
                  <c:v>-90.736480439999994</c:v>
                </c:pt>
                <c:pt idx="5354">
                  <c:v>-91.523716660000005</c:v>
                </c:pt>
                <c:pt idx="5355">
                  <c:v>-91.416615539999995</c:v>
                </c:pt>
                <c:pt idx="5356">
                  <c:v>-90.706092679999998</c:v>
                </c:pt>
                <c:pt idx="5357">
                  <c:v>-91.92884205</c:v>
                </c:pt>
                <c:pt idx="5358">
                  <c:v>-92.856827859999996</c:v>
                </c:pt>
                <c:pt idx="5359">
                  <c:v>-90.93970496</c:v>
                </c:pt>
                <c:pt idx="5360">
                  <c:v>-91.461634320000002</c:v>
                </c:pt>
                <c:pt idx="5361">
                  <c:v>-91.477456079999996</c:v>
                </c:pt>
                <c:pt idx="5362">
                  <c:v>-92.373107129999994</c:v>
                </c:pt>
                <c:pt idx="5363">
                  <c:v>-91.65085053</c:v>
                </c:pt>
                <c:pt idx="5364">
                  <c:v>-91.061825540000001</c:v>
                </c:pt>
                <c:pt idx="5365">
                  <c:v>-92.162901410000003</c:v>
                </c:pt>
                <c:pt idx="5366">
                  <c:v>-92.268785460000004</c:v>
                </c:pt>
                <c:pt idx="5367">
                  <c:v>-91.168341510000005</c:v>
                </c:pt>
                <c:pt idx="5368">
                  <c:v>-91.166839890000006</c:v>
                </c:pt>
                <c:pt idx="5369">
                  <c:v>-91.198279959999994</c:v>
                </c:pt>
                <c:pt idx="5370">
                  <c:v>-91.955994380000007</c:v>
                </c:pt>
                <c:pt idx="5371">
                  <c:v>-90.841682700000007</c:v>
                </c:pt>
                <c:pt idx="5372">
                  <c:v>-91.817549970000002</c:v>
                </c:pt>
                <c:pt idx="5373">
                  <c:v>-90.77925449</c:v>
                </c:pt>
                <c:pt idx="5374">
                  <c:v>-93.486879930000001</c:v>
                </c:pt>
                <c:pt idx="5375">
                  <c:v>-92.017759479999995</c:v>
                </c:pt>
                <c:pt idx="5376">
                  <c:v>-93.332233990000006</c:v>
                </c:pt>
                <c:pt idx="5377">
                  <c:v>-91.33396698</c:v>
                </c:pt>
                <c:pt idx="5378">
                  <c:v>-92.140725919999994</c:v>
                </c:pt>
                <c:pt idx="5379">
                  <c:v>-92.293333309999994</c:v>
                </c:pt>
                <c:pt idx="5380">
                  <c:v>-93.208553670000001</c:v>
                </c:pt>
                <c:pt idx="5381">
                  <c:v>-91.862319920000004</c:v>
                </c:pt>
                <c:pt idx="5382">
                  <c:v>-90.178342650000005</c:v>
                </c:pt>
                <c:pt idx="5383">
                  <c:v>-91.538899279999995</c:v>
                </c:pt>
                <c:pt idx="5384">
                  <c:v>-92.261723919999994</c:v>
                </c:pt>
                <c:pt idx="5385">
                  <c:v>-91.489362810000003</c:v>
                </c:pt>
                <c:pt idx="5386">
                  <c:v>-90.886715879999997</c:v>
                </c:pt>
                <c:pt idx="5387">
                  <c:v>-93.022953659999999</c:v>
                </c:pt>
                <c:pt idx="5388">
                  <c:v>-91.259712629999996</c:v>
                </c:pt>
                <c:pt idx="5389">
                  <c:v>-91.771667260000001</c:v>
                </c:pt>
                <c:pt idx="5390">
                  <c:v>-92.793026479999995</c:v>
                </c:pt>
                <c:pt idx="5391">
                  <c:v>-91.908615100000006</c:v>
                </c:pt>
                <c:pt idx="5392">
                  <c:v>-91.752760179999996</c:v>
                </c:pt>
                <c:pt idx="5393">
                  <c:v>-92.388289700000001</c:v>
                </c:pt>
                <c:pt idx="5394">
                  <c:v>-91.907976129999994</c:v>
                </c:pt>
                <c:pt idx="5395">
                  <c:v>-92.499513809999996</c:v>
                </c:pt>
                <c:pt idx="5396">
                  <c:v>-92.127078850000004</c:v>
                </c:pt>
                <c:pt idx="5397">
                  <c:v>-91.819609229999998</c:v>
                </c:pt>
                <c:pt idx="5398">
                  <c:v>-91.988985650000004</c:v>
                </c:pt>
                <c:pt idx="5399">
                  <c:v>-92.59187292</c:v>
                </c:pt>
                <c:pt idx="5400">
                  <c:v>-91.507537749999997</c:v>
                </c:pt>
                <c:pt idx="5401">
                  <c:v>-92.932420769999993</c:v>
                </c:pt>
                <c:pt idx="5402">
                  <c:v>-91.801764489999996</c:v>
                </c:pt>
                <c:pt idx="5403">
                  <c:v>-92.405039400000007</c:v>
                </c:pt>
                <c:pt idx="5404">
                  <c:v>-93.039517860000004</c:v>
                </c:pt>
                <c:pt idx="5405">
                  <c:v>-91.261984979999994</c:v>
                </c:pt>
                <c:pt idx="5406">
                  <c:v>-92.654096449999997</c:v>
                </c:pt>
                <c:pt idx="5407">
                  <c:v>-91.196968850000005</c:v>
                </c:pt>
                <c:pt idx="5408">
                  <c:v>-92.559412730000005</c:v>
                </c:pt>
                <c:pt idx="5409">
                  <c:v>-91.723890949999998</c:v>
                </c:pt>
                <c:pt idx="5410">
                  <c:v>-91.879703660000004</c:v>
                </c:pt>
                <c:pt idx="5411">
                  <c:v>-91.87932696</c:v>
                </c:pt>
                <c:pt idx="5412">
                  <c:v>-92.760920060000004</c:v>
                </c:pt>
                <c:pt idx="5413">
                  <c:v>-92.24894664</c:v>
                </c:pt>
                <c:pt idx="5414">
                  <c:v>-91.476072290000005</c:v>
                </c:pt>
                <c:pt idx="5415">
                  <c:v>-92.125243310000002</c:v>
                </c:pt>
                <c:pt idx="5416">
                  <c:v>-90.917853149999999</c:v>
                </c:pt>
                <c:pt idx="5417">
                  <c:v>-91.953797519999995</c:v>
                </c:pt>
                <c:pt idx="5418">
                  <c:v>-92.142105569999998</c:v>
                </c:pt>
                <c:pt idx="5419">
                  <c:v>-92.370933469999997</c:v>
                </c:pt>
                <c:pt idx="5420">
                  <c:v>-92.338065950000001</c:v>
                </c:pt>
                <c:pt idx="5421">
                  <c:v>-92.444294959999993</c:v>
                </c:pt>
                <c:pt idx="5422">
                  <c:v>-92.435210960000006</c:v>
                </c:pt>
                <c:pt idx="5423">
                  <c:v>-91.877678250000002</c:v>
                </c:pt>
                <c:pt idx="5424">
                  <c:v>-92.279957150000001</c:v>
                </c:pt>
                <c:pt idx="5425">
                  <c:v>-91.041167700000003</c:v>
                </c:pt>
                <c:pt idx="5426">
                  <c:v>-91.660871940000007</c:v>
                </c:pt>
                <c:pt idx="5427">
                  <c:v>-90.235724250000004</c:v>
                </c:pt>
                <c:pt idx="5428">
                  <c:v>-92.588862109999994</c:v>
                </c:pt>
                <c:pt idx="5429">
                  <c:v>-92.278252589999994</c:v>
                </c:pt>
                <c:pt idx="5430">
                  <c:v>-92.929295740000001</c:v>
                </c:pt>
                <c:pt idx="5431">
                  <c:v>-92.248557120000001</c:v>
                </c:pt>
                <c:pt idx="5432">
                  <c:v>-90.252383300000005</c:v>
                </c:pt>
                <c:pt idx="5433">
                  <c:v>-91.382235690000002</c:v>
                </c:pt>
                <c:pt idx="5434">
                  <c:v>-92.557614630000003</c:v>
                </c:pt>
                <c:pt idx="5435">
                  <c:v>-92.140244280000005</c:v>
                </c:pt>
                <c:pt idx="5436">
                  <c:v>-92.620480709999995</c:v>
                </c:pt>
                <c:pt idx="5437">
                  <c:v>-92.572305589999999</c:v>
                </c:pt>
                <c:pt idx="5438">
                  <c:v>-91.769708019999996</c:v>
                </c:pt>
                <c:pt idx="5439">
                  <c:v>-91.862838530000005</c:v>
                </c:pt>
                <c:pt idx="5440">
                  <c:v>-91.863449590000002</c:v>
                </c:pt>
                <c:pt idx="5441">
                  <c:v>-93.098257829999994</c:v>
                </c:pt>
                <c:pt idx="5442">
                  <c:v>-92.264934030000006</c:v>
                </c:pt>
                <c:pt idx="5443">
                  <c:v>-93.502719330000005</c:v>
                </c:pt>
                <c:pt idx="5444">
                  <c:v>-91.954630539999997</c:v>
                </c:pt>
                <c:pt idx="5445">
                  <c:v>-91.289435389999994</c:v>
                </c:pt>
                <c:pt idx="5446">
                  <c:v>-92.140696360000007</c:v>
                </c:pt>
                <c:pt idx="5447">
                  <c:v>-92.031441419999993</c:v>
                </c:pt>
                <c:pt idx="5448">
                  <c:v>-91.719751610000003</c:v>
                </c:pt>
                <c:pt idx="5449">
                  <c:v>-92.044141699999997</c:v>
                </c:pt>
                <c:pt idx="5450">
                  <c:v>-92.542036890000006</c:v>
                </c:pt>
                <c:pt idx="5451">
                  <c:v>-93.083298409999998</c:v>
                </c:pt>
                <c:pt idx="5452">
                  <c:v>-92.449511180000002</c:v>
                </c:pt>
                <c:pt idx="5453">
                  <c:v>-90.732234579999997</c:v>
                </c:pt>
                <c:pt idx="5454">
                  <c:v>-91.0727476</c:v>
                </c:pt>
                <c:pt idx="5455">
                  <c:v>-92.356084809999999</c:v>
                </c:pt>
                <c:pt idx="5456">
                  <c:v>-92.013664360000007</c:v>
                </c:pt>
                <c:pt idx="5457">
                  <c:v>-92.294146699999999</c:v>
                </c:pt>
                <c:pt idx="5458">
                  <c:v>-92.416734070000004</c:v>
                </c:pt>
                <c:pt idx="5459">
                  <c:v>-91.814808290000002</c:v>
                </c:pt>
                <c:pt idx="5460">
                  <c:v>-91.925015979999998</c:v>
                </c:pt>
                <c:pt idx="5461">
                  <c:v>-92.527182109999998</c:v>
                </c:pt>
                <c:pt idx="5462">
                  <c:v>-93.253862650000002</c:v>
                </c:pt>
                <c:pt idx="5463">
                  <c:v>-91.612288169999999</c:v>
                </c:pt>
                <c:pt idx="5464">
                  <c:v>-93.333147030000006</c:v>
                </c:pt>
                <c:pt idx="5465">
                  <c:v>-93.393668809999994</c:v>
                </c:pt>
                <c:pt idx="5466">
                  <c:v>-92.697666459999994</c:v>
                </c:pt>
                <c:pt idx="5467">
                  <c:v>-92.604442410000004</c:v>
                </c:pt>
                <c:pt idx="5468">
                  <c:v>-92.095459770000005</c:v>
                </c:pt>
                <c:pt idx="5469">
                  <c:v>-92.663968069999996</c:v>
                </c:pt>
                <c:pt idx="5470">
                  <c:v>-92.603936529999999</c:v>
                </c:pt>
                <c:pt idx="5471">
                  <c:v>-90.886647409999995</c:v>
                </c:pt>
                <c:pt idx="5472">
                  <c:v>-92.523655329999997</c:v>
                </c:pt>
                <c:pt idx="5473">
                  <c:v>-91.642559939999998</c:v>
                </c:pt>
                <c:pt idx="5474">
                  <c:v>-92.539992920000003</c:v>
                </c:pt>
                <c:pt idx="5475">
                  <c:v>-91.210840430000005</c:v>
                </c:pt>
                <c:pt idx="5476">
                  <c:v>-92.818085210000007</c:v>
                </c:pt>
                <c:pt idx="5477">
                  <c:v>-91.984466710000007</c:v>
                </c:pt>
                <c:pt idx="5478">
                  <c:v>-92.060920980000006</c:v>
                </c:pt>
                <c:pt idx="5479">
                  <c:v>-92.603807630000006</c:v>
                </c:pt>
                <c:pt idx="5480">
                  <c:v>-91.625231529999994</c:v>
                </c:pt>
                <c:pt idx="5481">
                  <c:v>-91.039823409999997</c:v>
                </c:pt>
                <c:pt idx="5482">
                  <c:v>-92.276229810000004</c:v>
                </c:pt>
                <c:pt idx="5483">
                  <c:v>-92.707128030000007</c:v>
                </c:pt>
                <c:pt idx="5484">
                  <c:v>-91.843496810000005</c:v>
                </c:pt>
                <c:pt idx="5485">
                  <c:v>-91.812879069999994</c:v>
                </c:pt>
                <c:pt idx="5486">
                  <c:v>-92.230159639999997</c:v>
                </c:pt>
                <c:pt idx="5487">
                  <c:v>-92.261232109999995</c:v>
                </c:pt>
                <c:pt idx="5488">
                  <c:v>-92.864630680000005</c:v>
                </c:pt>
                <c:pt idx="5489">
                  <c:v>-91.550438049999997</c:v>
                </c:pt>
                <c:pt idx="5490">
                  <c:v>-93.067517309999999</c:v>
                </c:pt>
                <c:pt idx="5491">
                  <c:v>-92.399648740000003</c:v>
                </c:pt>
                <c:pt idx="5492">
                  <c:v>-91.428419489999996</c:v>
                </c:pt>
                <c:pt idx="5493">
                  <c:v>-91.703924450000002</c:v>
                </c:pt>
                <c:pt idx="5494">
                  <c:v>-92.599881980000006</c:v>
                </c:pt>
                <c:pt idx="5495">
                  <c:v>-91.316859750000006</c:v>
                </c:pt>
                <c:pt idx="5496">
                  <c:v>-92.879491270000003</c:v>
                </c:pt>
                <c:pt idx="5497">
                  <c:v>-91.656652829999999</c:v>
                </c:pt>
                <c:pt idx="5498">
                  <c:v>-91.950582400000002</c:v>
                </c:pt>
                <c:pt idx="5499">
                  <c:v>-90.573161780000007</c:v>
                </c:pt>
                <c:pt idx="5500">
                  <c:v>-91.331876249999993</c:v>
                </c:pt>
                <c:pt idx="5501">
                  <c:v>-91.50132696</c:v>
                </c:pt>
                <c:pt idx="5502">
                  <c:v>-91.437606489999993</c:v>
                </c:pt>
                <c:pt idx="5503">
                  <c:v>-90.296127299999995</c:v>
                </c:pt>
                <c:pt idx="5504">
                  <c:v>-92.275420429999997</c:v>
                </c:pt>
                <c:pt idx="5505">
                  <c:v>-90.729078790000003</c:v>
                </c:pt>
                <c:pt idx="5506">
                  <c:v>-92.461836239999997</c:v>
                </c:pt>
                <c:pt idx="5507">
                  <c:v>-91.486209049999999</c:v>
                </c:pt>
                <c:pt idx="5508">
                  <c:v>-92.242941630000004</c:v>
                </c:pt>
                <c:pt idx="5509">
                  <c:v>-91.608916199999996</c:v>
                </c:pt>
                <c:pt idx="5510">
                  <c:v>-92.462824769999997</c:v>
                </c:pt>
                <c:pt idx="5511">
                  <c:v>-91.981308400000003</c:v>
                </c:pt>
                <c:pt idx="5512">
                  <c:v>-92.848600129999994</c:v>
                </c:pt>
                <c:pt idx="5513">
                  <c:v>-90.759963940000006</c:v>
                </c:pt>
                <c:pt idx="5514">
                  <c:v>-91.346622980000006</c:v>
                </c:pt>
                <c:pt idx="5515">
                  <c:v>-91.469822269999995</c:v>
                </c:pt>
                <c:pt idx="5516">
                  <c:v>-91.363174950000001</c:v>
                </c:pt>
                <c:pt idx="5517">
                  <c:v>-91.673369159999993</c:v>
                </c:pt>
                <c:pt idx="5518">
                  <c:v>-91.175944200000004</c:v>
                </c:pt>
                <c:pt idx="5519">
                  <c:v>-91.192793609999995</c:v>
                </c:pt>
                <c:pt idx="5520">
                  <c:v>-91.981798830000002</c:v>
                </c:pt>
                <c:pt idx="5521">
                  <c:v>-91.316230559999994</c:v>
                </c:pt>
                <c:pt idx="5522">
                  <c:v>-91.470651989999993</c:v>
                </c:pt>
                <c:pt idx="5523">
                  <c:v>-91.486770609999994</c:v>
                </c:pt>
                <c:pt idx="5524">
                  <c:v>-90.712087879999999</c:v>
                </c:pt>
                <c:pt idx="5525">
                  <c:v>-90.742545489999998</c:v>
                </c:pt>
                <c:pt idx="5526">
                  <c:v>-92.445632630000006</c:v>
                </c:pt>
                <c:pt idx="5527">
                  <c:v>-93.004574259999998</c:v>
                </c:pt>
                <c:pt idx="5528">
                  <c:v>-91.73259401</c:v>
                </c:pt>
                <c:pt idx="5529">
                  <c:v>-91.641356500000001</c:v>
                </c:pt>
                <c:pt idx="5530">
                  <c:v>-90.419087820000001</c:v>
                </c:pt>
                <c:pt idx="5531">
                  <c:v>-91.980218550000004</c:v>
                </c:pt>
                <c:pt idx="5532">
                  <c:v>-91.361842559999999</c:v>
                </c:pt>
                <c:pt idx="5533">
                  <c:v>-90.741989660000002</c:v>
                </c:pt>
                <c:pt idx="5534">
                  <c:v>-91.424335189999994</c:v>
                </c:pt>
                <c:pt idx="5535">
                  <c:v>-92.058294290000006</c:v>
                </c:pt>
                <c:pt idx="5536">
                  <c:v>-91.950124400000007</c:v>
                </c:pt>
                <c:pt idx="5537">
                  <c:v>-90.357333100000005</c:v>
                </c:pt>
                <c:pt idx="5538">
                  <c:v>-90.508275530000006</c:v>
                </c:pt>
                <c:pt idx="5539">
                  <c:v>-90.681608690000004</c:v>
                </c:pt>
                <c:pt idx="5540">
                  <c:v>-91.007119889999998</c:v>
                </c:pt>
                <c:pt idx="5541">
                  <c:v>-91.378958850000004</c:v>
                </c:pt>
                <c:pt idx="5542">
                  <c:v>-91.486986459999997</c:v>
                </c:pt>
                <c:pt idx="5543">
                  <c:v>-91.872886679999993</c:v>
                </c:pt>
                <c:pt idx="5544">
                  <c:v>-90.93194287</c:v>
                </c:pt>
                <c:pt idx="5545">
                  <c:v>-91.794456859999997</c:v>
                </c:pt>
                <c:pt idx="5546">
                  <c:v>-90.093374280000006</c:v>
                </c:pt>
                <c:pt idx="5547">
                  <c:v>-91.905040299999996</c:v>
                </c:pt>
                <c:pt idx="5548">
                  <c:v>-91.378261460000004</c:v>
                </c:pt>
                <c:pt idx="5549">
                  <c:v>-91.008595439999993</c:v>
                </c:pt>
                <c:pt idx="5550">
                  <c:v>-92.260742379999996</c:v>
                </c:pt>
                <c:pt idx="5551">
                  <c:v>-91.097542219999994</c:v>
                </c:pt>
                <c:pt idx="5552">
                  <c:v>-91.502320049999994</c:v>
                </c:pt>
                <c:pt idx="5553">
                  <c:v>-91.177495640000004</c:v>
                </c:pt>
                <c:pt idx="5554">
                  <c:v>-92.276920610000005</c:v>
                </c:pt>
                <c:pt idx="5555">
                  <c:v>-91.674598880000005</c:v>
                </c:pt>
                <c:pt idx="5556">
                  <c:v>-91.192272959999997</c:v>
                </c:pt>
                <c:pt idx="5557">
                  <c:v>-90.852615700000001</c:v>
                </c:pt>
                <c:pt idx="5558">
                  <c:v>-91.686900320000007</c:v>
                </c:pt>
                <c:pt idx="5559">
                  <c:v>-91.270802029999999</c:v>
                </c:pt>
                <c:pt idx="5560">
                  <c:v>-90.726472139999998</c:v>
                </c:pt>
                <c:pt idx="5561">
                  <c:v>-92.089102519999997</c:v>
                </c:pt>
                <c:pt idx="5562">
                  <c:v>-90.417831949999993</c:v>
                </c:pt>
                <c:pt idx="5563">
                  <c:v>-90.570288439999999</c:v>
                </c:pt>
                <c:pt idx="5564">
                  <c:v>-91.224984579999997</c:v>
                </c:pt>
                <c:pt idx="5565">
                  <c:v>-91.933054600000006</c:v>
                </c:pt>
                <c:pt idx="5566">
                  <c:v>-90.618652620000006</c:v>
                </c:pt>
                <c:pt idx="5567">
                  <c:v>-91.487169530000003</c:v>
                </c:pt>
                <c:pt idx="5568">
                  <c:v>-92.121626050000003</c:v>
                </c:pt>
                <c:pt idx="5569">
                  <c:v>-91.019768880000001</c:v>
                </c:pt>
                <c:pt idx="5570">
                  <c:v>-92.801043710000002</c:v>
                </c:pt>
                <c:pt idx="5571">
                  <c:v>-91.438206809999997</c:v>
                </c:pt>
                <c:pt idx="5572">
                  <c:v>-92.428628869999997</c:v>
                </c:pt>
                <c:pt idx="5573">
                  <c:v>-91.46945058</c:v>
                </c:pt>
                <c:pt idx="5574">
                  <c:v>-91.192201359999999</c:v>
                </c:pt>
                <c:pt idx="5575">
                  <c:v>-91.132048240000003</c:v>
                </c:pt>
                <c:pt idx="5576">
                  <c:v>-91.472689399999993</c:v>
                </c:pt>
                <c:pt idx="5577">
                  <c:v>-92.757282779999997</c:v>
                </c:pt>
                <c:pt idx="5578">
                  <c:v>-90.080790590000007</c:v>
                </c:pt>
                <c:pt idx="5579">
                  <c:v>-92.263387069999993</c:v>
                </c:pt>
                <c:pt idx="5580">
                  <c:v>-89.74223542</c:v>
                </c:pt>
                <c:pt idx="5581">
                  <c:v>-92.447608810000006</c:v>
                </c:pt>
                <c:pt idx="5582">
                  <c:v>-92.882188319999997</c:v>
                </c:pt>
                <c:pt idx="5583">
                  <c:v>-91.363950090000003</c:v>
                </c:pt>
                <c:pt idx="5584">
                  <c:v>-89.644403740000001</c:v>
                </c:pt>
                <c:pt idx="5585">
                  <c:v>-92.447853670000001</c:v>
                </c:pt>
                <c:pt idx="5586">
                  <c:v>-91.502253629999998</c:v>
                </c:pt>
                <c:pt idx="5587">
                  <c:v>-91.054482890000003</c:v>
                </c:pt>
                <c:pt idx="5588">
                  <c:v>-90.776207830000004</c:v>
                </c:pt>
                <c:pt idx="5589">
                  <c:v>-90.544137489999997</c:v>
                </c:pt>
                <c:pt idx="5590">
                  <c:v>-92.246595709999994</c:v>
                </c:pt>
                <c:pt idx="5591">
                  <c:v>-90.404687809999999</c:v>
                </c:pt>
                <c:pt idx="5592">
                  <c:v>-91.178752290000006</c:v>
                </c:pt>
                <c:pt idx="5593">
                  <c:v>-91.951273330000006</c:v>
                </c:pt>
                <c:pt idx="5594">
                  <c:v>-91.920016259999997</c:v>
                </c:pt>
                <c:pt idx="5595">
                  <c:v>-91.380488720000002</c:v>
                </c:pt>
                <c:pt idx="5596">
                  <c:v>-92.154969730000005</c:v>
                </c:pt>
                <c:pt idx="5597">
                  <c:v>-91.858330659999993</c:v>
                </c:pt>
                <c:pt idx="5598">
                  <c:v>-91.502674679999998</c:v>
                </c:pt>
                <c:pt idx="5599">
                  <c:v>-91.966752069999998</c:v>
                </c:pt>
                <c:pt idx="5600">
                  <c:v>-92.197999960000004</c:v>
                </c:pt>
                <c:pt idx="5601">
                  <c:v>-91.843301139999994</c:v>
                </c:pt>
                <c:pt idx="5602">
                  <c:v>-90.744796460000003</c:v>
                </c:pt>
                <c:pt idx="5603">
                  <c:v>-91.363782639999997</c:v>
                </c:pt>
                <c:pt idx="5604">
                  <c:v>-91.592510000000004</c:v>
                </c:pt>
                <c:pt idx="5605">
                  <c:v>-91.160669990000002</c:v>
                </c:pt>
                <c:pt idx="5606">
                  <c:v>-90.64907943</c:v>
                </c:pt>
                <c:pt idx="5607">
                  <c:v>-92.212476109999997</c:v>
                </c:pt>
                <c:pt idx="5608">
                  <c:v>-91.299159029999998</c:v>
                </c:pt>
                <c:pt idx="5609">
                  <c:v>-92.708312039999996</c:v>
                </c:pt>
                <c:pt idx="5610">
                  <c:v>-91.965391650000001</c:v>
                </c:pt>
                <c:pt idx="5611">
                  <c:v>-91.950415539999995</c:v>
                </c:pt>
                <c:pt idx="5612">
                  <c:v>-90.972947959999999</c:v>
                </c:pt>
                <c:pt idx="5613">
                  <c:v>-92.014294710000001</c:v>
                </c:pt>
                <c:pt idx="5614">
                  <c:v>-93.139195610000002</c:v>
                </c:pt>
                <c:pt idx="5615">
                  <c:v>-90.509436980000004</c:v>
                </c:pt>
                <c:pt idx="5616">
                  <c:v>-91.517729860000003</c:v>
                </c:pt>
                <c:pt idx="5617">
                  <c:v>-92.722809310000002</c:v>
                </c:pt>
                <c:pt idx="5618">
                  <c:v>-92.088357020000004</c:v>
                </c:pt>
                <c:pt idx="5619">
                  <c:v>-90.418906100000001</c:v>
                </c:pt>
                <c:pt idx="5620">
                  <c:v>-91.609986370000001</c:v>
                </c:pt>
                <c:pt idx="5621">
                  <c:v>-91.347972010000007</c:v>
                </c:pt>
                <c:pt idx="5622">
                  <c:v>-90.915240580000003</c:v>
                </c:pt>
                <c:pt idx="5623">
                  <c:v>-91.225050670000002</c:v>
                </c:pt>
                <c:pt idx="5624">
                  <c:v>-90.758741819999997</c:v>
                </c:pt>
                <c:pt idx="5625">
                  <c:v>-93.357128869999997</c:v>
                </c:pt>
                <c:pt idx="5626">
                  <c:v>-90.866362839999994</c:v>
                </c:pt>
                <c:pt idx="5627">
                  <c:v>-91.795276509999994</c:v>
                </c:pt>
                <c:pt idx="5628">
                  <c:v>-92.308398890000007</c:v>
                </c:pt>
                <c:pt idx="5629">
                  <c:v>-91.176945910000001</c:v>
                </c:pt>
                <c:pt idx="5630">
                  <c:v>-92.878562970000004</c:v>
                </c:pt>
                <c:pt idx="5631">
                  <c:v>-90.865304539999997</c:v>
                </c:pt>
                <c:pt idx="5632">
                  <c:v>-91.71521697</c:v>
                </c:pt>
                <c:pt idx="5633">
                  <c:v>-92.396271130000002</c:v>
                </c:pt>
                <c:pt idx="5634">
                  <c:v>-92.290319690000004</c:v>
                </c:pt>
                <c:pt idx="5635">
                  <c:v>-91.609966490000005</c:v>
                </c:pt>
                <c:pt idx="5636">
                  <c:v>-91.361323249999998</c:v>
                </c:pt>
                <c:pt idx="5637">
                  <c:v>-90.232693580000003</c:v>
                </c:pt>
                <c:pt idx="5638">
                  <c:v>-89.95657928</c:v>
                </c:pt>
                <c:pt idx="5639">
                  <c:v>-91.827018640000006</c:v>
                </c:pt>
                <c:pt idx="5640">
                  <c:v>-90.665131369999997</c:v>
                </c:pt>
                <c:pt idx="5641">
                  <c:v>-89.831076640000006</c:v>
                </c:pt>
                <c:pt idx="5642">
                  <c:v>-91.657218749999998</c:v>
                </c:pt>
                <c:pt idx="5643">
                  <c:v>-93.034249689999996</c:v>
                </c:pt>
                <c:pt idx="5644">
                  <c:v>-90.850522929999997</c:v>
                </c:pt>
                <c:pt idx="5645">
                  <c:v>-91.84026824</c:v>
                </c:pt>
                <c:pt idx="5646">
                  <c:v>-91.518328909999994</c:v>
                </c:pt>
                <c:pt idx="5647">
                  <c:v>-92.259497260000003</c:v>
                </c:pt>
                <c:pt idx="5648">
                  <c:v>-89.459294189999994</c:v>
                </c:pt>
                <c:pt idx="5649">
                  <c:v>-91.519078370000003</c:v>
                </c:pt>
                <c:pt idx="5650">
                  <c:v>-90.385078739999997</c:v>
                </c:pt>
                <c:pt idx="5651">
                  <c:v>-91.268295969999997</c:v>
                </c:pt>
                <c:pt idx="5652">
                  <c:v>-91.332231570000005</c:v>
                </c:pt>
                <c:pt idx="5653">
                  <c:v>-89.627212510000007</c:v>
                </c:pt>
                <c:pt idx="5654">
                  <c:v>-91.22456115</c:v>
                </c:pt>
                <c:pt idx="5655">
                  <c:v>-89.735256739999997</c:v>
                </c:pt>
                <c:pt idx="5656">
                  <c:v>-90.850264530000004</c:v>
                </c:pt>
                <c:pt idx="5657">
                  <c:v>-90.958623810000006</c:v>
                </c:pt>
                <c:pt idx="5658">
                  <c:v>-90.293750829999993</c:v>
                </c:pt>
                <c:pt idx="5659">
                  <c:v>-91.09979448</c:v>
                </c:pt>
                <c:pt idx="5660">
                  <c:v>-90.989838120000002</c:v>
                </c:pt>
                <c:pt idx="5661">
                  <c:v>-91.639470360000004</c:v>
                </c:pt>
                <c:pt idx="5662">
                  <c:v>-90.973710420000003</c:v>
                </c:pt>
                <c:pt idx="5663">
                  <c:v>-90.571611809999993</c:v>
                </c:pt>
                <c:pt idx="5664">
                  <c:v>-89.905483430000004</c:v>
                </c:pt>
                <c:pt idx="5665">
                  <c:v>-90.911335989999998</c:v>
                </c:pt>
                <c:pt idx="5666">
                  <c:v>-90.277236900000005</c:v>
                </c:pt>
                <c:pt idx="5667">
                  <c:v>-90.726948980000003</c:v>
                </c:pt>
                <c:pt idx="5668">
                  <c:v>-90.741614889999994</c:v>
                </c:pt>
                <c:pt idx="5669">
                  <c:v>-90.214496510000004</c:v>
                </c:pt>
                <c:pt idx="5670">
                  <c:v>-89.596701280000005</c:v>
                </c:pt>
                <c:pt idx="5671">
                  <c:v>-91.177490160000005</c:v>
                </c:pt>
                <c:pt idx="5672">
                  <c:v>-89.952138790000006</c:v>
                </c:pt>
                <c:pt idx="5673">
                  <c:v>-89.765851269999999</c:v>
                </c:pt>
                <c:pt idx="5674">
                  <c:v>-91.623033100000001</c:v>
                </c:pt>
                <c:pt idx="5675">
                  <c:v>-91.360964690000003</c:v>
                </c:pt>
                <c:pt idx="5676">
                  <c:v>-91.467513659999995</c:v>
                </c:pt>
                <c:pt idx="5677">
                  <c:v>-90.091726109999996</c:v>
                </c:pt>
                <c:pt idx="5678">
                  <c:v>-89.611089870000001</c:v>
                </c:pt>
                <c:pt idx="5679">
                  <c:v>-90.446956319999998</c:v>
                </c:pt>
                <c:pt idx="5680">
                  <c:v>-90.044554329999997</c:v>
                </c:pt>
                <c:pt idx="5681">
                  <c:v>-90.912162480000006</c:v>
                </c:pt>
                <c:pt idx="5682">
                  <c:v>-90.677815960000004</c:v>
                </c:pt>
                <c:pt idx="5683">
                  <c:v>-91.312230790000001</c:v>
                </c:pt>
                <c:pt idx="5684">
                  <c:v>-89.968043320000007</c:v>
                </c:pt>
                <c:pt idx="5685">
                  <c:v>-92.121756719999993</c:v>
                </c:pt>
                <c:pt idx="5686">
                  <c:v>-89.985412289999999</c:v>
                </c:pt>
                <c:pt idx="5687">
                  <c:v>-91.780478900000006</c:v>
                </c:pt>
                <c:pt idx="5688">
                  <c:v>-89.815785869999999</c:v>
                </c:pt>
                <c:pt idx="5689">
                  <c:v>-90.665150400000002</c:v>
                </c:pt>
                <c:pt idx="5690">
                  <c:v>-90.589753290000004</c:v>
                </c:pt>
                <c:pt idx="5691">
                  <c:v>-90.062245020000006</c:v>
                </c:pt>
                <c:pt idx="5692">
                  <c:v>-90.452954289999994</c:v>
                </c:pt>
                <c:pt idx="5693">
                  <c:v>-90.745602969999993</c:v>
                </c:pt>
                <c:pt idx="5694">
                  <c:v>-92.120970049999997</c:v>
                </c:pt>
                <c:pt idx="5695">
                  <c:v>-90.449008030000002</c:v>
                </c:pt>
                <c:pt idx="5696">
                  <c:v>-90.38626979</c:v>
                </c:pt>
                <c:pt idx="5697">
                  <c:v>-89.968390159999998</c:v>
                </c:pt>
                <c:pt idx="5698">
                  <c:v>-89.985078250000001</c:v>
                </c:pt>
                <c:pt idx="5699">
                  <c:v>-89.351353439999997</c:v>
                </c:pt>
                <c:pt idx="5700">
                  <c:v>-89.566657710000001</c:v>
                </c:pt>
                <c:pt idx="5701">
                  <c:v>-90.868059540000004</c:v>
                </c:pt>
                <c:pt idx="5702">
                  <c:v>-91.362947509999998</c:v>
                </c:pt>
                <c:pt idx="5703">
                  <c:v>-90.297407010000001</c:v>
                </c:pt>
                <c:pt idx="5704">
                  <c:v>-90.403527710000006</c:v>
                </c:pt>
                <c:pt idx="5705">
                  <c:v>-90.575729269999997</c:v>
                </c:pt>
                <c:pt idx="5706">
                  <c:v>-89.4743122</c:v>
                </c:pt>
                <c:pt idx="5707">
                  <c:v>-91.501043670000001</c:v>
                </c:pt>
                <c:pt idx="5708">
                  <c:v>-90.107184439999997</c:v>
                </c:pt>
                <c:pt idx="5709">
                  <c:v>-90.494201459999999</c:v>
                </c:pt>
                <c:pt idx="5710">
                  <c:v>-89.026519160000007</c:v>
                </c:pt>
                <c:pt idx="5711">
                  <c:v>-90.092884920000003</c:v>
                </c:pt>
                <c:pt idx="5712">
                  <c:v>-90.647718990000001</c:v>
                </c:pt>
                <c:pt idx="5713">
                  <c:v>-90.125484630000003</c:v>
                </c:pt>
                <c:pt idx="5714">
                  <c:v>-91.036140790000005</c:v>
                </c:pt>
                <c:pt idx="5715">
                  <c:v>-91.330357340000006</c:v>
                </c:pt>
                <c:pt idx="5716">
                  <c:v>-92.211372359999999</c:v>
                </c:pt>
                <c:pt idx="5717">
                  <c:v>-90.432480609999999</c:v>
                </c:pt>
                <c:pt idx="5718">
                  <c:v>-90.058472760000001</c:v>
                </c:pt>
                <c:pt idx="5719">
                  <c:v>-91.189132299999997</c:v>
                </c:pt>
                <c:pt idx="5720">
                  <c:v>-91.280285620000001</c:v>
                </c:pt>
                <c:pt idx="5721">
                  <c:v>-90.12309252</c:v>
                </c:pt>
                <c:pt idx="5722">
                  <c:v>-90.320664910000005</c:v>
                </c:pt>
                <c:pt idx="5723">
                  <c:v>-91.203354450000006</c:v>
                </c:pt>
                <c:pt idx="5724">
                  <c:v>-90.368514840000003</c:v>
                </c:pt>
                <c:pt idx="5725">
                  <c:v>-90.243048560000005</c:v>
                </c:pt>
                <c:pt idx="5726">
                  <c:v>-90.244419179999994</c:v>
                </c:pt>
                <c:pt idx="5727">
                  <c:v>-92.036926399999999</c:v>
                </c:pt>
                <c:pt idx="5728">
                  <c:v>-90.861037899999999</c:v>
                </c:pt>
                <c:pt idx="5729">
                  <c:v>-91.649890720000002</c:v>
                </c:pt>
                <c:pt idx="5730">
                  <c:v>-91.32659769</c:v>
                </c:pt>
                <c:pt idx="5731">
                  <c:v>-91.202161880000006</c:v>
                </c:pt>
                <c:pt idx="5732">
                  <c:v>-89.809869109999994</c:v>
                </c:pt>
                <c:pt idx="5733">
                  <c:v>-91.049525829999993</c:v>
                </c:pt>
                <c:pt idx="5734">
                  <c:v>-88.851307460000001</c:v>
                </c:pt>
                <c:pt idx="5735">
                  <c:v>-90.847552030000003</c:v>
                </c:pt>
                <c:pt idx="5736">
                  <c:v>-90.214730669999994</c:v>
                </c:pt>
                <c:pt idx="5737">
                  <c:v>-91.017950299999995</c:v>
                </c:pt>
                <c:pt idx="5738">
                  <c:v>-91.467797599999997</c:v>
                </c:pt>
                <c:pt idx="5739">
                  <c:v>-91.805900660000006</c:v>
                </c:pt>
                <c:pt idx="5740">
                  <c:v>-91.018204690000005</c:v>
                </c:pt>
                <c:pt idx="5741">
                  <c:v>-90.228303499999996</c:v>
                </c:pt>
                <c:pt idx="5742">
                  <c:v>-91.326112929999994</c:v>
                </c:pt>
                <c:pt idx="5743">
                  <c:v>-89.639579560000001</c:v>
                </c:pt>
                <c:pt idx="5744">
                  <c:v>-91.618615160000004</c:v>
                </c:pt>
                <c:pt idx="5745">
                  <c:v>-90.862032420000006</c:v>
                </c:pt>
                <c:pt idx="5746">
                  <c:v>-90.631049939999997</c:v>
                </c:pt>
                <c:pt idx="5747">
                  <c:v>-89.609681839999993</c:v>
                </c:pt>
                <c:pt idx="5748">
                  <c:v>-91.790140469999997</c:v>
                </c:pt>
                <c:pt idx="5749">
                  <c:v>-92.411184169999999</c:v>
                </c:pt>
                <c:pt idx="5750">
                  <c:v>-90.443429609999995</c:v>
                </c:pt>
                <c:pt idx="5751">
                  <c:v>-90.81354571</c:v>
                </c:pt>
                <c:pt idx="5752">
                  <c:v>-89.963966740000004</c:v>
                </c:pt>
                <c:pt idx="5753">
                  <c:v>-91.358517140000004</c:v>
                </c:pt>
                <c:pt idx="5754">
                  <c:v>-93.756957869999994</c:v>
                </c:pt>
                <c:pt idx="5755">
                  <c:v>-90.693213650000004</c:v>
                </c:pt>
                <c:pt idx="5756">
                  <c:v>-91.37394741</c:v>
                </c:pt>
                <c:pt idx="5757">
                  <c:v>-90.462862970000003</c:v>
                </c:pt>
                <c:pt idx="5758">
                  <c:v>-91.001445950000004</c:v>
                </c:pt>
                <c:pt idx="5759">
                  <c:v>-90.073880110000005</c:v>
                </c:pt>
                <c:pt idx="5760">
                  <c:v>-90.569542440000006</c:v>
                </c:pt>
                <c:pt idx="5761">
                  <c:v>-91.279882209999997</c:v>
                </c:pt>
                <c:pt idx="5762">
                  <c:v>-91.034701060000003</c:v>
                </c:pt>
                <c:pt idx="5763">
                  <c:v>-92.040553720000005</c:v>
                </c:pt>
                <c:pt idx="5764">
                  <c:v>-91.624493869999995</c:v>
                </c:pt>
                <c:pt idx="5765">
                  <c:v>-91.46685626</c:v>
                </c:pt>
                <c:pt idx="5766">
                  <c:v>-90.81824306</c:v>
                </c:pt>
                <c:pt idx="5767">
                  <c:v>-91.947601399999996</c:v>
                </c:pt>
                <c:pt idx="5768">
                  <c:v>-90.536603880000001</c:v>
                </c:pt>
                <c:pt idx="5769">
                  <c:v>-91.188511009999999</c:v>
                </c:pt>
                <c:pt idx="5770">
                  <c:v>-91.977995489999998</c:v>
                </c:pt>
                <c:pt idx="5771">
                  <c:v>-90.723309369999996</c:v>
                </c:pt>
                <c:pt idx="5772">
                  <c:v>-91.050327139999993</c:v>
                </c:pt>
                <c:pt idx="5773">
                  <c:v>-90.848073670000005</c:v>
                </c:pt>
                <c:pt idx="5774">
                  <c:v>-90.461611230000003</c:v>
                </c:pt>
                <c:pt idx="5775">
                  <c:v>-91.624354179999997</c:v>
                </c:pt>
                <c:pt idx="5776">
                  <c:v>-90.988331200000005</c:v>
                </c:pt>
                <c:pt idx="5777">
                  <c:v>-90.880207100000007</c:v>
                </c:pt>
                <c:pt idx="5778">
                  <c:v>-91.034619759999998</c:v>
                </c:pt>
                <c:pt idx="5779">
                  <c:v>-90.075830499999995</c:v>
                </c:pt>
                <c:pt idx="5780">
                  <c:v>-91.174483940000002</c:v>
                </c:pt>
                <c:pt idx="5781">
                  <c:v>-90.505225420000002</c:v>
                </c:pt>
                <c:pt idx="5782">
                  <c:v>-91.950527539999996</c:v>
                </c:pt>
                <c:pt idx="5783">
                  <c:v>-90.263117219999998</c:v>
                </c:pt>
                <c:pt idx="5784">
                  <c:v>-92.706170049999997</c:v>
                </c:pt>
                <c:pt idx="5785">
                  <c:v>-91.949151079999993</c:v>
                </c:pt>
                <c:pt idx="5786">
                  <c:v>-92.040665079999997</c:v>
                </c:pt>
                <c:pt idx="5787">
                  <c:v>-90.370206120000006</c:v>
                </c:pt>
                <c:pt idx="5788">
                  <c:v>-90.959848129999997</c:v>
                </c:pt>
                <c:pt idx="5789">
                  <c:v>-90.959862130000005</c:v>
                </c:pt>
                <c:pt idx="5790">
                  <c:v>-91.486012400000007</c:v>
                </c:pt>
                <c:pt idx="5791">
                  <c:v>-90.912375670000003</c:v>
                </c:pt>
                <c:pt idx="5792">
                  <c:v>-91.653978749999993</c:v>
                </c:pt>
                <c:pt idx="5793">
                  <c:v>-90.261581489999998</c:v>
                </c:pt>
                <c:pt idx="5794">
                  <c:v>-91.175994590000002</c:v>
                </c:pt>
                <c:pt idx="5795">
                  <c:v>-91.252523699999998</c:v>
                </c:pt>
                <c:pt idx="5796">
                  <c:v>-90.401133049999999</c:v>
                </c:pt>
                <c:pt idx="5797">
                  <c:v>-90.242088030000005</c:v>
                </c:pt>
                <c:pt idx="5798">
                  <c:v>-91.063822029999997</c:v>
                </c:pt>
                <c:pt idx="5799">
                  <c:v>-90.970890929999996</c:v>
                </c:pt>
                <c:pt idx="5800">
                  <c:v>-91.790589319999995</c:v>
                </c:pt>
                <c:pt idx="5801">
                  <c:v>-91.497471020000006</c:v>
                </c:pt>
                <c:pt idx="5802">
                  <c:v>-92.054238330000004</c:v>
                </c:pt>
                <c:pt idx="5803">
                  <c:v>-90.584258019999993</c:v>
                </c:pt>
                <c:pt idx="5804">
                  <c:v>-90.986133809999998</c:v>
                </c:pt>
                <c:pt idx="5805">
                  <c:v>-91.374944979999995</c:v>
                </c:pt>
                <c:pt idx="5806">
                  <c:v>-90.553509590000004</c:v>
                </c:pt>
                <c:pt idx="5807">
                  <c:v>-91.605697250000006</c:v>
                </c:pt>
                <c:pt idx="5808">
                  <c:v>-90.832804530000004</c:v>
                </c:pt>
                <c:pt idx="5809">
                  <c:v>-91.049702030000006</c:v>
                </c:pt>
                <c:pt idx="5810">
                  <c:v>-91.483179469999996</c:v>
                </c:pt>
                <c:pt idx="5811">
                  <c:v>-90.44596876</c:v>
                </c:pt>
                <c:pt idx="5812">
                  <c:v>-90.895488319999998</c:v>
                </c:pt>
                <c:pt idx="5813">
                  <c:v>-91.206355360000003</c:v>
                </c:pt>
                <c:pt idx="5814">
                  <c:v>-90.072547330000006</c:v>
                </c:pt>
                <c:pt idx="5815">
                  <c:v>-90.106766550000003</c:v>
                </c:pt>
                <c:pt idx="5816">
                  <c:v>-91.745676189999998</c:v>
                </c:pt>
                <c:pt idx="5817">
                  <c:v>-92.103061519999997</c:v>
                </c:pt>
                <c:pt idx="5818">
                  <c:v>-89.889350969999995</c:v>
                </c:pt>
                <c:pt idx="5819">
                  <c:v>-91.376899820000006</c:v>
                </c:pt>
                <c:pt idx="5820">
                  <c:v>-90.960047189999997</c:v>
                </c:pt>
                <c:pt idx="5821">
                  <c:v>-90.883126840000003</c:v>
                </c:pt>
                <c:pt idx="5822">
                  <c:v>-91.811387940000003</c:v>
                </c:pt>
                <c:pt idx="5823">
                  <c:v>-91.331375660000006</c:v>
                </c:pt>
                <c:pt idx="5824">
                  <c:v>-90.897828239999996</c:v>
                </c:pt>
                <c:pt idx="5825">
                  <c:v>-91.251025979999994</c:v>
                </c:pt>
                <c:pt idx="5826">
                  <c:v>-90.278347060000002</c:v>
                </c:pt>
                <c:pt idx="5827">
                  <c:v>-90.678883450000001</c:v>
                </c:pt>
                <c:pt idx="5828">
                  <c:v>-90.896968630000003</c:v>
                </c:pt>
                <c:pt idx="5829">
                  <c:v>-90.879130489999994</c:v>
                </c:pt>
                <c:pt idx="5830">
                  <c:v>-91.081678699999998</c:v>
                </c:pt>
                <c:pt idx="5831">
                  <c:v>-91.87025482</c:v>
                </c:pt>
                <c:pt idx="5832">
                  <c:v>-91.467062639999995</c:v>
                </c:pt>
                <c:pt idx="5833">
                  <c:v>-90.400930590000002</c:v>
                </c:pt>
                <c:pt idx="5834">
                  <c:v>-90.228835570000001</c:v>
                </c:pt>
                <c:pt idx="5835">
                  <c:v>-91.176017400000006</c:v>
                </c:pt>
                <c:pt idx="5836">
                  <c:v>-90.835765960000003</c:v>
                </c:pt>
                <c:pt idx="5837">
                  <c:v>-89.502625179999995</c:v>
                </c:pt>
                <c:pt idx="5838">
                  <c:v>-92.861242320000002</c:v>
                </c:pt>
                <c:pt idx="5839">
                  <c:v>-90.554386980000004</c:v>
                </c:pt>
                <c:pt idx="5840">
                  <c:v>-90.385825199999999</c:v>
                </c:pt>
                <c:pt idx="5841">
                  <c:v>-90.831412599999993</c:v>
                </c:pt>
                <c:pt idx="5842">
                  <c:v>-92.363676330000004</c:v>
                </c:pt>
                <c:pt idx="5843">
                  <c:v>-90.555138979999995</c:v>
                </c:pt>
                <c:pt idx="5844">
                  <c:v>-91.204451000000006</c:v>
                </c:pt>
                <c:pt idx="5845">
                  <c:v>-90.676637839999998</c:v>
                </c:pt>
                <c:pt idx="5846">
                  <c:v>-91.34512866</c:v>
                </c:pt>
                <c:pt idx="5847">
                  <c:v>-91.619916129999993</c:v>
                </c:pt>
                <c:pt idx="5848">
                  <c:v>-91.206041240000005</c:v>
                </c:pt>
                <c:pt idx="5849">
                  <c:v>-91.158240269999993</c:v>
                </c:pt>
                <c:pt idx="5850">
                  <c:v>-91.684349490000002</c:v>
                </c:pt>
                <c:pt idx="5851">
                  <c:v>-90.056741860000002</c:v>
                </c:pt>
                <c:pt idx="5852">
                  <c:v>-90.087659279999997</c:v>
                </c:pt>
                <c:pt idx="5853">
                  <c:v>-91.526679569999999</c:v>
                </c:pt>
                <c:pt idx="5854">
                  <c:v>-91.138793179999993</c:v>
                </c:pt>
                <c:pt idx="5855">
                  <c:v>-90.957098090000002</c:v>
                </c:pt>
                <c:pt idx="5856">
                  <c:v>-90.273962179999998</c:v>
                </c:pt>
                <c:pt idx="5857">
                  <c:v>-91.698314269999997</c:v>
                </c:pt>
                <c:pt idx="5858">
                  <c:v>-90.429028630000005</c:v>
                </c:pt>
                <c:pt idx="5859">
                  <c:v>-90.397681820000003</c:v>
                </c:pt>
                <c:pt idx="5860">
                  <c:v>-89.639487270000004</c:v>
                </c:pt>
                <c:pt idx="5861">
                  <c:v>-89.281707519999998</c:v>
                </c:pt>
                <c:pt idx="5862">
                  <c:v>-90.722413009999997</c:v>
                </c:pt>
                <c:pt idx="5863">
                  <c:v>-90.074112499999998</c:v>
                </c:pt>
                <c:pt idx="5864">
                  <c:v>-89.592801530000003</c:v>
                </c:pt>
                <c:pt idx="5865">
                  <c:v>-90.569824280000006</c:v>
                </c:pt>
                <c:pt idx="5866">
                  <c:v>-90.570524520000006</c:v>
                </c:pt>
                <c:pt idx="5867">
                  <c:v>-90.261559879999993</c:v>
                </c:pt>
                <c:pt idx="5868">
                  <c:v>-90.229681479999996</c:v>
                </c:pt>
                <c:pt idx="5869">
                  <c:v>-90.866078040000005</c:v>
                </c:pt>
                <c:pt idx="5870">
                  <c:v>-91.565364970000005</c:v>
                </c:pt>
                <c:pt idx="5871">
                  <c:v>-91.703629860000007</c:v>
                </c:pt>
                <c:pt idx="5872">
                  <c:v>-90.896699530000006</c:v>
                </c:pt>
                <c:pt idx="5873">
                  <c:v>-91.469116080000006</c:v>
                </c:pt>
                <c:pt idx="5874">
                  <c:v>-91.328443660000005</c:v>
                </c:pt>
                <c:pt idx="5875">
                  <c:v>-90.912534039999997</c:v>
                </c:pt>
                <c:pt idx="5876">
                  <c:v>-91.223089169999994</c:v>
                </c:pt>
                <c:pt idx="5877">
                  <c:v>-91.872680259999996</c:v>
                </c:pt>
                <c:pt idx="5878">
                  <c:v>-91.564518710000002</c:v>
                </c:pt>
                <c:pt idx="5879">
                  <c:v>-91.916904489999993</c:v>
                </c:pt>
                <c:pt idx="5880">
                  <c:v>-90.525568820000004</c:v>
                </c:pt>
                <c:pt idx="5881">
                  <c:v>-90.09035944</c:v>
                </c:pt>
                <c:pt idx="5882">
                  <c:v>-90.432633069999994</c:v>
                </c:pt>
                <c:pt idx="5883">
                  <c:v>-92.890433060000007</c:v>
                </c:pt>
                <c:pt idx="5884">
                  <c:v>-90.724085020000004</c:v>
                </c:pt>
                <c:pt idx="5885">
                  <c:v>-91.498257350000003</c:v>
                </c:pt>
                <c:pt idx="5886">
                  <c:v>-90.36842901</c:v>
                </c:pt>
                <c:pt idx="5887">
                  <c:v>-92.288736229999998</c:v>
                </c:pt>
                <c:pt idx="5888">
                  <c:v>-91.948467660000006</c:v>
                </c:pt>
                <c:pt idx="5889">
                  <c:v>-90.723946029999993</c:v>
                </c:pt>
                <c:pt idx="5890">
                  <c:v>-89.161626740000003</c:v>
                </c:pt>
                <c:pt idx="5891">
                  <c:v>-91.452932509999997</c:v>
                </c:pt>
                <c:pt idx="5892">
                  <c:v>-89.903032269999997</c:v>
                </c:pt>
                <c:pt idx="5893">
                  <c:v>-90.506023110000001</c:v>
                </c:pt>
                <c:pt idx="5894">
                  <c:v>-91.143937480000005</c:v>
                </c:pt>
                <c:pt idx="5895">
                  <c:v>-90.848802430000006</c:v>
                </c:pt>
                <c:pt idx="5896">
                  <c:v>-91.00118354</c:v>
                </c:pt>
                <c:pt idx="5897">
                  <c:v>-91.514535780000003</c:v>
                </c:pt>
                <c:pt idx="5898">
                  <c:v>-90.98818412</c:v>
                </c:pt>
                <c:pt idx="5899">
                  <c:v>-90.971401389999997</c:v>
                </c:pt>
                <c:pt idx="5900">
                  <c:v>-91.125453149999998</c:v>
                </c:pt>
                <c:pt idx="5901">
                  <c:v>-90.829534010000003</c:v>
                </c:pt>
                <c:pt idx="5902">
                  <c:v>-92.132375510000003</c:v>
                </c:pt>
                <c:pt idx="5903">
                  <c:v>-91.467439290000002</c:v>
                </c:pt>
                <c:pt idx="5904">
                  <c:v>-91.496599930000002</c:v>
                </c:pt>
                <c:pt idx="5905">
                  <c:v>-91.993372669999999</c:v>
                </c:pt>
                <c:pt idx="5906">
                  <c:v>-91.513399930000006</c:v>
                </c:pt>
                <c:pt idx="5907">
                  <c:v>-90.398159559999996</c:v>
                </c:pt>
                <c:pt idx="5908">
                  <c:v>-91.481004729999995</c:v>
                </c:pt>
                <c:pt idx="5909">
                  <c:v>-91.125749519999999</c:v>
                </c:pt>
                <c:pt idx="5910">
                  <c:v>-92.208282740000001</c:v>
                </c:pt>
                <c:pt idx="5911">
                  <c:v>-89.283023189999994</c:v>
                </c:pt>
                <c:pt idx="5912">
                  <c:v>-91.18854743</c:v>
                </c:pt>
                <c:pt idx="5913">
                  <c:v>-90.260647989999995</c:v>
                </c:pt>
                <c:pt idx="5914">
                  <c:v>-92.116471379999993</c:v>
                </c:pt>
                <c:pt idx="5915">
                  <c:v>-91.806880539999995</c:v>
                </c:pt>
                <c:pt idx="5916">
                  <c:v>-91.203888500000005</c:v>
                </c:pt>
                <c:pt idx="5917">
                  <c:v>-91.841506559999999</c:v>
                </c:pt>
                <c:pt idx="5918">
                  <c:v>-90.707331830000001</c:v>
                </c:pt>
                <c:pt idx="5919">
                  <c:v>-90.952997550000006</c:v>
                </c:pt>
                <c:pt idx="5920">
                  <c:v>-91.18797687</c:v>
                </c:pt>
                <c:pt idx="5921">
                  <c:v>-90.601684680000005</c:v>
                </c:pt>
                <c:pt idx="5922">
                  <c:v>-92.085344610000007</c:v>
                </c:pt>
                <c:pt idx="5923">
                  <c:v>-90.46194654</c:v>
                </c:pt>
                <c:pt idx="5924">
                  <c:v>-89.825307899999999</c:v>
                </c:pt>
                <c:pt idx="5925">
                  <c:v>-89.005175359999996</c:v>
                </c:pt>
                <c:pt idx="5926">
                  <c:v>-91.326241269999997</c:v>
                </c:pt>
                <c:pt idx="5927">
                  <c:v>-91.94577031</c:v>
                </c:pt>
                <c:pt idx="5928">
                  <c:v>-91.944864030000005</c:v>
                </c:pt>
                <c:pt idx="5929">
                  <c:v>-89.947779800000006</c:v>
                </c:pt>
                <c:pt idx="5930">
                  <c:v>-92.224661440000006</c:v>
                </c:pt>
                <c:pt idx="5931">
                  <c:v>-90.073133159999998</c:v>
                </c:pt>
                <c:pt idx="5932">
                  <c:v>-91.481507320000006</c:v>
                </c:pt>
                <c:pt idx="5933">
                  <c:v>-92.425003329999996</c:v>
                </c:pt>
                <c:pt idx="5934">
                  <c:v>-91.805954569999997</c:v>
                </c:pt>
                <c:pt idx="5935">
                  <c:v>-91.356678479999999</c:v>
                </c:pt>
                <c:pt idx="5936">
                  <c:v>-89.776897829999996</c:v>
                </c:pt>
                <c:pt idx="5937">
                  <c:v>-92.053652700000001</c:v>
                </c:pt>
                <c:pt idx="5938">
                  <c:v>-90.071993730000003</c:v>
                </c:pt>
                <c:pt idx="5939">
                  <c:v>-91.837967359999993</c:v>
                </c:pt>
                <c:pt idx="5940">
                  <c:v>-92.008799170000003</c:v>
                </c:pt>
                <c:pt idx="5941">
                  <c:v>-90.413999899999993</c:v>
                </c:pt>
                <c:pt idx="5942">
                  <c:v>-91.234515189999996</c:v>
                </c:pt>
                <c:pt idx="5943">
                  <c:v>-90.522332660000004</c:v>
                </c:pt>
                <c:pt idx="5944">
                  <c:v>-90.723387930000001</c:v>
                </c:pt>
                <c:pt idx="5945">
                  <c:v>-91.295822240000007</c:v>
                </c:pt>
                <c:pt idx="5946">
                  <c:v>-90.274141709999995</c:v>
                </c:pt>
                <c:pt idx="5947">
                  <c:v>-91.064245909999997</c:v>
                </c:pt>
                <c:pt idx="5948">
                  <c:v>-91.63906772</c:v>
                </c:pt>
                <c:pt idx="5949">
                  <c:v>-90.27568531</c:v>
                </c:pt>
                <c:pt idx="5950">
                  <c:v>-90.539275340000003</c:v>
                </c:pt>
                <c:pt idx="5951">
                  <c:v>-92.442409789999999</c:v>
                </c:pt>
                <c:pt idx="5952">
                  <c:v>-91.345703130000004</c:v>
                </c:pt>
                <c:pt idx="5953">
                  <c:v>-90.291849490000004</c:v>
                </c:pt>
                <c:pt idx="5954">
                  <c:v>-90.166496589999994</c:v>
                </c:pt>
                <c:pt idx="5955">
                  <c:v>-91.143830989999998</c:v>
                </c:pt>
                <c:pt idx="5956">
                  <c:v>-92.287008139999998</c:v>
                </c:pt>
                <c:pt idx="5957">
                  <c:v>-92.115940749999993</c:v>
                </c:pt>
                <c:pt idx="5958">
                  <c:v>-90.584539289999995</c:v>
                </c:pt>
                <c:pt idx="5959">
                  <c:v>-90.894999240000004</c:v>
                </c:pt>
                <c:pt idx="5960">
                  <c:v>-91.156364920000001</c:v>
                </c:pt>
                <c:pt idx="5961">
                  <c:v>-91.326173299999994</c:v>
                </c:pt>
                <c:pt idx="5962">
                  <c:v>-90.53839318</c:v>
                </c:pt>
                <c:pt idx="5963">
                  <c:v>-91.034607370000003</c:v>
                </c:pt>
                <c:pt idx="5964">
                  <c:v>-92.102577190000005</c:v>
                </c:pt>
                <c:pt idx="5965">
                  <c:v>-91.776853720000005</c:v>
                </c:pt>
                <c:pt idx="5966">
                  <c:v>-91.777005639999999</c:v>
                </c:pt>
                <c:pt idx="5967">
                  <c:v>-90.397747120000005</c:v>
                </c:pt>
                <c:pt idx="5968">
                  <c:v>-90.257983699999997</c:v>
                </c:pt>
                <c:pt idx="5969">
                  <c:v>-90.289124849999993</c:v>
                </c:pt>
                <c:pt idx="5970">
                  <c:v>-92.473134790000003</c:v>
                </c:pt>
                <c:pt idx="5971">
                  <c:v>-92.115225530000004</c:v>
                </c:pt>
                <c:pt idx="5972">
                  <c:v>-90.740110290000004</c:v>
                </c:pt>
                <c:pt idx="5973">
                  <c:v>-90.831419170000004</c:v>
                </c:pt>
                <c:pt idx="5974">
                  <c:v>-91.219488639999994</c:v>
                </c:pt>
                <c:pt idx="5975">
                  <c:v>-92.285742720000002</c:v>
                </c:pt>
                <c:pt idx="5976">
                  <c:v>-92.10045083</c:v>
                </c:pt>
                <c:pt idx="5977">
                  <c:v>-91.1857361</c:v>
                </c:pt>
                <c:pt idx="5978">
                  <c:v>-90.241895920000005</c:v>
                </c:pt>
                <c:pt idx="5979">
                  <c:v>-91.187212689999996</c:v>
                </c:pt>
                <c:pt idx="5980">
                  <c:v>-90.893577230000005</c:v>
                </c:pt>
                <c:pt idx="5981">
                  <c:v>-90.940281619999993</c:v>
                </c:pt>
                <c:pt idx="5982">
                  <c:v>-90.860633280000002</c:v>
                </c:pt>
                <c:pt idx="5983">
                  <c:v>-91.108813319999996</c:v>
                </c:pt>
                <c:pt idx="5984">
                  <c:v>-91.220263489999994</c:v>
                </c:pt>
                <c:pt idx="5985">
                  <c:v>-91.032821490000003</c:v>
                </c:pt>
                <c:pt idx="5986">
                  <c:v>-90.259365529999997</c:v>
                </c:pt>
                <c:pt idx="5987">
                  <c:v>-90.647546629999994</c:v>
                </c:pt>
                <c:pt idx="5988">
                  <c:v>-91.637330300000002</c:v>
                </c:pt>
                <c:pt idx="5989">
                  <c:v>-91.359079010000002</c:v>
                </c:pt>
                <c:pt idx="5990">
                  <c:v>-91.606013820000001</c:v>
                </c:pt>
                <c:pt idx="5991">
                  <c:v>-90.153328299999998</c:v>
                </c:pt>
                <c:pt idx="5992">
                  <c:v>-91.264829259999999</c:v>
                </c:pt>
                <c:pt idx="5993">
                  <c:v>-91.017837099999994</c:v>
                </c:pt>
                <c:pt idx="5994">
                  <c:v>-90.584192340000001</c:v>
                </c:pt>
                <c:pt idx="5995">
                  <c:v>-90.72465502</c:v>
                </c:pt>
                <c:pt idx="5996">
                  <c:v>-91.140021640000001</c:v>
                </c:pt>
                <c:pt idx="5997">
                  <c:v>-91.483411720000007</c:v>
                </c:pt>
                <c:pt idx="5998">
                  <c:v>-92.427566709999994</c:v>
                </c:pt>
                <c:pt idx="5999">
                  <c:v>-90.428545540000002</c:v>
                </c:pt>
                <c:pt idx="6000">
                  <c:v>-90.599870129999999</c:v>
                </c:pt>
                <c:pt idx="6001">
                  <c:v>-90.754921409999994</c:v>
                </c:pt>
                <c:pt idx="6002">
                  <c:v>-90.431080269999995</c:v>
                </c:pt>
                <c:pt idx="6003">
                  <c:v>-90.894235559999998</c:v>
                </c:pt>
                <c:pt idx="6004">
                  <c:v>-90.041140350000006</c:v>
                </c:pt>
                <c:pt idx="6005">
                  <c:v>-91.218221170000007</c:v>
                </c:pt>
                <c:pt idx="6006">
                  <c:v>-91.790649209999998</c:v>
                </c:pt>
                <c:pt idx="6007">
                  <c:v>-91.603556659999995</c:v>
                </c:pt>
                <c:pt idx="6008">
                  <c:v>-90.569631639999997</c:v>
                </c:pt>
                <c:pt idx="6009">
                  <c:v>-91.561072089999996</c:v>
                </c:pt>
                <c:pt idx="6010">
                  <c:v>-91.156262159999997</c:v>
                </c:pt>
                <c:pt idx="6011">
                  <c:v>-91.358347199999997</c:v>
                </c:pt>
                <c:pt idx="6012">
                  <c:v>-92.287808549999994</c:v>
                </c:pt>
                <c:pt idx="6013">
                  <c:v>-91.651145499999998</c:v>
                </c:pt>
                <c:pt idx="6014">
                  <c:v>-91.63593444</c:v>
                </c:pt>
                <c:pt idx="6015">
                  <c:v>-90.986996649999995</c:v>
                </c:pt>
                <c:pt idx="6016">
                  <c:v>-89.844034730000004</c:v>
                </c:pt>
                <c:pt idx="6017">
                  <c:v>-90.862568530000004</c:v>
                </c:pt>
                <c:pt idx="6018">
                  <c:v>-91.448406779999999</c:v>
                </c:pt>
                <c:pt idx="6019">
                  <c:v>-90.721136259999994</c:v>
                </c:pt>
                <c:pt idx="6020">
                  <c:v>-90.430975239999995</c:v>
                </c:pt>
                <c:pt idx="6021">
                  <c:v>-90.259786649999995</c:v>
                </c:pt>
                <c:pt idx="6022">
                  <c:v>-91.916104200000007</c:v>
                </c:pt>
                <c:pt idx="6023">
                  <c:v>-92.257329870000007</c:v>
                </c:pt>
                <c:pt idx="6024">
                  <c:v>-91.002593910000002</c:v>
                </c:pt>
                <c:pt idx="6025">
                  <c:v>-91.173244679999996</c:v>
                </c:pt>
                <c:pt idx="6026">
                  <c:v>-92.380289200000007</c:v>
                </c:pt>
                <c:pt idx="6027">
                  <c:v>-92.070853850000006</c:v>
                </c:pt>
                <c:pt idx="6028">
                  <c:v>-90.555265939999998</c:v>
                </c:pt>
                <c:pt idx="6029">
                  <c:v>-89.844077630000001</c:v>
                </c:pt>
                <c:pt idx="6030">
                  <c:v>-90.64569496</c:v>
                </c:pt>
                <c:pt idx="6031">
                  <c:v>-91.589534720000003</c:v>
                </c:pt>
                <c:pt idx="6032">
                  <c:v>-91.43788911</c:v>
                </c:pt>
                <c:pt idx="6033">
                  <c:v>-90.742184769999994</c:v>
                </c:pt>
                <c:pt idx="6034">
                  <c:v>-91.808705750000001</c:v>
                </c:pt>
                <c:pt idx="6035">
                  <c:v>-90.742869780000007</c:v>
                </c:pt>
                <c:pt idx="6036">
                  <c:v>-90.398711669999997</c:v>
                </c:pt>
                <c:pt idx="6037">
                  <c:v>-91.775844890000002</c:v>
                </c:pt>
                <c:pt idx="6038">
                  <c:v>-91.328579939999997</c:v>
                </c:pt>
                <c:pt idx="6039">
                  <c:v>-91.328463080000006</c:v>
                </c:pt>
                <c:pt idx="6040">
                  <c:v>-91.35927083</c:v>
                </c:pt>
                <c:pt idx="6041">
                  <c:v>-91.081743489999994</c:v>
                </c:pt>
                <c:pt idx="6042">
                  <c:v>-90.122071329999997</c:v>
                </c:pt>
                <c:pt idx="6043">
                  <c:v>-92.100500519999997</c:v>
                </c:pt>
                <c:pt idx="6044">
                  <c:v>-91.607758889999999</c:v>
                </c:pt>
                <c:pt idx="6045">
                  <c:v>-91.931520750000004</c:v>
                </c:pt>
                <c:pt idx="6046">
                  <c:v>-91.670789339999999</c:v>
                </c:pt>
                <c:pt idx="6047">
                  <c:v>-91.806679340000002</c:v>
                </c:pt>
                <c:pt idx="6048">
                  <c:v>-90.555546230000004</c:v>
                </c:pt>
                <c:pt idx="6049">
                  <c:v>-92.271562599999996</c:v>
                </c:pt>
                <c:pt idx="6050">
                  <c:v>-91.467824919999998</c:v>
                </c:pt>
                <c:pt idx="6051">
                  <c:v>-91.945955420000004</c:v>
                </c:pt>
                <c:pt idx="6052">
                  <c:v>-90.347413570000001</c:v>
                </c:pt>
                <c:pt idx="6053">
                  <c:v>-91.447227369999993</c:v>
                </c:pt>
                <c:pt idx="6054">
                  <c:v>-91.324555689999997</c:v>
                </c:pt>
                <c:pt idx="6055">
                  <c:v>-91.355810919999996</c:v>
                </c:pt>
                <c:pt idx="6056">
                  <c:v>-89.483928059999997</c:v>
                </c:pt>
                <c:pt idx="6057">
                  <c:v>-90.859801829999995</c:v>
                </c:pt>
                <c:pt idx="6058">
                  <c:v>-92.114644139999996</c:v>
                </c:pt>
                <c:pt idx="6059">
                  <c:v>-91.216515490000006</c:v>
                </c:pt>
                <c:pt idx="6060">
                  <c:v>-92.391975889999998</c:v>
                </c:pt>
                <c:pt idx="6061">
                  <c:v>-92.720229810000006</c:v>
                </c:pt>
                <c:pt idx="6062">
                  <c:v>-91.323895590000006</c:v>
                </c:pt>
                <c:pt idx="6063">
                  <c:v>-91.513342320000007</c:v>
                </c:pt>
                <c:pt idx="6064">
                  <c:v>-91.171855429999994</c:v>
                </c:pt>
                <c:pt idx="6065">
                  <c:v>-91.015274559999995</c:v>
                </c:pt>
                <c:pt idx="6066">
                  <c:v>-91.325892440000004</c:v>
                </c:pt>
                <c:pt idx="6067">
                  <c:v>-90.009128669999996</c:v>
                </c:pt>
                <c:pt idx="6068">
                  <c:v>-90.429409190000001</c:v>
                </c:pt>
                <c:pt idx="6069">
                  <c:v>-92.271694800000006</c:v>
                </c:pt>
                <c:pt idx="6070">
                  <c:v>-91.852648900000005</c:v>
                </c:pt>
                <c:pt idx="6071">
                  <c:v>-91.307835299999994</c:v>
                </c:pt>
                <c:pt idx="6072">
                  <c:v>-91.279475969999993</c:v>
                </c:pt>
                <c:pt idx="6073">
                  <c:v>-91.20224992</c:v>
                </c:pt>
                <c:pt idx="6074">
                  <c:v>-90.519054229999995</c:v>
                </c:pt>
                <c:pt idx="6075">
                  <c:v>-90.861960370000006</c:v>
                </c:pt>
                <c:pt idx="6076">
                  <c:v>-93.197647470000007</c:v>
                </c:pt>
                <c:pt idx="6077">
                  <c:v>-90.875415390000001</c:v>
                </c:pt>
                <c:pt idx="6078">
                  <c:v>-90.211424359999995</c:v>
                </c:pt>
                <c:pt idx="6079">
                  <c:v>-91.467101769999999</c:v>
                </c:pt>
                <c:pt idx="6080">
                  <c:v>-92.052712170000007</c:v>
                </c:pt>
                <c:pt idx="6081">
                  <c:v>-91.602809960000002</c:v>
                </c:pt>
                <c:pt idx="6082">
                  <c:v>-90.023112949999998</c:v>
                </c:pt>
                <c:pt idx="6083">
                  <c:v>-90.937556670000006</c:v>
                </c:pt>
                <c:pt idx="6084">
                  <c:v>-90.737915240000007</c:v>
                </c:pt>
                <c:pt idx="6085">
                  <c:v>-91.698120720000006</c:v>
                </c:pt>
                <c:pt idx="6086">
                  <c:v>-92.007678080000005</c:v>
                </c:pt>
                <c:pt idx="6087">
                  <c:v>-90.457939940000003</c:v>
                </c:pt>
                <c:pt idx="6088">
                  <c:v>-92.425613510000005</c:v>
                </c:pt>
                <c:pt idx="6089">
                  <c:v>-91.063263230000004</c:v>
                </c:pt>
                <c:pt idx="6090">
                  <c:v>-91.183220789999993</c:v>
                </c:pt>
                <c:pt idx="6091">
                  <c:v>-91.357333370000006</c:v>
                </c:pt>
                <c:pt idx="6092">
                  <c:v>-89.807463010000006</c:v>
                </c:pt>
                <c:pt idx="6093">
                  <c:v>-92.994906749999998</c:v>
                </c:pt>
                <c:pt idx="6094">
                  <c:v>-92.254406029999998</c:v>
                </c:pt>
                <c:pt idx="6095">
                  <c:v>-89.94682272</c:v>
                </c:pt>
                <c:pt idx="6096">
                  <c:v>-90.44201778</c:v>
                </c:pt>
                <c:pt idx="6097">
                  <c:v>-92.874667610000003</c:v>
                </c:pt>
                <c:pt idx="6098">
                  <c:v>-92.006337470000005</c:v>
                </c:pt>
                <c:pt idx="6099">
                  <c:v>-92.050634779999996</c:v>
                </c:pt>
                <c:pt idx="6100">
                  <c:v>-91.632222830000003</c:v>
                </c:pt>
                <c:pt idx="6101">
                  <c:v>-92.994341419999998</c:v>
                </c:pt>
                <c:pt idx="6102">
                  <c:v>-90.535582739999995</c:v>
                </c:pt>
                <c:pt idx="6103">
                  <c:v>-92.267009459999997</c:v>
                </c:pt>
                <c:pt idx="6104">
                  <c:v>-92.391550159999994</c:v>
                </c:pt>
                <c:pt idx="6105">
                  <c:v>-90.767793400000002</c:v>
                </c:pt>
                <c:pt idx="6106">
                  <c:v>-91.756988559999996</c:v>
                </c:pt>
                <c:pt idx="6107">
                  <c:v>-92.067285330000004</c:v>
                </c:pt>
                <c:pt idx="6108">
                  <c:v>-92.192414040000003</c:v>
                </c:pt>
                <c:pt idx="6109">
                  <c:v>-91.357280790000004</c:v>
                </c:pt>
                <c:pt idx="6110">
                  <c:v>-91.775085799999999</c:v>
                </c:pt>
                <c:pt idx="6111">
                  <c:v>-91.618114739999996</c:v>
                </c:pt>
                <c:pt idx="6112">
                  <c:v>-91.265975030000007</c:v>
                </c:pt>
                <c:pt idx="6113">
                  <c:v>-91.172824340000005</c:v>
                </c:pt>
                <c:pt idx="6114">
                  <c:v>-91.53360576</c:v>
                </c:pt>
                <c:pt idx="6115">
                  <c:v>-93.000249319999995</c:v>
                </c:pt>
                <c:pt idx="6116">
                  <c:v>-91.601713919999995</c:v>
                </c:pt>
                <c:pt idx="6117">
                  <c:v>-92.118128850000005</c:v>
                </c:pt>
                <c:pt idx="6118">
                  <c:v>-91.360511889999998</c:v>
                </c:pt>
                <c:pt idx="6119">
                  <c:v>-91.900075849999993</c:v>
                </c:pt>
                <c:pt idx="6120">
                  <c:v>-92.689262780000007</c:v>
                </c:pt>
                <c:pt idx="6121">
                  <c:v>-91.357587319999993</c:v>
                </c:pt>
                <c:pt idx="6122">
                  <c:v>-91.033098330000001</c:v>
                </c:pt>
                <c:pt idx="6123">
                  <c:v>-91.342369140000002</c:v>
                </c:pt>
                <c:pt idx="6124">
                  <c:v>-91.66805866</c:v>
                </c:pt>
                <c:pt idx="6125">
                  <c:v>-92.534673909999995</c:v>
                </c:pt>
                <c:pt idx="6126">
                  <c:v>-92.101620409999995</c:v>
                </c:pt>
                <c:pt idx="6127">
                  <c:v>-91.265389780000007</c:v>
                </c:pt>
                <c:pt idx="6128">
                  <c:v>-89.855054519999996</c:v>
                </c:pt>
                <c:pt idx="6129">
                  <c:v>-91.105677839999998</c:v>
                </c:pt>
                <c:pt idx="6130">
                  <c:v>-92.287087420000006</c:v>
                </c:pt>
                <c:pt idx="6131">
                  <c:v>-90.535618360000001</c:v>
                </c:pt>
                <c:pt idx="6132">
                  <c:v>-91.121555119999996</c:v>
                </c:pt>
                <c:pt idx="6133">
                  <c:v>-92.269167150000001</c:v>
                </c:pt>
                <c:pt idx="6134">
                  <c:v>-91.449066459999997</c:v>
                </c:pt>
                <c:pt idx="6135">
                  <c:v>-92.099414550000006</c:v>
                </c:pt>
                <c:pt idx="6136">
                  <c:v>-91.464098910000004</c:v>
                </c:pt>
                <c:pt idx="6137">
                  <c:v>-91.527518139999998</c:v>
                </c:pt>
                <c:pt idx="6138">
                  <c:v>-91.497409000000005</c:v>
                </c:pt>
                <c:pt idx="6139">
                  <c:v>-92.441958</c:v>
                </c:pt>
                <c:pt idx="6140">
                  <c:v>-91.960664809999997</c:v>
                </c:pt>
                <c:pt idx="6141">
                  <c:v>-90.103124210000004</c:v>
                </c:pt>
                <c:pt idx="6142">
                  <c:v>-89.762672600000002</c:v>
                </c:pt>
                <c:pt idx="6143">
                  <c:v>-91.20223507</c:v>
                </c:pt>
                <c:pt idx="6144">
                  <c:v>-92.563562180000005</c:v>
                </c:pt>
                <c:pt idx="6145">
                  <c:v>-90.737348150000003</c:v>
                </c:pt>
                <c:pt idx="6146">
                  <c:v>-91.97605935</c:v>
                </c:pt>
                <c:pt idx="6147">
                  <c:v>-90.954190479999994</c:v>
                </c:pt>
                <c:pt idx="6148">
                  <c:v>-92.052835430000002</c:v>
                </c:pt>
                <c:pt idx="6149">
                  <c:v>-91.883282559999998</c:v>
                </c:pt>
                <c:pt idx="6150">
                  <c:v>-91.685537980000007</c:v>
                </c:pt>
                <c:pt idx="6151">
                  <c:v>-91.202800420000003</c:v>
                </c:pt>
                <c:pt idx="6152">
                  <c:v>-90.999002700000005</c:v>
                </c:pt>
                <c:pt idx="6153">
                  <c:v>-90.210785090000002</c:v>
                </c:pt>
                <c:pt idx="6154">
                  <c:v>-92.515807109999997</c:v>
                </c:pt>
                <c:pt idx="6155">
                  <c:v>-91.963583760000006</c:v>
                </c:pt>
                <c:pt idx="6156">
                  <c:v>-92.302505109999998</c:v>
                </c:pt>
                <c:pt idx="6157">
                  <c:v>-90.753790129999999</c:v>
                </c:pt>
                <c:pt idx="6158">
                  <c:v>-92.799046660000002</c:v>
                </c:pt>
                <c:pt idx="6159">
                  <c:v>-91.029910409999999</c:v>
                </c:pt>
                <c:pt idx="6160">
                  <c:v>-91.186751209999997</c:v>
                </c:pt>
                <c:pt idx="6161">
                  <c:v>-89.826403429999999</c:v>
                </c:pt>
                <c:pt idx="6162">
                  <c:v>-91.977399009999999</c:v>
                </c:pt>
                <c:pt idx="6163">
                  <c:v>-91.913175760000001</c:v>
                </c:pt>
                <c:pt idx="6164">
                  <c:v>-92.456617940000001</c:v>
                </c:pt>
                <c:pt idx="6165">
                  <c:v>-91.511979359999998</c:v>
                </c:pt>
                <c:pt idx="6166">
                  <c:v>-91.124112499999995</c:v>
                </c:pt>
                <c:pt idx="6167">
                  <c:v>-91.309868359999996</c:v>
                </c:pt>
                <c:pt idx="6168">
                  <c:v>-91.807158819999998</c:v>
                </c:pt>
                <c:pt idx="6169">
                  <c:v>-91.404714229999996</c:v>
                </c:pt>
                <c:pt idx="6170">
                  <c:v>-90.75477678</c:v>
                </c:pt>
                <c:pt idx="6171">
                  <c:v>-92.022048010000006</c:v>
                </c:pt>
                <c:pt idx="6172">
                  <c:v>-90.457597120000003</c:v>
                </c:pt>
                <c:pt idx="6173">
                  <c:v>-92.131097519999997</c:v>
                </c:pt>
                <c:pt idx="6174">
                  <c:v>-92.7829196</c:v>
                </c:pt>
                <c:pt idx="6175">
                  <c:v>-92.428348029999995</c:v>
                </c:pt>
                <c:pt idx="6176">
                  <c:v>-92.255449720000001</c:v>
                </c:pt>
                <c:pt idx="6177">
                  <c:v>-91.91338356</c:v>
                </c:pt>
                <c:pt idx="6178">
                  <c:v>-91.946982980000001</c:v>
                </c:pt>
                <c:pt idx="6179">
                  <c:v>-91.744346539999995</c:v>
                </c:pt>
                <c:pt idx="6180">
                  <c:v>-90.660911749999997</c:v>
                </c:pt>
                <c:pt idx="6181">
                  <c:v>-92.581011630000006</c:v>
                </c:pt>
                <c:pt idx="6182">
                  <c:v>-92.270929170000002</c:v>
                </c:pt>
                <c:pt idx="6183">
                  <c:v>-90.366257790000006</c:v>
                </c:pt>
                <c:pt idx="6184">
                  <c:v>-91.064270350000001</c:v>
                </c:pt>
                <c:pt idx="6185">
                  <c:v>-90.968410520000006</c:v>
                </c:pt>
                <c:pt idx="6186">
                  <c:v>-91.557629109999993</c:v>
                </c:pt>
                <c:pt idx="6187">
                  <c:v>-91.372792959999998</c:v>
                </c:pt>
                <c:pt idx="6188">
                  <c:v>-93.353922800000007</c:v>
                </c:pt>
                <c:pt idx="6189">
                  <c:v>-92.531221450000004</c:v>
                </c:pt>
                <c:pt idx="6190">
                  <c:v>-91.202894650000005</c:v>
                </c:pt>
                <c:pt idx="6191">
                  <c:v>-91.835826960000006</c:v>
                </c:pt>
                <c:pt idx="6192">
                  <c:v>-92.703863040000002</c:v>
                </c:pt>
                <c:pt idx="6193">
                  <c:v>-93.303900600000006</c:v>
                </c:pt>
                <c:pt idx="6194">
                  <c:v>-92.378606000000005</c:v>
                </c:pt>
                <c:pt idx="6195">
                  <c:v>-91.637463990000001</c:v>
                </c:pt>
                <c:pt idx="6196">
                  <c:v>-90.908729609999995</c:v>
                </c:pt>
                <c:pt idx="6197">
                  <c:v>-91.03311764</c:v>
                </c:pt>
                <c:pt idx="6198">
                  <c:v>-91.248487679999997</c:v>
                </c:pt>
                <c:pt idx="6199">
                  <c:v>-91.186899019999998</c:v>
                </c:pt>
                <c:pt idx="6200">
                  <c:v>-90.861537650000002</c:v>
                </c:pt>
                <c:pt idx="6201">
                  <c:v>-91.681447559999995</c:v>
                </c:pt>
                <c:pt idx="6202">
                  <c:v>-92.749979490000001</c:v>
                </c:pt>
                <c:pt idx="6203">
                  <c:v>-91.201943909999997</c:v>
                </c:pt>
                <c:pt idx="6204">
                  <c:v>-91.619488050000001</c:v>
                </c:pt>
                <c:pt idx="6205">
                  <c:v>-91.819109060000002</c:v>
                </c:pt>
                <c:pt idx="6206">
                  <c:v>-90.750366979999995</c:v>
                </c:pt>
                <c:pt idx="6207">
                  <c:v>-91.789177780000003</c:v>
                </c:pt>
                <c:pt idx="6208">
                  <c:v>-91.032454849999993</c:v>
                </c:pt>
                <c:pt idx="6209">
                  <c:v>-92.298838250000003</c:v>
                </c:pt>
                <c:pt idx="6210">
                  <c:v>-91.029127299999999</c:v>
                </c:pt>
                <c:pt idx="6211">
                  <c:v>-92.685085189999995</c:v>
                </c:pt>
                <c:pt idx="6212">
                  <c:v>-91.649760909999998</c:v>
                </c:pt>
                <c:pt idx="6213">
                  <c:v>-89.700675059999995</c:v>
                </c:pt>
                <c:pt idx="6214">
                  <c:v>-90.705951760000005</c:v>
                </c:pt>
                <c:pt idx="6215">
                  <c:v>-91.385873649999994</c:v>
                </c:pt>
                <c:pt idx="6216">
                  <c:v>-91.615820409999998</c:v>
                </c:pt>
                <c:pt idx="6217">
                  <c:v>-91.278669300000004</c:v>
                </c:pt>
                <c:pt idx="6218">
                  <c:v>-92.221528329999998</c:v>
                </c:pt>
                <c:pt idx="6219">
                  <c:v>-90.690674439999995</c:v>
                </c:pt>
                <c:pt idx="6220">
                  <c:v>-90.241441469999998</c:v>
                </c:pt>
                <c:pt idx="6221">
                  <c:v>-91.355547610000002</c:v>
                </c:pt>
                <c:pt idx="6222">
                  <c:v>-90.858692970000007</c:v>
                </c:pt>
                <c:pt idx="6223">
                  <c:v>-90.4103286</c:v>
                </c:pt>
                <c:pt idx="6224">
                  <c:v>-91.509574130000004</c:v>
                </c:pt>
                <c:pt idx="6225">
                  <c:v>-90.381441670000001</c:v>
                </c:pt>
                <c:pt idx="6226">
                  <c:v>-91.463439339999994</c:v>
                </c:pt>
                <c:pt idx="6227">
                  <c:v>-91.308189870000007</c:v>
                </c:pt>
                <c:pt idx="6228">
                  <c:v>-90.965887080000002</c:v>
                </c:pt>
                <c:pt idx="6229">
                  <c:v>-91.047354889999994</c:v>
                </c:pt>
                <c:pt idx="6230">
                  <c:v>-90.42678162</c:v>
                </c:pt>
                <c:pt idx="6231">
                  <c:v>-90.906620619999998</c:v>
                </c:pt>
                <c:pt idx="6232">
                  <c:v>-92.438731410000003</c:v>
                </c:pt>
                <c:pt idx="6233">
                  <c:v>-92.548556140000002</c:v>
                </c:pt>
                <c:pt idx="6234">
                  <c:v>-92.284481450000001</c:v>
                </c:pt>
                <c:pt idx="6235">
                  <c:v>-92.148393409999997</c:v>
                </c:pt>
                <c:pt idx="6236">
                  <c:v>-91.466729709999996</c:v>
                </c:pt>
                <c:pt idx="6237">
                  <c:v>-92.085845320000004</c:v>
                </c:pt>
                <c:pt idx="6238">
                  <c:v>-91.668527479999995</c:v>
                </c:pt>
                <c:pt idx="6239">
                  <c:v>-91.838087939999994</c:v>
                </c:pt>
                <c:pt idx="6240">
                  <c:v>-91.31000856</c:v>
                </c:pt>
                <c:pt idx="6241">
                  <c:v>-90.830204010000003</c:v>
                </c:pt>
                <c:pt idx="6242">
                  <c:v>-90.862939780000005</c:v>
                </c:pt>
                <c:pt idx="6243">
                  <c:v>-92.906392670000002</c:v>
                </c:pt>
                <c:pt idx="6244">
                  <c:v>-91.062254139999993</c:v>
                </c:pt>
                <c:pt idx="6245">
                  <c:v>-92.392272030000001</c:v>
                </c:pt>
                <c:pt idx="6246">
                  <c:v>-92.254249520000002</c:v>
                </c:pt>
                <c:pt idx="6247">
                  <c:v>-92.068568810000002</c:v>
                </c:pt>
                <c:pt idx="6248">
                  <c:v>-89.77769146</c:v>
                </c:pt>
                <c:pt idx="6249">
                  <c:v>-92.545632560000001</c:v>
                </c:pt>
                <c:pt idx="6250">
                  <c:v>-91.385999260000006</c:v>
                </c:pt>
                <c:pt idx="6251">
                  <c:v>-91.000265540000001</c:v>
                </c:pt>
                <c:pt idx="6252">
                  <c:v>-91.371924500000006</c:v>
                </c:pt>
                <c:pt idx="6253">
                  <c:v>-91.309868359999996</c:v>
                </c:pt>
                <c:pt idx="6254">
                  <c:v>-91.636637919999998</c:v>
                </c:pt>
                <c:pt idx="6255">
                  <c:v>-90.893960770000007</c:v>
                </c:pt>
                <c:pt idx="6256">
                  <c:v>-91.637454669999997</c:v>
                </c:pt>
                <c:pt idx="6257">
                  <c:v>-91.002602769999996</c:v>
                </c:pt>
                <c:pt idx="6258">
                  <c:v>-91.619990909999999</c:v>
                </c:pt>
                <c:pt idx="6259">
                  <c:v>-92.795288889999995</c:v>
                </c:pt>
                <c:pt idx="6260">
                  <c:v>-93.030028119999997</c:v>
                </c:pt>
                <c:pt idx="6261">
                  <c:v>-90.120873669999995</c:v>
                </c:pt>
                <c:pt idx="6262">
                  <c:v>-91.190356489999999</c:v>
                </c:pt>
                <c:pt idx="6263">
                  <c:v>-90.908848449999994</c:v>
                </c:pt>
                <c:pt idx="6264">
                  <c:v>-92.377534990000001</c:v>
                </c:pt>
                <c:pt idx="6265">
                  <c:v>-90.105711869999993</c:v>
                </c:pt>
                <c:pt idx="6266">
                  <c:v>-91.139812890000002</c:v>
                </c:pt>
                <c:pt idx="6267">
                  <c:v>-92.112839579999999</c:v>
                </c:pt>
                <c:pt idx="6268">
                  <c:v>-91.447032739999997</c:v>
                </c:pt>
                <c:pt idx="6269">
                  <c:v>-91.031494309999999</c:v>
                </c:pt>
                <c:pt idx="6270">
                  <c:v>-91.666060799999997</c:v>
                </c:pt>
                <c:pt idx="6271">
                  <c:v>-92.439372000000006</c:v>
                </c:pt>
                <c:pt idx="6272">
                  <c:v>-91.790677479999999</c:v>
                </c:pt>
                <c:pt idx="6273">
                  <c:v>-93.555440959999999</c:v>
                </c:pt>
                <c:pt idx="6274">
                  <c:v>-90.366026160000004</c:v>
                </c:pt>
                <c:pt idx="6275">
                  <c:v>-90.689191500000007</c:v>
                </c:pt>
                <c:pt idx="6276">
                  <c:v>-91.681351910000004</c:v>
                </c:pt>
                <c:pt idx="6277">
                  <c:v>-91.463509310000006</c:v>
                </c:pt>
                <c:pt idx="6278">
                  <c:v>-90.843723769999997</c:v>
                </c:pt>
                <c:pt idx="6279">
                  <c:v>-91.170276369999996</c:v>
                </c:pt>
                <c:pt idx="6280">
                  <c:v>-92.19139371</c:v>
                </c:pt>
                <c:pt idx="6281">
                  <c:v>-91.851280110000005</c:v>
                </c:pt>
                <c:pt idx="6282">
                  <c:v>-90.874907899999997</c:v>
                </c:pt>
                <c:pt idx="6283">
                  <c:v>-91.044591429999997</c:v>
                </c:pt>
                <c:pt idx="6284">
                  <c:v>-91.923547709999994</c:v>
                </c:pt>
                <c:pt idx="6285">
                  <c:v>-91.166414700000004</c:v>
                </c:pt>
                <c:pt idx="6286">
                  <c:v>-92.388440009999997</c:v>
                </c:pt>
                <c:pt idx="6287">
                  <c:v>-92.249475450000006</c:v>
                </c:pt>
                <c:pt idx="6288">
                  <c:v>-93.33099206</c:v>
                </c:pt>
                <c:pt idx="6289">
                  <c:v>-92.3726609</c:v>
                </c:pt>
                <c:pt idx="6290">
                  <c:v>-92.821220949999997</c:v>
                </c:pt>
                <c:pt idx="6291">
                  <c:v>-90.872945689999995</c:v>
                </c:pt>
                <c:pt idx="6292">
                  <c:v>-91.784023120000001</c:v>
                </c:pt>
                <c:pt idx="6293">
                  <c:v>-91.197231270000003</c:v>
                </c:pt>
                <c:pt idx="6294">
                  <c:v>-93.844255059999995</c:v>
                </c:pt>
                <c:pt idx="6295">
                  <c:v>-93.423466210000001</c:v>
                </c:pt>
                <c:pt idx="6296">
                  <c:v>-90.823812189999998</c:v>
                </c:pt>
                <c:pt idx="6297">
                  <c:v>-90.253318300000004</c:v>
                </c:pt>
                <c:pt idx="6298">
                  <c:v>-92.622531339999995</c:v>
                </c:pt>
                <c:pt idx="6299">
                  <c:v>-92.06126811</c:v>
                </c:pt>
                <c:pt idx="6300">
                  <c:v>-91.923273280000004</c:v>
                </c:pt>
                <c:pt idx="6301">
                  <c:v>-91.198522449999999</c:v>
                </c:pt>
                <c:pt idx="6302">
                  <c:v>-91.384567050000001</c:v>
                </c:pt>
                <c:pt idx="6303">
                  <c:v>-91.646642610000001</c:v>
                </c:pt>
                <c:pt idx="6304">
                  <c:v>-91.490512710000004</c:v>
                </c:pt>
                <c:pt idx="6305">
                  <c:v>-92.028731370000003</c:v>
                </c:pt>
                <c:pt idx="6306">
                  <c:v>-92.04800152</c:v>
                </c:pt>
                <c:pt idx="6307">
                  <c:v>-92.159924899999993</c:v>
                </c:pt>
                <c:pt idx="6308">
                  <c:v>-91.167130819999997</c:v>
                </c:pt>
                <c:pt idx="6309">
                  <c:v>-90.408852539999998</c:v>
                </c:pt>
                <c:pt idx="6310">
                  <c:v>-91.784270930000005</c:v>
                </c:pt>
                <c:pt idx="6311">
                  <c:v>-91.523583680000002</c:v>
                </c:pt>
                <c:pt idx="6312">
                  <c:v>-91.028012579999995</c:v>
                </c:pt>
                <c:pt idx="6313">
                  <c:v>-92.699406809999999</c:v>
                </c:pt>
                <c:pt idx="6314">
                  <c:v>-91.150115200000002</c:v>
                </c:pt>
                <c:pt idx="6315">
                  <c:v>-91.662943619999993</c:v>
                </c:pt>
                <c:pt idx="6316">
                  <c:v>-89.880546080000002</c:v>
                </c:pt>
                <c:pt idx="6317">
                  <c:v>-91.320884710000001</c:v>
                </c:pt>
                <c:pt idx="6318">
                  <c:v>-91.368930640000002</c:v>
                </c:pt>
                <c:pt idx="6319">
                  <c:v>-92.220946240000004</c:v>
                </c:pt>
                <c:pt idx="6320">
                  <c:v>-91.583391149999997</c:v>
                </c:pt>
                <c:pt idx="6321">
                  <c:v>-91.058942180000003</c:v>
                </c:pt>
                <c:pt idx="6322">
                  <c:v>-91.136560130000007</c:v>
                </c:pt>
                <c:pt idx="6323">
                  <c:v>-91.32226412</c:v>
                </c:pt>
                <c:pt idx="6324">
                  <c:v>-90.545222469999999</c:v>
                </c:pt>
                <c:pt idx="6325">
                  <c:v>-91.304514479999995</c:v>
                </c:pt>
                <c:pt idx="6326">
                  <c:v>-91.477643279999995</c:v>
                </c:pt>
                <c:pt idx="6327">
                  <c:v>-92.625271670000004</c:v>
                </c:pt>
                <c:pt idx="6328">
                  <c:v>-91.275492310000004</c:v>
                </c:pt>
                <c:pt idx="6329">
                  <c:v>-91.273836950000003</c:v>
                </c:pt>
                <c:pt idx="6330">
                  <c:v>-91.216496219999996</c:v>
                </c:pt>
                <c:pt idx="6331">
                  <c:v>-92.854959070000007</c:v>
                </c:pt>
                <c:pt idx="6332">
                  <c:v>-91.323217659999997</c:v>
                </c:pt>
                <c:pt idx="6333">
                  <c:v>-92.516371550000002</c:v>
                </c:pt>
                <c:pt idx="6334">
                  <c:v>-92.545299670000006</c:v>
                </c:pt>
                <c:pt idx="6335">
                  <c:v>-89.142336520000001</c:v>
                </c:pt>
                <c:pt idx="6336">
                  <c:v>-90.877228619999997</c:v>
                </c:pt>
                <c:pt idx="6337">
                  <c:v>-92.081298279999999</c:v>
                </c:pt>
                <c:pt idx="6338">
                  <c:v>-92.115107789999996</c:v>
                </c:pt>
                <c:pt idx="6339">
                  <c:v>-92.979886030000003</c:v>
                </c:pt>
                <c:pt idx="6340">
                  <c:v>-91.353732289999996</c:v>
                </c:pt>
                <c:pt idx="6341">
                  <c:v>-91.925201770000001</c:v>
                </c:pt>
                <c:pt idx="6342">
                  <c:v>-91.784577409999997</c:v>
                </c:pt>
                <c:pt idx="6343">
                  <c:v>-91.337493550000005</c:v>
                </c:pt>
                <c:pt idx="6344">
                  <c:v>-91.849695420000003</c:v>
                </c:pt>
                <c:pt idx="6345">
                  <c:v>-92.129362229999998</c:v>
                </c:pt>
                <c:pt idx="6346">
                  <c:v>-92.391080130000006</c:v>
                </c:pt>
                <c:pt idx="6347">
                  <c:v>-92.421869509999993</c:v>
                </c:pt>
                <c:pt idx="6348">
                  <c:v>-91.771718899999996</c:v>
                </c:pt>
                <c:pt idx="6349">
                  <c:v>-91.771019109999997</c:v>
                </c:pt>
                <c:pt idx="6350">
                  <c:v>-91.664500919999995</c:v>
                </c:pt>
                <c:pt idx="6351">
                  <c:v>-92.775941660000001</c:v>
                </c:pt>
                <c:pt idx="6352">
                  <c:v>-90.906184440000004</c:v>
                </c:pt>
                <c:pt idx="6353">
                  <c:v>-92.625763399999997</c:v>
                </c:pt>
                <c:pt idx="6354">
                  <c:v>-91.584149490000001</c:v>
                </c:pt>
                <c:pt idx="6355">
                  <c:v>-91.796886040000004</c:v>
                </c:pt>
                <c:pt idx="6356">
                  <c:v>-91.957234889999995</c:v>
                </c:pt>
                <c:pt idx="6357">
                  <c:v>-91.632704000000004</c:v>
                </c:pt>
                <c:pt idx="6358">
                  <c:v>-91.925899810000004</c:v>
                </c:pt>
                <c:pt idx="6359">
                  <c:v>-91.339017429999998</c:v>
                </c:pt>
                <c:pt idx="6360">
                  <c:v>-91.339829570000006</c:v>
                </c:pt>
                <c:pt idx="6361">
                  <c:v>-92.128653929999999</c:v>
                </c:pt>
                <c:pt idx="6362">
                  <c:v>-91.306650989999994</c:v>
                </c:pt>
                <c:pt idx="6363">
                  <c:v>-91.444714000000005</c:v>
                </c:pt>
                <c:pt idx="6364">
                  <c:v>-90.981251670000006</c:v>
                </c:pt>
                <c:pt idx="6365">
                  <c:v>-92.125350159999996</c:v>
                </c:pt>
                <c:pt idx="6366">
                  <c:v>-91.510548889999995</c:v>
                </c:pt>
                <c:pt idx="6367">
                  <c:v>-91.726119260000004</c:v>
                </c:pt>
                <c:pt idx="6368">
                  <c:v>-91.371488850000006</c:v>
                </c:pt>
                <c:pt idx="6369">
                  <c:v>-91.308269859999996</c:v>
                </c:pt>
                <c:pt idx="6370">
                  <c:v>-91.308211229999998</c:v>
                </c:pt>
                <c:pt idx="6371">
                  <c:v>-91.491481719999996</c:v>
                </c:pt>
                <c:pt idx="6372">
                  <c:v>-91.551977050000005</c:v>
                </c:pt>
                <c:pt idx="6373">
                  <c:v>-92.202710749999994</c:v>
                </c:pt>
                <c:pt idx="6374">
                  <c:v>-91.817014119999996</c:v>
                </c:pt>
                <c:pt idx="6375">
                  <c:v>-91.784703690000001</c:v>
                </c:pt>
                <c:pt idx="6376">
                  <c:v>-91.646360810000004</c:v>
                </c:pt>
                <c:pt idx="6377">
                  <c:v>-91.402606989999995</c:v>
                </c:pt>
                <c:pt idx="6378">
                  <c:v>-92.575828240000007</c:v>
                </c:pt>
                <c:pt idx="6379">
                  <c:v>-92.171870870000006</c:v>
                </c:pt>
                <c:pt idx="6380">
                  <c:v>-92.094983959999993</c:v>
                </c:pt>
                <c:pt idx="6381">
                  <c:v>-91.507697489999998</c:v>
                </c:pt>
                <c:pt idx="6382">
                  <c:v>-91.848230599999994</c:v>
                </c:pt>
                <c:pt idx="6383">
                  <c:v>-91.581642430000002</c:v>
                </c:pt>
                <c:pt idx="6384">
                  <c:v>-90.497879089999998</c:v>
                </c:pt>
                <c:pt idx="6385">
                  <c:v>-92.575043649999998</c:v>
                </c:pt>
                <c:pt idx="6386">
                  <c:v>-90.900768679999999</c:v>
                </c:pt>
                <c:pt idx="6387">
                  <c:v>-92.557967329999997</c:v>
                </c:pt>
                <c:pt idx="6388">
                  <c:v>-92.24871254</c:v>
                </c:pt>
                <c:pt idx="6389">
                  <c:v>-90.775932490000002</c:v>
                </c:pt>
                <c:pt idx="6390">
                  <c:v>-91.817680899999999</c:v>
                </c:pt>
                <c:pt idx="6391">
                  <c:v>-92.127769270000002</c:v>
                </c:pt>
                <c:pt idx="6392">
                  <c:v>-93.441816540000005</c:v>
                </c:pt>
                <c:pt idx="6393">
                  <c:v>-92.218446729999997</c:v>
                </c:pt>
                <c:pt idx="6394">
                  <c:v>-93.611219869999999</c:v>
                </c:pt>
                <c:pt idx="6395">
                  <c:v>-91.597866460000006</c:v>
                </c:pt>
                <c:pt idx="6396">
                  <c:v>-92.419743789999998</c:v>
                </c:pt>
                <c:pt idx="6397">
                  <c:v>-91.089642049999995</c:v>
                </c:pt>
                <c:pt idx="6398">
                  <c:v>-91.153556440000003</c:v>
                </c:pt>
                <c:pt idx="6399">
                  <c:v>-91.476354079999993</c:v>
                </c:pt>
                <c:pt idx="6400">
                  <c:v>-91.413420669999994</c:v>
                </c:pt>
                <c:pt idx="6401">
                  <c:v>-90.426802129999999</c:v>
                </c:pt>
                <c:pt idx="6402">
                  <c:v>-91.538225170000004</c:v>
                </c:pt>
                <c:pt idx="6403">
                  <c:v>-92.820365839999994</c:v>
                </c:pt>
                <c:pt idx="6404">
                  <c:v>-91.385124559999994</c:v>
                </c:pt>
                <c:pt idx="6405">
                  <c:v>-93.146488180000006</c:v>
                </c:pt>
                <c:pt idx="6406">
                  <c:v>-91.677918919999996</c:v>
                </c:pt>
                <c:pt idx="6407">
                  <c:v>-92.731375740000004</c:v>
                </c:pt>
                <c:pt idx="6408">
                  <c:v>-92.220242170000006</c:v>
                </c:pt>
                <c:pt idx="6409">
                  <c:v>-91.307414699999995</c:v>
                </c:pt>
                <c:pt idx="6410">
                  <c:v>-91.804982749999994</c:v>
                </c:pt>
                <c:pt idx="6411">
                  <c:v>-90.226359059999993</c:v>
                </c:pt>
                <c:pt idx="6412">
                  <c:v>-92.236568890000001</c:v>
                </c:pt>
                <c:pt idx="6413">
                  <c:v>-91.186224999999993</c:v>
                </c:pt>
                <c:pt idx="6414">
                  <c:v>-91.308266500000002</c:v>
                </c:pt>
                <c:pt idx="6415">
                  <c:v>-91.014805800000005</c:v>
                </c:pt>
                <c:pt idx="6416">
                  <c:v>-91.835050109999997</c:v>
                </c:pt>
                <c:pt idx="6417">
                  <c:v>-92.115809709999994</c:v>
                </c:pt>
                <c:pt idx="6418">
                  <c:v>-91.540141689999999</c:v>
                </c:pt>
                <c:pt idx="6419">
                  <c:v>-92.097901399999998</c:v>
                </c:pt>
                <c:pt idx="6420">
                  <c:v>-91.01452836</c:v>
                </c:pt>
                <c:pt idx="6421">
                  <c:v>-92.299007950000004</c:v>
                </c:pt>
                <c:pt idx="6422">
                  <c:v>-91.974259290000006</c:v>
                </c:pt>
                <c:pt idx="6423">
                  <c:v>-91.306262149999995</c:v>
                </c:pt>
                <c:pt idx="6424">
                  <c:v>-91.71233848</c:v>
                </c:pt>
                <c:pt idx="6425">
                  <c:v>-93.459690109999997</c:v>
                </c:pt>
                <c:pt idx="6426">
                  <c:v>-91.743396189999999</c:v>
                </c:pt>
                <c:pt idx="6427">
                  <c:v>-91.276892889999999</c:v>
                </c:pt>
                <c:pt idx="6428">
                  <c:v>-91.231866460000006</c:v>
                </c:pt>
                <c:pt idx="6429">
                  <c:v>-92.668647039999996</c:v>
                </c:pt>
                <c:pt idx="6430">
                  <c:v>-91.354132390000004</c:v>
                </c:pt>
                <c:pt idx="6431">
                  <c:v>-91.974314149999998</c:v>
                </c:pt>
                <c:pt idx="6432">
                  <c:v>-91.884231229999997</c:v>
                </c:pt>
                <c:pt idx="6433">
                  <c:v>-90.890967250000003</c:v>
                </c:pt>
                <c:pt idx="6434">
                  <c:v>-92.282552539999998</c:v>
                </c:pt>
                <c:pt idx="6435">
                  <c:v>-92.794764970000003</c:v>
                </c:pt>
                <c:pt idx="6436">
                  <c:v>-91.633039839999995</c:v>
                </c:pt>
                <c:pt idx="6437">
                  <c:v>-91.991337700000003</c:v>
                </c:pt>
                <c:pt idx="6438">
                  <c:v>-91.696455240000006</c:v>
                </c:pt>
                <c:pt idx="6439">
                  <c:v>-93.600399330000002</c:v>
                </c:pt>
                <c:pt idx="6440">
                  <c:v>-91.03020764</c:v>
                </c:pt>
                <c:pt idx="6441">
                  <c:v>-91.27770701</c:v>
                </c:pt>
                <c:pt idx="6442">
                  <c:v>-93.19675325</c:v>
                </c:pt>
                <c:pt idx="6443">
                  <c:v>-90.501772560000006</c:v>
                </c:pt>
                <c:pt idx="6444">
                  <c:v>-90.811802360000001</c:v>
                </c:pt>
                <c:pt idx="6445">
                  <c:v>-91.649819840000006</c:v>
                </c:pt>
                <c:pt idx="6446">
                  <c:v>-92.439713130000001</c:v>
                </c:pt>
                <c:pt idx="6447">
                  <c:v>-91.682022689999997</c:v>
                </c:pt>
                <c:pt idx="6448">
                  <c:v>-92.456589010000002</c:v>
                </c:pt>
                <c:pt idx="6449">
                  <c:v>-92.444838219999994</c:v>
                </c:pt>
                <c:pt idx="6450">
                  <c:v>-91.187476489999995</c:v>
                </c:pt>
                <c:pt idx="6451">
                  <c:v>-91.871325189999993</c:v>
                </c:pt>
                <c:pt idx="6452">
                  <c:v>-92.255049189999994</c:v>
                </c:pt>
                <c:pt idx="6453">
                  <c:v>-91.791839789999997</c:v>
                </c:pt>
                <c:pt idx="6454">
                  <c:v>-92.532532430000003</c:v>
                </c:pt>
                <c:pt idx="6455">
                  <c:v>-92.671112070000007</c:v>
                </c:pt>
                <c:pt idx="6456">
                  <c:v>-92.023196049999996</c:v>
                </c:pt>
                <c:pt idx="6457">
                  <c:v>-91.326452579999994</c:v>
                </c:pt>
                <c:pt idx="6458">
                  <c:v>-91.340830019999999</c:v>
                </c:pt>
                <c:pt idx="6459">
                  <c:v>-91.139012370000003</c:v>
                </c:pt>
                <c:pt idx="6460">
                  <c:v>-92.192080860000004</c:v>
                </c:pt>
                <c:pt idx="6461">
                  <c:v>-91.804596119999999</c:v>
                </c:pt>
                <c:pt idx="6462">
                  <c:v>-92.068384140000006</c:v>
                </c:pt>
                <c:pt idx="6463">
                  <c:v>-93.200862860000001</c:v>
                </c:pt>
                <c:pt idx="6464">
                  <c:v>-92.580802449999993</c:v>
                </c:pt>
                <c:pt idx="6465">
                  <c:v>-92.132073070000004</c:v>
                </c:pt>
                <c:pt idx="6466">
                  <c:v>-93.218815050000003</c:v>
                </c:pt>
                <c:pt idx="6467">
                  <c:v>-92.703659029999997</c:v>
                </c:pt>
                <c:pt idx="6468">
                  <c:v>-92.752523420000003</c:v>
                </c:pt>
                <c:pt idx="6469">
                  <c:v>-91.640219340000002</c:v>
                </c:pt>
                <c:pt idx="6470">
                  <c:v>-93.157126340000005</c:v>
                </c:pt>
                <c:pt idx="6471">
                  <c:v>-92.473150239999995</c:v>
                </c:pt>
                <c:pt idx="6472">
                  <c:v>-92.105730149999999</c:v>
                </c:pt>
                <c:pt idx="6473">
                  <c:v>-93.545073509999995</c:v>
                </c:pt>
                <c:pt idx="6474">
                  <c:v>-93.54475893</c:v>
                </c:pt>
                <c:pt idx="6475">
                  <c:v>-91.470816240000005</c:v>
                </c:pt>
                <c:pt idx="6476">
                  <c:v>-93.915605510000006</c:v>
                </c:pt>
                <c:pt idx="6477">
                  <c:v>-92.552507779999999</c:v>
                </c:pt>
                <c:pt idx="6478">
                  <c:v>-91.813819289999998</c:v>
                </c:pt>
                <c:pt idx="6479">
                  <c:v>-92.64570732</c:v>
                </c:pt>
                <c:pt idx="6480">
                  <c:v>-93.788686229999996</c:v>
                </c:pt>
                <c:pt idx="6481">
                  <c:v>-92.423811549999996</c:v>
                </c:pt>
                <c:pt idx="6482">
                  <c:v>-93.047151069999998</c:v>
                </c:pt>
                <c:pt idx="6483">
                  <c:v>-92.672529760000003</c:v>
                </c:pt>
                <c:pt idx="6484">
                  <c:v>-93.925724529999997</c:v>
                </c:pt>
                <c:pt idx="6485">
                  <c:v>-93.728430320000001</c:v>
                </c:pt>
                <c:pt idx="6486">
                  <c:v>-93.338105220000003</c:v>
                </c:pt>
                <c:pt idx="6487">
                  <c:v>-93.183230839999993</c:v>
                </c:pt>
                <c:pt idx="6488">
                  <c:v>-93.618673749999999</c:v>
                </c:pt>
                <c:pt idx="6489">
                  <c:v>-93.695692699999995</c:v>
                </c:pt>
                <c:pt idx="6490">
                  <c:v>-94.235757340000006</c:v>
                </c:pt>
                <c:pt idx="6491">
                  <c:v>-92.826055740000001</c:v>
                </c:pt>
                <c:pt idx="6492">
                  <c:v>-93.599829029999995</c:v>
                </c:pt>
                <c:pt idx="6493">
                  <c:v>-93.011318599999996</c:v>
                </c:pt>
                <c:pt idx="6494">
                  <c:v>-95.056908480000004</c:v>
                </c:pt>
                <c:pt idx="6495">
                  <c:v>-93.553931320000004</c:v>
                </c:pt>
                <c:pt idx="6496">
                  <c:v>-94.696529459999994</c:v>
                </c:pt>
                <c:pt idx="6497">
                  <c:v>-94.586431989999994</c:v>
                </c:pt>
                <c:pt idx="6498">
                  <c:v>-93.399572860000006</c:v>
                </c:pt>
                <c:pt idx="6499">
                  <c:v>-94.422361820000006</c:v>
                </c:pt>
                <c:pt idx="6500">
                  <c:v>-95.350669280000005</c:v>
                </c:pt>
                <c:pt idx="6501">
                  <c:v>-93.493365170000004</c:v>
                </c:pt>
                <c:pt idx="6502">
                  <c:v>-93.434441050000004</c:v>
                </c:pt>
                <c:pt idx="6503">
                  <c:v>-93.322778139999997</c:v>
                </c:pt>
                <c:pt idx="6504">
                  <c:v>-95.118540670000002</c:v>
                </c:pt>
                <c:pt idx="6505">
                  <c:v>-93.865871220000002</c:v>
                </c:pt>
                <c:pt idx="6506">
                  <c:v>-93.753034220000004</c:v>
                </c:pt>
                <c:pt idx="6507">
                  <c:v>-93.693482189999997</c:v>
                </c:pt>
                <c:pt idx="6508">
                  <c:v>-96.136488330000006</c:v>
                </c:pt>
                <c:pt idx="6509">
                  <c:v>-95.506976159999994</c:v>
                </c:pt>
                <c:pt idx="6510">
                  <c:v>-94.44060623</c:v>
                </c:pt>
                <c:pt idx="6511">
                  <c:v>-95.988049279999998</c:v>
                </c:pt>
                <c:pt idx="6512">
                  <c:v>-94.764125910000004</c:v>
                </c:pt>
                <c:pt idx="6513">
                  <c:v>-95.645326460000007</c:v>
                </c:pt>
                <c:pt idx="6514">
                  <c:v>-94.699582489999997</c:v>
                </c:pt>
                <c:pt idx="6515">
                  <c:v>-95.195775870000006</c:v>
                </c:pt>
                <c:pt idx="6516">
                  <c:v>-93.802396959999996</c:v>
                </c:pt>
                <c:pt idx="6517">
                  <c:v>-93.971880580000004</c:v>
                </c:pt>
                <c:pt idx="6518">
                  <c:v>-94.72910693</c:v>
                </c:pt>
                <c:pt idx="6519">
                  <c:v>-94.23526176</c:v>
                </c:pt>
                <c:pt idx="6520">
                  <c:v>-94.419126629999994</c:v>
                </c:pt>
                <c:pt idx="6521">
                  <c:v>-94.71637973</c:v>
                </c:pt>
                <c:pt idx="6522">
                  <c:v>-95.877269220000002</c:v>
                </c:pt>
                <c:pt idx="6523">
                  <c:v>-96.727030290000002</c:v>
                </c:pt>
                <c:pt idx="6524">
                  <c:v>-94.700134629999994</c:v>
                </c:pt>
                <c:pt idx="6525">
                  <c:v>-95.437550689999995</c:v>
                </c:pt>
                <c:pt idx="6526">
                  <c:v>-95.596365160000005</c:v>
                </c:pt>
                <c:pt idx="6527">
                  <c:v>-95.983092130000003</c:v>
                </c:pt>
                <c:pt idx="6528">
                  <c:v>-95.691953080000005</c:v>
                </c:pt>
                <c:pt idx="6529">
                  <c:v>-94.592776950000001</c:v>
                </c:pt>
                <c:pt idx="6530">
                  <c:v>-95.365945060000001</c:v>
                </c:pt>
                <c:pt idx="6531">
                  <c:v>-94.746379649999994</c:v>
                </c:pt>
                <c:pt idx="6532">
                  <c:v>-94.898374369999999</c:v>
                </c:pt>
                <c:pt idx="6533">
                  <c:v>-95.179179980000001</c:v>
                </c:pt>
                <c:pt idx="6534">
                  <c:v>-94.70123753</c:v>
                </c:pt>
                <c:pt idx="6535">
                  <c:v>-96.433526959999995</c:v>
                </c:pt>
                <c:pt idx="6536">
                  <c:v>-95.208799010000007</c:v>
                </c:pt>
                <c:pt idx="6537">
                  <c:v>-94.392895480000007</c:v>
                </c:pt>
                <c:pt idx="6538">
                  <c:v>-93.906547189999998</c:v>
                </c:pt>
                <c:pt idx="6539">
                  <c:v>-95.708325070000001</c:v>
                </c:pt>
                <c:pt idx="6540">
                  <c:v>-95.39748419</c:v>
                </c:pt>
                <c:pt idx="6541">
                  <c:v>-96.263911340000007</c:v>
                </c:pt>
                <c:pt idx="6542">
                  <c:v>-96.094290450000003</c:v>
                </c:pt>
                <c:pt idx="6543">
                  <c:v>-95.162385999999998</c:v>
                </c:pt>
                <c:pt idx="6544">
                  <c:v>-94.699076180000006</c:v>
                </c:pt>
                <c:pt idx="6545">
                  <c:v>-96.017287030000006</c:v>
                </c:pt>
                <c:pt idx="6546">
                  <c:v>-95.134729649999997</c:v>
                </c:pt>
                <c:pt idx="6547">
                  <c:v>-95.090883669999997</c:v>
                </c:pt>
                <c:pt idx="6548">
                  <c:v>-96.326421120000006</c:v>
                </c:pt>
                <c:pt idx="6549">
                  <c:v>-96.758013539999993</c:v>
                </c:pt>
                <c:pt idx="6550">
                  <c:v>-95.628796390000005</c:v>
                </c:pt>
                <c:pt idx="6551">
                  <c:v>-95.644958279999997</c:v>
                </c:pt>
                <c:pt idx="6552">
                  <c:v>-94.299166110000002</c:v>
                </c:pt>
                <c:pt idx="6553">
                  <c:v>-95.554845330000006</c:v>
                </c:pt>
                <c:pt idx="6554">
                  <c:v>-95.905415660000003</c:v>
                </c:pt>
                <c:pt idx="6555">
                  <c:v>-95.69327414</c:v>
                </c:pt>
                <c:pt idx="6556">
                  <c:v>-95.814855649999998</c:v>
                </c:pt>
                <c:pt idx="6557">
                  <c:v>-94.330998320000006</c:v>
                </c:pt>
                <c:pt idx="6558">
                  <c:v>-96.207851899999994</c:v>
                </c:pt>
                <c:pt idx="6559">
                  <c:v>-95.074115480000003</c:v>
                </c:pt>
                <c:pt idx="6560">
                  <c:v>-93.79048976</c:v>
                </c:pt>
                <c:pt idx="6561">
                  <c:v>-94.824654510000002</c:v>
                </c:pt>
                <c:pt idx="6562">
                  <c:v>-96.081378999999998</c:v>
                </c:pt>
                <c:pt idx="6563">
                  <c:v>-97.088634909999996</c:v>
                </c:pt>
                <c:pt idx="6564">
                  <c:v>-96.328717670000003</c:v>
                </c:pt>
                <c:pt idx="6565">
                  <c:v>-95.353400789999995</c:v>
                </c:pt>
                <c:pt idx="6566">
                  <c:v>-96.885865469999999</c:v>
                </c:pt>
                <c:pt idx="6567">
                  <c:v>-95.989469130000003</c:v>
                </c:pt>
                <c:pt idx="6568">
                  <c:v>-96.452207020000003</c:v>
                </c:pt>
                <c:pt idx="6569">
                  <c:v>-95.418415400000001</c:v>
                </c:pt>
                <c:pt idx="6570">
                  <c:v>-96.283873819999997</c:v>
                </c:pt>
                <c:pt idx="6571">
                  <c:v>-95.212420350000002</c:v>
                </c:pt>
                <c:pt idx="6572">
                  <c:v>-96.638958489999993</c:v>
                </c:pt>
                <c:pt idx="6573">
                  <c:v>-96.003024789999998</c:v>
                </c:pt>
                <c:pt idx="6574">
                  <c:v>-95.567369830000004</c:v>
                </c:pt>
                <c:pt idx="6575">
                  <c:v>-95.278700569999998</c:v>
                </c:pt>
                <c:pt idx="6576">
                  <c:v>-95.370450739999995</c:v>
                </c:pt>
                <c:pt idx="6577">
                  <c:v>-96.191467700000004</c:v>
                </c:pt>
                <c:pt idx="6578">
                  <c:v>-95.261246110000002</c:v>
                </c:pt>
                <c:pt idx="6579">
                  <c:v>-96.73183684</c:v>
                </c:pt>
                <c:pt idx="6580">
                  <c:v>-96.330708540000003</c:v>
                </c:pt>
                <c:pt idx="6581">
                  <c:v>-96.265061399999993</c:v>
                </c:pt>
                <c:pt idx="6582">
                  <c:v>-95.974227229999997</c:v>
                </c:pt>
                <c:pt idx="6583">
                  <c:v>-96.315383179999998</c:v>
                </c:pt>
                <c:pt idx="6584">
                  <c:v>-96.114470560000001</c:v>
                </c:pt>
                <c:pt idx="6585">
                  <c:v>-96.020984159999998</c:v>
                </c:pt>
                <c:pt idx="6586">
                  <c:v>-96.592525800000004</c:v>
                </c:pt>
                <c:pt idx="6587">
                  <c:v>-97.631555480000003</c:v>
                </c:pt>
                <c:pt idx="6588">
                  <c:v>-94.583394970000001</c:v>
                </c:pt>
                <c:pt idx="6589">
                  <c:v>-95.804569610000001</c:v>
                </c:pt>
                <c:pt idx="6590">
                  <c:v>-97.357186970000001</c:v>
                </c:pt>
                <c:pt idx="6591">
                  <c:v>-95.667607189999998</c:v>
                </c:pt>
                <c:pt idx="6592">
                  <c:v>-96.625336340000004</c:v>
                </c:pt>
                <c:pt idx="6593">
                  <c:v>-96.920177899999999</c:v>
                </c:pt>
                <c:pt idx="6594">
                  <c:v>-97.386672189999999</c:v>
                </c:pt>
                <c:pt idx="6595">
                  <c:v>-97.048098929999995</c:v>
                </c:pt>
                <c:pt idx="6596">
                  <c:v>-96.010571470000002</c:v>
                </c:pt>
                <c:pt idx="6597">
                  <c:v>-96.337989489999998</c:v>
                </c:pt>
                <c:pt idx="6598">
                  <c:v>-95.976287560000003</c:v>
                </c:pt>
                <c:pt idx="6599">
                  <c:v>-95.499069710000001</c:v>
                </c:pt>
                <c:pt idx="6600">
                  <c:v>-96.908421099999998</c:v>
                </c:pt>
                <c:pt idx="6601">
                  <c:v>-96.627587500000004</c:v>
                </c:pt>
                <c:pt idx="6602">
                  <c:v>-97.417530099999993</c:v>
                </c:pt>
                <c:pt idx="6603">
                  <c:v>-96.630132520000004</c:v>
                </c:pt>
                <c:pt idx="6604">
                  <c:v>-94.862192910000005</c:v>
                </c:pt>
                <c:pt idx="6605">
                  <c:v>-95.466704960000001</c:v>
                </c:pt>
                <c:pt idx="6606">
                  <c:v>-95.868906719999998</c:v>
                </c:pt>
                <c:pt idx="6607">
                  <c:v>-95.808136709999999</c:v>
                </c:pt>
                <c:pt idx="6608">
                  <c:v>-95.316175700000002</c:v>
                </c:pt>
                <c:pt idx="6609">
                  <c:v>-95.701064549999998</c:v>
                </c:pt>
                <c:pt idx="6610">
                  <c:v>-95.113322049999994</c:v>
                </c:pt>
                <c:pt idx="6611">
                  <c:v>-96.209133219999998</c:v>
                </c:pt>
                <c:pt idx="6612">
                  <c:v>-95.86683386</c:v>
                </c:pt>
                <c:pt idx="6613">
                  <c:v>-96.012302860000005</c:v>
                </c:pt>
                <c:pt idx="6614">
                  <c:v>-95.067820330000004</c:v>
                </c:pt>
                <c:pt idx="6615">
                  <c:v>-96.27087856</c:v>
                </c:pt>
                <c:pt idx="6616">
                  <c:v>-96.273709440000005</c:v>
                </c:pt>
                <c:pt idx="6617">
                  <c:v>-95.342826549999998</c:v>
                </c:pt>
                <c:pt idx="6618">
                  <c:v>-95.826088100000007</c:v>
                </c:pt>
                <c:pt idx="6619">
                  <c:v>-97.031427829999998</c:v>
                </c:pt>
                <c:pt idx="6620">
                  <c:v>-95.994537190000003</c:v>
                </c:pt>
                <c:pt idx="6621">
                  <c:v>-97.229234570000003</c:v>
                </c:pt>
                <c:pt idx="6622">
                  <c:v>-95.839188530000001</c:v>
                </c:pt>
                <c:pt idx="6623">
                  <c:v>-96.722475119999999</c:v>
                </c:pt>
                <c:pt idx="6624">
                  <c:v>-96.319243119999996</c:v>
                </c:pt>
                <c:pt idx="6625">
                  <c:v>-96.120289929999998</c:v>
                </c:pt>
                <c:pt idx="6626">
                  <c:v>-95.497790280000004</c:v>
                </c:pt>
                <c:pt idx="6627">
                  <c:v>-95.329528999999994</c:v>
                </c:pt>
                <c:pt idx="6628">
                  <c:v>-96.674463489999994</c:v>
                </c:pt>
                <c:pt idx="6629">
                  <c:v>-95.391167690000003</c:v>
                </c:pt>
                <c:pt idx="6630">
                  <c:v>-94.913700579999997</c:v>
                </c:pt>
                <c:pt idx="6631">
                  <c:v>-96.958250509999999</c:v>
                </c:pt>
                <c:pt idx="6632">
                  <c:v>-96.629741150000001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E_170227_Return_half_loading!$J$1</c:f>
              <c:strCache>
                <c:ptCount val="1"/>
                <c:pt idx="0">
                  <c:v>SL06BZ</c:v>
                </c:pt>
              </c:strCache>
            </c:strRef>
          </c:tx>
          <c:marker>
            <c:symbol val="none"/>
          </c:marker>
          <c:xVal>
            <c:numRef>
              <c:f>E_170227_Return_half_loading!$B$2:$B$7096</c:f>
              <c:numCache>
                <c:formatCode>0</c:formatCode>
                <c:ptCount val="709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</c:numCache>
            </c:numRef>
          </c:xVal>
          <c:yVal>
            <c:numRef>
              <c:f>E_170227_Return_half_loading!$J$2:$J$7096</c:f>
              <c:numCache>
                <c:formatCode>General</c:formatCode>
                <c:ptCount val="7095"/>
                <c:pt idx="0">
                  <c:v>15.9389254</c:v>
                </c:pt>
                <c:pt idx="1">
                  <c:v>15.984367410000001</c:v>
                </c:pt>
                <c:pt idx="2">
                  <c:v>15.214568720000001</c:v>
                </c:pt>
                <c:pt idx="3">
                  <c:v>15.429421209999999</c:v>
                </c:pt>
                <c:pt idx="4">
                  <c:v>14.65664037</c:v>
                </c:pt>
                <c:pt idx="5">
                  <c:v>16.21766693</c:v>
                </c:pt>
                <c:pt idx="6">
                  <c:v>15.615649919999999</c:v>
                </c:pt>
                <c:pt idx="7">
                  <c:v>15.29076317</c:v>
                </c:pt>
                <c:pt idx="8">
                  <c:v>15.10468799</c:v>
                </c:pt>
                <c:pt idx="9">
                  <c:v>14.796608790000001</c:v>
                </c:pt>
                <c:pt idx="10">
                  <c:v>14.749274010000001</c:v>
                </c:pt>
                <c:pt idx="11">
                  <c:v>14.85749328</c:v>
                </c:pt>
                <c:pt idx="12">
                  <c:v>16.033904549999999</c:v>
                </c:pt>
                <c:pt idx="13">
                  <c:v>14.03878521</c:v>
                </c:pt>
                <c:pt idx="14">
                  <c:v>14.035941190000001</c:v>
                </c:pt>
                <c:pt idx="15">
                  <c:v>15.24536346</c:v>
                </c:pt>
                <c:pt idx="16">
                  <c:v>16.142555479999999</c:v>
                </c:pt>
                <c:pt idx="17">
                  <c:v>14.60806221</c:v>
                </c:pt>
                <c:pt idx="18">
                  <c:v>16.756846110000001</c:v>
                </c:pt>
                <c:pt idx="19">
                  <c:v>16.016565119999999</c:v>
                </c:pt>
                <c:pt idx="20">
                  <c:v>14.005299490000001</c:v>
                </c:pt>
                <c:pt idx="21">
                  <c:v>14.330893359999999</c:v>
                </c:pt>
                <c:pt idx="22">
                  <c:v>14.950587840000001</c:v>
                </c:pt>
                <c:pt idx="23">
                  <c:v>15.026299809999999</c:v>
                </c:pt>
                <c:pt idx="24">
                  <c:v>16.0321441</c:v>
                </c:pt>
                <c:pt idx="25">
                  <c:v>14.640864499999999</c:v>
                </c:pt>
                <c:pt idx="26">
                  <c:v>15.615924639999999</c:v>
                </c:pt>
                <c:pt idx="27">
                  <c:v>14.567558030000001</c:v>
                </c:pt>
                <c:pt idx="28">
                  <c:v>16.032865390000001</c:v>
                </c:pt>
                <c:pt idx="29">
                  <c:v>14.17530657</c:v>
                </c:pt>
                <c:pt idx="30">
                  <c:v>14.87108042</c:v>
                </c:pt>
                <c:pt idx="31">
                  <c:v>14.793944209999999</c:v>
                </c:pt>
                <c:pt idx="32">
                  <c:v>14.840009119999999</c:v>
                </c:pt>
                <c:pt idx="33">
                  <c:v>14.702054410000001</c:v>
                </c:pt>
                <c:pt idx="34">
                  <c:v>15.551878090000001</c:v>
                </c:pt>
                <c:pt idx="35">
                  <c:v>16.05913906</c:v>
                </c:pt>
                <c:pt idx="36">
                  <c:v>14.89736718</c:v>
                </c:pt>
                <c:pt idx="37">
                  <c:v>16.045944259999999</c:v>
                </c:pt>
                <c:pt idx="38">
                  <c:v>16.110474010000001</c:v>
                </c:pt>
                <c:pt idx="39">
                  <c:v>14.931299729999999</c:v>
                </c:pt>
                <c:pt idx="40">
                  <c:v>16.014359160000001</c:v>
                </c:pt>
                <c:pt idx="41">
                  <c:v>15.74114237</c:v>
                </c:pt>
                <c:pt idx="42">
                  <c:v>13.187208780000001</c:v>
                </c:pt>
                <c:pt idx="43">
                  <c:v>15.50494243</c:v>
                </c:pt>
                <c:pt idx="44">
                  <c:v>14.887923239999999</c:v>
                </c:pt>
                <c:pt idx="45">
                  <c:v>14.25389609</c:v>
                </c:pt>
                <c:pt idx="46">
                  <c:v>14.9345447</c:v>
                </c:pt>
                <c:pt idx="47">
                  <c:v>16.21932692</c:v>
                </c:pt>
                <c:pt idx="48">
                  <c:v>15.274638919999999</c:v>
                </c:pt>
                <c:pt idx="49">
                  <c:v>16.74224603</c:v>
                </c:pt>
                <c:pt idx="50">
                  <c:v>15.723360939999999</c:v>
                </c:pt>
                <c:pt idx="51">
                  <c:v>15.412534170000001</c:v>
                </c:pt>
                <c:pt idx="52">
                  <c:v>15.552257409999999</c:v>
                </c:pt>
                <c:pt idx="53">
                  <c:v>15.922621919999999</c:v>
                </c:pt>
                <c:pt idx="54">
                  <c:v>14.83827666</c:v>
                </c:pt>
                <c:pt idx="55">
                  <c:v>14.84155842</c:v>
                </c:pt>
                <c:pt idx="56">
                  <c:v>15.21164128</c:v>
                </c:pt>
                <c:pt idx="57">
                  <c:v>14.00506601</c:v>
                </c:pt>
                <c:pt idx="58">
                  <c:v>14.90147737</c:v>
                </c:pt>
                <c:pt idx="59">
                  <c:v>16.821897660000001</c:v>
                </c:pt>
                <c:pt idx="60">
                  <c:v>15.10155121</c:v>
                </c:pt>
                <c:pt idx="61">
                  <c:v>14.80900291</c:v>
                </c:pt>
                <c:pt idx="62">
                  <c:v>16.775909710000001</c:v>
                </c:pt>
                <c:pt idx="63">
                  <c:v>13.81657169</c:v>
                </c:pt>
                <c:pt idx="64">
                  <c:v>15.596423809999999</c:v>
                </c:pt>
                <c:pt idx="65">
                  <c:v>14.327939799999999</c:v>
                </c:pt>
                <c:pt idx="66">
                  <c:v>14.77420234</c:v>
                </c:pt>
                <c:pt idx="67">
                  <c:v>14.71769282</c:v>
                </c:pt>
                <c:pt idx="68">
                  <c:v>15.41017688</c:v>
                </c:pt>
                <c:pt idx="69">
                  <c:v>14.188331359999999</c:v>
                </c:pt>
                <c:pt idx="70">
                  <c:v>14.484550520000001</c:v>
                </c:pt>
                <c:pt idx="71">
                  <c:v>14.63629104</c:v>
                </c:pt>
                <c:pt idx="72">
                  <c:v>16.68222141</c:v>
                </c:pt>
                <c:pt idx="73">
                  <c:v>14.790519639999999</c:v>
                </c:pt>
                <c:pt idx="74">
                  <c:v>15.906200289999999</c:v>
                </c:pt>
                <c:pt idx="75">
                  <c:v>14.746626239999999</c:v>
                </c:pt>
                <c:pt idx="76">
                  <c:v>15.79810442</c:v>
                </c:pt>
                <c:pt idx="77">
                  <c:v>14.80930107</c:v>
                </c:pt>
                <c:pt idx="78">
                  <c:v>15.39491441</c:v>
                </c:pt>
                <c:pt idx="79">
                  <c:v>15.084173639999999</c:v>
                </c:pt>
                <c:pt idx="80">
                  <c:v>14.529490709999999</c:v>
                </c:pt>
                <c:pt idx="81">
                  <c:v>15.307160189999999</c:v>
                </c:pt>
                <c:pt idx="82">
                  <c:v>14.85773326</c:v>
                </c:pt>
                <c:pt idx="83">
                  <c:v>15.614732650000001</c:v>
                </c:pt>
                <c:pt idx="84">
                  <c:v>15.2284542</c:v>
                </c:pt>
                <c:pt idx="85">
                  <c:v>15.92339512</c:v>
                </c:pt>
                <c:pt idx="86">
                  <c:v>14.70300175</c:v>
                </c:pt>
                <c:pt idx="87">
                  <c:v>15.47455639</c:v>
                </c:pt>
                <c:pt idx="88">
                  <c:v>15.93797528</c:v>
                </c:pt>
                <c:pt idx="89">
                  <c:v>15.241753360000001</c:v>
                </c:pt>
                <c:pt idx="90">
                  <c:v>14.71751488</c:v>
                </c:pt>
                <c:pt idx="91">
                  <c:v>14.85606338</c:v>
                </c:pt>
                <c:pt idx="92">
                  <c:v>16.046628269999999</c:v>
                </c:pt>
                <c:pt idx="93">
                  <c:v>14.93249544</c:v>
                </c:pt>
                <c:pt idx="94">
                  <c:v>14.93510921</c:v>
                </c:pt>
                <c:pt idx="95">
                  <c:v>16.836882800000001</c:v>
                </c:pt>
                <c:pt idx="96">
                  <c:v>15.28969523</c:v>
                </c:pt>
                <c:pt idx="97">
                  <c:v>15.33345239</c:v>
                </c:pt>
                <c:pt idx="98">
                  <c:v>15.98169403</c:v>
                </c:pt>
                <c:pt idx="99">
                  <c:v>14.29846367</c:v>
                </c:pt>
                <c:pt idx="100">
                  <c:v>12.92286232</c:v>
                </c:pt>
                <c:pt idx="101">
                  <c:v>14.611564599999999</c:v>
                </c:pt>
                <c:pt idx="102">
                  <c:v>15.05796423</c:v>
                </c:pt>
                <c:pt idx="103">
                  <c:v>14.67067933</c:v>
                </c:pt>
                <c:pt idx="104">
                  <c:v>15.56800544</c:v>
                </c:pt>
                <c:pt idx="105">
                  <c:v>15.246294730000001</c:v>
                </c:pt>
                <c:pt idx="106">
                  <c:v>16.050868090000002</c:v>
                </c:pt>
                <c:pt idx="107">
                  <c:v>14.45797804</c:v>
                </c:pt>
                <c:pt idx="108">
                  <c:v>14.439327889999999</c:v>
                </c:pt>
                <c:pt idx="109">
                  <c:v>14.437185619999999</c:v>
                </c:pt>
                <c:pt idx="110">
                  <c:v>13.89951106</c:v>
                </c:pt>
                <c:pt idx="111">
                  <c:v>15.52285839</c:v>
                </c:pt>
                <c:pt idx="112">
                  <c:v>15.24807088</c:v>
                </c:pt>
                <c:pt idx="113">
                  <c:v>15.57336111</c:v>
                </c:pt>
                <c:pt idx="114">
                  <c:v>14.55070548</c:v>
                </c:pt>
                <c:pt idx="115">
                  <c:v>14.60661827</c:v>
                </c:pt>
                <c:pt idx="116">
                  <c:v>15.04017799</c:v>
                </c:pt>
                <c:pt idx="117">
                  <c:v>15.86204446</c:v>
                </c:pt>
                <c:pt idx="118">
                  <c:v>13.914289139999999</c:v>
                </c:pt>
                <c:pt idx="119">
                  <c:v>14.3799136</c:v>
                </c:pt>
                <c:pt idx="120">
                  <c:v>15.23135819</c:v>
                </c:pt>
                <c:pt idx="121">
                  <c:v>14.56356929</c:v>
                </c:pt>
                <c:pt idx="122">
                  <c:v>12.7208331</c:v>
                </c:pt>
                <c:pt idx="123">
                  <c:v>14.24842462</c:v>
                </c:pt>
                <c:pt idx="124">
                  <c:v>14.96217425</c:v>
                </c:pt>
                <c:pt idx="125">
                  <c:v>13.709911869999999</c:v>
                </c:pt>
                <c:pt idx="126">
                  <c:v>15.23044357</c:v>
                </c:pt>
                <c:pt idx="127">
                  <c:v>16.341096319999998</c:v>
                </c:pt>
                <c:pt idx="128">
                  <c:v>16.170781819999998</c:v>
                </c:pt>
                <c:pt idx="129">
                  <c:v>16.542976379999999</c:v>
                </c:pt>
                <c:pt idx="130">
                  <c:v>14.606803190000001</c:v>
                </c:pt>
                <c:pt idx="131">
                  <c:v>14.379620210000001</c:v>
                </c:pt>
                <c:pt idx="132">
                  <c:v>15.999821819999999</c:v>
                </c:pt>
                <c:pt idx="133">
                  <c:v>14.65417867</c:v>
                </c:pt>
                <c:pt idx="134">
                  <c:v>14.31382511</c:v>
                </c:pt>
                <c:pt idx="135">
                  <c:v>14.71428439</c:v>
                </c:pt>
                <c:pt idx="136">
                  <c:v>15.22402638</c:v>
                </c:pt>
                <c:pt idx="137">
                  <c:v>15.149974820000001</c:v>
                </c:pt>
                <c:pt idx="138">
                  <c:v>14.96388086</c:v>
                </c:pt>
                <c:pt idx="139">
                  <c:v>14.50289126</c:v>
                </c:pt>
                <c:pt idx="140">
                  <c:v>14.793777950000001</c:v>
                </c:pt>
                <c:pt idx="141">
                  <c:v>15.336277709999999</c:v>
                </c:pt>
                <c:pt idx="142">
                  <c:v>15.28243108</c:v>
                </c:pt>
                <c:pt idx="143">
                  <c:v>14.44416934</c:v>
                </c:pt>
                <c:pt idx="144">
                  <c:v>15.12529543</c:v>
                </c:pt>
                <c:pt idx="145">
                  <c:v>13.74825195</c:v>
                </c:pt>
                <c:pt idx="146">
                  <c:v>14.924346740000001</c:v>
                </c:pt>
                <c:pt idx="147">
                  <c:v>14.505621769999999</c:v>
                </c:pt>
                <c:pt idx="148">
                  <c:v>15.914676030000001</c:v>
                </c:pt>
                <c:pt idx="149">
                  <c:v>14.66133525</c:v>
                </c:pt>
                <c:pt idx="150">
                  <c:v>13.133172350000001</c:v>
                </c:pt>
                <c:pt idx="151">
                  <c:v>15.58827378</c:v>
                </c:pt>
                <c:pt idx="152">
                  <c:v>14.923581779999999</c:v>
                </c:pt>
                <c:pt idx="153">
                  <c:v>14.94116414</c:v>
                </c:pt>
                <c:pt idx="154">
                  <c:v>14.55683866</c:v>
                </c:pt>
                <c:pt idx="155">
                  <c:v>15.09774846</c:v>
                </c:pt>
                <c:pt idx="156">
                  <c:v>15.09550881</c:v>
                </c:pt>
                <c:pt idx="157">
                  <c:v>13.839696139999999</c:v>
                </c:pt>
                <c:pt idx="158">
                  <c:v>14.783985830000001</c:v>
                </c:pt>
                <c:pt idx="159">
                  <c:v>15.29335596</c:v>
                </c:pt>
                <c:pt idx="160">
                  <c:v>15.89789026</c:v>
                </c:pt>
                <c:pt idx="161">
                  <c:v>14.65801212</c:v>
                </c:pt>
                <c:pt idx="162">
                  <c:v>15.758796950000001</c:v>
                </c:pt>
                <c:pt idx="163">
                  <c:v>16.050681059999999</c:v>
                </c:pt>
                <c:pt idx="164">
                  <c:v>14.52233622</c:v>
                </c:pt>
                <c:pt idx="165">
                  <c:v>15.40182051</c:v>
                </c:pt>
                <c:pt idx="166">
                  <c:v>15.27717238</c:v>
                </c:pt>
                <c:pt idx="167">
                  <c:v>12.97154997</c:v>
                </c:pt>
                <c:pt idx="168">
                  <c:v>14.98794109</c:v>
                </c:pt>
                <c:pt idx="169">
                  <c:v>13.50117921</c:v>
                </c:pt>
                <c:pt idx="170">
                  <c:v>14.67458085</c:v>
                </c:pt>
                <c:pt idx="171">
                  <c:v>14.813823490000001</c:v>
                </c:pt>
                <c:pt idx="172">
                  <c:v>14.780798300000001</c:v>
                </c:pt>
                <c:pt idx="173">
                  <c:v>15.402783100000001</c:v>
                </c:pt>
                <c:pt idx="174">
                  <c:v>13.56128489</c:v>
                </c:pt>
                <c:pt idx="175">
                  <c:v>13.732957730000001</c:v>
                </c:pt>
                <c:pt idx="176">
                  <c:v>14.50977516</c:v>
                </c:pt>
                <c:pt idx="177">
                  <c:v>16.521162369999999</c:v>
                </c:pt>
                <c:pt idx="178">
                  <c:v>14.909164710000001</c:v>
                </c:pt>
                <c:pt idx="179">
                  <c:v>13.099535919999999</c:v>
                </c:pt>
                <c:pt idx="180">
                  <c:v>13.748812020000001</c:v>
                </c:pt>
                <c:pt idx="181">
                  <c:v>13.91968393</c:v>
                </c:pt>
                <c:pt idx="182">
                  <c:v>14.66058947</c:v>
                </c:pt>
                <c:pt idx="183">
                  <c:v>14.477418739999999</c:v>
                </c:pt>
                <c:pt idx="184">
                  <c:v>12.034619490000001</c:v>
                </c:pt>
                <c:pt idx="185">
                  <c:v>15.29898184</c:v>
                </c:pt>
                <c:pt idx="186">
                  <c:v>14.615563699999999</c:v>
                </c:pt>
                <c:pt idx="187">
                  <c:v>15.295470809999999</c:v>
                </c:pt>
                <c:pt idx="188">
                  <c:v>14.3355111</c:v>
                </c:pt>
                <c:pt idx="189">
                  <c:v>15.745809</c:v>
                </c:pt>
                <c:pt idx="190">
                  <c:v>14.335534839999999</c:v>
                </c:pt>
                <c:pt idx="191">
                  <c:v>14.523988940000001</c:v>
                </c:pt>
                <c:pt idx="192">
                  <c:v>14.461178390000001</c:v>
                </c:pt>
                <c:pt idx="193">
                  <c:v>15.017921579999999</c:v>
                </c:pt>
                <c:pt idx="194">
                  <c:v>15.12601169</c:v>
                </c:pt>
                <c:pt idx="195">
                  <c:v>14.94253651</c:v>
                </c:pt>
                <c:pt idx="196">
                  <c:v>15.561146859999999</c:v>
                </c:pt>
                <c:pt idx="197">
                  <c:v>14.585319719999999</c:v>
                </c:pt>
                <c:pt idx="198">
                  <c:v>14.81610395</c:v>
                </c:pt>
                <c:pt idx="199">
                  <c:v>16.627838669999999</c:v>
                </c:pt>
                <c:pt idx="200">
                  <c:v>14.969014339999999</c:v>
                </c:pt>
                <c:pt idx="201">
                  <c:v>14.042934089999999</c:v>
                </c:pt>
                <c:pt idx="202">
                  <c:v>16.35117692</c:v>
                </c:pt>
                <c:pt idx="203">
                  <c:v>15.267624059999999</c:v>
                </c:pt>
                <c:pt idx="204">
                  <c:v>14.13579842</c:v>
                </c:pt>
                <c:pt idx="205">
                  <c:v>16.348714180000002</c:v>
                </c:pt>
                <c:pt idx="206">
                  <c:v>14.97206411</c:v>
                </c:pt>
                <c:pt idx="207">
                  <c:v>15.233597680000001</c:v>
                </c:pt>
                <c:pt idx="208">
                  <c:v>15.422850560000001</c:v>
                </c:pt>
                <c:pt idx="209">
                  <c:v>15.481851069999999</c:v>
                </c:pt>
                <c:pt idx="210">
                  <c:v>14.47738551</c:v>
                </c:pt>
                <c:pt idx="211">
                  <c:v>14.31968885</c:v>
                </c:pt>
                <c:pt idx="212">
                  <c:v>14.63270122</c:v>
                </c:pt>
                <c:pt idx="213">
                  <c:v>15.590694510000001</c:v>
                </c:pt>
                <c:pt idx="214">
                  <c:v>14.134372600000001</c:v>
                </c:pt>
                <c:pt idx="215">
                  <c:v>15.65287307</c:v>
                </c:pt>
                <c:pt idx="216">
                  <c:v>15.714625610000001</c:v>
                </c:pt>
                <c:pt idx="217">
                  <c:v>14.370248869999999</c:v>
                </c:pt>
                <c:pt idx="218">
                  <c:v>14.6627832</c:v>
                </c:pt>
                <c:pt idx="219">
                  <c:v>15.359573040000001</c:v>
                </c:pt>
                <c:pt idx="220">
                  <c:v>15.282133249999999</c:v>
                </c:pt>
                <c:pt idx="221">
                  <c:v>16.210499590000001</c:v>
                </c:pt>
                <c:pt idx="222">
                  <c:v>14.80082926</c:v>
                </c:pt>
                <c:pt idx="223">
                  <c:v>16.00559509</c:v>
                </c:pt>
                <c:pt idx="224">
                  <c:v>14.847963399999999</c:v>
                </c:pt>
                <c:pt idx="225">
                  <c:v>16.550600679999999</c:v>
                </c:pt>
                <c:pt idx="226">
                  <c:v>14.55502246</c:v>
                </c:pt>
                <c:pt idx="227">
                  <c:v>15.5779342</c:v>
                </c:pt>
                <c:pt idx="228">
                  <c:v>15.855604189999999</c:v>
                </c:pt>
                <c:pt idx="229">
                  <c:v>14.30844767</c:v>
                </c:pt>
                <c:pt idx="230">
                  <c:v>13.845508219999999</c:v>
                </c:pt>
                <c:pt idx="231">
                  <c:v>14.82027491</c:v>
                </c:pt>
                <c:pt idx="232">
                  <c:v>14.30516916</c:v>
                </c:pt>
                <c:pt idx="233">
                  <c:v>15.23447168</c:v>
                </c:pt>
                <c:pt idx="234">
                  <c:v>14.30844641</c:v>
                </c:pt>
                <c:pt idx="235">
                  <c:v>14.061283810000001</c:v>
                </c:pt>
                <c:pt idx="236">
                  <c:v>15.09631312</c:v>
                </c:pt>
                <c:pt idx="237">
                  <c:v>14.54013299</c:v>
                </c:pt>
                <c:pt idx="238">
                  <c:v>14.54114526</c:v>
                </c:pt>
                <c:pt idx="239">
                  <c:v>14.40256115</c:v>
                </c:pt>
                <c:pt idx="240">
                  <c:v>15.11185266</c:v>
                </c:pt>
                <c:pt idx="241">
                  <c:v>13.56618261</c:v>
                </c:pt>
                <c:pt idx="242">
                  <c:v>13.76818179</c:v>
                </c:pt>
                <c:pt idx="243">
                  <c:v>13.53437095</c:v>
                </c:pt>
                <c:pt idx="244">
                  <c:v>15.623341269999999</c:v>
                </c:pt>
                <c:pt idx="245">
                  <c:v>14.07710406</c:v>
                </c:pt>
                <c:pt idx="246">
                  <c:v>14.54234132</c:v>
                </c:pt>
                <c:pt idx="247">
                  <c:v>14.80440201</c:v>
                </c:pt>
                <c:pt idx="248">
                  <c:v>14.927532190000001</c:v>
                </c:pt>
                <c:pt idx="249">
                  <c:v>14.61527428</c:v>
                </c:pt>
                <c:pt idx="250">
                  <c:v>14.81717647</c:v>
                </c:pt>
                <c:pt idx="251">
                  <c:v>14.92436343</c:v>
                </c:pt>
                <c:pt idx="252">
                  <c:v>15.22084843</c:v>
                </c:pt>
                <c:pt idx="253">
                  <c:v>14.647898120000001</c:v>
                </c:pt>
                <c:pt idx="254">
                  <c:v>14.66466174</c:v>
                </c:pt>
                <c:pt idx="255">
                  <c:v>14.509250339999999</c:v>
                </c:pt>
                <c:pt idx="256">
                  <c:v>14.523953369999999</c:v>
                </c:pt>
                <c:pt idx="257">
                  <c:v>15.17406937</c:v>
                </c:pt>
                <c:pt idx="258">
                  <c:v>15.221628219999999</c:v>
                </c:pt>
                <c:pt idx="259">
                  <c:v>14.81857065</c:v>
                </c:pt>
                <c:pt idx="260">
                  <c:v>13.379556210000001</c:v>
                </c:pt>
                <c:pt idx="261">
                  <c:v>14.214871560000001</c:v>
                </c:pt>
                <c:pt idx="262">
                  <c:v>16.025689610000001</c:v>
                </c:pt>
                <c:pt idx="263">
                  <c:v>15.77944248</c:v>
                </c:pt>
                <c:pt idx="264">
                  <c:v>15.578048559999999</c:v>
                </c:pt>
                <c:pt idx="265">
                  <c:v>14.29199858</c:v>
                </c:pt>
                <c:pt idx="266">
                  <c:v>14.723759790000001</c:v>
                </c:pt>
                <c:pt idx="267">
                  <c:v>15.59439034</c:v>
                </c:pt>
                <c:pt idx="268">
                  <c:v>15.406962999999999</c:v>
                </c:pt>
                <c:pt idx="269">
                  <c:v>14.168189290000001</c:v>
                </c:pt>
                <c:pt idx="270">
                  <c:v>14.526742029999999</c:v>
                </c:pt>
                <c:pt idx="271">
                  <c:v>15.20849377</c:v>
                </c:pt>
                <c:pt idx="272">
                  <c:v>15.42384077</c:v>
                </c:pt>
                <c:pt idx="273">
                  <c:v>14.77501981</c:v>
                </c:pt>
                <c:pt idx="274">
                  <c:v>15.28511818</c:v>
                </c:pt>
                <c:pt idx="275">
                  <c:v>14.74093326</c:v>
                </c:pt>
                <c:pt idx="276">
                  <c:v>15.749265810000001</c:v>
                </c:pt>
                <c:pt idx="277">
                  <c:v>15.11274832</c:v>
                </c:pt>
                <c:pt idx="278">
                  <c:v>15.26742355</c:v>
                </c:pt>
                <c:pt idx="279">
                  <c:v>14.33867098</c:v>
                </c:pt>
                <c:pt idx="280">
                  <c:v>13.734594489999999</c:v>
                </c:pt>
                <c:pt idx="281">
                  <c:v>14.77183003</c:v>
                </c:pt>
                <c:pt idx="282">
                  <c:v>14.540496940000001</c:v>
                </c:pt>
                <c:pt idx="283">
                  <c:v>16.209938919999999</c:v>
                </c:pt>
                <c:pt idx="284">
                  <c:v>14.63006105</c:v>
                </c:pt>
                <c:pt idx="285">
                  <c:v>14.923687620000001</c:v>
                </c:pt>
                <c:pt idx="286">
                  <c:v>14.692952529999999</c:v>
                </c:pt>
                <c:pt idx="287">
                  <c:v>14.740085970000001</c:v>
                </c:pt>
                <c:pt idx="288">
                  <c:v>15.07877036</c:v>
                </c:pt>
                <c:pt idx="289">
                  <c:v>16.16389714</c:v>
                </c:pt>
                <c:pt idx="290">
                  <c:v>15.88370971</c:v>
                </c:pt>
                <c:pt idx="291">
                  <c:v>14.769313990000001</c:v>
                </c:pt>
                <c:pt idx="292">
                  <c:v>14.212931190000001</c:v>
                </c:pt>
                <c:pt idx="293">
                  <c:v>14.787658820000001</c:v>
                </c:pt>
                <c:pt idx="294">
                  <c:v>15.746651890000001</c:v>
                </c:pt>
                <c:pt idx="295">
                  <c:v>15.17228257</c:v>
                </c:pt>
                <c:pt idx="296">
                  <c:v>15.01733144</c:v>
                </c:pt>
                <c:pt idx="297">
                  <c:v>15.776818479999999</c:v>
                </c:pt>
                <c:pt idx="298">
                  <c:v>13.68748649</c:v>
                </c:pt>
                <c:pt idx="299">
                  <c:v>16.4256533</c:v>
                </c:pt>
                <c:pt idx="300">
                  <c:v>13.00834893</c:v>
                </c:pt>
                <c:pt idx="301">
                  <c:v>14.02608815</c:v>
                </c:pt>
                <c:pt idx="302">
                  <c:v>13.82473308</c:v>
                </c:pt>
                <c:pt idx="303">
                  <c:v>15.714775449999999</c:v>
                </c:pt>
                <c:pt idx="304">
                  <c:v>15.69731013</c:v>
                </c:pt>
                <c:pt idx="305">
                  <c:v>13.889004590000001</c:v>
                </c:pt>
                <c:pt idx="306">
                  <c:v>15.15955445</c:v>
                </c:pt>
                <c:pt idx="307">
                  <c:v>14.648910170000001</c:v>
                </c:pt>
                <c:pt idx="308">
                  <c:v>14.64754561</c:v>
                </c:pt>
                <c:pt idx="309">
                  <c:v>13.8112926</c:v>
                </c:pt>
                <c:pt idx="310">
                  <c:v>14.431412699999999</c:v>
                </c:pt>
                <c:pt idx="311">
                  <c:v>14.49221215</c:v>
                </c:pt>
                <c:pt idx="312">
                  <c:v>14.506888500000001</c:v>
                </c:pt>
                <c:pt idx="313">
                  <c:v>14.21481176</c:v>
                </c:pt>
                <c:pt idx="314">
                  <c:v>15.624766960000001</c:v>
                </c:pt>
                <c:pt idx="315">
                  <c:v>14.631874939999999</c:v>
                </c:pt>
                <c:pt idx="316">
                  <c:v>13.560201599999999</c:v>
                </c:pt>
                <c:pt idx="317">
                  <c:v>14.38395242</c:v>
                </c:pt>
                <c:pt idx="318">
                  <c:v>15.729030570000001</c:v>
                </c:pt>
                <c:pt idx="319">
                  <c:v>14.49065188</c:v>
                </c:pt>
                <c:pt idx="320">
                  <c:v>14.16636744</c:v>
                </c:pt>
                <c:pt idx="321">
                  <c:v>14.18200358</c:v>
                </c:pt>
                <c:pt idx="322">
                  <c:v>15.43459182</c:v>
                </c:pt>
                <c:pt idx="323">
                  <c:v>14.84635142</c:v>
                </c:pt>
                <c:pt idx="324">
                  <c:v>14.9876071</c:v>
                </c:pt>
                <c:pt idx="325">
                  <c:v>14.695038179999999</c:v>
                </c:pt>
                <c:pt idx="326">
                  <c:v>15.744575449999999</c:v>
                </c:pt>
                <c:pt idx="327">
                  <c:v>14.0268996</c:v>
                </c:pt>
                <c:pt idx="328">
                  <c:v>14.661855750000001</c:v>
                </c:pt>
                <c:pt idx="329">
                  <c:v>14.337696790000001</c:v>
                </c:pt>
                <c:pt idx="330">
                  <c:v>13.100787410000001</c:v>
                </c:pt>
                <c:pt idx="331">
                  <c:v>15.29846686</c:v>
                </c:pt>
                <c:pt idx="332">
                  <c:v>15.17521839</c:v>
                </c:pt>
                <c:pt idx="333">
                  <c:v>13.750215470000001</c:v>
                </c:pt>
                <c:pt idx="334">
                  <c:v>14.061635000000001</c:v>
                </c:pt>
                <c:pt idx="335">
                  <c:v>13.67173811</c:v>
                </c:pt>
                <c:pt idx="336">
                  <c:v>14.46218569</c:v>
                </c:pt>
                <c:pt idx="337">
                  <c:v>14.44753884</c:v>
                </c:pt>
                <c:pt idx="338">
                  <c:v>14.93890461</c:v>
                </c:pt>
                <c:pt idx="339">
                  <c:v>13.95048298</c:v>
                </c:pt>
                <c:pt idx="340">
                  <c:v>15.45285677</c:v>
                </c:pt>
                <c:pt idx="341">
                  <c:v>15.947534810000001</c:v>
                </c:pt>
                <c:pt idx="342">
                  <c:v>14.647032960000001</c:v>
                </c:pt>
                <c:pt idx="343">
                  <c:v>14.287762669999999</c:v>
                </c:pt>
                <c:pt idx="344">
                  <c:v>15.35650779</c:v>
                </c:pt>
                <c:pt idx="345">
                  <c:v>14.3204215</c:v>
                </c:pt>
                <c:pt idx="346">
                  <c:v>13.24110338</c:v>
                </c:pt>
                <c:pt idx="347">
                  <c:v>13.734675749999999</c:v>
                </c:pt>
                <c:pt idx="348">
                  <c:v>15.29721262</c:v>
                </c:pt>
                <c:pt idx="349">
                  <c:v>14.49799855</c:v>
                </c:pt>
                <c:pt idx="350">
                  <c:v>14.646655170000001</c:v>
                </c:pt>
                <c:pt idx="351">
                  <c:v>13.16298321</c:v>
                </c:pt>
                <c:pt idx="352">
                  <c:v>13.91959374</c:v>
                </c:pt>
                <c:pt idx="353">
                  <c:v>13.72020801</c:v>
                </c:pt>
                <c:pt idx="354">
                  <c:v>13.718034510000001</c:v>
                </c:pt>
                <c:pt idx="355">
                  <c:v>14.088753779999999</c:v>
                </c:pt>
                <c:pt idx="356">
                  <c:v>14.84690767</c:v>
                </c:pt>
                <c:pt idx="357">
                  <c:v>13.57755212</c:v>
                </c:pt>
                <c:pt idx="358">
                  <c:v>14.813751529999999</c:v>
                </c:pt>
                <c:pt idx="359">
                  <c:v>13.406221110000001</c:v>
                </c:pt>
                <c:pt idx="360">
                  <c:v>12.893543879999999</c:v>
                </c:pt>
                <c:pt idx="361">
                  <c:v>13.110863030000001</c:v>
                </c:pt>
                <c:pt idx="362">
                  <c:v>14.79961385</c:v>
                </c:pt>
                <c:pt idx="363">
                  <c:v>13.856457750000001</c:v>
                </c:pt>
                <c:pt idx="364">
                  <c:v>12.8351033</c:v>
                </c:pt>
                <c:pt idx="365">
                  <c:v>14.817143339999999</c:v>
                </c:pt>
                <c:pt idx="366">
                  <c:v>13.36207913</c:v>
                </c:pt>
                <c:pt idx="367">
                  <c:v>14.63117255</c:v>
                </c:pt>
                <c:pt idx="368">
                  <c:v>14.55495194</c:v>
                </c:pt>
                <c:pt idx="369">
                  <c:v>14.304236680000001</c:v>
                </c:pt>
                <c:pt idx="370">
                  <c:v>13.359323699999999</c:v>
                </c:pt>
                <c:pt idx="371">
                  <c:v>14.3340578</c:v>
                </c:pt>
                <c:pt idx="372">
                  <c:v>15.66434971</c:v>
                </c:pt>
                <c:pt idx="373">
                  <c:v>15.88387002</c:v>
                </c:pt>
                <c:pt idx="374">
                  <c:v>15.14120864</c:v>
                </c:pt>
                <c:pt idx="375">
                  <c:v>13.91954247</c:v>
                </c:pt>
                <c:pt idx="376">
                  <c:v>14.058373420000001</c:v>
                </c:pt>
                <c:pt idx="377">
                  <c:v>13.56028792</c:v>
                </c:pt>
                <c:pt idx="378">
                  <c:v>14.611997649999999</c:v>
                </c:pt>
                <c:pt idx="379">
                  <c:v>13.593555650000001</c:v>
                </c:pt>
                <c:pt idx="380">
                  <c:v>11.888731809999999</c:v>
                </c:pt>
                <c:pt idx="381">
                  <c:v>14.520491420000001</c:v>
                </c:pt>
                <c:pt idx="382">
                  <c:v>12.771657790000001</c:v>
                </c:pt>
                <c:pt idx="383">
                  <c:v>12.632755550000001</c:v>
                </c:pt>
                <c:pt idx="384">
                  <c:v>12.833695199999999</c:v>
                </c:pt>
                <c:pt idx="385">
                  <c:v>14.18046973</c:v>
                </c:pt>
                <c:pt idx="386">
                  <c:v>12.32403736</c:v>
                </c:pt>
                <c:pt idx="387">
                  <c:v>13.5625953</c:v>
                </c:pt>
                <c:pt idx="388">
                  <c:v>12.757651709999999</c:v>
                </c:pt>
                <c:pt idx="389">
                  <c:v>13.577412799999999</c:v>
                </c:pt>
                <c:pt idx="390">
                  <c:v>13.57576978</c:v>
                </c:pt>
                <c:pt idx="391">
                  <c:v>13.622324259999999</c:v>
                </c:pt>
                <c:pt idx="392">
                  <c:v>11.14681231</c:v>
                </c:pt>
                <c:pt idx="393">
                  <c:v>12.910875069999999</c:v>
                </c:pt>
                <c:pt idx="394">
                  <c:v>12.382200810000001</c:v>
                </c:pt>
                <c:pt idx="395">
                  <c:v>13.218475359999999</c:v>
                </c:pt>
                <c:pt idx="396">
                  <c:v>12.95748772</c:v>
                </c:pt>
                <c:pt idx="397">
                  <c:v>12.04809764</c:v>
                </c:pt>
                <c:pt idx="398">
                  <c:v>13.3010056</c:v>
                </c:pt>
                <c:pt idx="399">
                  <c:v>11.69180708</c:v>
                </c:pt>
                <c:pt idx="400">
                  <c:v>10.980062670000001</c:v>
                </c:pt>
                <c:pt idx="401">
                  <c:v>10.13023924</c:v>
                </c:pt>
                <c:pt idx="402">
                  <c:v>9.3510027400000002</c:v>
                </c:pt>
                <c:pt idx="403">
                  <c:v>9.7854225899999996</c:v>
                </c:pt>
                <c:pt idx="404">
                  <c:v>11.149560839999999</c:v>
                </c:pt>
                <c:pt idx="405">
                  <c:v>6.2723566000000002</c:v>
                </c:pt>
                <c:pt idx="406">
                  <c:v>7.0932144099999999</c:v>
                </c:pt>
                <c:pt idx="407">
                  <c:v>5.37676146</c:v>
                </c:pt>
                <c:pt idx="408">
                  <c:v>5.4072225300000003</c:v>
                </c:pt>
                <c:pt idx="409">
                  <c:v>4.3082160500000004</c:v>
                </c:pt>
                <c:pt idx="410">
                  <c:v>4.1707360099999997</c:v>
                </c:pt>
                <c:pt idx="411">
                  <c:v>2.2682576700000001</c:v>
                </c:pt>
                <c:pt idx="412">
                  <c:v>1.52590571</c:v>
                </c:pt>
                <c:pt idx="413">
                  <c:v>-0.31572910999999998</c:v>
                </c:pt>
                <c:pt idx="414">
                  <c:v>-1.4298903599999999</c:v>
                </c:pt>
                <c:pt idx="415">
                  <c:v>-3.0842934500000001</c:v>
                </c:pt>
                <c:pt idx="416">
                  <c:v>-3.08413066</c:v>
                </c:pt>
                <c:pt idx="417">
                  <c:v>-2.7923329400000001</c:v>
                </c:pt>
                <c:pt idx="418">
                  <c:v>-3.1011611100000001</c:v>
                </c:pt>
                <c:pt idx="419">
                  <c:v>-4.0773510699999997</c:v>
                </c:pt>
                <c:pt idx="420">
                  <c:v>-0.82730614999999996</c:v>
                </c:pt>
                <c:pt idx="421">
                  <c:v>-2.9773200599999998</c:v>
                </c:pt>
                <c:pt idx="422">
                  <c:v>-3.7839493200000001</c:v>
                </c:pt>
                <c:pt idx="423">
                  <c:v>-2.3759853400000002</c:v>
                </c:pt>
                <c:pt idx="424">
                  <c:v>-2.9756567600000001</c:v>
                </c:pt>
                <c:pt idx="425">
                  <c:v>-3.6275702000000001</c:v>
                </c:pt>
                <c:pt idx="426">
                  <c:v>-1.77277598</c:v>
                </c:pt>
                <c:pt idx="427">
                  <c:v>-3.1175315499999998</c:v>
                </c:pt>
                <c:pt idx="428">
                  <c:v>-3.8909914400000001</c:v>
                </c:pt>
                <c:pt idx="429">
                  <c:v>-3.1322568500000001</c:v>
                </c:pt>
                <c:pt idx="430">
                  <c:v>-2.6369994000000001</c:v>
                </c:pt>
                <c:pt idx="431">
                  <c:v>-3.1484555099999998</c:v>
                </c:pt>
                <c:pt idx="432">
                  <c:v>-2.9771932099999998</c:v>
                </c:pt>
                <c:pt idx="433">
                  <c:v>-2.3441535199999999</c:v>
                </c:pt>
                <c:pt idx="434">
                  <c:v>-4.57128858</c:v>
                </c:pt>
                <c:pt idx="435">
                  <c:v>-4.2158433999999998</c:v>
                </c:pt>
                <c:pt idx="436">
                  <c:v>-4.07483839</c:v>
                </c:pt>
                <c:pt idx="437">
                  <c:v>-2.8555854900000002</c:v>
                </c:pt>
                <c:pt idx="438">
                  <c:v>-2.7769076799999999</c:v>
                </c:pt>
                <c:pt idx="439">
                  <c:v>-4.2152520100000004</c:v>
                </c:pt>
                <c:pt idx="440">
                  <c:v>-2.6846644199999998</c:v>
                </c:pt>
                <c:pt idx="441">
                  <c:v>-1.8785126299999999</c:v>
                </c:pt>
                <c:pt idx="442">
                  <c:v>-4.07583305</c:v>
                </c:pt>
                <c:pt idx="443">
                  <c:v>-3.4571879999999999</c:v>
                </c:pt>
                <c:pt idx="444">
                  <c:v>-2.2964191899999999</c:v>
                </c:pt>
                <c:pt idx="445">
                  <c:v>-3.7051380200000001</c:v>
                </c:pt>
                <c:pt idx="446">
                  <c:v>-3.2406948600000001</c:v>
                </c:pt>
                <c:pt idx="447">
                  <c:v>-3.0092363500000001</c:v>
                </c:pt>
                <c:pt idx="448">
                  <c:v>-2.2037912400000002</c:v>
                </c:pt>
                <c:pt idx="449">
                  <c:v>-4.0166893200000002</c:v>
                </c:pt>
                <c:pt idx="450">
                  <c:v>-1.6167932</c:v>
                </c:pt>
                <c:pt idx="451">
                  <c:v>-2.7767640099999999</c:v>
                </c:pt>
                <c:pt idx="452">
                  <c:v>-2.1723637600000001</c:v>
                </c:pt>
                <c:pt idx="453">
                  <c:v>5.2833915100000004</c:v>
                </c:pt>
                <c:pt idx="454">
                  <c:v>11.563827789999999</c:v>
                </c:pt>
                <c:pt idx="455">
                  <c:v>13.38866069</c:v>
                </c:pt>
                <c:pt idx="456">
                  <c:v>14.1321551</c:v>
                </c:pt>
                <c:pt idx="457">
                  <c:v>12.49294283</c:v>
                </c:pt>
                <c:pt idx="458">
                  <c:v>13.20470356</c:v>
                </c:pt>
                <c:pt idx="459">
                  <c:v>13.560121730000001</c:v>
                </c:pt>
                <c:pt idx="460">
                  <c:v>13.9768679</c:v>
                </c:pt>
                <c:pt idx="461">
                  <c:v>12.555723800000001</c:v>
                </c:pt>
                <c:pt idx="462">
                  <c:v>13.900630080000001</c:v>
                </c:pt>
                <c:pt idx="463">
                  <c:v>14.64475423</c:v>
                </c:pt>
                <c:pt idx="464">
                  <c:v>13.23502938</c:v>
                </c:pt>
                <c:pt idx="465">
                  <c:v>13.88828603</c:v>
                </c:pt>
                <c:pt idx="466">
                  <c:v>11.67373489</c:v>
                </c:pt>
                <c:pt idx="467">
                  <c:v>10.991925820000001</c:v>
                </c:pt>
                <c:pt idx="468">
                  <c:v>9.7245013999999994</c:v>
                </c:pt>
                <c:pt idx="469">
                  <c:v>6.76943188</c:v>
                </c:pt>
                <c:pt idx="470">
                  <c:v>8.5942306399999993</c:v>
                </c:pt>
                <c:pt idx="471">
                  <c:v>7.1093692800000001</c:v>
                </c:pt>
                <c:pt idx="472">
                  <c:v>3.9838600799999999</c:v>
                </c:pt>
                <c:pt idx="473">
                  <c:v>4.2950923599999999</c:v>
                </c:pt>
                <c:pt idx="474">
                  <c:v>1.47907817</c:v>
                </c:pt>
                <c:pt idx="475">
                  <c:v>0.59715015999999999</c:v>
                </c:pt>
                <c:pt idx="476">
                  <c:v>-0.53465355999999997</c:v>
                </c:pt>
                <c:pt idx="477">
                  <c:v>-0.99979445</c:v>
                </c:pt>
                <c:pt idx="478">
                  <c:v>-0.78058158</c:v>
                </c:pt>
                <c:pt idx="479">
                  <c:v>-4.0931707499999996</c:v>
                </c:pt>
                <c:pt idx="480">
                  <c:v>-3.3661439899999999</c:v>
                </c:pt>
                <c:pt idx="481">
                  <c:v>-2.6526504800000001</c:v>
                </c:pt>
                <c:pt idx="482">
                  <c:v>-3.4243133499999998</c:v>
                </c:pt>
                <c:pt idx="483">
                  <c:v>-3.0548704299999998</c:v>
                </c:pt>
                <c:pt idx="484">
                  <c:v>13.26734929</c:v>
                </c:pt>
                <c:pt idx="485">
                  <c:v>14.781742789999999</c:v>
                </c:pt>
                <c:pt idx="486">
                  <c:v>13.09467373</c:v>
                </c:pt>
                <c:pt idx="487">
                  <c:v>12.97264185</c:v>
                </c:pt>
                <c:pt idx="488">
                  <c:v>13.869316420000001</c:v>
                </c:pt>
                <c:pt idx="489">
                  <c:v>13.94870974</c:v>
                </c:pt>
                <c:pt idx="490">
                  <c:v>13.38958688</c:v>
                </c:pt>
                <c:pt idx="491">
                  <c:v>14.040334530000001</c:v>
                </c:pt>
                <c:pt idx="492">
                  <c:v>13.437005989999999</c:v>
                </c:pt>
                <c:pt idx="493">
                  <c:v>14.489359260000001</c:v>
                </c:pt>
                <c:pt idx="494">
                  <c:v>13.68699271</c:v>
                </c:pt>
                <c:pt idx="495">
                  <c:v>13.62427598</c:v>
                </c:pt>
                <c:pt idx="496">
                  <c:v>13.904089170000001</c:v>
                </c:pt>
                <c:pt idx="497">
                  <c:v>12.75552748</c:v>
                </c:pt>
                <c:pt idx="498">
                  <c:v>14.17886378</c:v>
                </c:pt>
                <c:pt idx="499">
                  <c:v>11.734596720000001</c:v>
                </c:pt>
                <c:pt idx="500">
                  <c:v>11.20768228</c:v>
                </c:pt>
                <c:pt idx="501">
                  <c:v>10.635960819999999</c:v>
                </c:pt>
                <c:pt idx="502">
                  <c:v>9.2280662600000003</c:v>
                </c:pt>
                <c:pt idx="503">
                  <c:v>7.1271633300000001</c:v>
                </c:pt>
                <c:pt idx="504">
                  <c:v>5.09713584</c:v>
                </c:pt>
                <c:pt idx="505">
                  <c:v>5.06537025</c:v>
                </c:pt>
                <c:pt idx="506">
                  <c:v>2.2819938099999999</c:v>
                </c:pt>
                <c:pt idx="507">
                  <c:v>1.6498139199999999</c:v>
                </c:pt>
                <c:pt idx="508">
                  <c:v>0.13265565000000001</c:v>
                </c:pt>
                <c:pt idx="509">
                  <c:v>-1.1046635600000001</c:v>
                </c:pt>
                <c:pt idx="510">
                  <c:v>-1.4618594</c:v>
                </c:pt>
                <c:pt idx="511">
                  <c:v>-1.8633622700000001</c:v>
                </c:pt>
                <c:pt idx="512">
                  <c:v>-3.8733081</c:v>
                </c:pt>
                <c:pt idx="513">
                  <c:v>-2.3269525299999998</c:v>
                </c:pt>
                <c:pt idx="514">
                  <c:v>-3.2868185799999998</c:v>
                </c:pt>
                <c:pt idx="515">
                  <c:v>2.8259986600000002</c:v>
                </c:pt>
                <c:pt idx="516">
                  <c:v>8.3639518699999993</c:v>
                </c:pt>
                <c:pt idx="517">
                  <c:v>13.37576509</c:v>
                </c:pt>
                <c:pt idx="518">
                  <c:v>14.16453243</c:v>
                </c:pt>
                <c:pt idx="519">
                  <c:v>13.2508537</c:v>
                </c:pt>
                <c:pt idx="520">
                  <c:v>12.152113760000001</c:v>
                </c:pt>
                <c:pt idx="521">
                  <c:v>12.66456273</c:v>
                </c:pt>
                <c:pt idx="522">
                  <c:v>13.098030570000001</c:v>
                </c:pt>
                <c:pt idx="523">
                  <c:v>13.13017269</c:v>
                </c:pt>
                <c:pt idx="524">
                  <c:v>12.756766710000001</c:v>
                </c:pt>
                <c:pt idx="525">
                  <c:v>14.025630489999999</c:v>
                </c:pt>
                <c:pt idx="526">
                  <c:v>14.304021840000001</c:v>
                </c:pt>
                <c:pt idx="527">
                  <c:v>15.15521262</c:v>
                </c:pt>
                <c:pt idx="528">
                  <c:v>14.474021840000001</c:v>
                </c:pt>
                <c:pt idx="529">
                  <c:v>14.351223490000001</c:v>
                </c:pt>
                <c:pt idx="530">
                  <c:v>14.32057483</c:v>
                </c:pt>
                <c:pt idx="531">
                  <c:v>13.328414860000001</c:v>
                </c:pt>
                <c:pt idx="532">
                  <c:v>13.563027590000001</c:v>
                </c:pt>
                <c:pt idx="533">
                  <c:v>12.63675396</c:v>
                </c:pt>
                <c:pt idx="534">
                  <c:v>14.66203677</c:v>
                </c:pt>
                <c:pt idx="535">
                  <c:v>14.01348168</c:v>
                </c:pt>
                <c:pt idx="536">
                  <c:v>12.925716980000001</c:v>
                </c:pt>
                <c:pt idx="537">
                  <c:v>13.730545920000001</c:v>
                </c:pt>
                <c:pt idx="538">
                  <c:v>13.68431679</c:v>
                </c:pt>
                <c:pt idx="539">
                  <c:v>13.28195405</c:v>
                </c:pt>
                <c:pt idx="540">
                  <c:v>13.06565887</c:v>
                </c:pt>
                <c:pt idx="541">
                  <c:v>12.46270107</c:v>
                </c:pt>
                <c:pt idx="542">
                  <c:v>13.99157239</c:v>
                </c:pt>
                <c:pt idx="543">
                  <c:v>12.75580888</c:v>
                </c:pt>
                <c:pt idx="544">
                  <c:v>13.28269899</c:v>
                </c:pt>
                <c:pt idx="545">
                  <c:v>14.48855665</c:v>
                </c:pt>
                <c:pt idx="546">
                  <c:v>12.74081962</c:v>
                </c:pt>
                <c:pt idx="547">
                  <c:v>13.90189724</c:v>
                </c:pt>
                <c:pt idx="548">
                  <c:v>14.98477355</c:v>
                </c:pt>
                <c:pt idx="549">
                  <c:v>14.02708707</c:v>
                </c:pt>
                <c:pt idx="550">
                  <c:v>14.58114842</c:v>
                </c:pt>
                <c:pt idx="551">
                  <c:v>14.70974431</c:v>
                </c:pt>
                <c:pt idx="552">
                  <c:v>14.288937519999999</c:v>
                </c:pt>
                <c:pt idx="553">
                  <c:v>13.454351669999999</c:v>
                </c:pt>
                <c:pt idx="554">
                  <c:v>13.115758189999999</c:v>
                </c:pt>
                <c:pt idx="555">
                  <c:v>13.40857506</c:v>
                </c:pt>
                <c:pt idx="556">
                  <c:v>13.470471119999999</c:v>
                </c:pt>
                <c:pt idx="557">
                  <c:v>12.342354390000001</c:v>
                </c:pt>
                <c:pt idx="558">
                  <c:v>14.040431310000001</c:v>
                </c:pt>
                <c:pt idx="559">
                  <c:v>13.06557523</c:v>
                </c:pt>
                <c:pt idx="560">
                  <c:v>13.67222082</c:v>
                </c:pt>
                <c:pt idx="561">
                  <c:v>12.89415655</c:v>
                </c:pt>
                <c:pt idx="562">
                  <c:v>13.28352402</c:v>
                </c:pt>
                <c:pt idx="563">
                  <c:v>13.90251336</c:v>
                </c:pt>
                <c:pt idx="564">
                  <c:v>12.524951550000001</c:v>
                </c:pt>
                <c:pt idx="565">
                  <c:v>12.97395418</c:v>
                </c:pt>
                <c:pt idx="566">
                  <c:v>13.252481209999999</c:v>
                </c:pt>
                <c:pt idx="567">
                  <c:v>14.75419894</c:v>
                </c:pt>
                <c:pt idx="568">
                  <c:v>14.16587245</c:v>
                </c:pt>
                <c:pt idx="569">
                  <c:v>14.05795584</c:v>
                </c:pt>
                <c:pt idx="570">
                  <c:v>14.47425344</c:v>
                </c:pt>
                <c:pt idx="571">
                  <c:v>13.71631928</c:v>
                </c:pt>
                <c:pt idx="572">
                  <c:v>13.25228869</c:v>
                </c:pt>
                <c:pt idx="573">
                  <c:v>14.1805033</c:v>
                </c:pt>
                <c:pt idx="574">
                  <c:v>16.051332250000002</c:v>
                </c:pt>
                <c:pt idx="575">
                  <c:v>14.92219828</c:v>
                </c:pt>
                <c:pt idx="576">
                  <c:v>13.26628652</c:v>
                </c:pt>
                <c:pt idx="577">
                  <c:v>13.88680585</c:v>
                </c:pt>
                <c:pt idx="578">
                  <c:v>14.11691924</c:v>
                </c:pt>
                <c:pt idx="579">
                  <c:v>15.12242584</c:v>
                </c:pt>
                <c:pt idx="580">
                  <c:v>14.56813975</c:v>
                </c:pt>
                <c:pt idx="581">
                  <c:v>13.59293007</c:v>
                </c:pt>
                <c:pt idx="582">
                  <c:v>15.37124066</c:v>
                </c:pt>
                <c:pt idx="583">
                  <c:v>14.022528299999999</c:v>
                </c:pt>
                <c:pt idx="584">
                  <c:v>14.194877139999999</c:v>
                </c:pt>
                <c:pt idx="585">
                  <c:v>13.68432264</c:v>
                </c:pt>
                <c:pt idx="586">
                  <c:v>11.71918471</c:v>
                </c:pt>
                <c:pt idx="587">
                  <c:v>10.143108939999999</c:v>
                </c:pt>
                <c:pt idx="588">
                  <c:v>8.3476876299999994</c:v>
                </c:pt>
                <c:pt idx="589">
                  <c:v>8.0078698700000004</c:v>
                </c:pt>
                <c:pt idx="590">
                  <c:v>4.48014008</c:v>
                </c:pt>
                <c:pt idx="591">
                  <c:v>3.0565401900000002</c:v>
                </c:pt>
                <c:pt idx="592">
                  <c:v>1.200553</c:v>
                </c:pt>
                <c:pt idx="593">
                  <c:v>0.24009723999999999</c:v>
                </c:pt>
                <c:pt idx="594">
                  <c:v>-2.6846832599999999</c:v>
                </c:pt>
                <c:pt idx="595">
                  <c:v>-3.1337737099999998</c:v>
                </c:pt>
                <c:pt idx="596">
                  <c:v>-5.3007418499999996</c:v>
                </c:pt>
                <c:pt idx="597">
                  <c:v>-5.2669571399999997</c:v>
                </c:pt>
                <c:pt idx="598">
                  <c:v>-7.7884549999999999</c:v>
                </c:pt>
                <c:pt idx="599">
                  <c:v>-8.1738745999999995</c:v>
                </c:pt>
                <c:pt idx="600">
                  <c:v>-10.45144788</c:v>
                </c:pt>
                <c:pt idx="601">
                  <c:v>-10.25070788</c:v>
                </c:pt>
                <c:pt idx="602">
                  <c:v>-11.921980039999999</c:v>
                </c:pt>
                <c:pt idx="603">
                  <c:v>-12.57180919</c:v>
                </c:pt>
                <c:pt idx="604">
                  <c:v>-13.14367876</c:v>
                </c:pt>
                <c:pt idx="605">
                  <c:v>-14.925459030000001</c:v>
                </c:pt>
                <c:pt idx="606">
                  <c:v>-13.981243770000001</c:v>
                </c:pt>
                <c:pt idx="607">
                  <c:v>-14.722286710000001</c:v>
                </c:pt>
                <c:pt idx="608">
                  <c:v>-14.364623870000001</c:v>
                </c:pt>
                <c:pt idx="609">
                  <c:v>-14.27281307</c:v>
                </c:pt>
                <c:pt idx="610">
                  <c:v>-16.269894570000002</c:v>
                </c:pt>
                <c:pt idx="611">
                  <c:v>-15.618623120000001</c:v>
                </c:pt>
                <c:pt idx="612">
                  <c:v>-14.272743670000001</c:v>
                </c:pt>
                <c:pt idx="613">
                  <c:v>-14.598496799999999</c:v>
                </c:pt>
                <c:pt idx="614">
                  <c:v>-15.324847309999999</c:v>
                </c:pt>
                <c:pt idx="615">
                  <c:v>-14.968256589999999</c:v>
                </c:pt>
                <c:pt idx="616">
                  <c:v>-14.73717963</c:v>
                </c:pt>
                <c:pt idx="617">
                  <c:v>-15.20082629</c:v>
                </c:pt>
                <c:pt idx="618">
                  <c:v>-15.29293573</c:v>
                </c:pt>
                <c:pt idx="619">
                  <c:v>-14.876988730000001</c:v>
                </c:pt>
                <c:pt idx="620">
                  <c:v>-14.550768659999999</c:v>
                </c:pt>
                <c:pt idx="621">
                  <c:v>-13.899704099999999</c:v>
                </c:pt>
                <c:pt idx="622">
                  <c:v>-13.82434495</c:v>
                </c:pt>
                <c:pt idx="623">
                  <c:v>-14.69098456</c:v>
                </c:pt>
                <c:pt idx="624">
                  <c:v>-14.550026340000001</c:v>
                </c:pt>
                <c:pt idx="625">
                  <c:v>-12.956050810000001</c:v>
                </c:pt>
                <c:pt idx="626">
                  <c:v>-16.096755770000001</c:v>
                </c:pt>
                <c:pt idx="627">
                  <c:v>-14.53564735</c:v>
                </c:pt>
                <c:pt idx="628">
                  <c:v>-13.37761778</c:v>
                </c:pt>
                <c:pt idx="629">
                  <c:v>-14.534929869999999</c:v>
                </c:pt>
                <c:pt idx="630">
                  <c:v>-14.272183289999999</c:v>
                </c:pt>
                <c:pt idx="631">
                  <c:v>-13.772745159999999</c:v>
                </c:pt>
                <c:pt idx="632">
                  <c:v>-13.761692310000001</c:v>
                </c:pt>
                <c:pt idx="633">
                  <c:v>-13.188535419999999</c:v>
                </c:pt>
                <c:pt idx="634">
                  <c:v>-14.565369370000001</c:v>
                </c:pt>
                <c:pt idx="635">
                  <c:v>-14.736421200000001</c:v>
                </c:pt>
                <c:pt idx="636">
                  <c:v>-13.89967599</c:v>
                </c:pt>
                <c:pt idx="637">
                  <c:v>-14.84307931</c:v>
                </c:pt>
                <c:pt idx="638">
                  <c:v>-15.1834074</c:v>
                </c:pt>
                <c:pt idx="639">
                  <c:v>-15.16857347</c:v>
                </c:pt>
                <c:pt idx="640">
                  <c:v>-14.721837369999999</c:v>
                </c:pt>
                <c:pt idx="641">
                  <c:v>-14.4271481</c:v>
                </c:pt>
                <c:pt idx="642">
                  <c:v>-14.07235268</c:v>
                </c:pt>
                <c:pt idx="643">
                  <c:v>-15.218761819999999</c:v>
                </c:pt>
                <c:pt idx="644">
                  <c:v>-13.46823483</c:v>
                </c:pt>
                <c:pt idx="645">
                  <c:v>-15.03233831</c:v>
                </c:pt>
                <c:pt idx="646">
                  <c:v>-14.11897435</c:v>
                </c:pt>
                <c:pt idx="647">
                  <c:v>-14.259051039999999</c:v>
                </c:pt>
                <c:pt idx="648">
                  <c:v>-14.568034819999999</c:v>
                </c:pt>
                <c:pt idx="649">
                  <c:v>-14.70933518</c:v>
                </c:pt>
                <c:pt idx="650">
                  <c:v>-13.43731526</c:v>
                </c:pt>
                <c:pt idx="651">
                  <c:v>-13.77893297</c:v>
                </c:pt>
                <c:pt idx="652">
                  <c:v>-13.885031469999999</c:v>
                </c:pt>
                <c:pt idx="653">
                  <c:v>-13.762223949999999</c:v>
                </c:pt>
                <c:pt idx="654">
                  <c:v>-13.97966551</c:v>
                </c:pt>
                <c:pt idx="655">
                  <c:v>-14.071274219999999</c:v>
                </c:pt>
                <c:pt idx="656">
                  <c:v>-14.08688525</c:v>
                </c:pt>
                <c:pt idx="657">
                  <c:v>-15.015877400000001</c:v>
                </c:pt>
                <c:pt idx="658">
                  <c:v>-13.9776431</c:v>
                </c:pt>
                <c:pt idx="659">
                  <c:v>-15.35643033</c:v>
                </c:pt>
                <c:pt idx="660">
                  <c:v>-13.48436847</c:v>
                </c:pt>
                <c:pt idx="661">
                  <c:v>-13.018713780000001</c:v>
                </c:pt>
                <c:pt idx="662">
                  <c:v>-14.224854519999999</c:v>
                </c:pt>
                <c:pt idx="663">
                  <c:v>-13.670142200000001</c:v>
                </c:pt>
                <c:pt idx="664">
                  <c:v>-13.963321069999999</c:v>
                </c:pt>
                <c:pt idx="665">
                  <c:v>-15.169770059999999</c:v>
                </c:pt>
                <c:pt idx="666">
                  <c:v>-14.76630464</c:v>
                </c:pt>
                <c:pt idx="667">
                  <c:v>-14.58283512</c:v>
                </c:pt>
                <c:pt idx="668">
                  <c:v>-14.38031136</c:v>
                </c:pt>
                <c:pt idx="669">
                  <c:v>-16.376334180000001</c:v>
                </c:pt>
                <c:pt idx="670">
                  <c:v>-15.0945017</c:v>
                </c:pt>
                <c:pt idx="671">
                  <c:v>-15.09302132</c:v>
                </c:pt>
                <c:pt idx="672">
                  <c:v>-13.74665297</c:v>
                </c:pt>
                <c:pt idx="673">
                  <c:v>-14.10375558</c:v>
                </c:pt>
                <c:pt idx="674">
                  <c:v>-14.412098629999999</c:v>
                </c:pt>
                <c:pt idx="675">
                  <c:v>-15.32504977</c:v>
                </c:pt>
                <c:pt idx="676">
                  <c:v>-13.69831729</c:v>
                </c:pt>
                <c:pt idx="677">
                  <c:v>-12.756867079999999</c:v>
                </c:pt>
                <c:pt idx="678">
                  <c:v>-13.85414123</c:v>
                </c:pt>
                <c:pt idx="679">
                  <c:v>-13.82289211</c:v>
                </c:pt>
                <c:pt idx="680">
                  <c:v>-14.93775039</c:v>
                </c:pt>
                <c:pt idx="681">
                  <c:v>-15.386750490000001</c:v>
                </c:pt>
                <c:pt idx="682">
                  <c:v>-15.293641539999999</c:v>
                </c:pt>
                <c:pt idx="683">
                  <c:v>-14.45835703</c:v>
                </c:pt>
                <c:pt idx="684">
                  <c:v>-14.721633750000001</c:v>
                </c:pt>
                <c:pt idx="685">
                  <c:v>-15.524963639999999</c:v>
                </c:pt>
                <c:pt idx="686">
                  <c:v>-13.374955509999999</c:v>
                </c:pt>
                <c:pt idx="687">
                  <c:v>-13.8976843</c:v>
                </c:pt>
                <c:pt idx="688">
                  <c:v>-14.20789237</c:v>
                </c:pt>
                <c:pt idx="689">
                  <c:v>-13.49785586</c:v>
                </c:pt>
                <c:pt idx="690">
                  <c:v>-14.87379479</c:v>
                </c:pt>
                <c:pt idx="691">
                  <c:v>-14.687806650000001</c:v>
                </c:pt>
                <c:pt idx="692">
                  <c:v>-13.867589280000001</c:v>
                </c:pt>
                <c:pt idx="693">
                  <c:v>-15.21549731</c:v>
                </c:pt>
                <c:pt idx="694">
                  <c:v>-15.819546450000001</c:v>
                </c:pt>
                <c:pt idx="695">
                  <c:v>-14.45825868</c:v>
                </c:pt>
                <c:pt idx="696">
                  <c:v>-14.22500625</c:v>
                </c:pt>
                <c:pt idx="697">
                  <c:v>-14.87513087</c:v>
                </c:pt>
                <c:pt idx="698">
                  <c:v>-14.44232412</c:v>
                </c:pt>
                <c:pt idx="699">
                  <c:v>-15.15292865</c:v>
                </c:pt>
                <c:pt idx="700">
                  <c:v>-15.04440415</c:v>
                </c:pt>
                <c:pt idx="701">
                  <c:v>-15.09062718</c:v>
                </c:pt>
                <c:pt idx="702">
                  <c:v>-13.900793589999999</c:v>
                </c:pt>
                <c:pt idx="703">
                  <c:v>-14.39573225</c:v>
                </c:pt>
                <c:pt idx="704">
                  <c:v>-14.454908590000001</c:v>
                </c:pt>
                <c:pt idx="705">
                  <c:v>-14.719812340000001</c:v>
                </c:pt>
                <c:pt idx="706">
                  <c:v>-16.359759279999999</c:v>
                </c:pt>
                <c:pt idx="707">
                  <c:v>-15.78565951</c:v>
                </c:pt>
                <c:pt idx="708">
                  <c:v>-13.51147686</c:v>
                </c:pt>
                <c:pt idx="709">
                  <c:v>-16.021409210000002</c:v>
                </c:pt>
                <c:pt idx="710">
                  <c:v>-14.72086666</c:v>
                </c:pt>
                <c:pt idx="711">
                  <c:v>-13.188571230000001</c:v>
                </c:pt>
                <c:pt idx="712">
                  <c:v>-14.36423746</c:v>
                </c:pt>
                <c:pt idx="713">
                  <c:v>-15.1071458</c:v>
                </c:pt>
                <c:pt idx="714">
                  <c:v>-15.461746399999999</c:v>
                </c:pt>
                <c:pt idx="715">
                  <c:v>-14.84435691</c:v>
                </c:pt>
                <c:pt idx="716">
                  <c:v>-14.752832359999999</c:v>
                </c:pt>
                <c:pt idx="717">
                  <c:v>-16.082097699999998</c:v>
                </c:pt>
                <c:pt idx="718">
                  <c:v>-15.631413719999999</c:v>
                </c:pt>
                <c:pt idx="719">
                  <c:v>-13.89965786</c:v>
                </c:pt>
                <c:pt idx="720">
                  <c:v>-14.796231260000001</c:v>
                </c:pt>
                <c:pt idx="721">
                  <c:v>-13.75943762</c:v>
                </c:pt>
                <c:pt idx="722">
                  <c:v>-14.78275283</c:v>
                </c:pt>
                <c:pt idx="723">
                  <c:v>-14.56584279</c:v>
                </c:pt>
                <c:pt idx="724">
                  <c:v>-14.03703709</c:v>
                </c:pt>
                <c:pt idx="725">
                  <c:v>-14.55048051</c:v>
                </c:pt>
                <c:pt idx="726">
                  <c:v>-13.219453339999999</c:v>
                </c:pt>
                <c:pt idx="727">
                  <c:v>-15.78656571</c:v>
                </c:pt>
                <c:pt idx="728">
                  <c:v>-15.16823312</c:v>
                </c:pt>
                <c:pt idx="729">
                  <c:v>-14.410679180000001</c:v>
                </c:pt>
                <c:pt idx="730">
                  <c:v>-14.42598445</c:v>
                </c:pt>
                <c:pt idx="731">
                  <c:v>-14.98241123</c:v>
                </c:pt>
                <c:pt idx="732">
                  <c:v>-15.78864203</c:v>
                </c:pt>
                <c:pt idx="733">
                  <c:v>-15.666670509999999</c:v>
                </c:pt>
                <c:pt idx="734">
                  <c:v>-15.01445739</c:v>
                </c:pt>
                <c:pt idx="735">
                  <c:v>-14.87640974</c:v>
                </c:pt>
                <c:pt idx="736">
                  <c:v>-14.84348</c:v>
                </c:pt>
                <c:pt idx="737">
                  <c:v>-13.713606260000001</c:v>
                </c:pt>
                <c:pt idx="738">
                  <c:v>-14.84204549</c:v>
                </c:pt>
                <c:pt idx="739">
                  <c:v>-15.509496410000001</c:v>
                </c:pt>
                <c:pt idx="740">
                  <c:v>-14.61139556</c:v>
                </c:pt>
                <c:pt idx="741">
                  <c:v>-14.1773387</c:v>
                </c:pt>
                <c:pt idx="742">
                  <c:v>-15.73917456</c:v>
                </c:pt>
                <c:pt idx="743">
                  <c:v>-15.94276574</c:v>
                </c:pt>
                <c:pt idx="744">
                  <c:v>-14.532820770000001</c:v>
                </c:pt>
                <c:pt idx="745">
                  <c:v>-14.2703627</c:v>
                </c:pt>
                <c:pt idx="746">
                  <c:v>-15.13670971</c:v>
                </c:pt>
                <c:pt idx="747">
                  <c:v>-14.176619820000001</c:v>
                </c:pt>
                <c:pt idx="748">
                  <c:v>-14.53353753</c:v>
                </c:pt>
                <c:pt idx="749">
                  <c:v>-13.744479739999999</c:v>
                </c:pt>
                <c:pt idx="750">
                  <c:v>-13.85371671</c:v>
                </c:pt>
                <c:pt idx="751">
                  <c:v>-14.379022279999999</c:v>
                </c:pt>
                <c:pt idx="752">
                  <c:v>-14.719499900000001</c:v>
                </c:pt>
                <c:pt idx="753">
                  <c:v>-14.718299650000001</c:v>
                </c:pt>
                <c:pt idx="754">
                  <c:v>-15.66412096</c:v>
                </c:pt>
                <c:pt idx="755">
                  <c:v>-14.272256049999999</c:v>
                </c:pt>
                <c:pt idx="756">
                  <c:v>-13.37424131</c:v>
                </c:pt>
                <c:pt idx="757">
                  <c:v>-14.34792212</c:v>
                </c:pt>
                <c:pt idx="758">
                  <c:v>-15.646608820000001</c:v>
                </c:pt>
                <c:pt idx="759">
                  <c:v>-15.46230649</c:v>
                </c:pt>
                <c:pt idx="760">
                  <c:v>-14.39584838</c:v>
                </c:pt>
                <c:pt idx="761">
                  <c:v>-15.22988411</c:v>
                </c:pt>
                <c:pt idx="762">
                  <c:v>-14.10213386</c:v>
                </c:pt>
                <c:pt idx="763">
                  <c:v>-17.318370210000001</c:v>
                </c:pt>
                <c:pt idx="764">
                  <c:v>-17.472472150000002</c:v>
                </c:pt>
                <c:pt idx="765">
                  <c:v>-18.509348129999999</c:v>
                </c:pt>
                <c:pt idx="766">
                  <c:v>-19.778373309999999</c:v>
                </c:pt>
                <c:pt idx="767">
                  <c:v>-20.413096589999999</c:v>
                </c:pt>
                <c:pt idx="768">
                  <c:v>-19.81015532</c:v>
                </c:pt>
                <c:pt idx="769">
                  <c:v>-20.226581199999998</c:v>
                </c:pt>
                <c:pt idx="770">
                  <c:v>-19.654132950000001</c:v>
                </c:pt>
                <c:pt idx="771">
                  <c:v>-20.136079850000002</c:v>
                </c:pt>
                <c:pt idx="772">
                  <c:v>-20.72039539</c:v>
                </c:pt>
                <c:pt idx="773">
                  <c:v>-19.794369799999998</c:v>
                </c:pt>
                <c:pt idx="774">
                  <c:v>-21.078255110000001</c:v>
                </c:pt>
                <c:pt idx="775">
                  <c:v>-21.976713790000002</c:v>
                </c:pt>
                <c:pt idx="776">
                  <c:v>-21.97495082</c:v>
                </c:pt>
                <c:pt idx="777">
                  <c:v>-21.434670740000001</c:v>
                </c:pt>
                <c:pt idx="778">
                  <c:v>-21.063425259999999</c:v>
                </c:pt>
                <c:pt idx="779">
                  <c:v>-23.01230309</c:v>
                </c:pt>
                <c:pt idx="780">
                  <c:v>-21.961929059999999</c:v>
                </c:pt>
                <c:pt idx="781">
                  <c:v>-21.032990439999999</c:v>
                </c:pt>
                <c:pt idx="782">
                  <c:v>-21.0314619</c:v>
                </c:pt>
                <c:pt idx="783">
                  <c:v>-22.287256429999999</c:v>
                </c:pt>
                <c:pt idx="784">
                  <c:v>-21.234591930000001</c:v>
                </c:pt>
                <c:pt idx="785">
                  <c:v>-18.850383560000001</c:v>
                </c:pt>
                <c:pt idx="786">
                  <c:v>-22.625910640000001</c:v>
                </c:pt>
                <c:pt idx="787">
                  <c:v>-21.219238929999999</c:v>
                </c:pt>
                <c:pt idx="788">
                  <c:v>-21.512771019999999</c:v>
                </c:pt>
                <c:pt idx="789">
                  <c:v>-21.960107449999999</c:v>
                </c:pt>
                <c:pt idx="790">
                  <c:v>-21.976444799999999</c:v>
                </c:pt>
                <c:pt idx="791">
                  <c:v>-21.219265889999999</c:v>
                </c:pt>
                <c:pt idx="792">
                  <c:v>-21.372901200000001</c:v>
                </c:pt>
                <c:pt idx="793">
                  <c:v>-21.309428879999999</c:v>
                </c:pt>
                <c:pt idx="794">
                  <c:v>-22.486948999999999</c:v>
                </c:pt>
                <c:pt idx="795">
                  <c:v>-21.821672540000002</c:v>
                </c:pt>
                <c:pt idx="796">
                  <c:v>-22.12960236</c:v>
                </c:pt>
                <c:pt idx="797">
                  <c:v>-21.014825590000001</c:v>
                </c:pt>
                <c:pt idx="798">
                  <c:v>-21.01470475</c:v>
                </c:pt>
                <c:pt idx="799">
                  <c:v>-21.681508950000001</c:v>
                </c:pt>
                <c:pt idx="800">
                  <c:v>-21.837407639999999</c:v>
                </c:pt>
                <c:pt idx="801">
                  <c:v>-21.511398020000001</c:v>
                </c:pt>
                <c:pt idx="802">
                  <c:v>-20.413248549999999</c:v>
                </c:pt>
                <c:pt idx="803">
                  <c:v>-20.721186759999998</c:v>
                </c:pt>
                <c:pt idx="804">
                  <c:v>-21.512016719999998</c:v>
                </c:pt>
                <c:pt idx="805">
                  <c:v>-22.051973889999999</c:v>
                </c:pt>
                <c:pt idx="806">
                  <c:v>-21.72869532</c:v>
                </c:pt>
                <c:pt idx="807">
                  <c:v>-21.882760000000001</c:v>
                </c:pt>
                <c:pt idx="808">
                  <c:v>-21.559215080000001</c:v>
                </c:pt>
                <c:pt idx="809">
                  <c:v>-21.170555190000002</c:v>
                </c:pt>
                <c:pt idx="810">
                  <c:v>-20.706398669999999</c:v>
                </c:pt>
                <c:pt idx="811">
                  <c:v>-21.805416430000001</c:v>
                </c:pt>
                <c:pt idx="812">
                  <c:v>-21.543384379999999</c:v>
                </c:pt>
                <c:pt idx="813">
                  <c:v>-21.511717959999999</c:v>
                </c:pt>
                <c:pt idx="814">
                  <c:v>-21.805369169999999</c:v>
                </c:pt>
                <c:pt idx="815">
                  <c:v>-21.8530838</c:v>
                </c:pt>
                <c:pt idx="816">
                  <c:v>-21.790343279999998</c:v>
                </c:pt>
                <c:pt idx="817">
                  <c:v>-21.791850060000002</c:v>
                </c:pt>
                <c:pt idx="818">
                  <c:v>-20.925393400000001</c:v>
                </c:pt>
                <c:pt idx="819">
                  <c:v>-21.326847470000001</c:v>
                </c:pt>
                <c:pt idx="820">
                  <c:v>-20.445549239999998</c:v>
                </c:pt>
                <c:pt idx="821">
                  <c:v>-21.048772840000002</c:v>
                </c:pt>
                <c:pt idx="822">
                  <c:v>-21.342494110000001</c:v>
                </c:pt>
                <c:pt idx="823">
                  <c:v>-22.751981740000002</c:v>
                </c:pt>
                <c:pt idx="824">
                  <c:v>-21.344086130000001</c:v>
                </c:pt>
                <c:pt idx="825">
                  <c:v>-21.236760189999998</c:v>
                </c:pt>
                <c:pt idx="826">
                  <c:v>-20.633285260000001</c:v>
                </c:pt>
                <c:pt idx="827">
                  <c:v>-22.117284789999999</c:v>
                </c:pt>
                <c:pt idx="828">
                  <c:v>-22.720435049999999</c:v>
                </c:pt>
                <c:pt idx="829">
                  <c:v>-22.62943477</c:v>
                </c:pt>
                <c:pt idx="830">
                  <c:v>-21.577090689999999</c:v>
                </c:pt>
                <c:pt idx="831">
                  <c:v>-21.482973059999999</c:v>
                </c:pt>
                <c:pt idx="832">
                  <c:v>-22.116376750000001</c:v>
                </c:pt>
                <c:pt idx="833">
                  <c:v>-21.85589916</c:v>
                </c:pt>
                <c:pt idx="834">
                  <c:v>-21.497339140000001</c:v>
                </c:pt>
                <c:pt idx="835">
                  <c:v>-20.879137539999999</c:v>
                </c:pt>
                <c:pt idx="836">
                  <c:v>-22.010064870000001</c:v>
                </c:pt>
                <c:pt idx="837">
                  <c:v>-21.32673814</c:v>
                </c:pt>
                <c:pt idx="838">
                  <c:v>-21.016750890000001</c:v>
                </c:pt>
                <c:pt idx="839">
                  <c:v>-21.991830910000001</c:v>
                </c:pt>
                <c:pt idx="840">
                  <c:v>-21.06392219</c:v>
                </c:pt>
                <c:pt idx="841">
                  <c:v>-21.52786532</c:v>
                </c:pt>
                <c:pt idx="842">
                  <c:v>-21.358124979999999</c:v>
                </c:pt>
                <c:pt idx="843">
                  <c:v>-22.735176509999999</c:v>
                </c:pt>
                <c:pt idx="844">
                  <c:v>-21.66708367</c:v>
                </c:pt>
                <c:pt idx="845">
                  <c:v>-21.358696640000002</c:v>
                </c:pt>
                <c:pt idx="846">
                  <c:v>-21.66773023</c:v>
                </c:pt>
                <c:pt idx="847">
                  <c:v>-22.33311192</c:v>
                </c:pt>
                <c:pt idx="848">
                  <c:v>-21.220360209999999</c:v>
                </c:pt>
                <c:pt idx="849">
                  <c:v>-23.232469439999999</c:v>
                </c:pt>
                <c:pt idx="850">
                  <c:v>-20.865169309999999</c:v>
                </c:pt>
                <c:pt idx="851">
                  <c:v>-20.35161386</c:v>
                </c:pt>
                <c:pt idx="852">
                  <c:v>-20.787606069999999</c:v>
                </c:pt>
                <c:pt idx="853">
                  <c:v>-20.740286829999999</c:v>
                </c:pt>
                <c:pt idx="854">
                  <c:v>-21.961329930000002</c:v>
                </c:pt>
                <c:pt idx="855">
                  <c:v>-21.666549889999999</c:v>
                </c:pt>
                <c:pt idx="856">
                  <c:v>-21.03394613</c:v>
                </c:pt>
                <c:pt idx="857">
                  <c:v>-21.141709769999999</c:v>
                </c:pt>
                <c:pt idx="858">
                  <c:v>-22.286386490000002</c:v>
                </c:pt>
                <c:pt idx="859">
                  <c:v>-20.95827791</c:v>
                </c:pt>
                <c:pt idx="860">
                  <c:v>-21.917341560000001</c:v>
                </c:pt>
                <c:pt idx="861">
                  <c:v>-20.693091920000001</c:v>
                </c:pt>
                <c:pt idx="862">
                  <c:v>-22.366201950000001</c:v>
                </c:pt>
                <c:pt idx="863">
                  <c:v>-20.05808116</c:v>
                </c:pt>
                <c:pt idx="864">
                  <c:v>-22.441177190000001</c:v>
                </c:pt>
                <c:pt idx="865">
                  <c:v>-21.079569729999999</c:v>
                </c:pt>
                <c:pt idx="866">
                  <c:v>-22.533196279999999</c:v>
                </c:pt>
                <c:pt idx="867">
                  <c:v>-21.63561335</c:v>
                </c:pt>
                <c:pt idx="868">
                  <c:v>-23.769378530000001</c:v>
                </c:pt>
                <c:pt idx="869">
                  <c:v>-21.062978319999999</c:v>
                </c:pt>
                <c:pt idx="870">
                  <c:v>-21.6371608</c:v>
                </c:pt>
                <c:pt idx="871">
                  <c:v>-21.081671549999999</c:v>
                </c:pt>
                <c:pt idx="872">
                  <c:v>-21.326956939999999</c:v>
                </c:pt>
                <c:pt idx="873">
                  <c:v>-22.56507405</c:v>
                </c:pt>
                <c:pt idx="874">
                  <c:v>-22.902922010000001</c:v>
                </c:pt>
                <c:pt idx="875">
                  <c:v>-21.683810999999999</c:v>
                </c:pt>
                <c:pt idx="876">
                  <c:v>-21.807084379999999</c:v>
                </c:pt>
                <c:pt idx="877">
                  <c:v>-21.15498693</c:v>
                </c:pt>
                <c:pt idx="878">
                  <c:v>-21.77468386</c:v>
                </c:pt>
                <c:pt idx="879">
                  <c:v>-22.74944816</c:v>
                </c:pt>
                <c:pt idx="880">
                  <c:v>-22.58078579</c:v>
                </c:pt>
                <c:pt idx="881">
                  <c:v>-22.270559599999999</c:v>
                </c:pt>
                <c:pt idx="882">
                  <c:v>-20.074272879999999</c:v>
                </c:pt>
                <c:pt idx="883">
                  <c:v>-23.045473390000002</c:v>
                </c:pt>
                <c:pt idx="884">
                  <c:v>-21.63568214</c:v>
                </c:pt>
                <c:pt idx="885">
                  <c:v>-21.219805059999999</c:v>
                </c:pt>
                <c:pt idx="886">
                  <c:v>-22.735422270000001</c:v>
                </c:pt>
                <c:pt idx="887">
                  <c:v>-21.357008539999999</c:v>
                </c:pt>
                <c:pt idx="888">
                  <c:v>-22.115128909999999</c:v>
                </c:pt>
                <c:pt idx="889">
                  <c:v>-21.51329629</c:v>
                </c:pt>
                <c:pt idx="890">
                  <c:v>-21.405720150000001</c:v>
                </c:pt>
                <c:pt idx="891">
                  <c:v>-21.544120070000002</c:v>
                </c:pt>
                <c:pt idx="892">
                  <c:v>-21.079409040000002</c:v>
                </c:pt>
                <c:pt idx="893">
                  <c:v>-21.017000500000002</c:v>
                </c:pt>
                <c:pt idx="894">
                  <c:v>-21.064296980000002</c:v>
                </c:pt>
                <c:pt idx="895">
                  <c:v>-22.41014332</c:v>
                </c:pt>
                <c:pt idx="896">
                  <c:v>-21.49654537</c:v>
                </c:pt>
                <c:pt idx="897">
                  <c:v>-21.108928070000001</c:v>
                </c:pt>
                <c:pt idx="898">
                  <c:v>-22.64162679</c:v>
                </c:pt>
                <c:pt idx="899">
                  <c:v>-21.372384010000001</c:v>
                </c:pt>
                <c:pt idx="900">
                  <c:v>-21.805561109999999</c:v>
                </c:pt>
                <c:pt idx="901">
                  <c:v>-20.632791990000001</c:v>
                </c:pt>
                <c:pt idx="902">
                  <c:v>-21.62215612</c:v>
                </c:pt>
                <c:pt idx="903">
                  <c:v>-22.719215349999999</c:v>
                </c:pt>
                <c:pt idx="904">
                  <c:v>-21.775950699999999</c:v>
                </c:pt>
                <c:pt idx="905">
                  <c:v>-20.554342800000001</c:v>
                </c:pt>
                <c:pt idx="906">
                  <c:v>-21.344557460000001</c:v>
                </c:pt>
                <c:pt idx="907">
                  <c:v>-22.16453499</c:v>
                </c:pt>
                <c:pt idx="908">
                  <c:v>-21.03458204</c:v>
                </c:pt>
                <c:pt idx="909">
                  <c:v>-21.838359329999999</c:v>
                </c:pt>
                <c:pt idx="910">
                  <c:v>-21.994236770000001</c:v>
                </c:pt>
                <c:pt idx="911">
                  <c:v>-21.975900630000002</c:v>
                </c:pt>
                <c:pt idx="912">
                  <c:v>-22.426271750000002</c:v>
                </c:pt>
                <c:pt idx="913">
                  <c:v>-20.92764596</c:v>
                </c:pt>
                <c:pt idx="914">
                  <c:v>-21.977872730000001</c:v>
                </c:pt>
                <c:pt idx="915">
                  <c:v>-20.58384302</c:v>
                </c:pt>
                <c:pt idx="916">
                  <c:v>-21.684304600000001</c:v>
                </c:pt>
                <c:pt idx="917">
                  <c:v>-20.4146006</c:v>
                </c:pt>
                <c:pt idx="918">
                  <c:v>-21.97698497</c:v>
                </c:pt>
                <c:pt idx="919">
                  <c:v>-23.090691119999999</c:v>
                </c:pt>
                <c:pt idx="920">
                  <c:v>-21.063965369999998</c:v>
                </c:pt>
                <c:pt idx="921">
                  <c:v>-20.307336150000001</c:v>
                </c:pt>
                <c:pt idx="922">
                  <c:v>-21.18748433</c:v>
                </c:pt>
                <c:pt idx="923">
                  <c:v>-22.628484100000001</c:v>
                </c:pt>
                <c:pt idx="924">
                  <c:v>-21.18742524</c:v>
                </c:pt>
                <c:pt idx="925">
                  <c:v>-20.802543400000001</c:v>
                </c:pt>
                <c:pt idx="926">
                  <c:v>-21.156740169999999</c:v>
                </c:pt>
                <c:pt idx="927">
                  <c:v>-22.271558800000001</c:v>
                </c:pt>
                <c:pt idx="928">
                  <c:v>-22.580686060000001</c:v>
                </c:pt>
                <c:pt idx="929">
                  <c:v>-22.891180259999999</c:v>
                </c:pt>
                <c:pt idx="930">
                  <c:v>-22.474436399999998</c:v>
                </c:pt>
                <c:pt idx="931">
                  <c:v>-21.188428170000002</c:v>
                </c:pt>
                <c:pt idx="932">
                  <c:v>-20.8503294</c:v>
                </c:pt>
                <c:pt idx="933">
                  <c:v>-21.870909269999999</c:v>
                </c:pt>
                <c:pt idx="934">
                  <c:v>-20.431052390000001</c:v>
                </c:pt>
                <c:pt idx="935">
                  <c:v>-21.1890204</c:v>
                </c:pt>
                <c:pt idx="936">
                  <c:v>-20.941011270000001</c:v>
                </c:pt>
                <c:pt idx="937">
                  <c:v>-21.361683320000001</c:v>
                </c:pt>
                <c:pt idx="938">
                  <c:v>-20.602233470000002</c:v>
                </c:pt>
                <c:pt idx="939">
                  <c:v>-21.235845640000001</c:v>
                </c:pt>
                <c:pt idx="940">
                  <c:v>-21.929729989999998</c:v>
                </c:pt>
                <c:pt idx="941">
                  <c:v>-20.136603579999999</c:v>
                </c:pt>
                <c:pt idx="942">
                  <c:v>-21.637552800000002</c:v>
                </c:pt>
                <c:pt idx="943">
                  <c:v>-20.925392559999999</c:v>
                </c:pt>
                <c:pt idx="944">
                  <c:v>-21.051437480000001</c:v>
                </c:pt>
                <c:pt idx="945">
                  <c:v>-21.46717791</c:v>
                </c:pt>
                <c:pt idx="946">
                  <c:v>-22.73682367</c:v>
                </c:pt>
                <c:pt idx="947">
                  <c:v>-21.482840159999999</c:v>
                </c:pt>
                <c:pt idx="948">
                  <c:v>-22.565717920000001</c:v>
                </c:pt>
                <c:pt idx="949">
                  <c:v>-21.49940604</c:v>
                </c:pt>
                <c:pt idx="950">
                  <c:v>-21.93209963</c:v>
                </c:pt>
                <c:pt idx="951">
                  <c:v>-20.44753966</c:v>
                </c:pt>
                <c:pt idx="952">
                  <c:v>-22.443819000000001</c:v>
                </c:pt>
                <c:pt idx="953">
                  <c:v>-22.305304929999998</c:v>
                </c:pt>
                <c:pt idx="954">
                  <c:v>-22.149095379999999</c:v>
                </c:pt>
                <c:pt idx="955">
                  <c:v>-22.274116280000001</c:v>
                </c:pt>
                <c:pt idx="956">
                  <c:v>-22.11942312</c:v>
                </c:pt>
                <c:pt idx="957">
                  <c:v>-21.639734109999999</c:v>
                </c:pt>
                <c:pt idx="958">
                  <c:v>-22.95588819</c:v>
                </c:pt>
                <c:pt idx="959">
                  <c:v>-21.39104013</c:v>
                </c:pt>
                <c:pt idx="960">
                  <c:v>-21.483850019999998</c:v>
                </c:pt>
                <c:pt idx="961">
                  <c:v>-21.637146850000001</c:v>
                </c:pt>
                <c:pt idx="962">
                  <c:v>-21.00188739</c:v>
                </c:pt>
                <c:pt idx="963">
                  <c:v>-22.58032012</c:v>
                </c:pt>
                <c:pt idx="964">
                  <c:v>-21.528209390000001</c:v>
                </c:pt>
                <c:pt idx="965">
                  <c:v>-22.13282392</c:v>
                </c:pt>
                <c:pt idx="966">
                  <c:v>-21.575327609999999</c:v>
                </c:pt>
                <c:pt idx="967">
                  <c:v>-23.742904249999999</c:v>
                </c:pt>
                <c:pt idx="968">
                  <c:v>-23.91157274</c:v>
                </c:pt>
                <c:pt idx="969">
                  <c:v>-21.452172699999998</c:v>
                </c:pt>
                <c:pt idx="970">
                  <c:v>-20.586409799999998</c:v>
                </c:pt>
                <c:pt idx="971">
                  <c:v>-21.83966878</c:v>
                </c:pt>
                <c:pt idx="972">
                  <c:v>-23.40301951</c:v>
                </c:pt>
                <c:pt idx="973">
                  <c:v>-21.157678579999999</c:v>
                </c:pt>
                <c:pt idx="974">
                  <c:v>-22.752079309999999</c:v>
                </c:pt>
                <c:pt idx="975">
                  <c:v>-21.220754289999999</c:v>
                </c:pt>
                <c:pt idx="976">
                  <c:v>-22.25646334</c:v>
                </c:pt>
                <c:pt idx="977">
                  <c:v>-22.704551030000001</c:v>
                </c:pt>
                <c:pt idx="978">
                  <c:v>-22.92277932</c:v>
                </c:pt>
                <c:pt idx="979">
                  <c:v>-21.15814576</c:v>
                </c:pt>
                <c:pt idx="980">
                  <c:v>-22.164245080000001</c:v>
                </c:pt>
                <c:pt idx="981">
                  <c:v>-20.308432150000002</c:v>
                </c:pt>
                <c:pt idx="982">
                  <c:v>-22.116683460000001</c:v>
                </c:pt>
                <c:pt idx="983">
                  <c:v>-21.946655079999999</c:v>
                </c:pt>
                <c:pt idx="984">
                  <c:v>-21.034471409999998</c:v>
                </c:pt>
                <c:pt idx="985">
                  <c:v>-21.824083659999999</c:v>
                </c:pt>
                <c:pt idx="986">
                  <c:v>-21.684008110000001</c:v>
                </c:pt>
                <c:pt idx="987">
                  <c:v>-22.040507269999999</c:v>
                </c:pt>
                <c:pt idx="988">
                  <c:v>-20.632655920000001</c:v>
                </c:pt>
                <c:pt idx="989">
                  <c:v>-20.431211059999999</c:v>
                </c:pt>
                <c:pt idx="990">
                  <c:v>-21.017842550000001</c:v>
                </c:pt>
                <c:pt idx="991">
                  <c:v>-21.155732879999999</c:v>
                </c:pt>
                <c:pt idx="992">
                  <c:v>-20.786270309999999</c:v>
                </c:pt>
                <c:pt idx="993">
                  <c:v>-21.220404810000002</c:v>
                </c:pt>
                <c:pt idx="994">
                  <c:v>-22.1017917</c:v>
                </c:pt>
                <c:pt idx="995">
                  <c:v>-21.915101379999999</c:v>
                </c:pt>
                <c:pt idx="996">
                  <c:v>-21.70112267</c:v>
                </c:pt>
                <c:pt idx="997">
                  <c:v>-22.270677840000001</c:v>
                </c:pt>
                <c:pt idx="998">
                  <c:v>-20.69171794</c:v>
                </c:pt>
                <c:pt idx="999">
                  <c:v>-21.822383649999999</c:v>
                </c:pt>
                <c:pt idx="1000">
                  <c:v>-22.580875299999999</c:v>
                </c:pt>
                <c:pt idx="1001">
                  <c:v>-21.99279009</c:v>
                </c:pt>
                <c:pt idx="1002">
                  <c:v>-20.864098760000001</c:v>
                </c:pt>
                <c:pt idx="1003">
                  <c:v>-21.188094230000001</c:v>
                </c:pt>
                <c:pt idx="1004">
                  <c:v>-21.498238629999999</c:v>
                </c:pt>
                <c:pt idx="1005">
                  <c:v>-22.782127989999999</c:v>
                </c:pt>
                <c:pt idx="1006">
                  <c:v>-22.458271400000001</c:v>
                </c:pt>
                <c:pt idx="1007">
                  <c:v>-21.499387080000002</c:v>
                </c:pt>
                <c:pt idx="1008">
                  <c:v>-21.221137670000001</c:v>
                </c:pt>
                <c:pt idx="1009">
                  <c:v>-20.291380319999998</c:v>
                </c:pt>
                <c:pt idx="1010">
                  <c:v>-20.633844799999999</c:v>
                </c:pt>
                <c:pt idx="1011">
                  <c:v>-20.892976770000001</c:v>
                </c:pt>
                <c:pt idx="1012">
                  <c:v>-23.416741420000001</c:v>
                </c:pt>
                <c:pt idx="1013">
                  <c:v>-21.326592730000002</c:v>
                </c:pt>
                <c:pt idx="1014">
                  <c:v>-21.155351490000001</c:v>
                </c:pt>
                <c:pt idx="1015">
                  <c:v>-22.425303199999998</c:v>
                </c:pt>
                <c:pt idx="1016">
                  <c:v>-22.456856460000001</c:v>
                </c:pt>
                <c:pt idx="1017">
                  <c:v>-20.894432810000001</c:v>
                </c:pt>
                <c:pt idx="1018">
                  <c:v>-21.15703628</c:v>
                </c:pt>
                <c:pt idx="1019">
                  <c:v>-20.692347179999999</c:v>
                </c:pt>
                <c:pt idx="1020">
                  <c:v>-20.942093929999999</c:v>
                </c:pt>
                <c:pt idx="1021">
                  <c:v>-21.018032089999998</c:v>
                </c:pt>
                <c:pt idx="1022">
                  <c:v>-21.112481859999999</c:v>
                </c:pt>
                <c:pt idx="1023">
                  <c:v>-20.36628649</c:v>
                </c:pt>
                <c:pt idx="1024">
                  <c:v>-21.97643738</c:v>
                </c:pt>
                <c:pt idx="1025">
                  <c:v>-21.511833230000001</c:v>
                </c:pt>
                <c:pt idx="1026">
                  <c:v>-21.59166373</c:v>
                </c:pt>
                <c:pt idx="1027">
                  <c:v>-21.188448879999999</c:v>
                </c:pt>
                <c:pt idx="1028">
                  <c:v>-21.38885754</c:v>
                </c:pt>
                <c:pt idx="1029">
                  <c:v>-22.130359129999999</c:v>
                </c:pt>
                <c:pt idx="1030">
                  <c:v>-21.463351100000001</c:v>
                </c:pt>
                <c:pt idx="1031">
                  <c:v>-22.160627869999999</c:v>
                </c:pt>
                <c:pt idx="1032">
                  <c:v>-22.392244560000002</c:v>
                </c:pt>
                <c:pt idx="1033">
                  <c:v>-22.301442470000001</c:v>
                </c:pt>
                <c:pt idx="1034">
                  <c:v>-23.10633391</c:v>
                </c:pt>
                <c:pt idx="1035">
                  <c:v>-21.88280803</c:v>
                </c:pt>
                <c:pt idx="1036">
                  <c:v>-21.774739409999999</c:v>
                </c:pt>
                <c:pt idx="1037">
                  <c:v>-22.580469440000002</c:v>
                </c:pt>
                <c:pt idx="1038">
                  <c:v>-21.652930269999999</c:v>
                </c:pt>
                <c:pt idx="1039">
                  <c:v>-22.255409570000001</c:v>
                </c:pt>
                <c:pt idx="1040">
                  <c:v>-22.23786089</c:v>
                </c:pt>
                <c:pt idx="1041">
                  <c:v>-20.909576940000001</c:v>
                </c:pt>
                <c:pt idx="1042">
                  <c:v>-22.19427872</c:v>
                </c:pt>
                <c:pt idx="1043">
                  <c:v>-22.42623802</c:v>
                </c:pt>
                <c:pt idx="1044">
                  <c:v>-20.55245893</c:v>
                </c:pt>
                <c:pt idx="1045">
                  <c:v>-21.854828510000001</c:v>
                </c:pt>
                <c:pt idx="1046">
                  <c:v>-20.864421669999999</c:v>
                </c:pt>
                <c:pt idx="1047">
                  <c:v>-22.13278223</c:v>
                </c:pt>
                <c:pt idx="1048">
                  <c:v>-21.635946239999999</c:v>
                </c:pt>
                <c:pt idx="1049">
                  <c:v>-21.418691410000001</c:v>
                </c:pt>
                <c:pt idx="1050">
                  <c:v>-22.163259799999999</c:v>
                </c:pt>
                <c:pt idx="1051">
                  <c:v>-21.683522230000001</c:v>
                </c:pt>
                <c:pt idx="1052">
                  <c:v>-21.83872071</c:v>
                </c:pt>
                <c:pt idx="1053">
                  <c:v>-22.44245171</c:v>
                </c:pt>
                <c:pt idx="1054">
                  <c:v>-20.46119461</c:v>
                </c:pt>
                <c:pt idx="1055">
                  <c:v>-22.196753099999999</c:v>
                </c:pt>
                <c:pt idx="1056">
                  <c:v>-22.270822500000001</c:v>
                </c:pt>
                <c:pt idx="1057">
                  <c:v>-20.739576589999999</c:v>
                </c:pt>
                <c:pt idx="1058">
                  <c:v>-21.791957140000001</c:v>
                </c:pt>
                <c:pt idx="1059">
                  <c:v>-20.26065891</c:v>
                </c:pt>
                <c:pt idx="1060">
                  <c:v>-22.131948179999998</c:v>
                </c:pt>
                <c:pt idx="1061">
                  <c:v>-21.993473730000002</c:v>
                </c:pt>
                <c:pt idx="1062">
                  <c:v>-20.925965829999999</c:v>
                </c:pt>
                <c:pt idx="1063">
                  <c:v>-21.52804849</c:v>
                </c:pt>
                <c:pt idx="1064">
                  <c:v>-21.156945879999999</c:v>
                </c:pt>
                <c:pt idx="1065">
                  <c:v>-22.08455507</c:v>
                </c:pt>
                <c:pt idx="1066">
                  <c:v>-21.01849979</c:v>
                </c:pt>
                <c:pt idx="1067">
                  <c:v>-20.941149540000001</c:v>
                </c:pt>
                <c:pt idx="1068">
                  <c:v>-21.344198209999998</c:v>
                </c:pt>
                <c:pt idx="1069">
                  <c:v>-22.472379780000001</c:v>
                </c:pt>
                <c:pt idx="1070">
                  <c:v>-21.699671070000001</c:v>
                </c:pt>
                <c:pt idx="1071">
                  <c:v>-21.343630319999999</c:v>
                </c:pt>
                <c:pt idx="1072">
                  <c:v>-21.792059259999998</c:v>
                </c:pt>
                <c:pt idx="1073">
                  <c:v>-21.885475400000001</c:v>
                </c:pt>
                <c:pt idx="1074">
                  <c:v>-20.138070290000002</c:v>
                </c:pt>
                <c:pt idx="1075">
                  <c:v>-21.83901007</c:v>
                </c:pt>
                <c:pt idx="1076">
                  <c:v>-21.001226089999999</c:v>
                </c:pt>
                <c:pt idx="1077">
                  <c:v>-21.37605954</c:v>
                </c:pt>
                <c:pt idx="1078">
                  <c:v>-21.80827841</c:v>
                </c:pt>
                <c:pt idx="1079">
                  <c:v>-21.29665361</c:v>
                </c:pt>
                <c:pt idx="1080">
                  <c:v>-21.714767259999999</c:v>
                </c:pt>
                <c:pt idx="1081">
                  <c:v>-20.507142330000001</c:v>
                </c:pt>
                <c:pt idx="1082">
                  <c:v>-22.16073712</c:v>
                </c:pt>
                <c:pt idx="1083">
                  <c:v>-21.53025006</c:v>
                </c:pt>
                <c:pt idx="1084">
                  <c:v>-22.687750390000001</c:v>
                </c:pt>
                <c:pt idx="1085">
                  <c:v>-21.636086169999999</c:v>
                </c:pt>
                <c:pt idx="1086">
                  <c:v>-22.565105519999999</c:v>
                </c:pt>
                <c:pt idx="1087">
                  <c:v>-21.884328379999999</c:v>
                </c:pt>
                <c:pt idx="1088">
                  <c:v>-20.90981549</c:v>
                </c:pt>
                <c:pt idx="1089">
                  <c:v>-22.271610119999998</c:v>
                </c:pt>
                <c:pt idx="1090">
                  <c:v>-20.737647989999999</c:v>
                </c:pt>
                <c:pt idx="1091">
                  <c:v>-21.962102829999999</c:v>
                </c:pt>
                <c:pt idx="1092">
                  <c:v>-21.929987879999999</c:v>
                </c:pt>
                <c:pt idx="1093">
                  <c:v>-22.022582010000001</c:v>
                </c:pt>
                <c:pt idx="1094">
                  <c:v>-22.92126476</c:v>
                </c:pt>
                <c:pt idx="1095">
                  <c:v>-21.095916549999998</c:v>
                </c:pt>
                <c:pt idx="1096">
                  <c:v>-22.379516720000002</c:v>
                </c:pt>
                <c:pt idx="1097">
                  <c:v>-21.867802489999999</c:v>
                </c:pt>
                <c:pt idx="1098">
                  <c:v>-21.294166270000002</c:v>
                </c:pt>
                <c:pt idx="1099">
                  <c:v>-21.31022883</c:v>
                </c:pt>
                <c:pt idx="1100">
                  <c:v>-21.69948187</c:v>
                </c:pt>
                <c:pt idx="1101">
                  <c:v>-21.235493869999999</c:v>
                </c:pt>
                <c:pt idx="1102">
                  <c:v>-21.063977900000001</c:v>
                </c:pt>
                <c:pt idx="1103">
                  <c:v>-21.171940509999999</c:v>
                </c:pt>
                <c:pt idx="1104">
                  <c:v>-21.375420519999999</c:v>
                </c:pt>
                <c:pt idx="1105">
                  <c:v>-21.698438150000001</c:v>
                </c:pt>
                <c:pt idx="1106">
                  <c:v>-20.352865489999999</c:v>
                </c:pt>
                <c:pt idx="1107">
                  <c:v>-20.770658210000001</c:v>
                </c:pt>
                <c:pt idx="1108">
                  <c:v>-21.977851980000001</c:v>
                </c:pt>
                <c:pt idx="1109">
                  <c:v>-21.51360528</c:v>
                </c:pt>
                <c:pt idx="1110">
                  <c:v>-20.925906940000001</c:v>
                </c:pt>
                <c:pt idx="1111">
                  <c:v>-21.481676199999999</c:v>
                </c:pt>
                <c:pt idx="1112">
                  <c:v>-21.04902191</c:v>
                </c:pt>
                <c:pt idx="1113">
                  <c:v>-20.925514809999999</c:v>
                </c:pt>
                <c:pt idx="1114">
                  <c:v>-20.553386849999999</c:v>
                </c:pt>
                <c:pt idx="1115">
                  <c:v>-21.652766079999999</c:v>
                </c:pt>
                <c:pt idx="1116">
                  <c:v>-20.554033879999999</c:v>
                </c:pt>
                <c:pt idx="1117">
                  <c:v>-20.43097594</c:v>
                </c:pt>
                <c:pt idx="1118">
                  <c:v>-21.017823740000001</c:v>
                </c:pt>
                <c:pt idx="1119">
                  <c:v>-20.632061329999999</c:v>
                </c:pt>
                <c:pt idx="1120">
                  <c:v>-20.723407779999999</c:v>
                </c:pt>
                <c:pt idx="1121">
                  <c:v>-20.553930770000001</c:v>
                </c:pt>
                <c:pt idx="1122">
                  <c:v>-20.58555904</c:v>
                </c:pt>
                <c:pt idx="1123">
                  <c:v>-21.111368859999999</c:v>
                </c:pt>
                <c:pt idx="1124">
                  <c:v>-20.381814240000001</c:v>
                </c:pt>
                <c:pt idx="1125">
                  <c:v>-22.068347599999999</c:v>
                </c:pt>
                <c:pt idx="1126">
                  <c:v>-20.72313892</c:v>
                </c:pt>
                <c:pt idx="1127">
                  <c:v>-21.899964000000001</c:v>
                </c:pt>
                <c:pt idx="1128">
                  <c:v>-21.545435269999999</c:v>
                </c:pt>
                <c:pt idx="1129">
                  <c:v>-21.37461441</c:v>
                </c:pt>
                <c:pt idx="1130">
                  <c:v>-21.49673555</c:v>
                </c:pt>
                <c:pt idx="1131">
                  <c:v>-20.585689309999999</c:v>
                </c:pt>
                <c:pt idx="1132">
                  <c:v>-20.87932983</c:v>
                </c:pt>
                <c:pt idx="1133">
                  <c:v>-21.885890490000001</c:v>
                </c:pt>
                <c:pt idx="1134">
                  <c:v>-20.707258070000002</c:v>
                </c:pt>
                <c:pt idx="1135">
                  <c:v>-21.653214470000002</c:v>
                </c:pt>
                <c:pt idx="1136">
                  <c:v>-21.37506419</c:v>
                </c:pt>
                <c:pt idx="1137">
                  <c:v>-21.994057179999999</c:v>
                </c:pt>
                <c:pt idx="1138">
                  <c:v>-21.682685459999998</c:v>
                </c:pt>
                <c:pt idx="1139">
                  <c:v>-22.085042789999999</c:v>
                </c:pt>
                <c:pt idx="1140">
                  <c:v>-20.509443730000001</c:v>
                </c:pt>
                <c:pt idx="1141">
                  <c:v>-21.838024659999999</c:v>
                </c:pt>
                <c:pt idx="1142">
                  <c:v>-20.674535070000001</c:v>
                </c:pt>
                <c:pt idx="1143">
                  <c:v>-19.981747070000001</c:v>
                </c:pt>
                <c:pt idx="1144">
                  <c:v>-19.79582237</c:v>
                </c:pt>
                <c:pt idx="1145">
                  <c:v>-20.414404359999999</c:v>
                </c:pt>
                <c:pt idx="1146">
                  <c:v>-21.87001077</c:v>
                </c:pt>
                <c:pt idx="1147">
                  <c:v>-21.605060850000001</c:v>
                </c:pt>
                <c:pt idx="1148">
                  <c:v>-21.171129650000001</c:v>
                </c:pt>
                <c:pt idx="1149">
                  <c:v>-19.688723769999999</c:v>
                </c:pt>
                <c:pt idx="1150">
                  <c:v>-22.37973904</c:v>
                </c:pt>
                <c:pt idx="1151">
                  <c:v>-21.048635900000001</c:v>
                </c:pt>
                <c:pt idx="1152">
                  <c:v>-21.35902587</c:v>
                </c:pt>
                <c:pt idx="1153">
                  <c:v>-21.652534769999999</c:v>
                </c:pt>
                <c:pt idx="1154">
                  <c:v>-21.173256389999999</c:v>
                </c:pt>
                <c:pt idx="1155">
                  <c:v>-21.220190819999999</c:v>
                </c:pt>
                <c:pt idx="1156">
                  <c:v>-21.219630110000001</c:v>
                </c:pt>
                <c:pt idx="1157">
                  <c:v>-21.035593420000001</c:v>
                </c:pt>
                <c:pt idx="1158">
                  <c:v>-21.65293677</c:v>
                </c:pt>
                <c:pt idx="1159">
                  <c:v>-21.188056700000001</c:v>
                </c:pt>
                <c:pt idx="1160">
                  <c:v>-19.965542970000001</c:v>
                </c:pt>
                <c:pt idx="1161">
                  <c:v>-20.199466009999998</c:v>
                </c:pt>
                <c:pt idx="1162">
                  <c:v>-19.48687919</c:v>
                </c:pt>
                <c:pt idx="1163">
                  <c:v>-20.895415100000001</c:v>
                </c:pt>
                <c:pt idx="1164">
                  <c:v>-21.543918000000001</c:v>
                </c:pt>
                <c:pt idx="1165">
                  <c:v>-21.668675279999999</c:v>
                </c:pt>
                <c:pt idx="1166">
                  <c:v>-21.592083219999999</c:v>
                </c:pt>
                <c:pt idx="1167">
                  <c:v>-21.35758452</c:v>
                </c:pt>
                <c:pt idx="1168">
                  <c:v>-21.808650830000001</c:v>
                </c:pt>
                <c:pt idx="1169">
                  <c:v>-21.652790660000001</c:v>
                </c:pt>
                <c:pt idx="1170">
                  <c:v>-20.260858809999998</c:v>
                </c:pt>
                <c:pt idx="1171">
                  <c:v>-21.359791520000002</c:v>
                </c:pt>
                <c:pt idx="1172">
                  <c:v>-21.235161829999999</c:v>
                </c:pt>
                <c:pt idx="1173">
                  <c:v>-20.70957997</c:v>
                </c:pt>
                <c:pt idx="1174">
                  <c:v>-21.203092439999999</c:v>
                </c:pt>
                <c:pt idx="1175">
                  <c:v>-22.114611360000001</c:v>
                </c:pt>
                <c:pt idx="1176">
                  <c:v>-21.513790289999999</c:v>
                </c:pt>
                <c:pt idx="1177">
                  <c:v>-19.689179660000001</c:v>
                </c:pt>
                <c:pt idx="1178">
                  <c:v>-21.823964499999999</c:v>
                </c:pt>
                <c:pt idx="1179">
                  <c:v>-20.707706590000001</c:v>
                </c:pt>
                <c:pt idx="1180">
                  <c:v>-20.415170610000001</c:v>
                </c:pt>
                <c:pt idx="1181">
                  <c:v>-21.39045003</c:v>
                </c:pt>
                <c:pt idx="1182">
                  <c:v>-20.987729590000001</c:v>
                </c:pt>
                <c:pt idx="1183">
                  <c:v>-19.858741770000002</c:v>
                </c:pt>
                <c:pt idx="1184">
                  <c:v>-21.082204260000001</c:v>
                </c:pt>
                <c:pt idx="1185">
                  <c:v>-22.101779629999999</c:v>
                </c:pt>
                <c:pt idx="1186">
                  <c:v>-21.173720400000001</c:v>
                </c:pt>
                <c:pt idx="1187">
                  <c:v>-19.255278350000001</c:v>
                </c:pt>
                <c:pt idx="1188">
                  <c:v>-21.530137870000001</c:v>
                </c:pt>
                <c:pt idx="1189">
                  <c:v>-20.13673511</c:v>
                </c:pt>
                <c:pt idx="1190">
                  <c:v>-20.415403810000001</c:v>
                </c:pt>
                <c:pt idx="1191">
                  <c:v>-20.91029146</c:v>
                </c:pt>
                <c:pt idx="1192">
                  <c:v>-20.97434745</c:v>
                </c:pt>
                <c:pt idx="1193">
                  <c:v>-21.716940390000001</c:v>
                </c:pt>
                <c:pt idx="1194">
                  <c:v>-20.169407199999998</c:v>
                </c:pt>
                <c:pt idx="1195">
                  <c:v>-21.5765189</c:v>
                </c:pt>
                <c:pt idx="1196">
                  <c:v>-21.869161170000002</c:v>
                </c:pt>
                <c:pt idx="1197">
                  <c:v>-22.444026090000001</c:v>
                </c:pt>
                <c:pt idx="1198">
                  <c:v>-20.649773410000002</c:v>
                </c:pt>
                <c:pt idx="1199">
                  <c:v>-20.213280900000001</c:v>
                </c:pt>
                <c:pt idx="1200">
                  <c:v>-21.127364109999998</c:v>
                </c:pt>
                <c:pt idx="1201">
                  <c:v>-20.230140609999999</c:v>
                </c:pt>
                <c:pt idx="1202">
                  <c:v>-21.14396352</c:v>
                </c:pt>
                <c:pt idx="1203">
                  <c:v>-21.562569700000001</c:v>
                </c:pt>
                <c:pt idx="1204">
                  <c:v>-22.33713419</c:v>
                </c:pt>
                <c:pt idx="1205">
                  <c:v>-20.399169239999999</c:v>
                </c:pt>
                <c:pt idx="1206">
                  <c:v>-21.54613428</c:v>
                </c:pt>
                <c:pt idx="1207">
                  <c:v>-20.740210009999998</c:v>
                </c:pt>
                <c:pt idx="1208">
                  <c:v>-20.756473020000001</c:v>
                </c:pt>
                <c:pt idx="1209">
                  <c:v>-22.73667103</c:v>
                </c:pt>
                <c:pt idx="1210">
                  <c:v>-21.033633470000002</c:v>
                </c:pt>
                <c:pt idx="1211">
                  <c:v>-21.219478370000001</c:v>
                </c:pt>
                <c:pt idx="1212">
                  <c:v>-21.328037070000001</c:v>
                </c:pt>
                <c:pt idx="1213">
                  <c:v>-21.391757179999999</c:v>
                </c:pt>
                <c:pt idx="1214">
                  <c:v>-22.457899479999998</c:v>
                </c:pt>
                <c:pt idx="1215">
                  <c:v>-21.791517509999998</c:v>
                </c:pt>
                <c:pt idx="1216">
                  <c:v>-21.99396209</c:v>
                </c:pt>
                <c:pt idx="1217">
                  <c:v>-21.90235946</c:v>
                </c:pt>
                <c:pt idx="1218">
                  <c:v>-20.462500630000001</c:v>
                </c:pt>
                <c:pt idx="1219">
                  <c:v>-22.16463491</c:v>
                </c:pt>
                <c:pt idx="1220">
                  <c:v>-20.4944171</c:v>
                </c:pt>
                <c:pt idx="1221">
                  <c:v>-19.98272948</c:v>
                </c:pt>
                <c:pt idx="1222">
                  <c:v>-20.664295490000001</c:v>
                </c:pt>
                <c:pt idx="1223">
                  <c:v>-22.459749739999999</c:v>
                </c:pt>
                <c:pt idx="1224">
                  <c:v>-20.85101487</c:v>
                </c:pt>
                <c:pt idx="1225">
                  <c:v>-22.737708529999999</c:v>
                </c:pt>
                <c:pt idx="1226">
                  <c:v>-21.053433080000001</c:v>
                </c:pt>
                <c:pt idx="1227">
                  <c:v>-21.377749170000001</c:v>
                </c:pt>
                <c:pt idx="1228">
                  <c:v>-20.790568960000002</c:v>
                </c:pt>
                <c:pt idx="1229">
                  <c:v>-21.393379199999998</c:v>
                </c:pt>
                <c:pt idx="1230">
                  <c:v>-22.135953310000001</c:v>
                </c:pt>
                <c:pt idx="1231">
                  <c:v>-20.913106110000001</c:v>
                </c:pt>
                <c:pt idx="1232">
                  <c:v>-19.19352825</c:v>
                </c:pt>
                <c:pt idx="1233">
                  <c:v>-20.55635255</c:v>
                </c:pt>
                <c:pt idx="1234">
                  <c:v>-19.552535330000001</c:v>
                </c:pt>
                <c:pt idx="1235">
                  <c:v>-21.254617320000001</c:v>
                </c:pt>
                <c:pt idx="1236">
                  <c:v>-21.84090892</c:v>
                </c:pt>
                <c:pt idx="1237">
                  <c:v>-22.028345819999998</c:v>
                </c:pt>
                <c:pt idx="1238">
                  <c:v>-20.047085280000001</c:v>
                </c:pt>
                <c:pt idx="1239">
                  <c:v>-20.23319571</c:v>
                </c:pt>
                <c:pt idx="1240">
                  <c:v>-21.16016085</c:v>
                </c:pt>
                <c:pt idx="1241">
                  <c:v>-21.20620942</c:v>
                </c:pt>
                <c:pt idx="1242">
                  <c:v>-20.758534879999999</c:v>
                </c:pt>
                <c:pt idx="1243">
                  <c:v>-20.016427050000001</c:v>
                </c:pt>
                <c:pt idx="1244">
                  <c:v>-21.347059250000001</c:v>
                </c:pt>
                <c:pt idx="1245">
                  <c:v>-20.774523039999998</c:v>
                </c:pt>
                <c:pt idx="1246">
                  <c:v>-22.737963780000001</c:v>
                </c:pt>
                <c:pt idx="1247">
                  <c:v>-21.811069620000001</c:v>
                </c:pt>
                <c:pt idx="1248">
                  <c:v>-22.13611813</c:v>
                </c:pt>
                <c:pt idx="1249">
                  <c:v>-21.872859940000001</c:v>
                </c:pt>
                <c:pt idx="1250">
                  <c:v>-20.215670729999999</c:v>
                </c:pt>
                <c:pt idx="1251">
                  <c:v>-20.448556320000002</c:v>
                </c:pt>
                <c:pt idx="1252">
                  <c:v>-21.964020430000001</c:v>
                </c:pt>
                <c:pt idx="1253">
                  <c:v>-21.901240999999999</c:v>
                </c:pt>
                <c:pt idx="1254">
                  <c:v>-21.640797719999998</c:v>
                </c:pt>
                <c:pt idx="1255">
                  <c:v>-20.789424159999999</c:v>
                </c:pt>
                <c:pt idx="1256">
                  <c:v>-20.9588018</c:v>
                </c:pt>
                <c:pt idx="1257">
                  <c:v>-20.98922765</c:v>
                </c:pt>
                <c:pt idx="1258">
                  <c:v>-21.547184550000001</c:v>
                </c:pt>
                <c:pt idx="1259">
                  <c:v>-21.82512779</c:v>
                </c:pt>
                <c:pt idx="1260">
                  <c:v>-22.428141849999999</c:v>
                </c:pt>
                <c:pt idx="1261">
                  <c:v>-23.01567871</c:v>
                </c:pt>
                <c:pt idx="1262">
                  <c:v>-20.262835689999999</c:v>
                </c:pt>
                <c:pt idx="1263">
                  <c:v>-20.727555800000001</c:v>
                </c:pt>
                <c:pt idx="1264">
                  <c:v>-21.516581420000001</c:v>
                </c:pt>
                <c:pt idx="1265">
                  <c:v>-20.26235222</c:v>
                </c:pt>
                <c:pt idx="1266">
                  <c:v>-21.670541969999999</c:v>
                </c:pt>
                <c:pt idx="1267">
                  <c:v>-22.67531421</c:v>
                </c:pt>
                <c:pt idx="1268">
                  <c:v>-21.037131949999999</c:v>
                </c:pt>
                <c:pt idx="1269">
                  <c:v>-21.160353879999999</c:v>
                </c:pt>
                <c:pt idx="1270">
                  <c:v>-21.623866979999999</c:v>
                </c:pt>
                <c:pt idx="1271">
                  <c:v>-21.14428749</c:v>
                </c:pt>
                <c:pt idx="1272">
                  <c:v>-21.8105549</c:v>
                </c:pt>
                <c:pt idx="1273">
                  <c:v>-22.630802379999999</c:v>
                </c:pt>
                <c:pt idx="1274">
                  <c:v>-21.516312580000001</c:v>
                </c:pt>
                <c:pt idx="1275">
                  <c:v>-21.20722649</c:v>
                </c:pt>
                <c:pt idx="1276">
                  <c:v>-21.623680199999999</c:v>
                </c:pt>
                <c:pt idx="1277">
                  <c:v>-21.24002239</c:v>
                </c:pt>
                <c:pt idx="1278">
                  <c:v>-20.946017300000001</c:v>
                </c:pt>
                <c:pt idx="1279">
                  <c:v>-19.84711613</c:v>
                </c:pt>
                <c:pt idx="1280">
                  <c:v>-20.496202499999999</c:v>
                </c:pt>
                <c:pt idx="1281">
                  <c:v>-20.914606450000001</c:v>
                </c:pt>
                <c:pt idx="1282">
                  <c:v>-20.72699282</c:v>
                </c:pt>
                <c:pt idx="1283">
                  <c:v>-21.841553000000001</c:v>
                </c:pt>
                <c:pt idx="1284">
                  <c:v>-19.552696399999999</c:v>
                </c:pt>
                <c:pt idx="1285">
                  <c:v>-22.413169679999999</c:v>
                </c:pt>
                <c:pt idx="1286">
                  <c:v>-21.15948105</c:v>
                </c:pt>
                <c:pt idx="1287">
                  <c:v>-21.70257393</c:v>
                </c:pt>
                <c:pt idx="1288">
                  <c:v>-20.944337690000001</c:v>
                </c:pt>
                <c:pt idx="1289">
                  <c:v>-21.065524929999999</c:v>
                </c:pt>
                <c:pt idx="1290">
                  <c:v>-20.573098250000001</c:v>
                </c:pt>
                <c:pt idx="1291">
                  <c:v>-20.75932881</c:v>
                </c:pt>
                <c:pt idx="1292">
                  <c:v>-21.391894130000001</c:v>
                </c:pt>
                <c:pt idx="1293">
                  <c:v>-22.056299660000001</c:v>
                </c:pt>
                <c:pt idx="1294">
                  <c:v>-21.71642095</c:v>
                </c:pt>
                <c:pt idx="1295">
                  <c:v>-21.887766039999999</c:v>
                </c:pt>
                <c:pt idx="1296">
                  <c:v>-22.274273789999999</c:v>
                </c:pt>
                <c:pt idx="1297">
                  <c:v>-21.777960060000002</c:v>
                </c:pt>
                <c:pt idx="1298">
                  <c:v>-21.175692089999998</c:v>
                </c:pt>
                <c:pt idx="1299">
                  <c:v>-21.03572243</c:v>
                </c:pt>
                <c:pt idx="1300">
                  <c:v>-22.583276959999999</c:v>
                </c:pt>
                <c:pt idx="1301">
                  <c:v>-22.428152499999999</c:v>
                </c:pt>
                <c:pt idx="1302">
                  <c:v>-21.776950639999999</c:v>
                </c:pt>
                <c:pt idx="1303">
                  <c:v>-20.139743530000001</c:v>
                </c:pt>
                <c:pt idx="1304">
                  <c:v>-21.840956569999999</c:v>
                </c:pt>
                <c:pt idx="1305">
                  <c:v>-21.857318530000001</c:v>
                </c:pt>
                <c:pt idx="1306">
                  <c:v>-22.134090050000001</c:v>
                </c:pt>
                <c:pt idx="1307">
                  <c:v>-21.733933069999999</c:v>
                </c:pt>
                <c:pt idx="1308">
                  <c:v>-20.277486929999998</c:v>
                </c:pt>
                <c:pt idx="1309">
                  <c:v>-20.775077100000001</c:v>
                </c:pt>
                <c:pt idx="1310">
                  <c:v>-21.811712450000002</c:v>
                </c:pt>
                <c:pt idx="1311">
                  <c:v>-20.83540211</c:v>
                </c:pt>
                <c:pt idx="1312">
                  <c:v>-21.810981170000002</c:v>
                </c:pt>
                <c:pt idx="1313">
                  <c:v>-22.27567329</c:v>
                </c:pt>
                <c:pt idx="1314">
                  <c:v>-22.567285500000001</c:v>
                </c:pt>
                <c:pt idx="1315">
                  <c:v>-20.588712780000002</c:v>
                </c:pt>
                <c:pt idx="1316">
                  <c:v>-21.377620230000002</c:v>
                </c:pt>
                <c:pt idx="1317">
                  <c:v>-19.521884480000001</c:v>
                </c:pt>
                <c:pt idx="1318">
                  <c:v>-20.790026480000002</c:v>
                </c:pt>
                <c:pt idx="1319">
                  <c:v>-22.275734870000001</c:v>
                </c:pt>
                <c:pt idx="1320">
                  <c:v>-22.243040239999999</c:v>
                </c:pt>
                <c:pt idx="1321">
                  <c:v>-22.071607100000001</c:v>
                </c:pt>
                <c:pt idx="1322">
                  <c:v>-20.9447191</c:v>
                </c:pt>
                <c:pt idx="1323">
                  <c:v>-20.71284721</c:v>
                </c:pt>
                <c:pt idx="1324">
                  <c:v>-20.108539990000001</c:v>
                </c:pt>
                <c:pt idx="1325">
                  <c:v>-20.71159785</c:v>
                </c:pt>
                <c:pt idx="1326">
                  <c:v>-20.774313129999999</c:v>
                </c:pt>
                <c:pt idx="1327">
                  <c:v>-21.902582649999999</c:v>
                </c:pt>
                <c:pt idx="1328">
                  <c:v>-22.427347180000002</c:v>
                </c:pt>
                <c:pt idx="1329">
                  <c:v>-21.857862780000001</c:v>
                </c:pt>
                <c:pt idx="1330">
                  <c:v>-21.377935359999999</c:v>
                </c:pt>
                <c:pt idx="1331">
                  <c:v>-21.996299650000001</c:v>
                </c:pt>
                <c:pt idx="1332">
                  <c:v>-20.712205600000001</c:v>
                </c:pt>
                <c:pt idx="1333">
                  <c:v>-20.572416650000001</c:v>
                </c:pt>
                <c:pt idx="1334">
                  <c:v>-21.793487549999998</c:v>
                </c:pt>
                <c:pt idx="1335">
                  <c:v>-21.036451370000002</c:v>
                </c:pt>
                <c:pt idx="1336">
                  <c:v>-22.80057158</c:v>
                </c:pt>
                <c:pt idx="1337">
                  <c:v>-20.973680349999999</c:v>
                </c:pt>
                <c:pt idx="1338">
                  <c:v>-21.06767572</c:v>
                </c:pt>
                <c:pt idx="1339">
                  <c:v>-20.771874560000001</c:v>
                </c:pt>
                <c:pt idx="1340">
                  <c:v>-23.014862180000002</c:v>
                </c:pt>
                <c:pt idx="1341">
                  <c:v>-20.649918549999999</c:v>
                </c:pt>
                <c:pt idx="1342">
                  <c:v>-21.035846429999999</c:v>
                </c:pt>
                <c:pt idx="1343">
                  <c:v>-21.499295879999998</c:v>
                </c:pt>
                <c:pt idx="1344">
                  <c:v>-21.793562519999998</c:v>
                </c:pt>
                <c:pt idx="1345">
                  <c:v>-22.474953530000001</c:v>
                </c:pt>
                <c:pt idx="1346">
                  <c:v>-21.469106530000001</c:v>
                </c:pt>
                <c:pt idx="1347">
                  <c:v>-21.933705419999999</c:v>
                </c:pt>
                <c:pt idx="1348">
                  <c:v>-21.313893190000002</c:v>
                </c:pt>
                <c:pt idx="1349">
                  <c:v>-23.3730425</c:v>
                </c:pt>
                <c:pt idx="1350">
                  <c:v>-21.069006470000001</c:v>
                </c:pt>
                <c:pt idx="1351">
                  <c:v>-20.246879020000002</c:v>
                </c:pt>
                <c:pt idx="1352">
                  <c:v>-20.292810859999999</c:v>
                </c:pt>
                <c:pt idx="1353">
                  <c:v>-22.412612880000001</c:v>
                </c:pt>
                <c:pt idx="1354">
                  <c:v>-20.448332789999998</c:v>
                </c:pt>
                <c:pt idx="1355">
                  <c:v>-21.549219180000001</c:v>
                </c:pt>
                <c:pt idx="1356">
                  <c:v>-21.362246330000001</c:v>
                </c:pt>
                <c:pt idx="1357">
                  <c:v>-21.468499529999999</c:v>
                </c:pt>
                <c:pt idx="1358">
                  <c:v>-20.665294459999998</c:v>
                </c:pt>
                <c:pt idx="1359">
                  <c:v>-21.270074449999999</c:v>
                </c:pt>
                <c:pt idx="1360">
                  <c:v>-21.639594200000001</c:v>
                </c:pt>
                <c:pt idx="1361">
                  <c:v>-20.15535637</c:v>
                </c:pt>
                <c:pt idx="1362">
                  <c:v>-21.268255969999998</c:v>
                </c:pt>
                <c:pt idx="1363">
                  <c:v>-21.82529487</c:v>
                </c:pt>
                <c:pt idx="1364">
                  <c:v>-21.532130160000001</c:v>
                </c:pt>
                <c:pt idx="1365">
                  <c:v>-20.882317879999999</c:v>
                </c:pt>
                <c:pt idx="1366">
                  <c:v>-20.588043939999999</c:v>
                </c:pt>
                <c:pt idx="1367">
                  <c:v>-22.41335814</c:v>
                </c:pt>
                <c:pt idx="1368">
                  <c:v>-19.48984338</c:v>
                </c:pt>
                <c:pt idx="1369">
                  <c:v>-21.703778</c:v>
                </c:pt>
                <c:pt idx="1370">
                  <c:v>-20.280185070000002</c:v>
                </c:pt>
                <c:pt idx="1371">
                  <c:v>-21.858831869999999</c:v>
                </c:pt>
                <c:pt idx="1372">
                  <c:v>-21.440773</c:v>
                </c:pt>
                <c:pt idx="1373">
                  <c:v>-21.671203519999999</c:v>
                </c:pt>
                <c:pt idx="1374">
                  <c:v>-20.913558729999998</c:v>
                </c:pt>
                <c:pt idx="1375">
                  <c:v>-21.534305060000001</c:v>
                </c:pt>
                <c:pt idx="1376">
                  <c:v>-20.773735980000001</c:v>
                </c:pt>
                <c:pt idx="1377">
                  <c:v>-22.75459313</c:v>
                </c:pt>
                <c:pt idx="1378">
                  <c:v>-20.263173630000001</c:v>
                </c:pt>
                <c:pt idx="1379">
                  <c:v>-20.957875080000001</c:v>
                </c:pt>
                <c:pt idx="1380">
                  <c:v>-20.264525370000001</c:v>
                </c:pt>
                <c:pt idx="1381">
                  <c:v>-21.51572578</c:v>
                </c:pt>
                <c:pt idx="1382">
                  <c:v>-21.083292910000001</c:v>
                </c:pt>
                <c:pt idx="1383">
                  <c:v>-20.509699210000001</c:v>
                </c:pt>
                <c:pt idx="1384">
                  <c:v>-21.174606010000002</c:v>
                </c:pt>
                <c:pt idx="1385">
                  <c:v>-21.020087929999999</c:v>
                </c:pt>
                <c:pt idx="1386">
                  <c:v>-21.424372120000001</c:v>
                </c:pt>
                <c:pt idx="1387">
                  <c:v>-21.68739235</c:v>
                </c:pt>
                <c:pt idx="1388">
                  <c:v>-23.079199549999998</c:v>
                </c:pt>
                <c:pt idx="1389">
                  <c:v>-21.96538408</c:v>
                </c:pt>
                <c:pt idx="1390">
                  <c:v>-20.30833346</c:v>
                </c:pt>
                <c:pt idx="1391">
                  <c:v>-21.932644119999999</c:v>
                </c:pt>
                <c:pt idx="1392">
                  <c:v>-22.64654925</c:v>
                </c:pt>
                <c:pt idx="1393">
                  <c:v>-21.76427193</c:v>
                </c:pt>
                <c:pt idx="1394">
                  <c:v>-21.453936079999998</c:v>
                </c:pt>
                <c:pt idx="1395">
                  <c:v>-21.222900280000001</c:v>
                </c:pt>
                <c:pt idx="1396">
                  <c:v>-20.758008799999999</c:v>
                </c:pt>
                <c:pt idx="1397">
                  <c:v>-21.68788314</c:v>
                </c:pt>
                <c:pt idx="1398">
                  <c:v>-22.273897059999999</c:v>
                </c:pt>
                <c:pt idx="1399">
                  <c:v>-20.246600180000002</c:v>
                </c:pt>
                <c:pt idx="1400">
                  <c:v>-20.88217671</c:v>
                </c:pt>
                <c:pt idx="1401">
                  <c:v>-21.408614740000001</c:v>
                </c:pt>
                <c:pt idx="1402">
                  <c:v>-20.663728519999999</c:v>
                </c:pt>
                <c:pt idx="1403">
                  <c:v>-21.63943081</c:v>
                </c:pt>
                <c:pt idx="1404">
                  <c:v>-20.5717189</c:v>
                </c:pt>
                <c:pt idx="1405">
                  <c:v>-19.488553370000002</c:v>
                </c:pt>
                <c:pt idx="1406">
                  <c:v>-20.153909949999999</c:v>
                </c:pt>
                <c:pt idx="1407">
                  <c:v>-20.725141919999999</c:v>
                </c:pt>
                <c:pt idx="1408">
                  <c:v>-21.39401097</c:v>
                </c:pt>
                <c:pt idx="1409">
                  <c:v>-21.282831560000002</c:v>
                </c:pt>
                <c:pt idx="1410">
                  <c:v>-21.32939451</c:v>
                </c:pt>
                <c:pt idx="1411">
                  <c:v>-21.021155929999999</c:v>
                </c:pt>
                <c:pt idx="1412">
                  <c:v>-21.378405610000002</c:v>
                </c:pt>
                <c:pt idx="1413">
                  <c:v>-22.241755879999999</c:v>
                </c:pt>
                <c:pt idx="1414">
                  <c:v>-23.111324360000001</c:v>
                </c:pt>
                <c:pt idx="1415">
                  <c:v>-20.449981229999999</c:v>
                </c:pt>
                <c:pt idx="1416">
                  <c:v>-21.703744199999999</c:v>
                </c:pt>
                <c:pt idx="1417">
                  <c:v>-21.25477064</c:v>
                </c:pt>
                <c:pt idx="1418">
                  <c:v>-21.99604545</c:v>
                </c:pt>
                <c:pt idx="1419">
                  <c:v>-20.450032650000001</c:v>
                </c:pt>
                <c:pt idx="1420">
                  <c:v>-21.206106160000001</c:v>
                </c:pt>
                <c:pt idx="1421">
                  <c:v>-21.68680204</c:v>
                </c:pt>
                <c:pt idx="1422">
                  <c:v>-19.891498120000001</c:v>
                </c:pt>
                <c:pt idx="1423">
                  <c:v>-21.97960806</c:v>
                </c:pt>
                <c:pt idx="1424">
                  <c:v>-21.08429924</c:v>
                </c:pt>
                <c:pt idx="1425">
                  <c:v>-20.480723189999999</c:v>
                </c:pt>
                <c:pt idx="1426">
                  <c:v>-21.948712799999999</c:v>
                </c:pt>
                <c:pt idx="1427">
                  <c:v>-22.07079675</c:v>
                </c:pt>
                <c:pt idx="1428">
                  <c:v>-21.159328760000001</c:v>
                </c:pt>
                <c:pt idx="1429">
                  <c:v>-21.131089679999999</c:v>
                </c:pt>
                <c:pt idx="1430">
                  <c:v>-20.477759559999999</c:v>
                </c:pt>
                <c:pt idx="1431">
                  <c:v>-21.06747408</c:v>
                </c:pt>
                <c:pt idx="1432">
                  <c:v>-20.866604209999998</c:v>
                </c:pt>
                <c:pt idx="1433">
                  <c:v>-22.13534284</c:v>
                </c:pt>
                <c:pt idx="1434">
                  <c:v>-20.757381710000001</c:v>
                </c:pt>
                <c:pt idx="1435">
                  <c:v>-21.48350671</c:v>
                </c:pt>
                <c:pt idx="1436">
                  <c:v>-19.78297525</c:v>
                </c:pt>
                <c:pt idx="1437">
                  <c:v>-20.247570140000001</c:v>
                </c:pt>
                <c:pt idx="1438">
                  <c:v>-21.514845359999999</c:v>
                </c:pt>
                <c:pt idx="1439">
                  <c:v>-20.850436680000001</c:v>
                </c:pt>
                <c:pt idx="1440">
                  <c:v>-21.069206019999999</c:v>
                </c:pt>
                <c:pt idx="1441">
                  <c:v>-22.027010520000001</c:v>
                </c:pt>
                <c:pt idx="1442">
                  <c:v>-21.842397850000001</c:v>
                </c:pt>
                <c:pt idx="1443">
                  <c:v>-20.622000740000001</c:v>
                </c:pt>
                <c:pt idx="1444">
                  <c:v>-20.156510000000001</c:v>
                </c:pt>
                <c:pt idx="1445">
                  <c:v>-22.599650860000001</c:v>
                </c:pt>
                <c:pt idx="1446">
                  <c:v>-21.471356650000001</c:v>
                </c:pt>
                <c:pt idx="1447">
                  <c:v>-21.115869759999999</c:v>
                </c:pt>
                <c:pt idx="1448">
                  <c:v>-20.75942225</c:v>
                </c:pt>
                <c:pt idx="1449">
                  <c:v>-19.644646999999999</c:v>
                </c:pt>
                <c:pt idx="1450">
                  <c:v>-20.664463309999999</c:v>
                </c:pt>
                <c:pt idx="1451">
                  <c:v>-21.207142409999999</c:v>
                </c:pt>
                <c:pt idx="1452">
                  <c:v>-21.655528270000001</c:v>
                </c:pt>
                <c:pt idx="1453">
                  <c:v>-20.326003369999999</c:v>
                </c:pt>
                <c:pt idx="1454">
                  <c:v>-20.604507049999999</c:v>
                </c:pt>
                <c:pt idx="1455">
                  <c:v>-21.176111720000002</c:v>
                </c:pt>
                <c:pt idx="1456">
                  <c:v>-21.564309519999998</c:v>
                </c:pt>
                <c:pt idx="1457">
                  <c:v>-21.47108059</c:v>
                </c:pt>
                <c:pt idx="1458">
                  <c:v>-20.605328100000001</c:v>
                </c:pt>
                <c:pt idx="1459">
                  <c:v>-21.116462160000001</c:v>
                </c:pt>
                <c:pt idx="1460">
                  <c:v>-21.316150459999999</c:v>
                </c:pt>
                <c:pt idx="1461">
                  <c:v>-17.4788529</c:v>
                </c:pt>
                <c:pt idx="1462">
                  <c:v>-4.2204091000000004</c:v>
                </c:pt>
                <c:pt idx="1463">
                  <c:v>3.85517413</c:v>
                </c:pt>
                <c:pt idx="1464">
                  <c:v>10.18144517</c:v>
                </c:pt>
                <c:pt idx="1465">
                  <c:v>11.837890010000001</c:v>
                </c:pt>
                <c:pt idx="1466">
                  <c:v>13.74142103</c:v>
                </c:pt>
                <c:pt idx="1467">
                  <c:v>11.71215913</c:v>
                </c:pt>
                <c:pt idx="1468">
                  <c:v>11.852562839999999</c:v>
                </c:pt>
                <c:pt idx="1469">
                  <c:v>13.83201865</c:v>
                </c:pt>
                <c:pt idx="1470">
                  <c:v>13.39756144</c:v>
                </c:pt>
                <c:pt idx="1471">
                  <c:v>13.50412249</c:v>
                </c:pt>
                <c:pt idx="1472">
                  <c:v>13.846199670000001</c:v>
                </c:pt>
                <c:pt idx="1473">
                  <c:v>14.66756957</c:v>
                </c:pt>
                <c:pt idx="1474">
                  <c:v>13.25888537</c:v>
                </c:pt>
                <c:pt idx="1475">
                  <c:v>13.071924879999999</c:v>
                </c:pt>
                <c:pt idx="1476">
                  <c:v>13.24221242</c:v>
                </c:pt>
                <c:pt idx="1477">
                  <c:v>13.05836197</c:v>
                </c:pt>
                <c:pt idx="1478">
                  <c:v>11.04778376</c:v>
                </c:pt>
                <c:pt idx="1479">
                  <c:v>13.135720859999999</c:v>
                </c:pt>
                <c:pt idx="1480">
                  <c:v>11.00154562</c:v>
                </c:pt>
                <c:pt idx="1481">
                  <c:v>13.629693489999999</c:v>
                </c:pt>
                <c:pt idx="1482">
                  <c:v>12.60824339</c:v>
                </c:pt>
                <c:pt idx="1483">
                  <c:v>12.59467603</c:v>
                </c:pt>
                <c:pt idx="1484">
                  <c:v>12.82658322</c:v>
                </c:pt>
                <c:pt idx="1485">
                  <c:v>13.275758039999999</c:v>
                </c:pt>
                <c:pt idx="1486">
                  <c:v>13.16885688</c:v>
                </c:pt>
                <c:pt idx="1487">
                  <c:v>12.94714083</c:v>
                </c:pt>
                <c:pt idx="1488">
                  <c:v>13.90822086</c:v>
                </c:pt>
                <c:pt idx="1489">
                  <c:v>11.83632412</c:v>
                </c:pt>
                <c:pt idx="1490">
                  <c:v>14.24942764</c:v>
                </c:pt>
                <c:pt idx="1491">
                  <c:v>12.777620799999999</c:v>
                </c:pt>
                <c:pt idx="1492">
                  <c:v>12.56270608</c:v>
                </c:pt>
                <c:pt idx="1493">
                  <c:v>13.56739426</c:v>
                </c:pt>
                <c:pt idx="1494">
                  <c:v>13.691319</c:v>
                </c:pt>
                <c:pt idx="1495">
                  <c:v>12.747161330000001</c:v>
                </c:pt>
                <c:pt idx="1496">
                  <c:v>13.75730278</c:v>
                </c:pt>
                <c:pt idx="1497">
                  <c:v>13.52184886</c:v>
                </c:pt>
                <c:pt idx="1498">
                  <c:v>15.03772303</c:v>
                </c:pt>
                <c:pt idx="1499">
                  <c:v>13.84766786</c:v>
                </c:pt>
                <c:pt idx="1500">
                  <c:v>11.867577929999999</c:v>
                </c:pt>
                <c:pt idx="1501">
                  <c:v>13.258765410000001</c:v>
                </c:pt>
                <c:pt idx="1502">
                  <c:v>13.042436349999999</c:v>
                </c:pt>
                <c:pt idx="1503">
                  <c:v>12.579372210000001</c:v>
                </c:pt>
                <c:pt idx="1504">
                  <c:v>13.244919380000001</c:v>
                </c:pt>
                <c:pt idx="1505">
                  <c:v>13.83228708</c:v>
                </c:pt>
                <c:pt idx="1506">
                  <c:v>11.992102450000001</c:v>
                </c:pt>
                <c:pt idx="1507">
                  <c:v>12.038506910000001</c:v>
                </c:pt>
                <c:pt idx="1508">
                  <c:v>13.76885036</c:v>
                </c:pt>
                <c:pt idx="1509">
                  <c:v>13.165470579999999</c:v>
                </c:pt>
                <c:pt idx="1510">
                  <c:v>13.73904971</c:v>
                </c:pt>
                <c:pt idx="1511">
                  <c:v>14.048086939999999</c:v>
                </c:pt>
                <c:pt idx="1512">
                  <c:v>12.54667313</c:v>
                </c:pt>
                <c:pt idx="1513">
                  <c:v>12.4238572</c:v>
                </c:pt>
                <c:pt idx="1514">
                  <c:v>11.86779864</c:v>
                </c:pt>
                <c:pt idx="1515">
                  <c:v>11.885460330000001</c:v>
                </c:pt>
                <c:pt idx="1516">
                  <c:v>13.21166099</c:v>
                </c:pt>
                <c:pt idx="1517">
                  <c:v>12.74743752</c:v>
                </c:pt>
                <c:pt idx="1518">
                  <c:v>13.84713511</c:v>
                </c:pt>
                <c:pt idx="1519">
                  <c:v>13.395501100000001</c:v>
                </c:pt>
                <c:pt idx="1520">
                  <c:v>13.102466590000001</c:v>
                </c:pt>
                <c:pt idx="1521">
                  <c:v>13.34839459</c:v>
                </c:pt>
                <c:pt idx="1522">
                  <c:v>12.77601331</c:v>
                </c:pt>
                <c:pt idx="1523">
                  <c:v>13.53422832</c:v>
                </c:pt>
                <c:pt idx="1524">
                  <c:v>13.73661959</c:v>
                </c:pt>
                <c:pt idx="1525">
                  <c:v>13.61295061</c:v>
                </c:pt>
                <c:pt idx="1526">
                  <c:v>13.27170125</c:v>
                </c:pt>
                <c:pt idx="1527">
                  <c:v>12.65812871</c:v>
                </c:pt>
                <c:pt idx="1528">
                  <c:v>12.43886137</c:v>
                </c:pt>
                <c:pt idx="1529">
                  <c:v>13.105222619999999</c:v>
                </c:pt>
                <c:pt idx="1530">
                  <c:v>12.05141525</c:v>
                </c:pt>
                <c:pt idx="1531">
                  <c:v>15.25648217</c:v>
                </c:pt>
                <c:pt idx="1532">
                  <c:v>12.937346059999999</c:v>
                </c:pt>
                <c:pt idx="1533">
                  <c:v>13.09026491</c:v>
                </c:pt>
                <c:pt idx="1534">
                  <c:v>12.487064370000001</c:v>
                </c:pt>
                <c:pt idx="1535">
                  <c:v>13.70993547</c:v>
                </c:pt>
                <c:pt idx="1536">
                  <c:v>13.07413554</c:v>
                </c:pt>
                <c:pt idx="1537">
                  <c:v>12.26970285</c:v>
                </c:pt>
                <c:pt idx="1538">
                  <c:v>13.19901889</c:v>
                </c:pt>
                <c:pt idx="1539">
                  <c:v>12.22724747</c:v>
                </c:pt>
                <c:pt idx="1540">
                  <c:v>12.474018340000001</c:v>
                </c:pt>
                <c:pt idx="1541">
                  <c:v>12.84640123</c:v>
                </c:pt>
                <c:pt idx="1542">
                  <c:v>13.23002423</c:v>
                </c:pt>
                <c:pt idx="1543">
                  <c:v>14.15956677</c:v>
                </c:pt>
                <c:pt idx="1544">
                  <c:v>12.6255728</c:v>
                </c:pt>
                <c:pt idx="1545">
                  <c:v>13.53916364</c:v>
                </c:pt>
                <c:pt idx="1546">
                  <c:v>12.146933069999999</c:v>
                </c:pt>
                <c:pt idx="1547">
                  <c:v>13.740855809999999</c:v>
                </c:pt>
                <c:pt idx="1548">
                  <c:v>13.58580819</c:v>
                </c:pt>
                <c:pt idx="1549">
                  <c:v>12.130601199999999</c:v>
                </c:pt>
                <c:pt idx="1550">
                  <c:v>12.50283308</c:v>
                </c:pt>
                <c:pt idx="1551">
                  <c:v>12.84539768</c:v>
                </c:pt>
                <c:pt idx="1552">
                  <c:v>14.17221625</c:v>
                </c:pt>
                <c:pt idx="1553">
                  <c:v>12.81222925</c:v>
                </c:pt>
                <c:pt idx="1554">
                  <c:v>13.724149000000001</c:v>
                </c:pt>
                <c:pt idx="1555">
                  <c:v>13.74070354</c:v>
                </c:pt>
                <c:pt idx="1556">
                  <c:v>13.740405900000001</c:v>
                </c:pt>
                <c:pt idx="1557">
                  <c:v>13.382484180000001</c:v>
                </c:pt>
                <c:pt idx="1558">
                  <c:v>11.572772779999999</c:v>
                </c:pt>
                <c:pt idx="1559">
                  <c:v>14.75971822</c:v>
                </c:pt>
                <c:pt idx="1560">
                  <c:v>13.694344170000001</c:v>
                </c:pt>
                <c:pt idx="1561">
                  <c:v>12.76458147</c:v>
                </c:pt>
                <c:pt idx="1562">
                  <c:v>13.211846980000001</c:v>
                </c:pt>
                <c:pt idx="1563">
                  <c:v>12.79582222</c:v>
                </c:pt>
                <c:pt idx="1564">
                  <c:v>14.265296380000001</c:v>
                </c:pt>
                <c:pt idx="1565">
                  <c:v>12.78210767</c:v>
                </c:pt>
                <c:pt idx="1566">
                  <c:v>12.830957379999999</c:v>
                </c:pt>
                <c:pt idx="1567">
                  <c:v>13.57202176</c:v>
                </c:pt>
                <c:pt idx="1568">
                  <c:v>12.76544434</c:v>
                </c:pt>
                <c:pt idx="1569">
                  <c:v>13.43083363</c:v>
                </c:pt>
                <c:pt idx="1570">
                  <c:v>11.42105282</c:v>
                </c:pt>
                <c:pt idx="1571">
                  <c:v>13.262313649999999</c:v>
                </c:pt>
                <c:pt idx="1572">
                  <c:v>12.28878385</c:v>
                </c:pt>
                <c:pt idx="1573">
                  <c:v>12.47353157</c:v>
                </c:pt>
                <c:pt idx="1574">
                  <c:v>12.02644433</c:v>
                </c:pt>
                <c:pt idx="1575">
                  <c:v>13.40273567</c:v>
                </c:pt>
                <c:pt idx="1576">
                  <c:v>13.726595809999999</c:v>
                </c:pt>
                <c:pt idx="1577">
                  <c:v>13.86440475</c:v>
                </c:pt>
                <c:pt idx="1578">
                  <c:v>14.872295729999999</c:v>
                </c:pt>
                <c:pt idx="1579">
                  <c:v>12.764105560000001</c:v>
                </c:pt>
                <c:pt idx="1580">
                  <c:v>13.5405183</c:v>
                </c:pt>
                <c:pt idx="1581">
                  <c:v>14.34422185</c:v>
                </c:pt>
                <c:pt idx="1582">
                  <c:v>13.24325428</c:v>
                </c:pt>
                <c:pt idx="1583">
                  <c:v>12.008215</c:v>
                </c:pt>
                <c:pt idx="1584">
                  <c:v>12.440290210000001</c:v>
                </c:pt>
                <c:pt idx="1585">
                  <c:v>13.86371988</c:v>
                </c:pt>
                <c:pt idx="1586">
                  <c:v>14.188808999999999</c:v>
                </c:pt>
                <c:pt idx="1587">
                  <c:v>13.69350279</c:v>
                </c:pt>
                <c:pt idx="1588">
                  <c:v>11.544308969999999</c:v>
                </c:pt>
                <c:pt idx="1589">
                  <c:v>13.57190477</c:v>
                </c:pt>
                <c:pt idx="1590">
                  <c:v>13.07523821</c:v>
                </c:pt>
                <c:pt idx="1591">
                  <c:v>13.258964580000001</c:v>
                </c:pt>
                <c:pt idx="1592">
                  <c:v>14.99328435</c:v>
                </c:pt>
                <c:pt idx="1593">
                  <c:v>12.17777259</c:v>
                </c:pt>
                <c:pt idx="1594">
                  <c:v>12.90502019</c:v>
                </c:pt>
                <c:pt idx="1595">
                  <c:v>13.73773177</c:v>
                </c:pt>
                <c:pt idx="1596">
                  <c:v>13.79953068</c:v>
                </c:pt>
                <c:pt idx="1597">
                  <c:v>13.755626940000001</c:v>
                </c:pt>
                <c:pt idx="1598">
                  <c:v>13.66220618</c:v>
                </c:pt>
                <c:pt idx="1599">
                  <c:v>14.651846669999999</c:v>
                </c:pt>
                <c:pt idx="1600">
                  <c:v>12.438334770000001</c:v>
                </c:pt>
                <c:pt idx="1601">
                  <c:v>12.5792237</c:v>
                </c:pt>
                <c:pt idx="1602">
                  <c:v>12.9688189</c:v>
                </c:pt>
                <c:pt idx="1603">
                  <c:v>12.966502630000001</c:v>
                </c:pt>
                <c:pt idx="1604">
                  <c:v>12.255460060000001</c:v>
                </c:pt>
                <c:pt idx="1605">
                  <c:v>12.083471039999999</c:v>
                </c:pt>
                <c:pt idx="1606">
                  <c:v>12.159320170000001</c:v>
                </c:pt>
                <c:pt idx="1607">
                  <c:v>13.24289486</c:v>
                </c:pt>
                <c:pt idx="1608">
                  <c:v>12.48554843</c:v>
                </c:pt>
                <c:pt idx="1609">
                  <c:v>13.072686940000001</c:v>
                </c:pt>
                <c:pt idx="1610">
                  <c:v>12.284000689999999</c:v>
                </c:pt>
                <c:pt idx="1611">
                  <c:v>13.16660036</c:v>
                </c:pt>
                <c:pt idx="1612">
                  <c:v>13.18018796</c:v>
                </c:pt>
                <c:pt idx="1613">
                  <c:v>13.088211230000001</c:v>
                </c:pt>
                <c:pt idx="1614">
                  <c:v>11.95726543</c:v>
                </c:pt>
                <c:pt idx="1615">
                  <c:v>12.57686082</c:v>
                </c:pt>
                <c:pt idx="1616">
                  <c:v>10.93657911</c:v>
                </c:pt>
                <c:pt idx="1617">
                  <c:v>12.36273785</c:v>
                </c:pt>
                <c:pt idx="1618">
                  <c:v>12.33040877</c:v>
                </c:pt>
                <c:pt idx="1619">
                  <c:v>13.08765434</c:v>
                </c:pt>
                <c:pt idx="1620">
                  <c:v>11.88244551</c:v>
                </c:pt>
                <c:pt idx="1621">
                  <c:v>12.361255699999999</c:v>
                </c:pt>
                <c:pt idx="1622">
                  <c:v>14.296727690000001</c:v>
                </c:pt>
                <c:pt idx="1623">
                  <c:v>13.07453402</c:v>
                </c:pt>
                <c:pt idx="1624">
                  <c:v>12.468923309999999</c:v>
                </c:pt>
                <c:pt idx="1625">
                  <c:v>13.816318150000001</c:v>
                </c:pt>
                <c:pt idx="1626">
                  <c:v>12.17530841</c:v>
                </c:pt>
                <c:pt idx="1627">
                  <c:v>14.218824769999999</c:v>
                </c:pt>
                <c:pt idx="1628">
                  <c:v>12.005263129999999</c:v>
                </c:pt>
                <c:pt idx="1629">
                  <c:v>13.67484642</c:v>
                </c:pt>
                <c:pt idx="1630">
                  <c:v>11.526365780000001</c:v>
                </c:pt>
                <c:pt idx="1631">
                  <c:v>12.331656000000001</c:v>
                </c:pt>
                <c:pt idx="1632">
                  <c:v>13.260808539999999</c:v>
                </c:pt>
                <c:pt idx="1633">
                  <c:v>12.160482010000001</c:v>
                </c:pt>
                <c:pt idx="1634">
                  <c:v>13.197869600000001</c:v>
                </c:pt>
                <c:pt idx="1635">
                  <c:v>12.467826909999999</c:v>
                </c:pt>
                <c:pt idx="1636">
                  <c:v>12.62250839</c:v>
                </c:pt>
                <c:pt idx="1637">
                  <c:v>13.536660790000001</c:v>
                </c:pt>
                <c:pt idx="1638">
                  <c:v>13.167541549999999</c:v>
                </c:pt>
                <c:pt idx="1639">
                  <c:v>12.1949565</c:v>
                </c:pt>
                <c:pt idx="1640">
                  <c:v>14.03476086</c:v>
                </c:pt>
                <c:pt idx="1641">
                  <c:v>13.614912609999999</c:v>
                </c:pt>
                <c:pt idx="1642">
                  <c:v>13.196271319999999</c:v>
                </c:pt>
                <c:pt idx="1643">
                  <c:v>12.949548829999999</c:v>
                </c:pt>
                <c:pt idx="1644">
                  <c:v>13.07229532</c:v>
                </c:pt>
                <c:pt idx="1645">
                  <c:v>13.07485239</c:v>
                </c:pt>
                <c:pt idx="1646">
                  <c:v>13.05861264</c:v>
                </c:pt>
                <c:pt idx="1647">
                  <c:v>13.710177059999999</c:v>
                </c:pt>
                <c:pt idx="1648">
                  <c:v>12.967851080000001</c:v>
                </c:pt>
                <c:pt idx="1649">
                  <c:v>14.545305709999999</c:v>
                </c:pt>
                <c:pt idx="1650">
                  <c:v>11.976054919999999</c:v>
                </c:pt>
                <c:pt idx="1651">
                  <c:v>12.007141539999999</c:v>
                </c:pt>
                <c:pt idx="1652">
                  <c:v>12.33426409</c:v>
                </c:pt>
                <c:pt idx="1653">
                  <c:v>13.41796776</c:v>
                </c:pt>
                <c:pt idx="1654">
                  <c:v>12.283932310000001</c:v>
                </c:pt>
                <c:pt idx="1655">
                  <c:v>12.55023679</c:v>
                </c:pt>
                <c:pt idx="1656">
                  <c:v>13.552740310000001</c:v>
                </c:pt>
                <c:pt idx="1657">
                  <c:v>13.30664005</c:v>
                </c:pt>
                <c:pt idx="1658">
                  <c:v>13.60063538</c:v>
                </c:pt>
                <c:pt idx="1659">
                  <c:v>13.276714589999999</c:v>
                </c:pt>
                <c:pt idx="1660">
                  <c:v>12.597889909999999</c:v>
                </c:pt>
                <c:pt idx="1661">
                  <c:v>14.300906360000001</c:v>
                </c:pt>
                <c:pt idx="1662">
                  <c:v>12.83405447</c:v>
                </c:pt>
                <c:pt idx="1663">
                  <c:v>13.46605389</c:v>
                </c:pt>
                <c:pt idx="1664">
                  <c:v>14.33053563</c:v>
                </c:pt>
                <c:pt idx="1665">
                  <c:v>14.97611403</c:v>
                </c:pt>
                <c:pt idx="1666">
                  <c:v>14.325761440000001</c:v>
                </c:pt>
                <c:pt idx="1667">
                  <c:v>15.25496474</c:v>
                </c:pt>
                <c:pt idx="1668">
                  <c:v>14.03282001</c:v>
                </c:pt>
                <c:pt idx="1669">
                  <c:v>12.111313490000001</c:v>
                </c:pt>
                <c:pt idx="1670">
                  <c:v>11.80153367</c:v>
                </c:pt>
                <c:pt idx="1671">
                  <c:v>11.849898489999999</c:v>
                </c:pt>
                <c:pt idx="1672">
                  <c:v>10.816644589999999</c:v>
                </c:pt>
                <c:pt idx="1673">
                  <c:v>9.7473219699999998</c:v>
                </c:pt>
                <c:pt idx="1674">
                  <c:v>7.6754968100000003</c:v>
                </c:pt>
                <c:pt idx="1675">
                  <c:v>4.2873754799999997</c:v>
                </c:pt>
                <c:pt idx="1676">
                  <c:v>4.2877561799999997</c:v>
                </c:pt>
                <c:pt idx="1677">
                  <c:v>2.1057580100000002</c:v>
                </c:pt>
                <c:pt idx="1678">
                  <c:v>0.31006203999999998</c:v>
                </c:pt>
                <c:pt idx="1679">
                  <c:v>-2.7534417100000002</c:v>
                </c:pt>
                <c:pt idx="1680">
                  <c:v>-5.4427959299999999</c:v>
                </c:pt>
                <c:pt idx="1681">
                  <c:v>-6.2464607699999997</c:v>
                </c:pt>
                <c:pt idx="1682">
                  <c:v>-8.07184803</c:v>
                </c:pt>
                <c:pt idx="1683">
                  <c:v>-9.8989391900000001</c:v>
                </c:pt>
                <c:pt idx="1684">
                  <c:v>-13.04081804</c:v>
                </c:pt>
                <c:pt idx="1685">
                  <c:v>-14.74069141</c:v>
                </c:pt>
                <c:pt idx="1686">
                  <c:v>-14.790795190000001</c:v>
                </c:pt>
                <c:pt idx="1687">
                  <c:v>-17.543174239999999</c:v>
                </c:pt>
                <c:pt idx="1688">
                  <c:v>-17.98975192</c:v>
                </c:pt>
                <c:pt idx="1689">
                  <c:v>-19.398733979999999</c:v>
                </c:pt>
                <c:pt idx="1690">
                  <c:v>-19.893134870000001</c:v>
                </c:pt>
                <c:pt idx="1691">
                  <c:v>-20.57345364</c:v>
                </c:pt>
                <c:pt idx="1692">
                  <c:v>-21.332033190000001</c:v>
                </c:pt>
                <c:pt idx="1693">
                  <c:v>-22.120585219999999</c:v>
                </c:pt>
                <c:pt idx="1694">
                  <c:v>-19.98660808</c:v>
                </c:pt>
                <c:pt idx="1695">
                  <c:v>-21.191929439999999</c:v>
                </c:pt>
                <c:pt idx="1696">
                  <c:v>-21.532807559999998</c:v>
                </c:pt>
                <c:pt idx="1697">
                  <c:v>-19.708586279999999</c:v>
                </c:pt>
                <c:pt idx="1698">
                  <c:v>-22.770688669999998</c:v>
                </c:pt>
                <c:pt idx="1699">
                  <c:v>-21.70638954</c:v>
                </c:pt>
                <c:pt idx="1700">
                  <c:v>-20.729476269999999</c:v>
                </c:pt>
                <c:pt idx="1701">
                  <c:v>-22.47748576</c:v>
                </c:pt>
                <c:pt idx="1702">
                  <c:v>-21.810699150000001</c:v>
                </c:pt>
                <c:pt idx="1703">
                  <c:v>-21.827325999999999</c:v>
                </c:pt>
                <c:pt idx="1704">
                  <c:v>-21.469934899999998</c:v>
                </c:pt>
                <c:pt idx="1705">
                  <c:v>-21.84301863</c:v>
                </c:pt>
                <c:pt idx="1706">
                  <c:v>-22.290131429999999</c:v>
                </c:pt>
                <c:pt idx="1707">
                  <c:v>-21.87410096</c:v>
                </c:pt>
                <c:pt idx="1708">
                  <c:v>-21.36224799</c:v>
                </c:pt>
                <c:pt idx="1709">
                  <c:v>-20.725702269999999</c:v>
                </c:pt>
                <c:pt idx="1710">
                  <c:v>-21.068141130000001</c:v>
                </c:pt>
                <c:pt idx="1711">
                  <c:v>-21.360551059999999</c:v>
                </c:pt>
                <c:pt idx="1712">
                  <c:v>-21.084445559999999</c:v>
                </c:pt>
                <c:pt idx="1713">
                  <c:v>-22.445024350000001</c:v>
                </c:pt>
                <c:pt idx="1714">
                  <c:v>-22.600007009999999</c:v>
                </c:pt>
                <c:pt idx="1715">
                  <c:v>-21.224053250000001</c:v>
                </c:pt>
                <c:pt idx="1716">
                  <c:v>-22.370683230000001</c:v>
                </c:pt>
                <c:pt idx="1717">
                  <c:v>-21.176835140000001</c:v>
                </c:pt>
                <c:pt idx="1718">
                  <c:v>-20.605758730000002</c:v>
                </c:pt>
                <c:pt idx="1719">
                  <c:v>-21.177677280000001</c:v>
                </c:pt>
                <c:pt idx="1720">
                  <c:v>-21.858916409999999</c:v>
                </c:pt>
                <c:pt idx="1721">
                  <c:v>-21.65736721</c:v>
                </c:pt>
                <c:pt idx="1722">
                  <c:v>-22.307269789999999</c:v>
                </c:pt>
                <c:pt idx="1723">
                  <c:v>-22.167486520000001</c:v>
                </c:pt>
                <c:pt idx="1724">
                  <c:v>-21.05375622</c:v>
                </c:pt>
                <c:pt idx="1725">
                  <c:v>-21.502114670000001</c:v>
                </c:pt>
                <c:pt idx="1726">
                  <c:v>-21.099945049999999</c:v>
                </c:pt>
                <c:pt idx="1727">
                  <c:v>-22.41401106</c:v>
                </c:pt>
                <c:pt idx="1728">
                  <c:v>-21.981294510000001</c:v>
                </c:pt>
                <c:pt idx="1729">
                  <c:v>-20.575186049999999</c:v>
                </c:pt>
                <c:pt idx="1730">
                  <c:v>-21.656617180000001</c:v>
                </c:pt>
                <c:pt idx="1731">
                  <c:v>-20.495031839999999</c:v>
                </c:pt>
                <c:pt idx="1732">
                  <c:v>-21.254679540000001</c:v>
                </c:pt>
                <c:pt idx="1733">
                  <c:v>-21.485165899999998</c:v>
                </c:pt>
                <c:pt idx="1734">
                  <c:v>-21.966716349999999</c:v>
                </c:pt>
                <c:pt idx="1735">
                  <c:v>-20.759822010000001</c:v>
                </c:pt>
                <c:pt idx="1736">
                  <c:v>-21.99752058</c:v>
                </c:pt>
                <c:pt idx="1737">
                  <c:v>-20.72727648</c:v>
                </c:pt>
                <c:pt idx="1738">
                  <c:v>-21.843738689999999</c:v>
                </c:pt>
                <c:pt idx="1739">
                  <c:v>-22.12007118</c:v>
                </c:pt>
                <c:pt idx="1740">
                  <c:v>-23.034681729999999</c:v>
                </c:pt>
                <c:pt idx="1741">
                  <c:v>-20.29545057</c:v>
                </c:pt>
                <c:pt idx="1742">
                  <c:v>-21.65544542</c:v>
                </c:pt>
                <c:pt idx="1743">
                  <c:v>-21.795132819999999</c:v>
                </c:pt>
                <c:pt idx="1744">
                  <c:v>-20.697977349999999</c:v>
                </c:pt>
                <c:pt idx="1745">
                  <c:v>-21.23979666</c:v>
                </c:pt>
                <c:pt idx="1746">
                  <c:v>-20.790671719999999</c:v>
                </c:pt>
                <c:pt idx="1747">
                  <c:v>-21.069279680000001</c:v>
                </c:pt>
                <c:pt idx="1748">
                  <c:v>-20.620169829999998</c:v>
                </c:pt>
                <c:pt idx="1749">
                  <c:v>-20.434164020000001</c:v>
                </c:pt>
                <c:pt idx="1750">
                  <c:v>-20.99055641</c:v>
                </c:pt>
                <c:pt idx="1751">
                  <c:v>-20.88454531</c:v>
                </c:pt>
                <c:pt idx="1752">
                  <c:v>-21.501919820000001</c:v>
                </c:pt>
                <c:pt idx="1753">
                  <c:v>-21.502476690000002</c:v>
                </c:pt>
                <c:pt idx="1754">
                  <c:v>-21.796889620000002</c:v>
                </c:pt>
                <c:pt idx="1755">
                  <c:v>-21.501494690000001</c:v>
                </c:pt>
                <c:pt idx="1756">
                  <c:v>-21.456136279999999</c:v>
                </c:pt>
                <c:pt idx="1757">
                  <c:v>-21.842225299999999</c:v>
                </c:pt>
                <c:pt idx="1758">
                  <c:v>-21.751572500000002</c:v>
                </c:pt>
                <c:pt idx="1759">
                  <c:v>-21.688726419999998</c:v>
                </c:pt>
                <c:pt idx="1760">
                  <c:v>-22.926347010000001</c:v>
                </c:pt>
                <c:pt idx="1761">
                  <c:v>-21.006500580000001</c:v>
                </c:pt>
                <c:pt idx="1762">
                  <c:v>-22.601609549999999</c:v>
                </c:pt>
                <c:pt idx="1763">
                  <c:v>-21.842609920000001</c:v>
                </c:pt>
                <c:pt idx="1764">
                  <c:v>-22.5686955</c:v>
                </c:pt>
                <c:pt idx="1765">
                  <c:v>-21.765658120000001</c:v>
                </c:pt>
                <c:pt idx="1766">
                  <c:v>-21.192444460000001</c:v>
                </c:pt>
                <c:pt idx="1767">
                  <c:v>-21.3483071</c:v>
                </c:pt>
                <c:pt idx="1768">
                  <c:v>-21.796375090000002</c:v>
                </c:pt>
                <c:pt idx="1769">
                  <c:v>-21.641459959999999</c:v>
                </c:pt>
                <c:pt idx="1770">
                  <c:v>-20.434710939999999</c:v>
                </c:pt>
                <c:pt idx="1771">
                  <c:v>-22.740066800000001</c:v>
                </c:pt>
                <c:pt idx="1772">
                  <c:v>-22.258602660000001</c:v>
                </c:pt>
                <c:pt idx="1773">
                  <c:v>-21.378506399999999</c:v>
                </c:pt>
                <c:pt idx="1774">
                  <c:v>-22.291862900000002</c:v>
                </c:pt>
                <c:pt idx="1775">
                  <c:v>-6.8048571000000004</c:v>
                </c:pt>
                <c:pt idx="1776">
                  <c:v>6.7303111500000004</c:v>
                </c:pt>
                <c:pt idx="1777">
                  <c:v>11.91305354</c:v>
                </c:pt>
                <c:pt idx="1778">
                  <c:v>12.8270851</c:v>
                </c:pt>
                <c:pt idx="1779">
                  <c:v>13.39695876</c:v>
                </c:pt>
                <c:pt idx="1780">
                  <c:v>11.6953142</c:v>
                </c:pt>
                <c:pt idx="1781">
                  <c:v>13.614816859999999</c:v>
                </c:pt>
                <c:pt idx="1782">
                  <c:v>12.764903029999999</c:v>
                </c:pt>
                <c:pt idx="1783">
                  <c:v>12.43992201</c:v>
                </c:pt>
                <c:pt idx="1784">
                  <c:v>12.43731831</c:v>
                </c:pt>
                <c:pt idx="1785">
                  <c:v>13.476958509999999</c:v>
                </c:pt>
                <c:pt idx="1786">
                  <c:v>13.46025324</c:v>
                </c:pt>
                <c:pt idx="1787">
                  <c:v>11.81860303</c:v>
                </c:pt>
                <c:pt idx="1788">
                  <c:v>11.089889319999999</c:v>
                </c:pt>
                <c:pt idx="1789">
                  <c:v>10.364076130000001</c:v>
                </c:pt>
                <c:pt idx="1790">
                  <c:v>10.519396950000001</c:v>
                </c:pt>
                <c:pt idx="1791">
                  <c:v>10.16463353</c:v>
                </c:pt>
                <c:pt idx="1792">
                  <c:v>7.4253731199999997</c:v>
                </c:pt>
                <c:pt idx="1793">
                  <c:v>5.4592265099999997</c:v>
                </c:pt>
                <c:pt idx="1794">
                  <c:v>8.1371554199999991</c:v>
                </c:pt>
                <c:pt idx="1795">
                  <c:v>5.5696698800000002</c:v>
                </c:pt>
                <c:pt idx="1796">
                  <c:v>3.1115359800000002</c:v>
                </c:pt>
                <c:pt idx="1797">
                  <c:v>1.79286024</c:v>
                </c:pt>
                <c:pt idx="1798">
                  <c:v>1.5469882500000001</c:v>
                </c:pt>
                <c:pt idx="1799">
                  <c:v>0.55681804000000001</c:v>
                </c:pt>
                <c:pt idx="1800">
                  <c:v>-3.0628912599999998</c:v>
                </c:pt>
                <c:pt idx="1801">
                  <c:v>-2.6454049300000002</c:v>
                </c:pt>
                <c:pt idx="1802">
                  <c:v>-5.5676946799999998</c:v>
                </c:pt>
                <c:pt idx="1803">
                  <c:v>-7.8883625300000002</c:v>
                </c:pt>
                <c:pt idx="1804">
                  <c:v>-10.193115049999999</c:v>
                </c:pt>
                <c:pt idx="1805">
                  <c:v>-11.67949409</c:v>
                </c:pt>
                <c:pt idx="1806">
                  <c:v>-13.01076465</c:v>
                </c:pt>
                <c:pt idx="1807">
                  <c:v>-15.29937894</c:v>
                </c:pt>
                <c:pt idx="1808">
                  <c:v>-18.54752594</c:v>
                </c:pt>
                <c:pt idx="1809">
                  <c:v>-20.55777063</c:v>
                </c:pt>
                <c:pt idx="1810">
                  <c:v>-21.81210536</c:v>
                </c:pt>
                <c:pt idx="1811">
                  <c:v>-22.33740981</c:v>
                </c:pt>
                <c:pt idx="1812">
                  <c:v>-21.64117062</c:v>
                </c:pt>
                <c:pt idx="1813">
                  <c:v>-22.616938470000001</c:v>
                </c:pt>
                <c:pt idx="1814">
                  <c:v>-22.15278605</c:v>
                </c:pt>
                <c:pt idx="1815">
                  <c:v>-22.478877520000001</c:v>
                </c:pt>
                <c:pt idx="1816">
                  <c:v>-20.915186460000001</c:v>
                </c:pt>
                <c:pt idx="1817">
                  <c:v>-22.462748950000002</c:v>
                </c:pt>
                <c:pt idx="1818">
                  <c:v>-23.94737671</c:v>
                </c:pt>
                <c:pt idx="1819">
                  <c:v>-21.951343439999999</c:v>
                </c:pt>
                <c:pt idx="1820">
                  <c:v>-21.60968965</c:v>
                </c:pt>
                <c:pt idx="1821">
                  <c:v>-21.782448429999999</c:v>
                </c:pt>
                <c:pt idx="1822">
                  <c:v>-20.298000389999999</c:v>
                </c:pt>
                <c:pt idx="1823">
                  <c:v>-21.934883460000002</c:v>
                </c:pt>
                <c:pt idx="1824">
                  <c:v>-21.3176901</c:v>
                </c:pt>
                <c:pt idx="1825">
                  <c:v>-22.121574890000002</c:v>
                </c:pt>
                <c:pt idx="1826">
                  <c:v>-22.430514559999999</c:v>
                </c:pt>
                <c:pt idx="1827">
                  <c:v>-21.84634943</c:v>
                </c:pt>
                <c:pt idx="1828">
                  <c:v>-21.210840189999999</c:v>
                </c:pt>
                <c:pt idx="1829">
                  <c:v>-20.901545729999999</c:v>
                </c:pt>
                <c:pt idx="1830">
                  <c:v>-21.689945460000001</c:v>
                </c:pt>
                <c:pt idx="1831">
                  <c:v>-22.187341419999999</c:v>
                </c:pt>
                <c:pt idx="1832">
                  <c:v>-22.370650690000002</c:v>
                </c:pt>
                <c:pt idx="1833">
                  <c:v>-20.76264522</c:v>
                </c:pt>
                <c:pt idx="1834">
                  <c:v>-21.800012070000001</c:v>
                </c:pt>
                <c:pt idx="1835">
                  <c:v>-22.01512907</c:v>
                </c:pt>
                <c:pt idx="1836">
                  <c:v>-20.886088350000001</c:v>
                </c:pt>
                <c:pt idx="1837">
                  <c:v>-22.865103820000002</c:v>
                </c:pt>
                <c:pt idx="1838">
                  <c:v>-20.543028540000002</c:v>
                </c:pt>
                <c:pt idx="1839">
                  <c:v>-22.199747590000001</c:v>
                </c:pt>
                <c:pt idx="1840">
                  <c:v>-21.72138679</c:v>
                </c:pt>
                <c:pt idx="1841">
                  <c:v>-22.325900180000001</c:v>
                </c:pt>
                <c:pt idx="1842">
                  <c:v>-22.41660078</c:v>
                </c:pt>
                <c:pt idx="1843">
                  <c:v>-23.11244477</c:v>
                </c:pt>
                <c:pt idx="1844">
                  <c:v>-21.968142440000001</c:v>
                </c:pt>
                <c:pt idx="1845">
                  <c:v>-21.552957459999998</c:v>
                </c:pt>
                <c:pt idx="1846">
                  <c:v>-22.805825469999998</c:v>
                </c:pt>
                <c:pt idx="1847">
                  <c:v>-21.794682340000001</c:v>
                </c:pt>
                <c:pt idx="1848">
                  <c:v>-21.722787740000001</c:v>
                </c:pt>
                <c:pt idx="1849">
                  <c:v>-21.75281747</c:v>
                </c:pt>
                <c:pt idx="1850">
                  <c:v>-21.62765297</c:v>
                </c:pt>
                <c:pt idx="1851">
                  <c:v>-22.031304739999999</c:v>
                </c:pt>
                <c:pt idx="1852">
                  <c:v>-21.859988179999998</c:v>
                </c:pt>
                <c:pt idx="1853">
                  <c:v>-22.942644900000001</c:v>
                </c:pt>
                <c:pt idx="1854">
                  <c:v>-21.210013750000002</c:v>
                </c:pt>
                <c:pt idx="1855">
                  <c:v>-22.170550859999999</c:v>
                </c:pt>
                <c:pt idx="1856">
                  <c:v>-21.102782390000002</c:v>
                </c:pt>
                <c:pt idx="1857">
                  <c:v>-23.671652510000001</c:v>
                </c:pt>
                <c:pt idx="1858">
                  <c:v>-21.82975476</c:v>
                </c:pt>
                <c:pt idx="1859">
                  <c:v>-22.137008439999999</c:v>
                </c:pt>
                <c:pt idx="1860">
                  <c:v>-22.30867172</c:v>
                </c:pt>
                <c:pt idx="1861">
                  <c:v>-21.640275519999999</c:v>
                </c:pt>
                <c:pt idx="1862">
                  <c:v>-21.162927750000001</c:v>
                </c:pt>
                <c:pt idx="1863">
                  <c:v>-21.085866450000001</c:v>
                </c:pt>
                <c:pt idx="1864">
                  <c:v>-22.740629330000001</c:v>
                </c:pt>
                <c:pt idx="1865">
                  <c:v>-20.389511599999999</c:v>
                </c:pt>
                <c:pt idx="1866">
                  <c:v>-22.881076520000001</c:v>
                </c:pt>
                <c:pt idx="1867">
                  <c:v>-20.484360070000001</c:v>
                </c:pt>
                <c:pt idx="1868">
                  <c:v>-22.24568356</c:v>
                </c:pt>
                <c:pt idx="1869">
                  <c:v>-23.237934970000001</c:v>
                </c:pt>
                <c:pt idx="1870">
                  <c:v>-15.42440317</c:v>
                </c:pt>
                <c:pt idx="1871">
                  <c:v>-5.1047103099999998</c:v>
                </c:pt>
                <c:pt idx="1872">
                  <c:v>-2.81625207</c:v>
                </c:pt>
                <c:pt idx="1873">
                  <c:v>-2.9556203499999998</c:v>
                </c:pt>
                <c:pt idx="1874">
                  <c:v>-2.1982054099999999</c:v>
                </c:pt>
                <c:pt idx="1875">
                  <c:v>-3.4504344800000002</c:v>
                </c:pt>
                <c:pt idx="1876">
                  <c:v>-2.4445401200000001</c:v>
                </c:pt>
                <c:pt idx="1877">
                  <c:v>-3.2814447699999998</c:v>
                </c:pt>
                <c:pt idx="1878">
                  <c:v>-2.1056263400000002</c:v>
                </c:pt>
                <c:pt idx="1879">
                  <c:v>-1.6260911300000001</c:v>
                </c:pt>
                <c:pt idx="1880">
                  <c:v>-1.8545431400000001</c:v>
                </c:pt>
                <c:pt idx="1881">
                  <c:v>-1.8400965</c:v>
                </c:pt>
                <c:pt idx="1882">
                  <c:v>-3.0173273699999998</c:v>
                </c:pt>
                <c:pt idx="1883">
                  <c:v>-1.7196342099999999</c:v>
                </c:pt>
                <c:pt idx="1884">
                  <c:v>-2.3688286600000001</c:v>
                </c:pt>
                <c:pt idx="1885">
                  <c:v>-0.94373454999999995</c:v>
                </c:pt>
                <c:pt idx="1886">
                  <c:v>-2.6615880000000001</c:v>
                </c:pt>
                <c:pt idx="1887">
                  <c:v>-2.3212218299999998</c:v>
                </c:pt>
                <c:pt idx="1888">
                  <c:v>-2.3216578499999998</c:v>
                </c:pt>
                <c:pt idx="1889">
                  <c:v>-1.7464285100000001</c:v>
                </c:pt>
                <c:pt idx="1890">
                  <c:v>-2.3795787800000001</c:v>
                </c:pt>
                <c:pt idx="1891">
                  <c:v>-2.5182451499999998</c:v>
                </c:pt>
                <c:pt idx="1892">
                  <c:v>-1.75889114</c:v>
                </c:pt>
                <c:pt idx="1893">
                  <c:v>-1.12889756</c:v>
                </c:pt>
                <c:pt idx="1894">
                  <c:v>-1.60834491</c:v>
                </c:pt>
                <c:pt idx="1895">
                  <c:v>-1.1136921900000001</c:v>
                </c:pt>
                <c:pt idx="1896">
                  <c:v>-2.6767229800000001</c:v>
                </c:pt>
                <c:pt idx="1897">
                  <c:v>-3.2058805100000001</c:v>
                </c:pt>
                <c:pt idx="1898">
                  <c:v>6.7286810600000004</c:v>
                </c:pt>
                <c:pt idx="1899">
                  <c:v>7.19332963</c:v>
                </c:pt>
                <c:pt idx="1900">
                  <c:v>6.2956584800000002</c:v>
                </c:pt>
                <c:pt idx="1901">
                  <c:v>6.1414868800000004</c:v>
                </c:pt>
                <c:pt idx="1902">
                  <c:v>6.77640683</c:v>
                </c:pt>
                <c:pt idx="1903">
                  <c:v>6.6704407100000003</c:v>
                </c:pt>
                <c:pt idx="1904">
                  <c:v>7.9851010799999997</c:v>
                </c:pt>
                <c:pt idx="1905">
                  <c:v>6.54198155</c:v>
                </c:pt>
                <c:pt idx="1906">
                  <c:v>6.4989966399999997</c:v>
                </c:pt>
                <c:pt idx="1907">
                  <c:v>7.8273376499999996</c:v>
                </c:pt>
                <c:pt idx="1908">
                  <c:v>8.1668056799999995</c:v>
                </c:pt>
                <c:pt idx="1909">
                  <c:v>7.3794564300000003</c:v>
                </c:pt>
                <c:pt idx="1910">
                  <c:v>7.4105729</c:v>
                </c:pt>
                <c:pt idx="1911">
                  <c:v>4.3744222600000002</c:v>
                </c:pt>
                <c:pt idx="1912">
                  <c:v>4.7315375199999998</c:v>
                </c:pt>
                <c:pt idx="1913">
                  <c:v>2.4430444800000002</c:v>
                </c:pt>
                <c:pt idx="1914">
                  <c:v>-0.97566686000000002</c:v>
                </c:pt>
                <c:pt idx="1915">
                  <c:v>-3.2480692800000002</c:v>
                </c:pt>
                <c:pt idx="1916">
                  <c:v>-5.6911253300000002</c:v>
                </c:pt>
                <c:pt idx="1917">
                  <c:v>-9.4825725599999995</c:v>
                </c:pt>
                <c:pt idx="1918">
                  <c:v>-12.23720252</c:v>
                </c:pt>
                <c:pt idx="1919">
                  <c:v>-16.55281952</c:v>
                </c:pt>
                <c:pt idx="1920">
                  <c:v>-20.173954649999999</c:v>
                </c:pt>
                <c:pt idx="1921">
                  <c:v>-23.76305911</c:v>
                </c:pt>
                <c:pt idx="1922">
                  <c:v>-25.541887289999998</c:v>
                </c:pt>
                <c:pt idx="1923">
                  <c:v>-26.625125780000001</c:v>
                </c:pt>
                <c:pt idx="1924">
                  <c:v>-26.471489689999999</c:v>
                </c:pt>
                <c:pt idx="1925">
                  <c:v>-26.935469860000001</c:v>
                </c:pt>
                <c:pt idx="1926">
                  <c:v>-25.837021100000001</c:v>
                </c:pt>
                <c:pt idx="1927">
                  <c:v>-25.434588990000002</c:v>
                </c:pt>
                <c:pt idx="1928">
                  <c:v>-25.404360799999999</c:v>
                </c:pt>
                <c:pt idx="1929">
                  <c:v>-26.856143920000001</c:v>
                </c:pt>
                <c:pt idx="1930">
                  <c:v>-25.681338589999999</c:v>
                </c:pt>
                <c:pt idx="1931">
                  <c:v>-26.021936579999998</c:v>
                </c:pt>
                <c:pt idx="1932">
                  <c:v>-26.03818394</c:v>
                </c:pt>
                <c:pt idx="1933">
                  <c:v>-26.609033549999999</c:v>
                </c:pt>
                <c:pt idx="1934">
                  <c:v>-25.820999260000001</c:v>
                </c:pt>
                <c:pt idx="1935">
                  <c:v>-25.69770016</c:v>
                </c:pt>
                <c:pt idx="1936">
                  <c:v>-26.115533410000001</c:v>
                </c:pt>
                <c:pt idx="1937">
                  <c:v>-27.261415190000001</c:v>
                </c:pt>
                <c:pt idx="1938">
                  <c:v>-24.381069459999999</c:v>
                </c:pt>
                <c:pt idx="1939">
                  <c:v>-24.104008390000001</c:v>
                </c:pt>
                <c:pt idx="1940">
                  <c:v>-24.646446900000001</c:v>
                </c:pt>
                <c:pt idx="1941">
                  <c:v>-26.006225730000001</c:v>
                </c:pt>
                <c:pt idx="1942">
                  <c:v>-25.761285520000001</c:v>
                </c:pt>
                <c:pt idx="1943">
                  <c:v>-25.26419267</c:v>
                </c:pt>
                <c:pt idx="1944">
                  <c:v>-25.884115399999999</c:v>
                </c:pt>
                <c:pt idx="1945">
                  <c:v>-26.594048310000002</c:v>
                </c:pt>
                <c:pt idx="1946">
                  <c:v>-28.018458679999998</c:v>
                </c:pt>
                <c:pt idx="1947">
                  <c:v>-26.5789966</c:v>
                </c:pt>
                <c:pt idx="1948">
                  <c:v>-25.960123429999999</c:v>
                </c:pt>
                <c:pt idx="1949">
                  <c:v>-27.057066899999999</c:v>
                </c:pt>
                <c:pt idx="1950">
                  <c:v>-25.664926609999998</c:v>
                </c:pt>
                <c:pt idx="1951">
                  <c:v>-27.195993189999999</c:v>
                </c:pt>
                <c:pt idx="1952">
                  <c:v>-24.646443999999999</c:v>
                </c:pt>
                <c:pt idx="1953">
                  <c:v>-26.595369380000001</c:v>
                </c:pt>
                <c:pt idx="1954">
                  <c:v>-26.501582849999998</c:v>
                </c:pt>
                <c:pt idx="1955">
                  <c:v>-24.33886073</c:v>
                </c:pt>
                <c:pt idx="1956">
                  <c:v>-24.413777039999999</c:v>
                </c:pt>
                <c:pt idx="1957">
                  <c:v>-25.233879850000001</c:v>
                </c:pt>
                <c:pt idx="1958">
                  <c:v>-26.935403430000001</c:v>
                </c:pt>
                <c:pt idx="1959">
                  <c:v>-26.17926289</c:v>
                </c:pt>
                <c:pt idx="1960">
                  <c:v>-26.284805550000002</c:v>
                </c:pt>
                <c:pt idx="1961">
                  <c:v>-26.735001799999999</c:v>
                </c:pt>
                <c:pt idx="1962">
                  <c:v>-25.761235660000001</c:v>
                </c:pt>
                <c:pt idx="1963">
                  <c:v>-25.234239209999998</c:v>
                </c:pt>
                <c:pt idx="1964">
                  <c:v>-25.99116759</c:v>
                </c:pt>
                <c:pt idx="1965">
                  <c:v>-27.075824000000001</c:v>
                </c:pt>
                <c:pt idx="1966">
                  <c:v>-26.273769949999998</c:v>
                </c:pt>
                <c:pt idx="1967">
                  <c:v>-26.209898949999999</c:v>
                </c:pt>
                <c:pt idx="1968">
                  <c:v>-26.394156689999999</c:v>
                </c:pt>
                <c:pt idx="1969">
                  <c:v>-26.58168096</c:v>
                </c:pt>
                <c:pt idx="1970">
                  <c:v>-25.72966044</c:v>
                </c:pt>
                <c:pt idx="1971">
                  <c:v>-25.325992240000001</c:v>
                </c:pt>
                <c:pt idx="1972">
                  <c:v>-25.794345570000001</c:v>
                </c:pt>
                <c:pt idx="1973">
                  <c:v>-25.837449790000001</c:v>
                </c:pt>
                <c:pt idx="1974">
                  <c:v>-25.358107799999999</c:v>
                </c:pt>
                <c:pt idx="1975">
                  <c:v>-26.767913369999999</c:v>
                </c:pt>
                <c:pt idx="1976">
                  <c:v>-26.117018120000001</c:v>
                </c:pt>
                <c:pt idx="1977">
                  <c:v>-27.448335650000001</c:v>
                </c:pt>
                <c:pt idx="1978">
                  <c:v>-25.854928770000001</c:v>
                </c:pt>
                <c:pt idx="1979">
                  <c:v>-26.071557200000001</c:v>
                </c:pt>
                <c:pt idx="1980">
                  <c:v>-26.704545289999999</c:v>
                </c:pt>
                <c:pt idx="1981">
                  <c:v>-25.88612453</c:v>
                </c:pt>
                <c:pt idx="1982">
                  <c:v>-25.42052833</c:v>
                </c:pt>
                <c:pt idx="1983">
                  <c:v>-26.147790350000001</c:v>
                </c:pt>
                <c:pt idx="1984">
                  <c:v>-26.905739499999999</c:v>
                </c:pt>
                <c:pt idx="1985">
                  <c:v>-25.48202831</c:v>
                </c:pt>
                <c:pt idx="1986">
                  <c:v>-26.116585350000001</c:v>
                </c:pt>
                <c:pt idx="1987">
                  <c:v>-25.71766101</c:v>
                </c:pt>
                <c:pt idx="1988">
                  <c:v>-25.592220990000001</c:v>
                </c:pt>
                <c:pt idx="1989">
                  <c:v>-27.572098820000001</c:v>
                </c:pt>
                <c:pt idx="1990">
                  <c:v>-26.48806029</c:v>
                </c:pt>
                <c:pt idx="1991">
                  <c:v>-25.8859274</c:v>
                </c:pt>
                <c:pt idx="1992">
                  <c:v>-25.34529393</c:v>
                </c:pt>
                <c:pt idx="1993">
                  <c:v>-26.596657310000001</c:v>
                </c:pt>
                <c:pt idx="1994">
                  <c:v>-26.194693040000001</c:v>
                </c:pt>
                <c:pt idx="1995">
                  <c:v>-26.968054370000001</c:v>
                </c:pt>
                <c:pt idx="1996">
                  <c:v>-25.68345571</c:v>
                </c:pt>
                <c:pt idx="1997">
                  <c:v>-24.9107302</c:v>
                </c:pt>
                <c:pt idx="1998">
                  <c:v>-25.46603928</c:v>
                </c:pt>
                <c:pt idx="1999">
                  <c:v>-26.69075599</c:v>
                </c:pt>
                <c:pt idx="2000">
                  <c:v>-26.0415192</c:v>
                </c:pt>
                <c:pt idx="2001">
                  <c:v>-26.023975230000001</c:v>
                </c:pt>
                <c:pt idx="2002">
                  <c:v>-26.164608099999999</c:v>
                </c:pt>
                <c:pt idx="2003">
                  <c:v>-23.980980299999999</c:v>
                </c:pt>
                <c:pt idx="2004">
                  <c:v>-26.008368369999999</c:v>
                </c:pt>
                <c:pt idx="2005">
                  <c:v>-26.116425719999999</c:v>
                </c:pt>
                <c:pt idx="2006">
                  <c:v>-26.286075660000002</c:v>
                </c:pt>
                <c:pt idx="2007">
                  <c:v>-26.658950910000001</c:v>
                </c:pt>
                <c:pt idx="2008">
                  <c:v>-26.486854510000001</c:v>
                </c:pt>
                <c:pt idx="2009">
                  <c:v>-27.045351749999998</c:v>
                </c:pt>
                <c:pt idx="2010">
                  <c:v>-25.34071419</c:v>
                </c:pt>
                <c:pt idx="2011">
                  <c:v>-25.391016709999999</c:v>
                </c:pt>
                <c:pt idx="2012">
                  <c:v>-24.507729220000002</c:v>
                </c:pt>
                <c:pt idx="2013">
                  <c:v>-24.878767549999999</c:v>
                </c:pt>
                <c:pt idx="2014">
                  <c:v>-25.37287096</c:v>
                </c:pt>
                <c:pt idx="2015">
                  <c:v>-25.421222289999999</c:v>
                </c:pt>
                <c:pt idx="2016">
                  <c:v>-26.563520149999999</c:v>
                </c:pt>
                <c:pt idx="2017">
                  <c:v>-25.14321258</c:v>
                </c:pt>
                <c:pt idx="2018">
                  <c:v>-25.52717977</c:v>
                </c:pt>
                <c:pt idx="2019">
                  <c:v>-25.265553709999999</c:v>
                </c:pt>
                <c:pt idx="2020">
                  <c:v>-25.730180399999998</c:v>
                </c:pt>
                <c:pt idx="2021">
                  <c:v>-26.34956777</c:v>
                </c:pt>
                <c:pt idx="2022">
                  <c:v>-25.096358609999999</c:v>
                </c:pt>
                <c:pt idx="2023">
                  <c:v>-26.425144889999999</c:v>
                </c:pt>
                <c:pt idx="2024">
                  <c:v>-26.5961675</c:v>
                </c:pt>
                <c:pt idx="2025">
                  <c:v>-25.96199597</c:v>
                </c:pt>
                <c:pt idx="2026">
                  <c:v>-26.766267200000001</c:v>
                </c:pt>
                <c:pt idx="2027">
                  <c:v>-26.008504980000001</c:v>
                </c:pt>
                <c:pt idx="2028">
                  <c:v>-26.62644993</c:v>
                </c:pt>
                <c:pt idx="2029">
                  <c:v>-25.25156016</c:v>
                </c:pt>
                <c:pt idx="2030">
                  <c:v>-25.220263630000002</c:v>
                </c:pt>
                <c:pt idx="2031">
                  <c:v>-25.203383070000001</c:v>
                </c:pt>
                <c:pt idx="2032">
                  <c:v>-25.373729910000002</c:v>
                </c:pt>
                <c:pt idx="2033">
                  <c:v>-26.672921939999998</c:v>
                </c:pt>
                <c:pt idx="2034">
                  <c:v>-26.115445319999999</c:v>
                </c:pt>
                <c:pt idx="2035">
                  <c:v>-25.033007380000001</c:v>
                </c:pt>
                <c:pt idx="2036">
                  <c:v>-25.930278260000001</c:v>
                </c:pt>
                <c:pt idx="2037">
                  <c:v>-25.373227079999999</c:v>
                </c:pt>
                <c:pt idx="2038">
                  <c:v>-26.87259048</c:v>
                </c:pt>
                <c:pt idx="2039">
                  <c:v>-26.256157699999999</c:v>
                </c:pt>
                <c:pt idx="2040">
                  <c:v>-25.54437068</c:v>
                </c:pt>
                <c:pt idx="2041">
                  <c:v>-25.388625359999999</c:v>
                </c:pt>
                <c:pt idx="2042">
                  <c:v>-26.333133539999999</c:v>
                </c:pt>
                <c:pt idx="2043">
                  <c:v>-25.838067339999998</c:v>
                </c:pt>
                <c:pt idx="2044">
                  <c:v>-26.317917690000002</c:v>
                </c:pt>
                <c:pt idx="2045">
                  <c:v>-25.69926547</c:v>
                </c:pt>
                <c:pt idx="2046">
                  <c:v>-25.575074229999998</c:v>
                </c:pt>
                <c:pt idx="2047">
                  <c:v>-25.480077980000001</c:v>
                </c:pt>
                <c:pt idx="2048">
                  <c:v>-25.993459269999999</c:v>
                </c:pt>
                <c:pt idx="2049">
                  <c:v>-25.374860940000001</c:v>
                </c:pt>
                <c:pt idx="2050">
                  <c:v>-24.60114501</c:v>
                </c:pt>
                <c:pt idx="2051">
                  <c:v>-25.698855630000001</c:v>
                </c:pt>
                <c:pt idx="2052">
                  <c:v>-25.994042189999998</c:v>
                </c:pt>
                <c:pt idx="2053">
                  <c:v>-26.936390769999999</c:v>
                </c:pt>
                <c:pt idx="2054">
                  <c:v>-24.985526400000001</c:v>
                </c:pt>
                <c:pt idx="2055">
                  <c:v>-25.218849689999999</c:v>
                </c:pt>
                <c:pt idx="2056">
                  <c:v>-25.560493869999998</c:v>
                </c:pt>
                <c:pt idx="2057">
                  <c:v>-26.642592700000002</c:v>
                </c:pt>
                <c:pt idx="2058">
                  <c:v>-26.162047749999999</c:v>
                </c:pt>
                <c:pt idx="2059">
                  <c:v>-27.231441350000001</c:v>
                </c:pt>
                <c:pt idx="2060">
                  <c:v>-24.708840970000001</c:v>
                </c:pt>
                <c:pt idx="2061">
                  <c:v>-26.657895119999999</c:v>
                </c:pt>
                <c:pt idx="2062">
                  <c:v>-25.325383009999999</c:v>
                </c:pt>
                <c:pt idx="2063">
                  <c:v>-24.802557400000001</c:v>
                </c:pt>
                <c:pt idx="2064">
                  <c:v>-26.65972185</c:v>
                </c:pt>
                <c:pt idx="2065">
                  <c:v>-25.775075009999998</c:v>
                </c:pt>
                <c:pt idx="2066">
                  <c:v>-26.009118050000001</c:v>
                </c:pt>
                <c:pt idx="2067">
                  <c:v>-25.683679470000001</c:v>
                </c:pt>
                <c:pt idx="2068">
                  <c:v>-26.147534889999999</c:v>
                </c:pt>
                <c:pt idx="2069">
                  <c:v>-25.52804686</c:v>
                </c:pt>
                <c:pt idx="2070">
                  <c:v>-25.080107380000001</c:v>
                </c:pt>
                <c:pt idx="2071">
                  <c:v>-25.698028390000001</c:v>
                </c:pt>
                <c:pt idx="2072">
                  <c:v>-25.217129669999998</c:v>
                </c:pt>
                <c:pt idx="2073">
                  <c:v>-11.665030850000001</c:v>
                </c:pt>
                <c:pt idx="2074">
                  <c:v>-5.60157989</c:v>
                </c:pt>
                <c:pt idx="2075">
                  <c:v>-6.7015396599999999</c:v>
                </c:pt>
                <c:pt idx="2076">
                  <c:v>-6.9938732699999999</c:v>
                </c:pt>
                <c:pt idx="2077">
                  <c:v>-7.4605883500000001</c:v>
                </c:pt>
                <c:pt idx="2078">
                  <c:v>-6.5475950799999998</c:v>
                </c:pt>
                <c:pt idx="2079">
                  <c:v>-8.1428570300000001</c:v>
                </c:pt>
                <c:pt idx="2080">
                  <c:v>-8.0007032200000001</c:v>
                </c:pt>
                <c:pt idx="2081">
                  <c:v>-5.89739989</c:v>
                </c:pt>
                <c:pt idx="2082">
                  <c:v>-8.0633759699999992</c:v>
                </c:pt>
                <c:pt idx="2083">
                  <c:v>-7.1981823199999999</c:v>
                </c:pt>
                <c:pt idx="2084">
                  <c:v>-6.4233649799999997</c:v>
                </c:pt>
                <c:pt idx="2085">
                  <c:v>-7.6610290799999996</c:v>
                </c:pt>
                <c:pt idx="2086">
                  <c:v>-8.1861453999999991</c:v>
                </c:pt>
                <c:pt idx="2087">
                  <c:v>-8.7276111699999994</c:v>
                </c:pt>
                <c:pt idx="2088">
                  <c:v>-7.1337069299999998</c:v>
                </c:pt>
                <c:pt idx="2089">
                  <c:v>-8.9927561499999999</c:v>
                </c:pt>
                <c:pt idx="2090">
                  <c:v>-8.2312501699999991</c:v>
                </c:pt>
                <c:pt idx="2091">
                  <c:v>-6.59463358</c:v>
                </c:pt>
                <c:pt idx="2092">
                  <c:v>-6.8073410299999999</c:v>
                </c:pt>
                <c:pt idx="2093">
                  <c:v>-8.8351941499999995</c:v>
                </c:pt>
                <c:pt idx="2094">
                  <c:v>-7.2280113400000001</c:v>
                </c:pt>
                <c:pt idx="2095">
                  <c:v>-8.2307087299999999</c:v>
                </c:pt>
                <c:pt idx="2096">
                  <c:v>-6.7329328200000003</c:v>
                </c:pt>
                <c:pt idx="2097">
                  <c:v>-7.2724964500000002</c:v>
                </c:pt>
                <c:pt idx="2098">
                  <c:v>-8.2469661900000002</c:v>
                </c:pt>
                <c:pt idx="2099">
                  <c:v>-8.1256868900000008</c:v>
                </c:pt>
                <c:pt idx="2100">
                  <c:v>-8.0622342200000006</c:v>
                </c:pt>
                <c:pt idx="2101">
                  <c:v>-8.1104970499999993</c:v>
                </c:pt>
                <c:pt idx="2102">
                  <c:v>-7.41279529</c:v>
                </c:pt>
                <c:pt idx="2103">
                  <c:v>-6.5649651599999999</c:v>
                </c:pt>
                <c:pt idx="2104">
                  <c:v>-7.7681012100000002</c:v>
                </c:pt>
                <c:pt idx="2105">
                  <c:v>-7.3048282000000002</c:v>
                </c:pt>
                <c:pt idx="2106">
                  <c:v>-6.5319014600000003</c:v>
                </c:pt>
                <c:pt idx="2107">
                  <c:v>-6.1461988500000002</c:v>
                </c:pt>
                <c:pt idx="2108">
                  <c:v>-7.7522044799999996</c:v>
                </c:pt>
                <c:pt idx="2109">
                  <c:v>-6.85504757</c:v>
                </c:pt>
                <c:pt idx="2110">
                  <c:v>-8.2788005499999997</c:v>
                </c:pt>
                <c:pt idx="2111">
                  <c:v>-8.33972464</c:v>
                </c:pt>
                <c:pt idx="2112">
                  <c:v>-6.6873728999999997</c:v>
                </c:pt>
                <c:pt idx="2113">
                  <c:v>-5.6821900899999997</c:v>
                </c:pt>
                <c:pt idx="2114">
                  <c:v>-8.7120486899999996</c:v>
                </c:pt>
                <c:pt idx="2115">
                  <c:v>-6.9490101199999996</c:v>
                </c:pt>
                <c:pt idx="2116">
                  <c:v>-7.0873490099999996</c:v>
                </c:pt>
                <c:pt idx="2117">
                  <c:v>-6.3597917099999997</c:v>
                </c:pt>
                <c:pt idx="2118">
                  <c:v>-6.7175795799999998</c:v>
                </c:pt>
                <c:pt idx="2119">
                  <c:v>-6.3615007600000002</c:v>
                </c:pt>
                <c:pt idx="2120">
                  <c:v>-8.1101599600000007</c:v>
                </c:pt>
                <c:pt idx="2121">
                  <c:v>-7.7526785699999996</c:v>
                </c:pt>
                <c:pt idx="2122">
                  <c:v>-7.4603634699999999</c:v>
                </c:pt>
                <c:pt idx="2123">
                  <c:v>-7.3987780499999998</c:v>
                </c:pt>
                <c:pt idx="2124">
                  <c:v>-6.2228749800000003</c:v>
                </c:pt>
                <c:pt idx="2125">
                  <c:v>-8.8523519299999993</c:v>
                </c:pt>
                <c:pt idx="2126">
                  <c:v>-7.754785</c:v>
                </c:pt>
                <c:pt idx="2127">
                  <c:v>-7.72148463</c:v>
                </c:pt>
                <c:pt idx="2128">
                  <c:v>-8.6977130599999999</c:v>
                </c:pt>
                <c:pt idx="2129">
                  <c:v>-8.2013961299999991</c:v>
                </c:pt>
                <c:pt idx="2130">
                  <c:v>-7.9542675999999997</c:v>
                </c:pt>
                <c:pt idx="2131">
                  <c:v>-7.4755968499999996</c:v>
                </c:pt>
                <c:pt idx="2132">
                  <c:v>-6.6858299199999998</c:v>
                </c:pt>
                <c:pt idx="2133">
                  <c:v>-7.7997263700000001</c:v>
                </c:pt>
                <c:pt idx="2134">
                  <c:v>-7.6616458300000003</c:v>
                </c:pt>
                <c:pt idx="2135">
                  <c:v>-7.4610655899999996</c:v>
                </c:pt>
                <c:pt idx="2136">
                  <c:v>-7.5680862700000002</c:v>
                </c:pt>
                <c:pt idx="2137">
                  <c:v>-7.8306299399999997</c:v>
                </c:pt>
                <c:pt idx="2138">
                  <c:v>-7.1830760900000001</c:v>
                </c:pt>
                <c:pt idx="2139">
                  <c:v>-7.30654542</c:v>
                </c:pt>
                <c:pt idx="2140">
                  <c:v>-8.0475916499999993</c:v>
                </c:pt>
                <c:pt idx="2141">
                  <c:v>-9.4414628199999999</c:v>
                </c:pt>
                <c:pt idx="2142">
                  <c:v>-8.2349802499999996</c:v>
                </c:pt>
                <c:pt idx="2143">
                  <c:v>-7.1333954300000002</c:v>
                </c:pt>
                <c:pt idx="2144">
                  <c:v>-8.71391369</c:v>
                </c:pt>
                <c:pt idx="2145">
                  <c:v>-8.8369319399999995</c:v>
                </c:pt>
                <c:pt idx="2146">
                  <c:v>-8.6989629399999995</c:v>
                </c:pt>
                <c:pt idx="2147">
                  <c:v>-7.0126787300000002</c:v>
                </c:pt>
                <c:pt idx="2148">
                  <c:v>-7.6612212099999999</c:v>
                </c:pt>
                <c:pt idx="2149">
                  <c:v>-9.0383816899999996</c:v>
                </c:pt>
                <c:pt idx="2150">
                  <c:v>-8.2834311300000003</c:v>
                </c:pt>
                <c:pt idx="2151">
                  <c:v>-9.19611819</c:v>
                </c:pt>
                <c:pt idx="2152">
                  <c:v>-9.5821526099999996</c:v>
                </c:pt>
                <c:pt idx="2153">
                  <c:v>-11.63980394</c:v>
                </c:pt>
                <c:pt idx="2154">
                  <c:v>-12.999073689999999</c:v>
                </c:pt>
                <c:pt idx="2155">
                  <c:v>-14.88851084</c:v>
                </c:pt>
                <c:pt idx="2156">
                  <c:v>-14.57837677</c:v>
                </c:pt>
                <c:pt idx="2157">
                  <c:v>-17.549510699999999</c:v>
                </c:pt>
                <c:pt idx="2158">
                  <c:v>-17.997055209999999</c:v>
                </c:pt>
                <c:pt idx="2159">
                  <c:v>-20.749185390000001</c:v>
                </c:pt>
                <c:pt idx="2160">
                  <c:v>-22.2799698</c:v>
                </c:pt>
                <c:pt idx="2161">
                  <c:v>-23.51761969</c:v>
                </c:pt>
                <c:pt idx="2162">
                  <c:v>-25.651129820000001</c:v>
                </c:pt>
                <c:pt idx="2163">
                  <c:v>-28.312070720000001</c:v>
                </c:pt>
                <c:pt idx="2164">
                  <c:v>-30.341006570000001</c:v>
                </c:pt>
                <c:pt idx="2165">
                  <c:v>-32.892340509999997</c:v>
                </c:pt>
                <c:pt idx="2166">
                  <c:v>-34.363004490000002</c:v>
                </c:pt>
                <c:pt idx="2167">
                  <c:v>-34.085100709999999</c:v>
                </c:pt>
                <c:pt idx="2168">
                  <c:v>-36.914117470000001</c:v>
                </c:pt>
                <c:pt idx="2169">
                  <c:v>-36.992203140000001</c:v>
                </c:pt>
                <c:pt idx="2170">
                  <c:v>-38.337819490000001</c:v>
                </c:pt>
                <c:pt idx="2171">
                  <c:v>-39.498652730000003</c:v>
                </c:pt>
                <c:pt idx="2172">
                  <c:v>-36.86785751</c:v>
                </c:pt>
                <c:pt idx="2173">
                  <c:v>-38.662712890000002</c:v>
                </c:pt>
                <c:pt idx="2174">
                  <c:v>-39.746845639999997</c:v>
                </c:pt>
                <c:pt idx="2175">
                  <c:v>-39.234961429999998</c:v>
                </c:pt>
                <c:pt idx="2176">
                  <c:v>-37.115764249999998</c:v>
                </c:pt>
                <c:pt idx="2177">
                  <c:v>-37.813406960000002</c:v>
                </c:pt>
                <c:pt idx="2178">
                  <c:v>-37.627165429999998</c:v>
                </c:pt>
                <c:pt idx="2179">
                  <c:v>-37.146386710000002</c:v>
                </c:pt>
                <c:pt idx="2180">
                  <c:v>-37.131478739999999</c:v>
                </c:pt>
                <c:pt idx="2181">
                  <c:v>-38.461415270000003</c:v>
                </c:pt>
                <c:pt idx="2182">
                  <c:v>-37.301302190000001</c:v>
                </c:pt>
                <c:pt idx="2183">
                  <c:v>-38.461035449999997</c:v>
                </c:pt>
                <c:pt idx="2184">
                  <c:v>-38.384850520000001</c:v>
                </c:pt>
                <c:pt idx="2185">
                  <c:v>-37.147203609999998</c:v>
                </c:pt>
                <c:pt idx="2186">
                  <c:v>-36.650949269999998</c:v>
                </c:pt>
                <c:pt idx="2187">
                  <c:v>-38.725149850000001</c:v>
                </c:pt>
                <c:pt idx="2188">
                  <c:v>-37.967095139999998</c:v>
                </c:pt>
                <c:pt idx="2189">
                  <c:v>-37.951731580000001</c:v>
                </c:pt>
                <c:pt idx="2190">
                  <c:v>-37.71870534</c:v>
                </c:pt>
                <c:pt idx="2191">
                  <c:v>-38.879013630000003</c:v>
                </c:pt>
                <c:pt idx="2192">
                  <c:v>-36.975749180000001</c:v>
                </c:pt>
                <c:pt idx="2193">
                  <c:v>-37.703436689999997</c:v>
                </c:pt>
                <c:pt idx="2194">
                  <c:v>-36.929485620000001</c:v>
                </c:pt>
                <c:pt idx="2195">
                  <c:v>-36.912721359999999</c:v>
                </c:pt>
                <c:pt idx="2196">
                  <c:v>-35.984671460000001</c:v>
                </c:pt>
                <c:pt idx="2197">
                  <c:v>-35.259613180000002</c:v>
                </c:pt>
                <c:pt idx="2198">
                  <c:v>-38.4924058</c:v>
                </c:pt>
                <c:pt idx="2199">
                  <c:v>-38.166171239999997</c:v>
                </c:pt>
                <c:pt idx="2200">
                  <c:v>-37.269006580000003</c:v>
                </c:pt>
                <c:pt idx="2201">
                  <c:v>-38.320463680000003</c:v>
                </c:pt>
                <c:pt idx="2202">
                  <c:v>-37.284603949999997</c:v>
                </c:pt>
                <c:pt idx="2203">
                  <c:v>-36.976187189999997</c:v>
                </c:pt>
                <c:pt idx="2204">
                  <c:v>-37.376875669999997</c:v>
                </c:pt>
                <c:pt idx="2205">
                  <c:v>-37.748306970000002</c:v>
                </c:pt>
                <c:pt idx="2206">
                  <c:v>-36.636156669999998</c:v>
                </c:pt>
                <c:pt idx="2207">
                  <c:v>-38.552772259999998</c:v>
                </c:pt>
                <c:pt idx="2208">
                  <c:v>-37.438507139999999</c:v>
                </c:pt>
                <c:pt idx="2209">
                  <c:v>-37.176997219999997</c:v>
                </c:pt>
                <c:pt idx="2210">
                  <c:v>-38.213695569999999</c:v>
                </c:pt>
                <c:pt idx="2211">
                  <c:v>-38.011256760000002</c:v>
                </c:pt>
                <c:pt idx="2212">
                  <c:v>-37.407089910000003</c:v>
                </c:pt>
                <c:pt idx="2213">
                  <c:v>-24.305019600000001</c:v>
                </c:pt>
                <c:pt idx="2214">
                  <c:v>-16.351068040000001</c:v>
                </c:pt>
                <c:pt idx="2215">
                  <c:v>-16.743682289999999</c:v>
                </c:pt>
                <c:pt idx="2216">
                  <c:v>-17.035910820000002</c:v>
                </c:pt>
                <c:pt idx="2217">
                  <c:v>-17.606604669999999</c:v>
                </c:pt>
                <c:pt idx="2218">
                  <c:v>-16.88089974</c:v>
                </c:pt>
                <c:pt idx="2219">
                  <c:v>-17.484700629999999</c:v>
                </c:pt>
                <c:pt idx="2220">
                  <c:v>-16.60287465</c:v>
                </c:pt>
                <c:pt idx="2221">
                  <c:v>-18.011254569999998</c:v>
                </c:pt>
                <c:pt idx="2222">
                  <c:v>-18.025990069999999</c:v>
                </c:pt>
                <c:pt idx="2223">
                  <c:v>-17.019130019999999</c:v>
                </c:pt>
                <c:pt idx="2224">
                  <c:v>-16.540812849999998</c:v>
                </c:pt>
                <c:pt idx="2225">
                  <c:v>-17.237575029999999</c:v>
                </c:pt>
                <c:pt idx="2226">
                  <c:v>-16.775339819999999</c:v>
                </c:pt>
                <c:pt idx="2227">
                  <c:v>-16.54101661</c:v>
                </c:pt>
                <c:pt idx="2228">
                  <c:v>-17.377608370000001</c:v>
                </c:pt>
                <c:pt idx="2229">
                  <c:v>-17.19097228</c:v>
                </c:pt>
                <c:pt idx="2230">
                  <c:v>-16.262669089999999</c:v>
                </c:pt>
                <c:pt idx="2231">
                  <c:v>-17.224004050000001</c:v>
                </c:pt>
                <c:pt idx="2232">
                  <c:v>-18.118869620000002</c:v>
                </c:pt>
                <c:pt idx="2233">
                  <c:v>-18.274220840000002</c:v>
                </c:pt>
                <c:pt idx="2234">
                  <c:v>-19.232213000000002</c:v>
                </c:pt>
                <c:pt idx="2235">
                  <c:v>-22.188527629999999</c:v>
                </c:pt>
                <c:pt idx="2236">
                  <c:v>-24.137331790000001</c:v>
                </c:pt>
                <c:pt idx="2237">
                  <c:v>-27.445225619999999</c:v>
                </c:pt>
                <c:pt idx="2238">
                  <c:v>-29.25581266</c:v>
                </c:pt>
                <c:pt idx="2239">
                  <c:v>-29.304072869999999</c:v>
                </c:pt>
                <c:pt idx="2240">
                  <c:v>-29.891370970000001</c:v>
                </c:pt>
                <c:pt idx="2241">
                  <c:v>-32.16440463</c:v>
                </c:pt>
                <c:pt idx="2242">
                  <c:v>-31.081354430000001</c:v>
                </c:pt>
                <c:pt idx="2243">
                  <c:v>-31.514144779999999</c:v>
                </c:pt>
                <c:pt idx="2244">
                  <c:v>-31.128496989999999</c:v>
                </c:pt>
                <c:pt idx="2245">
                  <c:v>-31.559772500000001</c:v>
                </c:pt>
                <c:pt idx="2246">
                  <c:v>-30.941879929999999</c:v>
                </c:pt>
                <c:pt idx="2247">
                  <c:v>-31.852733560000001</c:v>
                </c:pt>
                <c:pt idx="2248">
                  <c:v>-31.871094899999999</c:v>
                </c:pt>
                <c:pt idx="2249">
                  <c:v>-31.71630914</c:v>
                </c:pt>
                <c:pt idx="2250">
                  <c:v>-33.262441099999997</c:v>
                </c:pt>
                <c:pt idx="2251">
                  <c:v>-30.587009040000002</c:v>
                </c:pt>
                <c:pt idx="2252">
                  <c:v>-31.978143840000001</c:v>
                </c:pt>
                <c:pt idx="2253">
                  <c:v>-31.855123880000001</c:v>
                </c:pt>
                <c:pt idx="2254">
                  <c:v>-30.756799860000001</c:v>
                </c:pt>
                <c:pt idx="2255">
                  <c:v>-32.735833720000002</c:v>
                </c:pt>
                <c:pt idx="2256">
                  <c:v>-32.427293970000001</c:v>
                </c:pt>
                <c:pt idx="2257">
                  <c:v>-32.553161699999997</c:v>
                </c:pt>
                <c:pt idx="2258">
                  <c:v>-32.52109428</c:v>
                </c:pt>
                <c:pt idx="2259">
                  <c:v>-31.903142450000001</c:v>
                </c:pt>
                <c:pt idx="2260">
                  <c:v>-31.792092159999999</c:v>
                </c:pt>
                <c:pt idx="2261">
                  <c:v>-30.912025440000001</c:v>
                </c:pt>
                <c:pt idx="2262">
                  <c:v>-32.55301438</c:v>
                </c:pt>
                <c:pt idx="2263">
                  <c:v>-32.07153306</c:v>
                </c:pt>
                <c:pt idx="2264">
                  <c:v>-32.148622770000003</c:v>
                </c:pt>
                <c:pt idx="2265">
                  <c:v>-32.504442679999997</c:v>
                </c:pt>
                <c:pt idx="2266">
                  <c:v>-30.910897370000001</c:v>
                </c:pt>
                <c:pt idx="2267">
                  <c:v>-33.402053819999999</c:v>
                </c:pt>
                <c:pt idx="2268">
                  <c:v>-31.886192860000001</c:v>
                </c:pt>
                <c:pt idx="2269">
                  <c:v>-32.643852330000001</c:v>
                </c:pt>
                <c:pt idx="2270">
                  <c:v>-31.652805059999999</c:v>
                </c:pt>
                <c:pt idx="2271">
                  <c:v>-32.69128577</c:v>
                </c:pt>
                <c:pt idx="2272">
                  <c:v>-32.335474480000002</c:v>
                </c:pt>
                <c:pt idx="2273">
                  <c:v>-32.846347139999999</c:v>
                </c:pt>
                <c:pt idx="2274">
                  <c:v>-31.112912340000001</c:v>
                </c:pt>
                <c:pt idx="2275">
                  <c:v>-32.073285339999998</c:v>
                </c:pt>
                <c:pt idx="2276">
                  <c:v>-32.365017160000001</c:v>
                </c:pt>
                <c:pt idx="2277">
                  <c:v>-32.691658140000001</c:v>
                </c:pt>
                <c:pt idx="2278">
                  <c:v>-31.655067160000002</c:v>
                </c:pt>
                <c:pt idx="2279">
                  <c:v>-31.453766089999998</c:v>
                </c:pt>
                <c:pt idx="2280">
                  <c:v>-31.499636689999999</c:v>
                </c:pt>
                <c:pt idx="2281">
                  <c:v>-31.12790837</c:v>
                </c:pt>
                <c:pt idx="2282">
                  <c:v>-31.08114436</c:v>
                </c:pt>
                <c:pt idx="2283">
                  <c:v>-30.633205839999999</c:v>
                </c:pt>
                <c:pt idx="2284">
                  <c:v>-31.112748610000001</c:v>
                </c:pt>
                <c:pt idx="2285">
                  <c:v>-32.504387639999997</c:v>
                </c:pt>
                <c:pt idx="2286">
                  <c:v>-31.406729609999999</c:v>
                </c:pt>
                <c:pt idx="2287">
                  <c:v>-32.382794560000001</c:v>
                </c:pt>
                <c:pt idx="2288">
                  <c:v>-30.942473499999998</c:v>
                </c:pt>
                <c:pt idx="2289">
                  <c:v>-31.498613949999999</c:v>
                </c:pt>
                <c:pt idx="2290">
                  <c:v>-31.485901819999999</c:v>
                </c:pt>
                <c:pt idx="2291">
                  <c:v>-30.493795169999999</c:v>
                </c:pt>
                <c:pt idx="2292">
                  <c:v>-32.522235590000001</c:v>
                </c:pt>
                <c:pt idx="2293">
                  <c:v>-32.675517720000002</c:v>
                </c:pt>
                <c:pt idx="2294">
                  <c:v>-31.824354410000002</c:v>
                </c:pt>
                <c:pt idx="2295">
                  <c:v>-31.8560129</c:v>
                </c:pt>
                <c:pt idx="2296">
                  <c:v>-31.748427509999999</c:v>
                </c:pt>
                <c:pt idx="2297">
                  <c:v>-31.37727525</c:v>
                </c:pt>
                <c:pt idx="2298">
                  <c:v>-31.71692921</c:v>
                </c:pt>
                <c:pt idx="2299">
                  <c:v>-32.815956479999997</c:v>
                </c:pt>
                <c:pt idx="2300">
                  <c:v>-30.926832220000001</c:v>
                </c:pt>
                <c:pt idx="2301">
                  <c:v>-30.664804019999998</c:v>
                </c:pt>
                <c:pt idx="2302">
                  <c:v>-32.041208419999997</c:v>
                </c:pt>
                <c:pt idx="2303">
                  <c:v>-30.24625151</c:v>
                </c:pt>
                <c:pt idx="2304">
                  <c:v>-32.847762490000001</c:v>
                </c:pt>
                <c:pt idx="2305">
                  <c:v>-32.76774193</c:v>
                </c:pt>
                <c:pt idx="2306">
                  <c:v>-31.88726054</c:v>
                </c:pt>
                <c:pt idx="2307">
                  <c:v>-30.78902407</c:v>
                </c:pt>
                <c:pt idx="2308">
                  <c:v>-32.781873689999998</c:v>
                </c:pt>
                <c:pt idx="2309">
                  <c:v>-32.01055289</c:v>
                </c:pt>
                <c:pt idx="2310">
                  <c:v>-31.284301330000002</c:v>
                </c:pt>
                <c:pt idx="2311">
                  <c:v>-31.780482660000001</c:v>
                </c:pt>
                <c:pt idx="2312">
                  <c:v>-31.74823524</c:v>
                </c:pt>
                <c:pt idx="2313">
                  <c:v>-30.805158840000001</c:v>
                </c:pt>
                <c:pt idx="2314">
                  <c:v>-32.196845789999998</c:v>
                </c:pt>
                <c:pt idx="2315">
                  <c:v>-31.903681070000001</c:v>
                </c:pt>
                <c:pt idx="2316">
                  <c:v>-31.20518878</c:v>
                </c:pt>
                <c:pt idx="2317">
                  <c:v>-30.928546610000001</c:v>
                </c:pt>
                <c:pt idx="2318">
                  <c:v>-32.149574569999999</c:v>
                </c:pt>
                <c:pt idx="2319">
                  <c:v>-32.288913460000003</c:v>
                </c:pt>
                <c:pt idx="2320">
                  <c:v>-30.49366298</c:v>
                </c:pt>
                <c:pt idx="2321">
                  <c:v>-32.27121356</c:v>
                </c:pt>
                <c:pt idx="2322">
                  <c:v>-32.367514120000003</c:v>
                </c:pt>
                <c:pt idx="2323">
                  <c:v>-31.85555433</c:v>
                </c:pt>
                <c:pt idx="2324">
                  <c:v>-31.701678139999999</c:v>
                </c:pt>
                <c:pt idx="2325">
                  <c:v>-31.455578389999999</c:v>
                </c:pt>
                <c:pt idx="2326">
                  <c:v>-31.192167699999999</c:v>
                </c:pt>
                <c:pt idx="2327">
                  <c:v>-30.835948160000001</c:v>
                </c:pt>
                <c:pt idx="2328">
                  <c:v>-31.88833606</c:v>
                </c:pt>
                <c:pt idx="2329">
                  <c:v>-32.21230027</c:v>
                </c:pt>
                <c:pt idx="2330">
                  <c:v>-32.800159190000002</c:v>
                </c:pt>
                <c:pt idx="2331">
                  <c:v>-35.690962689999999</c:v>
                </c:pt>
                <c:pt idx="2332">
                  <c:v>-35.739033749999997</c:v>
                </c:pt>
                <c:pt idx="2333">
                  <c:v>-39.25054883</c:v>
                </c:pt>
                <c:pt idx="2334">
                  <c:v>-37.456755940000001</c:v>
                </c:pt>
                <c:pt idx="2335">
                  <c:v>-38.368850449999996</c:v>
                </c:pt>
                <c:pt idx="2336">
                  <c:v>-40.133310039999998</c:v>
                </c:pt>
                <c:pt idx="2337">
                  <c:v>-40.101131639999998</c:v>
                </c:pt>
                <c:pt idx="2338">
                  <c:v>-41.168588280000002</c:v>
                </c:pt>
                <c:pt idx="2339">
                  <c:v>-38.973024219999999</c:v>
                </c:pt>
                <c:pt idx="2340">
                  <c:v>-39.714639259999998</c:v>
                </c:pt>
                <c:pt idx="2341">
                  <c:v>-39.483025599999998</c:v>
                </c:pt>
                <c:pt idx="2342">
                  <c:v>-39.94660751</c:v>
                </c:pt>
                <c:pt idx="2343">
                  <c:v>-40.194101449999998</c:v>
                </c:pt>
                <c:pt idx="2344">
                  <c:v>-37.857317520000002</c:v>
                </c:pt>
                <c:pt idx="2345">
                  <c:v>-40.65764317</c:v>
                </c:pt>
                <c:pt idx="2346">
                  <c:v>-39.899438240000002</c:v>
                </c:pt>
                <c:pt idx="2347">
                  <c:v>-40.395290009999997</c:v>
                </c:pt>
                <c:pt idx="2348">
                  <c:v>-39.542360850000001</c:v>
                </c:pt>
                <c:pt idx="2349">
                  <c:v>-39.526901070000001</c:v>
                </c:pt>
                <c:pt idx="2350">
                  <c:v>-39.604658270000002</c:v>
                </c:pt>
                <c:pt idx="2351">
                  <c:v>-39.713378970000001</c:v>
                </c:pt>
                <c:pt idx="2352">
                  <c:v>-39.930475319999999</c:v>
                </c:pt>
                <c:pt idx="2353">
                  <c:v>-40.56625141</c:v>
                </c:pt>
                <c:pt idx="2354">
                  <c:v>-39.697078959999999</c:v>
                </c:pt>
                <c:pt idx="2355">
                  <c:v>-38.924968380000003</c:v>
                </c:pt>
                <c:pt idx="2356">
                  <c:v>-39.698261240000001</c:v>
                </c:pt>
                <c:pt idx="2357">
                  <c:v>-38.970922809999998</c:v>
                </c:pt>
                <c:pt idx="2358">
                  <c:v>-40.085720340000002</c:v>
                </c:pt>
                <c:pt idx="2359">
                  <c:v>-39.745185309999997</c:v>
                </c:pt>
                <c:pt idx="2360">
                  <c:v>-39.714072289999997</c:v>
                </c:pt>
                <c:pt idx="2361">
                  <c:v>-39.343571130000001</c:v>
                </c:pt>
                <c:pt idx="2362">
                  <c:v>-39.682289240000003</c:v>
                </c:pt>
                <c:pt idx="2363">
                  <c:v>-39.172531329999998</c:v>
                </c:pt>
                <c:pt idx="2364">
                  <c:v>-38.416070269999999</c:v>
                </c:pt>
                <c:pt idx="2365">
                  <c:v>-39.714154970000003</c:v>
                </c:pt>
                <c:pt idx="2366">
                  <c:v>-38.647047039999997</c:v>
                </c:pt>
                <c:pt idx="2367">
                  <c:v>-39.421584889999998</c:v>
                </c:pt>
                <c:pt idx="2368">
                  <c:v>-38.059624479999997</c:v>
                </c:pt>
                <c:pt idx="2369">
                  <c:v>-39.174183669999998</c:v>
                </c:pt>
                <c:pt idx="2370">
                  <c:v>-38.662343380000003</c:v>
                </c:pt>
                <c:pt idx="2371">
                  <c:v>-37.904180609999997</c:v>
                </c:pt>
                <c:pt idx="2372">
                  <c:v>-38.383666050000002</c:v>
                </c:pt>
                <c:pt idx="2373">
                  <c:v>-38.64541912</c:v>
                </c:pt>
                <c:pt idx="2374">
                  <c:v>-38.072995310000003</c:v>
                </c:pt>
                <c:pt idx="2375">
                  <c:v>-38.368385500000002</c:v>
                </c:pt>
                <c:pt idx="2376">
                  <c:v>-39.281121200000001</c:v>
                </c:pt>
                <c:pt idx="2377">
                  <c:v>-39.328106480000002</c:v>
                </c:pt>
                <c:pt idx="2378">
                  <c:v>-38.815774869999998</c:v>
                </c:pt>
                <c:pt idx="2379">
                  <c:v>-38.70935617</c:v>
                </c:pt>
                <c:pt idx="2380">
                  <c:v>-39.621693030000003</c:v>
                </c:pt>
                <c:pt idx="2381">
                  <c:v>-39.588712020000003</c:v>
                </c:pt>
                <c:pt idx="2382">
                  <c:v>-39.513547209999999</c:v>
                </c:pt>
                <c:pt idx="2383">
                  <c:v>-37.904506429999998</c:v>
                </c:pt>
                <c:pt idx="2384">
                  <c:v>-38.817181249999997</c:v>
                </c:pt>
                <c:pt idx="2385">
                  <c:v>-38.832274660000003</c:v>
                </c:pt>
                <c:pt idx="2386">
                  <c:v>-39.419187299999997</c:v>
                </c:pt>
                <c:pt idx="2387">
                  <c:v>-39.003984600000003</c:v>
                </c:pt>
                <c:pt idx="2388">
                  <c:v>-43.009824549999998</c:v>
                </c:pt>
                <c:pt idx="2389">
                  <c:v>-43.984542230000002</c:v>
                </c:pt>
                <c:pt idx="2390">
                  <c:v>-43.025245460000001</c:v>
                </c:pt>
                <c:pt idx="2391">
                  <c:v>-42.545505489999996</c:v>
                </c:pt>
                <c:pt idx="2392">
                  <c:v>-42.993764669999997</c:v>
                </c:pt>
                <c:pt idx="2393">
                  <c:v>-42.961581449999997</c:v>
                </c:pt>
                <c:pt idx="2394">
                  <c:v>-44.988160180000001</c:v>
                </c:pt>
                <c:pt idx="2395">
                  <c:v>-43.535637479999998</c:v>
                </c:pt>
                <c:pt idx="2396">
                  <c:v>-44.757543409999997</c:v>
                </c:pt>
                <c:pt idx="2397">
                  <c:v>-43.581360740000001</c:v>
                </c:pt>
                <c:pt idx="2398">
                  <c:v>-44.200142390000003</c:v>
                </c:pt>
                <c:pt idx="2399">
                  <c:v>-43.799455520000002</c:v>
                </c:pt>
                <c:pt idx="2400">
                  <c:v>-44.402276700000002</c:v>
                </c:pt>
                <c:pt idx="2401">
                  <c:v>-43.905655680000002</c:v>
                </c:pt>
                <c:pt idx="2402">
                  <c:v>-43.858882860000001</c:v>
                </c:pt>
                <c:pt idx="2403">
                  <c:v>-43.163821470000002</c:v>
                </c:pt>
                <c:pt idx="2404">
                  <c:v>-45.206943119999998</c:v>
                </c:pt>
                <c:pt idx="2405">
                  <c:v>-44.524675090000002</c:v>
                </c:pt>
                <c:pt idx="2406">
                  <c:v>-44.556488289999997</c:v>
                </c:pt>
                <c:pt idx="2407">
                  <c:v>-44.182573069999997</c:v>
                </c:pt>
                <c:pt idx="2408">
                  <c:v>-44.384944300000001</c:v>
                </c:pt>
                <c:pt idx="2409">
                  <c:v>-42.267903089999997</c:v>
                </c:pt>
                <c:pt idx="2410">
                  <c:v>-43.751647839999997</c:v>
                </c:pt>
                <c:pt idx="2411">
                  <c:v>-43.504993280000001</c:v>
                </c:pt>
                <c:pt idx="2412">
                  <c:v>-44.029497489999997</c:v>
                </c:pt>
                <c:pt idx="2413">
                  <c:v>-44.385491760000001</c:v>
                </c:pt>
                <c:pt idx="2414">
                  <c:v>-43.180653479999997</c:v>
                </c:pt>
                <c:pt idx="2415">
                  <c:v>-43.164755599999999</c:v>
                </c:pt>
                <c:pt idx="2416">
                  <c:v>-37.301382490000002</c:v>
                </c:pt>
                <c:pt idx="2417">
                  <c:v>-23.65623969</c:v>
                </c:pt>
                <c:pt idx="2418">
                  <c:v>-26.284953819999998</c:v>
                </c:pt>
                <c:pt idx="2419">
                  <c:v>-26.25427809</c:v>
                </c:pt>
                <c:pt idx="2420">
                  <c:v>-27.9873534</c:v>
                </c:pt>
                <c:pt idx="2421">
                  <c:v>-26.48804732</c:v>
                </c:pt>
                <c:pt idx="2422">
                  <c:v>-26.038919060000001</c:v>
                </c:pt>
                <c:pt idx="2423">
                  <c:v>-25.838153590000001</c:v>
                </c:pt>
                <c:pt idx="2424">
                  <c:v>-26.285359329999999</c:v>
                </c:pt>
                <c:pt idx="2425">
                  <c:v>-27.076083799999999</c:v>
                </c:pt>
                <c:pt idx="2426">
                  <c:v>-25.219334459999999</c:v>
                </c:pt>
                <c:pt idx="2427">
                  <c:v>-27.741896010000001</c:v>
                </c:pt>
                <c:pt idx="2428">
                  <c:v>-27.569672059999998</c:v>
                </c:pt>
                <c:pt idx="2429">
                  <c:v>-26.73462176</c:v>
                </c:pt>
                <c:pt idx="2430">
                  <c:v>-26.59510414</c:v>
                </c:pt>
                <c:pt idx="2431">
                  <c:v>-26.193951309999999</c:v>
                </c:pt>
                <c:pt idx="2432">
                  <c:v>-26.09918467</c:v>
                </c:pt>
                <c:pt idx="2433">
                  <c:v>-26.440649229999998</c:v>
                </c:pt>
                <c:pt idx="2434">
                  <c:v>-26.364864470000001</c:v>
                </c:pt>
                <c:pt idx="2435">
                  <c:v>-25.54640972</c:v>
                </c:pt>
                <c:pt idx="2436">
                  <c:v>-27.5076204</c:v>
                </c:pt>
                <c:pt idx="2437">
                  <c:v>-27.05819722</c:v>
                </c:pt>
                <c:pt idx="2438">
                  <c:v>-27.10679867</c:v>
                </c:pt>
                <c:pt idx="2439">
                  <c:v>-26.611916109999999</c:v>
                </c:pt>
                <c:pt idx="2440">
                  <c:v>-25.404042059999998</c:v>
                </c:pt>
                <c:pt idx="2441">
                  <c:v>-26.61172054</c:v>
                </c:pt>
                <c:pt idx="2442">
                  <c:v>-25.497217150000001</c:v>
                </c:pt>
                <c:pt idx="2443">
                  <c:v>-25.651363190000001</c:v>
                </c:pt>
                <c:pt idx="2444">
                  <c:v>-26.67515809</c:v>
                </c:pt>
                <c:pt idx="2445">
                  <c:v>-26.782232409999999</c:v>
                </c:pt>
                <c:pt idx="2446">
                  <c:v>-26.303123809999999</c:v>
                </c:pt>
                <c:pt idx="2447">
                  <c:v>-6.4859335800000002</c:v>
                </c:pt>
                <c:pt idx="2448">
                  <c:v>-4.2262339500000001</c:v>
                </c:pt>
                <c:pt idx="2449">
                  <c:v>-1.9992686900000001</c:v>
                </c:pt>
                <c:pt idx="2450">
                  <c:v>-4.67702274</c:v>
                </c:pt>
                <c:pt idx="2451">
                  <c:v>-2.5111588899999999</c:v>
                </c:pt>
                <c:pt idx="2452">
                  <c:v>-3.62387171</c:v>
                </c:pt>
                <c:pt idx="2453">
                  <c:v>-2.6035958699999999</c:v>
                </c:pt>
                <c:pt idx="2454">
                  <c:v>-2.78864329</c:v>
                </c:pt>
                <c:pt idx="2455">
                  <c:v>-4.3970770899999998</c:v>
                </c:pt>
                <c:pt idx="2456">
                  <c:v>-4.7839958400000002</c:v>
                </c:pt>
                <c:pt idx="2457">
                  <c:v>-3.1909701799999999</c:v>
                </c:pt>
                <c:pt idx="2458">
                  <c:v>-4.6276922799999998</c:v>
                </c:pt>
                <c:pt idx="2459">
                  <c:v>-4.8307191700000001</c:v>
                </c:pt>
                <c:pt idx="2460">
                  <c:v>-2.80337996</c:v>
                </c:pt>
                <c:pt idx="2461">
                  <c:v>-4.6750261899999996</c:v>
                </c:pt>
                <c:pt idx="2462">
                  <c:v>-4.16397452</c:v>
                </c:pt>
                <c:pt idx="2463">
                  <c:v>-3.62475769</c:v>
                </c:pt>
                <c:pt idx="2464">
                  <c:v>-2.81956754</c:v>
                </c:pt>
                <c:pt idx="2465">
                  <c:v>-4.2110307599999999</c:v>
                </c:pt>
                <c:pt idx="2466">
                  <c:v>-2.3545658700000001</c:v>
                </c:pt>
                <c:pt idx="2467">
                  <c:v>-1.96850127</c:v>
                </c:pt>
                <c:pt idx="2468">
                  <c:v>-4.83074768</c:v>
                </c:pt>
                <c:pt idx="2469">
                  <c:v>-4.3498072700000003</c:v>
                </c:pt>
                <c:pt idx="2470">
                  <c:v>-4.24198626</c:v>
                </c:pt>
                <c:pt idx="2471">
                  <c:v>-3.31667961</c:v>
                </c:pt>
                <c:pt idx="2472">
                  <c:v>-2.8030089</c:v>
                </c:pt>
                <c:pt idx="2473">
                  <c:v>-4.4438443999999997</c:v>
                </c:pt>
                <c:pt idx="2474">
                  <c:v>-2.0907460499999999</c:v>
                </c:pt>
                <c:pt idx="2475">
                  <c:v>-3.9013579699999998</c:v>
                </c:pt>
                <c:pt idx="2476">
                  <c:v>-3.77909725</c:v>
                </c:pt>
                <c:pt idx="2477">
                  <c:v>-3.28265312</c:v>
                </c:pt>
                <c:pt idx="2478">
                  <c:v>-2.5102485400000001</c:v>
                </c:pt>
                <c:pt idx="2479">
                  <c:v>-5.01869911</c:v>
                </c:pt>
                <c:pt idx="2480">
                  <c:v>-4.3217929799999997</c:v>
                </c:pt>
                <c:pt idx="2481">
                  <c:v>-3.76435166</c:v>
                </c:pt>
                <c:pt idx="2482">
                  <c:v>-3.5797911</c:v>
                </c:pt>
                <c:pt idx="2483">
                  <c:v>-4.01077438</c:v>
                </c:pt>
                <c:pt idx="2484">
                  <c:v>-4.0575906399999999</c:v>
                </c:pt>
                <c:pt idx="2485">
                  <c:v>-4.3363265000000002</c:v>
                </c:pt>
                <c:pt idx="2486">
                  <c:v>-4.4907459999999997</c:v>
                </c:pt>
                <c:pt idx="2487">
                  <c:v>-3.2558747100000001</c:v>
                </c:pt>
                <c:pt idx="2488">
                  <c:v>-3.4557976799999999</c:v>
                </c:pt>
                <c:pt idx="2489">
                  <c:v>-4.3837964200000004</c:v>
                </c:pt>
                <c:pt idx="2490">
                  <c:v>-2.5571113799999998</c:v>
                </c:pt>
                <c:pt idx="2491">
                  <c:v>-2.85381624</c:v>
                </c:pt>
                <c:pt idx="2492">
                  <c:v>-3.1775994600000002</c:v>
                </c:pt>
                <c:pt idx="2493">
                  <c:v>-4.3844214299999997</c:v>
                </c:pt>
                <c:pt idx="2494">
                  <c:v>-3.26884387</c:v>
                </c:pt>
                <c:pt idx="2495">
                  <c:v>-3.40879792</c:v>
                </c:pt>
                <c:pt idx="2496">
                  <c:v>-3.9358642800000001</c:v>
                </c:pt>
                <c:pt idx="2497">
                  <c:v>-3.1310825200000001</c:v>
                </c:pt>
                <c:pt idx="2498">
                  <c:v>-4.4442611300000001</c:v>
                </c:pt>
                <c:pt idx="2499">
                  <c:v>-5.2651064099999996</c:v>
                </c:pt>
                <c:pt idx="2500">
                  <c:v>-5.3734164699999996</c:v>
                </c:pt>
                <c:pt idx="2501">
                  <c:v>-6.3945973199999999</c:v>
                </c:pt>
                <c:pt idx="2502">
                  <c:v>-8.3916827499999993</c:v>
                </c:pt>
                <c:pt idx="2503">
                  <c:v>-9.4905335300000004</c:v>
                </c:pt>
                <c:pt idx="2504">
                  <c:v>-11.233423609999999</c:v>
                </c:pt>
                <c:pt idx="2505">
                  <c:v>-13.7420513</c:v>
                </c:pt>
                <c:pt idx="2506">
                  <c:v>-14.888265090000001</c:v>
                </c:pt>
                <c:pt idx="2507">
                  <c:v>-18.29120266</c:v>
                </c:pt>
                <c:pt idx="2508">
                  <c:v>-17.655108510000002</c:v>
                </c:pt>
                <c:pt idx="2509">
                  <c:v>-20.7491153</c:v>
                </c:pt>
                <c:pt idx="2510">
                  <c:v>-20.423820460000002</c:v>
                </c:pt>
                <c:pt idx="2511">
                  <c:v>-24.25915942</c:v>
                </c:pt>
                <c:pt idx="2512">
                  <c:v>-25.002747840000001</c:v>
                </c:pt>
                <c:pt idx="2513">
                  <c:v>-26.565265830000001</c:v>
                </c:pt>
                <c:pt idx="2514">
                  <c:v>-27.493603190000002</c:v>
                </c:pt>
                <c:pt idx="2515">
                  <c:v>-31.700005260000001</c:v>
                </c:pt>
                <c:pt idx="2516">
                  <c:v>-31.22173076</c:v>
                </c:pt>
                <c:pt idx="2517">
                  <c:v>-30.883570550000002</c:v>
                </c:pt>
                <c:pt idx="2518">
                  <c:v>-32.399417479999997</c:v>
                </c:pt>
                <c:pt idx="2519">
                  <c:v>-32.197011209999999</c:v>
                </c:pt>
                <c:pt idx="2520">
                  <c:v>-31.26963056</c:v>
                </c:pt>
                <c:pt idx="2521">
                  <c:v>-31.562938509999999</c:v>
                </c:pt>
                <c:pt idx="2522">
                  <c:v>-33.327747850000002</c:v>
                </c:pt>
                <c:pt idx="2523">
                  <c:v>-32.800201909999998</c:v>
                </c:pt>
                <c:pt idx="2524">
                  <c:v>-33.033789130000002</c:v>
                </c:pt>
                <c:pt idx="2525">
                  <c:v>-32.475681219999998</c:v>
                </c:pt>
                <c:pt idx="2526">
                  <c:v>-33.465739730000003</c:v>
                </c:pt>
                <c:pt idx="2527">
                  <c:v>-31.546704649999999</c:v>
                </c:pt>
                <c:pt idx="2528">
                  <c:v>-33.296537149999999</c:v>
                </c:pt>
                <c:pt idx="2529">
                  <c:v>-31.253503890000001</c:v>
                </c:pt>
                <c:pt idx="2530">
                  <c:v>-32.011678379999999</c:v>
                </c:pt>
                <c:pt idx="2531">
                  <c:v>-33.125259249999999</c:v>
                </c:pt>
                <c:pt idx="2532">
                  <c:v>-31.439109689999999</c:v>
                </c:pt>
                <c:pt idx="2533">
                  <c:v>-32.59814841</c:v>
                </c:pt>
                <c:pt idx="2534">
                  <c:v>-32.180651740000002</c:v>
                </c:pt>
                <c:pt idx="2535">
                  <c:v>-31.42294236</c:v>
                </c:pt>
                <c:pt idx="2536">
                  <c:v>-33.467777599999998</c:v>
                </c:pt>
                <c:pt idx="2537">
                  <c:v>-31.207770180000001</c:v>
                </c:pt>
                <c:pt idx="2538">
                  <c:v>-32.507673869999998</c:v>
                </c:pt>
                <c:pt idx="2539">
                  <c:v>-32.83197809</c:v>
                </c:pt>
                <c:pt idx="2540">
                  <c:v>-32.305523749999999</c:v>
                </c:pt>
                <c:pt idx="2541">
                  <c:v>-32.229440250000003</c:v>
                </c:pt>
                <c:pt idx="2542">
                  <c:v>-32.16673385</c:v>
                </c:pt>
                <c:pt idx="2543">
                  <c:v>-32.476566310000003</c:v>
                </c:pt>
                <c:pt idx="2544">
                  <c:v>-32.47629422</c:v>
                </c:pt>
                <c:pt idx="2545">
                  <c:v>-33.11086753</c:v>
                </c:pt>
                <c:pt idx="2546">
                  <c:v>-31.563411649999999</c:v>
                </c:pt>
                <c:pt idx="2547">
                  <c:v>-33.622242020000002</c:v>
                </c:pt>
                <c:pt idx="2548">
                  <c:v>-33.248408740000002</c:v>
                </c:pt>
                <c:pt idx="2549">
                  <c:v>-31.78124</c:v>
                </c:pt>
                <c:pt idx="2550">
                  <c:v>-31.344428260000001</c:v>
                </c:pt>
                <c:pt idx="2551">
                  <c:v>-32.213173589999997</c:v>
                </c:pt>
                <c:pt idx="2552">
                  <c:v>-32.81683675</c:v>
                </c:pt>
                <c:pt idx="2553">
                  <c:v>-33.43479997</c:v>
                </c:pt>
                <c:pt idx="2554">
                  <c:v>-32.043342090000003</c:v>
                </c:pt>
                <c:pt idx="2555">
                  <c:v>-33.419205429999998</c:v>
                </c:pt>
                <c:pt idx="2556">
                  <c:v>-32.043766810000001</c:v>
                </c:pt>
                <c:pt idx="2557">
                  <c:v>-32.074554880000001</c:v>
                </c:pt>
                <c:pt idx="2558">
                  <c:v>-33.436514639999999</c:v>
                </c:pt>
                <c:pt idx="2559">
                  <c:v>-32.492030130000003</c:v>
                </c:pt>
                <c:pt idx="2560">
                  <c:v>-31.425182540000002</c:v>
                </c:pt>
                <c:pt idx="2561">
                  <c:v>-34.224507180000003</c:v>
                </c:pt>
                <c:pt idx="2562">
                  <c:v>-33.249152510000002</c:v>
                </c:pt>
                <c:pt idx="2563">
                  <c:v>-31.440315219999999</c:v>
                </c:pt>
                <c:pt idx="2564">
                  <c:v>-31.78117567</c:v>
                </c:pt>
                <c:pt idx="2565">
                  <c:v>-33.605648969999997</c:v>
                </c:pt>
                <c:pt idx="2566">
                  <c:v>-29.306178769999999</c:v>
                </c:pt>
                <c:pt idx="2567">
                  <c:v>-16.09504944</c:v>
                </c:pt>
                <c:pt idx="2568">
                  <c:v>-16.094503410000002</c:v>
                </c:pt>
                <c:pt idx="2569">
                  <c:v>-15.67707746</c:v>
                </c:pt>
                <c:pt idx="2570">
                  <c:v>-15.01180265</c:v>
                </c:pt>
                <c:pt idx="2571">
                  <c:v>-16.574621029999999</c:v>
                </c:pt>
                <c:pt idx="2572">
                  <c:v>-17.13046331</c:v>
                </c:pt>
                <c:pt idx="2573">
                  <c:v>-16.589684089999999</c:v>
                </c:pt>
                <c:pt idx="2574">
                  <c:v>-17.935769579999999</c:v>
                </c:pt>
                <c:pt idx="2575">
                  <c:v>-16.17326577</c:v>
                </c:pt>
                <c:pt idx="2576">
                  <c:v>-15.01107811</c:v>
                </c:pt>
                <c:pt idx="2577">
                  <c:v>-16.09369779</c:v>
                </c:pt>
                <c:pt idx="2578">
                  <c:v>-13.43398812</c:v>
                </c:pt>
                <c:pt idx="2579">
                  <c:v>-5.4362405300000001</c:v>
                </c:pt>
                <c:pt idx="2580">
                  <c:v>-4.0929933800000002</c:v>
                </c:pt>
                <c:pt idx="2581">
                  <c:v>-4.1847479300000003</c:v>
                </c:pt>
                <c:pt idx="2582">
                  <c:v>-4.8023782400000004</c:v>
                </c:pt>
                <c:pt idx="2583">
                  <c:v>-4.0149967999999996</c:v>
                </c:pt>
                <c:pt idx="2584">
                  <c:v>-3.9065461199999998</c:v>
                </c:pt>
                <c:pt idx="2585">
                  <c:v>-2.8231321199999999</c:v>
                </c:pt>
                <c:pt idx="2586">
                  <c:v>-4.2324052099999996</c:v>
                </c:pt>
                <c:pt idx="2587">
                  <c:v>-2.9935202599999999</c:v>
                </c:pt>
                <c:pt idx="2588">
                  <c:v>-4.0442079299999998</c:v>
                </c:pt>
                <c:pt idx="2589">
                  <c:v>-3.4262817499999998</c:v>
                </c:pt>
                <c:pt idx="2590">
                  <c:v>-3.2724473600000001</c:v>
                </c:pt>
                <c:pt idx="2591">
                  <c:v>-3.0264789799999998</c:v>
                </c:pt>
                <c:pt idx="2592">
                  <c:v>-4.1841794400000003</c:v>
                </c:pt>
                <c:pt idx="2593">
                  <c:v>-3.2886864899999999</c:v>
                </c:pt>
                <c:pt idx="2594">
                  <c:v>-2.3122000900000002</c:v>
                </c:pt>
                <c:pt idx="2595">
                  <c:v>-3.1015891500000001</c:v>
                </c:pt>
                <c:pt idx="2596">
                  <c:v>-4.4191184300000002</c:v>
                </c:pt>
                <c:pt idx="2597">
                  <c:v>-2.0495940300000002</c:v>
                </c:pt>
                <c:pt idx="2598">
                  <c:v>-4.4785060999999997</c:v>
                </c:pt>
                <c:pt idx="2599">
                  <c:v>-3.64412366</c:v>
                </c:pt>
                <c:pt idx="2600">
                  <c:v>-3.8897167499999998</c:v>
                </c:pt>
                <c:pt idx="2601">
                  <c:v>-4.5724146699999997</c:v>
                </c:pt>
                <c:pt idx="2602">
                  <c:v>-3.8727345</c:v>
                </c:pt>
                <c:pt idx="2603">
                  <c:v>-2.8690527499999998</c:v>
                </c:pt>
                <c:pt idx="2604">
                  <c:v>-3.54903068</c:v>
                </c:pt>
                <c:pt idx="2605">
                  <c:v>-2.99399222</c:v>
                </c:pt>
                <c:pt idx="2606">
                  <c:v>-3.4884832700000001</c:v>
                </c:pt>
                <c:pt idx="2607">
                  <c:v>-3.5336984899999999</c:v>
                </c:pt>
                <c:pt idx="2608">
                  <c:v>-2.63676362</c:v>
                </c:pt>
                <c:pt idx="2609">
                  <c:v>-3.1791809299999998</c:v>
                </c:pt>
                <c:pt idx="2610">
                  <c:v>-4.6799293300000002</c:v>
                </c:pt>
                <c:pt idx="2611">
                  <c:v>-3.0272288000000001</c:v>
                </c:pt>
                <c:pt idx="2612">
                  <c:v>-3.3184439499999998</c:v>
                </c:pt>
                <c:pt idx="2613">
                  <c:v>-3.8295349000000001</c:v>
                </c:pt>
                <c:pt idx="2614">
                  <c:v>-3.1332564899999999</c:v>
                </c:pt>
                <c:pt idx="2615">
                  <c:v>-3.2401083800000001</c:v>
                </c:pt>
                <c:pt idx="2616">
                  <c:v>-3.2717454199999998</c:v>
                </c:pt>
                <c:pt idx="2617">
                  <c:v>-4.4042428500000002</c:v>
                </c:pt>
                <c:pt idx="2618">
                  <c:v>-3.3183415599999999</c:v>
                </c:pt>
                <c:pt idx="2619">
                  <c:v>-3.7065547699999999</c:v>
                </c:pt>
                <c:pt idx="2620">
                  <c:v>-2.5461741400000002</c:v>
                </c:pt>
                <c:pt idx="2621">
                  <c:v>-2.90194793</c:v>
                </c:pt>
                <c:pt idx="2622">
                  <c:v>-3.8587887400000001</c:v>
                </c:pt>
                <c:pt idx="2623">
                  <c:v>-3.4272757999999999</c:v>
                </c:pt>
                <c:pt idx="2624">
                  <c:v>-1.9442660599999999</c:v>
                </c:pt>
                <c:pt idx="2625">
                  <c:v>-2.5308621499999999</c:v>
                </c:pt>
                <c:pt idx="2626">
                  <c:v>-3.0577937199999998</c:v>
                </c:pt>
                <c:pt idx="2627">
                  <c:v>-3.38083899</c:v>
                </c:pt>
                <c:pt idx="2628">
                  <c:v>-2.9783641699999999</c:v>
                </c:pt>
                <c:pt idx="2629">
                  <c:v>-2.8701552100000001</c:v>
                </c:pt>
                <c:pt idx="2630">
                  <c:v>-3.1807854400000002</c:v>
                </c:pt>
                <c:pt idx="2631">
                  <c:v>-1.5559223200000001</c:v>
                </c:pt>
                <c:pt idx="2632">
                  <c:v>-3.5984680999999998</c:v>
                </c:pt>
                <c:pt idx="2633">
                  <c:v>-3.14844451</c:v>
                </c:pt>
                <c:pt idx="2634">
                  <c:v>-4.2965640399999998</c:v>
                </c:pt>
                <c:pt idx="2635">
                  <c:v>-4.6793040599999998</c:v>
                </c:pt>
                <c:pt idx="2636">
                  <c:v>-3.8437552500000001</c:v>
                </c:pt>
                <c:pt idx="2637">
                  <c:v>-2.9474685599999999</c:v>
                </c:pt>
                <c:pt idx="2638">
                  <c:v>-3.7210216300000001</c:v>
                </c:pt>
                <c:pt idx="2639">
                  <c:v>-2.5298915599999998</c:v>
                </c:pt>
                <c:pt idx="2640">
                  <c:v>-4.2627343299999998</c:v>
                </c:pt>
                <c:pt idx="2641">
                  <c:v>-4.0459799199999997</c:v>
                </c:pt>
                <c:pt idx="2642">
                  <c:v>-3.33575445</c:v>
                </c:pt>
                <c:pt idx="2643">
                  <c:v>-3.7670620600000002</c:v>
                </c:pt>
                <c:pt idx="2644">
                  <c:v>-3.2397626100000001</c:v>
                </c:pt>
                <c:pt idx="2645">
                  <c:v>-3.2870939300000002</c:v>
                </c:pt>
                <c:pt idx="2646">
                  <c:v>-3.4270159499999999</c:v>
                </c:pt>
                <c:pt idx="2647">
                  <c:v>-4.9439695500000003</c:v>
                </c:pt>
                <c:pt idx="2648">
                  <c:v>-4.0927275400000003</c:v>
                </c:pt>
                <c:pt idx="2649">
                  <c:v>-4.1984200899999999</c:v>
                </c:pt>
                <c:pt idx="2650">
                  <c:v>-2.6998000000000002</c:v>
                </c:pt>
                <c:pt idx="2651">
                  <c:v>-1.8797938599999999</c:v>
                </c:pt>
                <c:pt idx="2652">
                  <c:v>-3.0866628600000001</c:v>
                </c:pt>
                <c:pt idx="2653">
                  <c:v>-5.3299396799999998</c:v>
                </c:pt>
                <c:pt idx="2654">
                  <c:v>-3.1198038499999998</c:v>
                </c:pt>
                <c:pt idx="2655">
                  <c:v>-2.91594452</c:v>
                </c:pt>
                <c:pt idx="2656">
                  <c:v>-3.2716130799999998</c:v>
                </c:pt>
                <c:pt idx="2657">
                  <c:v>-3.16681072</c:v>
                </c:pt>
                <c:pt idx="2658">
                  <c:v>-3.5818811099999999</c:v>
                </c:pt>
                <c:pt idx="2659">
                  <c:v>-3.7222102499999998</c:v>
                </c:pt>
                <c:pt idx="2660">
                  <c:v>-4.3408533800000004</c:v>
                </c:pt>
                <c:pt idx="2661">
                  <c:v>-3.4608797099999999</c:v>
                </c:pt>
                <c:pt idx="2662">
                  <c:v>-3.5991247300000002</c:v>
                </c:pt>
                <c:pt idx="2663">
                  <c:v>-3.72175126</c:v>
                </c:pt>
                <c:pt idx="2664">
                  <c:v>-2.5167874399999999</c:v>
                </c:pt>
                <c:pt idx="2665">
                  <c:v>-4.3265253899999996</c:v>
                </c:pt>
                <c:pt idx="2666">
                  <c:v>-3.1503365099999998</c:v>
                </c:pt>
                <c:pt idx="2667">
                  <c:v>-2.5173282499999998</c:v>
                </c:pt>
                <c:pt idx="2668">
                  <c:v>-2.9822041800000001</c:v>
                </c:pt>
                <c:pt idx="2669">
                  <c:v>-1.7272422199999999</c:v>
                </c:pt>
                <c:pt idx="2670">
                  <c:v>-3.2425655500000001</c:v>
                </c:pt>
                <c:pt idx="2671">
                  <c:v>-2.5795298199999999</c:v>
                </c:pt>
                <c:pt idx="2672">
                  <c:v>-2.4401719900000001</c:v>
                </c:pt>
                <c:pt idx="2673">
                  <c:v>-2.78011995</c:v>
                </c:pt>
                <c:pt idx="2674">
                  <c:v>-4.4048007199999999</c:v>
                </c:pt>
                <c:pt idx="2675">
                  <c:v>-3.07281724</c:v>
                </c:pt>
                <c:pt idx="2676">
                  <c:v>-4.0479656500000001</c:v>
                </c:pt>
                <c:pt idx="2677">
                  <c:v>-3.04434418</c:v>
                </c:pt>
                <c:pt idx="2678">
                  <c:v>-3.27428893</c:v>
                </c:pt>
                <c:pt idx="2679">
                  <c:v>-2.6392571199999999</c:v>
                </c:pt>
                <c:pt idx="2680">
                  <c:v>-3.5512688400000001</c:v>
                </c:pt>
                <c:pt idx="2681">
                  <c:v>-2.8234051999999998</c:v>
                </c:pt>
                <c:pt idx="2682">
                  <c:v>-4.4355892299999997</c:v>
                </c:pt>
                <c:pt idx="2683">
                  <c:v>-4.7138773900000004</c:v>
                </c:pt>
                <c:pt idx="2684">
                  <c:v>-3.7543161199999999</c:v>
                </c:pt>
                <c:pt idx="2685">
                  <c:v>-2.9163122700000002</c:v>
                </c:pt>
                <c:pt idx="2686">
                  <c:v>-3.92380715</c:v>
                </c:pt>
                <c:pt idx="2687">
                  <c:v>-3.3051438700000002</c:v>
                </c:pt>
                <c:pt idx="2688">
                  <c:v>-3.0117651599999999</c:v>
                </c:pt>
                <c:pt idx="2689">
                  <c:v>-3.2296934099999999</c:v>
                </c:pt>
                <c:pt idx="2690">
                  <c:v>-3.4446674499999999</c:v>
                </c:pt>
                <c:pt idx="2691">
                  <c:v>-4.46537615</c:v>
                </c:pt>
                <c:pt idx="2692">
                  <c:v>-3.6303608199999999</c:v>
                </c:pt>
                <c:pt idx="2693">
                  <c:v>-2.7933752599999999</c:v>
                </c:pt>
                <c:pt idx="2694">
                  <c:v>-3.4734324999999999</c:v>
                </c:pt>
                <c:pt idx="2695">
                  <c:v>-4.6662086</c:v>
                </c:pt>
                <c:pt idx="2696">
                  <c:v>-3.5524719600000001</c:v>
                </c:pt>
                <c:pt idx="2697">
                  <c:v>-4.0481647399999998</c:v>
                </c:pt>
                <c:pt idx="2698">
                  <c:v>-3.4281225399999999</c:v>
                </c:pt>
                <c:pt idx="2699">
                  <c:v>-4.5571925200000001</c:v>
                </c:pt>
                <c:pt idx="2700">
                  <c:v>-3.13457922</c:v>
                </c:pt>
                <c:pt idx="2701">
                  <c:v>-4.3878786099999996</c:v>
                </c:pt>
                <c:pt idx="2702">
                  <c:v>-3.7543229</c:v>
                </c:pt>
                <c:pt idx="2703">
                  <c:v>-3.4604955899999998</c:v>
                </c:pt>
                <c:pt idx="2704">
                  <c:v>-2.99675811</c:v>
                </c:pt>
                <c:pt idx="2705">
                  <c:v>-3.8004937600000002</c:v>
                </c:pt>
                <c:pt idx="2706">
                  <c:v>-3.0109338499999998</c:v>
                </c:pt>
                <c:pt idx="2707">
                  <c:v>-2.65326306</c:v>
                </c:pt>
                <c:pt idx="2708">
                  <c:v>-3.6776738099999999</c:v>
                </c:pt>
                <c:pt idx="2709">
                  <c:v>-4.2489727000000004</c:v>
                </c:pt>
                <c:pt idx="2710">
                  <c:v>-3.4449401599999998</c:v>
                </c:pt>
                <c:pt idx="2711">
                  <c:v>-2.4991454200000001</c:v>
                </c:pt>
                <c:pt idx="2712">
                  <c:v>-4.3550368099999996</c:v>
                </c:pt>
                <c:pt idx="2713">
                  <c:v>-2.8248990100000002</c:v>
                </c:pt>
                <c:pt idx="2714">
                  <c:v>-3.7685601800000001</c:v>
                </c:pt>
                <c:pt idx="2715">
                  <c:v>-2.9491339700000001</c:v>
                </c:pt>
                <c:pt idx="2716">
                  <c:v>-2.7016443400000001</c:v>
                </c:pt>
                <c:pt idx="2717">
                  <c:v>-3.6127766000000001</c:v>
                </c:pt>
                <c:pt idx="2718">
                  <c:v>-3.8611014199999998</c:v>
                </c:pt>
                <c:pt idx="2719">
                  <c:v>-3.1204817600000001</c:v>
                </c:pt>
                <c:pt idx="2720">
                  <c:v>-3.63025113</c:v>
                </c:pt>
                <c:pt idx="2721">
                  <c:v>-4.5119398500000001</c:v>
                </c:pt>
                <c:pt idx="2722">
                  <c:v>-3.6630917099999998</c:v>
                </c:pt>
                <c:pt idx="2723">
                  <c:v>-3.7526143699999999</c:v>
                </c:pt>
                <c:pt idx="2724">
                  <c:v>-4.6823615099999998</c:v>
                </c:pt>
                <c:pt idx="2725">
                  <c:v>-2.1919497300000002</c:v>
                </c:pt>
                <c:pt idx="2726">
                  <c:v>-3.50623744</c:v>
                </c:pt>
                <c:pt idx="2727">
                  <c:v>-3.16563325</c:v>
                </c:pt>
                <c:pt idx="2728">
                  <c:v>-3.9084793499999999</c:v>
                </c:pt>
                <c:pt idx="2729">
                  <c:v>-2.2073979399999999</c:v>
                </c:pt>
                <c:pt idx="2730">
                  <c:v>-4.1379781900000001</c:v>
                </c:pt>
                <c:pt idx="2731">
                  <c:v>-3.44425341</c:v>
                </c:pt>
                <c:pt idx="2732">
                  <c:v>-3.6466498899999999</c:v>
                </c:pt>
                <c:pt idx="2733">
                  <c:v>-2.5485852000000002</c:v>
                </c:pt>
                <c:pt idx="2734">
                  <c:v>-3.76942377</c:v>
                </c:pt>
                <c:pt idx="2735">
                  <c:v>-4.0476872000000004</c:v>
                </c:pt>
                <c:pt idx="2736">
                  <c:v>-5.3165944300000003</c:v>
                </c:pt>
                <c:pt idx="2737">
                  <c:v>-2.39092277</c:v>
                </c:pt>
                <c:pt idx="2738">
                  <c:v>-3.73777896</c:v>
                </c:pt>
                <c:pt idx="2739">
                  <c:v>-4.2506953200000002</c:v>
                </c:pt>
                <c:pt idx="2740">
                  <c:v>-4.3700890599999997</c:v>
                </c:pt>
                <c:pt idx="2741">
                  <c:v>-4.2014694199999996</c:v>
                </c:pt>
                <c:pt idx="2742">
                  <c:v>-4.0941104099999999</c:v>
                </c:pt>
                <c:pt idx="2743">
                  <c:v>-2.7937217200000002</c:v>
                </c:pt>
                <c:pt idx="2744">
                  <c:v>-3.33503032</c:v>
                </c:pt>
                <c:pt idx="2745">
                  <c:v>-3.4107761399999998</c:v>
                </c:pt>
                <c:pt idx="2746">
                  <c:v>-2.94979864</c:v>
                </c:pt>
                <c:pt idx="2747">
                  <c:v>-3.7210021499999999</c:v>
                </c:pt>
                <c:pt idx="2748">
                  <c:v>-4.1700114199999998</c:v>
                </c:pt>
                <c:pt idx="2749">
                  <c:v>-3.45962178</c:v>
                </c:pt>
                <c:pt idx="2750">
                  <c:v>-3.0277331699999999</c:v>
                </c:pt>
                <c:pt idx="2751">
                  <c:v>-4.3548719199999999</c:v>
                </c:pt>
                <c:pt idx="2752">
                  <c:v>-3.3653942300000002</c:v>
                </c:pt>
                <c:pt idx="2753">
                  <c:v>-3.5667549799999998</c:v>
                </c:pt>
                <c:pt idx="2754">
                  <c:v>-2.5302276099999998</c:v>
                </c:pt>
                <c:pt idx="2755">
                  <c:v>-2.9964163099999999</c:v>
                </c:pt>
                <c:pt idx="2756">
                  <c:v>-3.9241246900000002</c:v>
                </c:pt>
                <c:pt idx="2757">
                  <c:v>-4.2461090099999996</c:v>
                </c:pt>
                <c:pt idx="2758">
                  <c:v>-3.59640446</c:v>
                </c:pt>
                <c:pt idx="2759">
                  <c:v>-3.5073508699999998</c:v>
                </c:pt>
                <c:pt idx="2760">
                  <c:v>-2.1864942799999998</c:v>
                </c:pt>
                <c:pt idx="2761">
                  <c:v>-3.3765198600000002</c:v>
                </c:pt>
                <c:pt idx="2762">
                  <c:v>-3.7657076699999998</c:v>
                </c:pt>
                <c:pt idx="2763">
                  <c:v>-4.3694446200000003</c:v>
                </c:pt>
                <c:pt idx="2764">
                  <c:v>-4.0283770299999997</c:v>
                </c:pt>
                <c:pt idx="2765">
                  <c:v>-4.3687071199999998</c:v>
                </c:pt>
                <c:pt idx="2766">
                  <c:v>-3.7332070800000001</c:v>
                </c:pt>
                <c:pt idx="2767">
                  <c:v>-3.6876891600000001</c:v>
                </c:pt>
                <c:pt idx="2768">
                  <c:v>-4.2312211399999997</c:v>
                </c:pt>
                <c:pt idx="2769">
                  <c:v>-3.7808811499999999</c:v>
                </c:pt>
                <c:pt idx="2770">
                  <c:v>-3.42412166</c:v>
                </c:pt>
                <c:pt idx="2771">
                  <c:v>-2.6498617100000001</c:v>
                </c:pt>
                <c:pt idx="2772">
                  <c:v>-3.7800463099999999</c:v>
                </c:pt>
                <c:pt idx="2773">
                  <c:v>-4.1824628600000002</c:v>
                </c:pt>
                <c:pt idx="2774">
                  <c:v>-3.4377542600000002</c:v>
                </c:pt>
                <c:pt idx="2775">
                  <c:v>-2.66294085</c:v>
                </c:pt>
                <c:pt idx="2776">
                  <c:v>-4.0719682800000001</c:v>
                </c:pt>
                <c:pt idx="2777">
                  <c:v>-3.39452811</c:v>
                </c:pt>
                <c:pt idx="2778">
                  <c:v>-4.0287997500000001</c:v>
                </c:pt>
                <c:pt idx="2779">
                  <c:v>-3.6435369899999999</c:v>
                </c:pt>
                <c:pt idx="2780">
                  <c:v>-3.7190822899999998</c:v>
                </c:pt>
                <c:pt idx="2781">
                  <c:v>-3.59505768</c:v>
                </c:pt>
                <c:pt idx="2782">
                  <c:v>-4.0590377100000001</c:v>
                </c:pt>
                <c:pt idx="2783">
                  <c:v>-3.6869487900000002</c:v>
                </c:pt>
                <c:pt idx="2784">
                  <c:v>-3.4571677300000001</c:v>
                </c:pt>
                <c:pt idx="2785">
                  <c:v>-2.6674476999999999</c:v>
                </c:pt>
                <c:pt idx="2786">
                  <c:v>-3.0405960799999998</c:v>
                </c:pt>
                <c:pt idx="2787">
                  <c:v>-3.7487286599999998</c:v>
                </c:pt>
                <c:pt idx="2788">
                  <c:v>-4.4481879700000002</c:v>
                </c:pt>
                <c:pt idx="2789">
                  <c:v>-3.56587247</c:v>
                </c:pt>
                <c:pt idx="2790">
                  <c:v>-2.9758135600000002</c:v>
                </c:pt>
                <c:pt idx="2791">
                  <c:v>-4.5378079099999997</c:v>
                </c:pt>
                <c:pt idx="2792">
                  <c:v>-3.62610543</c:v>
                </c:pt>
                <c:pt idx="2793">
                  <c:v>-3.9359458300000001</c:v>
                </c:pt>
                <c:pt idx="2794">
                  <c:v>-3.54893518</c:v>
                </c:pt>
                <c:pt idx="2795">
                  <c:v>-1.72342993</c:v>
                </c:pt>
                <c:pt idx="2796">
                  <c:v>-4.0287645699999999</c:v>
                </c:pt>
                <c:pt idx="2797">
                  <c:v>-1.86365797</c:v>
                </c:pt>
                <c:pt idx="2798">
                  <c:v>-3.92198358</c:v>
                </c:pt>
                <c:pt idx="2799">
                  <c:v>-2.7149549899999998</c:v>
                </c:pt>
                <c:pt idx="2800">
                  <c:v>-3.4086669999999999</c:v>
                </c:pt>
                <c:pt idx="2801">
                  <c:v>-3.4246134800000001</c:v>
                </c:pt>
                <c:pt idx="2802">
                  <c:v>-2.3902397099999999</c:v>
                </c:pt>
                <c:pt idx="2803">
                  <c:v>-2.6046717799999999</c:v>
                </c:pt>
                <c:pt idx="2804">
                  <c:v>-3.96806247</c:v>
                </c:pt>
                <c:pt idx="2805">
                  <c:v>-3.3800218800000001</c:v>
                </c:pt>
                <c:pt idx="2806">
                  <c:v>-3.46872135</c:v>
                </c:pt>
                <c:pt idx="2807">
                  <c:v>-3.7170244000000001</c:v>
                </c:pt>
                <c:pt idx="2808">
                  <c:v>-2.6821986999999998</c:v>
                </c:pt>
                <c:pt idx="2809">
                  <c:v>-3.5782781899999998</c:v>
                </c:pt>
                <c:pt idx="2810">
                  <c:v>-2.1857680300000002</c:v>
                </c:pt>
                <c:pt idx="2811">
                  <c:v>-3.4878404399999998</c:v>
                </c:pt>
                <c:pt idx="2812">
                  <c:v>-4.1825846599999998</c:v>
                </c:pt>
                <c:pt idx="2813">
                  <c:v>-3.9338925300000001</c:v>
                </c:pt>
                <c:pt idx="2814">
                  <c:v>-2.9608118000000001</c:v>
                </c:pt>
                <c:pt idx="2815">
                  <c:v>-4.0754519599999997</c:v>
                </c:pt>
                <c:pt idx="2816">
                  <c:v>-4.3222773099999996</c:v>
                </c:pt>
                <c:pt idx="2817">
                  <c:v>-4.2131224899999999</c:v>
                </c:pt>
                <c:pt idx="2818">
                  <c:v>-3.8880505599999999</c:v>
                </c:pt>
                <c:pt idx="2819">
                  <c:v>-3.0411478999999999</c:v>
                </c:pt>
                <c:pt idx="2820">
                  <c:v>-3.1786530800000001</c:v>
                </c:pt>
                <c:pt idx="2821">
                  <c:v>-3.50223781</c:v>
                </c:pt>
                <c:pt idx="2822">
                  <c:v>-2.6508642899999999</c:v>
                </c:pt>
                <c:pt idx="2823">
                  <c:v>-3.4083412700000002</c:v>
                </c:pt>
                <c:pt idx="2824">
                  <c:v>-2.68393573</c:v>
                </c:pt>
                <c:pt idx="2825">
                  <c:v>-3.7193042300000001</c:v>
                </c:pt>
                <c:pt idx="2826">
                  <c:v>-4.3844742500000002</c:v>
                </c:pt>
                <c:pt idx="2827">
                  <c:v>-4.7253383400000004</c:v>
                </c:pt>
                <c:pt idx="2828">
                  <c:v>-2.8531248200000001</c:v>
                </c:pt>
                <c:pt idx="2829">
                  <c:v>-4.2302746200000003</c:v>
                </c:pt>
                <c:pt idx="2830">
                  <c:v>-4.1661924900000002</c:v>
                </c:pt>
                <c:pt idx="2831">
                  <c:v>-3.43963033</c:v>
                </c:pt>
                <c:pt idx="2832">
                  <c:v>-3.6756458200000002</c:v>
                </c:pt>
                <c:pt idx="2833">
                  <c:v>-3.7192478800000002</c:v>
                </c:pt>
                <c:pt idx="2834">
                  <c:v>-3.61008021</c:v>
                </c:pt>
                <c:pt idx="2835">
                  <c:v>-2.52772957</c:v>
                </c:pt>
                <c:pt idx="2836">
                  <c:v>-3.73405071</c:v>
                </c:pt>
                <c:pt idx="2837">
                  <c:v>-4.26083868</c:v>
                </c:pt>
                <c:pt idx="2838">
                  <c:v>-3.1297768499999998</c:v>
                </c:pt>
                <c:pt idx="2839">
                  <c:v>-3.8887690899999998</c:v>
                </c:pt>
                <c:pt idx="2840">
                  <c:v>-4.1063547900000001</c:v>
                </c:pt>
                <c:pt idx="2841">
                  <c:v>-2.6672926000000001</c:v>
                </c:pt>
                <c:pt idx="2842">
                  <c:v>-3.0251900300000001</c:v>
                </c:pt>
                <c:pt idx="2843">
                  <c:v>-3.3180326199999999</c:v>
                </c:pt>
                <c:pt idx="2844">
                  <c:v>-3.6587723699999999</c:v>
                </c:pt>
                <c:pt idx="2845">
                  <c:v>-3.5494660200000001</c:v>
                </c:pt>
                <c:pt idx="2846">
                  <c:v>-4.2000721800000003</c:v>
                </c:pt>
                <c:pt idx="2847">
                  <c:v>-3.8428682300000001</c:v>
                </c:pt>
                <c:pt idx="2848">
                  <c:v>-2.8397145099999999</c:v>
                </c:pt>
                <c:pt idx="2849">
                  <c:v>-4.5073369999999997</c:v>
                </c:pt>
                <c:pt idx="2850">
                  <c:v>-3.2234362499999998</c:v>
                </c:pt>
                <c:pt idx="2851">
                  <c:v>-3.62730409</c:v>
                </c:pt>
                <c:pt idx="2852">
                  <c:v>-2.6061087399999998</c:v>
                </c:pt>
                <c:pt idx="2853">
                  <c:v>-3.2694351799999999</c:v>
                </c:pt>
                <c:pt idx="2854">
                  <c:v>-4.5228256099999999</c:v>
                </c:pt>
                <c:pt idx="2855">
                  <c:v>-3.88895189</c:v>
                </c:pt>
                <c:pt idx="2856">
                  <c:v>-4.0588176799999998</c:v>
                </c:pt>
                <c:pt idx="2857">
                  <c:v>-5.0033066699999997</c:v>
                </c:pt>
                <c:pt idx="2858">
                  <c:v>-2.9595871200000001</c:v>
                </c:pt>
                <c:pt idx="2859">
                  <c:v>-3.28497357</c:v>
                </c:pt>
                <c:pt idx="2860">
                  <c:v>-4.18327721</c:v>
                </c:pt>
                <c:pt idx="2861">
                  <c:v>-2.80610648</c:v>
                </c:pt>
                <c:pt idx="2862">
                  <c:v>-2.9613300900000001</c:v>
                </c:pt>
                <c:pt idx="2863">
                  <c:v>-2.9912603600000001</c:v>
                </c:pt>
                <c:pt idx="2864">
                  <c:v>-3.6708998199999998</c:v>
                </c:pt>
                <c:pt idx="2865">
                  <c:v>-3.1306540100000002</c:v>
                </c:pt>
                <c:pt idx="2866">
                  <c:v>-3.5627696700000002</c:v>
                </c:pt>
                <c:pt idx="2867">
                  <c:v>-4.5696873699999996</c:v>
                </c:pt>
                <c:pt idx="2868">
                  <c:v>-3.5792715899999998</c:v>
                </c:pt>
                <c:pt idx="2869">
                  <c:v>-2.9297604700000002</c:v>
                </c:pt>
                <c:pt idx="2870">
                  <c:v>-3.4720621899999999</c:v>
                </c:pt>
                <c:pt idx="2871">
                  <c:v>-3.5637195099999999</c:v>
                </c:pt>
                <c:pt idx="2872">
                  <c:v>-3.2207113199999999</c:v>
                </c:pt>
                <c:pt idx="2873">
                  <c:v>-5.2802530499999998</c:v>
                </c:pt>
                <c:pt idx="2874">
                  <c:v>-4.0281224199999999</c:v>
                </c:pt>
                <c:pt idx="2875">
                  <c:v>-3.5786682700000001</c:v>
                </c:pt>
                <c:pt idx="2876">
                  <c:v>-2.6974623100000001</c:v>
                </c:pt>
                <c:pt idx="2877">
                  <c:v>-3.2535035400000001</c:v>
                </c:pt>
                <c:pt idx="2878">
                  <c:v>-3.45840061</c:v>
                </c:pt>
                <c:pt idx="2879">
                  <c:v>-3.3045061800000002</c:v>
                </c:pt>
                <c:pt idx="2880">
                  <c:v>-3.3050966900000001</c:v>
                </c:pt>
                <c:pt idx="2881">
                  <c:v>-4.0932917700000004</c:v>
                </c:pt>
                <c:pt idx="2882">
                  <c:v>-3.7828186100000001</c:v>
                </c:pt>
                <c:pt idx="2883">
                  <c:v>-2.00379343</c:v>
                </c:pt>
                <c:pt idx="2884">
                  <c:v>-3.87667574</c:v>
                </c:pt>
                <c:pt idx="2885">
                  <c:v>-3.9706414200000002</c:v>
                </c:pt>
                <c:pt idx="2886">
                  <c:v>-3.6591001200000002</c:v>
                </c:pt>
                <c:pt idx="2887">
                  <c:v>-4.0299860799999996</c:v>
                </c:pt>
                <c:pt idx="2888">
                  <c:v>-2.7327628800000001</c:v>
                </c:pt>
                <c:pt idx="2889">
                  <c:v>-3.5806769799999998</c:v>
                </c:pt>
                <c:pt idx="2890">
                  <c:v>-3.4569923999999999</c:v>
                </c:pt>
                <c:pt idx="2891">
                  <c:v>-3.56599844</c:v>
                </c:pt>
                <c:pt idx="2892">
                  <c:v>-3.1326303200000001</c:v>
                </c:pt>
                <c:pt idx="2893">
                  <c:v>-3.8443582799999998</c:v>
                </c:pt>
                <c:pt idx="2894">
                  <c:v>-2.0348726899999998</c:v>
                </c:pt>
                <c:pt idx="2895">
                  <c:v>-5.0067474499999998</c:v>
                </c:pt>
                <c:pt idx="2896">
                  <c:v>-3.3182372400000002</c:v>
                </c:pt>
                <c:pt idx="2897">
                  <c:v>-2.5288282099999999</c:v>
                </c:pt>
                <c:pt idx="2898">
                  <c:v>-3.8597299399999998</c:v>
                </c:pt>
                <c:pt idx="2899">
                  <c:v>-3.7363262399999999</c:v>
                </c:pt>
                <c:pt idx="2900">
                  <c:v>-2.9478144199999998</c:v>
                </c:pt>
                <c:pt idx="2901">
                  <c:v>-4.2000955299999996</c:v>
                </c:pt>
                <c:pt idx="2902">
                  <c:v>-3.1327984199999999</c:v>
                </c:pt>
                <c:pt idx="2903">
                  <c:v>-2.79316977</c:v>
                </c:pt>
                <c:pt idx="2904">
                  <c:v>-3.7514924000000001</c:v>
                </c:pt>
                <c:pt idx="2905">
                  <c:v>-2.87116192</c:v>
                </c:pt>
                <c:pt idx="2906">
                  <c:v>-2.0506752000000001</c:v>
                </c:pt>
                <c:pt idx="2907">
                  <c:v>-3.2394287400000001</c:v>
                </c:pt>
                <c:pt idx="2908">
                  <c:v>-3.10183579</c:v>
                </c:pt>
                <c:pt idx="2909">
                  <c:v>-4.6961337600000004</c:v>
                </c:pt>
                <c:pt idx="2910">
                  <c:v>-2.85455667</c:v>
                </c:pt>
                <c:pt idx="2911">
                  <c:v>-4.1077535799999998</c:v>
                </c:pt>
                <c:pt idx="2912">
                  <c:v>-3.0859002200000001</c:v>
                </c:pt>
                <c:pt idx="2913">
                  <c:v>-3.2542956900000002</c:v>
                </c:pt>
                <c:pt idx="2914">
                  <c:v>-2.5282234400000001</c:v>
                </c:pt>
                <c:pt idx="2915">
                  <c:v>-3.9228401100000001</c:v>
                </c:pt>
                <c:pt idx="2916">
                  <c:v>-3.3185412799999998</c:v>
                </c:pt>
                <c:pt idx="2917">
                  <c:v>-3.3785789899999998</c:v>
                </c:pt>
                <c:pt idx="2918">
                  <c:v>-2.54570805</c:v>
                </c:pt>
                <c:pt idx="2919">
                  <c:v>-3.7519022099999999</c:v>
                </c:pt>
                <c:pt idx="2920">
                  <c:v>-2.1738325600000001</c:v>
                </c:pt>
                <c:pt idx="2921">
                  <c:v>-3.3191612400000001</c:v>
                </c:pt>
                <c:pt idx="2922">
                  <c:v>-2.4067399699999998</c:v>
                </c:pt>
                <c:pt idx="2923">
                  <c:v>-3.1637898899999999</c:v>
                </c:pt>
                <c:pt idx="2924">
                  <c:v>-3.1162666699999999</c:v>
                </c:pt>
                <c:pt idx="2925">
                  <c:v>-3.2408061899999998</c:v>
                </c:pt>
                <c:pt idx="2926">
                  <c:v>-3.7981325400000001</c:v>
                </c:pt>
                <c:pt idx="2927">
                  <c:v>-3.7373730900000002</c:v>
                </c:pt>
                <c:pt idx="2928">
                  <c:v>-3.30352698</c:v>
                </c:pt>
                <c:pt idx="2929">
                  <c:v>-4.0606417099999996</c:v>
                </c:pt>
                <c:pt idx="2930">
                  <c:v>-4.2797596699999998</c:v>
                </c:pt>
                <c:pt idx="2931">
                  <c:v>-4.3844321400000004</c:v>
                </c:pt>
                <c:pt idx="2932">
                  <c:v>-2.8221672</c:v>
                </c:pt>
                <c:pt idx="2933">
                  <c:v>-4.1831266999999999</c:v>
                </c:pt>
                <c:pt idx="2934">
                  <c:v>-3.3170885000000001</c:v>
                </c:pt>
                <c:pt idx="2935">
                  <c:v>-4.3994126500000004</c:v>
                </c:pt>
                <c:pt idx="2936">
                  <c:v>-4.0615431299999996</c:v>
                </c:pt>
                <c:pt idx="2937">
                  <c:v>-3.9209790099999999</c:v>
                </c:pt>
                <c:pt idx="2938">
                  <c:v>-4.0626040799999998</c:v>
                </c:pt>
                <c:pt idx="2939">
                  <c:v>-3.18243469</c:v>
                </c:pt>
                <c:pt idx="2940">
                  <c:v>-3.4449195700000002</c:v>
                </c:pt>
                <c:pt idx="2941">
                  <c:v>-3.4742712999999998</c:v>
                </c:pt>
                <c:pt idx="2942">
                  <c:v>-4.1866374100000003</c:v>
                </c:pt>
                <c:pt idx="2943">
                  <c:v>-2.5321816199999998</c:v>
                </c:pt>
                <c:pt idx="2944">
                  <c:v>-4.3723517000000003</c:v>
                </c:pt>
                <c:pt idx="2945">
                  <c:v>-3.4601463400000001</c:v>
                </c:pt>
                <c:pt idx="2946">
                  <c:v>-2.4061204200000001</c:v>
                </c:pt>
                <c:pt idx="2947">
                  <c:v>-3.0882961799999999</c:v>
                </c:pt>
                <c:pt idx="2948">
                  <c:v>-3.4912255700000001</c:v>
                </c:pt>
                <c:pt idx="2949">
                  <c:v>-4.0470874999999999</c:v>
                </c:pt>
                <c:pt idx="2950">
                  <c:v>-3.9716679300000002</c:v>
                </c:pt>
                <c:pt idx="2951">
                  <c:v>-3.6148217300000001</c:v>
                </c:pt>
                <c:pt idx="2952">
                  <c:v>-4.3732634900000003</c:v>
                </c:pt>
                <c:pt idx="2953">
                  <c:v>-3.4912261</c:v>
                </c:pt>
                <c:pt idx="2954">
                  <c:v>-2.6560213799999999</c:v>
                </c:pt>
                <c:pt idx="2955">
                  <c:v>-3.6445590399999999</c:v>
                </c:pt>
                <c:pt idx="2956">
                  <c:v>-3.4437739399999998</c:v>
                </c:pt>
                <c:pt idx="2957">
                  <c:v>-3.3971879899999999</c:v>
                </c:pt>
                <c:pt idx="2958">
                  <c:v>-2.3309368500000001</c:v>
                </c:pt>
                <c:pt idx="2959">
                  <c:v>-2.5149325600000001</c:v>
                </c:pt>
                <c:pt idx="2960">
                  <c:v>-3.6632666199999999</c:v>
                </c:pt>
                <c:pt idx="2961">
                  <c:v>-4.2010593199999997</c:v>
                </c:pt>
                <c:pt idx="2962">
                  <c:v>-3.4303316399999999</c:v>
                </c:pt>
                <c:pt idx="2963">
                  <c:v>-3.6763857500000001</c:v>
                </c:pt>
                <c:pt idx="2964">
                  <c:v>-2.8387365999999998</c:v>
                </c:pt>
                <c:pt idx="2965">
                  <c:v>-4.1860622000000003</c:v>
                </c:pt>
                <c:pt idx="2966">
                  <c:v>-4.0006976200000004</c:v>
                </c:pt>
                <c:pt idx="2967">
                  <c:v>-3.3647583499999998</c:v>
                </c:pt>
                <c:pt idx="2968">
                  <c:v>-1.75752675</c:v>
                </c:pt>
                <c:pt idx="2969">
                  <c:v>-4.4960551500000001</c:v>
                </c:pt>
                <c:pt idx="2970">
                  <c:v>-3.8763863299999999</c:v>
                </c:pt>
                <c:pt idx="2971">
                  <c:v>-3.7848031</c:v>
                </c:pt>
                <c:pt idx="2972">
                  <c:v>-4.5588900700000003</c:v>
                </c:pt>
                <c:pt idx="2973">
                  <c:v>-2.8098407600000002</c:v>
                </c:pt>
                <c:pt idx="2974">
                  <c:v>-3.92293051</c:v>
                </c:pt>
                <c:pt idx="2975">
                  <c:v>-4.0941938799999997</c:v>
                </c:pt>
                <c:pt idx="2976">
                  <c:v>-4.3876954899999996</c:v>
                </c:pt>
                <c:pt idx="2977">
                  <c:v>-3.6611148199999999</c:v>
                </c:pt>
                <c:pt idx="2978">
                  <c:v>-4.3877728100000004</c:v>
                </c:pt>
                <c:pt idx="2979">
                  <c:v>-4.3572851500000001</c:v>
                </c:pt>
                <c:pt idx="2980">
                  <c:v>-4.1095550699999999</c:v>
                </c:pt>
                <c:pt idx="2981">
                  <c:v>-2.5649231399999999</c:v>
                </c:pt>
                <c:pt idx="2982">
                  <c:v>-2.6085886399999998</c:v>
                </c:pt>
                <c:pt idx="2983">
                  <c:v>-3.4291092299999999</c:v>
                </c:pt>
                <c:pt idx="2984">
                  <c:v>-3.2901265799999999</c:v>
                </c:pt>
                <c:pt idx="2985">
                  <c:v>-3.73738196</c:v>
                </c:pt>
                <c:pt idx="2986">
                  <c:v>-4.4813848099999998</c:v>
                </c:pt>
                <c:pt idx="2987">
                  <c:v>-3.13593411</c:v>
                </c:pt>
                <c:pt idx="2988">
                  <c:v>-3.7082059200000002</c:v>
                </c:pt>
                <c:pt idx="2989">
                  <c:v>-4.7312935700000001</c:v>
                </c:pt>
                <c:pt idx="2990">
                  <c:v>-3.7556280399999999</c:v>
                </c:pt>
                <c:pt idx="2991">
                  <c:v>-3.0749723800000002</c:v>
                </c:pt>
                <c:pt idx="2992">
                  <c:v>-4.4170600899999997</c:v>
                </c:pt>
                <c:pt idx="2993">
                  <c:v>-4.7120338200000003</c:v>
                </c:pt>
                <c:pt idx="2994">
                  <c:v>-3.0886947400000002</c:v>
                </c:pt>
                <c:pt idx="2995">
                  <c:v>-3.8002555199999999</c:v>
                </c:pt>
                <c:pt idx="2996">
                  <c:v>-4.2161246400000003</c:v>
                </c:pt>
                <c:pt idx="2997">
                  <c:v>-3.1667515599999998</c:v>
                </c:pt>
                <c:pt idx="2998">
                  <c:v>-3.61551497</c:v>
                </c:pt>
                <c:pt idx="2999">
                  <c:v>-2.3292819800000002</c:v>
                </c:pt>
                <c:pt idx="3000">
                  <c:v>-3.6458275599999999</c:v>
                </c:pt>
                <c:pt idx="3001">
                  <c:v>-3.4587214400000001</c:v>
                </c:pt>
                <c:pt idx="3002">
                  <c:v>-4.66682431</c:v>
                </c:pt>
                <c:pt idx="3003">
                  <c:v>-1.8044233999999999</c:v>
                </c:pt>
                <c:pt idx="3004">
                  <c:v>-3.4138748300000001</c:v>
                </c:pt>
                <c:pt idx="3005">
                  <c:v>-4.2319577300000004</c:v>
                </c:pt>
                <c:pt idx="3006">
                  <c:v>-3.9396409499999998</c:v>
                </c:pt>
                <c:pt idx="3007">
                  <c:v>-5.0233215800000002</c:v>
                </c:pt>
                <c:pt idx="3008">
                  <c:v>-4.16917136</c:v>
                </c:pt>
                <c:pt idx="3009">
                  <c:v>-3.2400896600000002</c:v>
                </c:pt>
                <c:pt idx="3010">
                  <c:v>-4.0468825199999996</c:v>
                </c:pt>
                <c:pt idx="3011">
                  <c:v>-4.5426071300000004</c:v>
                </c:pt>
                <c:pt idx="3012">
                  <c:v>-2.5171771399999998</c:v>
                </c:pt>
                <c:pt idx="3013">
                  <c:v>-4.2317917400000002</c:v>
                </c:pt>
                <c:pt idx="3014">
                  <c:v>-3.63051769</c:v>
                </c:pt>
                <c:pt idx="3015">
                  <c:v>-3.7221852000000002</c:v>
                </c:pt>
                <c:pt idx="3016">
                  <c:v>-3.70674299</c:v>
                </c:pt>
                <c:pt idx="3017">
                  <c:v>-4.4958522600000004</c:v>
                </c:pt>
                <c:pt idx="3018">
                  <c:v>-4.6352555600000001</c:v>
                </c:pt>
                <c:pt idx="3019">
                  <c:v>-3.3218932799999998</c:v>
                </c:pt>
                <c:pt idx="3020">
                  <c:v>-5.1617759599999999</c:v>
                </c:pt>
                <c:pt idx="3021">
                  <c:v>-6.3829424499999998</c:v>
                </c:pt>
                <c:pt idx="3022">
                  <c:v>-7.0178424599999998</c:v>
                </c:pt>
                <c:pt idx="3023">
                  <c:v>-8.8735262600000002</c:v>
                </c:pt>
                <c:pt idx="3024">
                  <c:v>-7.8223525599999997</c:v>
                </c:pt>
                <c:pt idx="3025">
                  <c:v>-10.079867480000001</c:v>
                </c:pt>
                <c:pt idx="3026">
                  <c:v>-10.71462247</c:v>
                </c:pt>
                <c:pt idx="3027">
                  <c:v>-10.728630559999999</c:v>
                </c:pt>
                <c:pt idx="3028">
                  <c:v>-13.94515045</c:v>
                </c:pt>
                <c:pt idx="3029">
                  <c:v>-16.421316040000001</c:v>
                </c:pt>
                <c:pt idx="3030">
                  <c:v>-17.82758183</c:v>
                </c:pt>
                <c:pt idx="3031">
                  <c:v>-20.320610559999999</c:v>
                </c:pt>
                <c:pt idx="3032">
                  <c:v>-24.07723275</c:v>
                </c:pt>
                <c:pt idx="3033">
                  <c:v>-28.006663970000002</c:v>
                </c:pt>
                <c:pt idx="3034">
                  <c:v>-29.7092508</c:v>
                </c:pt>
                <c:pt idx="3035">
                  <c:v>-30.837741380000001</c:v>
                </c:pt>
                <c:pt idx="3036">
                  <c:v>-37.179965520000003</c:v>
                </c:pt>
                <c:pt idx="3037">
                  <c:v>-37.427156760000003</c:v>
                </c:pt>
                <c:pt idx="3038">
                  <c:v>-41.123225259999998</c:v>
                </c:pt>
                <c:pt idx="3039">
                  <c:v>-43.150480080000001</c:v>
                </c:pt>
                <c:pt idx="3040">
                  <c:v>-46.599845909999999</c:v>
                </c:pt>
                <c:pt idx="3041">
                  <c:v>-49.167215970000001</c:v>
                </c:pt>
                <c:pt idx="3042">
                  <c:v>-50.868619729999999</c:v>
                </c:pt>
                <c:pt idx="3043">
                  <c:v>-52.664772259999999</c:v>
                </c:pt>
                <c:pt idx="3044">
                  <c:v>-55.834599539999999</c:v>
                </c:pt>
                <c:pt idx="3045">
                  <c:v>-56.91712442</c:v>
                </c:pt>
                <c:pt idx="3046">
                  <c:v>-59.777741710000001</c:v>
                </c:pt>
                <c:pt idx="3047">
                  <c:v>-63.985658180000001</c:v>
                </c:pt>
                <c:pt idx="3048">
                  <c:v>-62.764229120000003</c:v>
                </c:pt>
                <c:pt idx="3049">
                  <c:v>-65.766246280000004</c:v>
                </c:pt>
                <c:pt idx="3050">
                  <c:v>-64.156575790000005</c:v>
                </c:pt>
                <c:pt idx="3051">
                  <c:v>-64.00217438</c:v>
                </c:pt>
                <c:pt idx="3052">
                  <c:v>-64.822404680000005</c:v>
                </c:pt>
                <c:pt idx="3053">
                  <c:v>-65.656767290000005</c:v>
                </c:pt>
                <c:pt idx="3054">
                  <c:v>-64.125236610000002</c:v>
                </c:pt>
                <c:pt idx="3055">
                  <c:v>-64.744289539999997</c:v>
                </c:pt>
                <c:pt idx="3056">
                  <c:v>-64.914794330000007</c:v>
                </c:pt>
                <c:pt idx="3057">
                  <c:v>-65.564439730000004</c:v>
                </c:pt>
                <c:pt idx="3058">
                  <c:v>-65.239181470000005</c:v>
                </c:pt>
                <c:pt idx="3059">
                  <c:v>-65.333734300000003</c:v>
                </c:pt>
                <c:pt idx="3060">
                  <c:v>-65.874177520000003</c:v>
                </c:pt>
                <c:pt idx="3061">
                  <c:v>-66.678939580000005</c:v>
                </c:pt>
                <c:pt idx="3062">
                  <c:v>-66.291033139999996</c:v>
                </c:pt>
                <c:pt idx="3063">
                  <c:v>-65.052916699999997</c:v>
                </c:pt>
                <c:pt idx="3064">
                  <c:v>-65.53294314</c:v>
                </c:pt>
                <c:pt idx="3065">
                  <c:v>-64.620282880000005</c:v>
                </c:pt>
                <c:pt idx="3066">
                  <c:v>-64.930021260000004</c:v>
                </c:pt>
                <c:pt idx="3067">
                  <c:v>-65.409586090000005</c:v>
                </c:pt>
                <c:pt idx="3068">
                  <c:v>-64.930568949999994</c:v>
                </c:pt>
                <c:pt idx="3069">
                  <c:v>-66.694193600000006</c:v>
                </c:pt>
                <c:pt idx="3070">
                  <c:v>-65.920902170000005</c:v>
                </c:pt>
                <c:pt idx="3071">
                  <c:v>-64.775094350000003</c:v>
                </c:pt>
                <c:pt idx="3072">
                  <c:v>-64.450136920000006</c:v>
                </c:pt>
                <c:pt idx="3073">
                  <c:v>-65.008803999999998</c:v>
                </c:pt>
                <c:pt idx="3074">
                  <c:v>-65.394555229999995</c:v>
                </c:pt>
                <c:pt idx="3075">
                  <c:v>-67.266505820000006</c:v>
                </c:pt>
                <c:pt idx="3076">
                  <c:v>-66.044836450000005</c:v>
                </c:pt>
                <c:pt idx="3077">
                  <c:v>-65.998073289999994</c:v>
                </c:pt>
                <c:pt idx="3078">
                  <c:v>-65.286948760000001</c:v>
                </c:pt>
                <c:pt idx="3079">
                  <c:v>-65.580743580000004</c:v>
                </c:pt>
                <c:pt idx="3080">
                  <c:v>-65.782889659999995</c:v>
                </c:pt>
                <c:pt idx="3081">
                  <c:v>-64.637352269999994</c:v>
                </c:pt>
                <c:pt idx="3082">
                  <c:v>-64.514518179999996</c:v>
                </c:pt>
                <c:pt idx="3083">
                  <c:v>-65.272230759999999</c:v>
                </c:pt>
                <c:pt idx="3084">
                  <c:v>-64.575036780000005</c:v>
                </c:pt>
                <c:pt idx="3085">
                  <c:v>-64.313118700000004</c:v>
                </c:pt>
                <c:pt idx="3086">
                  <c:v>-65.581802609999997</c:v>
                </c:pt>
                <c:pt idx="3087">
                  <c:v>-66.973809729999999</c:v>
                </c:pt>
                <c:pt idx="3088">
                  <c:v>-65.874998340000005</c:v>
                </c:pt>
                <c:pt idx="3089">
                  <c:v>-65.688645579999999</c:v>
                </c:pt>
                <c:pt idx="3090">
                  <c:v>-65.149154080000002</c:v>
                </c:pt>
                <c:pt idx="3091">
                  <c:v>-64.095173799999998</c:v>
                </c:pt>
                <c:pt idx="3092">
                  <c:v>-65.442216610000003</c:v>
                </c:pt>
                <c:pt idx="3093">
                  <c:v>-65.458081899999996</c:v>
                </c:pt>
                <c:pt idx="3094">
                  <c:v>-65.549678979999996</c:v>
                </c:pt>
                <c:pt idx="3095">
                  <c:v>-65.84291159</c:v>
                </c:pt>
                <c:pt idx="3096">
                  <c:v>-64.652246419999997</c:v>
                </c:pt>
                <c:pt idx="3097">
                  <c:v>-64.899265299999996</c:v>
                </c:pt>
                <c:pt idx="3098">
                  <c:v>-65.316046029999995</c:v>
                </c:pt>
                <c:pt idx="3099">
                  <c:v>-65.132240449999998</c:v>
                </c:pt>
                <c:pt idx="3100">
                  <c:v>-65.394440119999999</c:v>
                </c:pt>
                <c:pt idx="3101">
                  <c:v>-65.68811092</c:v>
                </c:pt>
                <c:pt idx="3102">
                  <c:v>-66.029150549999997</c:v>
                </c:pt>
                <c:pt idx="3103">
                  <c:v>-65.596446689999993</c:v>
                </c:pt>
                <c:pt idx="3104">
                  <c:v>-62.93501122</c:v>
                </c:pt>
                <c:pt idx="3105">
                  <c:v>-65.549001730000001</c:v>
                </c:pt>
                <c:pt idx="3106">
                  <c:v>-65.053037270000004</c:v>
                </c:pt>
                <c:pt idx="3107">
                  <c:v>-64.668443300000007</c:v>
                </c:pt>
                <c:pt idx="3108">
                  <c:v>-66.060353770000006</c:v>
                </c:pt>
                <c:pt idx="3109">
                  <c:v>-64.775480860000002</c:v>
                </c:pt>
                <c:pt idx="3110">
                  <c:v>-65.580606369999998</c:v>
                </c:pt>
                <c:pt idx="3111">
                  <c:v>-64.528937420000005</c:v>
                </c:pt>
                <c:pt idx="3112">
                  <c:v>-66.322391370000005</c:v>
                </c:pt>
                <c:pt idx="3113">
                  <c:v>-64.280012659999997</c:v>
                </c:pt>
                <c:pt idx="3114">
                  <c:v>-65.858692629999993</c:v>
                </c:pt>
                <c:pt idx="3115">
                  <c:v>-65.795826559999995</c:v>
                </c:pt>
                <c:pt idx="3116">
                  <c:v>-65.208278370000002</c:v>
                </c:pt>
                <c:pt idx="3117">
                  <c:v>-65.346908490000004</c:v>
                </c:pt>
                <c:pt idx="3118">
                  <c:v>-64.620071890000006</c:v>
                </c:pt>
                <c:pt idx="3119">
                  <c:v>-64.636267149999995</c:v>
                </c:pt>
                <c:pt idx="3120">
                  <c:v>-64.03296005</c:v>
                </c:pt>
                <c:pt idx="3121">
                  <c:v>-64.558069880000005</c:v>
                </c:pt>
                <c:pt idx="3122">
                  <c:v>-65.208036250000006</c:v>
                </c:pt>
                <c:pt idx="3123">
                  <c:v>-66.397666529999995</c:v>
                </c:pt>
                <c:pt idx="3124">
                  <c:v>-65.409284189999994</c:v>
                </c:pt>
                <c:pt idx="3125">
                  <c:v>-64.743749149999999</c:v>
                </c:pt>
                <c:pt idx="3126">
                  <c:v>-64.838094639999994</c:v>
                </c:pt>
                <c:pt idx="3127">
                  <c:v>-66.600564300000002</c:v>
                </c:pt>
                <c:pt idx="3128">
                  <c:v>-65.548667949999995</c:v>
                </c:pt>
                <c:pt idx="3129">
                  <c:v>-65.084336219999997</c:v>
                </c:pt>
                <c:pt idx="3130">
                  <c:v>-65.564697820000006</c:v>
                </c:pt>
                <c:pt idx="3131">
                  <c:v>-66.012931809999998</c:v>
                </c:pt>
                <c:pt idx="3132">
                  <c:v>-65.842783109999999</c:v>
                </c:pt>
                <c:pt idx="3133">
                  <c:v>-65.208370939999995</c:v>
                </c:pt>
                <c:pt idx="3134">
                  <c:v>-65.457096629999995</c:v>
                </c:pt>
                <c:pt idx="3135">
                  <c:v>-64.667796190000004</c:v>
                </c:pt>
                <c:pt idx="3136">
                  <c:v>-66.044433580000003</c:v>
                </c:pt>
                <c:pt idx="3137">
                  <c:v>-65.858174199999993</c:v>
                </c:pt>
                <c:pt idx="3138">
                  <c:v>-64.605332110000006</c:v>
                </c:pt>
                <c:pt idx="3139">
                  <c:v>-63.569004020000001</c:v>
                </c:pt>
                <c:pt idx="3140">
                  <c:v>-65.952654969999998</c:v>
                </c:pt>
                <c:pt idx="3141">
                  <c:v>-64.327390489999999</c:v>
                </c:pt>
                <c:pt idx="3142">
                  <c:v>-64.359040129999997</c:v>
                </c:pt>
                <c:pt idx="3143">
                  <c:v>-64.574125710000004</c:v>
                </c:pt>
                <c:pt idx="3144">
                  <c:v>-66.012984919999994</c:v>
                </c:pt>
                <c:pt idx="3145">
                  <c:v>-65.641436369999994</c:v>
                </c:pt>
                <c:pt idx="3146">
                  <c:v>-64.12506338</c:v>
                </c:pt>
                <c:pt idx="3147">
                  <c:v>-63.707645100000001</c:v>
                </c:pt>
                <c:pt idx="3148">
                  <c:v>-65.286611559999997</c:v>
                </c:pt>
                <c:pt idx="3149">
                  <c:v>-65.069469690000005</c:v>
                </c:pt>
                <c:pt idx="3150">
                  <c:v>-66.199127799999999</c:v>
                </c:pt>
                <c:pt idx="3151">
                  <c:v>-66.091216509999995</c:v>
                </c:pt>
                <c:pt idx="3152">
                  <c:v>-65.57967945</c:v>
                </c:pt>
                <c:pt idx="3153">
                  <c:v>-64.69864604</c:v>
                </c:pt>
                <c:pt idx="3154">
                  <c:v>-65.595815220000006</c:v>
                </c:pt>
                <c:pt idx="3155">
                  <c:v>-64.373639490000002</c:v>
                </c:pt>
                <c:pt idx="3156">
                  <c:v>-65.394291960000004</c:v>
                </c:pt>
                <c:pt idx="3157">
                  <c:v>-65.394150580000002</c:v>
                </c:pt>
                <c:pt idx="3158">
                  <c:v>-64.358587380000003</c:v>
                </c:pt>
                <c:pt idx="3159">
                  <c:v>-65.672578979999997</c:v>
                </c:pt>
                <c:pt idx="3160">
                  <c:v>-64.156225919999997</c:v>
                </c:pt>
                <c:pt idx="3161">
                  <c:v>-64.327023310000001</c:v>
                </c:pt>
                <c:pt idx="3162">
                  <c:v>-65.826527260000006</c:v>
                </c:pt>
                <c:pt idx="3163">
                  <c:v>-64.898000749999994</c:v>
                </c:pt>
                <c:pt idx="3164">
                  <c:v>-65.703199720000001</c:v>
                </c:pt>
                <c:pt idx="3165">
                  <c:v>-63.275163489999997</c:v>
                </c:pt>
                <c:pt idx="3166">
                  <c:v>-66.01251972</c:v>
                </c:pt>
                <c:pt idx="3167">
                  <c:v>-65.223179329999994</c:v>
                </c:pt>
                <c:pt idx="3168">
                  <c:v>-65.06846487</c:v>
                </c:pt>
                <c:pt idx="3169">
                  <c:v>-64.203470440000004</c:v>
                </c:pt>
                <c:pt idx="3170">
                  <c:v>-65.642378829999998</c:v>
                </c:pt>
                <c:pt idx="3171">
                  <c:v>-64.311047189999996</c:v>
                </c:pt>
                <c:pt idx="3172">
                  <c:v>-64.589100060000007</c:v>
                </c:pt>
                <c:pt idx="3173">
                  <c:v>-64.69907216</c:v>
                </c:pt>
                <c:pt idx="3174">
                  <c:v>-65.116095860000001</c:v>
                </c:pt>
                <c:pt idx="3175">
                  <c:v>-66.353176129999994</c:v>
                </c:pt>
                <c:pt idx="3176">
                  <c:v>-65.579629819999994</c:v>
                </c:pt>
                <c:pt idx="3177">
                  <c:v>-65.39344251</c:v>
                </c:pt>
                <c:pt idx="3178">
                  <c:v>-63.954787289999999</c:v>
                </c:pt>
                <c:pt idx="3179">
                  <c:v>-65.208219799999995</c:v>
                </c:pt>
                <c:pt idx="3180">
                  <c:v>-65.59554636</c:v>
                </c:pt>
                <c:pt idx="3181">
                  <c:v>-65.548201890000001</c:v>
                </c:pt>
                <c:pt idx="3182">
                  <c:v>-66.849220970000005</c:v>
                </c:pt>
                <c:pt idx="3183">
                  <c:v>-66.428879649999999</c:v>
                </c:pt>
                <c:pt idx="3184">
                  <c:v>-65.687750820000005</c:v>
                </c:pt>
                <c:pt idx="3185">
                  <c:v>-65.810828549999997</c:v>
                </c:pt>
                <c:pt idx="3186">
                  <c:v>-64.63615265</c:v>
                </c:pt>
                <c:pt idx="3187">
                  <c:v>-64.465836510000003</c:v>
                </c:pt>
                <c:pt idx="3188">
                  <c:v>-65.037495879999994</c:v>
                </c:pt>
                <c:pt idx="3189">
                  <c:v>-65.441446720000002</c:v>
                </c:pt>
                <c:pt idx="3190">
                  <c:v>-65.548701500000007</c:v>
                </c:pt>
                <c:pt idx="3191">
                  <c:v>-65.239366070000003</c:v>
                </c:pt>
                <c:pt idx="3192">
                  <c:v>-63.398524780000002</c:v>
                </c:pt>
                <c:pt idx="3193">
                  <c:v>-64.295288369999994</c:v>
                </c:pt>
                <c:pt idx="3194">
                  <c:v>-65.810654510000006</c:v>
                </c:pt>
                <c:pt idx="3195">
                  <c:v>-65.672466529999994</c:v>
                </c:pt>
                <c:pt idx="3196">
                  <c:v>-65.053045929999996</c:v>
                </c:pt>
                <c:pt idx="3197">
                  <c:v>-64.636722890000001</c:v>
                </c:pt>
                <c:pt idx="3198">
                  <c:v>-63.521756590000003</c:v>
                </c:pt>
                <c:pt idx="3199">
                  <c:v>-65.563915510000001</c:v>
                </c:pt>
                <c:pt idx="3200">
                  <c:v>-65.548263950000006</c:v>
                </c:pt>
                <c:pt idx="3201">
                  <c:v>-63.846705589999999</c:v>
                </c:pt>
                <c:pt idx="3202">
                  <c:v>-66.166961999999998</c:v>
                </c:pt>
                <c:pt idx="3203">
                  <c:v>-63.877859430000001</c:v>
                </c:pt>
                <c:pt idx="3204">
                  <c:v>-65.687671699999996</c:v>
                </c:pt>
                <c:pt idx="3205">
                  <c:v>-66.028254500000003</c:v>
                </c:pt>
                <c:pt idx="3206">
                  <c:v>-65.579732239999998</c:v>
                </c:pt>
                <c:pt idx="3207">
                  <c:v>-64.727685600000001</c:v>
                </c:pt>
                <c:pt idx="3208">
                  <c:v>-66.786413210000006</c:v>
                </c:pt>
                <c:pt idx="3209">
                  <c:v>-65.052963210000001</c:v>
                </c:pt>
                <c:pt idx="3210">
                  <c:v>-65.920939379999993</c:v>
                </c:pt>
                <c:pt idx="3211">
                  <c:v>-64.806218299999998</c:v>
                </c:pt>
                <c:pt idx="3212">
                  <c:v>-64.667348739999994</c:v>
                </c:pt>
                <c:pt idx="3213">
                  <c:v>-64.636188349999998</c:v>
                </c:pt>
                <c:pt idx="3214">
                  <c:v>-65.116212950000005</c:v>
                </c:pt>
                <c:pt idx="3215">
                  <c:v>-64.001500980000003</c:v>
                </c:pt>
                <c:pt idx="3216">
                  <c:v>-65.13148717</c:v>
                </c:pt>
                <c:pt idx="3217">
                  <c:v>-65.889681190000005</c:v>
                </c:pt>
                <c:pt idx="3218">
                  <c:v>-63.244384650000001</c:v>
                </c:pt>
                <c:pt idx="3219">
                  <c:v>-66.028975819999999</c:v>
                </c:pt>
                <c:pt idx="3220">
                  <c:v>-66.445864209999996</c:v>
                </c:pt>
                <c:pt idx="3221">
                  <c:v>-65.811060459999993</c:v>
                </c:pt>
                <c:pt idx="3222">
                  <c:v>-65.687190509999994</c:v>
                </c:pt>
                <c:pt idx="3223">
                  <c:v>-65.239448949999996</c:v>
                </c:pt>
                <c:pt idx="3224">
                  <c:v>-64.513204740000006</c:v>
                </c:pt>
                <c:pt idx="3225">
                  <c:v>-64.683567550000006</c:v>
                </c:pt>
                <c:pt idx="3226">
                  <c:v>-64.913952210000005</c:v>
                </c:pt>
                <c:pt idx="3227">
                  <c:v>-64.203708539999994</c:v>
                </c:pt>
                <c:pt idx="3228">
                  <c:v>-65.488467009999994</c:v>
                </c:pt>
                <c:pt idx="3229">
                  <c:v>-64.620788869999998</c:v>
                </c:pt>
                <c:pt idx="3230">
                  <c:v>-66.199061999999998</c:v>
                </c:pt>
                <c:pt idx="3231">
                  <c:v>-65.735651050000001</c:v>
                </c:pt>
                <c:pt idx="3232">
                  <c:v>-65.05326153</c:v>
                </c:pt>
                <c:pt idx="3233">
                  <c:v>-65.006307289999995</c:v>
                </c:pt>
                <c:pt idx="3234">
                  <c:v>-63.723641069999999</c:v>
                </c:pt>
                <c:pt idx="3235">
                  <c:v>-63.739866980000002</c:v>
                </c:pt>
                <c:pt idx="3236">
                  <c:v>-65.410118030000007</c:v>
                </c:pt>
                <c:pt idx="3237">
                  <c:v>-65.068728399999998</c:v>
                </c:pt>
                <c:pt idx="3238">
                  <c:v>-66.214302250000003</c:v>
                </c:pt>
                <c:pt idx="3239">
                  <c:v>-65.949919960000003</c:v>
                </c:pt>
                <c:pt idx="3240">
                  <c:v>-65.147750070000001</c:v>
                </c:pt>
                <c:pt idx="3241">
                  <c:v>-65.564224010000004</c:v>
                </c:pt>
                <c:pt idx="3242">
                  <c:v>-64.743840599999999</c:v>
                </c:pt>
                <c:pt idx="3243">
                  <c:v>-65.037572030000007</c:v>
                </c:pt>
                <c:pt idx="3244">
                  <c:v>-65.394132369999994</c:v>
                </c:pt>
                <c:pt idx="3245">
                  <c:v>-64.696919269999995</c:v>
                </c:pt>
                <c:pt idx="3246">
                  <c:v>-67.111528419999999</c:v>
                </c:pt>
                <c:pt idx="3247">
                  <c:v>-64.326884930000006</c:v>
                </c:pt>
                <c:pt idx="3248">
                  <c:v>-64.513270980000001</c:v>
                </c:pt>
                <c:pt idx="3249">
                  <c:v>-64.683276169999999</c:v>
                </c:pt>
                <c:pt idx="3250">
                  <c:v>-66.106796309999993</c:v>
                </c:pt>
                <c:pt idx="3251">
                  <c:v>-64.4665198</c:v>
                </c:pt>
                <c:pt idx="3252">
                  <c:v>-65.255325020000001</c:v>
                </c:pt>
                <c:pt idx="3253">
                  <c:v>-65.053923409999996</c:v>
                </c:pt>
                <c:pt idx="3254">
                  <c:v>-63.538383439999997</c:v>
                </c:pt>
                <c:pt idx="3255">
                  <c:v>-64.002521580000007</c:v>
                </c:pt>
                <c:pt idx="3256">
                  <c:v>-64.89943787</c:v>
                </c:pt>
                <c:pt idx="3257">
                  <c:v>-65.596092510000005</c:v>
                </c:pt>
                <c:pt idx="3258">
                  <c:v>-65.239406340000002</c:v>
                </c:pt>
                <c:pt idx="3259">
                  <c:v>-65.751128629999997</c:v>
                </c:pt>
                <c:pt idx="3260">
                  <c:v>-66.353707400000005</c:v>
                </c:pt>
                <c:pt idx="3261">
                  <c:v>-63.56906575</c:v>
                </c:pt>
                <c:pt idx="3262">
                  <c:v>-63.740069669999997</c:v>
                </c:pt>
                <c:pt idx="3263">
                  <c:v>-65.177048240000005</c:v>
                </c:pt>
                <c:pt idx="3264">
                  <c:v>-65.378436879999995</c:v>
                </c:pt>
                <c:pt idx="3265">
                  <c:v>-65.363210580000001</c:v>
                </c:pt>
                <c:pt idx="3266">
                  <c:v>-65.378853719999995</c:v>
                </c:pt>
                <c:pt idx="3267">
                  <c:v>-64.466807029999998</c:v>
                </c:pt>
                <c:pt idx="3268">
                  <c:v>-65.889758279999995</c:v>
                </c:pt>
                <c:pt idx="3269">
                  <c:v>-66.107585950000001</c:v>
                </c:pt>
                <c:pt idx="3270">
                  <c:v>-65.719523480000007</c:v>
                </c:pt>
                <c:pt idx="3271">
                  <c:v>-65.688175130000005</c:v>
                </c:pt>
                <c:pt idx="3272">
                  <c:v>-65.58022665</c:v>
                </c:pt>
                <c:pt idx="3273">
                  <c:v>-64.930603779999998</c:v>
                </c:pt>
                <c:pt idx="3274">
                  <c:v>-65.874333489999998</c:v>
                </c:pt>
                <c:pt idx="3275">
                  <c:v>-65.889497230000003</c:v>
                </c:pt>
                <c:pt idx="3276">
                  <c:v>-65.099992380000003</c:v>
                </c:pt>
                <c:pt idx="3277">
                  <c:v>-66.647544589999995</c:v>
                </c:pt>
                <c:pt idx="3278">
                  <c:v>-64.775914630000003</c:v>
                </c:pt>
                <c:pt idx="3279">
                  <c:v>-65.410114739999997</c:v>
                </c:pt>
                <c:pt idx="3280">
                  <c:v>-65.394286949999994</c:v>
                </c:pt>
                <c:pt idx="3281">
                  <c:v>-65.703459530000003</c:v>
                </c:pt>
                <c:pt idx="3282">
                  <c:v>-65.890061239999994</c:v>
                </c:pt>
                <c:pt idx="3283">
                  <c:v>-64.327084319999997</c:v>
                </c:pt>
                <c:pt idx="3284">
                  <c:v>-64.093293320000001</c:v>
                </c:pt>
                <c:pt idx="3285">
                  <c:v>-65.084545509999998</c:v>
                </c:pt>
                <c:pt idx="3286">
                  <c:v>-66.012345019999998</c:v>
                </c:pt>
                <c:pt idx="3287">
                  <c:v>-65.702938660000001</c:v>
                </c:pt>
                <c:pt idx="3288">
                  <c:v>-65.301834380000003</c:v>
                </c:pt>
                <c:pt idx="3289">
                  <c:v>-65.116342739999993</c:v>
                </c:pt>
                <c:pt idx="3290">
                  <c:v>-64.449784140000006</c:v>
                </c:pt>
                <c:pt idx="3291">
                  <c:v>-65.840935270000003</c:v>
                </c:pt>
                <c:pt idx="3292">
                  <c:v>-65.269796490000004</c:v>
                </c:pt>
                <c:pt idx="3293">
                  <c:v>-65.671017250000006</c:v>
                </c:pt>
                <c:pt idx="3294">
                  <c:v>-64.139775259999993</c:v>
                </c:pt>
                <c:pt idx="3295">
                  <c:v>-64.80553845</c:v>
                </c:pt>
                <c:pt idx="3296">
                  <c:v>-65.130417820000005</c:v>
                </c:pt>
                <c:pt idx="3297">
                  <c:v>-65.286466730000001</c:v>
                </c:pt>
                <c:pt idx="3298">
                  <c:v>-64.481466470000001</c:v>
                </c:pt>
                <c:pt idx="3299">
                  <c:v>-64.465864890000006</c:v>
                </c:pt>
                <c:pt idx="3300">
                  <c:v>-64.080250100000001</c:v>
                </c:pt>
                <c:pt idx="3301">
                  <c:v>-64.961123240000006</c:v>
                </c:pt>
                <c:pt idx="3302">
                  <c:v>-64.898612940000007</c:v>
                </c:pt>
                <c:pt idx="3303">
                  <c:v>-65.116670429999999</c:v>
                </c:pt>
                <c:pt idx="3304">
                  <c:v>-64.698508000000004</c:v>
                </c:pt>
                <c:pt idx="3305">
                  <c:v>-65.318186359999999</c:v>
                </c:pt>
                <c:pt idx="3306">
                  <c:v>-64.358434320000001</c:v>
                </c:pt>
                <c:pt idx="3307">
                  <c:v>-66.290879489999995</c:v>
                </c:pt>
                <c:pt idx="3308">
                  <c:v>-64.358454330000001</c:v>
                </c:pt>
                <c:pt idx="3309">
                  <c:v>-66.369504669999998</c:v>
                </c:pt>
                <c:pt idx="3310">
                  <c:v>-65.488892730000003</c:v>
                </c:pt>
                <c:pt idx="3311">
                  <c:v>-64.387355760000005</c:v>
                </c:pt>
                <c:pt idx="3312">
                  <c:v>-65.377959559999994</c:v>
                </c:pt>
                <c:pt idx="3313">
                  <c:v>-65.409943209999994</c:v>
                </c:pt>
                <c:pt idx="3314">
                  <c:v>-65.053138649999994</c:v>
                </c:pt>
                <c:pt idx="3315">
                  <c:v>-65.302143509999993</c:v>
                </c:pt>
                <c:pt idx="3316">
                  <c:v>-66.430084190000002</c:v>
                </c:pt>
                <c:pt idx="3317">
                  <c:v>-65.116390409999994</c:v>
                </c:pt>
                <c:pt idx="3318">
                  <c:v>-65.271143769999995</c:v>
                </c:pt>
                <c:pt idx="3319">
                  <c:v>-66.307016300000001</c:v>
                </c:pt>
                <c:pt idx="3320">
                  <c:v>-65.735820009999998</c:v>
                </c:pt>
                <c:pt idx="3321">
                  <c:v>-66.40147168</c:v>
                </c:pt>
                <c:pt idx="3322">
                  <c:v>-65.24033378</c:v>
                </c:pt>
                <c:pt idx="3323">
                  <c:v>-64.637079349999993</c:v>
                </c:pt>
                <c:pt idx="3324">
                  <c:v>-64.359373939999998</c:v>
                </c:pt>
                <c:pt idx="3325">
                  <c:v>-64.20403331</c:v>
                </c:pt>
                <c:pt idx="3326">
                  <c:v>-66.739605139999995</c:v>
                </c:pt>
                <c:pt idx="3327">
                  <c:v>-65.596645809999998</c:v>
                </c:pt>
                <c:pt idx="3328">
                  <c:v>-65.287328639999998</c:v>
                </c:pt>
                <c:pt idx="3329">
                  <c:v>-65.472695299999998</c:v>
                </c:pt>
                <c:pt idx="3330">
                  <c:v>-65.890328719999999</c:v>
                </c:pt>
                <c:pt idx="3331">
                  <c:v>-65.766935680000003</c:v>
                </c:pt>
                <c:pt idx="3332">
                  <c:v>-65.56506847</c:v>
                </c:pt>
                <c:pt idx="3333">
                  <c:v>-65.874117409999997</c:v>
                </c:pt>
                <c:pt idx="3334">
                  <c:v>-65.207882369999993</c:v>
                </c:pt>
                <c:pt idx="3335">
                  <c:v>-65.208310479999994</c:v>
                </c:pt>
                <c:pt idx="3336">
                  <c:v>-65.069230300000001</c:v>
                </c:pt>
                <c:pt idx="3337">
                  <c:v>-65.271222629999997</c:v>
                </c:pt>
                <c:pt idx="3338">
                  <c:v>-66.353963899999997</c:v>
                </c:pt>
                <c:pt idx="3339">
                  <c:v>-65.393912099999994</c:v>
                </c:pt>
                <c:pt idx="3340">
                  <c:v>-65.394177959999993</c:v>
                </c:pt>
                <c:pt idx="3341">
                  <c:v>-64.774903589999994</c:v>
                </c:pt>
                <c:pt idx="3342">
                  <c:v>-65.346148650000003</c:v>
                </c:pt>
                <c:pt idx="3343">
                  <c:v>-65.053075829999997</c:v>
                </c:pt>
                <c:pt idx="3344">
                  <c:v>-66.971915019999997</c:v>
                </c:pt>
                <c:pt idx="3345">
                  <c:v>-64.898419730000001</c:v>
                </c:pt>
                <c:pt idx="3346">
                  <c:v>-65.517009419999994</c:v>
                </c:pt>
                <c:pt idx="3347">
                  <c:v>-63.78423007</c:v>
                </c:pt>
                <c:pt idx="3348">
                  <c:v>-65.223759670000007</c:v>
                </c:pt>
                <c:pt idx="3349">
                  <c:v>-64.636001980000003</c:v>
                </c:pt>
                <c:pt idx="3350">
                  <c:v>-65.671811750000003</c:v>
                </c:pt>
                <c:pt idx="3351">
                  <c:v>-64.188175950000002</c:v>
                </c:pt>
                <c:pt idx="3352">
                  <c:v>-65.656339489999993</c:v>
                </c:pt>
                <c:pt idx="3353">
                  <c:v>-64.759163009999995</c:v>
                </c:pt>
                <c:pt idx="3354">
                  <c:v>-65.302737379999996</c:v>
                </c:pt>
                <c:pt idx="3355">
                  <c:v>-64.806825739999994</c:v>
                </c:pt>
                <c:pt idx="3356">
                  <c:v>-65.703455880000007</c:v>
                </c:pt>
                <c:pt idx="3357">
                  <c:v>-64.326963030000002</c:v>
                </c:pt>
                <c:pt idx="3358">
                  <c:v>-65.100595170000005</c:v>
                </c:pt>
                <c:pt idx="3359">
                  <c:v>-66.738694839999994</c:v>
                </c:pt>
                <c:pt idx="3360">
                  <c:v>-64.342709450000001</c:v>
                </c:pt>
                <c:pt idx="3361">
                  <c:v>-65.671960279999993</c:v>
                </c:pt>
                <c:pt idx="3362">
                  <c:v>-65.378646290000006</c:v>
                </c:pt>
                <c:pt idx="3363">
                  <c:v>-64.26298319</c:v>
                </c:pt>
                <c:pt idx="3364">
                  <c:v>-64.94496771</c:v>
                </c:pt>
                <c:pt idx="3365">
                  <c:v>-64.156443690000003</c:v>
                </c:pt>
                <c:pt idx="3366">
                  <c:v>-65.532643759999999</c:v>
                </c:pt>
                <c:pt idx="3367">
                  <c:v>-64.683449620000005</c:v>
                </c:pt>
                <c:pt idx="3368">
                  <c:v>-64.544008969999993</c:v>
                </c:pt>
                <c:pt idx="3369">
                  <c:v>-64.49677844</c:v>
                </c:pt>
                <c:pt idx="3370">
                  <c:v>-66.027768750000007</c:v>
                </c:pt>
                <c:pt idx="3371">
                  <c:v>-65.547932869999997</c:v>
                </c:pt>
                <c:pt idx="3372">
                  <c:v>-64.621213339999997</c:v>
                </c:pt>
                <c:pt idx="3373">
                  <c:v>-65.703010289999995</c:v>
                </c:pt>
                <c:pt idx="3374">
                  <c:v>-63.569168830000002</c:v>
                </c:pt>
                <c:pt idx="3375">
                  <c:v>-64.279662349999995</c:v>
                </c:pt>
                <c:pt idx="3376">
                  <c:v>-64.807083370000001</c:v>
                </c:pt>
                <c:pt idx="3377">
                  <c:v>-65.595258319999999</c:v>
                </c:pt>
                <c:pt idx="3378">
                  <c:v>-65.115910769999999</c:v>
                </c:pt>
                <c:pt idx="3379">
                  <c:v>-65.378205339999994</c:v>
                </c:pt>
                <c:pt idx="3380">
                  <c:v>-64.219258060000001</c:v>
                </c:pt>
                <c:pt idx="3381">
                  <c:v>-64.513338160000004</c:v>
                </c:pt>
                <c:pt idx="3382">
                  <c:v>-66.183639940000006</c:v>
                </c:pt>
                <c:pt idx="3383">
                  <c:v>-63.986508409999999</c:v>
                </c:pt>
                <c:pt idx="3384">
                  <c:v>-64.295433459999998</c:v>
                </c:pt>
                <c:pt idx="3385">
                  <c:v>-65.255465849999993</c:v>
                </c:pt>
                <c:pt idx="3386">
                  <c:v>-64.976622660000004</c:v>
                </c:pt>
                <c:pt idx="3387">
                  <c:v>-63.475060259999999</c:v>
                </c:pt>
                <c:pt idx="3388">
                  <c:v>-65.053511470000004</c:v>
                </c:pt>
                <c:pt idx="3389">
                  <c:v>-64.683624820000006</c:v>
                </c:pt>
                <c:pt idx="3390">
                  <c:v>-65.25554751</c:v>
                </c:pt>
                <c:pt idx="3391">
                  <c:v>-65.470744420000003</c:v>
                </c:pt>
                <c:pt idx="3392">
                  <c:v>-64.775466969999997</c:v>
                </c:pt>
                <c:pt idx="3393">
                  <c:v>-65.596594809999999</c:v>
                </c:pt>
                <c:pt idx="3394">
                  <c:v>-65.532783010000003</c:v>
                </c:pt>
                <c:pt idx="3395">
                  <c:v>-65.564672380000005</c:v>
                </c:pt>
                <c:pt idx="3396">
                  <c:v>-63.506452119999999</c:v>
                </c:pt>
                <c:pt idx="3397">
                  <c:v>-65.810766729999997</c:v>
                </c:pt>
                <c:pt idx="3398">
                  <c:v>-65.25523364</c:v>
                </c:pt>
                <c:pt idx="3399">
                  <c:v>-64.930231489999997</c:v>
                </c:pt>
                <c:pt idx="3400">
                  <c:v>-64.588943900000004</c:v>
                </c:pt>
                <c:pt idx="3401">
                  <c:v>-64.822294769999999</c:v>
                </c:pt>
                <c:pt idx="3402">
                  <c:v>-65.719693500000005</c:v>
                </c:pt>
                <c:pt idx="3403">
                  <c:v>-64.914627850000002</c:v>
                </c:pt>
                <c:pt idx="3404">
                  <c:v>-65.115994619999995</c:v>
                </c:pt>
                <c:pt idx="3405">
                  <c:v>-64.450832270000006</c:v>
                </c:pt>
                <c:pt idx="3406">
                  <c:v>-65.271094399999996</c:v>
                </c:pt>
                <c:pt idx="3407">
                  <c:v>-65.4860805</c:v>
                </c:pt>
                <c:pt idx="3408">
                  <c:v>-65.207858150000007</c:v>
                </c:pt>
                <c:pt idx="3409">
                  <c:v>-65.409767889999998</c:v>
                </c:pt>
                <c:pt idx="3410">
                  <c:v>-65.302299520000005</c:v>
                </c:pt>
                <c:pt idx="3411">
                  <c:v>-64.680578870000005</c:v>
                </c:pt>
                <c:pt idx="3412">
                  <c:v>-64.172305359999996</c:v>
                </c:pt>
                <c:pt idx="3413">
                  <c:v>-64.605018000000001</c:v>
                </c:pt>
                <c:pt idx="3414">
                  <c:v>-64.914719009999999</c:v>
                </c:pt>
                <c:pt idx="3415">
                  <c:v>-63.105473519999997</c:v>
                </c:pt>
                <c:pt idx="3416">
                  <c:v>-65.255415119999995</c:v>
                </c:pt>
                <c:pt idx="3417">
                  <c:v>-62.887908420000002</c:v>
                </c:pt>
                <c:pt idx="3418">
                  <c:v>-63.87844355</c:v>
                </c:pt>
                <c:pt idx="3419">
                  <c:v>-65.564759679999995</c:v>
                </c:pt>
                <c:pt idx="3420">
                  <c:v>-65.873581830000006</c:v>
                </c:pt>
                <c:pt idx="3421">
                  <c:v>-65.255190089999999</c:v>
                </c:pt>
                <c:pt idx="3422">
                  <c:v>-66.16783787</c:v>
                </c:pt>
                <c:pt idx="3423">
                  <c:v>-65.826597140000004</c:v>
                </c:pt>
                <c:pt idx="3424">
                  <c:v>-63.831747159999999</c:v>
                </c:pt>
                <c:pt idx="3425">
                  <c:v>-63.615630690000003</c:v>
                </c:pt>
                <c:pt idx="3426">
                  <c:v>-63.307219189999998</c:v>
                </c:pt>
                <c:pt idx="3427">
                  <c:v>-67.575587029999994</c:v>
                </c:pt>
                <c:pt idx="3428">
                  <c:v>-63.43082004</c:v>
                </c:pt>
                <c:pt idx="3429">
                  <c:v>-66.925658440000007</c:v>
                </c:pt>
                <c:pt idx="3430">
                  <c:v>-64.172205099999999</c:v>
                </c:pt>
                <c:pt idx="3431">
                  <c:v>-65.286623449999993</c:v>
                </c:pt>
                <c:pt idx="3432">
                  <c:v>-64.759527550000001</c:v>
                </c:pt>
                <c:pt idx="3433">
                  <c:v>-64.435119029999996</c:v>
                </c:pt>
                <c:pt idx="3434">
                  <c:v>-64.807116449999995</c:v>
                </c:pt>
                <c:pt idx="3435">
                  <c:v>-65.580304049999995</c:v>
                </c:pt>
                <c:pt idx="3436">
                  <c:v>-64.775974599999998</c:v>
                </c:pt>
                <c:pt idx="3437">
                  <c:v>-64.29547359</c:v>
                </c:pt>
                <c:pt idx="3438">
                  <c:v>-64.481938249999999</c:v>
                </c:pt>
                <c:pt idx="3439">
                  <c:v>-65.378058350000003</c:v>
                </c:pt>
                <c:pt idx="3440">
                  <c:v>-66.167724609999993</c:v>
                </c:pt>
                <c:pt idx="3441">
                  <c:v>-64.636036739999994</c:v>
                </c:pt>
                <c:pt idx="3442">
                  <c:v>-65.425852680000006</c:v>
                </c:pt>
                <c:pt idx="3443">
                  <c:v>-66.028763699999999</c:v>
                </c:pt>
                <c:pt idx="3444">
                  <c:v>-65.548677560000002</c:v>
                </c:pt>
                <c:pt idx="3445">
                  <c:v>-64.374237699999995</c:v>
                </c:pt>
                <c:pt idx="3446">
                  <c:v>-64.977078270000007</c:v>
                </c:pt>
                <c:pt idx="3447">
                  <c:v>-66.184192440000004</c:v>
                </c:pt>
                <c:pt idx="3448">
                  <c:v>-65.116166039999996</c:v>
                </c:pt>
                <c:pt idx="3449">
                  <c:v>-64.466663359999998</c:v>
                </c:pt>
                <c:pt idx="3450">
                  <c:v>-65.734856660000005</c:v>
                </c:pt>
                <c:pt idx="3451">
                  <c:v>-66.044601689999993</c:v>
                </c:pt>
                <c:pt idx="3452">
                  <c:v>-63.724461220000002</c:v>
                </c:pt>
                <c:pt idx="3453">
                  <c:v>-64.961556220000006</c:v>
                </c:pt>
                <c:pt idx="3454">
                  <c:v>-64.775507300000001</c:v>
                </c:pt>
                <c:pt idx="3455">
                  <c:v>-64.696296619999998</c:v>
                </c:pt>
                <c:pt idx="3456">
                  <c:v>-64.172517099999993</c:v>
                </c:pt>
                <c:pt idx="3457">
                  <c:v>-64.636528040000002</c:v>
                </c:pt>
                <c:pt idx="3458">
                  <c:v>-64.945710430000005</c:v>
                </c:pt>
                <c:pt idx="3459">
                  <c:v>-65.223743420000005</c:v>
                </c:pt>
                <c:pt idx="3460">
                  <c:v>-64.838020850000007</c:v>
                </c:pt>
                <c:pt idx="3461">
                  <c:v>-65.826850989999997</c:v>
                </c:pt>
                <c:pt idx="3462">
                  <c:v>-65.611653369999999</c:v>
                </c:pt>
                <c:pt idx="3463">
                  <c:v>-64.311593889999997</c:v>
                </c:pt>
                <c:pt idx="3464">
                  <c:v>-66.028357159999999</c:v>
                </c:pt>
                <c:pt idx="3465">
                  <c:v>-64.542010439999999</c:v>
                </c:pt>
                <c:pt idx="3466">
                  <c:v>-64.961372800000007</c:v>
                </c:pt>
                <c:pt idx="3467">
                  <c:v>-66.508306759999996</c:v>
                </c:pt>
                <c:pt idx="3468">
                  <c:v>-64.683988339999999</c:v>
                </c:pt>
                <c:pt idx="3469">
                  <c:v>-65.147590510000001</c:v>
                </c:pt>
                <c:pt idx="3470">
                  <c:v>-66.338081090000003</c:v>
                </c:pt>
                <c:pt idx="3471">
                  <c:v>-64.930551679999994</c:v>
                </c:pt>
                <c:pt idx="3472">
                  <c:v>-65.874078440000005</c:v>
                </c:pt>
                <c:pt idx="3473">
                  <c:v>-65.378649429999996</c:v>
                </c:pt>
                <c:pt idx="3474">
                  <c:v>-65.981864990000005</c:v>
                </c:pt>
                <c:pt idx="3475">
                  <c:v>-64.481887450000002</c:v>
                </c:pt>
                <c:pt idx="3476">
                  <c:v>-64.977433529999999</c:v>
                </c:pt>
                <c:pt idx="3477">
                  <c:v>-65.782252380000003</c:v>
                </c:pt>
                <c:pt idx="3478">
                  <c:v>-65.253874920000001</c:v>
                </c:pt>
                <c:pt idx="3479">
                  <c:v>-65.579886799999997</c:v>
                </c:pt>
                <c:pt idx="3480">
                  <c:v>-65.904120349999999</c:v>
                </c:pt>
                <c:pt idx="3481">
                  <c:v>-63.846139669999999</c:v>
                </c:pt>
                <c:pt idx="3482">
                  <c:v>-64.698536799999999</c:v>
                </c:pt>
                <c:pt idx="3483">
                  <c:v>-65.286484770000001</c:v>
                </c:pt>
                <c:pt idx="3484">
                  <c:v>-64.991827549999996</c:v>
                </c:pt>
                <c:pt idx="3485">
                  <c:v>-66.011603129999997</c:v>
                </c:pt>
                <c:pt idx="3486">
                  <c:v>-64.341370139999995</c:v>
                </c:pt>
                <c:pt idx="3487">
                  <c:v>-64.357168029999997</c:v>
                </c:pt>
                <c:pt idx="3488">
                  <c:v>-64.139640940000007</c:v>
                </c:pt>
                <c:pt idx="3489">
                  <c:v>-64.650600319999995</c:v>
                </c:pt>
                <c:pt idx="3490">
                  <c:v>-65.794498820000001</c:v>
                </c:pt>
                <c:pt idx="3491">
                  <c:v>-65.408898320000006</c:v>
                </c:pt>
                <c:pt idx="3492">
                  <c:v>-64.512788409999999</c:v>
                </c:pt>
                <c:pt idx="3493">
                  <c:v>-65.702349229999996</c:v>
                </c:pt>
                <c:pt idx="3494">
                  <c:v>-65.455869789999994</c:v>
                </c:pt>
                <c:pt idx="3495">
                  <c:v>-64.774185020000004</c:v>
                </c:pt>
                <c:pt idx="3496">
                  <c:v>-65.609945269999997</c:v>
                </c:pt>
                <c:pt idx="3497">
                  <c:v>-64.913001940000001</c:v>
                </c:pt>
                <c:pt idx="3498">
                  <c:v>-64.635003470000001</c:v>
                </c:pt>
                <c:pt idx="3499">
                  <c:v>-64.14154379</c:v>
                </c:pt>
                <c:pt idx="3500">
                  <c:v>-64.838530879999993</c:v>
                </c:pt>
                <c:pt idx="3501">
                  <c:v>-65.766680870000002</c:v>
                </c:pt>
                <c:pt idx="3502">
                  <c:v>-65.255035930000005</c:v>
                </c:pt>
                <c:pt idx="3503">
                  <c:v>-65.271059719999997</c:v>
                </c:pt>
                <c:pt idx="3504">
                  <c:v>-63.212385640000001</c:v>
                </c:pt>
                <c:pt idx="3505">
                  <c:v>-66.802198630000007</c:v>
                </c:pt>
                <c:pt idx="3506">
                  <c:v>-65.347061080000003</c:v>
                </c:pt>
                <c:pt idx="3507">
                  <c:v>-65.703668410000006</c:v>
                </c:pt>
                <c:pt idx="3508">
                  <c:v>-65.874131109999993</c:v>
                </c:pt>
                <c:pt idx="3509">
                  <c:v>-66.076118100000002</c:v>
                </c:pt>
                <c:pt idx="3510">
                  <c:v>-65.255387749999997</c:v>
                </c:pt>
                <c:pt idx="3511">
                  <c:v>-66.013408699999999</c:v>
                </c:pt>
                <c:pt idx="3512">
                  <c:v>-64.450364820000004</c:v>
                </c:pt>
                <c:pt idx="3513">
                  <c:v>-65.441587380000001</c:v>
                </c:pt>
                <c:pt idx="3514">
                  <c:v>-65.533412440000006</c:v>
                </c:pt>
                <c:pt idx="3515">
                  <c:v>-66.044751899999994</c:v>
                </c:pt>
                <c:pt idx="3516">
                  <c:v>-65.085106920000001</c:v>
                </c:pt>
                <c:pt idx="3517">
                  <c:v>-64.652627100000004</c:v>
                </c:pt>
                <c:pt idx="3518">
                  <c:v>-65.255331889999994</c:v>
                </c:pt>
                <c:pt idx="3519">
                  <c:v>-66.321872959999993</c:v>
                </c:pt>
                <c:pt idx="3520">
                  <c:v>-64.450131150000004</c:v>
                </c:pt>
                <c:pt idx="3521">
                  <c:v>-65.517664580000002</c:v>
                </c:pt>
                <c:pt idx="3522">
                  <c:v>-64.636926869999996</c:v>
                </c:pt>
                <c:pt idx="3523">
                  <c:v>-64.993196190000006</c:v>
                </c:pt>
                <c:pt idx="3524">
                  <c:v>-64.744019510000001</c:v>
                </c:pt>
                <c:pt idx="3525">
                  <c:v>-64.946535179999998</c:v>
                </c:pt>
                <c:pt idx="3526">
                  <c:v>-63.430639620000001</c:v>
                </c:pt>
                <c:pt idx="3527">
                  <c:v>-64.807218500000005</c:v>
                </c:pt>
                <c:pt idx="3528">
                  <c:v>-65.549715789999993</c:v>
                </c:pt>
                <c:pt idx="3529">
                  <c:v>-64.466137239999995</c:v>
                </c:pt>
                <c:pt idx="3530">
                  <c:v>-65.255377879999998</c:v>
                </c:pt>
                <c:pt idx="3531">
                  <c:v>-65.766943800000007</c:v>
                </c:pt>
                <c:pt idx="3532">
                  <c:v>-65.842579220000005</c:v>
                </c:pt>
                <c:pt idx="3533">
                  <c:v>-66.647806889999998</c:v>
                </c:pt>
                <c:pt idx="3534">
                  <c:v>-64.172308169999994</c:v>
                </c:pt>
                <c:pt idx="3535">
                  <c:v>-63.645901250000001</c:v>
                </c:pt>
                <c:pt idx="3536">
                  <c:v>-64.017397930000001</c:v>
                </c:pt>
                <c:pt idx="3537">
                  <c:v>-64.775439550000002</c:v>
                </c:pt>
                <c:pt idx="3538">
                  <c:v>-64.187865779999996</c:v>
                </c:pt>
                <c:pt idx="3539">
                  <c:v>-65.4099109</c:v>
                </c:pt>
                <c:pt idx="3540">
                  <c:v>-66.199360249999998</c:v>
                </c:pt>
                <c:pt idx="3541">
                  <c:v>-65.425536620000003</c:v>
                </c:pt>
                <c:pt idx="3542">
                  <c:v>-65.735137649999999</c:v>
                </c:pt>
                <c:pt idx="3543">
                  <c:v>-66.631780840000005</c:v>
                </c:pt>
                <c:pt idx="3544">
                  <c:v>-64.280249800000007</c:v>
                </c:pt>
                <c:pt idx="3545">
                  <c:v>-65.410052239999999</c:v>
                </c:pt>
                <c:pt idx="3546">
                  <c:v>-65.037510859999998</c:v>
                </c:pt>
                <c:pt idx="3547">
                  <c:v>-65.362979920000001</c:v>
                </c:pt>
                <c:pt idx="3548">
                  <c:v>-64.481724510000006</c:v>
                </c:pt>
                <c:pt idx="3549">
                  <c:v>-65.735017049999996</c:v>
                </c:pt>
                <c:pt idx="3550">
                  <c:v>-64.807014559999999</c:v>
                </c:pt>
                <c:pt idx="3551">
                  <c:v>-64.791356570000005</c:v>
                </c:pt>
                <c:pt idx="3552">
                  <c:v>-65.890073689999994</c:v>
                </c:pt>
                <c:pt idx="3553">
                  <c:v>-65.148365319999996</c:v>
                </c:pt>
                <c:pt idx="3554">
                  <c:v>-65.611408159999996</c:v>
                </c:pt>
                <c:pt idx="3555">
                  <c:v>-65.937286029999996</c:v>
                </c:pt>
                <c:pt idx="3556">
                  <c:v>-65.116111309999994</c:v>
                </c:pt>
                <c:pt idx="3557">
                  <c:v>-64.140852199999998</c:v>
                </c:pt>
                <c:pt idx="3558">
                  <c:v>-64.683158860000006</c:v>
                </c:pt>
                <c:pt idx="3559">
                  <c:v>-65.271608749999999</c:v>
                </c:pt>
                <c:pt idx="3560">
                  <c:v>-64.560423029999995</c:v>
                </c:pt>
                <c:pt idx="3561">
                  <c:v>-64.513235429999995</c:v>
                </c:pt>
                <c:pt idx="3562">
                  <c:v>-64.807677100000006</c:v>
                </c:pt>
                <c:pt idx="3563">
                  <c:v>-65.564840500000003</c:v>
                </c:pt>
                <c:pt idx="3564">
                  <c:v>-65.347511850000004</c:v>
                </c:pt>
                <c:pt idx="3565">
                  <c:v>-64.976537059999998</c:v>
                </c:pt>
                <c:pt idx="3566">
                  <c:v>-64.481928080000003</c:v>
                </c:pt>
                <c:pt idx="3567">
                  <c:v>-64.977904030000005</c:v>
                </c:pt>
                <c:pt idx="3568">
                  <c:v>-65.798041600000005</c:v>
                </c:pt>
                <c:pt idx="3569">
                  <c:v>-65.502019739999994</c:v>
                </c:pt>
                <c:pt idx="3570">
                  <c:v>-64.29625566</c:v>
                </c:pt>
                <c:pt idx="3571">
                  <c:v>-65.905728969999998</c:v>
                </c:pt>
                <c:pt idx="3572">
                  <c:v>-64.605279670000002</c:v>
                </c:pt>
                <c:pt idx="3573">
                  <c:v>-64.033040349999993</c:v>
                </c:pt>
                <c:pt idx="3574">
                  <c:v>-66.044630819999995</c:v>
                </c:pt>
                <c:pt idx="3575">
                  <c:v>-64.528977659999995</c:v>
                </c:pt>
                <c:pt idx="3576">
                  <c:v>-65.656417860000005</c:v>
                </c:pt>
                <c:pt idx="3577">
                  <c:v>-64.29586888</c:v>
                </c:pt>
                <c:pt idx="3578">
                  <c:v>-65.858151699999993</c:v>
                </c:pt>
                <c:pt idx="3579">
                  <c:v>-65.286838750000001</c:v>
                </c:pt>
                <c:pt idx="3580">
                  <c:v>-65.87380641</c:v>
                </c:pt>
                <c:pt idx="3581">
                  <c:v>-64.125302770000005</c:v>
                </c:pt>
                <c:pt idx="3582">
                  <c:v>-64.652458039999999</c:v>
                </c:pt>
                <c:pt idx="3583">
                  <c:v>-65.255672559999994</c:v>
                </c:pt>
                <c:pt idx="3584">
                  <c:v>-64.018045099999995</c:v>
                </c:pt>
                <c:pt idx="3585">
                  <c:v>-63.399260439999999</c:v>
                </c:pt>
                <c:pt idx="3586">
                  <c:v>-66.028343250000006</c:v>
                </c:pt>
                <c:pt idx="3587">
                  <c:v>-66.028336440000004</c:v>
                </c:pt>
                <c:pt idx="3588">
                  <c:v>-65.457383269999994</c:v>
                </c:pt>
                <c:pt idx="3589">
                  <c:v>-65.719608840000006</c:v>
                </c:pt>
                <c:pt idx="3590">
                  <c:v>-65.719253300000005</c:v>
                </c:pt>
                <c:pt idx="3591">
                  <c:v>-65.163500279999994</c:v>
                </c:pt>
                <c:pt idx="3592">
                  <c:v>-65.549125900000007</c:v>
                </c:pt>
                <c:pt idx="3593">
                  <c:v>-63.910301830000002</c:v>
                </c:pt>
                <c:pt idx="3594">
                  <c:v>-64.235551900000004</c:v>
                </c:pt>
                <c:pt idx="3595">
                  <c:v>-64.961434659999995</c:v>
                </c:pt>
                <c:pt idx="3596">
                  <c:v>-65.163439769999997</c:v>
                </c:pt>
                <c:pt idx="3597">
                  <c:v>-64.140858199999997</c:v>
                </c:pt>
                <c:pt idx="3598">
                  <c:v>-65.750668419999997</c:v>
                </c:pt>
                <c:pt idx="3599">
                  <c:v>-65.533466140000002</c:v>
                </c:pt>
                <c:pt idx="3600">
                  <c:v>-65.656259820000002</c:v>
                </c:pt>
                <c:pt idx="3601">
                  <c:v>-65.255630440000004</c:v>
                </c:pt>
                <c:pt idx="3602">
                  <c:v>-66.802473379999995</c:v>
                </c:pt>
                <c:pt idx="3603">
                  <c:v>-65.192565279999997</c:v>
                </c:pt>
                <c:pt idx="3604">
                  <c:v>-64.466595119999994</c:v>
                </c:pt>
                <c:pt idx="3605">
                  <c:v>-65.704823869999998</c:v>
                </c:pt>
                <c:pt idx="3606">
                  <c:v>-64.68421567</c:v>
                </c:pt>
                <c:pt idx="3607">
                  <c:v>-64.189102989999995</c:v>
                </c:pt>
                <c:pt idx="3608">
                  <c:v>-64.915220869999999</c:v>
                </c:pt>
                <c:pt idx="3609">
                  <c:v>-64.760621540000002</c:v>
                </c:pt>
                <c:pt idx="3610">
                  <c:v>-65.148842490000007</c:v>
                </c:pt>
                <c:pt idx="3611">
                  <c:v>-65.719802090000002</c:v>
                </c:pt>
                <c:pt idx="3612">
                  <c:v>-63.848462939999997</c:v>
                </c:pt>
                <c:pt idx="3613">
                  <c:v>-64.003217609999993</c:v>
                </c:pt>
                <c:pt idx="3614">
                  <c:v>-64.946191819999996</c:v>
                </c:pt>
                <c:pt idx="3615">
                  <c:v>-65.100967400000002</c:v>
                </c:pt>
                <c:pt idx="3616">
                  <c:v>-65.255992109999994</c:v>
                </c:pt>
                <c:pt idx="3617">
                  <c:v>-64.930378189999999</c:v>
                </c:pt>
                <c:pt idx="3618">
                  <c:v>-66.199117610000002</c:v>
                </c:pt>
                <c:pt idx="3619">
                  <c:v>-63.98704025</c:v>
                </c:pt>
                <c:pt idx="3620">
                  <c:v>-66.509255510000003</c:v>
                </c:pt>
                <c:pt idx="3621">
                  <c:v>-64.883212169999993</c:v>
                </c:pt>
                <c:pt idx="3622">
                  <c:v>-50.715806790000002</c:v>
                </c:pt>
                <c:pt idx="3623">
                  <c:v>-24.897257719999999</c:v>
                </c:pt>
                <c:pt idx="3624">
                  <c:v>-16.608933409999999</c:v>
                </c:pt>
                <c:pt idx="3625">
                  <c:v>-15.32430207</c:v>
                </c:pt>
                <c:pt idx="3626">
                  <c:v>-15.13859018</c:v>
                </c:pt>
                <c:pt idx="3627">
                  <c:v>-15.463905219999999</c:v>
                </c:pt>
                <c:pt idx="3628">
                  <c:v>-15.357684730000001</c:v>
                </c:pt>
                <c:pt idx="3629">
                  <c:v>-15.6644083</c:v>
                </c:pt>
                <c:pt idx="3630">
                  <c:v>-14.87602785</c:v>
                </c:pt>
                <c:pt idx="3631">
                  <c:v>-14.27387628</c:v>
                </c:pt>
                <c:pt idx="3632">
                  <c:v>-16.268289920000001</c:v>
                </c:pt>
                <c:pt idx="3633">
                  <c:v>-14.443736250000001</c:v>
                </c:pt>
                <c:pt idx="3634">
                  <c:v>-13.82383843</c:v>
                </c:pt>
                <c:pt idx="3635">
                  <c:v>-14.876898430000001</c:v>
                </c:pt>
                <c:pt idx="3636">
                  <c:v>-16.39122515</c:v>
                </c:pt>
                <c:pt idx="3637">
                  <c:v>-15.32598484</c:v>
                </c:pt>
                <c:pt idx="3638">
                  <c:v>-15.57614177</c:v>
                </c:pt>
                <c:pt idx="3639">
                  <c:v>-15.064902630000001</c:v>
                </c:pt>
                <c:pt idx="3640">
                  <c:v>-15.697340410000001</c:v>
                </c:pt>
                <c:pt idx="3641">
                  <c:v>-15.651268569999999</c:v>
                </c:pt>
                <c:pt idx="3642">
                  <c:v>-14.29112879</c:v>
                </c:pt>
                <c:pt idx="3643">
                  <c:v>-14.769656550000001</c:v>
                </c:pt>
                <c:pt idx="3644">
                  <c:v>-15.928340309999999</c:v>
                </c:pt>
                <c:pt idx="3645">
                  <c:v>-17.506931080000001</c:v>
                </c:pt>
                <c:pt idx="3646">
                  <c:v>-17.970873180000002</c:v>
                </c:pt>
                <c:pt idx="3647">
                  <c:v>-19.347833349999998</c:v>
                </c:pt>
                <c:pt idx="3648">
                  <c:v>-22.317929459999998</c:v>
                </c:pt>
                <c:pt idx="3649">
                  <c:v>-23.833537150000002</c:v>
                </c:pt>
                <c:pt idx="3650">
                  <c:v>-28.350897620000001</c:v>
                </c:pt>
                <c:pt idx="3651">
                  <c:v>-31.84669997</c:v>
                </c:pt>
                <c:pt idx="3652">
                  <c:v>-34.336984299999997</c:v>
                </c:pt>
                <c:pt idx="3653">
                  <c:v>-38.838743819999998</c:v>
                </c:pt>
                <c:pt idx="3654">
                  <c:v>-41.93059118</c:v>
                </c:pt>
                <c:pt idx="3655">
                  <c:v>-46.263009500000003</c:v>
                </c:pt>
                <c:pt idx="3656">
                  <c:v>-49.51110955</c:v>
                </c:pt>
                <c:pt idx="3657">
                  <c:v>-52.774978650000001</c:v>
                </c:pt>
                <c:pt idx="3658">
                  <c:v>-55.388627120000002</c:v>
                </c:pt>
                <c:pt idx="3659">
                  <c:v>-60.849201559999997</c:v>
                </c:pt>
                <c:pt idx="3660">
                  <c:v>-64.236721880000005</c:v>
                </c:pt>
                <c:pt idx="3661">
                  <c:v>-69.060585560000007</c:v>
                </c:pt>
                <c:pt idx="3662">
                  <c:v>-70.20624162</c:v>
                </c:pt>
                <c:pt idx="3663">
                  <c:v>-67.421440950000004</c:v>
                </c:pt>
                <c:pt idx="3664">
                  <c:v>-68.163877420000006</c:v>
                </c:pt>
                <c:pt idx="3665">
                  <c:v>-68.441716580000005</c:v>
                </c:pt>
                <c:pt idx="3666">
                  <c:v>-68.180007180000004</c:v>
                </c:pt>
                <c:pt idx="3667">
                  <c:v>-68.147925830000005</c:v>
                </c:pt>
                <c:pt idx="3668">
                  <c:v>-69.338597149999998</c:v>
                </c:pt>
                <c:pt idx="3669">
                  <c:v>-68.194962349999997</c:v>
                </c:pt>
                <c:pt idx="3670">
                  <c:v>-68.087198360000002</c:v>
                </c:pt>
                <c:pt idx="3671">
                  <c:v>-67.560804610000005</c:v>
                </c:pt>
                <c:pt idx="3672">
                  <c:v>-69.091765629999998</c:v>
                </c:pt>
                <c:pt idx="3673">
                  <c:v>-68.226361319999995</c:v>
                </c:pt>
                <c:pt idx="3674">
                  <c:v>-69.6023481</c:v>
                </c:pt>
                <c:pt idx="3675">
                  <c:v>-68.905762920000001</c:v>
                </c:pt>
                <c:pt idx="3676">
                  <c:v>-68.009065179999993</c:v>
                </c:pt>
                <c:pt idx="3677">
                  <c:v>-68.257922969999996</c:v>
                </c:pt>
                <c:pt idx="3678">
                  <c:v>-67.962292309999995</c:v>
                </c:pt>
                <c:pt idx="3679">
                  <c:v>-68.472612960000006</c:v>
                </c:pt>
                <c:pt idx="3680">
                  <c:v>-68.674746130000003</c:v>
                </c:pt>
                <c:pt idx="3681">
                  <c:v>-70.205709990000003</c:v>
                </c:pt>
                <c:pt idx="3682">
                  <c:v>-68.040420130000001</c:v>
                </c:pt>
                <c:pt idx="3683">
                  <c:v>-68.024900439999996</c:v>
                </c:pt>
                <c:pt idx="3684">
                  <c:v>-68.457010659999995</c:v>
                </c:pt>
                <c:pt idx="3685">
                  <c:v>-69.881059289999996</c:v>
                </c:pt>
                <c:pt idx="3686">
                  <c:v>-67.314302679999997</c:v>
                </c:pt>
                <c:pt idx="3687">
                  <c:v>-69.556110869999998</c:v>
                </c:pt>
                <c:pt idx="3688">
                  <c:v>-69.263089370000003</c:v>
                </c:pt>
                <c:pt idx="3689">
                  <c:v>-68.441664729999999</c:v>
                </c:pt>
                <c:pt idx="3690">
                  <c:v>-68.612281019999998</c:v>
                </c:pt>
                <c:pt idx="3691">
                  <c:v>-68.937394490000003</c:v>
                </c:pt>
                <c:pt idx="3692">
                  <c:v>-68.814283209999999</c:v>
                </c:pt>
                <c:pt idx="3693">
                  <c:v>-69.230992119999996</c:v>
                </c:pt>
                <c:pt idx="3694">
                  <c:v>-68.612104810000005</c:v>
                </c:pt>
                <c:pt idx="3695">
                  <c:v>-68.612576950000005</c:v>
                </c:pt>
                <c:pt idx="3696">
                  <c:v>-68.489195570000007</c:v>
                </c:pt>
                <c:pt idx="3697">
                  <c:v>-67.902119990000003</c:v>
                </c:pt>
                <c:pt idx="3698">
                  <c:v>-67.560997540000002</c:v>
                </c:pt>
                <c:pt idx="3699">
                  <c:v>-68.318623200000005</c:v>
                </c:pt>
                <c:pt idx="3700">
                  <c:v>-68.504486139999997</c:v>
                </c:pt>
                <c:pt idx="3701">
                  <c:v>-69.278022230000005</c:v>
                </c:pt>
                <c:pt idx="3702">
                  <c:v>-22.781189980000001</c:v>
                </c:pt>
                <c:pt idx="3703">
                  <c:v>-8.8285089299999999</c:v>
                </c:pt>
                <c:pt idx="3704">
                  <c:v>-8.4262631399999997</c:v>
                </c:pt>
                <c:pt idx="3705">
                  <c:v>-10.09642157</c:v>
                </c:pt>
                <c:pt idx="3706">
                  <c:v>-9.4759246200000007</c:v>
                </c:pt>
                <c:pt idx="3707">
                  <c:v>-9.5710250299999995</c:v>
                </c:pt>
                <c:pt idx="3708">
                  <c:v>-10.09839303</c:v>
                </c:pt>
                <c:pt idx="3709">
                  <c:v>-10.09823686</c:v>
                </c:pt>
                <c:pt idx="3710">
                  <c:v>-11.381738309999999</c:v>
                </c:pt>
                <c:pt idx="3711">
                  <c:v>-9.6363120799999997</c:v>
                </c:pt>
                <c:pt idx="3712">
                  <c:v>-10.00436981</c:v>
                </c:pt>
                <c:pt idx="3713">
                  <c:v>-9.0629670099999995</c:v>
                </c:pt>
                <c:pt idx="3714">
                  <c:v>-9.1361552600000007</c:v>
                </c:pt>
                <c:pt idx="3715">
                  <c:v>-9.3400548099999998</c:v>
                </c:pt>
                <c:pt idx="3716">
                  <c:v>-8.8286937600000002</c:v>
                </c:pt>
                <c:pt idx="3717">
                  <c:v>-7.62279485</c:v>
                </c:pt>
                <c:pt idx="3718">
                  <c:v>-9.9881311999999998</c:v>
                </c:pt>
                <c:pt idx="3719">
                  <c:v>-7.6861703300000004</c:v>
                </c:pt>
                <c:pt idx="3720">
                  <c:v>-8.7368447499999995</c:v>
                </c:pt>
                <c:pt idx="3721">
                  <c:v>-9.9260074800000009</c:v>
                </c:pt>
                <c:pt idx="3722">
                  <c:v>-8.65804595</c:v>
                </c:pt>
                <c:pt idx="3723">
                  <c:v>-9.8172651399999999</c:v>
                </c:pt>
                <c:pt idx="3724">
                  <c:v>-8.54929819</c:v>
                </c:pt>
                <c:pt idx="3725">
                  <c:v>-10.2035236</c:v>
                </c:pt>
                <c:pt idx="3726">
                  <c:v>-8.3946375500000006</c:v>
                </c:pt>
                <c:pt idx="3727">
                  <c:v>-8.2251121400000002</c:v>
                </c:pt>
                <c:pt idx="3728">
                  <c:v>-9.2306930200000004</c:v>
                </c:pt>
                <c:pt idx="3729">
                  <c:v>-8.5822784399999996</c:v>
                </c:pt>
                <c:pt idx="3730">
                  <c:v>-9.8492057499999994</c:v>
                </c:pt>
                <c:pt idx="3731">
                  <c:v>-9.7870554999999992</c:v>
                </c:pt>
                <c:pt idx="3732">
                  <c:v>-9.87922017</c:v>
                </c:pt>
                <c:pt idx="3733">
                  <c:v>-10.080788460000001</c:v>
                </c:pt>
                <c:pt idx="3734">
                  <c:v>-8.8439718799999998</c:v>
                </c:pt>
                <c:pt idx="3735">
                  <c:v>-8.2101120999999999</c:v>
                </c:pt>
                <c:pt idx="3736">
                  <c:v>-8.3663828799999997</c:v>
                </c:pt>
                <c:pt idx="3737">
                  <c:v>-9.1858719400000002</c:v>
                </c:pt>
                <c:pt idx="3738">
                  <c:v>-9.7721880799999994</c:v>
                </c:pt>
                <c:pt idx="3739">
                  <c:v>-9.3718777400000004</c:v>
                </c:pt>
                <c:pt idx="3740">
                  <c:v>-9.4792456600000001</c:v>
                </c:pt>
                <c:pt idx="3741">
                  <c:v>-9.0459931200000003</c:v>
                </c:pt>
                <c:pt idx="3742">
                  <c:v>-8.7068206400000001</c:v>
                </c:pt>
                <c:pt idx="3743">
                  <c:v>-9.7728979900000006</c:v>
                </c:pt>
                <c:pt idx="3744">
                  <c:v>-9.2311343400000005</c:v>
                </c:pt>
                <c:pt idx="3745">
                  <c:v>-8.8910137200000001</c:v>
                </c:pt>
                <c:pt idx="3746">
                  <c:v>-9.9279183399999997</c:v>
                </c:pt>
                <c:pt idx="3747">
                  <c:v>-9.6013376400000006</c:v>
                </c:pt>
                <c:pt idx="3748">
                  <c:v>-9.7536626599999998</c:v>
                </c:pt>
                <c:pt idx="3749">
                  <c:v>-9.7562535500000003</c:v>
                </c:pt>
                <c:pt idx="3750">
                  <c:v>-9.7869174900000004</c:v>
                </c:pt>
                <c:pt idx="3751">
                  <c:v>-9.0267727799999999</c:v>
                </c:pt>
                <c:pt idx="3752">
                  <c:v>-10.23424191</c:v>
                </c:pt>
                <c:pt idx="3753">
                  <c:v>-8.8590411899999992</c:v>
                </c:pt>
                <c:pt idx="3754">
                  <c:v>-9.1394798700000006</c:v>
                </c:pt>
                <c:pt idx="3755">
                  <c:v>-8.8277630600000006</c:v>
                </c:pt>
                <c:pt idx="3756">
                  <c:v>-9.4792146400000004</c:v>
                </c:pt>
                <c:pt idx="3757">
                  <c:v>-8.2269284900000006</c:v>
                </c:pt>
                <c:pt idx="3758">
                  <c:v>-9.5879768500000004</c:v>
                </c:pt>
                <c:pt idx="3759">
                  <c:v>-8.7375873399999993</c:v>
                </c:pt>
                <c:pt idx="3760">
                  <c:v>-8.9670514899999993</c:v>
                </c:pt>
                <c:pt idx="3761">
                  <c:v>-7.5912054900000001</c:v>
                </c:pt>
                <c:pt idx="3762">
                  <c:v>-9.4623590100000001</c:v>
                </c:pt>
                <c:pt idx="3763">
                  <c:v>-8.3959396799999997</c:v>
                </c:pt>
                <c:pt idx="3764">
                  <c:v>-9.7256662800000004</c:v>
                </c:pt>
                <c:pt idx="3765">
                  <c:v>-9.7723279000000005</c:v>
                </c:pt>
                <c:pt idx="3766">
                  <c:v>-12.07410541</c:v>
                </c:pt>
                <c:pt idx="3767">
                  <c:v>-13.14270733</c:v>
                </c:pt>
                <c:pt idx="3768">
                  <c:v>-13.81047981</c:v>
                </c:pt>
                <c:pt idx="3769">
                  <c:v>-15.66647629</c:v>
                </c:pt>
                <c:pt idx="3770">
                  <c:v>-16.515662989999999</c:v>
                </c:pt>
                <c:pt idx="3771">
                  <c:v>-18.89870771</c:v>
                </c:pt>
                <c:pt idx="3772">
                  <c:v>-19.99890564</c:v>
                </c:pt>
                <c:pt idx="3773">
                  <c:v>-22.796520399999999</c:v>
                </c:pt>
                <c:pt idx="3774">
                  <c:v>-24.034748709999999</c:v>
                </c:pt>
                <c:pt idx="3775">
                  <c:v>-27.374696310000001</c:v>
                </c:pt>
                <c:pt idx="3776">
                  <c:v>-28.581339920000001</c:v>
                </c:pt>
                <c:pt idx="3777">
                  <c:v>-31.908662069999998</c:v>
                </c:pt>
                <c:pt idx="3778">
                  <c:v>-35.573075330000002</c:v>
                </c:pt>
                <c:pt idx="3779">
                  <c:v>-36.794471690000002</c:v>
                </c:pt>
                <c:pt idx="3780">
                  <c:v>-39.65709828</c:v>
                </c:pt>
                <c:pt idx="3781">
                  <c:v>-40.833204729999999</c:v>
                </c:pt>
                <c:pt idx="3782">
                  <c:v>-41.914756029999999</c:v>
                </c:pt>
                <c:pt idx="3783">
                  <c:v>-45.178788150000003</c:v>
                </c:pt>
                <c:pt idx="3784">
                  <c:v>-48.644874440000002</c:v>
                </c:pt>
                <c:pt idx="3785">
                  <c:v>-51.706766219999999</c:v>
                </c:pt>
                <c:pt idx="3786">
                  <c:v>-52.77419038</c:v>
                </c:pt>
                <c:pt idx="3787">
                  <c:v>-54.412659380000001</c:v>
                </c:pt>
                <c:pt idx="3788">
                  <c:v>-55.186472100000003</c:v>
                </c:pt>
                <c:pt idx="3789">
                  <c:v>-59.857901060000003</c:v>
                </c:pt>
                <c:pt idx="3790">
                  <c:v>-61.218743179999997</c:v>
                </c:pt>
                <c:pt idx="3791">
                  <c:v>-63.090939839999997</c:v>
                </c:pt>
                <c:pt idx="3792">
                  <c:v>-66.339263239999994</c:v>
                </c:pt>
                <c:pt idx="3793">
                  <c:v>-66.199983140000001</c:v>
                </c:pt>
                <c:pt idx="3794">
                  <c:v>-67.639601130000003</c:v>
                </c:pt>
                <c:pt idx="3795">
                  <c:v>-70.872288339999997</c:v>
                </c:pt>
                <c:pt idx="3796">
                  <c:v>-69.928084150000004</c:v>
                </c:pt>
                <c:pt idx="3797">
                  <c:v>-70.99507045</c:v>
                </c:pt>
                <c:pt idx="3798">
                  <c:v>-71.582213969999998</c:v>
                </c:pt>
                <c:pt idx="3799">
                  <c:v>-72.0779055</c:v>
                </c:pt>
                <c:pt idx="3800">
                  <c:v>-71.071093279999999</c:v>
                </c:pt>
                <c:pt idx="3801">
                  <c:v>-71.210762090000003</c:v>
                </c:pt>
                <c:pt idx="3802">
                  <c:v>-73.438614439999995</c:v>
                </c:pt>
                <c:pt idx="3803">
                  <c:v>-74.243569910000005</c:v>
                </c:pt>
                <c:pt idx="3804">
                  <c:v>-72.990490269999995</c:v>
                </c:pt>
                <c:pt idx="3805">
                  <c:v>-72.60281621</c:v>
                </c:pt>
                <c:pt idx="3806">
                  <c:v>-73.438698299999999</c:v>
                </c:pt>
                <c:pt idx="3807">
                  <c:v>-74.351517189999996</c:v>
                </c:pt>
                <c:pt idx="3808">
                  <c:v>-74.3828034</c:v>
                </c:pt>
                <c:pt idx="3809">
                  <c:v>-75.203532039999999</c:v>
                </c:pt>
                <c:pt idx="3810">
                  <c:v>-73.810931049999994</c:v>
                </c:pt>
                <c:pt idx="3811">
                  <c:v>-73.129500140000005</c:v>
                </c:pt>
                <c:pt idx="3812">
                  <c:v>-74.24339277</c:v>
                </c:pt>
                <c:pt idx="3813">
                  <c:v>-73.268470840000006</c:v>
                </c:pt>
                <c:pt idx="3814">
                  <c:v>-73.129438199999996</c:v>
                </c:pt>
                <c:pt idx="3815">
                  <c:v>-73.391726939999998</c:v>
                </c:pt>
                <c:pt idx="3816">
                  <c:v>-73.315816069999997</c:v>
                </c:pt>
                <c:pt idx="3817">
                  <c:v>-73.902734940000002</c:v>
                </c:pt>
                <c:pt idx="3818">
                  <c:v>-74.723558269999998</c:v>
                </c:pt>
                <c:pt idx="3819">
                  <c:v>-74.47449143</c:v>
                </c:pt>
                <c:pt idx="3820">
                  <c:v>-73.501972109999997</c:v>
                </c:pt>
                <c:pt idx="3821">
                  <c:v>-74.537210459999997</c:v>
                </c:pt>
                <c:pt idx="3822">
                  <c:v>-75.727647709999999</c:v>
                </c:pt>
                <c:pt idx="3823">
                  <c:v>-74.521743599999994</c:v>
                </c:pt>
                <c:pt idx="3824">
                  <c:v>-73.887289530000004</c:v>
                </c:pt>
                <c:pt idx="3825">
                  <c:v>-74.490296000000001</c:v>
                </c:pt>
                <c:pt idx="3826">
                  <c:v>-74.243752779999994</c:v>
                </c:pt>
                <c:pt idx="3827">
                  <c:v>-74.196256259999998</c:v>
                </c:pt>
                <c:pt idx="3828">
                  <c:v>-73.950145489999997</c:v>
                </c:pt>
                <c:pt idx="3829">
                  <c:v>-74.505831709999995</c:v>
                </c:pt>
                <c:pt idx="3830">
                  <c:v>-74.521455259999996</c:v>
                </c:pt>
                <c:pt idx="3831">
                  <c:v>-75.465283420000006</c:v>
                </c:pt>
                <c:pt idx="3832">
                  <c:v>-74.196531750000005</c:v>
                </c:pt>
                <c:pt idx="3833">
                  <c:v>-74.799580039999995</c:v>
                </c:pt>
                <c:pt idx="3834">
                  <c:v>-74.073260619999999</c:v>
                </c:pt>
                <c:pt idx="3835">
                  <c:v>-74.057633010000004</c:v>
                </c:pt>
                <c:pt idx="3836">
                  <c:v>-73.918585590000006</c:v>
                </c:pt>
                <c:pt idx="3837">
                  <c:v>-74.350930919999996</c:v>
                </c:pt>
                <c:pt idx="3838">
                  <c:v>-74.613522810000006</c:v>
                </c:pt>
                <c:pt idx="3839">
                  <c:v>-75.806011659999996</c:v>
                </c:pt>
                <c:pt idx="3840">
                  <c:v>-76.68704477</c:v>
                </c:pt>
                <c:pt idx="3841">
                  <c:v>-77.274707939999999</c:v>
                </c:pt>
                <c:pt idx="3842">
                  <c:v>-77.507260389999999</c:v>
                </c:pt>
                <c:pt idx="3843">
                  <c:v>-77.892946350000003</c:v>
                </c:pt>
                <c:pt idx="3844">
                  <c:v>-80.244757800000002</c:v>
                </c:pt>
                <c:pt idx="3845">
                  <c:v>-79.209218010000001</c:v>
                </c:pt>
                <c:pt idx="3846">
                  <c:v>-80.569999699999997</c:v>
                </c:pt>
                <c:pt idx="3847">
                  <c:v>-80.84790769</c:v>
                </c:pt>
                <c:pt idx="3848">
                  <c:v>-80.090322810000004</c:v>
                </c:pt>
                <c:pt idx="3849">
                  <c:v>-82.06955988</c:v>
                </c:pt>
                <c:pt idx="3850">
                  <c:v>-82.239929869999997</c:v>
                </c:pt>
                <c:pt idx="3851">
                  <c:v>-81.652663219999994</c:v>
                </c:pt>
                <c:pt idx="3852">
                  <c:v>-81.482162290000005</c:v>
                </c:pt>
                <c:pt idx="3853">
                  <c:v>-81.589854000000003</c:v>
                </c:pt>
                <c:pt idx="3854">
                  <c:v>-80.879301330000004</c:v>
                </c:pt>
                <c:pt idx="3855">
                  <c:v>-82.193040819999993</c:v>
                </c:pt>
                <c:pt idx="3856">
                  <c:v>-80.816347199999996</c:v>
                </c:pt>
                <c:pt idx="3857">
                  <c:v>-80.646165479999993</c:v>
                </c:pt>
                <c:pt idx="3858">
                  <c:v>-81.977843050000004</c:v>
                </c:pt>
                <c:pt idx="3859">
                  <c:v>-81.141548150000006</c:v>
                </c:pt>
                <c:pt idx="3860">
                  <c:v>-79.193722800000003</c:v>
                </c:pt>
                <c:pt idx="3861">
                  <c:v>-81.498268499999995</c:v>
                </c:pt>
                <c:pt idx="3862">
                  <c:v>-81.327849040000004</c:v>
                </c:pt>
                <c:pt idx="3863">
                  <c:v>-81.930877670000001</c:v>
                </c:pt>
                <c:pt idx="3864">
                  <c:v>-81.141562160000007</c:v>
                </c:pt>
                <c:pt idx="3865">
                  <c:v>-82.116986429999997</c:v>
                </c:pt>
                <c:pt idx="3866">
                  <c:v>-82.116723269999994</c:v>
                </c:pt>
                <c:pt idx="3867">
                  <c:v>-80.879324269999998</c:v>
                </c:pt>
                <c:pt idx="3868">
                  <c:v>-80.522651420000003</c:v>
                </c:pt>
                <c:pt idx="3869">
                  <c:v>-81.280347910000003</c:v>
                </c:pt>
                <c:pt idx="3870">
                  <c:v>-80.677223839999996</c:v>
                </c:pt>
                <c:pt idx="3871">
                  <c:v>-81.049469770000002</c:v>
                </c:pt>
                <c:pt idx="3872">
                  <c:v>-80.708843680000001</c:v>
                </c:pt>
                <c:pt idx="3873">
                  <c:v>-78.852888100000001</c:v>
                </c:pt>
                <c:pt idx="3874">
                  <c:v>-80.55406979</c:v>
                </c:pt>
                <c:pt idx="3875">
                  <c:v>-81.280492030000005</c:v>
                </c:pt>
                <c:pt idx="3876">
                  <c:v>-81.065305960000003</c:v>
                </c:pt>
                <c:pt idx="3877">
                  <c:v>-83.244063280000006</c:v>
                </c:pt>
                <c:pt idx="3878">
                  <c:v>-84.143189809999996</c:v>
                </c:pt>
                <c:pt idx="3879">
                  <c:v>-86.091219570000007</c:v>
                </c:pt>
                <c:pt idx="3880">
                  <c:v>-86.432095829999994</c:v>
                </c:pt>
                <c:pt idx="3881">
                  <c:v>-88.272548839999999</c:v>
                </c:pt>
                <c:pt idx="3882">
                  <c:v>-87.978879930000005</c:v>
                </c:pt>
                <c:pt idx="3883">
                  <c:v>-91.334783700000003</c:v>
                </c:pt>
                <c:pt idx="3884">
                  <c:v>-88.73652371</c:v>
                </c:pt>
                <c:pt idx="3885">
                  <c:v>-91.242909580000003</c:v>
                </c:pt>
                <c:pt idx="3886">
                  <c:v>-91.489472190000001</c:v>
                </c:pt>
                <c:pt idx="3887">
                  <c:v>-91.056819489999995</c:v>
                </c:pt>
                <c:pt idx="3888">
                  <c:v>-92.496066150000004</c:v>
                </c:pt>
                <c:pt idx="3889">
                  <c:v>-92.865883909999994</c:v>
                </c:pt>
                <c:pt idx="3890">
                  <c:v>-92.139608469999999</c:v>
                </c:pt>
                <c:pt idx="3891">
                  <c:v>-92.278604880000003</c:v>
                </c:pt>
                <c:pt idx="3892">
                  <c:v>-90.886435629999994</c:v>
                </c:pt>
                <c:pt idx="3893">
                  <c:v>-92.540871690000003</c:v>
                </c:pt>
                <c:pt idx="3894">
                  <c:v>-91.552290639999995</c:v>
                </c:pt>
                <c:pt idx="3895">
                  <c:v>-92.123903159999998</c:v>
                </c:pt>
                <c:pt idx="3896">
                  <c:v>-91.691261209999993</c:v>
                </c:pt>
                <c:pt idx="3897">
                  <c:v>-90.577072290000004</c:v>
                </c:pt>
                <c:pt idx="3898">
                  <c:v>-92.155315700000003</c:v>
                </c:pt>
                <c:pt idx="3899">
                  <c:v>-92.186698730000003</c:v>
                </c:pt>
                <c:pt idx="3900">
                  <c:v>-93.051981690000005</c:v>
                </c:pt>
                <c:pt idx="3901">
                  <c:v>-91.783127329999999</c:v>
                </c:pt>
                <c:pt idx="3902">
                  <c:v>-91.969225230000006</c:v>
                </c:pt>
                <c:pt idx="3903">
                  <c:v>-91.984933740000002</c:v>
                </c:pt>
                <c:pt idx="3904">
                  <c:v>-93.238119490000003</c:v>
                </c:pt>
                <c:pt idx="3905">
                  <c:v>-91.056811719999999</c:v>
                </c:pt>
                <c:pt idx="3906">
                  <c:v>-91.381877790000004</c:v>
                </c:pt>
                <c:pt idx="3907">
                  <c:v>-92.278553560000006</c:v>
                </c:pt>
                <c:pt idx="3908">
                  <c:v>-92.170989109999994</c:v>
                </c:pt>
                <c:pt idx="3909">
                  <c:v>-92.155286160000003</c:v>
                </c:pt>
                <c:pt idx="3910">
                  <c:v>-92.417567320000003</c:v>
                </c:pt>
                <c:pt idx="3911">
                  <c:v>-90.608475609999999</c:v>
                </c:pt>
                <c:pt idx="3912">
                  <c:v>-91.148698370000005</c:v>
                </c:pt>
                <c:pt idx="3913">
                  <c:v>-94.087640669999999</c:v>
                </c:pt>
                <c:pt idx="3914">
                  <c:v>-92.821175729999993</c:v>
                </c:pt>
                <c:pt idx="3915">
                  <c:v>-91.381892179999994</c:v>
                </c:pt>
                <c:pt idx="3916">
                  <c:v>-91.36618455</c:v>
                </c:pt>
                <c:pt idx="3917">
                  <c:v>-92.000592159999997</c:v>
                </c:pt>
                <c:pt idx="3918">
                  <c:v>-91.783131460000007</c:v>
                </c:pt>
                <c:pt idx="3919">
                  <c:v>-92.74263139</c:v>
                </c:pt>
                <c:pt idx="3920">
                  <c:v>-92.448947390000001</c:v>
                </c:pt>
                <c:pt idx="3921">
                  <c:v>-91.969211520000002</c:v>
                </c:pt>
                <c:pt idx="3922">
                  <c:v>-91.861608020000006</c:v>
                </c:pt>
                <c:pt idx="3923">
                  <c:v>-94.491271049999995</c:v>
                </c:pt>
                <c:pt idx="3924">
                  <c:v>-92.433255849999995</c:v>
                </c:pt>
                <c:pt idx="3925">
                  <c:v>-91.984916069999997</c:v>
                </c:pt>
                <c:pt idx="3926">
                  <c:v>-92.433296319999997</c:v>
                </c:pt>
                <c:pt idx="3927">
                  <c:v>-92.960091399999996</c:v>
                </c:pt>
                <c:pt idx="3928">
                  <c:v>-92.635085779999997</c:v>
                </c:pt>
                <c:pt idx="3929">
                  <c:v>-92.587965650000001</c:v>
                </c:pt>
                <c:pt idx="3930">
                  <c:v>-93.222383480000005</c:v>
                </c:pt>
                <c:pt idx="3931">
                  <c:v>-92.619369030000001</c:v>
                </c:pt>
                <c:pt idx="3932">
                  <c:v>-91.242909339999997</c:v>
                </c:pt>
                <c:pt idx="3933">
                  <c:v>-91.628449750000001</c:v>
                </c:pt>
                <c:pt idx="3934">
                  <c:v>-92.587954839999995</c:v>
                </c:pt>
                <c:pt idx="3935">
                  <c:v>-92.758381049999997</c:v>
                </c:pt>
                <c:pt idx="3936">
                  <c:v>-92.758315150000001</c:v>
                </c:pt>
                <c:pt idx="3937">
                  <c:v>-92.789733839999997</c:v>
                </c:pt>
                <c:pt idx="3938">
                  <c:v>-91.164397919999999</c:v>
                </c:pt>
                <c:pt idx="3939">
                  <c:v>-91.612747339999999</c:v>
                </c:pt>
                <c:pt idx="3940">
                  <c:v>-92.155321860000001</c:v>
                </c:pt>
                <c:pt idx="3941">
                  <c:v>-93.856800300000003</c:v>
                </c:pt>
                <c:pt idx="3942">
                  <c:v>-92.61936489</c:v>
                </c:pt>
                <c:pt idx="3943">
                  <c:v>-91.830266600000002</c:v>
                </c:pt>
                <c:pt idx="3944">
                  <c:v>-93.856890550000003</c:v>
                </c:pt>
                <c:pt idx="3945">
                  <c:v>-91.691254060000006</c:v>
                </c:pt>
                <c:pt idx="3946">
                  <c:v>-90.608472899999995</c:v>
                </c:pt>
                <c:pt idx="3947">
                  <c:v>-91.783129849999995</c:v>
                </c:pt>
                <c:pt idx="3948">
                  <c:v>-92.603672560000007</c:v>
                </c:pt>
                <c:pt idx="3949">
                  <c:v>-92.881658860000002</c:v>
                </c:pt>
                <c:pt idx="3950">
                  <c:v>-93.578884180000003</c:v>
                </c:pt>
                <c:pt idx="3951">
                  <c:v>-90.949244770000007</c:v>
                </c:pt>
                <c:pt idx="3952">
                  <c:v>-92.944420969999996</c:v>
                </c:pt>
                <c:pt idx="3953">
                  <c:v>-92.912992990000006</c:v>
                </c:pt>
                <c:pt idx="3954">
                  <c:v>-94.412718929999997</c:v>
                </c:pt>
                <c:pt idx="3955">
                  <c:v>-93.361343349999999</c:v>
                </c:pt>
                <c:pt idx="3956">
                  <c:v>-91.628445279999994</c:v>
                </c:pt>
                <c:pt idx="3957">
                  <c:v>-91.861651289999998</c:v>
                </c:pt>
                <c:pt idx="3958">
                  <c:v>-92.278585759999999</c:v>
                </c:pt>
                <c:pt idx="3959">
                  <c:v>-90.994012979999994</c:v>
                </c:pt>
                <c:pt idx="3960">
                  <c:v>-91.830253029999994</c:v>
                </c:pt>
                <c:pt idx="3961">
                  <c:v>-93.439882819999994</c:v>
                </c:pt>
                <c:pt idx="3962">
                  <c:v>-91.520866369999993</c:v>
                </c:pt>
                <c:pt idx="3963">
                  <c:v>-92.603619760000001</c:v>
                </c:pt>
                <c:pt idx="3964">
                  <c:v>-92.262901740000004</c:v>
                </c:pt>
                <c:pt idx="3965">
                  <c:v>-92.711198069999995</c:v>
                </c:pt>
                <c:pt idx="3966">
                  <c:v>-92.325703099999998</c:v>
                </c:pt>
                <c:pt idx="3967">
                  <c:v>-92.123890939999995</c:v>
                </c:pt>
                <c:pt idx="3968">
                  <c:v>-91.242913509999994</c:v>
                </c:pt>
                <c:pt idx="3969">
                  <c:v>-92.66411995</c:v>
                </c:pt>
                <c:pt idx="3970">
                  <c:v>-92.294281789999999</c:v>
                </c:pt>
                <c:pt idx="3971">
                  <c:v>-91.597060110000001</c:v>
                </c:pt>
                <c:pt idx="3972">
                  <c:v>-91.258604140000003</c:v>
                </c:pt>
                <c:pt idx="3973">
                  <c:v>-92.10815959</c:v>
                </c:pt>
                <c:pt idx="3974">
                  <c:v>-92.170968380000005</c:v>
                </c:pt>
                <c:pt idx="3975">
                  <c:v>-92.417492010000004</c:v>
                </c:pt>
                <c:pt idx="3976">
                  <c:v>-92.464639430000005</c:v>
                </c:pt>
                <c:pt idx="3977">
                  <c:v>-93.083306609999994</c:v>
                </c:pt>
                <c:pt idx="3978">
                  <c:v>-92.960044449999998</c:v>
                </c:pt>
                <c:pt idx="3979">
                  <c:v>-92.773970849999998</c:v>
                </c:pt>
                <c:pt idx="3980">
                  <c:v>-93.253692979999997</c:v>
                </c:pt>
                <c:pt idx="3981">
                  <c:v>-93.623545640000003</c:v>
                </c:pt>
                <c:pt idx="3982">
                  <c:v>-92.092454669999995</c:v>
                </c:pt>
                <c:pt idx="3983">
                  <c:v>-92.433184749999995</c:v>
                </c:pt>
                <c:pt idx="3984">
                  <c:v>-93.392714179999999</c:v>
                </c:pt>
                <c:pt idx="3985">
                  <c:v>-92.218086749999998</c:v>
                </c:pt>
                <c:pt idx="3986">
                  <c:v>-91.505158949999995</c:v>
                </c:pt>
                <c:pt idx="3987">
                  <c:v>-92.108145669999999</c:v>
                </c:pt>
                <c:pt idx="3988">
                  <c:v>-92.309950880000002</c:v>
                </c:pt>
                <c:pt idx="3989">
                  <c:v>-91.937788069999996</c:v>
                </c:pt>
                <c:pt idx="3990">
                  <c:v>-91.953495540000006</c:v>
                </c:pt>
                <c:pt idx="3991">
                  <c:v>-91.814531770000002</c:v>
                </c:pt>
                <c:pt idx="3992">
                  <c:v>-91.258605230000001</c:v>
                </c:pt>
                <c:pt idx="3993">
                  <c:v>-92.417530740000004</c:v>
                </c:pt>
                <c:pt idx="3994">
                  <c:v>-90.252026639999997</c:v>
                </c:pt>
                <c:pt idx="3995">
                  <c:v>-92.619257719999993</c:v>
                </c:pt>
                <c:pt idx="3996">
                  <c:v>-90.220615870000003</c:v>
                </c:pt>
                <c:pt idx="3997">
                  <c:v>-93.175189020000005</c:v>
                </c:pt>
                <c:pt idx="3998">
                  <c:v>-92.86590314</c:v>
                </c:pt>
                <c:pt idx="3999">
                  <c:v>-91.845914339999993</c:v>
                </c:pt>
                <c:pt idx="4000">
                  <c:v>-91.814522519999997</c:v>
                </c:pt>
                <c:pt idx="4001">
                  <c:v>-93.083339899999999</c:v>
                </c:pt>
                <c:pt idx="4002">
                  <c:v>-91.334786390000005</c:v>
                </c:pt>
                <c:pt idx="4003">
                  <c:v>-93.099032289999997</c:v>
                </c:pt>
                <c:pt idx="4004">
                  <c:v>-92.773967490000004</c:v>
                </c:pt>
                <c:pt idx="4005">
                  <c:v>-91.413284750000003</c:v>
                </c:pt>
                <c:pt idx="4006">
                  <c:v>-91.072525580000004</c:v>
                </c:pt>
                <c:pt idx="4007">
                  <c:v>-92.108213879999994</c:v>
                </c:pt>
                <c:pt idx="4008">
                  <c:v>-92.325676389999998</c:v>
                </c:pt>
                <c:pt idx="4009">
                  <c:v>-91.984891259999998</c:v>
                </c:pt>
                <c:pt idx="4010">
                  <c:v>-93.547381150000007</c:v>
                </c:pt>
                <c:pt idx="4011">
                  <c:v>-92.464630069999998</c:v>
                </c:pt>
                <c:pt idx="4012">
                  <c:v>-91.536537480000007</c:v>
                </c:pt>
                <c:pt idx="4013">
                  <c:v>-92.139554189999998</c:v>
                </c:pt>
                <c:pt idx="4014">
                  <c:v>-92.603646639999994</c:v>
                </c:pt>
                <c:pt idx="4015">
                  <c:v>-93.329943459999996</c:v>
                </c:pt>
                <c:pt idx="4016">
                  <c:v>-91.893052999999995</c:v>
                </c:pt>
                <c:pt idx="4017">
                  <c:v>-92.913012570000006</c:v>
                </c:pt>
                <c:pt idx="4018">
                  <c:v>-93.563146619999998</c:v>
                </c:pt>
                <c:pt idx="4019">
                  <c:v>-91.599367670000007</c:v>
                </c:pt>
                <c:pt idx="4020">
                  <c:v>-94.643581490000003</c:v>
                </c:pt>
                <c:pt idx="4021">
                  <c:v>-92.401816830000001</c:v>
                </c:pt>
                <c:pt idx="4022">
                  <c:v>-93.717780919999996</c:v>
                </c:pt>
                <c:pt idx="4023">
                  <c:v>-91.95349023</c:v>
                </c:pt>
                <c:pt idx="4024">
                  <c:v>-93.825312890000006</c:v>
                </c:pt>
                <c:pt idx="4025">
                  <c:v>-92.789668230000004</c:v>
                </c:pt>
                <c:pt idx="4026">
                  <c:v>-91.738337849999994</c:v>
                </c:pt>
                <c:pt idx="4027">
                  <c:v>-91.830213479999998</c:v>
                </c:pt>
                <c:pt idx="4028">
                  <c:v>-92.000587890000006</c:v>
                </c:pt>
                <c:pt idx="4029">
                  <c:v>-91.103918329999999</c:v>
                </c:pt>
                <c:pt idx="4030">
                  <c:v>-92.742627229999997</c:v>
                </c:pt>
                <c:pt idx="4031">
                  <c:v>-92.480320829999997</c:v>
                </c:pt>
                <c:pt idx="4032">
                  <c:v>-92.309960399999994</c:v>
                </c:pt>
                <c:pt idx="4033">
                  <c:v>-92.202389609999997</c:v>
                </c:pt>
                <c:pt idx="4034">
                  <c:v>-93.253774730000004</c:v>
                </c:pt>
                <c:pt idx="4035">
                  <c:v>-91.02541574</c:v>
                </c:pt>
                <c:pt idx="4036">
                  <c:v>-92.928727050000006</c:v>
                </c:pt>
                <c:pt idx="4037">
                  <c:v>-92.433292199999997</c:v>
                </c:pt>
                <c:pt idx="4038">
                  <c:v>-92.063433169999996</c:v>
                </c:pt>
                <c:pt idx="4039">
                  <c:v>-91.845949880000006</c:v>
                </c:pt>
                <c:pt idx="4040">
                  <c:v>-93.455624330000006</c:v>
                </c:pt>
                <c:pt idx="4041">
                  <c:v>-92.262884069999998</c:v>
                </c:pt>
                <c:pt idx="4042">
                  <c:v>-91.922142910000005</c:v>
                </c:pt>
                <c:pt idx="4043">
                  <c:v>-93.067735290000002</c:v>
                </c:pt>
                <c:pt idx="4044">
                  <c:v>-92.944462079999994</c:v>
                </c:pt>
                <c:pt idx="4045">
                  <c:v>-91.242915589999996</c:v>
                </c:pt>
                <c:pt idx="4046">
                  <c:v>-92.944453539999998</c:v>
                </c:pt>
                <c:pt idx="4047">
                  <c:v>-93.330047660000005</c:v>
                </c:pt>
                <c:pt idx="4048">
                  <c:v>-91.39759986</c:v>
                </c:pt>
                <c:pt idx="4049">
                  <c:v>-92.310030389999994</c:v>
                </c:pt>
                <c:pt idx="4050">
                  <c:v>-92.401899240000006</c:v>
                </c:pt>
                <c:pt idx="4051">
                  <c:v>-93.717883909999998</c:v>
                </c:pt>
                <c:pt idx="4052">
                  <c:v>-93.036350339999998</c:v>
                </c:pt>
                <c:pt idx="4053">
                  <c:v>-93.733553650000005</c:v>
                </c:pt>
                <c:pt idx="4054">
                  <c:v>-92.262911349999996</c:v>
                </c:pt>
                <c:pt idx="4055">
                  <c:v>-93.484660329999997</c:v>
                </c:pt>
                <c:pt idx="4056">
                  <c:v>-91.798846190000006</c:v>
                </c:pt>
                <c:pt idx="4057">
                  <c:v>-92.464701669999997</c:v>
                </c:pt>
                <c:pt idx="4058">
                  <c:v>-93.02060865</c:v>
                </c:pt>
                <c:pt idx="4059">
                  <c:v>-92.000629900000007</c:v>
                </c:pt>
                <c:pt idx="4060">
                  <c:v>-93.516063259999996</c:v>
                </c:pt>
                <c:pt idx="4061">
                  <c:v>-91.381876329999997</c:v>
                </c:pt>
                <c:pt idx="4062">
                  <c:v>-92.448981630000006</c:v>
                </c:pt>
                <c:pt idx="4063">
                  <c:v>-92.155300710000006</c:v>
                </c:pt>
                <c:pt idx="4064">
                  <c:v>-91.984900710000005</c:v>
                </c:pt>
                <c:pt idx="4065">
                  <c:v>-93.424158120000001</c:v>
                </c:pt>
                <c:pt idx="4066">
                  <c:v>-92.913006859999996</c:v>
                </c:pt>
                <c:pt idx="4067">
                  <c:v>-92.881550919999995</c:v>
                </c:pt>
                <c:pt idx="4068">
                  <c:v>-92.619338659999997</c:v>
                </c:pt>
                <c:pt idx="4069">
                  <c:v>-92.186675620000003</c:v>
                </c:pt>
                <c:pt idx="4070">
                  <c:v>-91.893035839999996</c:v>
                </c:pt>
                <c:pt idx="4071">
                  <c:v>-93.020580050000007</c:v>
                </c:pt>
                <c:pt idx="4072">
                  <c:v>-92.123884039999993</c:v>
                </c:pt>
                <c:pt idx="4073">
                  <c:v>-91.861663399999998</c:v>
                </c:pt>
                <c:pt idx="4074">
                  <c:v>-91.691316189999995</c:v>
                </c:pt>
                <c:pt idx="4075">
                  <c:v>-91.135325710000004</c:v>
                </c:pt>
                <c:pt idx="4076">
                  <c:v>-93.036272589999996</c:v>
                </c:pt>
                <c:pt idx="4077">
                  <c:v>-92.092518740000003</c:v>
                </c:pt>
                <c:pt idx="4078">
                  <c:v>-92.294294160000007</c:v>
                </c:pt>
                <c:pt idx="4079">
                  <c:v>-92.635054389999993</c:v>
                </c:pt>
                <c:pt idx="4080">
                  <c:v>-92.433270129999997</c:v>
                </c:pt>
                <c:pt idx="4081">
                  <c:v>-91.164399739999993</c:v>
                </c:pt>
                <c:pt idx="4082">
                  <c:v>-93.563165979999994</c:v>
                </c:pt>
                <c:pt idx="4083">
                  <c:v>-94.258107640000006</c:v>
                </c:pt>
                <c:pt idx="4084">
                  <c:v>-94.181842090000004</c:v>
                </c:pt>
                <c:pt idx="4085">
                  <c:v>-93.253758009999999</c:v>
                </c:pt>
                <c:pt idx="4086">
                  <c:v>-91.798830179999996</c:v>
                </c:pt>
                <c:pt idx="4087">
                  <c:v>-91.428983250000002</c:v>
                </c:pt>
                <c:pt idx="4088">
                  <c:v>-91.969225449999996</c:v>
                </c:pt>
                <c:pt idx="4089">
                  <c:v>-92.540872289999996</c:v>
                </c:pt>
                <c:pt idx="4090">
                  <c:v>-92.758334680000004</c:v>
                </c:pt>
                <c:pt idx="4091">
                  <c:v>-93.253822799999995</c:v>
                </c:pt>
                <c:pt idx="4092">
                  <c:v>-91.258614620000003</c:v>
                </c:pt>
                <c:pt idx="4093">
                  <c:v>-94.305093420000006</c:v>
                </c:pt>
                <c:pt idx="4094">
                  <c:v>-92.186716680000004</c:v>
                </c:pt>
                <c:pt idx="4095">
                  <c:v>-92.603642320000006</c:v>
                </c:pt>
                <c:pt idx="4096">
                  <c:v>-93.361384839999999</c:v>
                </c:pt>
                <c:pt idx="4097">
                  <c:v>-93.222354530000004</c:v>
                </c:pt>
                <c:pt idx="4098">
                  <c:v>-93.392806809999996</c:v>
                </c:pt>
                <c:pt idx="4099">
                  <c:v>-93.114804370000002</c:v>
                </c:pt>
                <c:pt idx="4100">
                  <c:v>-92.928720810000002</c:v>
                </c:pt>
                <c:pt idx="4101">
                  <c:v>-92.278577240000004</c:v>
                </c:pt>
                <c:pt idx="4102">
                  <c:v>-93.392738179999995</c:v>
                </c:pt>
                <c:pt idx="4103">
                  <c:v>-92.897317200000003</c:v>
                </c:pt>
                <c:pt idx="4104">
                  <c:v>-94.150466510000001</c:v>
                </c:pt>
                <c:pt idx="4105">
                  <c:v>-93.329966639999995</c:v>
                </c:pt>
                <c:pt idx="4106">
                  <c:v>-92.695523899999998</c:v>
                </c:pt>
                <c:pt idx="4107">
                  <c:v>-93.794021209999997</c:v>
                </c:pt>
                <c:pt idx="4108">
                  <c:v>-85.039913970000001</c:v>
                </c:pt>
                <c:pt idx="4109">
                  <c:v>-66.648191049999994</c:v>
                </c:pt>
                <c:pt idx="4110">
                  <c:v>-46.138254699999997</c:v>
                </c:pt>
                <c:pt idx="4111">
                  <c:v>-32.33922681</c:v>
                </c:pt>
                <c:pt idx="4112">
                  <c:v>-29.709822540000001</c:v>
                </c:pt>
                <c:pt idx="4113">
                  <c:v>-29.741716289999999</c:v>
                </c:pt>
                <c:pt idx="4114">
                  <c:v>-29.326252879999998</c:v>
                </c:pt>
                <c:pt idx="4115">
                  <c:v>-28.07108556</c:v>
                </c:pt>
                <c:pt idx="4116">
                  <c:v>-29.262646579999998</c:v>
                </c:pt>
                <c:pt idx="4117">
                  <c:v>-30.158669419999999</c:v>
                </c:pt>
                <c:pt idx="4118">
                  <c:v>-29.337497320000001</c:v>
                </c:pt>
                <c:pt idx="4119">
                  <c:v>-27.43796232</c:v>
                </c:pt>
                <c:pt idx="4120">
                  <c:v>-29.83359334</c:v>
                </c:pt>
                <c:pt idx="4121">
                  <c:v>-28.596043829999999</c:v>
                </c:pt>
                <c:pt idx="4122">
                  <c:v>-29.33797891</c:v>
                </c:pt>
                <c:pt idx="4123">
                  <c:v>-27.700131389999999</c:v>
                </c:pt>
                <c:pt idx="4124">
                  <c:v>-28.58059987</c:v>
                </c:pt>
                <c:pt idx="4125">
                  <c:v>-27.869670509999999</c:v>
                </c:pt>
                <c:pt idx="4126">
                  <c:v>-28.937762159999998</c:v>
                </c:pt>
                <c:pt idx="4127">
                  <c:v>-29.153785589999998</c:v>
                </c:pt>
                <c:pt idx="4128">
                  <c:v>-28.269130489999998</c:v>
                </c:pt>
                <c:pt idx="4129">
                  <c:v>-28.872987989999999</c:v>
                </c:pt>
                <c:pt idx="4130">
                  <c:v>-28.935511590000001</c:v>
                </c:pt>
                <c:pt idx="4131">
                  <c:v>-29.08982014</c:v>
                </c:pt>
                <c:pt idx="4132">
                  <c:v>-28.022498169999999</c:v>
                </c:pt>
                <c:pt idx="4133">
                  <c:v>-28.78119689</c:v>
                </c:pt>
                <c:pt idx="4134">
                  <c:v>-30.219855200000001</c:v>
                </c:pt>
                <c:pt idx="4135">
                  <c:v>-29.43019056</c:v>
                </c:pt>
                <c:pt idx="4136">
                  <c:v>-28.53424807</c:v>
                </c:pt>
                <c:pt idx="4137">
                  <c:v>-29.600185020000001</c:v>
                </c:pt>
                <c:pt idx="4138">
                  <c:v>-29.120500660000001</c:v>
                </c:pt>
                <c:pt idx="4139">
                  <c:v>-28.439663280000001</c:v>
                </c:pt>
                <c:pt idx="4140">
                  <c:v>-29.692877039999999</c:v>
                </c:pt>
                <c:pt idx="4141">
                  <c:v>-27.28019128</c:v>
                </c:pt>
                <c:pt idx="4142">
                  <c:v>-28.053654430000002</c:v>
                </c:pt>
                <c:pt idx="4143">
                  <c:v>-29.308018400000002</c:v>
                </c:pt>
                <c:pt idx="4144">
                  <c:v>-29.106343410000001</c:v>
                </c:pt>
                <c:pt idx="4145">
                  <c:v>-28.316152670000001</c:v>
                </c:pt>
                <c:pt idx="4146">
                  <c:v>-29.368775060000001</c:v>
                </c:pt>
                <c:pt idx="4147">
                  <c:v>-28.949931070000002</c:v>
                </c:pt>
                <c:pt idx="4148">
                  <c:v>-27.882696639999999</c:v>
                </c:pt>
                <c:pt idx="4149">
                  <c:v>-28.88838496</c:v>
                </c:pt>
                <c:pt idx="4150">
                  <c:v>-28.424917279999999</c:v>
                </c:pt>
                <c:pt idx="4151">
                  <c:v>-28.71885619</c:v>
                </c:pt>
                <c:pt idx="4152">
                  <c:v>-29.05903254</c:v>
                </c:pt>
                <c:pt idx="4153">
                  <c:v>-28.967988609999999</c:v>
                </c:pt>
                <c:pt idx="4154">
                  <c:v>-28.765209550000002</c:v>
                </c:pt>
                <c:pt idx="4155">
                  <c:v>-28.19295301</c:v>
                </c:pt>
                <c:pt idx="4156">
                  <c:v>-27.883616629999999</c:v>
                </c:pt>
                <c:pt idx="4157">
                  <c:v>-29.197093750000001</c:v>
                </c:pt>
                <c:pt idx="4158">
                  <c:v>-29.198148570000001</c:v>
                </c:pt>
                <c:pt idx="4159">
                  <c:v>-29.896267120000001</c:v>
                </c:pt>
                <c:pt idx="4160">
                  <c:v>-28.19429177</c:v>
                </c:pt>
                <c:pt idx="4161">
                  <c:v>-28.51916138</c:v>
                </c:pt>
                <c:pt idx="4162">
                  <c:v>-29.430141679999998</c:v>
                </c:pt>
                <c:pt idx="4163">
                  <c:v>-28.346824779999999</c:v>
                </c:pt>
                <c:pt idx="4164">
                  <c:v>-28.95088432</c:v>
                </c:pt>
                <c:pt idx="4165">
                  <c:v>-28.7642174</c:v>
                </c:pt>
                <c:pt idx="4166">
                  <c:v>-30.714457629999998</c:v>
                </c:pt>
                <c:pt idx="4167">
                  <c:v>-28.071572209999999</c:v>
                </c:pt>
                <c:pt idx="4168">
                  <c:v>-27.883520409999999</c:v>
                </c:pt>
                <c:pt idx="4169">
                  <c:v>-30.744673250000002</c:v>
                </c:pt>
                <c:pt idx="4170">
                  <c:v>-30.450436419999999</c:v>
                </c:pt>
                <c:pt idx="4171">
                  <c:v>-27.744561690000001</c:v>
                </c:pt>
                <c:pt idx="4172">
                  <c:v>-29.522304510000001</c:v>
                </c:pt>
                <c:pt idx="4173">
                  <c:v>-28.38025189</c:v>
                </c:pt>
                <c:pt idx="4174">
                  <c:v>-29.553450569999999</c:v>
                </c:pt>
                <c:pt idx="4175">
                  <c:v>-28.485756200000001</c:v>
                </c:pt>
                <c:pt idx="4176">
                  <c:v>-28.006010190000001</c:v>
                </c:pt>
                <c:pt idx="4177">
                  <c:v>-29.306628839999998</c:v>
                </c:pt>
                <c:pt idx="4178">
                  <c:v>-27.883712469999999</c:v>
                </c:pt>
                <c:pt idx="4179">
                  <c:v>-29.05865562</c:v>
                </c:pt>
                <c:pt idx="4180">
                  <c:v>-28.593572999999999</c:v>
                </c:pt>
                <c:pt idx="4181">
                  <c:v>-29.585893200000001</c:v>
                </c:pt>
                <c:pt idx="4182">
                  <c:v>-28.069948669999999</c:v>
                </c:pt>
                <c:pt idx="4183">
                  <c:v>-29.259959290000001</c:v>
                </c:pt>
                <c:pt idx="4184">
                  <c:v>-28.193641830000001</c:v>
                </c:pt>
                <c:pt idx="4185">
                  <c:v>-27.79116995</c:v>
                </c:pt>
                <c:pt idx="4186">
                  <c:v>-28.408475129999999</c:v>
                </c:pt>
                <c:pt idx="4187">
                  <c:v>-27.68140829</c:v>
                </c:pt>
                <c:pt idx="4188">
                  <c:v>-29.878887580000001</c:v>
                </c:pt>
                <c:pt idx="4189">
                  <c:v>-28.316735470000001</c:v>
                </c:pt>
                <c:pt idx="4190">
                  <c:v>-29.07391776</c:v>
                </c:pt>
                <c:pt idx="4191">
                  <c:v>-28.285801899999999</c:v>
                </c:pt>
                <c:pt idx="4192">
                  <c:v>-28.75069203</c:v>
                </c:pt>
                <c:pt idx="4193">
                  <c:v>-28.48773422</c:v>
                </c:pt>
                <c:pt idx="4194">
                  <c:v>-29.586253710000001</c:v>
                </c:pt>
                <c:pt idx="4195">
                  <c:v>-28.812981669999999</c:v>
                </c:pt>
                <c:pt idx="4196">
                  <c:v>-28.781424210000001</c:v>
                </c:pt>
                <c:pt idx="4197">
                  <c:v>-28.08645671</c:v>
                </c:pt>
                <c:pt idx="4198">
                  <c:v>-28.455420360000002</c:v>
                </c:pt>
                <c:pt idx="4199">
                  <c:v>-29.059074580000001</c:v>
                </c:pt>
                <c:pt idx="4200">
                  <c:v>-28.595271780000001</c:v>
                </c:pt>
                <c:pt idx="4201">
                  <c:v>-28.934951980000001</c:v>
                </c:pt>
                <c:pt idx="4202">
                  <c:v>-28.177664159999999</c:v>
                </c:pt>
                <c:pt idx="4203">
                  <c:v>-28.162041009999999</c:v>
                </c:pt>
                <c:pt idx="4204">
                  <c:v>-28.657618249999999</c:v>
                </c:pt>
                <c:pt idx="4205">
                  <c:v>-28.734215410000001</c:v>
                </c:pt>
                <c:pt idx="4206">
                  <c:v>-27.946306719999999</c:v>
                </c:pt>
                <c:pt idx="4207">
                  <c:v>-29.402064840000001</c:v>
                </c:pt>
                <c:pt idx="4208">
                  <c:v>-27.01908439</c:v>
                </c:pt>
                <c:pt idx="4209">
                  <c:v>-28.62790747</c:v>
                </c:pt>
                <c:pt idx="4210">
                  <c:v>-30.62218961</c:v>
                </c:pt>
                <c:pt idx="4211">
                  <c:v>-27.991166150000002</c:v>
                </c:pt>
                <c:pt idx="4212">
                  <c:v>-27.40509123</c:v>
                </c:pt>
                <c:pt idx="4213">
                  <c:v>-27.265038029999999</c:v>
                </c:pt>
                <c:pt idx="4214">
                  <c:v>-28.593631129999999</c:v>
                </c:pt>
                <c:pt idx="4215">
                  <c:v>-28.62506269</c:v>
                </c:pt>
                <c:pt idx="4216">
                  <c:v>-29.367954600000001</c:v>
                </c:pt>
                <c:pt idx="4217">
                  <c:v>-27.992651550000001</c:v>
                </c:pt>
                <c:pt idx="4218">
                  <c:v>-27.853068260000001</c:v>
                </c:pt>
                <c:pt idx="4219">
                  <c:v>-29.524089060000001</c:v>
                </c:pt>
                <c:pt idx="4220">
                  <c:v>-28.984110080000001</c:v>
                </c:pt>
                <c:pt idx="4221">
                  <c:v>-28.61094426</c:v>
                </c:pt>
                <c:pt idx="4222">
                  <c:v>-30.12531027</c:v>
                </c:pt>
                <c:pt idx="4223">
                  <c:v>-29.22918954</c:v>
                </c:pt>
                <c:pt idx="4224">
                  <c:v>-29.414608430000001</c:v>
                </c:pt>
                <c:pt idx="4225">
                  <c:v>-28.487165090000001</c:v>
                </c:pt>
                <c:pt idx="4226">
                  <c:v>-28.580082640000001</c:v>
                </c:pt>
                <c:pt idx="4227">
                  <c:v>-30.375882059999999</c:v>
                </c:pt>
                <c:pt idx="4228">
                  <c:v>-29.108317660000001</c:v>
                </c:pt>
                <c:pt idx="4229">
                  <c:v>-28.17857381</c:v>
                </c:pt>
                <c:pt idx="4230">
                  <c:v>-28.365392379999999</c:v>
                </c:pt>
                <c:pt idx="4231">
                  <c:v>-28.92119327</c:v>
                </c:pt>
                <c:pt idx="4232">
                  <c:v>-29.415921390000001</c:v>
                </c:pt>
                <c:pt idx="4233">
                  <c:v>-28.937406729999999</c:v>
                </c:pt>
                <c:pt idx="4234">
                  <c:v>-28.023351049999999</c:v>
                </c:pt>
                <c:pt idx="4235">
                  <c:v>-27.730892430000001</c:v>
                </c:pt>
                <c:pt idx="4236">
                  <c:v>-28.285339130000001</c:v>
                </c:pt>
                <c:pt idx="4237">
                  <c:v>-28.936277929999999</c:v>
                </c:pt>
                <c:pt idx="4238">
                  <c:v>-28.73486815</c:v>
                </c:pt>
                <c:pt idx="4239">
                  <c:v>-27.651470280000002</c:v>
                </c:pt>
                <c:pt idx="4240">
                  <c:v>-28.440756610000001</c:v>
                </c:pt>
                <c:pt idx="4241">
                  <c:v>-28.379716420000001</c:v>
                </c:pt>
                <c:pt idx="4242">
                  <c:v>-27.559754959999999</c:v>
                </c:pt>
                <c:pt idx="4243">
                  <c:v>-29.09306612</c:v>
                </c:pt>
                <c:pt idx="4244">
                  <c:v>-29.10827604</c:v>
                </c:pt>
                <c:pt idx="4245">
                  <c:v>-28.750862850000001</c:v>
                </c:pt>
                <c:pt idx="4246">
                  <c:v>-28.76495603</c:v>
                </c:pt>
                <c:pt idx="4247">
                  <c:v>-28.162365269999999</c:v>
                </c:pt>
                <c:pt idx="4248">
                  <c:v>-29.522966570000001</c:v>
                </c:pt>
                <c:pt idx="4249">
                  <c:v>-27.251041749999999</c:v>
                </c:pt>
                <c:pt idx="4250">
                  <c:v>-29.524103499999999</c:v>
                </c:pt>
                <c:pt idx="4251">
                  <c:v>-29.075950989999999</c:v>
                </c:pt>
                <c:pt idx="4252">
                  <c:v>-29.662419180000001</c:v>
                </c:pt>
                <c:pt idx="4253">
                  <c:v>-29.24336847</c:v>
                </c:pt>
                <c:pt idx="4254">
                  <c:v>-30.51450994</c:v>
                </c:pt>
                <c:pt idx="4255">
                  <c:v>-30.328195539999999</c:v>
                </c:pt>
                <c:pt idx="4256">
                  <c:v>-31.845075040000001</c:v>
                </c:pt>
                <c:pt idx="4257">
                  <c:v>-34.211735249999997</c:v>
                </c:pt>
                <c:pt idx="4258">
                  <c:v>-35.743752389999997</c:v>
                </c:pt>
                <c:pt idx="4259">
                  <c:v>-37.043199450000003</c:v>
                </c:pt>
                <c:pt idx="4260">
                  <c:v>-40.538480319999998</c:v>
                </c:pt>
                <c:pt idx="4261">
                  <c:v>-42.794945599999998</c:v>
                </c:pt>
                <c:pt idx="4262">
                  <c:v>-45.411870489999998</c:v>
                </c:pt>
                <c:pt idx="4263">
                  <c:v>-46.847608030000004</c:v>
                </c:pt>
                <c:pt idx="4264">
                  <c:v>-50.40444231</c:v>
                </c:pt>
                <c:pt idx="4265">
                  <c:v>-53.066359810000002</c:v>
                </c:pt>
                <c:pt idx="4266">
                  <c:v>-55.185311409999997</c:v>
                </c:pt>
                <c:pt idx="4267">
                  <c:v>-58.465462840000001</c:v>
                </c:pt>
                <c:pt idx="4268">
                  <c:v>-61.341200299999997</c:v>
                </c:pt>
                <c:pt idx="4269">
                  <c:v>-63.042927200000001</c:v>
                </c:pt>
                <c:pt idx="4270">
                  <c:v>-66.724411369999999</c:v>
                </c:pt>
                <c:pt idx="4271">
                  <c:v>-70.685690109999996</c:v>
                </c:pt>
                <c:pt idx="4272">
                  <c:v>-73.160864450000005</c:v>
                </c:pt>
                <c:pt idx="4273">
                  <c:v>-74.196334949999994</c:v>
                </c:pt>
                <c:pt idx="4274">
                  <c:v>-76.579442369999995</c:v>
                </c:pt>
                <c:pt idx="4275">
                  <c:v>-78.960000930000007</c:v>
                </c:pt>
                <c:pt idx="4276">
                  <c:v>-82.890145860000004</c:v>
                </c:pt>
                <c:pt idx="4277">
                  <c:v>-85.627245900000005</c:v>
                </c:pt>
                <c:pt idx="4278">
                  <c:v>-87.467756649999998</c:v>
                </c:pt>
                <c:pt idx="4279">
                  <c:v>-89.216357349999996</c:v>
                </c:pt>
                <c:pt idx="4280">
                  <c:v>-90.886435719999994</c:v>
                </c:pt>
                <c:pt idx="4281">
                  <c:v>-94.103343989999999</c:v>
                </c:pt>
                <c:pt idx="4282">
                  <c:v>-95.681611849999996</c:v>
                </c:pt>
                <c:pt idx="4283">
                  <c:v>-97.136540819999993</c:v>
                </c:pt>
                <c:pt idx="4284">
                  <c:v>-99.873737219999995</c:v>
                </c:pt>
                <c:pt idx="4285">
                  <c:v>-100.80199353</c:v>
                </c:pt>
                <c:pt idx="4286">
                  <c:v>-101.04862357</c:v>
                </c:pt>
                <c:pt idx="4287">
                  <c:v>-101.26583965</c:v>
                </c:pt>
                <c:pt idx="4288">
                  <c:v>-103.86404509</c:v>
                </c:pt>
                <c:pt idx="4289">
                  <c:v>-107.40600542</c:v>
                </c:pt>
                <c:pt idx="4290">
                  <c:v>-106.44678499</c:v>
                </c:pt>
                <c:pt idx="4291">
                  <c:v>-106.38643159</c:v>
                </c:pt>
                <c:pt idx="4292">
                  <c:v>-108.3657347</c:v>
                </c:pt>
                <c:pt idx="4293">
                  <c:v>-110.28459264</c:v>
                </c:pt>
                <c:pt idx="4294">
                  <c:v>-112.69655476</c:v>
                </c:pt>
                <c:pt idx="4295">
                  <c:v>-113.02161433000001</c:v>
                </c:pt>
                <c:pt idx="4296">
                  <c:v>-115.83740473</c:v>
                </c:pt>
                <c:pt idx="4297">
                  <c:v>-116.81022071</c:v>
                </c:pt>
                <c:pt idx="4298">
                  <c:v>-118.80566544</c:v>
                </c:pt>
                <c:pt idx="4299">
                  <c:v>-118.68233907</c:v>
                </c:pt>
                <c:pt idx="4300">
                  <c:v>-118.54324548</c:v>
                </c:pt>
                <c:pt idx="4301">
                  <c:v>-119.45587153</c:v>
                </c:pt>
                <c:pt idx="4302">
                  <c:v>-118.69797726</c:v>
                </c:pt>
                <c:pt idx="4303">
                  <c:v>-118.90020828</c:v>
                </c:pt>
                <c:pt idx="4304">
                  <c:v>-116.85770336</c:v>
                </c:pt>
                <c:pt idx="4305">
                  <c:v>-118.71365783</c:v>
                </c:pt>
                <c:pt idx="4306">
                  <c:v>-119.64187013999999</c:v>
                </c:pt>
                <c:pt idx="4307">
                  <c:v>-118.74441838</c:v>
                </c:pt>
                <c:pt idx="4308">
                  <c:v>-118.09511996000001</c:v>
                </c:pt>
                <c:pt idx="4309">
                  <c:v>-118.46749874</c:v>
                </c:pt>
                <c:pt idx="4310">
                  <c:v>-117.67836462</c:v>
                </c:pt>
                <c:pt idx="4311">
                  <c:v>-118.07957602</c:v>
                </c:pt>
                <c:pt idx="4312">
                  <c:v>-119.31720697999999</c:v>
                </c:pt>
                <c:pt idx="4313">
                  <c:v>-118.51186155000001</c:v>
                </c:pt>
                <c:pt idx="4314">
                  <c:v>-120.56954875</c:v>
                </c:pt>
                <c:pt idx="4315">
                  <c:v>-118.15780563</c:v>
                </c:pt>
                <c:pt idx="4316">
                  <c:v>-120.04341755</c:v>
                </c:pt>
                <c:pt idx="4317">
                  <c:v>-118.54318746</c:v>
                </c:pt>
                <c:pt idx="4318">
                  <c:v>-117.76960034</c:v>
                </c:pt>
                <c:pt idx="4319">
                  <c:v>-117.80136290999999</c:v>
                </c:pt>
                <c:pt idx="4320">
                  <c:v>-118.60622360000001</c:v>
                </c:pt>
                <c:pt idx="4321">
                  <c:v>-117.72211881</c:v>
                </c:pt>
                <c:pt idx="4322">
                  <c:v>-118.42007535</c:v>
                </c:pt>
                <c:pt idx="4323">
                  <c:v>-119.53419144</c:v>
                </c:pt>
                <c:pt idx="4324">
                  <c:v>-118.26564482000001</c:v>
                </c:pt>
                <c:pt idx="4325">
                  <c:v>-117.15101451</c:v>
                </c:pt>
                <c:pt idx="4326">
                  <c:v>-119.05415764</c:v>
                </c:pt>
                <c:pt idx="4327">
                  <c:v>-119.48728676</c:v>
                </c:pt>
                <c:pt idx="4328">
                  <c:v>-118.5588477</c:v>
                </c:pt>
                <c:pt idx="4329">
                  <c:v>-118.68210113000001</c:v>
                </c:pt>
                <c:pt idx="4330">
                  <c:v>-117.44378055</c:v>
                </c:pt>
                <c:pt idx="4331">
                  <c:v>-118.43528339</c:v>
                </c:pt>
                <c:pt idx="4332">
                  <c:v>-118.28022687000001</c:v>
                </c:pt>
                <c:pt idx="4333">
                  <c:v>-118.12557225</c:v>
                </c:pt>
                <c:pt idx="4334">
                  <c:v>-118.24876043</c:v>
                </c:pt>
                <c:pt idx="4335">
                  <c:v>-117.94042018</c:v>
                </c:pt>
                <c:pt idx="4336">
                  <c:v>-118.40415627</c:v>
                </c:pt>
                <c:pt idx="4337">
                  <c:v>-119.348311</c:v>
                </c:pt>
                <c:pt idx="4338">
                  <c:v>-119.50218821999999</c:v>
                </c:pt>
                <c:pt idx="4339">
                  <c:v>-119.26912048</c:v>
                </c:pt>
                <c:pt idx="4340">
                  <c:v>-118.7308366</c:v>
                </c:pt>
                <c:pt idx="4341">
                  <c:v>-119.81342459</c:v>
                </c:pt>
                <c:pt idx="4342">
                  <c:v>-119.00892331</c:v>
                </c:pt>
                <c:pt idx="4343">
                  <c:v>-119.65890903</c:v>
                </c:pt>
                <c:pt idx="4344">
                  <c:v>-117.05943929</c:v>
                </c:pt>
                <c:pt idx="4345">
                  <c:v>-118.68137101000001</c:v>
                </c:pt>
                <c:pt idx="4346">
                  <c:v>-118.6184974</c:v>
                </c:pt>
                <c:pt idx="4347">
                  <c:v>-119.34730202</c:v>
                </c:pt>
                <c:pt idx="4348">
                  <c:v>-118.52719222</c:v>
                </c:pt>
                <c:pt idx="4349">
                  <c:v>-119.20853832</c:v>
                </c:pt>
                <c:pt idx="4350">
                  <c:v>-118.11073021</c:v>
                </c:pt>
                <c:pt idx="4351">
                  <c:v>-119.22480407</c:v>
                </c:pt>
                <c:pt idx="4352">
                  <c:v>-118.59054632</c:v>
                </c:pt>
                <c:pt idx="4353">
                  <c:v>-119.33261079</c:v>
                </c:pt>
                <c:pt idx="4354">
                  <c:v>-118.6514019</c:v>
                </c:pt>
                <c:pt idx="4355">
                  <c:v>-118.12613096</c:v>
                </c:pt>
                <c:pt idx="4356">
                  <c:v>-117.90898347</c:v>
                </c:pt>
                <c:pt idx="4357">
                  <c:v>-118.43562622</c:v>
                </c:pt>
                <c:pt idx="4358">
                  <c:v>-118.61912036</c:v>
                </c:pt>
                <c:pt idx="4359">
                  <c:v>-118.72946573999999</c:v>
                </c:pt>
                <c:pt idx="4360">
                  <c:v>-120.05838099</c:v>
                </c:pt>
                <c:pt idx="4361">
                  <c:v>-119.44018203</c:v>
                </c:pt>
                <c:pt idx="4362">
                  <c:v>-118.43571806999999</c:v>
                </c:pt>
                <c:pt idx="4363">
                  <c:v>-119.47110284999999</c:v>
                </c:pt>
                <c:pt idx="4364">
                  <c:v>-118.97551095999999</c:v>
                </c:pt>
                <c:pt idx="4365">
                  <c:v>-118.26561389</c:v>
                </c:pt>
                <c:pt idx="4366">
                  <c:v>-116.99648474</c:v>
                </c:pt>
                <c:pt idx="4367">
                  <c:v>-117.16698438</c:v>
                </c:pt>
                <c:pt idx="4368">
                  <c:v>-119.96761724</c:v>
                </c:pt>
                <c:pt idx="4369">
                  <c:v>-118.35807601</c:v>
                </c:pt>
                <c:pt idx="4370">
                  <c:v>-117.94084107</c:v>
                </c:pt>
                <c:pt idx="4371">
                  <c:v>-118.28196051</c:v>
                </c:pt>
                <c:pt idx="4372">
                  <c:v>-118.04810311</c:v>
                </c:pt>
                <c:pt idx="4373">
                  <c:v>-118.35780674999999</c:v>
                </c:pt>
                <c:pt idx="4374">
                  <c:v>-118.4044457</c:v>
                </c:pt>
                <c:pt idx="4375">
                  <c:v>-118.83708072</c:v>
                </c:pt>
                <c:pt idx="4376">
                  <c:v>-117.95652162</c:v>
                </c:pt>
                <c:pt idx="4377">
                  <c:v>-117.94151399</c:v>
                </c:pt>
                <c:pt idx="4378">
                  <c:v>-117.77056444</c:v>
                </c:pt>
                <c:pt idx="4379">
                  <c:v>-119.14704073</c:v>
                </c:pt>
                <c:pt idx="4380">
                  <c:v>-118.79021787000001</c:v>
                </c:pt>
                <c:pt idx="4381">
                  <c:v>-118.86877864</c:v>
                </c:pt>
                <c:pt idx="4382">
                  <c:v>-119.00793229</c:v>
                </c:pt>
                <c:pt idx="4383">
                  <c:v>-117.63130543</c:v>
                </c:pt>
                <c:pt idx="4384">
                  <c:v>-119.88906919999999</c:v>
                </c:pt>
                <c:pt idx="4385">
                  <c:v>-117.64717065000001</c:v>
                </c:pt>
                <c:pt idx="4386">
                  <c:v>-119.31745931</c:v>
                </c:pt>
                <c:pt idx="4387">
                  <c:v>-118.43637758</c:v>
                </c:pt>
                <c:pt idx="4388">
                  <c:v>-118.09606159000001</c:v>
                </c:pt>
                <c:pt idx="4389">
                  <c:v>-119.36459807999999</c:v>
                </c:pt>
                <c:pt idx="4390">
                  <c:v>-119.03903999000001</c:v>
                </c:pt>
                <c:pt idx="4391">
                  <c:v>-118.21889833</c:v>
                </c:pt>
                <c:pt idx="4392">
                  <c:v>-119.6264891</c:v>
                </c:pt>
                <c:pt idx="4393">
                  <c:v>-118.40495315</c:v>
                </c:pt>
                <c:pt idx="4394">
                  <c:v>-117.66311862000001</c:v>
                </c:pt>
                <c:pt idx="4395">
                  <c:v>-119.19430822</c:v>
                </c:pt>
                <c:pt idx="4396">
                  <c:v>-118.59053896</c:v>
                </c:pt>
                <c:pt idx="4397">
                  <c:v>-118.42010019</c:v>
                </c:pt>
                <c:pt idx="4398">
                  <c:v>-119.50361999</c:v>
                </c:pt>
                <c:pt idx="4399">
                  <c:v>-118.09544188</c:v>
                </c:pt>
                <c:pt idx="4400">
                  <c:v>-118.06387462000001</c:v>
                </c:pt>
                <c:pt idx="4401">
                  <c:v>-118.26607679999999</c:v>
                </c:pt>
                <c:pt idx="4402">
                  <c:v>-118.43593794</c:v>
                </c:pt>
                <c:pt idx="4403">
                  <c:v>-117.63165729000001</c:v>
                </c:pt>
                <c:pt idx="4404">
                  <c:v>-118.59109003</c:v>
                </c:pt>
                <c:pt idx="4405">
                  <c:v>-117.75451851</c:v>
                </c:pt>
                <c:pt idx="4406">
                  <c:v>-117.59934354000001</c:v>
                </c:pt>
                <c:pt idx="4407">
                  <c:v>-117.81770050999999</c:v>
                </c:pt>
                <c:pt idx="4408">
                  <c:v>-118.24982983</c:v>
                </c:pt>
                <c:pt idx="4409">
                  <c:v>-118.35721416</c:v>
                </c:pt>
                <c:pt idx="4410">
                  <c:v>-119.6578033</c:v>
                </c:pt>
                <c:pt idx="4411">
                  <c:v>-117.56864561</c:v>
                </c:pt>
                <c:pt idx="4412">
                  <c:v>-118.7289773</c:v>
                </c:pt>
                <c:pt idx="4413">
                  <c:v>-118.543623</c:v>
                </c:pt>
                <c:pt idx="4414">
                  <c:v>-118.38942557999999</c:v>
                </c:pt>
                <c:pt idx="4415">
                  <c:v>-118.06415765</c:v>
                </c:pt>
                <c:pt idx="4416">
                  <c:v>-117.78549742</c:v>
                </c:pt>
                <c:pt idx="4417">
                  <c:v>-119.81203724</c:v>
                </c:pt>
                <c:pt idx="4418">
                  <c:v>-118.45172805999999</c:v>
                </c:pt>
                <c:pt idx="4419">
                  <c:v>-118.80537171</c:v>
                </c:pt>
                <c:pt idx="4420">
                  <c:v>-119.96731019000001</c:v>
                </c:pt>
                <c:pt idx="4421">
                  <c:v>-117.80156008</c:v>
                </c:pt>
                <c:pt idx="4422">
                  <c:v>-119.05492846999999</c:v>
                </c:pt>
                <c:pt idx="4423">
                  <c:v>-118.74585084</c:v>
                </c:pt>
                <c:pt idx="4424">
                  <c:v>-119.22531902</c:v>
                </c:pt>
                <c:pt idx="4425">
                  <c:v>-119.28568156</c:v>
                </c:pt>
                <c:pt idx="4426">
                  <c:v>-118.40491292999999</c:v>
                </c:pt>
                <c:pt idx="4427">
                  <c:v>-118.42013949</c:v>
                </c:pt>
                <c:pt idx="4428">
                  <c:v>-117.59963919</c:v>
                </c:pt>
                <c:pt idx="4429">
                  <c:v>-119.65769043</c:v>
                </c:pt>
                <c:pt idx="4430">
                  <c:v>-118.17351917000001</c:v>
                </c:pt>
                <c:pt idx="4431">
                  <c:v>-118.55890213000001</c:v>
                </c:pt>
                <c:pt idx="4432">
                  <c:v>-119.17846502</c:v>
                </c:pt>
                <c:pt idx="4433">
                  <c:v>-118.42045791</c:v>
                </c:pt>
                <c:pt idx="4434">
                  <c:v>-117.97224131</c:v>
                </c:pt>
                <c:pt idx="4435">
                  <c:v>-119.30102878</c:v>
                </c:pt>
                <c:pt idx="4436">
                  <c:v>-117.64686914000001</c:v>
                </c:pt>
                <c:pt idx="4437">
                  <c:v>-118.43562156</c:v>
                </c:pt>
                <c:pt idx="4438">
                  <c:v>-118.74587592</c:v>
                </c:pt>
                <c:pt idx="4439">
                  <c:v>-118.66725793000001</c:v>
                </c:pt>
                <c:pt idx="4440">
                  <c:v>-118.28123085999999</c:v>
                </c:pt>
                <c:pt idx="4441">
                  <c:v>-118.97588207</c:v>
                </c:pt>
                <c:pt idx="4442">
                  <c:v>-119.24181187000001</c:v>
                </c:pt>
                <c:pt idx="4443">
                  <c:v>-118.86987092</c:v>
                </c:pt>
                <c:pt idx="4444">
                  <c:v>-117.86169125000001</c:v>
                </c:pt>
                <c:pt idx="4445">
                  <c:v>-118.54361659999999</c:v>
                </c:pt>
                <c:pt idx="4446">
                  <c:v>-118.01732094</c:v>
                </c:pt>
                <c:pt idx="4447">
                  <c:v>-118.09467878</c:v>
                </c:pt>
                <c:pt idx="4448">
                  <c:v>-117.32152304</c:v>
                </c:pt>
                <c:pt idx="4449">
                  <c:v>-116.5797529</c:v>
                </c:pt>
                <c:pt idx="4450">
                  <c:v>-117.90855203</c:v>
                </c:pt>
                <c:pt idx="4451">
                  <c:v>-117.78593422</c:v>
                </c:pt>
                <c:pt idx="4452">
                  <c:v>-118.15826973999999</c:v>
                </c:pt>
                <c:pt idx="4453">
                  <c:v>-118.41965594</c:v>
                </c:pt>
                <c:pt idx="4454">
                  <c:v>-116.51678445</c:v>
                </c:pt>
                <c:pt idx="4455">
                  <c:v>-119.79675322</c:v>
                </c:pt>
                <c:pt idx="4456">
                  <c:v>-119.30132317</c:v>
                </c:pt>
                <c:pt idx="4457">
                  <c:v>-118.57454681</c:v>
                </c:pt>
                <c:pt idx="4458">
                  <c:v>-117.78583964000001</c:v>
                </c:pt>
                <c:pt idx="4459">
                  <c:v>-119.05546576</c:v>
                </c:pt>
                <c:pt idx="4460">
                  <c:v>-120.09074821999999</c:v>
                </c:pt>
                <c:pt idx="4461">
                  <c:v>-118.69823402999999</c:v>
                </c:pt>
                <c:pt idx="4462">
                  <c:v>-117.02835723</c:v>
                </c:pt>
                <c:pt idx="4463">
                  <c:v>-119.47159646</c:v>
                </c:pt>
                <c:pt idx="4464">
                  <c:v>-119.13071542</c:v>
                </c:pt>
                <c:pt idx="4465">
                  <c:v>-118.97650132</c:v>
                </c:pt>
                <c:pt idx="4466">
                  <c:v>-118.86871538</c:v>
                </c:pt>
                <c:pt idx="4467">
                  <c:v>-117.78617061</c:v>
                </c:pt>
                <c:pt idx="4468">
                  <c:v>-119.09994949999999</c:v>
                </c:pt>
                <c:pt idx="4469">
                  <c:v>-118.6994813</c:v>
                </c:pt>
                <c:pt idx="4470">
                  <c:v>-118.43617656000001</c:v>
                </c:pt>
                <c:pt idx="4471">
                  <c:v>-117.75546439999999</c:v>
                </c:pt>
                <c:pt idx="4472">
                  <c:v>-118.69916268</c:v>
                </c:pt>
                <c:pt idx="4473">
                  <c:v>-119.61173465</c:v>
                </c:pt>
                <c:pt idx="4474">
                  <c:v>-118.69927081</c:v>
                </c:pt>
                <c:pt idx="4475">
                  <c:v>-119.58015656000001</c:v>
                </c:pt>
                <c:pt idx="4476">
                  <c:v>-118.853835</c:v>
                </c:pt>
                <c:pt idx="4477">
                  <c:v>-118.08045731999999</c:v>
                </c:pt>
                <c:pt idx="4478">
                  <c:v>-118.25029837</c:v>
                </c:pt>
                <c:pt idx="4479">
                  <c:v>-118.00397081</c:v>
                </c:pt>
                <c:pt idx="4480">
                  <c:v>-118.63848867999999</c:v>
                </c:pt>
                <c:pt idx="4481">
                  <c:v>-117.77046412999999</c:v>
                </c:pt>
                <c:pt idx="4482">
                  <c:v>-117.92482086</c:v>
                </c:pt>
                <c:pt idx="4483">
                  <c:v>-119.70487754</c:v>
                </c:pt>
                <c:pt idx="4484">
                  <c:v>-119.16258754</c:v>
                </c:pt>
                <c:pt idx="4485">
                  <c:v>-118.32844691</c:v>
                </c:pt>
                <c:pt idx="4486">
                  <c:v>-119.39329949</c:v>
                </c:pt>
                <c:pt idx="4487">
                  <c:v>-116.36248818999999</c:v>
                </c:pt>
                <c:pt idx="4488">
                  <c:v>-118.21850694</c:v>
                </c:pt>
                <c:pt idx="4489">
                  <c:v>-118.26575204</c:v>
                </c:pt>
                <c:pt idx="4490">
                  <c:v>-117.7855947</c:v>
                </c:pt>
                <c:pt idx="4491">
                  <c:v>-119.6262672</c:v>
                </c:pt>
                <c:pt idx="4492">
                  <c:v>-119.5027956</c:v>
                </c:pt>
                <c:pt idx="4493">
                  <c:v>-118.32577932</c:v>
                </c:pt>
                <c:pt idx="4494">
                  <c:v>-117.73818051000001</c:v>
                </c:pt>
                <c:pt idx="4495">
                  <c:v>-117.94042306999999</c:v>
                </c:pt>
                <c:pt idx="4496">
                  <c:v>-116.71878561</c:v>
                </c:pt>
                <c:pt idx="4497">
                  <c:v>-118.12582985</c:v>
                </c:pt>
                <c:pt idx="4498">
                  <c:v>-119.20965092</c:v>
                </c:pt>
                <c:pt idx="4499">
                  <c:v>-118.17349967</c:v>
                </c:pt>
                <c:pt idx="4500">
                  <c:v>-117.98800108</c:v>
                </c:pt>
                <c:pt idx="4501">
                  <c:v>-118.51204869999999</c:v>
                </c:pt>
                <c:pt idx="4502">
                  <c:v>-118.80620621</c:v>
                </c:pt>
                <c:pt idx="4503">
                  <c:v>-117.42941442</c:v>
                </c:pt>
                <c:pt idx="4504">
                  <c:v>-117.50790033</c:v>
                </c:pt>
                <c:pt idx="4505">
                  <c:v>-119.00779789000001</c:v>
                </c:pt>
                <c:pt idx="4506">
                  <c:v>-117.61505016</c:v>
                </c:pt>
                <c:pt idx="4507">
                  <c:v>-118.99178289</c:v>
                </c:pt>
                <c:pt idx="4508">
                  <c:v>-118.60788413</c:v>
                </c:pt>
                <c:pt idx="4509">
                  <c:v>-117.10450354</c:v>
                </c:pt>
                <c:pt idx="4510">
                  <c:v>-118.32706894</c:v>
                </c:pt>
                <c:pt idx="4511">
                  <c:v>-119.22561389000001</c:v>
                </c:pt>
                <c:pt idx="4512">
                  <c:v>-118.63842007</c:v>
                </c:pt>
                <c:pt idx="4513">
                  <c:v>-119.68981624</c:v>
                </c:pt>
                <c:pt idx="4514">
                  <c:v>-118.42112161</c:v>
                </c:pt>
                <c:pt idx="4515">
                  <c:v>-118.15860729000001</c:v>
                </c:pt>
                <c:pt idx="4516">
                  <c:v>-118.57515599</c:v>
                </c:pt>
                <c:pt idx="4517">
                  <c:v>-120.01482166</c:v>
                </c:pt>
                <c:pt idx="4518">
                  <c:v>-118.55979991</c:v>
                </c:pt>
                <c:pt idx="4519">
                  <c:v>-118.68304524</c:v>
                </c:pt>
                <c:pt idx="4520">
                  <c:v>-120.02799124000001</c:v>
                </c:pt>
                <c:pt idx="4521">
                  <c:v>-120.55478474</c:v>
                </c:pt>
                <c:pt idx="4522">
                  <c:v>-122.50395802</c:v>
                </c:pt>
                <c:pt idx="4523">
                  <c:v>-123.23183099000001</c:v>
                </c:pt>
                <c:pt idx="4524">
                  <c:v>-123.29218881</c:v>
                </c:pt>
                <c:pt idx="4525">
                  <c:v>-123.49458761</c:v>
                </c:pt>
                <c:pt idx="4526">
                  <c:v>-122.89066722</c:v>
                </c:pt>
                <c:pt idx="4527">
                  <c:v>-122.61292792</c:v>
                </c:pt>
                <c:pt idx="4528">
                  <c:v>-123.23195096000001</c:v>
                </c:pt>
                <c:pt idx="4529">
                  <c:v>-123.95830861</c:v>
                </c:pt>
                <c:pt idx="4530">
                  <c:v>-124.73173800000001</c:v>
                </c:pt>
                <c:pt idx="4531">
                  <c:v>-123.55656344000001</c:v>
                </c:pt>
                <c:pt idx="4532">
                  <c:v>-124.68455878</c:v>
                </c:pt>
                <c:pt idx="4533">
                  <c:v>-123.94197072</c:v>
                </c:pt>
                <c:pt idx="4534">
                  <c:v>-124.88649830999999</c:v>
                </c:pt>
                <c:pt idx="4535">
                  <c:v>-122.84361526000001</c:v>
                </c:pt>
                <c:pt idx="4536">
                  <c:v>-124.74642531000001</c:v>
                </c:pt>
                <c:pt idx="4537">
                  <c:v>-124.4376814</c:v>
                </c:pt>
                <c:pt idx="4538">
                  <c:v>-124.79490723000001</c:v>
                </c:pt>
                <c:pt idx="4539">
                  <c:v>-124.26768182000001</c:v>
                </c:pt>
                <c:pt idx="4540">
                  <c:v>-124.74703305</c:v>
                </c:pt>
                <c:pt idx="4541">
                  <c:v>-124.57645223999999</c:v>
                </c:pt>
                <c:pt idx="4542">
                  <c:v>-124.48517993</c:v>
                </c:pt>
                <c:pt idx="4543">
                  <c:v>-124.17258879000001</c:v>
                </c:pt>
                <c:pt idx="4544">
                  <c:v>-124.11275675</c:v>
                </c:pt>
                <c:pt idx="4545">
                  <c:v>-124.3594295</c:v>
                </c:pt>
                <c:pt idx="4546">
                  <c:v>-123.58769336</c:v>
                </c:pt>
                <c:pt idx="4547">
                  <c:v>-126.40148258000001</c:v>
                </c:pt>
                <c:pt idx="4548">
                  <c:v>-125.38116812</c:v>
                </c:pt>
                <c:pt idx="4549">
                  <c:v>-124.63921689</c:v>
                </c:pt>
                <c:pt idx="4550">
                  <c:v>-124.65519063000001</c:v>
                </c:pt>
                <c:pt idx="4551">
                  <c:v>-123.98918186</c:v>
                </c:pt>
                <c:pt idx="4552">
                  <c:v>-123.92617543999999</c:v>
                </c:pt>
                <c:pt idx="4553">
                  <c:v>-124.87059385000001</c:v>
                </c:pt>
                <c:pt idx="4554">
                  <c:v>-124.09652321</c:v>
                </c:pt>
                <c:pt idx="4555">
                  <c:v>-124.85471267</c:v>
                </c:pt>
                <c:pt idx="4556">
                  <c:v>-124.48451774</c:v>
                </c:pt>
                <c:pt idx="4557">
                  <c:v>-124.09734217</c:v>
                </c:pt>
                <c:pt idx="4558">
                  <c:v>-125.69105369</c:v>
                </c:pt>
                <c:pt idx="4559">
                  <c:v>-125.5962365</c:v>
                </c:pt>
                <c:pt idx="4560">
                  <c:v>-125.16379598</c:v>
                </c:pt>
                <c:pt idx="4561">
                  <c:v>-124.66908268</c:v>
                </c:pt>
                <c:pt idx="4562">
                  <c:v>-125.04125061000001</c:v>
                </c:pt>
                <c:pt idx="4563">
                  <c:v>-124.5920473</c:v>
                </c:pt>
                <c:pt idx="4564">
                  <c:v>-125.53655096</c:v>
                </c:pt>
                <c:pt idx="4565">
                  <c:v>-123.91073849999999</c:v>
                </c:pt>
                <c:pt idx="4566">
                  <c:v>-123.63280647000001</c:v>
                </c:pt>
                <c:pt idx="4567">
                  <c:v>-125.82924831</c:v>
                </c:pt>
                <c:pt idx="4568">
                  <c:v>-124.37508201</c:v>
                </c:pt>
                <c:pt idx="4569">
                  <c:v>-125.18003086</c:v>
                </c:pt>
                <c:pt idx="4570">
                  <c:v>-123.50928479</c:v>
                </c:pt>
                <c:pt idx="4571">
                  <c:v>-125.00896973</c:v>
                </c:pt>
                <c:pt idx="4572">
                  <c:v>-124.05036441999999</c:v>
                </c:pt>
                <c:pt idx="4573">
                  <c:v>-125.11983859999999</c:v>
                </c:pt>
                <c:pt idx="4574">
                  <c:v>-124.93323886</c:v>
                </c:pt>
                <c:pt idx="4575">
                  <c:v>-123.95747737000001</c:v>
                </c:pt>
                <c:pt idx="4576">
                  <c:v>-125.44245469000001</c:v>
                </c:pt>
                <c:pt idx="4577">
                  <c:v>-125.69128818</c:v>
                </c:pt>
                <c:pt idx="4578">
                  <c:v>-124.42194139</c:v>
                </c:pt>
                <c:pt idx="4579">
                  <c:v>-124.80937562</c:v>
                </c:pt>
                <c:pt idx="4580">
                  <c:v>-124.34526606999999</c:v>
                </c:pt>
                <c:pt idx="4581">
                  <c:v>-123.81921008</c:v>
                </c:pt>
                <c:pt idx="4582">
                  <c:v>-125.70673607000001</c:v>
                </c:pt>
                <c:pt idx="4583">
                  <c:v>-122.31919147000001</c:v>
                </c:pt>
                <c:pt idx="4584">
                  <c:v>-125.04079714</c:v>
                </c:pt>
                <c:pt idx="4585">
                  <c:v>-125.89332879</c:v>
                </c:pt>
                <c:pt idx="4586">
                  <c:v>-126.09195656</c:v>
                </c:pt>
                <c:pt idx="4587">
                  <c:v>-123.80345582</c:v>
                </c:pt>
                <c:pt idx="4588">
                  <c:v>-124.45295994</c:v>
                </c:pt>
                <c:pt idx="4589">
                  <c:v>-124.14406359</c:v>
                </c:pt>
                <c:pt idx="4590">
                  <c:v>-123.81888931</c:v>
                </c:pt>
                <c:pt idx="4591">
                  <c:v>-124.54455516</c:v>
                </c:pt>
                <c:pt idx="4592">
                  <c:v>-123.52521881</c:v>
                </c:pt>
                <c:pt idx="4593">
                  <c:v>-125.90561674999999</c:v>
                </c:pt>
                <c:pt idx="4594">
                  <c:v>-124.42155646000001</c:v>
                </c:pt>
                <c:pt idx="4595">
                  <c:v>-124.57632040999999</c:v>
                </c:pt>
                <c:pt idx="4596">
                  <c:v>-125.31779567</c:v>
                </c:pt>
                <c:pt idx="4597">
                  <c:v>-124.9012434</c:v>
                </c:pt>
                <c:pt idx="4598">
                  <c:v>-125.36566319000001</c:v>
                </c:pt>
                <c:pt idx="4599">
                  <c:v>-123.307827</c:v>
                </c:pt>
                <c:pt idx="4600">
                  <c:v>-125.22606954</c:v>
                </c:pt>
                <c:pt idx="4601">
                  <c:v>-124.40564547</c:v>
                </c:pt>
                <c:pt idx="4602">
                  <c:v>-124.86978669</c:v>
                </c:pt>
                <c:pt idx="4603">
                  <c:v>-125.02457124999999</c:v>
                </c:pt>
                <c:pt idx="4604">
                  <c:v>-124.88566985</c:v>
                </c:pt>
                <c:pt idx="4605">
                  <c:v>-125.64359555</c:v>
                </c:pt>
                <c:pt idx="4606">
                  <c:v>-125.41250705</c:v>
                </c:pt>
                <c:pt idx="4607">
                  <c:v>-123.50899787</c:v>
                </c:pt>
                <c:pt idx="4608">
                  <c:v>-123.86375688</c:v>
                </c:pt>
                <c:pt idx="4609">
                  <c:v>-123.36889127000001</c:v>
                </c:pt>
                <c:pt idx="4610">
                  <c:v>-123.95657792999999</c:v>
                </c:pt>
                <c:pt idx="4611">
                  <c:v>-124.4975608</c:v>
                </c:pt>
                <c:pt idx="4612">
                  <c:v>-124.40473452000001</c:v>
                </c:pt>
                <c:pt idx="4613">
                  <c:v>-123.35350106999999</c:v>
                </c:pt>
                <c:pt idx="4614">
                  <c:v>-124.4048154</c:v>
                </c:pt>
                <c:pt idx="4615">
                  <c:v>-126.32459258999999</c:v>
                </c:pt>
                <c:pt idx="4616">
                  <c:v>-124.54371457000001</c:v>
                </c:pt>
                <c:pt idx="4617">
                  <c:v>-125.36348507</c:v>
                </c:pt>
                <c:pt idx="4618">
                  <c:v>-125.06977387000001</c:v>
                </c:pt>
                <c:pt idx="4619">
                  <c:v>-123.52330755</c:v>
                </c:pt>
                <c:pt idx="4620">
                  <c:v>-125.37924209000001</c:v>
                </c:pt>
                <c:pt idx="4621">
                  <c:v>-123.72425053000001</c:v>
                </c:pt>
                <c:pt idx="4622">
                  <c:v>-124.28103986000001</c:v>
                </c:pt>
                <c:pt idx="4623">
                  <c:v>-123.87974559</c:v>
                </c:pt>
                <c:pt idx="4624">
                  <c:v>-125.96660789000001</c:v>
                </c:pt>
                <c:pt idx="4625">
                  <c:v>-125.41132983</c:v>
                </c:pt>
                <c:pt idx="4626">
                  <c:v>-125.51796926</c:v>
                </c:pt>
                <c:pt idx="4627">
                  <c:v>-123.74079489</c:v>
                </c:pt>
                <c:pt idx="4628">
                  <c:v>-124.91525179999999</c:v>
                </c:pt>
                <c:pt idx="4629">
                  <c:v>-126.24499817</c:v>
                </c:pt>
                <c:pt idx="4630">
                  <c:v>-124.86944502999999</c:v>
                </c:pt>
                <c:pt idx="4631">
                  <c:v>-123.97202756999999</c:v>
                </c:pt>
                <c:pt idx="4632">
                  <c:v>-124.55996422</c:v>
                </c:pt>
                <c:pt idx="4633">
                  <c:v>-124.94780263</c:v>
                </c:pt>
                <c:pt idx="4634">
                  <c:v>-123.67786511</c:v>
                </c:pt>
                <c:pt idx="4635">
                  <c:v>-124.28224865</c:v>
                </c:pt>
                <c:pt idx="4636">
                  <c:v>-125.07111132</c:v>
                </c:pt>
                <c:pt idx="4637">
                  <c:v>-123.95672159</c:v>
                </c:pt>
                <c:pt idx="4638">
                  <c:v>-124.71496093</c:v>
                </c:pt>
                <c:pt idx="4639">
                  <c:v>-124.43620706</c:v>
                </c:pt>
                <c:pt idx="4640">
                  <c:v>-124.29741855</c:v>
                </c:pt>
                <c:pt idx="4641">
                  <c:v>-126.27674917</c:v>
                </c:pt>
                <c:pt idx="4642">
                  <c:v>-124.12682021000001</c:v>
                </c:pt>
                <c:pt idx="4643">
                  <c:v>-124.28157568</c:v>
                </c:pt>
                <c:pt idx="4644">
                  <c:v>-125.03818299</c:v>
                </c:pt>
                <c:pt idx="4645">
                  <c:v>-123.70969771</c:v>
                </c:pt>
                <c:pt idx="4646">
                  <c:v>-125.85962893</c:v>
                </c:pt>
                <c:pt idx="4647">
                  <c:v>-124.25022085000001</c:v>
                </c:pt>
                <c:pt idx="4648">
                  <c:v>-124.54342835999999</c:v>
                </c:pt>
                <c:pt idx="4649">
                  <c:v>-126.47879911</c:v>
                </c:pt>
                <c:pt idx="4650">
                  <c:v>-124.89988424000001</c:v>
                </c:pt>
                <c:pt idx="4651">
                  <c:v>-122.40964434999999</c:v>
                </c:pt>
                <c:pt idx="4652">
                  <c:v>-123.21411143</c:v>
                </c:pt>
                <c:pt idx="4653">
                  <c:v>-124.06433871</c:v>
                </c:pt>
                <c:pt idx="4654">
                  <c:v>-124.57536041</c:v>
                </c:pt>
                <c:pt idx="4655">
                  <c:v>-125.30186119</c:v>
                </c:pt>
                <c:pt idx="4656">
                  <c:v>-124.6072712</c:v>
                </c:pt>
                <c:pt idx="4657">
                  <c:v>-124.60651991</c:v>
                </c:pt>
                <c:pt idx="4658">
                  <c:v>-124.43573124</c:v>
                </c:pt>
                <c:pt idx="4659">
                  <c:v>-124.43637592</c:v>
                </c:pt>
                <c:pt idx="4660">
                  <c:v>-123.92542335</c:v>
                </c:pt>
                <c:pt idx="4661">
                  <c:v>-124.89994702</c:v>
                </c:pt>
                <c:pt idx="4662">
                  <c:v>-125.31707584999999</c:v>
                </c:pt>
                <c:pt idx="4663">
                  <c:v>-123.36913097</c:v>
                </c:pt>
                <c:pt idx="4664">
                  <c:v>-125.96764876</c:v>
                </c:pt>
                <c:pt idx="4665">
                  <c:v>-124.28127241</c:v>
                </c:pt>
                <c:pt idx="4666">
                  <c:v>-123.36879211</c:v>
                </c:pt>
                <c:pt idx="4667">
                  <c:v>-123.57109546</c:v>
                </c:pt>
                <c:pt idx="4668">
                  <c:v>-123.01324384</c:v>
                </c:pt>
                <c:pt idx="4669">
                  <c:v>-124.59068455000001</c:v>
                </c:pt>
                <c:pt idx="4670">
                  <c:v>-124.68154717</c:v>
                </c:pt>
                <c:pt idx="4671">
                  <c:v>-125.39563239</c:v>
                </c:pt>
                <c:pt idx="4672">
                  <c:v>-124.42034778</c:v>
                </c:pt>
                <c:pt idx="4673">
                  <c:v>-124.74573099</c:v>
                </c:pt>
                <c:pt idx="4674">
                  <c:v>-125.00779864</c:v>
                </c:pt>
                <c:pt idx="4675">
                  <c:v>-125.20984977000001</c:v>
                </c:pt>
                <c:pt idx="4676">
                  <c:v>-125.70546198</c:v>
                </c:pt>
                <c:pt idx="4677">
                  <c:v>-125.50324854</c:v>
                </c:pt>
                <c:pt idx="4678">
                  <c:v>-125.19460047</c:v>
                </c:pt>
                <c:pt idx="4679">
                  <c:v>-123.29063332</c:v>
                </c:pt>
                <c:pt idx="4680">
                  <c:v>-125.70522608</c:v>
                </c:pt>
                <c:pt idx="4681">
                  <c:v>-124.5911023</c:v>
                </c:pt>
                <c:pt idx="4682">
                  <c:v>-125.67380978</c:v>
                </c:pt>
                <c:pt idx="4683">
                  <c:v>-124.26626141</c:v>
                </c:pt>
                <c:pt idx="4684">
                  <c:v>-124.91693988</c:v>
                </c:pt>
                <c:pt idx="4685">
                  <c:v>-123.77106014</c:v>
                </c:pt>
                <c:pt idx="4686">
                  <c:v>-125.62684575</c:v>
                </c:pt>
                <c:pt idx="4687">
                  <c:v>-125.34876504</c:v>
                </c:pt>
                <c:pt idx="4688">
                  <c:v>-124.54383179</c:v>
                </c:pt>
                <c:pt idx="4689">
                  <c:v>-123.77080255</c:v>
                </c:pt>
                <c:pt idx="4690">
                  <c:v>-125.03883917</c:v>
                </c:pt>
                <c:pt idx="4691">
                  <c:v>-125.64229813</c:v>
                </c:pt>
                <c:pt idx="4692">
                  <c:v>-125.65766137</c:v>
                </c:pt>
                <c:pt idx="4693">
                  <c:v>-124.29705857</c:v>
                </c:pt>
                <c:pt idx="4694">
                  <c:v>-123.92485541000001</c:v>
                </c:pt>
                <c:pt idx="4695">
                  <c:v>-126.88033785</c:v>
                </c:pt>
                <c:pt idx="4696">
                  <c:v>-124.4360471</c:v>
                </c:pt>
                <c:pt idx="4697">
                  <c:v>-124.40460148</c:v>
                </c:pt>
                <c:pt idx="4698">
                  <c:v>-125.27205608</c:v>
                </c:pt>
                <c:pt idx="4699">
                  <c:v>-124.26645868999999</c:v>
                </c:pt>
                <c:pt idx="4700">
                  <c:v>-123.60076388</c:v>
                </c:pt>
                <c:pt idx="4701">
                  <c:v>-124.01917607</c:v>
                </c:pt>
                <c:pt idx="4702">
                  <c:v>-124.42137169</c:v>
                </c:pt>
                <c:pt idx="4703">
                  <c:v>-125.6896897</c:v>
                </c:pt>
                <c:pt idx="4704">
                  <c:v>-125.34969291</c:v>
                </c:pt>
                <c:pt idx="4705">
                  <c:v>-124.776926</c:v>
                </c:pt>
                <c:pt idx="4706">
                  <c:v>-124.77770873</c:v>
                </c:pt>
                <c:pt idx="4707">
                  <c:v>-125.04016307000001</c:v>
                </c:pt>
                <c:pt idx="4708">
                  <c:v>-125.48793517999999</c:v>
                </c:pt>
                <c:pt idx="4709">
                  <c:v>-123.84945408</c:v>
                </c:pt>
                <c:pt idx="4710">
                  <c:v>-124.45254131999999</c:v>
                </c:pt>
                <c:pt idx="4711">
                  <c:v>-125.10172029</c:v>
                </c:pt>
                <c:pt idx="4712">
                  <c:v>-123.445578</c:v>
                </c:pt>
                <c:pt idx="4713">
                  <c:v>-125.5348515</c:v>
                </c:pt>
                <c:pt idx="4714">
                  <c:v>-123.67821681</c:v>
                </c:pt>
                <c:pt idx="4715">
                  <c:v>-124.01991674</c:v>
                </c:pt>
                <c:pt idx="4716">
                  <c:v>-125.64255192</c:v>
                </c:pt>
                <c:pt idx="4717">
                  <c:v>-125.85923400999999</c:v>
                </c:pt>
                <c:pt idx="4718">
                  <c:v>-125.00765162</c:v>
                </c:pt>
                <c:pt idx="4719">
                  <c:v>-124.77725664</c:v>
                </c:pt>
                <c:pt idx="4720">
                  <c:v>-125.17783824999999</c:v>
                </c:pt>
                <c:pt idx="4721">
                  <c:v>-124.57522154</c:v>
                </c:pt>
                <c:pt idx="4722">
                  <c:v>-125.50366418</c:v>
                </c:pt>
                <c:pt idx="4723">
                  <c:v>-125.48834827</c:v>
                </c:pt>
                <c:pt idx="4724">
                  <c:v>-124.91652617</c:v>
                </c:pt>
                <c:pt idx="4725">
                  <c:v>-125.39599948999999</c:v>
                </c:pt>
                <c:pt idx="4726">
                  <c:v>-124.65445096000001</c:v>
                </c:pt>
                <c:pt idx="4727">
                  <c:v>-125.05461178</c:v>
                </c:pt>
                <c:pt idx="4728">
                  <c:v>-125.64230386</c:v>
                </c:pt>
                <c:pt idx="4729">
                  <c:v>-124.3732401</c:v>
                </c:pt>
                <c:pt idx="4730">
                  <c:v>-123.67830794</c:v>
                </c:pt>
                <c:pt idx="4731">
                  <c:v>-124.55999015</c:v>
                </c:pt>
                <c:pt idx="4732">
                  <c:v>-125.67347226</c:v>
                </c:pt>
                <c:pt idx="4733">
                  <c:v>-125.95178901</c:v>
                </c:pt>
                <c:pt idx="4734">
                  <c:v>-127.20489022</c:v>
                </c:pt>
                <c:pt idx="4735">
                  <c:v>-127.79242644999999</c:v>
                </c:pt>
                <c:pt idx="4736">
                  <c:v>-127.91549268999999</c:v>
                </c:pt>
                <c:pt idx="4737">
                  <c:v>-126.56975117</c:v>
                </c:pt>
                <c:pt idx="4738">
                  <c:v>-127.51404941</c:v>
                </c:pt>
                <c:pt idx="4739">
                  <c:v>-128.14822024</c:v>
                </c:pt>
                <c:pt idx="4740">
                  <c:v>-129.54076986000001</c:v>
                </c:pt>
                <c:pt idx="4741">
                  <c:v>-131.38121265999999</c:v>
                </c:pt>
                <c:pt idx="4742">
                  <c:v>-131.86134644000001</c:v>
                </c:pt>
                <c:pt idx="4743">
                  <c:v>-131.75162279</c:v>
                </c:pt>
                <c:pt idx="4744">
                  <c:v>-130.3143446</c:v>
                </c:pt>
                <c:pt idx="4745">
                  <c:v>-131.89268043000001</c:v>
                </c:pt>
                <c:pt idx="4746">
                  <c:v>-129.85112549999999</c:v>
                </c:pt>
                <c:pt idx="4747">
                  <c:v>-129.86623229</c:v>
                </c:pt>
                <c:pt idx="4748">
                  <c:v>-131.08773011</c:v>
                </c:pt>
                <c:pt idx="4749">
                  <c:v>-131.33491814999999</c:v>
                </c:pt>
                <c:pt idx="4750">
                  <c:v>-131.55250183000001</c:v>
                </c:pt>
                <c:pt idx="4751">
                  <c:v>-132.03219107000001</c:v>
                </c:pt>
                <c:pt idx="4752">
                  <c:v>-130.76275914999999</c:v>
                </c:pt>
                <c:pt idx="4753">
                  <c:v>-131.78321342999999</c:v>
                </c:pt>
                <c:pt idx="4754">
                  <c:v>-130.60886209</c:v>
                </c:pt>
                <c:pt idx="4755">
                  <c:v>-130.11262543000001</c:v>
                </c:pt>
                <c:pt idx="4756">
                  <c:v>-132.01604294000001</c:v>
                </c:pt>
                <c:pt idx="4757">
                  <c:v>-130.86997811000001</c:v>
                </c:pt>
                <c:pt idx="4758">
                  <c:v>-130.68672319999999</c:v>
                </c:pt>
                <c:pt idx="4759">
                  <c:v>-130.48467228000001</c:v>
                </c:pt>
                <c:pt idx="4760">
                  <c:v>-132.69518251</c:v>
                </c:pt>
                <c:pt idx="4761">
                  <c:v>-131.72204103000001</c:v>
                </c:pt>
                <c:pt idx="4762">
                  <c:v>-130.80990682000001</c:v>
                </c:pt>
                <c:pt idx="4763">
                  <c:v>-131.86108272000001</c:v>
                </c:pt>
                <c:pt idx="4764">
                  <c:v>-132.45010239000001</c:v>
                </c:pt>
                <c:pt idx="4765">
                  <c:v>-131.46079381000001</c:v>
                </c:pt>
                <c:pt idx="4766">
                  <c:v>-131.56902535</c:v>
                </c:pt>
                <c:pt idx="4767">
                  <c:v>-130.79455095</c:v>
                </c:pt>
                <c:pt idx="4768">
                  <c:v>-130.45396253000001</c:v>
                </c:pt>
                <c:pt idx="4769">
                  <c:v>-131.42979539000001</c:v>
                </c:pt>
                <c:pt idx="4770">
                  <c:v>-131.84651436999999</c:v>
                </c:pt>
                <c:pt idx="4771">
                  <c:v>-130.43819142999999</c:v>
                </c:pt>
                <c:pt idx="4772">
                  <c:v>-132.10844172</c:v>
                </c:pt>
                <c:pt idx="4773">
                  <c:v>-131.98475689</c:v>
                </c:pt>
                <c:pt idx="4774">
                  <c:v>-131.65974474000001</c:v>
                </c:pt>
                <c:pt idx="4775">
                  <c:v>-131.53600746000001</c:v>
                </c:pt>
                <c:pt idx="4776">
                  <c:v>-131.34926737999999</c:v>
                </c:pt>
                <c:pt idx="4777">
                  <c:v>-131.84653847999999</c:v>
                </c:pt>
                <c:pt idx="4778">
                  <c:v>-131.55247585000001</c:v>
                </c:pt>
                <c:pt idx="4779">
                  <c:v>-132.15510977</c:v>
                </c:pt>
                <c:pt idx="4780">
                  <c:v>-131.08819564000001</c:v>
                </c:pt>
                <c:pt idx="4781">
                  <c:v>-131.33436169000001</c:v>
                </c:pt>
                <c:pt idx="4782">
                  <c:v>-132.94432429</c:v>
                </c:pt>
                <c:pt idx="4783">
                  <c:v>-132.60369843000001</c:v>
                </c:pt>
                <c:pt idx="4784">
                  <c:v>-131.58384179999999</c:v>
                </c:pt>
                <c:pt idx="4785">
                  <c:v>-131.84554435000001</c:v>
                </c:pt>
                <c:pt idx="4786">
                  <c:v>-130.74738167000001</c:v>
                </c:pt>
                <c:pt idx="4787">
                  <c:v>-132.18598836000001</c:v>
                </c:pt>
                <c:pt idx="4788">
                  <c:v>-132.29404847999999</c:v>
                </c:pt>
                <c:pt idx="4789">
                  <c:v>-130.14382443</c:v>
                </c:pt>
                <c:pt idx="4790">
                  <c:v>-131.25864988999999</c:v>
                </c:pt>
                <c:pt idx="4791">
                  <c:v>-130.93389392</c:v>
                </c:pt>
                <c:pt idx="4792">
                  <c:v>-131.33647035000001</c:v>
                </c:pt>
                <c:pt idx="4793">
                  <c:v>-131.21324774000001</c:v>
                </c:pt>
                <c:pt idx="4794">
                  <c:v>-131.50516198</c:v>
                </c:pt>
                <c:pt idx="4795">
                  <c:v>-131.31959383</c:v>
                </c:pt>
                <c:pt idx="4796">
                  <c:v>-131.36620088999999</c:v>
                </c:pt>
                <c:pt idx="4797">
                  <c:v>-130.62360942999999</c:v>
                </c:pt>
                <c:pt idx="4798">
                  <c:v>-131.72198607000001</c:v>
                </c:pt>
                <c:pt idx="4799">
                  <c:v>-131.08757277999999</c:v>
                </c:pt>
                <c:pt idx="4800">
                  <c:v>-132.40162076999999</c:v>
                </c:pt>
                <c:pt idx="4801">
                  <c:v>-131.69165391999999</c:v>
                </c:pt>
                <c:pt idx="4802">
                  <c:v>-130.60872074</c:v>
                </c:pt>
                <c:pt idx="4803">
                  <c:v>-130.76378937999999</c:v>
                </c:pt>
                <c:pt idx="4804">
                  <c:v>-130.96495064000001</c:v>
                </c:pt>
                <c:pt idx="4805">
                  <c:v>-131.86105910000001</c:v>
                </c:pt>
                <c:pt idx="4806">
                  <c:v>-132.13876298</c:v>
                </c:pt>
                <c:pt idx="4807">
                  <c:v>-130.42310011999999</c:v>
                </c:pt>
                <c:pt idx="4808">
                  <c:v>-131.10403650000001</c:v>
                </c:pt>
                <c:pt idx="4809">
                  <c:v>-130.28370749000001</c:v>
                </c:pt>
                <c:pt idx="4810">
                  <c:v>-130.59316003000001</c:v>
                </c:pt>
                <c:pt idx="4811">
                  <c:v>-131.90912839999999</c:v>
                </c:pt>
                <c:pt idx="4812">
                  <c:v>-131.52142927</c:v>
                </c:pt>
                <c:pt idx="4813">
                  <c:v>-129.63359600999999</c:v>
                </c:pt>
                <c:pt idx="4814">
                  <c:v>-130.54621900000001</c:v>
                </c:pt>
                <c:pt idx="4815">
                  <c:v>-130.94881458</c:v>
                </c:pt>
                <c:pt idx="4816">
                  <c:v>-131.05753788999999</c:v>
                </c:pt>
                <c:pt idx="4817">
                  <c:v>-132.61936428000001</c:v>
                </c:pt>
                <c:pt idx="4818">
                  <c:v>-130.85750659999999</c:v>
                </c:pt>
                <c:pt idx="4819">
                  <c:v>-131.07228989000001</c:v>
                </c:pt>
                <c:pt idx="4820">
                  <c:v>-131.70698302</c:v>
                </c:pt>
                <c:pt idx="4821">
                  <c:v>-131.67650719</c:v>
                </c:pt>
                <c:pt idx="4822">
                  <c:v>-130.90308135000001</c:v>
                </c:pt>
                <c:pt idx="4823">
                  <c:v>-133.05309141999999</c:v>
                </c:pt>
                <c:pt idx="4824">
                  <c:v>-132.13943800999999</c:v>
                </c:pt>
                <c:pt idx="4825">
                  <c:v>-131.64387919999999</c:v>
                </c:pt>
                <c:pt idx="4826">
                  <c:v>-131.98451846</c:v>
                </c:pt>
                <c:pt idx="4827">
                  <c:v>-132.06378135</c:v>
                </c:pt>
                <c:pt idx="4828">
                  <c:v>-132.0001316</c:v>
                </c:pt>
                <c:pt idx="4829">
                  <c:v>-130.29781912000001</c:v>
                </c:pt>
                <c:pt idx="4830">
                  <c:v>-131.96839962000001</c:v>
                </c:pt>
                <c:pt idx="4831">
                  <c:v>-131.39706054999999</c:v>
                </c:pt>
                <c:pt idx="4832">
                  <c:v>-130.54440579999999</c:v>
                </c:pt>
                <c:pt idx="4833">
                  <c:v>-130.45312566999999</c:v>
                </c:pt>
                <c:pt idx="4834">
                  <c:v>-131.59891343000001</c:v>
                </c:pt>
                <c:pt idx="4835">
                  <c:v>-132.74171143999999</c:v>
                </c:pt>
                <c:pt idx="4836">
                  <c:v>-130.60822163</c:v>
                </c:pt>
                <c:pt idx="4837">
                  <c:v>-131.79840532</c:v>
                </c:pt>
                <c:pt idx="4838">
                  <c:v>-130.11204495999999</c:v>
                </c:pt>
                <c:pt idx="4839">
                  <c:v>-131.83008391000001</c:v>
                </c:pt>
                <c:pt idx="4840">
                  <c:v>-130.96498485999999</c:v>
                </c:pt>
                <c:pt idx="4841">
                  <c:v>-130.90178223999999</c:v>
                </c:pt>
                <c:pt idx="4842">
                  <c:v>-130.96386018000001</c:v>
                </c:pt>
                <c:pt idx="4843">
                  <c:v>-131.08758707000001</c:v>
                </c:pt>
                <c:pt idx="4844">
                  <c:v>-132.20121936000001</c:v>
                </c:pt>
                <c:pt idx="4845">
                  <c:v>-133.15816113</c:v>
                </c:pt>
                <c:pt idx="4846">
                  <c:v>-130.19079524</c:v>
                </c:pt>
                <c:pt idx="4847">
                  <c:v>-130.17590317</c:v>
                </c:pt>
                <c:pt idx="4848">
                  <c:v>-131.28727276999999</c:v>
                </c:pt>
                <c:pt idx="4849">
                  <c:v>-130.53208124</c:v>
                </c:pt>
                <c:pt idx="4850">
                  <c:v>-131.70679532</c:v>
                </c:pt>
                <c:pt idx="4851">
                  <c:v>-131.7068013</c:v>
                </c:pt>
                <c:pt idx="4852">
                  <c:v>-132.12453464999999</c:v>
                </c:pt>
                <c:pt idx="4853">
                  <c:v>-130.74669575999999</c:v>
                </c:pt>
                <c:pt idx="4854">
                  <c:v>-130.05323942999999</c:v>
                </c:pt>
                <c:pt idx="4855">
                  <c:v>-131.5357357</c:v>
                </c:pt>
                <c:pt idx="4856">
                  <c:v>-132.46366522</c:v>
                </c:pt>
                <c:pt idx="4857">
                  <c:v>-132.12280841</c:v>
                </c:pt>
                <c:pt idx="4858">
                  <c:v>-132.75797112000001</c:v>
                </c:pt>
                <c:pt idx="4859">
                  <c:v>-132.32456073</c:v>
                </c:pt>
                <c:pt idx="4860">
                  <c:v>-131.04004311</c:v>
                </c:pt>
                <c:pt idx="4861">
                  <c:v>-131.07113147000001</c:v>
                </c:pt>
                <c:pt idx="4862">
                  <c:v>-130.51544118000001</c:v>
                </c:pt>
                <c:pt idx="4863">
                  <c:v>-131.05566300000001</c:v>
                </c:pt>
                <c:pt idx="4864">
                  <c:v>-131.05593682</c:v>
                </c:pt>
                <c:pt idx="4865">
                  <c:v>-114.86164309</c:v>
                </c:pt>
                <c:pt idx="4866">
                  <c:v>-83.818214600000005</c:v>
                </c:pt>
                <c:pt idx="4867">
                  <c:v>-57.538328620000001</c:v>
                </c:pt>
                <c:pt idx="4868">
                  <c:v>-52.048798410000003</c:v>
                </c:pt>
                <c:pt idx="4869">
                  <c:v>-50.824191759999998</c:v>
                </c:pt>
                <c:pt idx="4870">
                  <c:v>-51.366508179999997</c:v>
                </c:pt>
                <c:pt idx="4871">
                  <c:v>-52.246515930000001</c:v>
                </c:pt>
                <c:pt idx="4872">
                  <c:v>-51.892526289999999</c:v>
                </c:pt>
                <c:pt idx="4873">
                  <c:v>-52.834550149999998</c:v>
                </c:pt>
                <c:pt idx="4874">
                  <c:v>-52.663880630000001</c:v>
                </c:pt>
                <c:pt idx="4875">
                  <c:v>-53.361899889999997</c:v>
                </c:pt>
                <c:pt idx="4876">
                  <c:v>-52.278201199999998</c:v>
                </c:pt>
                <c:pt idx="4877">
                  <c:v>-51.104245140000003</c:v>
                </c:pt>
                <c:pt idx="4878">
                  <c:v>-52.897579149999999</c:v>
                </c:pt>
                <c:pt idx="4879">
                  <c:v>-52.91278037</c:v>
                </c:pt>
                <c:pt idx="4880">
                  <c:v>-53.376722729999997</c:v>
                </c:pt>
                <c:pt idx="4881">
                  <c:v>-53.035788789999998</c:v>
                </c:pt>
                <c:pt idx="4882">
                  <c:v>-52.619529970000002</c:v>
                </c:pt>
                <c:pt idx="4883">
                  <c:v>-53.159366919999997</c:v>
                </c:pt>
                <c:pt idx="4884">
                  <c:v>-53.6863259</c:v>
                </c:pt>
                <c:pt idx="4885">
                  <c:v>-52.75897767</c:v>
                </c:pt>
                <c:pt idx="4886">
                  <c:v>-51.458870269999998</c:v>
                </c:pt>
                <c:pt idx="4887">
                  <c:v>-52.449248740000002</c:v>
                </c:pt>
                <c:pt idx="4888">
                  <c:v>-51.628693490000003</c:v>
                </c:pt>
                <c:pt idx="4889">
                  <c:v>-52.433431740000003</c:v>
                </c:pt>
                <c:pt idx="4890">
                  <c:v>-53.020467320000002</c:v>
                </c:pt>
                <c:pt idx="4891">
                  <c:v>-51.442795930000003</c:v>
                </c:pt>
                <c:pt idx="4892">
                  <c:v>-51.907346709999999</c:v>
                </c:pt>
                <c:pt idx="4893">
                  <c:v>-52.8978629</c:v>
                </c:pt>
                <c:pt idx="4894">
                  <c:v>-51.846014959999998</c:v>
                </c:pt>
                <c:pt idx="4895">
                  <c:v>-53.995356229999999</c:v>
                </c:pt>
                <c:pt idx="4896">
                  <c:v>-54.320891150000001</c:v>
                </c:pt>
                <c:pt idx="4897">
                  <c:v>-53.281908960000003</c:v>
                </c:pt>
                <c:pt idx="4898">
                  <c:v>-52.83446679</c:v>
                </c:pt>
                <c:pt idx="4899">
                  <c:v>-52.278405790000001</c:v>
                </c:pt>
                <c:pt idx="4900">
                  <c:v>-50.608443889999997</c:v>
                </c:pt>
                <c:pt idx="4901">
                  <c:v>-51.691508380000002</c:v>
                </c:pt>
                <c:pt idx="4902">
                  <c:v>-52.123631899999999</c:v>
                </c:pt>
                <c:pt idx="4903">
                  <c:v>-52.386371799999999</c:v>
                </c:pt>
                <c:pt idx="4904">
                  <c:v>-51.78293764</c:v>
                </c:pt>
                <c:pt idx="4905">
                  <c:v>-52.680495720000003</c:v>
                </c:pt>
                <c:pt idx="4906">
                  <c:v>-54.072165779999999</c:v>
                </c:pt>
                <c:pt idx="4907">
                  <c:v>-53.6395233</c:v>
                </c:pt>
                <c:pt idx="4908">
                  <c:v>-52.278535400000003</c:v>
                </c:pt>
                <c:pt idx="4909">
                  <c:v>-52.32593344</c:v>
                </c:pt>
                <c:pt idx="4910">
                  <c:v>-53.128550009999998</c:v>
                </c:pt>
                <c:pt idx="4911">
                  <c:v>-53.021194649999998</c:v>
                </c:pt>
                <c:pt idx="4912">
                  <c:v>-50.994858720000003</c:v>
                </c:pt>
                <c:pt idx="4913">
                  <c:v>-52.156004369999998</c:v>
                </c:pt>
                <c:pt idx="4914">
                  <c:v>-52.789881289999997</c:v>
                </c:pt>
                <c:pt idx="4915">
                  <c:v>-52.2633206</c:v>
                </c:pt>
                <c:pt idx="4916">
                  <c:v>-51.382480379999997</c:v>
                </c:pt>
                <c:pt idx="4917">
                  <c:v>-53.25487081</c:v>
                </c:pt>
                <c:pt idx="4918">
                  <c:v>-51.011152449999997</c:v>
                </c:pt>
                <c:pt idx="4919">
                  <c:v>-53.501363869999999</c:v>
                </c:pt>
                <c:pt idx="4920">
                  <c:v>-53.052640150000002</c:v>
                </c:pt>
                <c:pt idx="4921">
                  <c:v>-51.473351030000003</c:v>
                </c:pt>
                <c:pt idx="4922">
                  <c:v>-53.393298280000003</c:v>
                </c:pt>
                <c:pt idx="4923">
                  <c:v>-52.402122540000001</c:v>
                </c:pt>
                <c:pt idx="4924">
                  <c:v>-51.815338050000001</c:v>
                </c:pt>
                <c:pt idx="4925">
                  <c:v>-51.50592821</c:v>
                </c:pt>
                <c:pt idx="4926">
                  <c:v>-52.635437889999999</c:v>
                </c:pt>
                <c:pt idx="4927">
                  <c:v>-51.211973909999998</c:v>
                </c:pt>
                <c:pt idx="4928">
                  <c:v>-53.068559520000001</c:v>
                </c:pt>
                <c:pt idx="4929">
                  <c:v>-51.815343570000003</c:v>
                </c:pt>
                <c:pt idx="4930">
                  <c:v>-52.04631775</c:v>
                </c:pt>
                <c:pt idx="4931">
                  <c:v>-52.294491800000003</c:v>
                </c:pt>
                <c:pt idx="4932">
                  <c:v>-52.124050199999999</c:v>
                </c:pt>
                <c:pt idx="4933">
                  <c:v>-51.799275190000003</c:v>
                </c:pt>
                <c:pt idx="4934">
                  <c:v>-51.906943050000002</c:v>
                </c:pt>
                <c:pt idx="4935">
                  <c:v>-52.418322400000001</c:v>
                </c:pt>
                <c:pt idx="4936">
                  <c:v>-52.032817459999997</c:v>
                </c:pt>
                <c:pt idx="4937">
                  <c:v>-51.707568809999998</c:v>
                </c:pt>
                <c:pt idx="4938">
                  <c:v>-52.06227706</c:v>
                </c:pt>
                <c:pt idx="4939">
                  <c:v>-53.207552290000002</c:v>
                </c:pt>
                <c:pt idx="4940">
                  <c:v>-51.64523638</c:v>
                </c:pt>
                <c:pt idx="4941">
                  <c:v>-52.743558380000003</c:v>
                </c:pt>
                <c:pt idx="4942">
                  <c:v>-53.533457220000003</c:v>
                </c:pt>
                <c:pt idx="4943">
                  <c:v>-52.247936269999997</c:v>
                </c:pt>
                <c:pt idx="4944">
                  <c:v>-51.708436630000001</c:v>
                </c:pt>
                <c:pt idx="4945">
                  <c:v>-52.23291261</c:v>
                </c:pt>
                <c:pt idx="4946">
                  <c:v>-51.629326290000002</c:v>
                </c:pt>
                <c:pt idx="4947">
                  <c:v>-52.913905980000003</c:v>
                </c:pt>
                <c:pt idx="4948">
                  <c:v>-52.790482539999999</c:v>
                </c:pt>
                <c:pt idx="4949">
                  <c:v>-53.686854769999997</c:v>
                </c:pt>
                <c:pt idx="4950">
                  <c:v>-53.671378390000001</c:v>
                </c:pt>
                <c:pt idx="4951">
                  <c:v>-52.57208344</c:v>
                </c:pt>
                <c:pt idx="4952">
                  <c:v>-52.834283030000002</c:v>
                </c:pt>
                <c:pt idx="4953">
                  <c:v>-52.262630049999999</c:v>
                </c:pt>
                <c:pt idx="4954">
                  <c:v>-52.140018650000002</c:v>
                </c:pt>
                <c:pt idx="4955">
                  <c:v>-53.114428740000001</c:v>
                </c:pt>
                <c:pt idx="4956">
                  <c:v>-52.650417310000002</c:v>
                </c:pt>
                <c:pt idx="4957">
                  <c:v>-53.361638509999999</c:v>
                </c:pt>
                <c:pt idx="4958">
                  <c:v>-52.155816250000001</c:v>
                </c:pt>
                <c:pt idx="4959">
                  <c:v>-54.10331669</c:v>
                </c:pt>
                <c:pt idx="4960">
                  <c:v>-52.001622159999997</c:v>
                </c:pt>
                <c:pt idx="4961">
                  <c:v>-52.50986546</c:v>
                </c:pt>
                <c:pt idx="4962">
                  <c:v>-52.882184629999998</c:v>
                </c:pt>
                <c:pt idx="4963">
                  <c:v>-51.537505359999997</c:v>
                </c:pt>
                <c:pt idx="4964">
                  <c:v>-52.775401860000002</c:v>
                </c:pt>
                <c:pt idx="4965">
                  <c:v>-52.017460389999997</c:v>
                </c:pt>
                <c:pt idx="4966">
                  <c:v>-50.887066679999997</c:v>
                </c:pt>
                <c:pt idx="4967">
                  <c:v>-53.315136250000002</c:v>
                </c:pt>
                <c:pt idx="4968">
                  <c:v>-51.335516839999997</c:v>
                </c:pt>
                <c:pt idx="4969">
                  <c:v>-52.727915869999997</c:v>
                </c:pt>
                <c:pt idx="4970">
                  <c:v>-52.960520119999998</c:v>
                </c:pt>
                <c:pt idx="4971">
                  <c:v>-51.78407077</c:v>
                </c:pt>
                <c:pt idx="4972">
                  <c:v>-53.037563349999999</c:v>
                </c:pt>
                <c:pt idx="4973">
                  <c:v>-52.216618279999999</c:v>
                </c:pt>
                <c:pt idx="4974">
                  <c:v>-51.149756080000003</c:v>
                </c:pt>
                <c:pt idx="4975">
                  <c:v>-52.882672800000002</c:v>
                </c:pt>
                <c:pt idx="4976">
                  <c:v>-53.068361860000003</c:v>
                </c:pt>
                <c:pt idx="4977">
                  <c:v>-51.814832590000002</c:v>
                </c:pt>
                <c:pt idx="4978">
                  <c:v>-52.897850130000002</c:v>
                </c:pt>
                <c:pt idx="4979">
                  <c:v>-52.448868240000003</c:v>
                </c:pt>
                <c:pt idx="4980">
                  <c:v>-51.42928672</c:v>
                </c:pt>
                <c:pt idx="4981">
                  <c:v>-52.635715689999998</c:v>
                </c:pt>
                <c:pt idx="4982">
                  <c:v>-53.067666060000001</c:v>
                </c:pt>
                <c:pt idx="4983">
                  <c:v>-51.985148510000002</c:v>
                </c:pt>
                <c:pt idx="4984">
                  <c:v>-52.047589139999999</c:v>
                </c:pt>
                <c:pt idx="4985">
                  <c:v>-53.298329500000001</c:v>
                </c:pt>
                <c:pt idx="4986">
                  <c:v>-52.432815789999999</c:v>
                </c:pt>
                <c:pt idx="4987">
                  <c:v>-52.170553929999997</c:v>
                </c:pt>
                <c:pt idx="4988">
                  <c:v>-52.913100729999996</c:v>
                </c:pt>
                <c:pt idx="4989">
                  <c:v>-52.216896910000003</c:v>
                </c:pt>
                <c:pt idx="4990">
                  <c:v>-52.803242269999998</c:v>
                </c:pt>
                <c:pt idx="4991">
                  <c:v>-52.417908830000002</c:v>
                </c:pt>
                <c:pt idx="4992">
                  <c:v>-51.829888740000001</c:v>
                </c:pt>
                <c:pt idx="4993">
                  <c:v>-52.309599849999998</c:v>
                </c:pt>
                <c:pt idx="4994">
                  <c:v>-50.917736810000001</c:v>
                </c:pt>
                <c:pt idx="4995">
                  <c:v>-52.587553640000003</c:v>
                </c:pt>
                <c:pt idx="4996">
                  <c:v>-52.123256640000001</c:v>
                </c:pt>
                <c:pt idx="4997">
                  <c:v>-51.59679036</c:v>
                </c:pt>
                <c:pt idx="4998">
                  <c:v>-53.098483420000001</c:v>
                </c:pt>
                <c:pt idx="4999">
                  <c:v>-52.635641710000002</c:v>
                </c:pt>
                <c:pt idx="5000">
                  <c:v>-51.95329504</c:v>
                </c:pt>
                <c:pt idx="5001">
                  <c:v>-52.108932420000002</c:v>
                </c:pt>
                <c:pt idx="5002">
                  <c:v>-53.207164120000002</c:v>
                </c:pt>
                <c:pt idx="5003">
                  <c:v>-53.160715699999997</c:v>
                </c:pt>
                <c:pt idx="5004">
                  <c:v>-54.012922750000001</c:v>
                </c:pt>
                <c:pt idx="5005">
                  <c:v>-52.029658380000001</c:v>
                </c:pt>
                <c:pt idx="5006">
                  <c:v>-52.883555889999997</c:v>
                </c:pt>
                <c:pt idx="5007">
                  <c:v>-52.249404859999999</c:v>
                </c:pt>
                <c:pt idx="5008">
                  <c:v>-51.847760020000003</c:v>
                </c:pt>
                <c:pt idx="5009">
                  <c:v>-52.775376000000001</c:v>
                </c:pt>
                <c:pt idx="5010">
                  <c:v>-53.719899159999997</c:v>
                </c:pt>
                <c:pt idx="5011">
                  <c:v>-51.36839878</c:v>
                </c:pt>
                <c:pt idx="5012">
                  <c:v>-52.496876100000001</c:v>
                </c:pt>
                <c:pt idx="5013">
                  <c:v>-52.865587509999997</c:v>
                </c:pt>
                <c:pt idx="5014">
                  <c:v>-52.540235930000001</c:v>
                </c:pt>
                <c:pt idx="5015">
                  <c:v>-51.98531912</c:v>
                </c:pt>
                <c:pt idx="5016">
                  <c:v>-54.041155590000002</c:v>
                </c:pt>
                <c:pt idx="5017">
                  <c:v>-53.128366550000003</c:v>
                </c:pt>
                <c:pt idx="5018">
                  <c:v>-52.107378230000002</c:v>
                </c:pt>
                <c:pt idx="5019">
                  <c:v>-52.310046610000001</c:v>
                </c:pt>
                <c:pt idx="5020">
                  <c:v>-51.938527069999999</c:v>
                </c:pt>
                <c:pt idx="5021">
                  <c:v>-51.814544519999998</c:v>
                </c:pt>
                <c:pt idx="5022">
                  <c:v>-53.452958959999997</c:v>
                </c:pt>
                <c:pt idx="5023">
                  <c:v>-52.449084919999997</c:v>
                </c:pt>
                <c:pt idx="5024">
                  <c:v>-52.416969510000001</c:v>
                </c:pt>
                <c:pt idx="5025">
                  <c:v>-53.670768600000002</c:v>
                </c:pt>
                <c:pt idx="5026">
                  <c:v>-53.825562580000003</c:v>
                </c:pt>
                <c:pt idx="5027">
                  <c:v>-53.285618120000002</c:v>
                </c:pt>
                <c:pt idx="5028">
                  <c:v>-52.805099239999997</c:v>
                </c:pt>
                <c:pt idx="5029">
                  <c:v>-53.020533919999998</c:v>
                </c:pt>
                <c:pt idx="5030">
                  <c:v>-53.392301889999999</c:v>
                </c:pt>
                <c:pt idx="5031">
                  <c:v>-52.680302849999997</c:v>
                </c:pt>
                <c:pt idx="5032">
                  <c:v>-53.965996689999997</c:v>
                </c:pt>
                <c:pt idx="5033">
                  <c:v>-52.094094380000001</c:v>
                </c:pt>
                <c:pt idx="5034">
                  <c:v>-52.712024880000001</c:v>
                </c:pt>
                <c:pt idx="5035">
                  <c:v>-53.115145470000002</c:v>
                </c:pt>
                <c:pt idx="5036">
                  <c:v>-54.058022139999999</c:v>
                </c:pt>
                <c:pt idx="5037">
                  <c:v>-53.532717499999997</c:v>
                </c:pt>
                <c:pt idx="5038">
                  <c:v>-52.14053483</c:v>
                </c:pt>
                <c:pt idx="5039">
                  <c:v>-53.564480860000003</c:v>
                </c:pt>
                <c:pt idx="5040">
                  <c:v>-52.806879960000003</c:v>
                </c:pt>
                <c:pt idx="5041">
                  <c:v>-52.093328640000003</c:v>
                </c:pt>
                <c:pt idx="5042">
                  <c:v>-52.203008349999998</c:v>
                </c:pt>
                <c:pt idx="5043">
                  <c:v>-52.605492030000001</c:v>
                </c:pt>
                <c:pt idx="5044">
                  <c:v>-51.537745280000003</c:v>
                </c:pt>
                <c:pt idx="5045">
                  <c:v>-52.094155899999997</c:v>
                </c:pt>
                <c:pt idx="5046">
                  <c:v>-52.621149000000003</c:v>
                </c:pt>
                <c:pt idx="5047">
                  <c:v>-53.038155760000002</c:v>
                </c:pt>
                <c:pt idx="5048">
                  <c:v>-53.672085959999997</c:v>
                </c:pt>
                <c:pt idx="5049">
                  <c:v>-53.873542960000002</c:v>
                </c:pt>
                <c:pt idx="5050">
                  <c:v>-52.542609560000002</c:v>
                </c:pt>
                <c:pt idx="5051">
                  <c:v>-53.501547279999997</c:v>
                </c:pt>
                <c:pt idx="5052">
                  <c:v>-53.918105830000002</c:v>
                </c:pt>
                <c:pt idx="5053">
                  <c:v>-51.986376440000001</c:v>
                </c:pt>
                <c:pt idx="5054">
                  <c:v>-53.302174229999999</c:v>
                </c:pt>
                <c:pt idx="5055">
                  <c:v>-52.712047810000001</c:v>
                </c:pt>
                <c:pt idx="5056">
                  <c:v>-53.005566729999998</c:v>
                </c:pt>
                <c:pt idx="5057">
                  <c:v>-52.881654019999999</c:v>
                </c:pt>
                <c:pt idx="5058">
                  <c:v>-52.773334130000002</c:v>
                </c:pt>
                <c:pt idx="5059">
                  <c:v>-53.500118149999999</c:v>
                </c:pt>
                <c:pt idx="5060">
                  <c:v>-51.970631259999998</c:v>
                </c:pt>
                <c:pt idx="5061">
                  <c:v>-52.680833929999999</c:v>
                </c:pt>
                <c:pt idx="5062">
                  <c:v>-53.207613090000002</c:v>
                </c:pt>
                <c:pt idx="5063">
                  <c:v>-53.036910970000001</c:v>
                </c:pt>
                <c:pt idx="5064">
                  <c:v>-53.053192439999997</c:v>
                </c:pt>
                <c:pt idx="5065">
                  <c:v>-52.403144359999999</c:v>
                </c:pt>
                <c:pt idx="5066">
                  <c:v>-53.68806232</c:v>
                </c:pt>
                <c:pt idx="5067">
                  <c:v>-51.629201369999997</c:v>
                </c:pt>
                <c:pt idx="5068">
                  <c:v>-52.636142739999997</c:v>
                </c:pt>
                <c:pt idx="5069">
                  <c:v>-52.526246880000002</c:v>
                </c:pt>
                <c:pt idx="5070">
                  <c:v>-52.881958079999997</c:v>
                </c:pt>
                <c:pt idx="5071">
                  <c:v>-52.604890220000001</c:v>
                </c:pt>
                <c:pt idx="5072">
                  <c:v>-53.422672749999997</c:v>
                </c:pt>
                <c:pt idx="5073">
                  <c:v>-52.588782299999998</c:v>
                </c:pt>
                <c:pt idx="5074">
                  <c:v>-54.013073570000003</c:v>
                </c:pt>
                <c:pt idx="5075">
                  <c:v>-52.774998519999997</c:v>
                </c:pt>
                <c:pt idx="5076">
                  <c:v>-51.505957119999998</c:v>
                </c:pt>
                <c:pt idx="5077">
                  <c:v>-52.804887379999997</c:v>
                </c:pt>
                <c:pt idx="5078">
                  <c:v>-53.298589159999999</c:v>
                </c:pt>
                <c:pt idx="5079">
                  <c:v>-52.944595169999999</c:v>
                </c:pt>
                <c:pt idx="5080">
                  <c:v>-54.13517882</c:v>
                </c:pt>
                <c:pt idx="5081">
                  <c:v>-53.608437129999999</c:v>
                </c:pt>
                <c:pt idx="5082">
                  <c:v>-51.767011240000002</c:v>
                </c:pt>
                <c:pt idx="5083">
                  <c:v>-52.524571799999997</c:v>
                </c:pt>
                <c:pt idx="5084">
                  <c:v>-53.932098170000003</c:v>
                </c:pt>
                <c:pt idx="5085">
                  <c:v>-53.344915110000002</c:v>
                </c:pt>
                <c:pt idx="5086">
                  <c:v>-53.50054703</c:v>
                </c:pt>
                <c:pt idx="5087">
                  <c:v>-53.20711764</c:v>
                </c:pt>
                <c:pt idx="5088">
                  <c:v>-53.346708569999997</c:v>
                </c:pt>
                <c:pt idx="5089">
                  <c:v>-53.532036609999999</c:v>
                </c:pt>
                <c:pt idx="5090">
                  <c:v>-52.433526309999998</c:v>
                </c:pt>
                <c:pt idx="5091">
                  <c:v>-52.742940140000002</c:v>
                </c:pt>
                <c:pt idx="5092">
                  <c:v>-52.092030350000002</c:v>
                </c:pt>
                <c:pt idx="5093">
                  <c:v>-52.61881193</c:v>
                </c:pt>
                <c:pt idx="5094">
                  <c:v>-53.484906479999999</c:v>
                </c:pt>
                <c:pt idx="5095">
                  <c:v>-52.866133410000003</c:v>
                </c:pt>
                <c:pt idx="5096">
                  <c:v>-54.119453800000002</c:v>
                </c:pt>
                <c:pt idx="5097">
                  <c:v>-52.123848879999997</c:v>
                </c:pt>
                <c:pt idx="5098">
                  <c:v>-53.312638229999997</c:v>
                </c:pt>
                <c:pt idx="5099">
                  <c:v>-53.531541349999998</c:v>
                </c:pt>
                <c:pt idx="5100">
                  <c:v>-53.206920029999999</c:v>
                </c:pt>
                <c:pt idx="5101">
                  <c:v>-52.727904930000001</c:v>
                </c:pt>
                <c:pt idx="5102">
                  <c:v>-54.646714119999999</c:v>
                </c:pt>
                <c:pt idx="5103">
                  <c:v>-53.17623674</c:v>
                </c:pt>
                <c:pt idx="5104">
                  <c:v>-53.09987958</c:v>
                </c:pt>
                <c:pt idx="5105">
                  <c:v>-52.603840419999997</c:v>
                </c:pt>
                <c:pt idx="5106">
                  <c:v>-51.676180029999998</c:v>
                </c:pt>
                <c:pt idx="5107">
                  <c:v>-53.979730670000002</c:v>
                </c:pt>
                <c:pt idx="5108">
                  <c:v>-53.361594609999997</c:v>
                </c:pt>
                <c:pt idx="5109">
                  <c:v>-52.759672719999998</c:v>
                </c:pt>
                <c:pt idx="5110">
                  <c:v>-54.151023909999999</c:v>
                </c:pt>
                <c:pt idx="5111">
                  <c:v>-52.449531729999997</c:v>
                </c:pt>
                <c:pt idx="5112">
                  <c:v>-51.62871896</c:v>
                </c:pt>
                <c:pt idx="5113">
                  <c:v>-52.774141239999999</c:v>
                </c:pt>
                <c:pt idx="5114">
                  <c:v>-52.43328116</c:v>
                </c:pt>
                <c:pt idx="5115">
                  <c:v>-53.654887180000003</c:v>
                </c:pt>
                <c:pt idx="5116">
                  <c:v>-53.190428480000001</c:v>
                </c:pt>
                <c:pt idx="5117">
                  <c:v>-52.587669560000002</c:v>
                </c:pt>
                <c:pt idx="5118">
                  <c:v>-54.860929480000003</c:v>
                </c:pt>
                <c:pt idx="5119">
                  <c:v>-53.330175439999998</c:v>
                </c:pt>
                <c:pt idx="5120">
                  <c:v>-53.547203500000002</c:v>
                </c:pt>
                <c:pt idx="5121">
                  <c:v>-52.603555980000003</c:v>
                </c:pt>
                <c:pt idx="5122">
                  <c:v>-52.401769969999997</c:v>
                </c:pt>
                <c:pt idx="5123">
                  <c:v>-52.75799507</c:v>
                </c:pt>
                <c:pt idx="5124">
                  <c:v>-52.571712079999998</c:v>
                </c:pt>
                <c:pt idx="5125">
                  <c:v>-53.158963450000002</c:v>
                </c:pt>
                <c:pt idx="5126">
                  <c:v>-53.067184099999999</c:v>
                </c:pt>
                <c:pt idx="5127">
                  <c:v>-54.443444300000003</c:v>
                </c:pt>
                <c:pt idx="5128">
                  <c:v>-52.44870418</c:v>
                </c:pt>
                <c:pt idx="5129">
                  <c:v>-53.793161820000002</c:v>
                </c:pt>
                <c:pt idx="5130">
                  <c:v>-52.67997536</c:v>
                </c:pt>
                <c:pt idx="5131">
                  <c:v>-53.206564819999997</c:v>
                </c:pt>
                <c:pt idx="5132">
                  <c:v>-53.345573819999998</c:v>
                </c:pt>
                <c:pt idx="5133">
                  <c:v>-53.160306169999998</c:v>
                </c:pt>
                <c:pt idx="5134">
                  <c:v>-52.433613770000001</c:v>
                </c:pt>
                <c:pt idx="5135">
                  <c:v>-53.314884259999999</c:v>
                </c:pt>
                <c:pt idx="5136">
                  <c:v>-52.386612730000003</c:v>
                </c:pt>
                <c:pt idx="5137">
                  <c:v>-53.841890900000003</c:v>
                </c:pt>
                <c:pt idx="5138">
                  <c:v>-53.702452309999998</c:v>
                </c:pt>
                <c:pt idx="5139">
                  <c:v>-53.159958719999999</c:v>
                </c:pt>
                <c:pt idx="5140">
                  <c:v>-52.541261329999998</c:v>
                </c:pt>
                <c:pt idx="5141">
                  <c:v>-52.758991930000001</c:v>
                </c:pt>
                <c:pt idx="5142">
                  <c:v>-52.061095880000003</c:v>
                </c:pt>
                <c:pt idx="5143">
                  <c:v>-52.790088910000001</c:v>
                </c:pt>
                <c:pt idx="5144">
                  <c:v>-53.703236750000002</c:v>
                </c:pt>
                <c:pt idx="5145">
                  <c:v>-52.92895695</c:v>
                </c:pt>
                <c:pt idx="5146">
                  <c:v>-53.484503160000003</c:v>
                </c:pt>
                <c:pt idx="5147">
                  <c:v>-53.669572950000003</c:v>
                </c:pt>
                <c:pt idx="5148">
                  <c:v>-53.221274780000002</c:v>
                </c:pt>
                <c:pt idx="5149">
                  <c:v>-52.416612559999997</c:v>
                </c:pt>
                <c:pt idx="5150">
                  <c:v>-53.297666139999997</c:v>
                </c:pt>
                <c:pt idx="5151">
                  <c:v>-53.035574369999999</c:v>
                </c:pt>
                <c:pt idx="5152">
                  <c:v>-52.741911350000002</c:v>
                </c:pt>
                <c:pt idx="5153">
                  <c:v>-52.4480249</c:v>
                </c:pt>
                <c:pt idx="5154">
                  <c:v>-50.916338979999999</c:v>
                </c:pt>
                <c:pt idx="5155">
                  <c:v>-52.741426420000003</c:v>
                </c:pt>
                <c:pt idx="5156">
                  <c:v>-53.328903789999998</c:v>
                </c:pt>
                <c:pt idx="5157">
                  <c:v>-53.345014820000003</c:v>
                </c:pt>
                <c:pt idx="5158">
                  <c:v>-52.912704429999998</c:v>
                </c:pt>
                <c:pt idx="5159">
                  <c:v>-52.121674730000002</c:v>
                </c:pt>
                <c:pt idx="5160">
                  <c:v>-52.772581809999998</c:v>
                </c:pt>
                <c:pt idx="5161">
                  <c:v>-52.710178890000002</c:v>
                </c:pt>
                <c:pt idx="5162">
                  <c:v>-53.423101330000001</c:v>
                </c:pt>
                <c:pt idx="5163">
                  <c:v>-52.880316430000001</c:v>
                </c:pt>
                <c:pt idx="5164">
                  <c:v>-51.829172509999999</c:v>
                </c:pt>
                <c:pt idx="5165">
                  <c:v>-53.113200980000002</c:v>
                </c:pt>
                <c:pt idx="5166">
                  <c:v>-52.555179129999999</c:v>
                </c:pt>
                <c:pt idx="5167">
                  <c:v>-54.009540970000003</c:v>
                </c:pt>
                <c:pt idx="5168">
                  <c:v>-52.880348789999999</c:v>
                </c:pt>
                <c:pt idx="5169">
                  <c:v>-52.741124020000001</c:v>
                </c:pt>
                <c:pt idx="5170">
                  <c:v>-53.530434100000001</c:v>
                </c:pt>
                <c:pt idx="5171">
                  <c:v>-53.189423050000002</c:v>
                </c:pt>
                <c:pt idx="5172">
                  <c:v>-53.251724869999997</c:v>
                </c:pt>
                <c:pt idx="5173">
                  <c:v>-54.721274409999999</c:v>
                </c:pt>
                <c:pt idx="5174">
                  <c:v>-54.180274689999997</c:v>
                </c:pt>
                <c:pt idx="5175">
                  <c:v>-53.530529979999997</c:v>
                </c:pt>
                <c:pt idx="5176">
                  <c:v>-54.412061639999997</c:v>
                </c:pt>
                <c:pt idx="5177">
                  <c:v>-52.694192190000003</c:v>
                </c:pt>
                <c:pt idx="5178">
                  <c:v>-52.293170150000002</c:v>
                </c:pt>
                <c:pt idx="5179">
                  <c:v>-52.29240969</c:v>
                </c:pt>
                <c:pt idx="5180">
                  <c:v>-53.530133980000002</c:v>
                </c:pt>
                <c:pt idx="5181">
                  <c:v>-53.63808624</c:v>
                </c:pt>
                <c:pt idx="5182">
                  <c:v>-53.313005519999997</c:v>
                </c:pt>
                <c:pt idx="5183">
                  <c:v>-53.871414170000001</c:v>
                </c:pt>
                <c:pt idx="5184">
                  <c:v>-54.257283960000002</c:v>
                </c:pt>
                <c:pt idx="5185">
                  <c:v>-53.020168810000001</c:v>
                </c:pt>
                <c:pt idx="5186">
                  <c:v>-54.010354309999997</c:v>
                </c:pt>
                <c:pt idx="5187">
                  <c:v>-53.020976619999999</c:v>
                </c:pt>
                <c:pt idx="5188">
                  <c:v>-53.03629239</c:v>
                </c:pt>
                <c:pt idx="5189">
                  <c:v>-53.067706999999999</c:v>
                </c:pt>
                <c:pt idx="5190">
                  <c:v>-53.516369869999998</c:v>
                </c:pt>
                <c:pt idx="5191">
                  <c:v>-52.805168799999997</c:v>
                </c:pt>
                <c:pt idx="5192">
                  <c:v>-52.679434450000002</c:v>
                </c:pt>
                <c:pt idx="5193">
                  <c:v>-54.149610209999999</c:v>
                </c:pt>
                <c:pt idx="5194">
                  <c:v>-52.401651200000003</c:v>
                </c:pt>
                <c:pt idx="5195">
                  <c:v>-52.650067710000002</c:v>
                </c:pt>
                <c:pt idx="5196">
                  <c:v>-54.5977368</c:v>
                </c:pt>
                <c:pt idx="5197">
                  <c:v>-51.595358670000003</c:v>
                </c:pt>
                <c:pt idx="5198">
                  <c:v>-53.376004109999997</c:v>
                </c:pt>
                <c:pt idx="5199">
                  <c:v>-53.839328639999998</c:v>
                </c:pt>
                <c:pt idx="5200">
                  <c:v>-53.668319910000001</c:v>
                </c:pt>
                <c:pt idx="5201">
                  <c:v>-53.5931122</c:v>
                </c:pt>
                <c:pt idx="5202">
                  <c:v>-53.467450810000003</c:v>
                </c:pt>
                <c:pt idx="5203">
                  <c:v>-52.245267490000003</c:v>
                </c:pt>
                <c:pt idx="5204">
                  <c:v>-52.075205019999999</c:v>
                </c:pt>
                <c:pt idx="5205">
                  <c:v>-53.034314129999998</c:v>
                </c:pt>
                <c:pt idx="5206">
                  <c:v>-53.931158480000001</c:v>
                </c:pt>
                <c:pt idx="5207">
                  <c:v>-53.498092149999998</c:v>
                </c:pt>
                <c:pt idx="5208">
                  <c:v>-52.538564520000001</c:v>
                </c:pt>
                <c:pt idx="5209">
                  <c:v>-54.287410139999999</c:v>
                </c:pt>
                <c:pt idx="5210">
                  <c:v>-54.117756300000003</c:v>
                </c:pt>
                <c:pt idx="5211">
                  <c:v>-52.927048970000001</c:v>
                </c:pt>
                <c:pt idx="5212">
                  <c:v>-53.00309549</c:v>
                </c:pt>
                <c:pt idx="5213">
                  <c:v>-52.911674939999997</c:v>
                </c:pt>
                <c:pt idx="5214">
                  <c:v>-53.529757670000002</c:v>
                </c:pt>
                <c:pt idx="5215">
                  <c:v>-54.426675629999998</c:v>
                </c:pt>
                <c:pt idx="5216">
                  <c:v>-52.879957660000002</c:v>
                </c:pt>
                <c:pt idx="5217">
                  <c:v>-53.823430369999997</c:v>
                </c:pt>
                <c:pt idx="5218">
                  <c:v>-53.32788815</c:v>
                </c:pt>
                <c:pt idx="5219">
                  <c:v>-52.693163560000002</c:v>
                </c:pt>
                <c:pt idx="5220">
                  <c:v>-54.953554699999998</c:v>
                </c:pt>
                <c:pt idx="5221">
                  <c:v>-53.451569839999998</c:v>
                </c:pt>
                <c:pt idx="5222">
                  <c:v>-53.08110594</c:v>
                </c:pt>
                <c:pt idx="5223">
                  <c:v>-54.503914080000001</c:v>
                </c:pt>
                <c:pt idx="5224">
                  <c:v>-53.977673879999998</c:v>
                </c:pt>
                <c:pt idx="5225">
                  <c:v>-53.325560590000002</c:v>
                </c:pt>
                <c:pt idx="5226">
                  <c:v>-54.580815540000003</c:v>
                </c:pt>
                <c:pt idx="5227">
                  <c:v>-53.065308649999999</c:v>
                </c:pt>
                <c:pt idx="5228">
                  <c:v>-52.755924780000001</c:v>
                </c:pt>
                <c:pt idx="5229">
                  <c:v>-54.100679599999999</c:v>
                </c:pt>
                <c:pt idx="5230">
                  <c:v>-53.342545960000002</c:v>
                </c:pt>
                <c:pt idx="5231">
                  <c:v>-53.838938880000001</c:v>
                </c:pt>
                <c:pt idx="5232">
                  <c:v>-53.576106699999997</c:v>
                </c:pt>
                <c:pt idx="5233">
                  <c:v>-54.101099619999999</c:v>
                </c:pt>
                <c:pt idx="5234">
                  <c:v>-53.46641838</c:v>
                </c:pt>
                <c:pt idx="5235">
                  <c:v>-53.171833659999997</c:v>
                </c:pt>
                <c:pt idx="5236">
                  <c:v>-52.554179140000002</c:v>
                </c:pt>
                <c:pt idx="5237">
                  <c:v>-53.528357589999999</c:v>
                </c:pt>
                <c:pt idx="5238">
                  <c:v>-54.643090839999999</c:v>
                </c:pt>
                <c:pt idx="5239">
                  <c:v>-55.075945570000002</c:v>
                </c:pt>
                <c:pt idx="5240">
                  <c:v>-53.683296349999999</c:v>
                </c:pt>
                <c:pt idx="5241">
                  <c:v>-54.148458789999999</c:v>
                </c:pt>
                <c:pt idx="5242">
                  <c:v>-53.529616220000001</c:v>
                </c:pt>
                <c:pt idx="5243">
                  <c:v>-52.429693319999998</c:v>
                </c:pt>
                <c:pt idx="5244">
                  <c:v>-53.852576310000003</c:v>
                </c:pt>
                <c:pt idx="5245">
                  <c:v>-54.750262650000003</c:v>
                </c:pt>
                <c:pt idx="5246">
                  <c:v>-53.667610779999997</c:v>
                </c:pt>
                <c:pt idx="5247">
                  <c:v>-54.456563690000003</c:v>
                </c:pt>
                <c:pt idx="5248">
                  <c:v>-54.719059469999998</c:v>
                </c:pt>
                <c:pt idx="5249">
                  <c:v>-54.28596615</c:v>
                </c:pt>
                <c:pt idx="5250">
                  <c:v>-53.20332054</c:v>
                </c:pt>
                <c:pt idx="5251">
                  <c:v>-54.44024486</c:v>
                </c:pt>
                <c:pt idx="5252">
                  <c:v>-54.023938469999997</c:v>
                </c:pt>
                <c:pt idx="5253">
                  <c:v>-53.60476422</c:v>
                </c:pt>
                <c:pt idx="5254">
                  <c:v>-53.666233929999997</c:v>
                </c:pt>
                <c:pt idx="5255">
                  <c:v>-53.295316130000003</c:v>
                </c:pt>
                <c:pt idx="5256">
                  <c:v>-54.842468510000003</c:v>
                </c:pt>
                <c:pt idx="5257">
                  <c:v>-52.429961779999999</c:v>
                </c:pt>
                <c:pt idx="5258">
                  <c:v>-52.910407730000003</c:v>
                </c:pt>
                <c:pt idx="5259">
                  <c:v>-53.635988619999999</c:v>
                </c:pt>
                <c:pt idx="5260">
                  <c:v>-53.018725789999998</c:v>
                </c:pt>
                <c:pt idx="5261">
                  <c:v>-52.771229230000003</c:v>
                </c:pt>
                <c:pt idx="5262">
                  <c:v>-53.497734780000002</c:v>
                </c:pt>
                <c:pt idx="5263">
                  <c:v>-53.343137230000004</c:v>
                </c:pt>
                <c:pt idx="5264">
                  <c:v>-53.513504759999996</c:v>
                </c:pt>
                <c:pt idx="5265">
                  <c:v>-52.121456879999997</c:v>
                </c:pt>
                <c:pt idx="5266">
                  <c:v>-52.569394860000003</c:v>
                </c:pt>
                <c:pt idx="5267">
                  <c:v>-54.319011500000002</c:v>
                </c:pt>
                <c:pt idx="5268">
                  <c:v>-53.171955609999998</c:v>
                </c:pt>
                <c:pt idx="5269">
                  <c:v>-53.82398894</c:v>
                </c:pt>
                <c:pt idx="5270">
                  <c:v>-53.5148516</c:v>
                </c:pt>
                <c:pt idx="5271">
                  <c:v>-51.657513850000001</c:v>
                </c:pt>
                <c:pt idx="5272">
                  <c:v>-54.395491980000003</c:v>
                </c:pt>
                <c:pt idx="5273">
                  <c:v>-52.462555139999999</c:v>
                </c:pt>
                <c:pt idx="5274">
                  <c:v>-53.73150038</c:v>
                </c:pt>
                <c:pt idx="5275">
                  <c:v>-54.550005949999999</c:v>
                </c:pt>
                <c:pt idx="5276">
                  <c:v>-54.643631450000001</c:v>
                </c:pt>
                <c:pt idx="5277">
                  <c:v>-52.709000959999997</c:v>
                </c:pt>
                <c:pt idx="5278">
                  <c:v>-52.19754142</c:v>
                </c:pt>
                <c:pt idx="5279">
                  <c:v>-51.950432329999998</c:v>
                </c:pt>
                <c:pt idx="5280">
                  <c:v>-52.446362440000001</c:v>
                </c:pt>
                <c:pt idx="5281">
                  <c:v>-53.668946660000003</c:v>
                </c:pt>
                <c:pt idx="5282">
                  <c:v>-53.267733380000003</c:v>
                </c:pt>
                <c:pt idx="5283">
                  <c:v>-52.244474459999999</c:v>
                </c:pt>
                <c:pt idx="5284">
                  <c:v>-53.91531835</c:v>
                </c:pt>
                <c:pt idx="5285">
                  <c:v>-53.652039449999997</c:v>
                </c:pt>
                <c:pt idx="5286">
                  <c:v>-53.295862440000001</c:v>
                </c:pt>
                <c:pt idx="5287">
                  <c:v>-53.065130449999998</c:v>
                </c:pt>
                <c:pt idx="5288">
                  <c:v>-53.791618710000002</c:v>
                </c:pt>
                <c:pt idx="5289">
                  <c:v>-54.45737613</c:v>
                </c:pt>
                <c:pt idx="5290">
                  <c:v>-53.049578220000001</c:v>
                </c:pt>
                <c:pt idx="5291">
                  <c:v>-53.977880880000001</c:v>
                </c:pt>
                <c:pt idx="5292">
                  <c:v>-53.080424170000001</c:v>
                </c:pt>
                <c:pt idx="5293">
                  <c:v>-52.801127710000003</c:v>
                </c:pt>
                <c:pt idx="5294">
                  <c:v>-54.100646449999999</c:v>
                </c:pt>
                <c:pt idx="5295">
                  <c:v>-53.683934479999998</c:v>
                </c:pt>
                <c:pt idx="5296">
                  <c:v>-53.374892199999998</c:v>
                </c:pt>
                <c:pt idx="5297">
                  <c:v>-54.39480537</c:v>
                </c:pt>
                <c:pt idx="5298">
                  <c:v>-54.458531890000003</c:v>
                </c:pt>
                <c:pt idx="5299">
                  <c:v>-53.295813979999998</c:v>
                </c:pt>
                <c:pt idx="5300">
                  <c:v>-55.278961709999997</c:v>
                </c:pt>
                <c:pt idx="5301">
                  <c:v>-53.760286290000003</c:v>
                </c:pt>
                <c:pt idx="5302">
                  <c:v>-52.600604189999999</c:v>
                </c:pt>
                <c:pt idx="5303">
                  <c:v>-52.229414349999999</c:v>
                </c:pt>
                <c:pt idx="5304">
                  <c:v>-54.905387269999999</c:v>
                </c:pt>
                <c:pt idx="5305">
                  <c:v>-53.822149549999999</c:v>
                </c:pt>
                <c:pt idx="5306">
                  <c:v>-53.993321010000003</c:v>
                </c:pt>
                <c:pt idx="5307">
                  <c:v>-54.48868968</c:v>
                </c:pt>
                <c:pt idx="5308">
                  <c:v>-54.210533259999998</c:v>
                </c:pt>
                <c:pt idx="5309">
                  <c:v>-55.184000300000001</c:v>
                </c:pt>
                <c:pt idx="5310">
                  <c:v>-53.807177240000001</c:v>
                </c:pt>
                <c:pt idx="5311">
                  <c:v>-53.080974679999997</c:v>
                </c:pt>
                <c:pt idx="5312">
                  <c:v>-55.029531009999999</c:v>
                </c:pt>
                <c:pt idx="5313">
                  <c:v>-54.703357490000002</c:v>
                </c:pt>
                <c:pt idx="5314">
                  <c:v>-54.441057030000003</c:v>
                </c:pt>
                <c:pt idx="5315">
                  <c:v>-53.715411580000001</c:v>
                </c:pt>
                <c:pt idx="5316">
                  <c:v>-54.473512319999998</c:v>
                </c:pt>
                <c:pt idx="5317">
                  <c:v>-53.69865661</c:v>
                </c:pt>
                <c:pt idx="5318">
                  <c:v>-54.302504880000001</c:v>
                </c:pt>
                <c:pt idx="5319">
                  <c:v>-54.564592779999998</c:v>
                </c:pt>
                <c:pt idx="5320">
                  <c:v>-53.017622510000002</c:v>
                </c:pt>
                <c:pt idx="5321">
                  <c:v>-53.945887339999999</c:v>
                </c:pt>
                <c:pt idx="5322">
                  <c:v>-52.878293450000001</c:v>
                </c:pt>
                <c:pt idx="5323">
                  <c:v>-54.14721308</c:v>
                </c:pt>
                <c:pt idx="5324">
                  <c:v>-53.03345247</c:v>
                </c:pt>
                <c:pt idx="5325">
                  <c:v>-53.282170469999997</c:v>
                </c:pt>
                <c:pt idx="5326">
                  <c:v>-53.976752140000002</c:v>
                </c:pt>
                <c:pt idx="5327">
                  <c:v>-53.806943519999997</c:v>
                </c:pt>
                <c:pt idx="5328">
                  <c:v>-53.24973602</c:v>
                </c:pt>
                <c:pt idx="5329">
                  <c:v>-54.239104040000001</c:v>
                </c:pt>
                <c:pt idx="5330">
                  <c:v>-52.322127199999997</c:v>
                </c:pt>
                <c:pt idx="5331">
                  <c:v>-53.451827350000002</c:v>
                </c:pt>
                <c:pt idx="5332">
                  <c:v>-54.302292139999999</c:v>
                </c:pt>
                <c:pt idx="5333">
                  <c:v>-53.544026729999999</c:v>
                </c:pt>
                <c:pt idx="5334">
                  <c:v>-53.821937900000002</c:v>
                </c:pt>
                <c:pt idx="5335">
                  <c:v>-53.85460595</c:v>
                </c:pt>
                <c:pt idx="5336">
                  <c:v>-53.528468500000002</c:v>
                </c:pt>
                <c:pt idx="5337">
                  <c:v>-53.635821710000002</c:v>
                </c:pt>
                <c:pt idx="5338">
                  <c:v>-52.522749930000003</c:v>
                </c:pt>
                <c:pt idx="5339">
                  <c:v>-53.652499579999997</c:v>
                </c:pt>
                <c:pt idx="5340">
                  <c:v>-53.62023276</c:v>
                </c:pt>
                <c:pt idx="5341">
                  <c:v>-54.146548340000002</c:v>
                </c:pt>
                <c:pt idx="5342">
                  <c:v>-53.962034729999999</c:v>
                </c:pt>
                <c:pt idx="5343">
                  <c:v>-54.966993510000002</c:v>
                </c:pt>
                <c:pt idx="5344">
                  <c:v>-53.69822782</c:v>
                </c:pt>
                <c:pt idx="5345">
                  <c:v>-54.130453969999998</c:v>
                </c:pt>
                <c:pt idx="5346">
                  <c:v>-54.269635299999997</c:v>
                </c:pt>
                <c:pt idx="5347">
                  <c:v>-53.805355239999997</c:v>
                </c:pt>
                <c:pt idx="5348">
                  <c:v>-52.769851299999999</c:v>
                </c:pt>
                <c:pt idx="5349">
                  <c:v>-54.657073250000003</c:v>
                </c:pt>
                <c:pt idx="5350">
                  <c:v>-54.316934709999998</c:v>
                </c:pt>
                <c:pt idx="5351">
                  <c:v>-53.943842850000003</c:v>
                </c:pt>
                <c:pt idx="5352">
                  <c:v>-54.408657529999999</c:v>
                </c:pt>
                <c:pt idx="5353">
                  <c:v>-52.567559379999999</c:v>
                </c:pt>
                <c:pt idx="5354">
                  <c:v>-53.757579839999998</c:v>
                </c:pt>
                <c:pt idx="5355">
                  <c:v>-53.372526960000002</c:v>
                </c:pt>
                <c:pt idx="5356">
                  <c:v>-54.749497669999997</c:v>
                </c:pt>
                <c:pt idx="5357">
                  <c:v>-54.317399330000001</c:v>
                </c:pt>
                <c:pt idx="5358">
                  <c:v>-54.13072141</c:v>
                </c:pt>
                <c:pt idx="5359">
                  <c:v>-53.000674449999998</c:v>
                </c:pt>
                <c:pt idx="5360">
                  <c:v>-54.59424928</c:v>
                </c:pt>
                <c:pt idx="5361">
                  <c:v>-54.779650959999998</c:v>
                </c:pt>
                <c:pt idx="5362">
                  <c:v>-55.585021249999997</c:v>
                </c:pt>
                <c:pt idx="5363">
                  <c:v>-54.579581089999998</c:v>
                </c:pt>
                <c:pt idx="5364">
                  <c:v>-53.356509070000001</c:v>
                </c:pt>
                <c:pt idx="5365">
                  <c:v>-52.878257670000004</c:v>
                </c:pt>
                <c:pt idx="5366">
                  <c:v>-54.424377280000002</c:v>
                </c:pt>
                <c:pt idx="5367">
                  <c:v>-55.042508580000003</c:v>
                </c:pt>
                <c:pt idx="5368">
                  <c:v>-53.403571020000001</c:v>
                </c:pt>
                <c:pt idx="5369">
                  <c:v>-54.748187100000003</c:v>
                </c:pt>
                <c:pt idx="5370">
                  <c:v>-54.470701220000002</c:v>
                </c:pt>
                <c:pt idx="5371">
                  <c:v>-53.618825510000001</c:v>
                </c:pt>
                <c:pt idx="5372">
                  <c:v>-52.705476599999997</c:v>
                </c:pt>
                <c:pt idx="5373">
                  <c:v>-53.231460329999997</c:v>
                </c:pt>
                <c:pt idx="5374">
                  <c:v>-54.65354361</c:v>
                </c:pt>
                <c:pt idx="5375">
                  <c:v>-53.78846996</c:v>
                </c:pt>
                <c:pt idx="5376">
                  <c:v>-53.308576360000004</c:v>
                </c:pt>
                <c:pt idx="5377">
                  <c:v>-53.447071889999997</c:v>
                </c:pt>
                <c:pt idx="5378">
                  <c:v>-53.045924890000002</c:v>
                </c:pt>
                <c:pt idx="5379">
                  <c:v>-54.624451860000001</c:v>
                </c:pt>
                <c:pt idx="5380">
                  <c:v>-53.633440970000002</c:v>
                </c:pt>
                <c:pt idx="5381">
                  <c:v>-53.525572070000003</c:v>
                </c:pt>
                <c:pt idx="5382">
                  <c:v>-53.680814300000002</c:v>
                </c:pt>
                <c:pt idx="5383">
                  <c:v>-55.041432810000003</c:v>
                </c:pt>
                <c:pt idx="5384">
                  <c:v>-53.7562882</c:v>
                </c:pt>
                <c:pt idx="5385">
                  <c:v>-53.509735640000002</c:v>
                </c:pt>
                <c:pt idx="5386">
                  <c:v>-52.75255069</c:v>
                </c:pt>
                <c:pt idx="5387">
                  <c:v>-55.010362829999998</c:v>
                </c:pt>
                <c:pt idx="5388">
                  <c:v>-55.227898840000002</c:v>
                </c:pt>
                <c:pt idx="5389">
                  <c:v>-53.83597185</c:v>
                </c:pt>
                <c:pt idx="5390">
                  <c:v>-51.979462910000002</c:v>
                </c:pt>
                <c:pt idx="5391">
                  <c:v>-53.601300469999998</c:v>
                </c:pt>
                <c:pt idx="5392">
                  <c:v>-53.247749730000002</c:v>
                </c:pt>
                <c:pt idx="5393">
                  <c:v>-53.37084084</c:v>
                </c:pt>
                <c:pt idx="5394">
                  <c:v>-51.793009589999997</c:v>
                </c:pt>
                <c:pt idx="5395">
                  <c:v>-54.609392069999998</c:v>
                </c:pt>
                <c:pt idx="5396">
                  <c:v>-53.78906027</c:v>
                </c:pt>
                <c:pt idx="5397">
                  <c:v>-51.005203090000002</c:v>
                </c:pt>
                <c:pt idx="5398">
                  <c:v>-54.066726840000001</c:v>
                </c:pt>
                <c:pt idx="5399">
                  <c:v>-53.959598460000002</c:v>
                </c:pt>
                <c:pt idx="5400">
                  <c:v>-53.680653939999999</c:v>
                </c:pt>
                <c:pt idx="5401">
                  <c:v>-53.974668790000003</c:v>
                </c:pt>
                <c:pt idx="5402">
                  <c:v>-54.407562650000003</c:v>
                </c:pt>
                <c:pt idx="5403">
                  <c:v>-53.371991440000002</c:v>
                </c:pt>
                <c:pt idx="5404">
                  <c:v>-54.903134719999997</c:v>
                </c:pt>
                <c:pt idx="5405">
                  <c:v>-54.717514260000002</c:v>
                </c:pt>
                <c:pt idx="5406">
                  <c:v>-53.728972089999999</c:v>
                </c:pt>
                <c:pt idx="5407">
                  <c:v>-54.267951549999999</c:v>
                </c:pt>
                <c:pt idx="5408">
                  <c:v>-53.819880060000003</c:v>
                </c:pt>
                <c:pt idx="5409">
                  <c:v>-52.844984830000001</c:v>
                </c:pt>
                <c:pt idx="5410">
                  <c:v>-53.372365569999999</c:v>
                </c:pt>
                <c:pt idx="5411">
                  <c:v>-53.541844150000003</c:v>
                </c:pt>
                <c:pt idx="5412">
                  <c:v>-53.63343304</c:v>
                </c:pt>
                <c:pt idx="5413">
                  <c:v>-52.550235219999998</c:v>
                </c:pt>
                <c:pt idx="5414">
                  <c:v>-54.965705810000003</c:v>
                </c:pt>
                <c:pt idx="5415">
                  <c:v>-53.649216250000002</c:v>
                </c:pt>
                <c:pt idx="5416">
                  <c:v>-53.879893129999999</c:v>
                </c:pt>
                <c:pt idx="5417">
                  <c:v>-54.421785960000001</c:v>
                </c:pt>
                <c:pt idx="5418">
                  <c:v>-54.965417889999998</c:v>
                </c:pt>
                <c:pt idx="5419">
                  <c:v>-53.153500880000003</c:v>
                </c:pt>
                <c:pt idx="5420">
                  <c:v>-53.152472680000002</c:v>
                </c:pt>
                <c:pt idx="5421">
                  <c:v>-53.027122939999998</c:v>
                </c:pt>
                <c:pt idx="5422">
                  <c:v>-54.20737475</c:v>
                </c:pt>
                <c:pt idx="5423">
                  <c:v>-53.07804428</c:v>
                </c:pt>
                <c:pt idx="5424">
                  <c:v>-54.221638259999999</c:v>
                </c:pt>
                <c:pt idx="5425">
                  <c:v>-53.974242150000002</c:v>
                </c:pt>
                <c:pt idx="5426">
                  <c:v>-53.741131250000002</c:v>
                </c:pt>
                <c:pt idx="5427">
                  <c:v>-53.882190289999997</c:v>
                </c:pt>
                <c:pt idx="5428">
                  <c:v>-53.556194779999998</c:v>
                </c:pt>
                <c:pt idx="5429">
                  <c:v>-54.251121650000002</c:v>
                </c:pt>
                <c:pt idx="5430">
                  <c:v>-54.453381780000001</c:v>
                </c:pt>
                <c:pt idx="5431">
                  <c:v>-53.68047241</c:v>
                </c:pt>
                <c:pt idx="5432">
                  <c:v>-54.098416020000002</c:v>
                </c:pt>
                <c:pt idx="5433">
                  <c:v>-53.339252819999999</c:v>
                </c:pt>
                <c:pt idx="5434">
                  <c:v>-53.169501179999997</c:v>
                </c:pt>
                <c:pt idx="5435">
                  <c:v>-54.284093110000001</c:v>
                </c:pt>
                <c:pt idx="5436">
                  <c:v>-53.462055650000003</c:v>
                </c:pt>
                <c:pt idx="5437">
                  <c:v>-53.556922229999998</c:v>
                </c:pt>
                <c:pt idx="5438">
                  <c:v>-55.213023280000002</c:v>
                </c:pt>
                <c:pt idx="5439">
                  <c:v>-52.411854959999999</c:v>
                </c:pt>
                <c:pt idx="5440">
                  <c:v>-54.592569169999997</c:v>
                </c:pt>
                <c:pt idx="5441">
                  <c:v>-54.422273799999999</c:v>
                </c:pt>
                <c:pt idx="5442">
                  <c:v>-53.557452810000001</c:v>
                </c:pt>
                <c:pt idx="5443">
                  <c:v>-54.268113659999997</c:v>
                </c:pt>
                <c:pt idx="5444">
                  <c:v>-54.36019537</c:v>
                </c:pt>
                <c:pt idx="5445">
                  <c:v>-52.859797229999998</c:v>
                </c:pt>
                <c:pt idx="5446">
                  <c:v>-55.783672699999997</c:v>
                </c:pt>
                <c:pt idx="5447">
                  <c:v>-53.046026929999996</c:v>
                </c:pt>
                <c:pt idx="5448">
                  <c:v>-53.200763850000001</c:v>
                </c:pt>
                <c:pt idx="5449">
                  <c:v>-54.235661149999999</c:v>
                </c:pt>
                <c:pt idx="5450">
                  <c:v>-54.747585239999999</c:v>
                </c:pt>
                <c:pt idx="5451">
                  <c:v>-55.536768760000001</c:v>
                </c:pt>
                <c:pt idx="5452">
                  <c:v>-54.437604</c:v>
                </c:pt>
                <c:pt idx="5453">
                  <c:v>-52.860272539999997</c:v>
                </c:pt>
                <c:pt idx="5454">
                  <c:v>-53.371118250000002</c:v>
                </c:pt>
                <c:pt idx="5455">
                  <c:v>-54.005477370000001</c:v>
                </c:pt>
                <c:pt idx="5456">
                  <c:v>-53.834014089999997</c:v>
                </c:pt>
                <c:pt idx="5457">
                  <c:v>-54.004449749999999</c:v>
                </c:pt>
                <c:pt idx="5458">
                  <c:v>-53.926132879999997</c:v>
                </c:pt>
                <c:pt idx="5459">
                  <c:v>-53.926518250000001</c:v>
                </c:pt>
                <c:pt idx="5460">
                  <c:v>-54.097245370000003</c:v>
                </c:pt>
                <c:pt idx="5461">
                  <c:v>-53.279173530000001</c:v>
                </c:pt>
                <c:pt idx="5462">
                  <c:v>-54.513700579999998</c:v>
                </c:pt>
                <c:pt idx="5463">
                  <c:v>-54.608647079999997</c:v>
                </c:pt>
                <c:pt idx="5464">
                  <c:v>-53.510435729999998</c:v>
                </c:pt>
                <c:pt idx="5465">
                  <c:v>-54.453488120000003</c:v>
                </c:pt>
                <c:pt idx="5466">
                  <c:v>-53.712074289999997</c:v>
                </c:pt>
                <c:pt idx="5467">
                  <c:v>-53.911912319999999</c:v>
                </c:pt>
                <c:pt idx="5468">
                  <c:v>-54.732044279999997</c:v>
                </c:pt>
                <c:pt idx="5469">
                  <c:v>-55.474080370000003</c:v>
                </c:pt>
                <c:pt idx="5470">
                  <c:v>-54.036754129999998</c:v>
                </c:pt>
                <c:pt idx="5471">
                  <c:v>-55.104329919999998</c:v>
                </c:pt>
                <c:pt idx="5472">
                  <c:v>-53.957350269999999</c:v>
                </c:pt>
                <c:pt idx="5473">
                  <c:v>-54.127167710000002</c:v>
                </c:pt>
                <c:pt idx="5474">
                  <c:v>-52.17950579</c:v>
                </c:pt>
                <c:pt idx="5475">
                  <c:v>-53.386210220000002</c:v>
                </c:pt>
                <c:pt idx="5476">
                  <c:v>-55.489600799999998</c:v>
                </c:pt>
                <c:pt idx="5477">
                  <c:v>-54.639537500000003</c:v>
                </c:pt>
                <c:pt idx="5478">
                  <c:v>-54.390244209999999</c:v>
                </c:pt>
                <c:pt idx="5479">
                  <c:v>-52.458092809999997</c:v>
                </c:pt>
                <c:pt idx="5480">
                  <c:v>-53.52455681</c:v>
                </c:pt>
                <c:pt idx="5481">
                  <c:v>-53.894105250000003</c:v>
                </c:pt>
                <c:pt idx="5482">
                  <c:v>-53.199132540000001</c:v>
                </c:pt>
                <c:pt idx="5483">
                  <c:v>-53.615846640000001</c:v>
                </c:pt>
                <c:pt idx="5484">
                  <c:v>-54.313854589999998</c:v>
                </c:pt>
                <c:pt idx="5485">
                  <c:v>-52.735172990000002</c:v>
                </c:pt>
                <c:pt idx="5486">
                  <c:v>-53.942160110000003</c:v>
                </c:pt>
                <c:pt idx="5487">
                  <c:v>-54.143116829999997</c:v>
                </c:pt>
                <c:pt idx="5488">
                  <c:v>-54.715095990000002</c:v>
                </c:pt>
                <c:pt idx="5489">
                  <c:v>-53.167567820000002</c:v>
                </c:pt>
                <c:pt idx="5490">
                  <c:v>-55.211377079999998</c:v>
                </c:pt>
                <c:pt idx="5491">
                  <c:v>-54.266666499999999</c:v>
                </c:pt>
                <c:pt idx="5492">
                  <c:v>-53.663571689999998</c:v>
                </c:pt>
                <c:pt idx="5493">
                  <c:v>-52.90532391</c:v>
                </c:pt>
                <c:pt idx="5494">
                  <c:v>-53.400994449999999</c:v>
                </c:pt>
                <c:pt idx="5495">
                  <c:v>-54.26633271</c:v>
                </c:pt>
                <c:pt idx="5496">
                  <c:v>-54.127734709999999</c:v>
                </c:pt>
                <c:pt idx="5497">
                  <c:v>-55.225863160000003</c:v>
                </c:pt>
                <c:pt idx="5498">
                  <c:v>-53.817604539999998</c:v>
                </c:pt>
                <c:pt idx="5499">
                  <c:v>-54.019482150000002</c:v>
                </c:pt>
                <c:pt idx="5500">
                  <c:v>-51.588702259999998</c:v>
                </c:pt>
                <c:pt idx="5501">
                  <c:v>-53.167566770000001</c:v>
                </c:pt>
                <c:pt idx="5502">
                  <c:v>-52.811315749999999</c:v>
                </c:pt>
                <c:pt idx="5503">
                  <c:v>-53.909013459999997</c:v>
                </c:pt>
                <c:pt idx="5504">
                  <c:v>-53.940777830000002</c:v>
                </c:pt>
                <c:pt idx="5505">
                  <c:v>-53.338879599999999</c:v>
                </c:pt>
                <c:pt idx="5506">
                  <c:v>-53.167511589999997</c:v>
                </c:pt>
                <c:pt idx="5507">
                  <c:v>-53.027900270000004</c:v>
                </c:pt>
                <c:pt idx="5508">
                  <c:v>-53.444707620000003</c:v>
                </c:pt>
                <c:pt idx="5509">
                  <c:v>-54.282274649999998</c:v>
                </c:pt>
                <c:pt idx="5510">
                  <c:v>-54.234472080000003</c:v>
                </c:pt>
                <c:pt idx="5511">
                  <c:v>-52.936483930000001</c:v>
                </c:pt>
                <c:pt idx="5512">
                  <c:v>-52.612311269999999</c:v>
                </c:pt>
                <c:pt idx="5513">
                  <c:v>-53.275792590000002</c:v>
                </c:pt>
                <c:pt idx="5514">
                  <c:v>-52.624434370000003</c:v>
                </c:pt>
                <c:pt idx="5515">
                  <c:v>-52.873872830000003</c:v>
                </c:pt>
                <c:pt idx="5516">
                  <c:v>-52.889413820000001</c:v>
                </c:pt>
                <c:pt idx="5517">
                  <c:v>-52.409718699999999</c:v>
                </c:pt>
                <c:pt idx="5518">
                  <c:v>-53.555156709999999</c:v>
                </c:pt>
                <c:pt idx="5519">
                  <c:v>-55.08696192</c:v>
                </c:pt>
                <c:pt idx="5520">
                  <c:v>-54.559321420000003</c:v>
                </c:pt>
                <c:pt idx="5521">
                  <c:v>-54.698404369999999</c:v>
                </c:pt>
                <c:pt idx="5522">
                  <c:v>-55.226581899999999</c:v>
                </c:pt>
                <c:pt idx="5523">
                  <c:v>-55.348219200000003</c:v>
                </c:pt>
                <c:pt idx="5524">
                  <c:v>-54.559292149999997</c:v>
                </c:pt>
                <c:pt idx="5525">
                  <c:v>-54.451413090000003</c:v>
                </c:pt>
                <c:pt idx="5526">
                  <c:v>-56.014701870000003</c:v>
                </c:pt>
                <c:pt idx="5527">
                  <c:v>-56.031413200000003</c:v>
                </c:pt>
                <c:pt idx="5528">
                  <c:v>-55.813621089999998</c:v>
                </c:pt>
                <c:pt idx="5529">
                  <c:v>-55.82931061</c:v>
                </c:pt>
                <c:pt idx="5530">
                  <c:v>-54.916690000000003</c:v>
                </c:pt>
                <c:pt idx="5531">
                  <c:v>-55.610425419999999</c:v>
                </c:pt>
                <c:pt idx="5532">
                  <c:v>-55.641692489999997</c:v>
                </c:pt>
                <c:pt idx="5533">
                  <c:v>-56.138461730000003</c:v>
                </c:pt>
                <c:pt idx="5534">
                  <c:v>-56.139060579999999</c:v>
                </c:pt>
                <c:pt idx="5535">
                  <c:v>-55.658232660000003</c:v>
                </c:pt>
                <c:pt idx="5536">
                  <c:v>-55.47219174</c:v>
                </c:pt>
                <c:pt idx="5537">
                  <c:v>-56.154335359999997</c:v>
                </c:pt>
                <c:pt idx="5538">
                  <c:v>-56.107069379999999</c:v>
                </c:pt>
                <c:pt idx="5539">
                  <c:v>-56.122476040000002</c:v>
                </c:pt>
                <c:pt idx="5540">
                  <c:v>-55.737455410000003</c:v>
                </c:pt>
                <c:pt idx="5541">
                  <c:v>-55.598672919999998</c:v>
                </c:pt>
                <c:pt idx="5542">
                  <c:v>-55.333962929999998</c:v>
                </c:pt>
                <c:pt idx="5543">
                  <c:v>-56.199111119999998</c:v>
                </c:pt>
                <c:pt idx="5544">
                  <c:v>-56.231374639999999</c:v>
                </c:pt>
                <c:pt idx="5545">
                  <c:v>-55.642692609999997</c:v>
                </c:pt>
                <c:pt idx="5546">
                  <c:v>-56.138738279999998</c:v>
                </c:pt>
                <c:pt idx="5547">
                  <c:v>-55.737705030000001</c:v>
                </c:pt>
                <c:pt idx="5548">
                  <c:v>-55.705638100000002</c:v>
                </c:pt>
                <c:pt idx="5549">
                  <c:v>-55.024692690000002</c:v>
                </c:pt>
                <c:pt idx="5550">
                  <c:v>-55.317868679999997</c:v>
                </c:pt>
                <c:pt idx="5551">
                  <c:v>-56.709888659999997</c:v>
                </c:pt>
                <c:pt idx="5552">
                  <c:v>-56.77286866</c:v>
                </c:pt>
                <c:pt idx="5553">
                  <c:v>-55.952099339999997</c:v>
                </c:pt>
                <c:pt idx="5554">
                  <c:v>-56.400987659999998</c:v>
                </c:pt>
                <c:pt idx="5555">
                  <c:v>-55.413204450000002</c:v>
                </c:pt>
                <c:pt idx="5556">
                  <c:v>-57.484140920000002</c:v>
                </c:pt>
                <c:pt idx="5557">
                  <c:v>-55.33391391</c:v>
                </c:pt>
                <c:pt idx="5558">
                  <c:v>-56.943247790000001</c:v>
                </c:pt>
                <c:pt idx="5559">
                  <c:v>-55.674467749999998</c:v>
                </c:pt>
                <c:pt idx="5560">
                  <c:v>-55.688993830000001</c:v>
                </c:pt>
                <c:pt idx="5561">
                  <c:v>-55.504035459999997</c:v>
                </c:pt>
                <c:pt idx="5562">
                  <c:v>-55.69003755</c:v>
                </c:pt>
                <c:pt idx="5563">
                  <c:v>-54.095087509999999</c:v>
                </c:pt>
                <c:pt idx="5564">
                  <c:v>-56.649435259999997</c:v>
                </c:pt>
                <c:pt idx="5565">
                  <c:v>-56.880043399999998</c:v>
                </c:pt>
                <c:pt idx="5566">
                  <c:v>-55.178227130000003</c:v>
                </c:pt>
                <c:pt idx="5567">
                  <c:v>-55.333731710000002</c:v>
                </c:pt>
                <c:pt idx="5568">
                  <c:v>-57.407875130000001</c:v>
                </c:pt>
                <c:pt idx="5569">
                  <c:v>-56.260579239999998</c:v>
                </c:pt>
                <c:pt idx="5570">
                  <c:v>-56.184602980000001</c:v>
                </c:pt>
                <c:pt idx="5571">
                  <c:v>-54.792110289999997</c:v>
                </c:pt>
                <c:pt idx="5572">
                  <c:v>-55.333469800000003</c:v>
                </c:pt>
                <c:pt idx="5573">
                  <c:v>-56.757303030000003</c:v>
                </c:pt>
                <c:pt idx="5574">
                  <c:v>-55.828633080000003</c:v>
                </c:pt>
                <c:pt idx="5575">
                  <c:v>-56.076663859999996</c:v>
                </c:pt>
                <c:pt idx="5576">
                  <c:v>-56.294109290000002</c:v>
                </c:pt>
                <c:pt idx="5577">
                  <c:v>-55.814133259999998</c:v>
                </c:pt>
                <c:pt idx="5578">
                  <c:v>-55.227591599999997</c:v>
                </c:pt>
                <c:pt idx="5579">
                  <c:v>-56.480563330000003</c:v>
                </c:pt>
                <c:pt idx="5580">
                  <c:v>-55.877831139999998</c:v>
                </c:pt>
                <c:pt idx="5581">
                  <c:v>-56.325604980000001</c:v>
                </c:pt>
                <c:pt idx="5582">
                  <c:v>-56.882231300000001</c:v>
                </c:pt>
                <c:pt idx="5583">
                  <c:v>-55.644187000000002</c:v>
                </c:pt>
                <c:pt idx="5584">
                  <c:v>-57.083867959999999</c:v>
                </c:pt>
                <c:pt idx="5585">
                  <c:v>-54.870208220000002</c:v>
                </c:pt>
                <c:pt idx="5586">
                  <c:v>-57.003960489999997</c:v>
                </c:pt>
                <c:pt idx="5587">
                  <c:v>-55.845099189999999</c:v>
                </c:pt>
                <c:pt idx="5588">
                  <c:v>-55.983657020000003</c:v>
                </c:pt>
                <c:pt idx="5589">
                  <c:v>-56.726712159999998</c:v>
                </c:pt>
                <c:pt idx="5590">
                  <c:v>-56.74254595</c:v>
                </c:pt>
                <c:pt idx="5591">
                  <c:v>-55.19456684</c:v>
                </c:pt>
                <c:pt idx="5592">
                  <c:v>-56.774007859999998</c:v>
                </c:pt>
                <c:pt idx="5593">
                  <c:v>-56.448291349999998</c:v>
                </c:pt>
                <c:pt idx="5594">
                  <c:v>-55.147968319999997</c:v>
                </c:pt>
                <c:pt idx="5595">
                  <c:v>-57.499998179999999</c:v>
                </c:pt>
                <c:pt idx="5596">
                  <c:v>-54.374417860000001</c:v>
                </c:pt>
                <c:pt idx="5597">
                  <c:v>-57.468525419999999</c:v>
                </c:pt>
                <c:pt idx="5598">
                  <c:v>-56.060223209999997</c:v>
                </c:pt>
                <c:pt idx="5599">
                  <c:v>-55.892261099999999</c:v>
                </c:pt>
                <c:pt idx="5600">
                  <c:v>-56.726410090000002</c:v>
                </c:pt>
                <c:pt idx="5601">
                  <c:v>-55.50353527</c:v>
                </c:pt>
                <c:pt idx="5602">
                  <c:v>-54.344881370000003</c:v>
                </c:pt>
                <c:pt idx="5603">
                  <c:v>-55.086267409999998</c:v>
                </c:pt>
                <c:pt idx="5604">
                  <c:v>-56.896642069999999</c:v>
                </c:pt>
                <c:pt idx="5605">
                  <c:v>-55.395127369999997</c:v>
                </c:pt>
                <c:pt idx="5606">
                  <c:v>-57.173656510000001</c:v>
                </c:pt>
                <c:pt idx="5607">
                  <c:v>-56.431946029999999</c:v>
                </c:pt>
                <c:pt idx="5608">
                  <c:v>-57.205666950000001</c:v>
                </c:pt>
                <c:pt idx="5609">
                  <c:v>-56.602202939999998</c:v>
                </c:pt>
                <c:pt idx="5610">
                  <c:v>-55.860100989999999</c:v>
                </c:pt>
                <c:pt idx="5611">
                  <c:v>-55.440601890000003</c:v>
                </c:pt>
                <c:pt idx="5612">
                  <c:v>-57.545424339999997</c:v>
                </c:pt>
                <c:pt idx="5613">
                  <c:v>-56.95886015</c:v>
                </c:pt>
                <c:pt idx="5614">
                  <c:v>-56.432578929999998</c:v>
                </c:pt>
                <c:pt idx="5615">
                  <c:v>-55.860249889999999</c:v>
                </c:pt>
                <c:pt idx="5616">
                  <c:v>-56.602677020000002</c:v>
                </c:pt>
                <c:pt idx="5617">
                  <c:v>-55.812938440000003</c:v>
                </c:pt>
                <c:pt idx="5618">
                  <c:v>-56.463265100000001</c:v>
                </c:pt>
                <c:pt idx="5619">
                  <c:v>-55.968437860000002</c:v>
                </c:pt>
                <c:pt idx="5620">
                  <c:v>-55.983705069999999</c:v>
                </c:pt>
                <c:pt idx="5621">
                  <c:v>-55.428488569999999</c:v>
                </c:pt>
                <c:pt idx="5622">
                  <c:v>-54.885404289999997</c:v>
                </c:pt>
                <c:pt idx="5623">
                  <c:v>-55.349399480000002</c:v>
                </c:pt>
                <c:pt idx="5624">
                  <c:v>-54.43576616</c:v>
                </c:pt>
                <c:pt idx="5625">
                  <c:v>-55.61105534</c:v>
                </c:pt>
                <c:pt idx="5626">
                  <c:v>-56.106765520000003</c:v>
                </c:pt>
                <c:pt idx="5627">
                  <c:v>-56.694323140000002</c:v>
                </c:pt>
                <c:pt idx="5628">
                  <c:v>-55.936705709999998</c:v>
                </c:pt>
                <c:pt idx="5629">
                  <c:v>-55.53577628</c:v>
                </c:pt>
                <c:pt idx="5630">
                  <c:v>-55.472899720000001</c:v>
                </c:pt>
                <c:pt idx="5631">
                  <c:v>-55.070150769999998</c:v>
                </c:pt>
                <c:pt idx="5632">
                  <c:v>-56.495092470000003</c:v>
                </c:pt>
                <c:pt idx="5633">
                  <c:v>-55.209495500000003</c:v>
                </c:pt>
                <c:pt idx="5634">
                  <c:v>-56.292698199999997</c:v>
                </c:pt>
                <c:pt idx="5635">
                  <c:v>-56.2012018</c:v>
                </c:pt>
                <c:pt idx="5636">
                  <c:v>-56.170055740000002</c:v>
                </c:pt>
                <c:pt idx="5637">
                  <c:v>-56.586945589999999</c:v>
                </c:pt>
                <c:pt idx="5638">
                  <c:v>-55.612190550000001</c:v>
                </c:pt>
                <c:pt idx="5639">
                  <c:v>-55.364869820000003</c:v>
                </c:pt>
                <c:pt idx="5640">
                  <c:v>-55.380850940000002</c:v>
                </c:pt>
                <c:pt idx="5641">
                  <c:v>-56.416167010000002</c:v>
                </c:pt>
                <c:pt idx="5642">
                  <c:v>-57.082897440000004</c:v>
                </c:pt>
                <c:pt idx="5643">
                  <c:v>-55.642987779999999</c:v>
                </c:pt>
                <c:pt idx="5644">
                  <c:v>-56.122418369999998</c:v>
                </c:pt>
                <c:pt idx="5645">
                  <c:v>-56.649182539999998</c:v>
                </c:pt>
                <c:pt idx="5646">
                  <c:v>-56.32471554</c:v>
                </c:pt>
                <c:pt idx="5647">
                  <c:v>-55.595697389999998</c:v>
                </c:pt>
                <c:pt idx="5648">
                  <c:v>-56.137979260000002</c:v>
                </c:pt>
                <c:pt idx="5649">
                  <c:v>-57.391392029999999</c:v>
                </c:pt>
                <c:pt idx="5650">
                  <c:v>-55.42501111</c:v>
                </c:pt>
                <c:pt idx="5651">
                  <c:v>-55.241254650000002</c:v>
                </c:pt>
                <c:pt idx="5652">
                  <c:v>-56.030508159999997</c:v>
                </c:pt>
                <c:pt idx="5653">
                  <c:v>-55.534774749999997</c:v>
                </c:pt>
                <c:pt idx="5654">
                  <c:v>-55.396284629999997</c:v>
                </c:pt>
                <c:pt idx="5655">
                  <c:v>-55.610877299999999</c:v>
                </c:pt>
                <c:pt idx="5656">
                  <c:v>-54.821869419999999</c:v>
                </c:pt>
                <c:pt idx="5657">
                  <c:v>-57.035564409999999</c:v>
                </c:pt>
                <c:pt idx="5658">
                  <c:v>-57.390709870000002</c:v>
                </c:pt>
                <c:pt idx="5659">
                  <c:v>-56.399818420000003</c:v>
                </c:pt>
                <c:pt idx="5660">
                  <c:v>-57.098235449999997</c:v>
                </c:pt>
                <c:pt idx="5661">
                  <c:v>-56.694024650000003</c:v>
                </c:pt>
                <c:pt idx="5662">
                  <c:v>-55.595577540000001</c:v>
                </c:pt>
                <c:pt idx="5663">
                  <c:v>-56.431157110000001</c:v>
                </c:pt>
                <c:pt idx="5664">
                  <c:v>-56.276761389999997</c:v>
                </c:pt>
                <c:pt idx="5665">
                  <c:v>-55.749686500000003</c:v>
                </c:pt>
                <c:pt idx="5666">
                  <c:v>-55.843423710000003</c:v>
                </c:pt>
                <c:pt idx="5667">
                  <c:v>-56.772600099999998</c:v>
                </c:pt>
                <c:pt idx="5668">
                  <c:v>-56.772983879999998</c:v>
                </c:pt>
                <c:pt idx="5669">
                  <c:v>-57.51431762</c:v>
                </c:pt>
                <c:pt idx="5670">
                  <c:v>-55.071096779999998</c:v>
                </c:pt>
                <c:pt idx="5671">
                  <c:v>-55.102846849999999</c:v>
                </c:pt>
                <c:pt idx="5672">
                  <c:v>-56.106405479999999</c:v>
                </c:pt>
                <c:pt idx="5673">
                  <c:v>-58.102540599999998</c:v>
                </c:pt>
                <c:pt idx="5674">
                  <c:v>-56.184410939999999</c:v>
                </c:pt>
                <c:pt idx="5675">
                  <c:v>-54.915488830000001</c:v>
                </c:pt>
                <c:pt idx="5676">
                  <c:v>-55.935634520000001</c:v>
                </c:pt>
                <c:pt idx="5677">
                  <c:v>-56.324017529999999</c:v>
                </c:pt>
                <c:pt idx="5678">
                  <c:v>-55.967974699999999</c:v>
                </c:pt>
                <c:pt idx="5679">
                  <c:v>-57.467847980000002</c:v>
                </c:pt>
                <c:pt idx="5680">
                  <c:v>-55.983785810000001</c:v>
                </c:pt>
                <c:pt idx="5681">
                  <c:v>-56.927159529999997</c:v>
                </c:pt>
                <c:pt idx="5682">
                  <c:v>-55.998817750000001</c:v>
                </c:pt>
                <c:pt idx="5683">
                  <c:v>-55.998576370000002</c:v>
                </c:pt>
                <c:pt idx="5684">
                  <c:v>-56.447062340000002</c:v>
                </c:pt>
                <c:pt idx="5685">
                  <c:v>-56.587470420000002</c:v>
                </c:pt>
                <c:pt idx="5686">
                  <c:v>-57.407232610000001</c:v>
                </c:pt>
                <c:pt idx="5687">
                  <c:v>-56.261171660000002</c:v>
                </c:pt>
                <c:pt idx="5688">
                  <c:v>-56.55578174</c:v>
                </c:pt>
                <c:pt idx="5689">
                  <c:v>-55.674292209999997</c:v>
                </c:pt>
                <c:pt idx="5690">
                  <c:v>-55.380765259999997</c:v>
                </c:pt>
                <c:pt idx="5691">
                  <c:v>-56.432438240000003</c:v>
                </c:pt>
                <c:pt idx="5692">
                  <c:v>-57.361414580000002</c:v>
                </c:pt>
                <c:pt idx="5693">
                  <c:v>-56.417768019999997</c:v>
                </c:pt>
                <c:pt idx="5694">
                  <c:v>-55.844551780000003</c:v>
                </c:pt>
                <c:pt idx="5695">
                  <c:v>-56.246116800000003</c:v>
                </c:pt>
                <c:pt idx="5696">
                  <c:v>-57.082973539999998</c:v>
                </c:pt>
                <c:pt idx="5697">
                  <c:v>-57.344242399999999</c:v>
                </c:pt>
                <c:pt idx="5698">
                  <c:v>-56.697487520000003</c:v>
                </c:pt>
                <c:pt idx="5699">
                  <c:v>-57.407657810000003</c:v>
                </c:pt>
                <c:pt idx="5700">
                  <c:v>-55.024840519999998</c:v>
                </c:pt>
                <c:pt idx="5701">
                  <c:v>-56.463720639999998</c:v>
                </c:pt>
                <c:pt idx="5702">
                  <c:v>-57.685944910000003</c:v>
                </c:pt>
                <c:pt idx="5703">
                  <c:v>-55.195380999999998</c:v>
                </c:pt>
                <c:pt idx="5704">
                  <c:v>-56.432478600000003</c:v>
                </c:pt>
                <c:pt idx="5705">
                  <c:v>-57.53162279</c:v>
                </c:pt>
                <c:pt idx="5706">
                  <c:v>-56.416945009999999</c:v>
                </c:pt>
                <c:pt idx="5707">
                  <c:v>-56.463588219999998</c:v>
                </c:pt>
                <c:pt idx="5708">
                  <c:v>-56.586661300000003</c:v>
                </c:pt>
                <c:pt idx="5709">
                  <c:v>-55.348672469999997</c:v>
                </c:pt>
                <c:pt idx="5710">
                  <c:v>-57.31333892</c:v>
                </c:pt>
                <c:pt idx="5711">
                  <c:v>-56.912122920000002</c:v>
                </c:pt>
                <c:pt idx="5712">
                  <c:v>-56.137951059999999</c:v>
                </c:pt>
                <c:pt idx="5713">
                  <c:v>-56.959129529999998</c:v>
                </c:pt>
                <c:pt idx="5714">
                  <c:v>-56.694569809999997</c:v>
                </c:pt>
                <c:pt idx="5715">
                  <c:v>-56.586349509999998</c:v>
                </c:pt>
                <c:pt idx="5716">
                  <c:v>-57.066307860000002</c:v>
                </c:pt>
                <c:pt idx="5717">
                  <c:v>-55.627093510000002</c:v>
                </c:pt>
                <c:pt idx="5718">
                  <c:v>-55.193344240000002</c:v>
                </c:pt>
                <c:pt idx="5719">
                  <c:v>-55.023482250000001</c:v>
                </c:pt>
                <c:pt idx="5720">
                  <c:v>-56.122198390000001</c:v>
                </c:pt>
                <c:pt idx="5721">
                  <c:v>-55.285766729999999</c:v>
                </c:pt>
                <c:pt idx="5722">
                  <c:v>-55.55006719</c:v>
                </c:pt>
                <c:pt idx="5723">
                  <c:v>-55.068993620000001</c:v>
                </c:pt>
                <c:pt idx="5724">
                  <c:v>-55.796689440000002</c:v>
                </c:pt>
                <c:pt idx="5725">
                  <c:v>-54.248896850000001</c:v>
                </c:pt>
                <c:pt idx="5726">
                  <c:v>-56.756188280000003</c:v>
                </c:pt>
                <c:pt idx="5727">
                  <c:v>-56.553259500000003</c:v>
                </c:pt>
                <c:pt idx="5728">
                  <c:v>-56.120570280000003</c:v>
                </c:pt>
                <c:pt idx="5729">
                  <c:v>-57.605392090000002</c:v>
                </c:pt>
                <c:pt idx="5730">
                  <c:v>-56.832108290000001</c:v>
                </c:pt>
                <c:pt idx="5731">
                  <c:v>-55.826680709999998</c:v>
                </c:pt>
                <c:pt idx="5732">
                  <c:v>-55.518254089999999</c:v>
                </c:pt>
                <c:pt idx="5733">
                  <c:v>-55.65767606</c:v>
                </c:pt>
                <c:pt idx="5734">
                  <c:v>-55.114893369999997</c:v>
                </c:pt>
                <c:pt idx="5735">
                  <c:v>-56.074575459999998</c:v>
                </c:pt>
                <c:pt idx="5736">
                  <c:v>-55.888359940000001</c:v>
                </c:pt>
                <c:pt idx="5737">
                  <c:v>-55.518154240000001</c:v>
                </c:pt>
                <c:pt idx="5738">
                  <c:v>-56.152615789999999</c:v>
                </c:pt>
                <c:pt idx="5739">
                  <c:v>-56.77179134</c:v>
                </c:pt>
                <c:pt idx="5740">
                  <c:v>-55.673455730000001</c:v>
                </c:pt>
                <c:pt idx="5741">
                  <c:v>-54.605923840000003</c:v>
                </c:pt>
                <c:pt idx="5742">
                  <c:v>-56.399247379999998</c:v>
                </c:pt>
                <c:pt idx="5743">
                  <c:v>-55.53299878</c:v>
                </c:pt>
                <c:pt idx="5744">
                  <c:v>-55.223636730000003</c:v>
                </c:pt>
                <c:pt idx="5745">
                  <c:v>-57.065444540000001</c:v>
                </c:pt>
                <c:pt idx="5746">
                  <c:v>-56.584583039999998</c:v>
                </c:pt>
                <c:pt idx="5747">
                  <c:v>-55.224023719999998</c:v>
                </c:pt>
                <c:pt idx="5748">
                  <c:v>-55.79564001</c:v>
                </c:pt>
                <c:pt idx="5749">
                  <c:v>-56.074186470000001</c:v>
                </c:pt>
                <c:pt idx="5750">
                  <c:v>-56.492912529999998</c:v>
                </c:pt>
                <c:pt idx="5751">
                  <c:v>-55.811697909999999</c:v>
                </c:pt>
                <c:pt idx="5752">
                  <c:v>-55.779866159999997</c:v>
                </c:pt>
                <c:pt idx="5753">
                  <c:v>-55.918710840000003</c:v>
                </c:pt>
                <c:pt idx="5754">
                  <c:v>-57.111568480000003</c:v>
                </c:pt>
                <c:pt idx="5755">
                  <c:v>-56.153405470000003</c:v>
                </c:pt>
                <c:pt idx="5756">
                  <c:v>-56.754663600000001</c:v>
                </c:pt>
                <c:pt idx="5757">
                  <c:v>-57.514550849999999</c:v>
                </c:pt>
                <c:pt idx="5758">
                  <c:v>-55.161728619999998</c:v>
                </c:pt>
                <c:pt idx="5759">
                  <c:v>-56.013638540000002</c:v>
                </c:pt>
                <c:pt idx="5760">
                  <c:v>-56.106286269999998</c:v>
                </c:pt>
                <c:pt idx="5761">
                  <c:v>-56.415285709999999</c:v>
                </c:pt>
                <c:pt idx="5762">
                  <c:v>-56.073964719999999</c:v>
                </c:pt>
                <c:pt idx="5763">
                  <c:v>-56.740579959999998</c:v>
                </c:pt>
                <c:pt idx="5764">
                  <c:v>-56.447785879999998</c:v>
                </c:pt>
                <c:pt idx="5765">
                  <c:v>-57.157011070000003</c:v>
                </c:pt>
                <c:pt idx="5766">
                  <c:v>-55.349170979999997</c:v>
                </c:pt>
                <c:pt idx="5767">
                  <c:v>-55.952276830000002</c:v>
                </c:pt>
                <c:pt idx="5768">
                  <c:v>-56.2912812</c:v>
                </c:pt>
                <c:pt idx="5769">
                  <c:v>-57.065876209999999</c:v>
                </c:pt>
                <c:pt idx="5770">
                  <c:v>-55.73590789</c:v>
                </c:pt>
                <c:pt idx="5771">
                  <c:v>-55.193101519999999</c:v>
                </c:pt>
                <c:pt idx="5772">
                  <c:v>-56.601191389999997</c:v>
                </c:pt>
                <c:pt idx="5773">
                  <c:v>-55.703930139999997</c:v>
                </c:pt>
                <c:pt idx="5774">
                  <c:v>-55.565414029999999</c:v>
                </c:pt>
                <c:pt idx="5775">
                  <c:v>-55.658221449999999</c:v>
                </c:pt>
                <c:pt idx="5776">
                  <c:v>-54.776547600000001</c:v>
                </c:pt>
                <c:pt idx="5777">
                  <c:v>-56.090449069999998</c:v>
                </c:pt>
                <c:pt idx="5778">
                  <c:v>-56.291610769999998</c:v>
                </c:pt>
                <c:pt idx="5779">
                  <c:v>-55.458458610000001</c:v>
                </c:pt>
                <c:pt idx="5780">
                  <c:v>-55.300710209999998</c:v>
                </c:pt>
                <c:pt idx="5781">
                  <c:v>-55.455807059999998</c:v>
                </c:pt>
                <c:pt idx="5782">
                  <c:v>-55.750263230000002</c:v>
                </c:pt>
                <c:pt idx="5783">
                  <c:v>-56.741249150000002</c:v>
                </c:pt>
                <c:pt idx="5784">
                  <c:v>-55.534527189999999</c:v>
                </c:pt>
                <c:pt idx="5785">
                  <c:v>-56.122852020000003</c:v>
                </c:pt>
                <c:pt idx="5786">
                  <c:v>-57.606980839999999</c:v>
                </c:pt>
                <c:pt idx="5787">
                  <c:v>-55.983445459999999</c:v>
                </c:pt>
                <c:pt idx="5788">
                  <c:v>-56.865238660000003</c:v>
                </c:pt>
                <c:pt idx="5789">
                  <c:v>-57.206021710000002</c:v>
                </c:pt>
                <c:pt idx="5790">
                  <c:v>-57.963939170000003</c:v>
                </c:pt>
                <c:pt idx="5791">
                  <c:v>-55.982969019999999</c:v>
                </c:pt>
                <c:pt idx="5792">
                  <c:v>-55.023637720000004</c:v>
                </c:pt>
                <c:pt idx="5793">
                  <c:v>-56.602030139999997</c:v>
                </c:pt>
                <c:pt idx="5794">
                  <c:v>-56.091502269999999</c:v>
                </c:pt>
                <c:pt idx="5795">
                  <c:v>-56.943159219999998</c:v>
                </c:pt>
                <c:pt idx="5796">
                  <c:v>-54.930284270000001</c:v>
                </c:pt>
                <c:pt idx="5797">
                  <c:v>-55.502378129999997</c:v>
                </c:pt>
                <c:pt idx="5798">
                  <c:v>-56.878483510000002</c:v>
                </c:pt>
                <c:pt idx="5799">
                  <c:v>-55.966238269999998</c:v>
                </c:pt>
                <c:pt idx="5800">
                  <c:v>-56.818815880000002</c:v>
                </c:pt>
                <c:pt idx="5801">
                  <c:v>-57.358558799999997</c:v>
                </c:pt>
                <c:pt idx="5802">
                  <c:v>-56.446262179999998</c:v>
                </c:pt>
                <c:pt idx="5803">
                  <c:v>-57.823157590000001</c:v>
                </c:pt>
                <c:pt idx="5804">
                  <c:v>-57.173226769999999</c:v>
                </c:pt>
                <c:pt idx="5805">
                  <c:v>-56.260951179999999</c:v>
                </c:pt>
                <c:pt idx="5806">
                  <c:v>-56.462542229999997</c:v>
                </c:pt>
                <c:pt idx="5807">
                  <c:v>-56.508664850000002</c:v>
                </c:pt>
                <c:pt idx="5808">
                  <c:v>-56.446980000000003</c:v>
                </c:pt>
                <c:pt idx="5809">
                  <c:v>-54.8837884</c:v>
                </c:pt>
                <c:pt idx="5810">
                  <c:v>-56.462981630000002</c:v>
                </c:pt>
                <c:pt idx="5811">
                  <c:v>-55.054306660000002</c:v>
                </c:pt>
                <c:pt idx="5812">
                  <c:v>-56.973754040000003</c:v>
                </c:pt>
                <c:pt idx="5813">
                  <c:v>-57.097944390000002</c:v>
                </c:pt>
                <c:pt idx="5814">
                  <c:v>-55.363347349999998</c:v>
                </c:pt>
                <c:pt idx="5815">
                  <c:v>-56.38339646</c:v>
                </c:pt>
                <c:pt idx="5816">
                  <c:v>-56.98746869</c:v>
                </c:pt>
                <c:pt idx="5817">
                  <c:v>-56.570889029999996</c:v>
                </c:pt>
                <c:pt idx="5818">
                  <c:v>-56.926412880000001</c:v>
                </c:pt>
                <c:pt idx="5819">
                  <c:v>-56.92735656</c:v>
                </c:pt>
                <c:pt idx="5820">
                  <c:v>-56.107678319999998</c:v>
                </c:pt>
                <c:pt idx="5821">
                  <c:v>-56.431986119999998</c:v>
                </c:pt>
                <c:pt idx="5822">
                  <c:v>-56.694445700000003</c:v>
                </c:pt>
                <c:pt idx="5823">
                  <c:v>-55.102298169999997</c:v>
                </c:pt>
                <c:pt idx="5824">
                  <c:v>-55.47219209</c:v>
                </c:pt>
                <c:pt idx="5825">
                  <c:v>-56.21315963</c:v>
                </c:pt>
                <c:pt idx="5826">
                  <c:v>-55.892229360000002</c:v>
                </c:pt>
                <c:pt idx="5827">
                  <c:v>-56.121899849999998</c:v>
                </c:pt>
                <c:pt idx="5828">
                  <c:v>-56.478532909999998</c:v>
                </c:pt>
                <c:pt idx="5829">
                  <c:v>-55.332928269999996</c:v>
                </c:pt>
                <c:pt idx="5830">
                  <c:v>-56.709228850000002</c:v>
                </c:pt>
                <c:pt idx="5831">
                  <c:v>-56.122142510000003</c:v>
                </c:pt>
                <c:pt idx="5832">
                  <c:v>-56.383936740000003</c:v>
                </c:pt>
                <c:pt idx="5833">
                  <c:v>-55.549488410000002</c:v>
                </c:pt>
                <c:pt idx="5834">
                  <c:v>-56.601969850000003</c:v>
                </c:pt>
                <c:pt idx="5835">
                  <c:v>-56.431819580000003</c:v>
                </c:pt>
                <c:pt idx="5836">
                  <c:v>-57.514558880000003</c:v>
                </c:pt>
                <c:pt idx="5837">
                  <c:v>-54.559687740000001</c:v>
                </c:pt>
                <c:pt idx="5838">
                  <c:v>-57.220446639999999</c:v>
                </c:pt>
                <c:pt idx="5839">
                  <c:v>-57.668763650000002</c:v>
                </c:pt>
                <c:pt idx="5840">
                  <c:v>-56.152347149999997</c:v>
                </c:pt>
                <c:pt idx="5841">
                  <c:v>-55.084990699999999</c:v>
                </c:pt>
                <c:pt idx="5842">
                  <c:v>-56.585254509999999</c:v>
                </c:pt>
                <c:pt idx="5843">
                  <c:v>-55.982498460000002</c:v>
                </c:pt>
                <c:pt idx="5844">
                  <c:v>-56.910660159999999</c:v>
                </c:pt>
                <c:pt idx="5845">
                  <c:v>-56.724212029999997</c:v>
                </c:pt>
                <c:pt idx="5846">
                  <c:v>-56.633097730000003</c:v>
                </c:pt>
                <c:pt idx="5847">
                  <c:v>-56.756184689999998</c:v>
                </c:pt>
                <c:pt idx="5848">
                  <c:v>-56.245195860000003</c:v>
                </c:pt>
                <c:pt idx="5849">
                  <c:v>-55.070041029999999</c:v>
                </c:pt>
                <c:pt idx="5850">
                  <c:v>-55.316598460000002</c:v>
                </c:pt>
                <c:pt idx="5851">
                  <c:v>-56.152413680000002</c:v>
                </c:pt>
                <c:pt idx="5852">
                  <c:v>-55.378258279999997</c:v>
                </c:pt>
                <c:pt idx="5853">
                  <c:v>-57.374056269999997</c:v>
                </c:pt>
                <c:pt idx="5854">
                  <c:v>-56.136142640000003</c:v>
                </c:pt>
                <c:pt idx="5855">
                  <c:v>-55.934710109999997</c:v>
                </c:pt>
                <c:pt idx="5856">
                  <c:v>-55.981733200000001</c:v>
                </c:pt>
                <c:pt idx="5857">
                  <c:v>-56.152162310000001</c:v>
                </c:pt>
                <c:pt idx="5858">
                  <c:v>-55.609602410000001</c:v>
                </c:pt>
                <c:pt idx="5859">
                  <c:v>-55.811182039999998</c:v>
                </c:pt>
                <c:pt idx="5860">
                  <c:v>-55.965870500000001</c:v>
                </c:pt>
                <c:pt idx="5861">
                  <c:v>-55.918951739999997</c:v>
                </c:pt>
                <c:pt idx="5862">
                  <c:v>-55.998567420000001</c:v>
                </c:pt>
                <c:pt idx="5863">
                  <c:v>-55.486602529999999</c:v>
                </c:pt>
                <c:pt idx="5864">
                  <c:v>-56.430763839999997</c:v>
                </c:pt>
                <c:pt idx="5865">
                  <c:v>-56.895222199999999</c:v>
                </c:pt>
                <c:pt idx="5866">
                  <c:v>-55.395115439999998</c:v>
                </c:pt>
                <c:pt idx="5867">
                  <c:v>-55.999191539999998</c:v>
                </c:pt>
                <c:pt idx="5868">
                  <c:v>-56.509355110000001</c:v>
                </c:pt>
                <c:pt idx="5869">
                  <c:v>-57.265597249999999</c:v>
                </c:pt>
                <c:pt idx="5870">
                  <c:v>-55.50371638</c:v>
                </c:pt>
                <c:pt idx="5871">
                  <c:v>-55.812863790000002</c:v>
                </c:pt>
                <c:pt idx="5872">
                  <c:v>-56.324155169999997</c:v>
                </c:pt>
                <c:pt idx="5873">
                  <c:v>-55.519688819999999</c:v>
                </c:pt>
                <c:pt idx="5874">
                  <c:v>-57.407582640000001</c:v>
                </c:pt>
                <c:pt idx="5875">
                  <c:v>-56.090640039999997</c:v>
                </c:pt>
                <c:pt idx="5876">
                  <c:v>-56.44798591</c:v>
                </c:pt>
                <c:pt idx="5877">
                  <c:v>-55.844880310000001</c:v>
                </c:pt>
                <c:pt idx="5878">
                  <c:v>-56.356106109999999</c:v>
                </c:pt>
                <c:pt idx="5879">
                  <c:v>-57.221431709999997</c:v>
                </c:pt>
                <c:pt idx="5880">
                  <c:v>-57.344498029999997</c:v>
                </c:pt>
                <c:pt idx="5881">
                  <c:v>-57.23650636</c:v>
                </c:pt>
                <c:pt idx="5882">
                  <c:v>-56.415790370000003</c:v>
                </c:pt>
                <c:pt idx="5883">
                  <c:v>-56.291902970000002</c:v>
                </c:pt>
                <c:pt idx="5884">
                  <c:v>-55.641553520000002</c:v>
                </c:pt>
                <c:pt idx="5885">
                  <c:v>-55.950938960000002</c:v>
                </c:pt>
                <c:pt idx="5886">
                  <c:v>-56.323882570000002</c:v>
                </c:pt>
                <c:pt idx="5887">
                  <c:v>-56.911403180000001</c:v>
                </c:pt>
                <c:pt idx="5888">
                  <c:v>-55.720809299999999</c:v>
                </c:pt>
                <c:pt idx="5889">
                  <c:v>-56.632313840000002</c:v>
                </c:pt>
                <c:pt idx="5890">
                  <c:v>-55.641624970000002</c:v>
                </c:pt>
                <c:pt idx="5891">
                  <c:v>-55.117108539999997</c:v>
                </c:pt>
                <c:pt idx="5892">
                  <c:v>-57.482770770000002</c:v>
                </c:pt>
                <c:pt idx="5893">
                  <c:v>-57.205010809999997</c:v>
                </c:pt>
                <c:pt idx="5894">
                  <c:v>-56.307924749999998</c:v>
                </c:pt>
                <c:pt idx="5895">
                  <c:v>-54.729323669999999</c:v>
                </c:pt>
                <c:pt idx="5896">
                  <c:v>-56.399333339999998</c:v>
                </c:pt>
                <c:pt idx="5897">
                  <c:v>-57.050347209999998</c:v>
                </c:pt>
                <c:pt idx="5898">
                  <c:v>-57.097213289999999</c:v>
                </c:pt>
                <c:pt idx="5899">
                  <c:v>-56.601792199999998</c:v>
                </c:pt>
                <c:pt idx="5900">
                  <c:v>-56.478211090000002</c:v>
                </c:pt>
                <c:pt idx="5901">
                  <c:v>-56.863498870000001</c:v>
                </c:pt>
                <c:pt idx="5902">
                  <c:v>-57.235804559999998</c:v>
                </c:pt>
                <c:pt idx="5903">
                  <c:v>-56.771571819999998</c:v>
                </c:pt>
                <c:pt idx="5904">
                  <c:v>-56.307176570000003</c:v>
                </c:pt>
                <c:pt idx="5905">
                  <c:v>-56.290968280000001</c:v>
                </c:pt>
                <c:pt idx="5906">
                  <c:v>-56.569560359999997</c:v>
                </c:pt>
                <c:pt idx="5907">
                  <c:v>-55.362875879999997</c:v>
                </c:pt>
                <c:pt idx="5908">
                  <c:v>-56.275170840000001</c:v>
                </c:pt>
                <c:pt idx="5909">
                  <c:v>-56.585465409999998</c:v>
                </c:pt>
                <c:pt idx="5910">
                  <c:v>-56.786649679999996</c:v>
                </c:pt>
                <c:pt idx="5911">
                  <c:v>-56.383366459999998</c:v>
                </c:pt>
                <c:pt idx="5912">
                  <c:v>-57.544751689999998</c:v>
                </c:pt>
                <c:pt idx="5913">
                  <c:v>-56.739673490000001</c:v>
                </c:pt>
                <c:pt idx="5914">
                  <c:v>-56.894723640000002</c:v>
                </c:pt>
                <c:pt idx="5915">
                  <c:v>-57.961842189999999</c:v>
                </c:pt>
                <c:pt idx="5916">
                  <c:v>-56.229170789999998</c:v>
                </c:pt>
                <c:pt idx="5917">
                  <c:v>-56.431079529999998</c:v>
                </c:pt>
                <c:pt idx="5918">
                  <c:v>-55.810286599999998</c:v>
                </c:pt>
                <c:pt idx="5919">
                  <c:v>-55.65655117</c:v>
                </c:pt>
                <c:pt idx="5920">
                  <c:v>-55.843038610000001</c:v>
                </c:pt>
                <c:pt idx="5921">
                  <c:v>-56.957232300000001</c:v>
                </c:pt>
                <c:pt idx="5922">
                  <c:v>-57.731083150000003</c:v>
                </c:pt>
                <c:pt idx="5923">
                  <c:v>-57.561352720000002</c:v>
                </c:pt>
                <c:pt idx="5924">
                  <c:v>-56.446163869999999</c:v>
                </c:pt>
                <c:pt idx="5925">
                  <c:v>-56.55380066</c:v>
                </c:pt>
                <c:pt idx="5926">
                  <c:v>-55.703728900000002</c:v>
                </c:pt>
                <c:pt idx="5927">
                  <c:v>-57.545390589999997</c:v>
                </c:pt>
                <c:pt idx="5928">
                  <c:v>-56.986186629999999</c:v>
                </c:pt>
                <c:pt idx="5929">
                  <c:v>-55.02124465</c:v>
                </c:pt>
                <c:pt idx="5930">
                  <c:v>-55.811432480000001</c:v>
                </c:pt>
                <c:pt idx="5931">
                  <c:v>-55.161739220000001</c:v>
                </c:pt>
                <c:pt idx="5932">
                  <c:v>-57.096483020000001</c:v>
                </c:pt>
                <c:pt idx="5933">
                  <c:v>-55.486250740000003</c:v>
                </c:pt>
                <c:pt idx="5934">
                  <c:v>-57.112231450000003</c:v>
                </c:pt>
                <c:pt idx="5935">
                  <c:v>-56.446731530000001</c:v>
                </c:pt>
                <c:pt idx="5936">
                  <c:v>-56.599968349999997</c:v>
                </c:pt>
                <c:pt idx="5937">
                  <c:v>-56.755411090000003</c:v>
                </c:pt>
                <c:pt idx="5938">
                  <c:v>-57.033087170000002</c:v>
                </c:pt>
                <c:pt idx="5939">
                  <c:v>-55.069468520000001</c:v>
                </c:pt>
                <c:pt idx="5940">
                  <c:v>-56.477431709999998</c:v>
                </c:pt>
                <c:pt idx="5941">
                  <c:v>-57.00190619</c:v>
                </c:pt>
                <c:pt idx="5942">
                  <c:v>-56.430838690000002</c:v>
                </c:pt>
                <c:pt idx="5943">
                  <c:v>-57.497537149999999</c:v>
                </c:pt>
                <c:pt idx="5944">
                  <c:v>-56.291318230000002</c:v>
                </c:pt>
                <c:pt idx="5945">
                  <c:v>-55.439947050000001</c:v>
                </c:pt>
                <c:pt idx="5946">
                  <c:v>-55.981994630000003</c:v>
                </c:pt>
                <c:pt idx="5947">
                  <c:v>-57.52936845</c:v>
                </c:pt>
                <c:pt idx="5948">
                  <c:v>-55.487481369999998</c:v>
                </c:pt>
                <c:pt idx="5949">
                  <c:v>-56.354666610000002</c:v>
                </c:pt>
                <c:pt idx="5950">
                  <c:v>-56.244762960000003</c:v>
                </c:pt>
                <c:pt idx="5951">
                  <c:v>-55.177506180000002</c:v>
                </c:pt>
                <c:pt idx="5952">
                  <c:v>-56.184244569999997</c:v>
                </c:pt>
                <c:pt idx="5953">
                  <c:v>-57.359053320000001</c:v>
                </c:pt>
                <c:pt idx="5954">
                  <c:v>-56.137170570000002</c:v>
                </c:pt>
                <c:pt idx="5955">
                  <c:v>-54.899423919999997</c:v>
                </c:pt>
                <c:pt idx="5956">
                  <c:v>-57.466332430000001</c:v>
                </c:pt>
                <c:pt idx="5957">
                  <c:v>-57.251477749999999</c:v>
                </c:pt>
                <c:pt idx="5958">
                  <c:v>-57.390168719999998</c:v>
                </c:pt>
                <c:pt idx="5959">
                  <c:v>-55.069677599999999</c:v>
                </c:pt>
                <c:pt idx="5960">
                  <c:v>-56.184972289999997</c:v>
                </c:pt>
                <c:pt idx="5961">
                  <c:v>-55.704415879999999</c:v>
                </c:pt>
                <c:pt idx="5962">
                  <c:v>-57.375088839999997</c:v>
                </c:pt>
                <c:pt idx="5963">
                  <c:v>-57.064975740000001</c:v>
                </c:pt>
                <c:pt idx="5964">
                  <c:v>-56.553958690000002</c:v>
                </c:pt>
                <c:pt idx="5965">
                  <c:v>-57.652829230000002</c:v>
                </c:pt>
                <c:pt idx="5966">
                  <c:v>-56.121554410000002</c:v>
                </c:pt>
                <c:pt idx="5967">
                  <c:v>-57.358886609999999</c:v>
                </c:pt>
                <c:pt idx="5968">
                  <c:v>-57.838120529999998</c:v>
                </c:pt>
                <c:pt idx="5969">
                  <c:v>-57.48194883</c:v>
                </c:pt>
                <c:pt idx="5970">
                  <c:v>-57.390156330000003</c:v>
                </c:pt>
                <c:pt idx="5971">
                  <c:v>-56.755275509999997</c:v>
                </c:pt>
                <c:pt idx="5972">
                  <c:v>-56.910711319999997</c:v>
                </c:pt>
                <c:pt idx="5973">
                  <c:v>-56.770925599999998</c:v>
                </c:pt>
                <c:pt idx="5974">
                  <c:v>-56.27565122</c:v>
                </c:pt>
                <c:pt idx="5975">
                  <c:v>-57.310746530000003</c:v>
                </c:pt>
                <c:pt idx="5976">
                  <c:v>-57.327550420000001</c:v>
                </c:pt>
                <c:pt idx="5977">
                  <c:v>-55.533427690000003</c:v>
                </c:pt>
                <c:pt idx="5978">
                  <c:v>-56.553271039999998</c:v>
                </c:pt>
                <c:pt idx="5979">
                  <c:v>-57.140473630000002</c:v>
                </c:pt>
                <c:pt idx="5980">
                  <c:v>-57.71516587</c:v>
                </c:pt>
                <c:pt idx="5981">
                  <c:v>-56.089553700000003</c:v>
                </c:pt>
                <c:pt idx="5982">
                  <c:v>-57.930517279999997</c:v>
                </c:pt>
                <c:pt idx="5983">
                  <c:v>-57.637076239999999</c:v>
                </c:pt>
                <c:pt idx="5984">
                  <c:v>-57.049689690000001</c:v>
                </c:pt>
                <c:pt idx="5985">
                  <c:v>-56.307014719999998</c:v>
                </c:pt>
                <c:pt idx="5986">
                  <c:v>-56.538685139999998</c:v>
                </c:pt>
                <c:pt idx="5987">
                  <c:v>-56.958184250000002</c:v>
                </c:pt>
                <c:pt idx="5988">
                  <c:v>-56.0606996</c:v>
                </c:pt>
                <c:pt idx="5989">
                  <c:v>-55.395263149999998</c:v>
                </c:pt>
                <c:pt idx="5990">
                  <c:v>-56.383726099999997</c:v>
                </c:pt>
                <c:pt idx="5991">
                  <c:v>-56.228803120000002</c:v>
                </c:pt>
                <c:pt idx="5992">
                  <c:v>-56.152729450000002</c:v>
                </c:pt>
                <c:pt idx="5993">
                  <c:v>-56.677369740000003</c:v>
                </c:pt>
                <c:pt idx="5994">
                  <c:v>-57.033558720000002</c:v>
                </c:pt>
                <c:pt idx="5995">
                  <c:v>-55.673136569999997</c:v>
                </c:pt>
                <c:pt idx="5996">
                  <c:v>-55.842768110000002</c:v>
                </c:pt>
                <c:pt idx="5997">
                  <c:v>-56.447047140000002</c:v>
                </c:pt>
                <c:pt idx="5998">
                  <c:v>-56.724258300000002</c:v>
                </c:pt>
                <c:pt idx="5999">
                  <c:v>-56.415125459999999</c:v>
                </c:pt>
                <c:pt idx="6000">
                  <c:v>-56.447214700000004</c:v>
                </c:pt>
                <c:pt idx="6001">
                  <c:v>-55.934953200000002</c:v>
                </c:pt>
                <c:pt idx="6002">
                  <c:v>-56.415353250000003</c:v>
                </c:pt>
                <c:pt idx="6003">
                  <c:v>-55.332208909999999</c:v>
                </c:pt>
                <c:pt idx="6004">
                  <c:v>-56.585288149999997</c:v>
                </c:pt>
                <c:pt idx="6005">
                  <c:v>-58.132130719999999</c:v>
                </c:pt>
                <c:pt idx="6006">
                  <c:v>-57.343366670000002</c:v>
                </c:pt>
                <c:pt idx="6007">
                  <c:v>-56.307671829999997</c:v>
                </c:pt>
                <c:pt idx="6008">
                  <c:v>-57.422196560000003</c:v>
                </c:pt>
                <c:pt idx="6009">
                  <c:v>-58.008749330000001</c:v>
                </c:pt>
                <c:pt idx="6010">
                  <c:v>-57.080719010000003</c:v>
                </c:pt>
                <c:pt idx="6011">
                  <c:v>-57.017903760000003</c:v>
                </c:pt>
                <c:pt idx="6012">
                  <c:v>-55.20905286</c:v>
                </c:pt>
                <c:pt idx="6013">
                  <c:v>-56.493109019999999</c:v>
                </c:pt>
                <c:pt idx="6014">
                  <c:v>-56.152303340000003</c:v>
                </c:pt>
                <c:pt idx="6015">
                  <c:v>-56.477851280000003</c:v>
                </c:pt>
                <c:pt idx="6016">
                  <c:v>-56.415712550000002</c:v>
                </c:pt>
                <c:pt idx="6017">
                  <c:v>-56.338546059999999</c:v>
                </c:pt>
                <c:pt idx="6018">
                  <c:v>-56.073606339999998</c:v>
                </c:pt>
                <c:pt idx="6019">
                  <c:v>-55.192406200000001</c:v>
                </c:pt>
                <c:pt idx="6020">
                  <c:v>-56.601454629999999</c:v>
                </c:pt>
                <c:pt idx="6021">
                  <c:v>-57.39046038</c:v>
                </c:pt>
                <c:pt idx="6022">
                  <c:v>-57.141716070000001</c:v>
                </c:pt>
                <c:pt idx="6023">
                  <c:v>-56.354936639999998</c:v>
                </c:pt>
                <c:pt idx="6024">
                  <c:v>-55.967326749999998</c:v>
                </c:pt>
                <c:pt idx="6025">
                  <c:v>-57.065611439999998</c:v>
                </c:pt>
                <c:pt idx="6026">
                  <c:v>-56.58624717</c:v>
                </c:pt>
                <c:pt idx="6027">
                  <c:v>-56.355653400000001</c:v>
                </c:pt>
                <c:pt idx="6028">
                  <c:v>-57.530228809999997</c:v>
                </c:pt>
                <c:pt idx="6029">
                  <c:v>-56.322756660000003</c:v>
                </c:pt>
                <c:pt idx="6030">
                  <c:v>-57.776608979999999</c:v>
                </c:pt>
                <c:pt idx="6031">
                  <c:v>-57.126194290000001</c:v>
                </c:pt>
                <c:pt idx="6032">
                  <c:v>-56.169081179999999</c:v>
                </c:pt>
                <c:pt idx="6033">
                  <c:v>-57.669464359999999</c:v>
                </c:pt>
                <c:pt idx="6034">
                  <c:v>-57.236554210000001</c:v>
                </c:pt>
                <c:pt idx="6035">
                  <c:v>-56.447142769999999</c:v>
                </c:pt>
                <c:pt idx="6036">
                  <c:v>-56.724653240000002</c:v>
                </c:pt>
                <c:pt idx="6037">
                  <c:v>-56.756432750000002</c:v>
                </c:pt>
                <c:pt idx="6038">
                  <c:v>-58.164154949999997</c:v>
                </c:pt>
                <c:pt idx="6039">
                  <c:v>-56.415735179999999</c:v>
                </c:pt>
                <c:pt idx="6040">
                  <c:v>-57.2962761</c:v>
                </c:pt>
                <c:pt idx="6041">
                  <c:v>-56.260350559999999</c:v>
                </c:pt>
                <c:pt idx="6042">
                  <c:v>-56.601237490000003</c:v>
                </c:pt>
                <c:pt idx="6043">
                  <c:v>-56.756458000000002</c:v>
                </c:pt>
                <c:pt idx="6044">
                  <c:v>-55.998901170000003</c:v>
                </c:pt>
                <c:pt idx="6045">
                  <c:v>-56.169154319999997</c:v>
                </c:pt>
                <c:pt idx="6046">
                  <c:v>-56.86461199</c:v>
                </c:pt>
                <c:pt idx="6047">
                  <c:v>-56.878765790000003</c:v>
                </c:pt>
                <c:pt idx="6048">
                  <c:v>-56.292268239999999</c:v>
                </c:pt>
                <c:pt idx="6049">
                  <c:v>-56.89546052</c:v>
                </c:pt>
                <c:pt idx="6050">
                  <c:v>-57.406287890000002</c:v>
                </c:pt>
                <c:pt idx="6051">
                  <c:v>-55.795909680000001</c:v>
                </c:pt>
                <c:pt idx="6052">
                  <c:v>-57.790507419999997</c:v>
                </c:pt>
                <c:pt idx="6053">
                  <c:v>-56.38218955</c:v>
                </c:pt>
                <c:pt idx="6054">
                  <c:v>-57.188147909999998</c:v>
                </c:pt>
                <c:pt idx="6055">
                  <c:v>-56.552889540000002</c:v>
                </c:pt>
                <c:pt idx="6056">
                  <c:v>-56.895044380000002</c:v>
                </c:pt>
                <c:pt idx="6057">
                  <c:v>-55.996933259999999</c:v>
                </c:pt>
                <c:pt idx="6058">
                  <c:v>-57.901087709999999</c:v>
                </c:pt>
                <c:pt idx="6059">
                  <c:v>-55.671630700000001</c:v>
                </c:pt>
                <c:pt idx="6060">
                  <c:v>-56.013006609999998</c:v>
                </c:pt>
                <c:pt idx="6061">
                  <c:v>-56.212787509999998</c:v>
                </c:pt>
                <c:pt idx="6062">
                  <c:v>-58.115492930000002</c:v>
                </c:pt>
                <c:pt idx="6063">
                  <c:v>-55.549230680000001</c:v>
                </c:pt>
                <c:pt idx="6064">
                  <c:v>-58.363020499999998</c:v>
                </c:pt>
                <c:pt idx="6065">
                  <c:v>-57.18746531</c:v>
                </c:pt>
                <c:pt idx="6066">
                  <c:v>-55.873680810000003</c:v>
                </c:pt>
                <c:pt idx="6067">
                  <c:v>-55.99713517</c:v>
                </c:pt>
                <c:pt idx="6068">
                  <c:v>-57.188128880000001</c:v>
                </c:pt>
                <c:pt idx="6069">
                  <c:v>-55.843076259999997</c:v>
                </c:pt>
                <c:pt idx="6070">
                  <c:v>-56.553908290000003</c:v>
                </c:pt>
                <c:pt idx="6071">
                  <c:v>-56.723131340000002</c:v>
                </c:pt>
                <c:pt idx="6072">
                  <c:v>-56.462285860000001</c:v>
                </c:pt>
                <c:pt idx="6073">
                  <c:v>-57.977191939999997</c:v>
                </c:pt>
                <c:pt idx="6074">
                  <c:v>-58.393454349999999</c:v>
                </c:pt>
                <c:pt idx="6075">
                  <c:v>-56.754727490000001</c:v>
                </c:pt>
                <c:pt idx="6076">
                  <c:v>-58.179411270000003</c:v>
                </c:pt>
                <c:pt idx="6077">
                  <c:v>-56.22837139</c:v>
                </c:pt>
                <c:pt idx="6078">
                  <c:v>-57.668285949999998</c:v>
                </c:pt>
                <c:pt idx="6079">
                  <c:v>-55.394925919999999</c:v>
                </c:pt>
                <c:pt idx="6080">
                  <c:v>-55.950201010000001</c:v>
                </c:pt>
                <c:pt idx="6081">
                  <c:v>-56.028645519999998</c:v>
                </c:pt>
                <c:pt idx="6082">
                  <c:v>-56.909970170000001</c:v>
                </c:pt>
                <c:pt idx="6083">
                  <c:v>-56.089234449999999</c:v>
                </c:pt>
                <c:pt idx="6084">
                  <c:v>-57.048929370000003</c:v>
                </c:pt>
                <c:pt idx="6085">
                  <c:v>-56.926090670000001</c:v>
                </c:pt>
                <c:pt idx="6086">
                  <c:v>-56.013692450000001</c:v>
                </c:pt>
                <c:pt idx="6087">
                  <c:v>-56.615726559999999</c:v>
                </c:pt>
                <c:pt idx="6088">
                  <c:v>-57.560614639999997</c:v>
                </c:pt>
                <c:pt idx="6089">
                  <c:v>-57.465512330000003</c:v>
                </c:pt>
                <c:pt idx="6090">
                  <c:v>-58.873411740000002</c:v>
                </c:pt>
                <c:pt idx="6091">
                  <c:v>-57.357977099999999</c:v>
                </c:pt>
                <c:pt idx="6092">
                  <c:v>-57.37392809</c:v>
                </c:pt>
                <c:pt idx="6093">
                  <c:v>-56.258955690000001</c:v>
                </c:pt>
                <c:pt idx="6094">
                  <c:v>-56.461555480000001</c:v>
                </c:pt>
                <c:pt idx="6095">
                  <c:v>-56.893792529999999</c:v>
                </c:pt>
                <c:pt idx="6096">
                  <c:v>-57.326376920000001</c:v>
                </c:pt>
                <c:pt idx="6097">
                  <c:v>-56.755860859999999</c:v>
                </c:pt>
                <c:pt idx="6098">
                  <c:v>-55.826026730000002</c:v>
                </c:pt>
                <c:pt idx="6099">
                  <c:v>-57.219042590000001</c:v>
                </c:pt>
                <c:pt idx="6100">
                  <c:v>-56.89352633</c:v>
                </c:pt>
                <c:pt idx="6101">
                  <c:v>-55.144533039999999</c:v>
                </c:pt>
                <c:pt idx="6102">
                  <c:v>-57.667818339999997</c:v>
                </c:pt>
                <c:pt idx="6103">
                  <c:v>-56.088472490000001</c:v>
                </c:pt>
                <c:pt idx="6104">
                  <c:v>-57.698470589999999</c:v>
                </c:pt>
                <c:pt idx="6105">
                  <c:v>-56.754814459999999</c:v>
                </c:pt>
                <c:pt idx="6106">
                  <c:v>-55.857839159999997</c:v>
                </c:pt>
                <c:pt idx="6107">
                  <c:v>-56.15099902</c:v>
                </c:pt>
                <c:pt idx="6108">
                  <c:v>-57.172522890000003</c:v>
                </c:pt>
                <c:pt idx="6109">
                  <c:v>-56.135894049999997</c:v>
                </c:pt>
                <c:pt idx="6110">
                  <c:v>-56.740252040000001</c:v>
                </c:pt>
                <c:pt idx="6111">
                  <c:v>-57.683390729999999</c:v>
                </c:pt>
                <c:pt idx="6112">
                  <c:v>-55.533836890000003</c:v>
                </c:pt>
                <c:pt idx="6113">
                  <c:v>-57.034200599999998</c:v>
                </c:pt>
                <c:pt idx="6114">
                  <c:v>-56.602362110000001</c:v>
                </c:pt>
                <c:pt idx="6115">
                  <c:v>-56.895679430000001</c:v>
                </c:pt>
                <c:pt idx="6116">
                  <c:v>-57.218376020000001</c:v>
                </c:pt>
                <c:pt idx="6117">
                  <c:v>-57.268083590000003</c:v>
                </c:pt>
                <c:pt idx="6118">
                  <c:v>-57.126613419999998</c:v>
                </c:pt>
                <c:pt idx="6119">
                  <c:v>-56.307376259999998</c:v>
                </c:pt>
                <c:pt idx="6120">
                  <c:v>-55.348341660000003</c:v>
                </c:pt>
                <c:pt idx="6121">
                  <c:v>-57.513993200000002</c:v>
                </c:pt>
                <c:pt idx="6122">
                  <c:v>-57.173746889999997</c:v>
                </c:pt>
                <c:pt idx="6123">
                  <c:v>-57.90058449</c:v>
                </c:pt>
                <c:pt idx="6124">
                  <c:v>-56.664527829999997</c:v>
                </c:pt>
                <c:pt idx="6125">
                  <c:v>-57.405258549999999</c:v>
                </c:pt>
                <c:pt idx="6126">
                  <c:v>-57.188348380000001</c:v>
                </c:pt>
                <c:pt idx="6127">
                  <c:v>-56.493991690000001</c:v>
                </c:pt>
                <c:pt idx="6128">
                  <c:v>-55.981520719999999</c:v>
                </c:pt>
                <c:pt idx="6129">
                  <c:v>-56.134911039999999</c:v>
                </c:pt>
                <c:pt idx="6130">
                  <c:v>-57.497324380000002</c:v>
                </c:pt>
                <c:pt idx="6131">
                  <c:v>-57.699627640000003</c:v>
                </c:pt>
                <c:pt idx="6132">
                  <c:v>-56.41379474</c:v>
                </c:pt>
                <c:pt idx="6133">
                  <c:v>-57.389975649999997</c:v>
                </c:pt>
                <c:pt idx="6134">
                  <c:v>-58.287040810000001</c:v>
                </c:pt>
                <c:pt idx="6135">
                  <c:v>-56.770861609999997</c:v>
                </c:pt>
                <c:pt idx="6136">
                  <c:v>-57.326929270000001</c:v>
                </c:pt>
                <c:pt idx="6137">
                  <c:v>-56.275811500000003</c:v>
                </c:pt>
                <c:pt idx="6138">
                  <c:v>-56.30760016</c:v>
                </c:pt>
                <c:pt idx="6139">
                  <c:v>-56.941808520000002</c:v>
                </c:pt>
                <c:pt idx="6140">
                  <c:v>-57.961810300000003</c:v>
                </c:pt>
                <c:pt idx="6141">
                  <c:v>-56.802612320000001</c:v>
                </c:pt>
                <c:pt idx="6142">
                  <c:v>-57.822543830000001</c:v>
                </c:pt>
                <c:pt idx="6143">
                  <c:v>-56.632345319999999</c:v>
                </c:pt>
                <c:pt idx="6144">
                  <c:v>-57.513211120000001</c:v>
                </c:pt>
                <c:pt idx="6145">
                  <c:v>-58.998564029999997</c:v>
                </c:pt>
                <c:pt idx="6146">
                  <c:v>-56.462154320000003</c:v>
                </c:pt>
                <c:pt idx="6147">
                  <c:v>-56.831543359999998</c:v>
                </c:pt>
                <c:pt idx="6148">
                  <c:v>-57.064778769999997</c:v>
                </c:pt>
                <c:pt idx="6149">
                  <c:v>-56.986511839999999</c:v>
                </c:pt>
                <c:pt idx="6150">
                  <c:v>-56.677497940000002</c:v>
                </c:pt>
                <c:pt idx="6151">
                  <c:v>-57.374976400000001</c:v>
                </c:pt>
                <c:pt idx="6152">
                  <c:v>-56.600896089999999</c:v>
                </c:pt>
                <c:pt idx="6153">
                  <c:v>-56.724343859999998</c:v>
                </c:pt>
                <c:pt idx="6154">
                  <c:v>-56.755152969999997</c:v>
                </c:pt>
                <c:pt idx="6155">
                  <c:v>-57.421491789999997</c:v>
                </c:pt>
                <c:pt idx="6156">
                  <c:v>-57.560840990000003</c:v>
                </c:pt>
                <c:pt idx="6157">
                  <c:v>-56.105276949999997</c:v>
                </c:pt>
                <c:pt idx="6158">
                  <c:v>-57.065091510000002</c:v>
                </c:pt>
                <c:pt idx="6159">
                  <c:v>-57.251067460000002</c:v>
                </c:pt>
                <c:pt idx="6160">
                  <c:v>-56.322203790000003</c:v>
                </c:pt>
                <c:pt idx="6161">
                  <c:v>-57.917374219999999</c:v>
                </c:pt>
                <c:pt idx="6162">
                  <c:v>-57.296738070000004</c:v>
                </c:pt>
                <c:pt idx="6163">
                  <c:v>-56.832144659999997</c:v>
                </c:pt>
                <c:pt idx="6164">
                  <c:v>-57.20417724</c:v>
                </c:pt>
                <c:pt idx="6165">
                  <c:v>-56.22935906</c:v>
                </c:pt>
                <c:pt idx="6166">
                  <c:v>-55.780040210000003</c:v>
                </c:pt>
                <c:pt idx="6167">
                  <c:v>-56.909056769999999</c:v>
                </c:pt>
                <c:pt idx="6168">
                  <c:v>-56.30697207</c:v>
                </c:pt>
                <c:pt idx="6169">
                  <c:v>-56.862133499999999</c:v>
                </c:pt>
                <c:pt idx="6170">
                  <c:v>-58.457291920000003</c:v>
                </c:pt>
                <c:pt idx="6171">
                  <c:v>-56.77187962</c:v>
                </c:pt>
                <c:pt idx="6172">
                  <c:v>-57.790568039999997</c:v>
                </c:pt>
                <c:pt idx="6173">
                  <c:v>-57.976580720000001</c:v>
                </c:pt>
                <c:pt idx="6174">
                  <c:v>-58.009164060000003</c:v>
                </c:pt>
                <c:pt idx="6175">
                  <c:v>-56.462575030000004</c:v>
                </c:pt>
                <c:pt idx="6176">
                  <c:v>-56.275631590000003</c:v>
                </c:pt>
                <c:pt idx="6177">
                  <c:v>-57.838281760000001</c:v>
                </c:pt>
                <c:pt idx="6178">
                  <c:v>-56.832330460000001</c:v>
                </c:pt>
                <c:pt idx="6179">
                  <c:v>-57.482633249999999</c:v>
                </c:pt>
                <c:pt idx="6180">
                  <c:v>-56.569836340000002</c:v>
                </c:pt>
                <c:pt idx="6181">
                  <c:v>-56.291136270000003</c:v>
                </c:pt>
                <c:pt idx="6182">
                  <c:v>-57.48290377</c:v>
                </c:pt>
                <c:pt idx="6183">
                  <c:v>-57.560757340000002</c:v>
                </c:pt>
                <c:pt idx="6184">
                  <c:v>-56.89484547</c:v>
                </c:pt>
                <c:pt idx="6185">
                  <c:v>-56.878428509999999</c:v>
                </c:pt>
                <c:pt idx="6186">
                  <c:v>-56.569777709999997</c:v>
                </c:pt>
                <c:pt idx="6187">
                  <c:v>-56.089313150000002</c:v>
                </c:pt>
                <c:pt idx="6188">
                  <c:v>-58.255102370000003</c:v>
                </c:pt>
                <c:pt idx="6189">
                  <c:v>-56.878605810000003</c:v>
                </c:pt>
                <c:pt idx="6190">
                  <c:v>-57.96136636</c:v>
                </c:pt>
                <c:pt idx="6191">
                  <c:v>-57.218891390000003</c:v>
                </c:pt>
                <c:pt idx="6192">
                  <c:v>-57.327219630000002</c:v>
                </c:pt>
                <c:pt idx="6193">
                  <c:v>-56.878128099999998</c:v>
                </c:pt>
                <c:pt idx="6194">
                  <c:v>-56.338161749999998</c:v>
                </c:pt>
                <c:pt idx="6195">
                  <c:v>-55.842992459999998</c:v>
                </c:pt>
                <c:pt idx="6196">
                  <c:v>-57.203708890000001</c:v>
                </c:pt>
                <c:pt idx="6197">
                  <c:v>-56.585595519999998</c:v>
                </c:pt>
                <c:pt idx="6198">
                  <c:v>-56.740070359999997</c:v>
                </c:pt>
                <c:pt idx="6199">
                  <c:v>-57.822857489999997</c:v>
                </c:pt>
                <c:pt idx="6200">
                  <c:v>-57.080091719999999</c:v>
                </c:pt>
                <c:pt idx="6201">
                  <c:v>-57.249996770000003</c:v>
                </c:pt>
                <c:pt idx="6202">
                  <c:v>-57.513175609999998</c:v>
                </c:pt>
                <c:pt idx="6203">
                  <c:v>-57.945915390000003</c:v>
                </c:pt>
                <c:pt idx="6204">
                  <c:v>-57.049144480000002</c:v>
                </c:pt>
                <c:pt idx="6205">
                  <c:v>-56.460618189999998</c:v>
                </c:pt>
                <c:pt idx="6206">
                  <c:v>-57.960485239999997</c:v>
                </c:pt>
                <c:pt idx="6207">
                  <c:v>-57.512713959999999</c:v>
                </c:pt>
                <c:pt idx="6208">
                  <c:v>-57.38996779</c:v>
                </c:pt>
                <c:pt idx="6209">
                  <c:v>-55.624363369999998</c:v>
                </c:pt>
                <c:pt idx="6210">
                  <c:v>-56.7388184</c:v>
                </c:pt>
                <c:pt idx="6211">
                  <c:v>-57.868684090000002</c:v>
                </c:pt>
                <c:pt idx="6212">
                  <c:v>-57.822344190000003</c:v>
                </c:pt>
                <c:pt idx="6213">
                  <c:v>-56.135500890000003</c:v>
                </c:pt>
                <c:pt idx="6214">
                  <c:v>-57.496972880000001</c:v>
                </c:pt>
                <c:pt idx="6215">
                  <c:v>-56.878164290000001</c:v>
                </c:pt>
                <c:pt idx="6216">
                  <c:v>-57.528720800000002</c:v>
                </c:pt>
                <c:pt idx="6217">
                  <c:v>-56.568980879999998</c:v>
                </c:pt>
                <c:pt idx="6218">
                  <c:v>-56.862091810000003</c:v>
                </c:pt>
                <c:pt idx="6219">
                  <c:v>-57.497906630000003</c:v>
                </c:pt>
                <c:pt idx="6220">
                  <c:v>-57.235020400000003</c:v>
                </c:pt>
                <c:pt idx="6221">
                  <c:v>-56.631917489999999</c:v>
                </c:pt>
                <c:pt idx="6222">
                  <c:v>-55.687451609999997</c:v>
                </c:pt>
                <c:pt idx="6223">
                  <c:v>-56.694321889999998</c:v>
                </c:pt>
                <c:pt idx="6224">
                  <c:v>-57.591161149999998</c:v>
                </c:pt>
                <c:pt idx="6225">
                  <c:v>-57.513603000000003</c:v>
                </c:pt>
                <c:pt idx="6226">
                  <c:v>-56.552654179999998</c:v>
                </c:pt>
                <c:pt idx="6227">
                  <c:v>-56.925153000000002</c:v>
                </c:pt>
                <c:pt idx="6228">
                  <c:v>-57.250098129999998</c:v>
                </c:pt>
                <c:pt idx="6229">
                  <c:v>-57.528121169999999</c:v>
                </c:pt>
                <c:pt idx="6230">
                  <c:v>-57.249842690000001</c:v>
                </c:pt>
                <c:pt idx="6231">
                  <c:v>-58.409545350000002</c:v>
                </c:pt>
                <c:pt idx="6232">
                  <c:v>-56.59957181</c:v>
                </c:pt>
                <c:pt idx="6233">
                  <c:v>-57.357718689999999</c:v>
                </c:pt>
                <c:pt idx="6234">
                  <c:v>-57.219589749999997</c:v>
                </c:pt>
                <c:pt idx="6235">
                  <c:v>-56.863412920000002</c:v>
                </c:pt>
                <c:pt idx="6236">
                  <c:v>-57.977024790000002</c:v>
                </c:pt>
                <c:pt idx="6237">
                  <c:v>-58.040689870000001</c:v>
                </c:pt>
                <c:pt idx="6238">
                  <c:v>-57.096612460000003</c:v>
                </c:pt>
                <c:pt idx="6239">
                  <c:v>-55.997720059999999</c:v>
                </c:pt>
                <c:pt idx="6240">
                  <c:v>-56.925732119999999</c:v>
                </c:pt>
                <c:pt idx="6241">
                  <c:v>-56.461955189999998</c:v>
                </c:pt>
                <c:pt idx="6242">
                  <c:v>-57.374327610000002</c:v>
                </c:pt>
                <c:pt idx="6243">
                  <c:v>-55.672152079999996</c:v>
                </c:pt>
                <c:pt idx="6244">
                  <c:v>-57.791086780000001</c:v>
                </c:pt>
                <c:pt idx="6245">
                  <c:v>-56.35114085</c:v>
                </c:pt>
                <c:pt idx="6246">
                  <c:v>-55.703828639999998</c:v>
                </c:pt>
                <c:pt idx="6247">
                  <c:v>-57.390083179999998</c:v>
                </c:pt>
                <c:pt idx="6248">
                  <c:v>-57.34287338</c:v>
                </c:pt>
                <c:pt idx="6249">
                  <c:v>-57.063922169999998</c:v>
                </c:pt>
                <c:pt idx="6250">
                  <c:v>-56.90974525</c:v>
                </c:pt>
                <c:pt idx="6251">
                  <c:v>-57.14334049</c:v>
                </c:pt>
                <c:pt idx="6252">
                  <c:v>-57.698938169999998</c:v>
                </c:pt>
                <c:pt idx="6253">
                  <c:v>-58.08449117</c:v>
                </c:pt>
                <c:pt idx="6254">
                  <c:v>-56.477225480000001</c:v>
                </c:pt>
                <c:pt idx="6255">
                  <c:v>-55.19314327</c:v>
                </c:pt>
                <c:pt idx="6256">
                  <c:v>-57.328087510000003</c:v>
                </c:pt>
                <c:pt idx="6257">
                  <c:v>-58.59652672</c:v>
                </c:pt>
                <c:pt idx="6258">
                  <c:v>-56.63239806</c:v>
                </c:pt>
                <c:pt idx="6259">
                  <c:v>-57.28204504</c:v>
                </c:pt>
                <c:pt idx="6260">
                  <c:v>-56.120891180000001</c:v>
                </c:pt>
                <c:pt idx="6261">
                  <c:v>-56.739812190000002</c:v>
                </c:pt>
                <c:pt idx="6262">
                  <c:v>-58.457582240000001</c:v>
                </c:pt>
                <c:pt idx="6263">
                  <c:v>-56.24434832</c:v>
                </c:pt>
                <c:pt idx="6264">
                  <c:v>-57.081268219999998</c:v>
                </c:pt>
                <c:pt idx="6265">
                  <c:v>-55.919289200000001</c:v>
                </c:pt>
                <c:pt idx="6266">
                  <c:v>-57.636562499999997</c:v>
                </c:pt>
                <c:pt idx="6267">
                  <c:v>-57.560491429999999</c:v>
                </c:pt>
                <c:pt idx="6268">
                  <c:v>-56.878148119999999</c:v>
                </c:pt>
                <c:pt idx="6269">
                  <c:v>-57.450384819999996</c:v>
                </c:pt>
                <c:pt idx="6270">
                  <c:v>-58.008994000000001</c:v>
                </c:pt>
                <c:pt idx="6271">
                  <c:v>-56.243923950000003</c:v>
                </c:pt>
                <c:pt idx="6272">
                  <c:v>-57.28240315</c:v>
                </c:pt>
                <c:pt idx="6273">
                  <c:v>-57.635986250000002</c:v>
                </c:pt>
                <c:pt idx="6274">
                  <c:v>-55.719212939999998</c:v>
                </c:pt>
                <c:pt idx="6275">
                  <c:v>-57.559754640000001</c:v>
                </c:pt>
                <c:pt idx="6276">
                  <c:v>-56.413831219999999</c:v>
                </c:pt>
                <c:pt idx="6277">
                  <c:v>-57.714286459999997</c:v>
                </c:pt>
                <c:pt idx="6278">
                  <c:v>-57.1106999</c:v>
                </c:pt>
                <c:pt idx="6279">
                  <c:v>-58.317360039999997</c:v>
                </c:pt>
                <c:pt idx="6280">
                  <c:v>-57.497819499999999</c:v>
                </c:pt>
                <c:pt idx="6281">
                  <c:v>-56.802256450000002</c:v>
                </c:pt>
                <c:pt idx="6282">
                  <c:v>-57.341463150000003</c:v>
                </c:pt>
                <c:pt idx="6283">
                  <c:v>-57.60691216</c:v>
                </c:pt>
                <c:pt idx="6284">
                  <c:v>-57.248808590000003</c:v>
                </c:pt>
                <c:pt idx="6285">
                  <c:v>-56.444239760000002</c:v>
                </c:pt>
                <c:pt idx="6286">
                  <c:v>-56.753839890000002</c:v>
                </c:pt>
                <c:pt idx="6287">
                  <c:v>-57.697783250000001</c:v>
                </c:pt>
                <c:pt idx="6288">
                  <c:v>-57.603043100000001</c:v>
                </c:pt>
                <c:pt idx="6289">
                  <c:v>-57.030871400000002</c:v>
                </c:pt>
                <c:pt idx="6290">
                  <c:v>-55.948041189999998</c:v>
                </c:pt>
                <c:pt idx="6291">
                  <c:v>-58.022379610000002</c:v>
                </c:pt>
                <c:pt idx="6292">
                  <c:v>-57.233211670000003</c:v>
                </c:pt>
                <c:pt idx="6293">
                  <c:v>-58.252990590000003</c:v>
                </c:pt>
                <c:pt idx="6294">
                  <c:v>-57.697446339999999</c:v>
                </c:pt>
                <c:pt idx="6295">
                  <c:v>-56.752449579999997</c:v>
                </c:pt>
                <c:pt idx="6296">
                  <c:v>-56.720981999999999</c:v>
                </c:pt>
                <c:pt idx="6297">
                  <c:v>-56.566964650000003</c:v>
                </c:pt>
                <c:pt idx="6298">
                  <c:v>-57.078990330000003</c:v>
                </c:pt>
                <c:pt idx="6299">
                  <c:v>-57.404011240000003</c:v>
                </c:pt>
                <c:pt idx="6300">
                  <c:v>-56.984332559999999</c:v>
                </c:pt>
                <c:pt idx="6301">
                  <c:v>-56.166476269999997</c:v>
                </c:pt>
                <c:pt idx="6302">
                  <c:v>-57.868026229999998</c:v>
                </c:pt>
                <c:pt idx="6303">
                  <c:v>-57.650683919999999</c:v>
                </c:pt>
                <c:pt idx="6304">
                  <c:v>-58.609649470000001</c:v>
                </c:pt>
                <c:pt idx="6305">
                  <c:v>-56.754371310000003</c:v>
                </c:pt>
                <c:pt idx="6306">
                  <c:v>-56.924398420000003</c:v>
                </c:pt>
                <c:pt idx="6307">
                  <c:v>-58.270492060000002</c:v>
                </c:pt>
                <c:pt idx="6308">
                  <c:v>-56.816379769999998</c:v>
                </c:pt>
                <c:pt idx="6309">
                  <c:v>-55.933114000000003</c:v>
                </c:pt>
                <c:pt idx="6310">
                  <c:v>-58.177273190000001</c:v>
                </c:pt>
                <c:pt idx="6311">
                  <c:v>-58.161770670000003</c:v>
                </c:pt>
                <c:pt idx="6312">
                  <c:v>-58.253572800000001</c:v>
                </c:pt>
                <c:pt idx="6313">
                  <c:v>-58.56346147</c:v>
                </c:pt>
                <c:pt idx="6314">
                  <c:v>-57.464420230000002</c:v>
                </c:pt>
                <c:pt idx="6315">
                  <c:v>-57.047528919999998</c:v>
                </c:pt>
                <c:pt idx="6316">
                  <c:v>-56.258074069999999</c:v>
                </c:pt>
                <c:pt idx="6317">
                  <c:v>-57.574118329999997</c:v>
                </c:pt>
                <c:pt idx="6318">
                  <c:v>-58.439568600000001</c:v>
                </c:pt>
                <c:pt idx="6319">
                  <c:v>-56.65982005</c:v>
                </c:pt>
                <c:pt idx="6320">
                  <c:v>-57.820360170000001</c:v>
                </c:pt>
                <c:pt idx="6321">
                  <c:v>-58.209464869999998</c:v>
                </c:pt>
                <c:pt idx="6322">
                  <c:v>-58.564168369999997</c:v>
                </c:pt>
                <c:pt idx="6323">
                  <c:v>-57.66666644</c:v>
                </c:pt>
                <c:pt idx="6324">
                  <c:v>-59.042345130000001</c:v>
                </c:pt>
                <c:pt idx="6325">
                  <c:v>-57.325308749999998</c:v>
                </c:pt>
                <c:pt idx="6326">
                  <c:v>-56.583872579999998</c:v>
                </c:pt>
                <c:pt idx="6327">
                  <c:v>-57.373199139999997</c:v>
                </c:pt>
                <c:pt idx="6328">
                  <c:v>-56.49184185</c:v>
                </c:pt>
                <c:pt idx="6329">
                  <c:v>-56.103541069999999</c:v>
                </c:pt>
                <c:pt idx="6330">
                  <c:v>-56.909217349999999</c:v>
                </c:pt>
                <c:pt idx="6331">
                  <c:v>-56.7388561</c:v>
                </c:pt>
                <c:pt idx="6332">
                  <c:v>-56.738568430000001</c:v>
                </c:pt>
                <c:pt idx="6333">
                  <c:v>-57.977081400000003</c:v>
                </c:pt>
                <c:pt idx="6334">
                  <c:v>-57.837598130000003</c:v>
                </c:pt>
                <c:pt idx="6335">
                  <c:v>-56.861510369999998</c:v>
                </c:pt>
                <c:pt idx="6336">
                  <c:v>-57.992147490000001</c:v>
                </c:pt>
                <c:pt idx="6337">
                  <c:v>-58.47188285</c:v>
                </c:pt>
                <c:pt idx="6338">
                  <c:v>-57.960642139999997</c:v>
                </c:pt>
                <c:pt idx="6339">
                  <c:v>-57.52857796</c:v>
                </c:pt>
                <c:pt idx="6340">
                  <c:v>-58.796845089999998</c:v>
                </c:pt>
                <c:pt idx="6341">
                  <c:v>-57.697826419999998</c:v>
                </c:pt>
                <c:pt idx="6342">
                  <c:v>-57.07767681</c:v>
                </c:pt>
                <c:pt idx="6343">
                  <c:v>-57.667463159999997</c:v>
                </c:pt>
                <c:pt idx="6344">
                  <c:v>-58.269801010000002</c:v>
                </c:pt>
                <c:pt idx="6345">
                  <c:v>-57.373640010000003</c:v>
                </c:pt>
                <c:pt idx="6346">
                  <c:v>-57.929441400000002</c:v>
                </c:pt>
                <c:pt idx="6347">
                  <c:v>-57.774280689999998</c:v>
                </c:pt>
                <c:pt idx="6348">
                  <c:v>-56.583691960000003</c:v>
                </c:pt>
                <c:pt idx="6349">
                  <c:v>-57.233755209999998</c:v>
                </c:pt>
                <c:pt idx="6350">
                  <c:v>-56.460136890000001</c:v>
                </c:pt>
                <c:pt idx="6351">
                  <c:v>-56.785351319999997</c:v>
                </c:pt>
                <c:pt idx="6352">
                  <c:v>-58.302373209999999</c:v>
                </c:pt>
                <c:pt idx="6353">
                  <c:v>-57.559456560000001</c:v>
                </c:pt>
                <c:pt idx="6354">
                  <c:v>-55.996005519999997</c:v>
                </c:pt>
                <c:pt idx="6355">
                  <c:v>-56.79910907</c:v>
                </c:pt>
                <c:pt idx="6356">
                  <c:v>-56.861831449999997</c:v>
                </c:pt>
                <c:pt idx="6357">
                  <c:v>-57.047902819999997</c:v>
                </c:pt>
                <c:pt idx="6358">
                  <c:v>-56.968759540000001</c:v>
                </c:pt>
                <c:pt idx="6359">
                  <c:v>-55.81015541</c:v>
                </c:pt>
                <c:pt idx="6360">
                  <c:v>-57.171407979999998</c:v>
                </c:pt>
                <c:pt idx="6361">
                  <c:v>-57.543213850000001</c:v>
                </c:pt>
                <c:pt idx="6362">
                  <c:v>-56.72215199</c:v>
                </c:pt>
                <c:pt idx="6363">
                  <c:v>-58.222866369999998</c:v>
                </c:pt>
                <c:pt idx="6364">
                  <c:v>-57.309609610000003</c:v>
                </c:pt>
                <c:pt idx="6365">
                  <c:v>-55.810171109999999</c:v>
                </c:pt>
                <c:pt idx="6366">
                  <c:v>-57.171479869999999</c:v>
                </c:pt>
                <c:pt idx="6367">
                  <c:v>-55.965513350000002</c:v>
                </c:pt>
                <c:pt idx="6368">
                  <c:v>-56.398504879999997</c:v>
                </c:pt>
                <c:pt idx="6369">
                  <c:v>-58.503670800000002</c:v>
                </c:pt>
                <c:pt idx="6370">
                  <c:v>-56.476137540000003</c:v>
                </c:pt>
                <c:pt idx="6371">
                  <c:v>-59.059148639999997</c:v>
                </c:pt>
                <c:pt idx="6372">
                  <c:v>-57.264010769999999</c:v>
                </c:pt>
                <c:pt idx="6373">
                  <c:v>-59.166814000000002</c:v>
                </c:pt>
                <c:pt idx="6374">
                  <c:v>-58.12992131</c:v>
                </c:pt>
                <c:pt idx="6375">
                  <c:v>-56.706999119999999</c:v>
                </c:pt>
                <c:pt idx="6376">
                  <c:v>-56.909110230000003</c:v>
                </c:pt>
                <c:pt idx="6377">
                  <c:v>-57.852793820000002</c:v>
                </c:pt>
                <c:pt idx="6378">
                  <c:v>-56.861629890000003</c:v>
                </c:pt>
                <c:pt idx="6379">
                  <c:v>-58.563257319999998</c:v>
                </c:pt>
                <c:pt idx="6380">
                  <c:v>-56.630846120000001</c:v>
                </c:pt>
                <c:pt idx="6381">
                  <c:v>-56.381429220000001</c:v>
                </c:pt>
                <c:pt idx="6382">
                  <c:v>-58.162772310000001</c:v>
                </c:pt>
                <c:pt idx="6383">
                  <c:v>-57.047395649999999</c:v>
                </c:pt>
                <c:pt idx="6384">
                  <c:v>-57.649838379999998</c:v>
                </c:pt>
                <c:pt idx="6385">
                  <c:v>-57.170566950000001</c:v>
                </c:pt>
                <c:pt idx="6386">
                  <c:v>-57.094223200000002</c:v>
                </c:pt>
                <c:pt idx="6387">
                  <c:v>-55.42131878</c:v>
                </c:pt>
                <c:pt idx="6388">
                  <c:v>-57.06272422</c:v>
                </c:pt>
                <c:pt idx="6389">
                  <c:v>-57.232990970000003</c:v>
                </c:pt>
                <c:pt idx="6390">
                  <c:v>-58.007656470000001</c:v>
                </c:pt>
                <c:pt idx="6391">
                  <c:v>-56.877427539999999</c:v>
                </c:pt>
                <c:pt idx="6392">
                  <c:v>-55.68598222</c:v>
                </c:pt>
                <c:pt idx="6393">
                  <c:v>-58.115101629999998</c:v>
                </c:pt>
                <c:pt idx="6394">
                  <c:v>-58.115083839999997</c:v>
                </c:pt>
                <c:pt idx="6395">
                  <c:v>-57.372290720000002</c:v>
                </c:pt>
                <c:pt idx="6396">
                  <c:v>-57.634562860000003</c:v>
                </c:pt>
                <c:pt idx="6397">
                  <c:v>-56.877862380000003</c:v>
                </c:pt>
                <c:pt idx="6398">
                  <c:v>-57.449802660000003</c:v>
                </c:pt>
                <c:pt idx="6399">
                  <c:v>-59.166003459999999</c:v>
                </c:pt>
                <c:pt idx="6400">
                  <c:v>-58.827859969999999</c:v>
                </c:pt>
                <c:pt idx="6401">
                  <c:v>-57.218401460000003</c:v>
                </c:pt>
                <c:pt idx="6402">
                  <c:v>-57.031795209999999</c:v>
                </c:pt>
                <c:pt idx="6403">
                  <c:v>-58.285217260000003</c:v>
                </c:pt>
                <c:pt idx="6404">
                  <c:v>-58.269857770000002</c:v>
                </c:pt>
                <c:pt idx="6405">
                  <c:v>-55.872271339999998</c:v>
                </c:pt>
                <c:pt idx="6406">
                  <c:v>-57.217672309999998</c:v>
                </c:pt>
                <c:pt idx="6407">
                  <c:v>-58.393248030000002</c:v>
                </c:pt>
                <c:pt idx="6408">
                  <c:v>-56.86086298</c:v>
                </c:pt>
                <c:pt idx="6409">
                  <c:v>-56.861785359999999</c:v>
                </c:pt>
                <c:pt idx="6410">
                  <c:v>-58.317851879999999</c:v>
                </c:pt>
                <c:pt idx="6411">
                  <c:v>-57.838040409999998</c:v>
                </c:pt>
                <c:pt idx="6412">
                  <c:v>-57.512048450000002</c:v>
                </c:pt>
                <c:pt idx="6413">
                  <c:v>-59.988539129999999</c:v>
                </c:pt>
                <c:pt idx="6414">
                  <c:v>-57.822436969999998</c:v>
                </c:pt>
                <c:pt idx="6415">
                  <c:v>-57.080164480000001</c:v>
                </c:pt>
                <c:pt idx="6416">
                  <c:v>-57.187640459999997</c:v>
                </c:pt>
                <c:pt idx="6417">
                  <c:v>-56.337784169999999</c:v>
                </c:pt>
                <c:pt idx="6418">
                  <c:v>-57.97643051</c:v>
                </c:pt>
                <c:pt idx="6419">
                  <c:v>-56.86238161</c:v>
                </c:pt>
                <c:pt idx="6420">
                  <c:v>-57.559521320000002</c:v>
                </c:pt>
                <c:pt idx="6421">
                  <c:v>-58.131381689999998</c:v>
                </c:pt>
                <c:pt idx="6422">
                  <c:v>-57.838187699999999</c:v>
                </c:pt>
                <c:pt idx="6423">
                  <c:v>-56.909249119999998</c:v>
                </c:pt>
                <c:pt idx="6424">
                  <c:v>-57.3887006</c:v>
                </c:pt>
                <c:pt idx="6425">
                  <c:v>-57.404928179999999</c:v>
                </c:pt>
                <c:pt idx="6426">
                  <c:v>-58.28725292</c:v>
                </c:pt>
                <c:pt idx="6427">
                  <c:v>-57.031864779999999</c:v>
                </c:pt>
                <c:pt idx="6428">
                  <c:v>-58.78198793</c:v>
                </c:pt>
                <c:pt idx="6429">
                  <c:v>-57.944996779999997</c:v>
                </c:pt>
                <c:pt idx="6430">
                  <c:v>-55.96459144</c:v>
                </c:pt>
                <c:pt idx="6431">
                  <c:v>-59.122931829999999</c:v>
                </c:pt>
                <c:pt idx="6432">
                  <c:v>-57.65197989</c:v>
                </c:pt>
                <c:pt idx="6433">
                  <c:v>-58.210537989999999</c:v>
                </c:pt>
                <c:pt idx="6434">
                  <c:v>-58.456543279999998</c:v>
                </c:pt>
                <c:pt idx="6435">
                  <c:v>-57.187362630000003</c:v>
                </c:pt>
                <c:pt idx="6436">
                  <c:v>-57.250280240000002</c:v>
                </c:pt>
                <c:pt idx="6437">
                  <c:v>-57.993358030000003</c:v>
                </c:pt>
                <c:pt idx="6438">
                  <c:v>-57.017153360000002</c:v>
                </c:pt>
                <c:pt idx="6439">
                  <c:v>-57.236035190000003</c:v>
                </c:pt>
                <c:pt idx="6440">
                  <c:v>-57.358273179999998</c:v>
                </c:pt>
                <c:pt idx="6441">
                  <c:v>-56.770583250000001</c:v>
                </c:pt>
                <c:pt idx="6442">
                  <c:v>-57.961272520000001</c:v>
                </c:pt>
                <c:pt idx="6443">
                  <c:v>-57.512776619999997</c:v>
                </c:pt>
                <c:pt idx="6444">
                  <c:v>-57.651192649999999</c:v>
                </c:pt>
                <c:pt idx="6445">
                  <c:v>-56.584208230000002</c:v>
                </c:pt>
                <c:pt idx="6446">
                  <c:v>-58.286838230000001</c:v>
                </c:pt>
                <c:pt idx="6447">
                  <c:v>-56.723667650000003</c:v>
                </c:pt>
                <c:pt idx="6448">
                  <c:v>-58.147963779999998</c:v>
                </c:pt>
                <c:pt idx="6449">
                  <c:v>-58.272856429999997</c:v>
                </c:pt>
                <c:pt idx="6450">
                  <c:v>-58.14773246</c:v>
                </c:pt>
                <c:pt idx="6451">
                  <c:v>-58.303824140000003</c:v>
                </c:pt>
                <c:pt idx="6452">
                  <c:v>-57.359553099999999</c:v>
                </c:pt>
                <c:pt idx="6453">
                  <c:v>-59.493816449999997</c:v>
                </c:pt>
                <c:pt idx="6454">
                  <c:v>-58.394409869999997</c:v>
                </c:pt>
                <c:pt idx="6455">
                  <c:v>-58.441150960000002</c:v>
                </c:pt>
                <c:pt idx="6456">
                  <c:v>-58.520997489999999</c:v>
                </c:pt>
                <c:pt idx="6457">
                  <c:v>-59.028520929999999</c:v>
                </c:pt>
                <c:pt idx="6458">
                  <c:v>-57.914820450000001</c:v>
                </c:pt>
                <c:pt idx="6459">
                  <c:v>-57.620435809999996</c:v>
                </c:pt>
                <c:pt idx="6460">
                  <c:v>-57.962038360000001</c:v>
                </c:pt>
                <c:pt idx="6461">
                  <c:v>-59.323279100000001</c:v>
                </c:pt>
                <c:pt idx="6462">
                  <c:v>-58.239335650000001</c:v>
                </c:pt>
                <c:pt idx="6463">
                  <c:v>-58.814827620000003</c:v>
                </c:pt>
                <c:pt idx="6464">
                  <c:v>-58.318776270000001</c:v>
                </c:pt>
                <c:pt idx="6465">
                  <c:v>-58.271796379999998</c:v>
                </c:pt>
                <c:pt idx="6466">
                  <c:v>-58.970273069999998</c:v>
                </c:pt>
                <c:pt idx="6467">
                  <c:v>-59.370303079999999</c:v>
                </c:pt>
                <c:pt idx="6468">
                  <c:v>-58.53425945</c:v>
                </c:pt>
                <c:pt idx="6469">
                  <c:v>-57.483233869999999</c:v>
                </c:pt>
                <c:pt idx="6470">
                  <c:v>-57.190067329999998</c:v>
                </c:pt>
                <c:pt idx="6471">
                  <c:v>-58.442472019999997</c:v>
                </c:pt>
                <c:pt idx="6472">
                  <c:v>-57.578392219999998</c:v>
                </c:pt>
                <c:pt idx="6473">
                  <c:v>-58.645299649999998</c:v>
                </c:pt>
                <c:pt idx="6474">
                  <c:v>-59.030384499999997</c:v>
                </c:pt>
                <c:pt idx="6475">
                  <c:v>-59.216920539999997</c:v>
                </c:pt>
                <c:pt idx="6476">
                  <c:v>-59.558501810000003</c:v>
                </c:pt>
                <c:pt idx="6477">
                  <c:v>-58.720576219999998</c:v>
                </c:pt>
                <c:pt idx="6478">
                  <c:v>-60.146333200000001</c:v>
                </c:pt>
                <c:pt idx="6479">
                  <c:v>-58.66011941</c:v>
                </c:pt>
                <c:pt idx="6480">
                  <c:v>-60.192504390000003</c:v>
                </c:pt>
                <c:pt idx="6481">
                  <c:v>-59.309910510000002</c:v>
                </c:pt>
                <c:pt idx="6482">
                  <c:v>-58.628109209999998</c:v>
                </c:pt>
                <c:pt idx="6483">
                  <c:v>-57.978513210000003</c:v>
                </c:pt>
                <c:pt idx="6484">
                  <c:v>-57.529232309999998</c:v>
                </c:pt>
                <c:pt idx="6485">
                  <c:v>-59.664079839999999</c:v>
                </c:pt>
                <c:pt idx="6486">
                  <c:v>-58.627698170000002</c:v>
                </c:pt>
                <c:pt idx="6487">
                  <c:v>-59.802404420000002</c:v>
                </c:pt>
                <c:pt idx="6488">
                  <c:v>-59.494439749999998</c:v>
                </c:pt>
                <c:pt idx="6489">
                  <c:v>-58.303132159999997</c:v>
                </c:pt>
                <c:pt idx="6490">
                  <c:v>-58.829561460000001</c:v>
                </c:pt>
                <c:pt idx="6491">
                  <c:v>-58.797825000000003</c:v>
                </c:pt>
                <c:pt idx="6492">
                  <c:v>-60.112231620000003</c:v>
                </c:pt>
                <c:pt idx="6493">
                  <c:v>-58.302924169999997</c:v>
                </c:pt>
                <c:pt idx="6494">
                  <c:v>-61.072650930000002</c:v>
                </c:pt>
                <c:pt idx="6495">
                  <c:v>-60.313522229999997</c:v>
                </c:pt>
                <c:pt idx="6496">
                  <c:v>-58.440297270000002</c:v>
                </c:pt>
                <c:pt idx="6497">
                  <c:v>-60.327557419999998</c:v>
                </c:pt>
                <c:pt idx="6498">
                  <c:v>-59.278598189999997</c:v>
                </c:pt>
                <c:pt idx="6499">
                  <c:v>-58.921633620000001</c:v>
                </c:pt>
                <c:pt idx="6500">
                  <c:v>-59.045454980000002</c:v>
                </c:pt>
                <c:pt idx="6501">
                  <c:v>-59.493810449999998</c:v>
                </c:pt>
                <c:pt idx="6502">
                  <c:v>-59.526061589999998</c:v>
                </c:pt>
                <c:pt idx="6503">
                  <c:v>-60.731329299999999</c:v>
                </c:pt>
                <c:pt idx="6504">
                  <c:v>-59.710218220000002</c:v>
                </c:pt>
                <c:pt idx="6505">
                  <c:v>-60.004890590000002</c:v>
                </c:pt>
                <c:pt idx="6506">
                  <c:v>-59.631619809999997</c:v>
                </c:pt>
                <c:pt idx="6507">
                  <c:v>-59.369607610000003</c:v>
                </c:pt>
                <c:pt idx="6508">
                  <c:v>-60.777639899999997</c:v>
                </c:pt>
                <c:pt idx="6509">
                  <c:v>-61.242797799999998</c:v>
                </c:pt>
                <c:pt idx="6510">
                  <c:v>-61.429610789999998</c:v>
                </c:pt>
                <c:pt idx="6511">
                  <c:v>-58.581558360000002</c:v>
                </c:pt>
                <c:pt idx="6512">
                  <c:v>-61.615079039999998</c:v>
                </c:pt>
                <c:pt idx="6513">
                  <c:v>-61.520782390000001</c:v>
                </c:pt>
                <c:pt idx="6514">
                  <c:v>-61.226162199999997</c:v>
                </c:pt>
                <c:pt idx="6515">
                  <c:v>-60.26717438</c:v>
                </c:pt>
                <c:pt idx="6516">
                  <c:v>-60.112211799999997</c:v>
                </c:pt>
                <c:pt idx="6517">
                  <c:v>-60.004276240000003</c:v>
                </c:pt>
                <c:pt idx="6518">
                  <c:v>-60.76158427</c:v>
                </c:pt>
                <c:pt idx="6519">
                  <c:v>-59.184380330000003</c:v>
                </c:pt>
                <c:pt idx="6520">
                  <c:v>-60.777592030000001</c:v>
                </c:pt>
                <c:pt idx="6521">
                  <c:v>-59.771755949999999</c:v>
                </c:pt>
                <c:pt idx="6522">
                  <c:v>-60.670880150000002</c:v>
                </c:pt>
                <c:pt idx="6523">
                  <c:v>-59.587252620000001</c:v>
                </c:pt>
                <c:pt idx="6524">
                  <c:v>-60.45283388</c:v>
                </c:pt>
                <c:pt idx="6525">
                  <c:v>-60.313056080000003</c:v>
                </c:pt>
                <c:pt idx="6526">
                  <c:v>-60.005065000000002</c:v>
                </c:pt>
                <c:pt idx="6527">
                  <c:v>-60.127415419999998</c:v>
                </c:pt>
                <c:pt idx="6528">
                  <c:v>-60.778033870000002</c:v>
                </c:pt>
                <c:pt idx="6529">
                  <c:v>-60.421830300000003</c:v>
                </c:pt>
                <c:pt idx="6530">
                  <c:v>-61.365768539999998</c:v>
                </c:pt>
                <c:pt idx="6531">
                  <c:v>-61.567290900000003</c:v>
                </c:pt>
                <c:pt idx="6532">
                  <c:v>-60.622227410000001</c:v>
                </c:pt>
                <c:pt idx="6533">
                  <c:v>-60.60801172</c:v>
                </c:pt>
                <c:pt idx="6534">
                  <c:v>-61.119335810000003</c:v>
                </c:pt>
                <c:pt idx="6535">
                  <c:v>-61.258125720000002</c:v>
                </c:pt>
                <c:pt idx="6536">
                  <c:v>-60.623404919999999</c:v>
                </c:pt>
                <c:pt idx="6537">
                  <c:v>-61.136167810000003</c:v>
                </c:pt>
                <c:pt idx="6538">
                  <c:v>-60.745783379999999</c:v>
                </c:pt>
                <c:pt idx="6539">
                  <c:v>-61.104361449999999</c:v>
                </c:pt>
                <c:pt idx="6540">
                  <c:v>-61.984638289999999</c:v>
                </c:pt>
                <c:pt idx="6541">
                  <c:v>-61.737564079999999</c:v>
                </c:pt>
                <c:pt idx="6542">
                  <c:v>-60.57688529</c:v>
                </c:pt>
                <c:pt idx="6543">
                  <c:v>-60.544352539999998</c:v>
                </c:pt>
                <c:pt idx="6544">
                  <c:v>-61.797847330000003</c:v>
                </c:pt>
                <c:pt idx="6545">
                  <c:v>-61.66004779</c:v>
                </c:pt>
                <c:pt idx="6546">
                  <c:v>-60.470084890000003</c:v>
                </c:pt>
                <c:pt idx="6547">
                  <c:v>-60.00543751</c:v>
                </c:pt>
                <c:pt idx="6548">
                  <c:v>-61.675641589999998</c:v>
                </c:pt>
                <c:pt idx="6549">
                  <c:v>-61.365757979999998</c:v>
                </c:pt>
                <c:pt idx="6550">
                  <c:v>-60.282542800000002</c:v>
                </c:pt>
                <c:pt idx="6551">
                  <c:v>-60.406258540000003</c:v>
                </c:pt>
                <c:pt idx="6552">
                  <c:v>-62.695929329999998</c:v>
                </c:pt>
                <c:pt idx="6553">
                  <c:v>-61.259398330000003</c:v>
                </c:pt>
                <c:pt idx="6554">
                  <c:v>-61.737652769999997</c:v>
                </c:pt>
                <c:pt idx="6555">
                  <c:v>-60.73203487</c:v>
                </c:pt>
                <c:pt idx="6556">
                  <c:v>-60.25112146</c:v>
                </c:pt>
                <c:pt idx="6557">
                  <c:v>-60.886065590000001</c:v>
                </c:pt>
                <c:pt idx="6558">
                  <c:v>-60.950871419999999</c:v>
                </c:pt>
                <c:pt idx="6559">
                  <c:v>-60.438476729999998</c:v>
                </c:pt>
                <c:pt idx="6560">
                  <c:v>-61.350729989999998</c:v>
                </c:pt>
                <c:pt idx="6561">
                  <c:v>-61.675390409999999</c:v>
                </c:pt>
                <c:pt idx="6562">
                  <c:v>-60.981708709999999</c:v>
                </c:pt>
                <c:pt idx="6563">
                  <c:v>-61.212272659999996</c:v>
                </c:pt>
                <c:pt idx="6564">
                  <c:v>-61.3825012</c:v>
                </c:pt>
                <c:pt idx="6565">
                  <c:v>-61.227832849999999</c:v>
                </c:pt>
                <c:pt idx="6566">
                  <c:v>-63.131698280000002</c:v>
                </c:pt>
                <c:pt idx="6567">
                  <c:v>-59.883102829999999</c:v>
                </c:pt>
                <c:pt idx="6568">
                  <c:v>-60.672160720000001</c:v>
                </c:pt>
                <c:pt idx="6569">
                  <c:v>-61.847169100000002</c:v>
                </c:pt>
                <c:pt idx="6570">
                  <c:v>-61.724220330000001</c:v>
                </c:pt>
                <c:pt idx="6571">
                  <c:v>-61.259104579999999</c:v>
                </c:pt>
                <c:pt idx="6572">
                  <c:v>-60.624737510000003</c:v>
                </c:pt>
                <c:pt idx="6573">
                  <c:v>-60.747312110000003</c:v>
                </c:pt>
                <c:pt idx="6574">
                  <c:v>-61.521384580000003</c:v>
                </c:pt>
                <c:pt idx="6575">
                  <c:v>-61.228758399999997</c:v>
                </c:pt>
                <c:pt idx="6576">
                  <c:v>-61.660847580000002</c:v>
                </c:pt>
                <c:pt idx="6577">
                  <c:v>-61.676003340000001</c:v>
                </c:pt>
                <c:pt idx="6578">
                  <c:v>-61.645586049999999</c:v>
                </c:pt>
                <c:pt idx="6579">
                  <c:v>-62.775403009999998</c:v>
                </c:pt>
                <c:pt idx="6580">
                  <c:v>-60.546137289999997</c:v>
                </c:pt>
                <c:pt idx="6581">
                  <c:v>-61.334966489999999</c:v>
                </c:pt>
                <c:pt idx="6582">
                  <c:v>-61.367101079999998</c:v>
                </c:pt>
                <c:pt idx="6583">
                  <c:v>-61.2757291</c:v>
                </c:pt>
                <c:pt idx="6584">
                  <c:v>-62.43458416</c:v>
                </c:pt>
                <c:pt idx="6585">
                  <c:v>-61.058089709999997</c:v>
                </c:pt>
                <c:pt idx="6586">
                  <c:v>-60.391576399999998</c:v>
                </c:pt>
                <c:pt idx="6587">
                  <c:v>-62.466605880000003</c:v>
                </c:pt>
                <c:pt idx="6588">
                  <c:v>-60.733887039999999</c:v>
                </c:pt>
                <c:pt idx="6589">
                  <c:v>-60.811150990000002</c:v>
                </c:pt>
                <c:pt idx="6590">
                  <c:v>-61.663168640000002</c:v>
                </c:pt>
                <c:pt idx="6591">
                  <c:v>-60.44006589</c:v>
                </c:pt>
                <c:pt idx="6592">
                  <c:v>-60.84269012</c:v>
                </c:pt>
                <c:pt idx="6593">
                  <c:v>-61.043157569999998</c:v>
                </c:pt>
                <c:pt idx="6594">
                  <c:v>-61.52396736</c:v>
                </c:pt>
                <c:pt idx="6595">
                  <c:v>-60.147814629999999</c:v>
                </c:pt>
                <c:pt idx="6596">
                  <c:v>-62.390780360000001</c:v>
                </c:pt>
                <c:pt idx="6597">
                  <c:v>-60.564730930000003</c:v>
                </c:pt>
                <c:pt idx="6598">
                  <c:v>-61.368179990000002</c:v>
                </c:pt>
                <c:pt idx="6599">
                  <c:v>-61.369290370000002</c:v>
                </c:pt>
                <c:pt idx="6600">
                  <c:v>-61.710523799999997</c:v>
                </c:pt>
                <c:pt idx="6601">
                  <c:v>-61.523251559999999</c:v>
                </c:pt>
                <c:pt idx="6602">
                  <c:v>-61.863660260000003</c:v>
                </c:pt>
                <c:pt idx="6603">
                  <c:v>-59.35807621</c:v>
                </c:pt>
                <c:pt idx="6604">
                  <c:v>-61.955748</c:v>
                </c:pt>
                <c:pt idx="6605">
                  <c:v>-61.956796130000001</c:v>
                </c:pt>
                <c:pt idx="6606">
                  <c:v>-62.049999390000004</c:v>
                </c:pt>
                <c:pt idx="6607">
                  <c:v>-62.18953243</c:v>
                </c:pt>
                <c:pt idx="6608">
                  <c:v>-61.246689400000001</c:v>
                </c:pt>
                <c:pt idx="6609">
                  <c:v>-60.53249151</c:v>
                </c:pt>
                <c:pt idx="6610">
                  <c:v>-61.524436510000001</c:v>
                </c:pt>
                <c:pt idx="6611">
                  <c:v>-61.89592846</c:v>
                </c:pt>
                <c:pt idx="6612">
                  <c:v>-59.712704420000001</c:v>
                </c:pt>
                <c:pt idx="6613">
                  <c:v>-61.80227189</c:v>
                </c:pt>
                <c:pt idx="6614">
                  <c:v>-61.060416189999998</c:v>
                </c:pt>
                <c:pt idx="6615">
                  <c:v>-61.447446419999999</c:v>
                </c:pt>
                <c:pt idx="6616">
                  <c:v>-60.611705319999999</c:v>
                </c:pt>
                <c:pt idx="6617">
                  <c:v>-61.832866799999998</c:v>
                </c:pt>
                <c:pt idx="6618">
                  <c:v>-60.798005369999998</c:v>
                </c:pt>
                <c:pt idx="6619">
                  <c:v>-61.306334030000002</c:v>
                </c:pt>
                <c:pt idx="6620">
                  <c:v>-60.671892399999997</c:v>
                </c:pt>
                <c:pt idx="6621">
                  <c:v>-60.503192339999998</c:v>
                </c:pt>
                <c:pt idx="6622">
                  <c:v>-61.384638000000002</c:v>
                </c:pt>
                <c:pt idx="6623">
                  <c:v>-59.885525180000002</c:v>
                </c:pt>
                <c:pt idx="6624">
                  <c:v>-58.910246180000001</c:v>
                </c:pt>
                <c:pt idx="6625">
                  <c:v>-60.457518899999997</c:v>
                </c:pt>
                <c:pt idx="6626">
                  <c:v>-60.750194110000002</c:v>
                </c:pt>
                <c:pt idx="6627">
                  <c:v>-60.689786359999999</c:v>
                </c:pt>
                <c:pt idx="6628">
                  <c:v>-60.920787529999998</c:v>
                </c:pt>
                <c:pt idx="6629">
                  <c:v>-60.703434549999997</c:v>
                </c:pt>
                <c:pt idx="6630">
                  <c:v>-61.075730110000002</c:v>
                </c:pt>
                <c:pt idx="6631">
                  <c:v>-59.822588680000003</c:v>
                </c:pt>
                <c:pt idx="6632">
                  <c:v>-60.703614090000002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E_170227_Return_half_loading!$L$1</c:f>
              <c:strCache>
                <c:ptCount val="1"/>
                <c:pt idx="0">
                  <c:v>SL06LZ</c:v>
                </c:pt>
              </c:strCache>
            </c:strRef>
          </c:tx>
          <c:marker>
            <c:symbol val="none"/>
          </c:marker>
          <c:xVal>
            <c:numRef>
              <c:f>E_170227_Return_half_loading!$B$2:$B$7096</c:f>
              <c:numCache>
                <c:formatCode>0</c:formatCode>
                <c:ptCount val="709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</c:numCache>
            </c:numRef>
          </c:xVal>
          <c:yVal>
            <c:numRef>
              <c:f>E_170227_Return_half_loading!$L$2:$L$7096</c:f>
              <c:numCache>
                <c:formatCode>General</c:formatCode>
                <c:ptCount val="7095"/>
                <c:pt idx="0">
                  <c:v>22.30481374</c:v>
                </c:pt>
                <c:pt idx="1">
                  <c:v>20.604658350000001</c:v>
                </c:pt>
                <c:pt idx="2">
                  <c:v>21.324768219999999</c:v>
                </c:pt>
                <c:pt idx="3">
                  <c:v>20.329321069999999</c:v>
                </c:pt>
                <c:pt idx="4">
                  <c:v>20.562167479999999</c:v>
                </c:pt>
                <c:pt idx="5">
                  <c:v>19.553263149999999</c:v>
                </c:pt>
                <c:pt idx="6">
                  <c:v>19.4618024</c:v>
                </c:pt>
                <c:pt idx="7">
                  <c:v>20.25166552</c:v>
                </c:pt>
                <c:pt idx="8">
                  <c:v>20.422198040000001</c:v>
                </c:pt>
                <c:pt idx="9">
                  <c:v>20.317963410000001</c:v>
                </c:pt>
                <c:pt idx="10">
                  <c:v>21.353293449999999</c:v>
                </c:pt>
                <c:pt idx="11">
                  <c:v>20.50275164</c:v>
                </c:pt>
                <c:pt idx="12">
                  <c:v>19.897571769999999</c:v>
                </c:pt>
                <c:pt idx="13">
                  <c:v>21.416772649999999</c:v>
                </c:pt>
                <c:pt idx="14">
                  <c:v>20.465615509999999</c:v>
                </c:pt>
                <c:pt idx="15">
                  <c:v>20.5339533</c:v>
                </c:pt>
                <c:pt idx="16">
                  <c:v>20.56036988</c:v>
                </c:pt>
                <c:pt idx="17">
                  <c:v>19.753534909999999</c:v>
                </c:pt>
                <c:pt idx="18">
                  <c:v>22.27240862</c:v>
                </c:pt>
                <c:pt idx="19">
                  <c:v>20.69850229</c:v>
                </c:pt>
                <c:pt idx="20">
                  <c:v>20.373322229999999</c:v>
                </c:pt>
                <c:pt idx="21">
                  <c:v>20.497798249999999</c:v>
                </c:pt>
                <c:pt idx="22">
                  <c:v>20.748856799999999</c:v>
                </c:pt>
                <c:pt idx="23">
                  <c:v>20.896539180000001</c:v>
                </c:pt>
                <c:pt idx="24">
                  <c:v>20.296876940000001</c:v>
                </c:pt>
                <c:pt idx="25">
                  <c:v>20.82430025</c:v>
                </c:pt>
                <c:pt idx="26">
                  <c:v>19.86613419</c:v>
                </c:pt>
                <c:pt idx="27">
                  <c:v>19.37860087</c:v>
                </c:pt>
                <c:pt idx="28">
                  <c:v>20.91750699</c:v>
                </c:pt>
                <c:pt idx="29">
                  <c:v>21.470971389999999</c:v>
                </c:pt>
                <c:pt idx="30">
                  <c:v>21.343680200000001</c:v>
                </c:pt>
                <c:pt idx="31">
                  <c:v>19.089323230000002</c:v>
                </c:pt>
                <c:pt idx="32">
                  <c:v>20.014965849999999</c:v>
                </c:pt>
                <c:pt idx="33">
                  <c:v>20.930147600000002</c:v>
                </c:pt>
                <c:pt idx="34">
                  <c:v>21.549199890000001</c:v>
                </c:pt>
                <c:pt idx="35">
                  <c:v>21.53931103</c:v>
                </c:pt>
                <c:pt idx="36">
                  <c:v>20.702171190000001</c:v>
                </c:pt>
                <c:pt idx="37">
                  <c:v>20.585882890000001</c:v>
                </c:pt>
                <c:pt idx="38">
                  <c:v>20.125986220000001</c:v>
                </c:pt>
                <c:pt idx="39">
                  <c:v>20.367661120000001</c:v>
                </c:pt>
                <c:pt idx="40">
                  <c:v>20.585445610000001</c:v>
                </c:pt>
                <c:pt idx="41">
                  <c:v>20.767751520000001</c:v>
                </c:pt>
                <c:pt idx="42">
                  <c:v>20.405350810000002</c:v>
                </c:pt>
                <c:pt idx="43">
                  <c:v>20.388146989999999</c:v>
                </c:pt>
                <c:pt idx="44">
                  <c:v>21.593138249999999</c:v>
                </c:pt>
                <c:pt idx="45">
                  <c:v>20.71329321</c:v>
                </c:pt>
                <c:pt idx="46">
                  <c:v>21.133624359999999</c:v>
                </c:pt>
                <c:pt idx="47">
                  <c:v>20.40709828</c:v>
                </c:pt>
                <c:pt idx="48">
                  <c:v>22.185681249999998</c:v>
                </c:pt>
                <c:pt idx="49">
                  <c:v>21.053165679999999</c:v>
                </c:pt>
                <c:pt idx="50">
                  <c:v>20.699777220000001</c:v>
                </c:pt>
                <c:pt idx="51">
                  <c:v>21.005703390000001</c:v>
                </c:pt>
                <c:pt idx="52">
                  <c:v>21.348321479999999</c:v>
                </c:pt>
                <c:pt idx="53">
                  <c:v>21.466962769999999</c:v>
                </c:pt>
                <c:pt idx="54">
                  <c:v>21.169768980000001</c:v>
                </c:pt>
                <c:pt idx="55">
                  <c:v>20.606268740000001</c:v>
                </c:pt>
                <c:pt idx="56">
                  <c:v>21.364563069999999</c:v>
                </c:pt>
                <c:pt idx="57">
                  <c:v>20.265136170000002</c:v>
                </c:pt>
                <c:pt idx="58">
                  <c:v>20.54203936</c:v>
                </c:pt>
                <c:pt idx="59">
                  <c:v>19.97296244</c:v>
                </c:pt>
                <c:pt idx="60">
                  <c:v>21.203615660000001</c:v>
                </c:pt>
                <c:pt idx="61">
                  <c:v>20.57199112</c:v>
                </c:pt>
                <c:pt idx="62">
                  <c:v>19.68200002</c:v>
                </c:pt>
                <c:pt idx="63">
                  <c:v>21.203092130000002</c:v>
                </c:pt>
                <c:pt idx="64">
                  <c:v>21.928396320000001</c:v>
                </c:pt>
                <c:pt idx="65">
                  <c:v>21.326728259999999</c:v>
                </c:pt>
                <c:pt idx="66">
                  <c:v>22.032022850000001</c:v>
                </c:pt>
                <c:pt idx="67">
                  <c:v>21.346998410000001</c:v>
                </c:pt>
                <c:pt idx="68">
                  <c:v>21.293536549999999</c:v>
                </c:pt>
                <c:pt idx="69">
                  <c:v>19.93284118</c:v>
                </c:pt>
                <c:pt idx="70">
                  <c:v>19.939128799999999</c:v>
                </c:pt>
                <c:pt idx="71">
                  <c:v>21.232164569999998</c:v>
                </c:pt>
                <c:pt idx="72">
                  <c:v>19.785200199999998</c:v>
                </c:pt>
                <c:pt idx="73">
                  <c:v>20.363218629999999</c:v>
                </c:pt>
                <c:pt idx="74">
                  <c:v>20.11992819</c:v>
                </c:pt>
                <c:pt idx="75">
                  <c:v>21.068633030000001</c:v>
                </c:pt>
                <c:pt idx="76">
                  <c:v>20.81603441</c:v>
                </c:pt>
                <c:pt idx="77">
                  <c:v>19.644479709999999</c:v>
                </c:pt>
                <c:pt idx="78">
                  <c:v>19.393376320000002</c:v>
                </c:pt>
                <c:pt idx="79">
                  <c:v>19.43485716</c:v>
                </c:pt>
                <c:pt idx="80">
                  <c:v>20.70722327</c:v>
                </c:pt>
                <c:pt idx="81">
                  <c:v>21.692920300000001</c:v>
                </c:pt>
                <c:pt idx="82">
                  <c:v>19.833887109999999</c:v>
                </c:pt>
                <c:pt idx="83">
                  <c:v>20.791443309999998</c:v>
                </c:pt>
                <c:pt idx="84">
                  <c:v>19.185650370000001</c:v>
                </c:pt>
                <c:pt idx="85">
                  <c:v>20.246914189999998</c:v>
                </c:pt>
                <c:pt idx="86">
                  <c:v>20.004254540000002</c:v>
                </c:pt>
                <c:pt idx="87">
                  <c:v>20.091175159999999</c:v>
                </c:pt>
                <c:pt idx="88">
                  <c:v>20.69255313</c:v>
                </c:pt>
                <c:pt idx="89">
                  <c:v>20.587774110000002</c:v>
                </c:pt>
                <c:pt idx="90">
                  <c:v>20.26358273</c:v>
                </c:pt>
                <c:pt idx="91">
                  <c:v>19.766904360000002</c:v>
                </c:pt>
                <c:pt idx="92">
                  <c:v>19.814029359999999</c:v>
                </c:pt>
                <c:pt idx="93">
                  <c:v>20.54106144</c:v>
                </c:pt>
                <c:pt idx="94">
                  <c:v>20.935545340000001</c:v>
                </c:pt>
                <c:pt idx="95">
                  <c:v>20.991355760000001</c:v>
                </c:pt>
                <c:pt idx="96">
                  <c:v>20.296122010000001</c:v>
                </c:pt>
                <c:pt idx="97">
                  <c:v>19.179208859999999</c:v>
                </c:pt>
                <c:pt idx="98">
                  <c:v>20.010624119999999</c:v>
                </c:pt>
                <c:pt idx="99">
                  <c:v>20.883175019999999</c:v>
                </c:pt>
                <c:pt idx="100">
                  <c:v>20.901651709999999</c:v>
                </c:pt>
                <c:pt idx="101">
                  <c:v>20.721993869999999</c:v>
                </c:pt>
                <c:pt idx="102">
                  <c:v>21.25721909</c:v>
                </c:pt>
                <c:pt idx="103">
                  <c:v>20.696999659999999</c:v>
                </c:pt>
                <c:pt idx="104">
                  <c:v>20.296863219999999</c:v>
                </c:pt>
                <c:pt idx="105">
                  <c:v>20.119241469999999</c:v>
                </c:pt>
                <c:pt idx="106">
                  <c:v>20.566653670000001</c:v>
                </c:pt>
                <c:pt idx="107">
                  <c:v>21.220393550000001</c:v>
                </c:pt>
                <c:pt idx="108">
                  <c:v>20.8721438</c:v>
                </c:pt>
                <c:pt idx="109">
                  <c:v>19.907089450000001</c:v>
                </c:pt>
                <c:pt idx="110">
                  <c:v>22.404868449999999</c:v>
                </c:pt>
                <c:pt idx="111">
                  <c:v>20.270336260000001</c:v>
                </c:pt>
                <c:pt idx="112">
                  <c:v>20.107955409999999</c:v>
                </c:pt>
                <c:pt idx="113">
                  <c:v>20.386349289999998</c:v>
                </c:pt>
                <c:pt idx="114">
                  <c:v>20.28832109</c:v>
                </c:pt>
                <c:pt idx="115">
                  <c:v>20.447280330000002</c:v>
                </c:pt>
                <c:pt idx="116">
                  <c:v>21.409051529999999</c:v>
                </c:pt>
                <c:pt idx="117">
                  <c:v>20.158652140000001</c:v>
                </c:pt>
                <c:pt idx="118">
                  <c:v>21.149109880000001</c:v>
                </c:pt>
                <c:pt idx="119">
                  <c:v>21.045256259999999</c:v>
                </c:pt>
                <c:pt idx="120">
                  <c:v>19.919321069999999</c:v>
                </c:pt>
                <c:pt idx="121">
                  <c:v>20.265496980000002</c:v>
                </c:pt>
                <c:pt idx="122">
                  <c:v>20.42129285</c:v>
                </c:pt>
                <c:pt idx="123">
                  <c:v>22.160566129999999</c:v>
                </c:pt>
                <c:pt idx="124">
                  <c:v>21.31027374</c:v>
                </c:pt>
                <c:pt idx="125">
                  <c:v>19.579854569999998</c:v>
                </c:pt>
                <c:pt idx="126">
                  <c:v>20.242183220000001</c:v>
                </c:pt>
                <c:pt idx="127">
                  <c:v>21.084975</c:v>
                </c:pt>
                <c:pt idx="128">
                  <c:v>19.923728369999999</c:v>
                </c:pt>
                <c:pt idx="129">
                  <c:v>20.280154880000001</c:v>
                </c:pt>
                <c:pt idx="130">
                  <c:v>21.035170090000001</c:v>
                </c:pt>
                <c:pt idx="131">
                  <c:v>20.163347099999999</c:v>
                </c:pt>
                <c:pt idx="132">
                  <c:v>21.330472589999999</c:v>
                </c:pt>
                <c:pt idx="133">
                  <c:v>21.49995676</c:v>
                </c:pt>
                <c:pt idx="134">
                  <c:v>19.89123549</c:v>
                </c:pt>
                <c:pt idx="135">
                  <c:v>19.797214570000001</c:v>
                </c:pt>
                <c:pt idx="136">
                  <c:v>20.226206919999999</c:v>
                </c:pt>
                <c:pt idx="137">
                  <c:v>19.3660858</c:v>
                </c:pt>
                <c:pt idx="138">
                  <c:v>21.083653770000002</c:v>
                </c:pt>
                <c:pt idx="139">
                  <c:v>20.87401491</c:v>
                </c:pt>
                <c:pt idx="140">
                  <c:v>20.355663230000001</c:v>
                </c:pt>
                <c:pt idx="141">
                  <c:v>21.965199129999998</c:v>
                </c:pt>
                <c:pt idx="142">
                  <c:v>18.86180221</c:v>
                </c:pt>
                <c:pt idx="143">
                  <c:v>20.296847629999998</c:v>
                </c:pt>
                <c:pt idx="144">
                  <c:v>20.387309290000001</c:v>
                </c:pt>
                <c:pt idx="145">
                  <c:v>19.985278409999999</c:v>
                </c:pt>
                <c:pt idx="146">
                  <c:v>21.86053729</c:v>
                </c:pt>
                <c:pt idx="147">
                  <c:v>20.277708929999999</c:v>
                </c:pt>
                <c:pt idx="148">
                  <c:v>20.71264768</c:v>
                </c:pt>
                <c:pt idx="149">
                  <c:v>18.780120650000001</c:v>
                </c:pt>
                <c:pt idx="150">
                  <c:v>21.169881870000001</c:v>
                </c:pt>
                <c:pt idx="151">
                  <c:v>19.317062549999999</c:v>
                </c:pt>
                <c:pt idx="152">
                  <c:v>21.331635500000001</c:v>
                </c:pt>
                <c:pt idx="153">
                  <c:v>19.681512550000001</c:v>
                </c:pt>
                <c:pt idx="154">
                  <c:v>19.855224679999999</c:v>
                </c:pt>
                <c:pt idx="155">
                  <c:v>20.35216264</c:v>
                </c:pt>
                <c:pt idx="156">
                  <c:v>21.474411409999998</c:v>
                </c:pt>
                <c:pt idx="157">
                  <c:v>21.99547209</c:v>
                </c:pt>
                <c:pt idx="158">
                  <c:v>20.40186297</c:v>
                </c:pt>
                <c:pt idx="159">
                  <c:v>20.798455659999998</c:v>
                </c:pt>
                <c:pt idx="160">
                  <c:v>21.701099110000001</c:v>
                </c:pt>
                <c:pt idx="161">
                  <c:v>19.49830751</c:v>
                </c:pt>
                <c:pt idx="162">
                  <c:v>20.261322190000001</c:v>
                </c:pt>
                <c:pt idx="163">
                  <c:v>20.61330628</c:v>
                </c:pt>
                <c:pt idx="164">
                  <c:v>20.280237450000001</c:v>
                </c:pt>
                <c:pt idx="165">
                  <c:v>20.8477228</c:v>
                </c:pt>
                <c:pt idx="166">
                  <c:v>20.55065145</c:v>
                </c:pt>
                <c:pt idx="167">
                  <c:v>20.488637560000001</c:v>
                </c:pt>
                <c:pt idx="168">
                  <c:v>20.965556750000001</c:v>
                </c:pt>
                <c:pt idx="169">
                  <c:v>21.159048210000002</c:v>
                </c:pt>
                <c:pt idx="170">
                  <c:v>19.809895439999998</c:v>
                </c:pt>
                <c:pt idx="171">
                  <c:v>21.294816770000001</c:v>
                </c:pt>
                <c:pt idx="172">
                  <c:v>21.02844945</c:v>
                </c:pt>
                <c:pt idx="173">
                  <c:v>20.695402099999999</c:v>
                </c:pt>
                <c:pt idx="174">
                  <c:v>21.20519664</c:v>
                </c:pt>
                <c:pt idx="175">
                  <c:v>20.88322127</c:v>
                </c:pt>
                <c:pt idx="176">
                  <c:v>20.89131304</c:v>
                </c:pt>
                <c:pt idx="177">
                  <c:v>21.49443582</c:v>
                </c:pt>
                <c:pt idx="178">
                  <c:v>19.310117590000001</c:v>
                </c:pt>
                <c:pt idx="179">
                  <c:v>21.22703319</c:v>
                </c:pt>
                <c:pt idx="180">
                  <c:v>21.10113973</c:v>
                </c:pt>
                <c:pt idx="181">
                  <c:v>19.507948859999999</c:v>
                </c:pt>
                <c:pt idx="182">
                  <c:v>21.23805449</c:v>
                </c:pt>
                <c:pt idx="183">
                  <c:v>21.523535370000001</c:v>
                </c:pt>
                <c:pt idx="184">
                  <c:v>19.499898689999998</c:v>
                </c:pt>
                <c:pt idx="185">
                  <c:v>21.462790460000001</c:v>
                </c:pt>
                <c:pt idx="186">
                  <c:v>19.80369739</c:v>
                </c:pt>
                <c:pt idx="187">
                  <c:v>21.144577259999998</c:v>
                </c:pt>
                <c:pt idx="188">
                  <c:v>21.114907630000001</c:v>
                </c:pt>
                <c:pt idx="189">
                  <c:v>20.886941629999999</c:v>
                </c:pt>
                <c:pt idx="190">
                  <c:v>21.810034030000001</c:v>
                </c:pt>
                <c:pt idx="191">
                  <c:v>20.887562939999999</c:v>
                </c:pt>
                <c:pt idx="192">
                  <c:v>21.692615400000001</c:v>
                </c:pt>
                <c:pt idx="193">
                  <c:v>20.0784421</c:v>
                </c:pt>
                <c:pt idx="194">
                  <c:v>22.046236780000001</c:v>
                </c:pt>
                <c:pt idx="195">
                  <c:v>21.030331180000001</c:v>
                </c:pt>
                <c:pt idx="196">
                  <c:v>20.549742080000001</c:v>
                </c:pt>
                <c:pt idx="197">
                  <c:v>22.11176017</c:v>
                </c:pt>
                <c:pt idx="198">
                  <c:v>21.363360830000001</c:v>
                </c:pt>
                <c:pt idx="199">
                  <c:v>20.023439740000001</c:v>
                </c:pt>
                <c:pt idx="200">
                  <c:v>19.347505080000001</c:v>
                </c:pt>
                <c:pt idx="201">
                  <c:v>20.40471148</c:v>
                </c:pt>
                <c:pt idx="202">
                  <c:v>20.90804795</c:v>
                </c:pt>
                <c:pt idx="203">
                  <c:v>20.736422600000001</c:v>
                </c:pt>
                <c:pt idx="204">
                  <c:v>19.851078449999999</c:v>
                </c:pt>
                <c:pt idx="205">
                  <c:v>20.901965579999999</c:v>
                </c:pt>
                <c:pt idx="206">
                  <c:v>21.723029390000001</c:v>
                </c:pt>
                <c:pt idx="207">
                  <c:v>20.931738750000001</c:v>
                </c:pt>
                <c:pt idx="208">
                  <c:v>20.939516309999998</c:v>
                </c:pt>
                <c:pt idx="209">
                  <c:v>20.403017250000001</c:v>
                </c:pt>
                <c:pt idx="210">
                  <c:v>21.570568659999999</c:v>
                </c:pt>
                <c:pt idx="211">
                  <c:v>19.937352229999998</c:v>
                </c:pt>
                <c:pt idx="212">
                  <c:v>21.168378010000001</c:v>
                </c:pt>
                <c:pt idx="213">
                  <c:v>21.056390839999999</c:v>
                </c:pt>
                <c:pt idx="214">
                  <c:v>20.141230839999999</c:v>
                </c:pt>
                <c:pt idx="215">
                  <c:v>20.637746280000002</c:v>
                </c:pt>
                <c:pt idx="216">
                  <c:v>20.77990247</c:v>
                </c:pt>
                <c:pt idx="217">
                  <c:v>20.549175959999999</c:v>
                </c:pt>
                <c:pt idx="218">
                  <c:v>22.109073800000001</c:v>
                </c:pt>
                <c:pt idx="219">
                  <c:v>20.7051309</c:v>
                </c:pt>
                <c:pt idx="220">
                  <c:v>20.641539810000001</c:v>
                </c:pt>
                <c:pt idx="221">
                  <c:v>19.836596329999999</c:v>
                </c:pt>
                <c:pt idx="222">
                  <c:v>20.745561339999998</c:v>
                </c:pt>
                <c:pt idx="223">
                  <c:v>20.201289280000001</c:v>
                </c:pt>
                <c:pt idx="224">
                  <c:v>19.785871879999998</c:v>
                </c:pt>
                <c:pt idx="225">
                  <c:v>21.242939920000001</c:v>
                </c:pt>
                <c:pt idx="226">
                  <c:v>20.485272309999999</c:v>
                </c:pt>
                <c:pt idx="227">
                  <c:v>20.53672315</c:v>
                </c:pt>
                <c:pt idx="228">
                  <c:v>20.737651849999999</c:v>
                </c:pt>
                <c:pt idx="229">
                  <c:v>20.567451089999999</c:v>
                </c:pt>
                <c:pt idx="230">
                  <c:v>20.292530960000001</c:v>
                </c:pt>
                <c:pt idx="231">
                  <c:v>20.660690989999999</c:v>
                </c:pt>
                <c:pt idx="232">
                  <c:v>20.467308809999999</c:v>
                </c:pt>
                <c:pt idx="233">
                  <c:v>19.601914130000001</c:v>
                </c:pt>
                <c:pt idx="234">
                  <c:v>20.567447919999999</c:v>
                </c:pt>
                <c:pt idx="235">
                  <c:v>19.962905410000001</c:v>
                </c:pt>
                <c:pt idx="236">
                  <c:v>21.090785870000001</c:v>
                </c:pt>
                <c:pt idx="237">
                  <c:v>20.579218990000001</c:v>
                </c:pt>
                <c:pt idx="238">
                  <c:v>20.597464739999999</c:v>
                </c:pt>
                <c:pt idx="239">
                  <c:v>21.06273127</c:v>
                </c:pt>
                <c:pt idx="240">
                  <c:v>20.812336550000001</c:v>
                </c:pt>
                <c:pt idx="241">
                  <c:v>22.177391849999999</c:v>
                </c:pt>
                <c:pt idx="242">
                  <c:v>20.877164409999999</c:v>
                </c:pt>
                <c:pt idx="243">
                  <c:v>20.582011919999999</c:v>
                </c:pt>
                <c:pt idx="244">
                  <c:v>20.039228170000001</c:v>
                </c:pt>
                <c:pt idx="245">
                  <c:v>21.6808668</c:v>
                </c:pt>
                <c:pt idx="246">
                  <c:v>21.203663760000001</c:v>
                </c:pt>
                <c:pt idx="247">
                  <c:v>20.893528679999999</c:v>
                </c:pt>
                <c:pt idx="248">
                  <c:v>20.428894679999999</c:v>
                </c:pt>
                <c:pt idx="249">
                  <c:v>21.195463870000001</c:v>
                </c:pt>
                <c:pt idx="250">
                  <c:v>21.350347360000001</c:v>
                </c:pt>
                <c:pt idx="251">
                  <c:v>21.02415397</c:v>
                </c:pt>
                <c:pt idx="252">
                  <c:v>20.474944929999999</c:v>
                </c:pt>
                <c:pt idx="253">
                  <c:v>20.81287099</c:v>
                </c:pt>
                <c:pt idx="254">
                  <c:v>20.692212210000001</c:v>
                </c:pt>
                <c:pt idx="255">
                  <c:v>20.100671429999998</c:v>
                </c:pt>
                <c:pt idx="256">
                  <c:v>22.466104720000001</c:v>
                </c:pt>
                <c:pt idx="257">
                  <c:v>21.78393487</c:v>
                </c:pt>
                <c:pt idx="258">
                  <c:v>20.780514539999999</c:v>
                </c:pt>
                <c:pt idx="259">
                  <c:v>21.416670020000002</c:v>
                </c:pt>
                <c:pt idx="260">
                  <c:v>19.545831589999999</c:v>
                </c:pt>
                <c:pt idx="261">
                  <c:v>20.90409189</c:v>
                </c:pt>
                <c:pt idx="262">
                  <c:v>21.494711939999998</c:v>
                </c:pt>
                <c:pt idx="263">
                  <c:v>19.020055159999998</c:v>
                </c:pt>
                <c:pt idx="264">
                  <c:v>19.826203540000002</c:v>
                </c:pt>
                <c:pt idx="265">
                  <c:v>20.798835140000001</c:v>
                </c:pt>
                <c:pt idx="266">
                  <c:v>21.197676189999999</c:v>
                </c:pt>
                <c:pt idx="267">
                  <c:v>20.942274479999998</c:v>
                </c:pt>
                <c:pt idx="268">
                  <c:v>21.712686919999999</c:v>
                </c:pt>
                <c:pt idx="269">
                  <c:v>21.02850063</c:v>
                </c:pt>
                <c:pt idx="270">
                  <c:v>20.383183379999998</c:v>
                </c:pt>
                <c:pt idx="271">
                  <c:v>20.43036004</c:v>
                </c:pt>
                <c:pt idx="272">
                  <c:v>20.708726810000002</c:v>
                </c:pt>
                <c:pt idx="273">
                  <c:v>22.383075900000001</c:v>
                </c:pt>
                <c:pt idx="274">
                  <c:v>21.252179139999999</c:v>
                </c:pt>
                <c:pt idx="275">
                  <c:v>20.784304890000001</c:v>
                </c:pt>
                <c:pt idx="276">
                  <c:v>20.864114860000001</c:v>
                </c:pt>
                <c:pt idx="277">
                  <c:v>20.969297900000001</c:v>
                </c:pt>
                <c:pt idx="278">
                  <c:v>20.59690432</c:v>
                </c:pt>
                <c:pt idx="279">
                  <c:v>21.122867790000001</c:v>
                </c:pt>
                <c:pt idx="280">
                  <c:v>21.537663550000001</c:v>
                </c:pt>
                <c:pt idx="281">
                  <c:v>21.78755177</c:v>
                </c:pt>
                <c:pt idx="282">
                  <c:v>20.952402070000002</c:v>
                </c:pt>
                <c:pt idx="283">
                  <c:v>20.886855440000001</c:v>
                </c:pt>
                <c:pt idx="284">
                  <c:v>20.652803479999999</c:v>
                </c:pt>
                <c:pt idx="285">
                  <c:v>21.47091541</c:v>
                </c:pt>
                <c:pt idx="286">
                  <c:v>20.249306220000001</c:v>
                </c:pt>
                <c:pt idx="287">
                  <c:v>21.271901889999999</c:v>
                </c:pt>
                <c:pt idx="288">
                  <c:v>20.713929090000001</c:v>
                </c:pt>
                <c:pt idx="289">
                  <c:v>21.631718889999998</c:v>
                </c:pt>
                <c:pt idx="290">
                  <c:v>20.435721149999999</c:v>
                </c:pt>
                <c:pt idx="291">
                  <c:v>22.43151512</c:v>
                </c:pt>
                <c:pt idx="292">
                  <c:v>21.672800169999999</c:v>
                </c:pt>
                <c:pt idx="293">
                  <c:v>20.44246317</c:v>
                </c:pt>
                <c:pt idx="294">
                  <c:v>21.229892240000002</c:v>
                </c:pt>
                <c:pt idx="295">
                  <c:v>21.438609209999999</c:v>
                </c:pt>
                <c:pt idx="296">
                  <c:v>21.285644720000001</c:v>
                </c:pt>
                <c:pt idx="297">
                  <c:v>21.087782270000002</c:v>
                </c:pt>
                <c:pt idx="298">
                  <c:v>21.275359250000001</c:v>
                </c:pt>
                <c:pt idx="299">
                  <c:v>21.276075200000001</c:v>
                </c:pt>
                <c:pt idx="300">
                  <c:v>20.578549819999999</c:v>
                </c:pt>
                <c:pt idx="301">
                  <c:v>20.587966479999999</c:v>
                </c:pt>
                <c:pt idx="302">
                  <c:v>20.728192369999999</c:v>
                </c:pt>
                <c:pt idx="303">
                  <c:v>21.879035550000001</c:v>
                </c:pt>
                <c:pt idx="304">
                  <c:v>20.46646466</c:v>
                </c:pt>
                <c:pt idx="305">
                  <c:v>21.552578230000002</c:v>
                </c:pt>
                <c:pt idx="306">
                  <c:v>21.57170794</c:v>
                </c:pt>
                <c:pt idx="307">
                  <c:v>21.093447149999999</c:v>
                </c:pt>
                <c:pt idx="308">
                  <c:v>19.37236828</c:v>
                </c:pt>
                <c:pt idx="309">
                  <c:v>20.471589819999998</c:v>
                </c:pt>
                <c:pt idx="310">
                  <c:v>21.457627989999999</c:v>
                </c:pt>
                <c:pt idx="311">
                  <c:v>20.252053929999999</c:v>
                </c:pt>
                <c:pt idx="312">
                  <c:v>22.57027364</c:v>
                </c:pt>
                <c:pt idx="313">
                  <c:v>21.708964940000001</c:v>
                </c:pt>
                <c:pt idx="314">
                  <c:v>20.412701030000001</c:v>
                </c:pt>
                <c:pt idx="315">
                  <c:v>20.13036194</c:v>
                </c:pt>
                <c:pt idx="316">
                  <c:v>20.908719380000001</c:v>
                </c:pt>
                <c:pt idx="317">
                  <c:v>19.662939000000001</c:v>
                </c:pt>
                <c:pt idx="318">
                  <c:v>21.11752409</c:v>
                </c:pt>
                <c:pt idx="319">
                  <c:v>20.712299980000001</c:v>
                </c:pt>
                <c:pt idx="320">
                  <c:v>20.622566469999999</c:v>
                </c:pt>
                <c:pt idx="321">
                  <c:v>20.824226970000002</c:v>
                </c:pt>
                <c:pt idx="322">
                  <c:v>22.631549020000001</c:v>
                </c:pt>
                <c:pt idx="323">
                  <c:v>20.463543699999999</c:v>
                </c:pt>
                <c:pt idx="324">
                  <c:v>20.283013440000001</c:v>
                </c:pt>
                <c:pt idx="325">
                  <c:v>22.11120026</c:v>
                </c:pt>
                <c:pt idx="326">
                  <c:v>21.070008909999999</c:v>
                </c:pt>
                <c:pt idx="327">
                  <c:v>20.605717970000001</c:v>
                </c:pt>
                <c:pt idx="328">
                  <c:v>20.28150304</c:v>
                </c:pt>
                <c:pt idx="329">
                  <c:v>20.315393749999998</c:v>
                </c:pt>
                <c:pt idx="330">
                  <c:v>20.579920909999998</c:v>
                </c:pt>
                <c:pt idx="331">
                  <c:v>20.981627870000001</c:v>
                </c:pt>
                <c:pt idx="332">
                  <c:v>20.874179590000001</c:v>
                </c:pt>
                <c:pt idx="333">
                  <c:v>19.077606110000001</c:v>
                </c:pt>
                <c:pt idx="334">
                  <c:v>20.241826249999999</c:v>
                </c:pt>
                <c:pt idx="335">
                  <c:v>20.887278460000001</c:v>
                </c:pt>
                <c:pt idx="336">
                  <c:v>21.32288531</c:v>
                </c:pt>
                <c:pt idx="337">
                  <c:v>19.717812250000001</c:v>
                </c:pt>
                <c:pt idx="338">
                  <c:v>21.56392087</c:v>
                </c:pt>
                <c:pt idx="339">
                  <c:v>19.49070601</c:v>
                </c:pt>
                <c:pt idx="340">
                  <c:v>20.62657003</c:v>
                </c:pt>
                <c:pt idx="341">
                  <c:v>20.021155539999999</c:v>
                </c:pt>
                <c:pt idx="342">
                  <c:v>19.510104980000001</c:v>
                </c:pt>
                <c:pt idx="343">
                  <c:v>19.967469130000001</c:v>
                </c:pt>
                <c:pt idx="344">
                  <c:v>20.883626289999999</c:v>
                </c:pt>
                <c:pt idx="345">
                  <c:v>20.466170080000001</c:v>
                </c:pt>
                <c:pt idx="346">
                  <c:v>19.717693270000002</c:v>
                </c:pt>
                <c:pt idx="347">
                  <c:v>20.68573121</c:v>
                </c:pt>
                <c:pt idx="348">
                  <c:v>18.411056330000001</c:v>
                </c:pt>
                <c:pt idx="349">
                  <c:v>19.726174</c:v>
                </c:pt>
                <c:pt idx="350">
                  <c:v>19.74241074</c:v>
                </c:pt>
                <c:pt idx="351">
                  <c:v>18.939204780000001</c:v>
                </c:pt>
                <c:pt idx="352">
                  <c:v>19.305885360000001</c:v>
                </c:pt>
                <c:pt idx="353">
                  <c:v>19.359171889999999</c:v>
                </c:pt>
                <c:pt idx="354">
                  <c:v>18.595803230000001</c:v>
                </c:pt>
                <c:pt idx="355">
                  <c:v>18.746658700000001</c:v>
                </c:pt>
                <c:pt idx="356">
                  <c:v>18.56119417</c:v>
                </c:pt>
                <c:pt idx="357">
                  <c:v>18.560704650000002</c:v>
                </c:pt>
                <c:pt idx="358">
                  <c:v>18.758691370000001</c:v>
                </c:pt>
                <c:pt idx="359">
                  <c:v>19.79615824</c:v>
                </c:pt>
                <c:pt idx="360">
                  <c:v>17.34854266</c:v>
                </c:pt>
                <c:pt idx="361">
                  <c:v>18.213468939999998</c:v>
                </c:pt>
                <c:pt idx="362">
                  <c:v>19.814206219999999</c:v>
                </c:pt>
                <c:pt idx="363">
                  <c:v>18.610024129999999</c:v>
                </c:pt>
                <c:pt idx="364">
                  <c:v>18.932285539999999</c:v>
                </c:pt>
                <c:pt idx="365">
                  <c:v>17.807383130000002</c:v>
                </c:pt>
                <c:pt idx="366">
                  <c:v>17.1420037</c:v>
                </c:pt>
                <c:pt idx="367">
                  <c:v>18.736111489999999</c:v>
                </c:pt>
                <c:pt idx="368">
                  <c:v>17.9310261</c:v>
                </c:pt>
                <c:pt idx="369">
                  <c:v>17.64861655</c:v>
                </c:pt>
                <c:pt idx="370">
                  <c:v>17.971510819999999</c:v>
                </c:pt>
                <c:pt idx="371">
                  <c:v>16.577355149999999</c:v>
                </c:pt>
                <c:pt idx="372">
                  <c:v>16.68658233</c:v>
                </c:pt>
                <c:pt idx="373">
                  <c:v>18.068197640000001</c:v>
                </c:pt>
                <c:pt idx="374">
                  <c:v>16.892098780000001</c:v>
                </c:pt>
                <c:pt idx="375">
                  <c:v>15.933324600000001</c:v>
                </c:pt>
                <c:pt idx="376">
                  <c:v>17.82091973</c:v>
                </c:pt>
                <c:pt idx="377">
                  <c:v>16.251749159999999</c:v>
                </c:pt>
                <c:pt idx="378">
                  <c:v>17.117489890000002</c:v>
                </c:pt>
                <c:pt idx="379">
                  <c:v>16.363978530000001</c:v>
                </c:pt>
                <c:pt idx="380">
                  <c:v>17.471004220000001</c:v>
                </c:pt>
                <c:pt idx="381">
                  <c:v>18.38760057</c:v>
                </c:pt>
                <c:pt idx="382">
                  <c:v>18.327539089999998</c:v>
                </c:pt>
                <c:pt idx="383">
                  <c:v>17.832254689999999</c:v>
                </c:pt>
                <c:pt idx="384">
                  <c:v>19.888422500000001</c:v>
                </c:pt>
                <c:pt idx="385">
                  <c:v>21.717259909999999</c:v>
                </c:pt>
                <c:pt idx="386">
                  <c:v>22.011467240000002</c:v>
                </c:pt>
                <c:pt idx="387">
                  <c:v>24.612354</c:v>
                </c:pt>
                <c:pt idx="388">
                  <c:v>24.50492011</c:v>
                </c:pt>
                <c:pt idx="389">
                  <c:v>28.152885779999998</c:v>
                </c:pt>
                <c:pt idx="390">
                  <c:v>29.061195349999998</c:v>
                </c:pt>
                <c:pt idx="391">
                  <c:v>30.375975759999999</c:v>
                </c:pt>
                <c:pt idx="392">
                  <c:v>32.974524080000002</c:v>
                </c:pt>
                <c:pt idx="393">
                  <c:v>35.779715709999998</c:v>
                </c:pt>
                <c:pt idx="394">
                  <c:v>37.08266244</c:v>
                </c:pt>
                <c:pt idx="395">
                  <c:v>38.806260160000001</c:v>
                </c:pt>
                <c:pt idx="396">
                  <c:v>41.114919460000003</c:v>
                </c:pt>
                <c:pt idx="397">
                  <c:v>44.341536349999998</c:v>
                </c:pt>
                <c:pt idx="398">
                  <c:v>46.985917630000003</c:v>
                </c:pt>
                <c:pt idx="399">
                  <c:v>48.226047889999997</c:v>
                </c:pt>
                <c:pt idx="400">
                  <c:v>48.270416189999999</c:v>
                </c:pt>
                <c:pt idx="401">
                  <c:v>47.93623058</c:v>
                </c:pt>
                <c:pt idx="402">
                  <c:v>49.467025190000001</c:v>
                </c:pt>
                <c:pt idx="403">
                  <c:v>49.341823060000003</c:v>
                </c:pt>
                <c:pt idx="404">
                  <c:v>47.092828500000003</c:v>
                </c:pt>
                <c:pt idx="405">
                  <c:v>47.022855919999998</c:v>
                </c:pt>
                <c:pt idx="406">
                  <c:v>45.769921170000003</c:v>
                </c:pt>
                <c:pt idx="407">
                  <c:v>48.125470980000003</c:v>
                </c:pt>
                <c:pt idx="408">
                  <c:v>46.591138389999998</c:v>
                </c:pt>
                <c:pt idx="409">
                  <c:v>44.655140930000002</c:v>
                </c:pt>
                <c:pt idx="410">
                  <c:v>44.78309711</c:v>
                </c:pt>
                <c:pt idx="411">
                  <c:v>43.4259074</c:v>
                </c:pt>
                <c:pt idx="412">
                  <c:v>42.250463269999997</c:v>
                </c:pt>
                <c:pt idx="413">
                  <c:v>41.335629650000001</c:v>
                </c:pt>
                <c:pt idx="414">
                  <c:v>40.067356410000002</c:v>
                </c:pt>
                <c:pt idx="415">
                  <c:v>38.66043165</c:v>
                </c:pt>
                <c:pt idx="416">
                  <c:v>36.371569129999997</c:v>
                </c:pt>
                <c:pt idx="417">
                  <c:v>36.318288680000002</c:v>
                </c:pt>
                <c:pt idx="418">
                  <c:v>35.732760579999997</c:v>
                </c:pt>
                <c:pt idx="419">
                  <c:v>35.559859629999998</c:v>
                </c:pt>
                <c:pt idx="420">
                  <c:v>35.578689070000003</c:v>
                </c:pt>
                <c:pt idx="421">
                  <c:v>35.286010539999999</c:v>
                </c:pt>
                <c:pt idx="422">
                  <c:v>35.72923514</c:v>
                </c:pt>
                <c:pt idx="423">
                  <c:v>33.360819079999999</c:v>
                </c:pt>
                <c:pt idx="424">
                  <c:v>35.105163509999997</c:v>
                </c:pt>
                <c:pt idx="425">
                  <c:v>35.099991060000001</c:v>
                </c:pt>
                <c:pt idx="426">
                  <c:v>34.228792980000001</c:v>
                </c:pt>
                <c:pt idx="427">
                  <c:v>34.972763030000003</c:v>
                </c:pt>
                <c:pt idx="428">
                  <c:v>35.48441863</c:v>
                </c:pt>
                <c:pt idx="429">
                  <c:v>35.471442949999997</c:v>
                </c:pt>
                <c:pt idx="430">
                  <c:v>35.486176180000001</c:v>
                </c:pt>
                <c:pt idx="431">
                  <c:v>33.828467699999997</c:v>
                </c:pt>
                <c:pt idx="432">
                  <c:v>34.806551970000001</c:v>
                </c:pt>
                <c:pt idx="433">
                  <c:v>36.19414407</c:v>
                </c:pt>
                <c:pt idx="434">
                  <c:v>33.771305779999999</c:v>
                </c:pt>
                <c:pt idx="435">
                  <c:v>35.39111089</c:v>
                </c:pt>
                <c:pt idx="436">
                  <c:v>34.516321050000002</c:v>
                </c:pt>
                <c:pt idx="437">
                  <c:v>35.420028739999999</c:v>
                </c:pt>
                <c:pt idx="438">
                  <c:v>34.709752639999998</c:v>
                </c:pt>
                <c:pt idx="439">
                  <c:v>33.845836820000002</c:v>
                </c:pt>
                <c:pt idx="440">
                  <c:v>33.704026130000003</c:v>
                </c:pt>
                <c:pt idx="441">
                  <c:v>35.440958039999998</c:v>
                </c:pt>
                <c:pt idx="442">
                  <c:v>34.03326672</c:v>
                </c:pt>
                <c:pt idx="443">
                  <c:v>33.521262620000002</c:v>
                </c:pt>
                <c:pt idx="444">
                  <c:v>35.113084090000001</c:v>
                </c:pt>
                <c:pt idx="445">
                  <c:v>35.420722670000004</c:v>
                </c:pt>
                <c:pt idx="446">
                  <c:v>34.818501130000001</c:v>
                </c:pt>
                <c:pt idx="447">
                  <c:v>34.990672500000002</c:v>
                </c:pt>
                <c:pt idx="448">
                  <c:v>32.53229108</c:v>
                </c:pt>
                <c:pt idx="449">
                  <c:v>34.36232785</c:v>
                </c:pt>
                <c:pt idx="450">
                  <c:v>34.912099429999998</c:v>
                </c:pt>
                <c:pt idx="451">
                  <c:v>34.849218729999997</c:v>
                </c:pt>
                <c:pt idx="452">
                  <c:v>34.187128960000003</c:v>
                </c:pt>
                <c:pt idx="453">
                  <c:v>31.82881231</c:v>
                </c:pt>
                <c:pt idx="454">
                  <c:v>25.31493322</c:v>
                </c:pt>
                <c:pt idx="455">
                  <c:v>15.97072125</c:v>
                </c:pt>
                <c:pt idx="456">
                  <c:v>17.45836182</c:v>
                </c:pt>
                <c:pt idx="457">
                  <c:v>17.350373210000001</c:v>
                </c:pt>
                <c:pt idx="458">
                  <c:v>15.92901608</c:v>
                </c:pt>
                <c:pt idx="459">
                  <c:v>16.128029439999999</c:v>
                </c:pt>
                <c:pt idx="460">
                  <c:v>15.44563737</c:v>
                </c:pt>
                <c:pt idx="461">
                  <c:v>17.35027461</c:v>
                </c:pt>
                <c:pt idx="462">
                  <c:v>18.927783999999999</c:v>
                </c:pt>
                <c:pt idx="463">
                  <c:v>21.222022590000002</c:v>
                </c:pt>
                <c:pt idx="464">
                  <c:v>24.46709705</c:v>
                </c:pt>
                <c:pt idx="465">
                  <c:v>27.739572509999999</c:v>
                </c:pt>
                <c:pt idx="466">
                  <c:v>31.41782748</c:v>
                </c:pt>
                <c:pt idx="467">
                  <c:v>35.72751014</c:v>
                </c:pt>
                <c:pt idx="468">
                  <c:v>36.025972869999997</c:v>
                </c:pt>
                <c:pt idx="469">
                  <c:v>36.320456649999997</c:v>
                </c:pt>
                <c:pt idx="470">
                  <c:v>36.90677977</c:v>
                </c:pt>
                <c:pt idx="471">
                  <c:v>37.463691820000001</c:v>
                </c:pt>
                <c:pt idx="472">
                  <c:v>36.953094669999999</c:v>
                </c:pt>
                <c:pt idx="473">
                  <c:v>37.283550230000003</c:v>
                </c:pt>
                <c:pt idx="474">
                  <c:v>35.36514674</c:v>
                </c:pt>
                <c:pt idx="475">
                  <c:v>35.271039569999999</c:v>
                </c:pt>
                <c:pt idx="476">
                  <c:v>35.126909079999997</c:v>
                </c:pt>
                <c:pt idx="477">
                  <c:v>32.910710090000002</c:v>
                </c:pt>
                <c:pt idx="478">
                  <c:v>33.350948649999999</c:v>
                </c:pt>
                <c:pt idx="479">
                  <c:v>32.790308770000003</c:v>
                </c:pt>
                <c:pt idx="480">
                  <c:v>32.569506070000003</c:v>
                </c:pt>
                <c:pt idx="481">
                  <c:v>32.035443989999997</c:v>
                </c:pt>
                <c:pt idx="482">
                  <c:v>32.350963849999999</c:v>
                </c:pt>
                <c:pt idx="483">
                  <c:v>32.279264580000003</c:v>
                </c:pt>
                <c:pt idx="484">
                  <c:v>16.702166210000001</c:v>
                </c:pt>
                <c:pt idx="485">
                  <c:v>19.221349159999999</c:v>
                </c:pt>
                <c:pt idx="486">
                  <c:v>19.17194241</c:v>
                </c:pt>
                <c:pt idx="487">
                  <c:v>17.814133550000001</c:v>
                </c:pt>
                <c:pt idx="488">
                  <c:v>18.928025420000001</c:v>
                </c:pt>
                <c:pt idx="489">
                  <c:v>19.486250080000001</c:v>
                </c:pt>
                <c:pt idx="490">
                  <c:v>19.05163958</c:v>
                </c:pt>
                <c:pt idx="491">
                  <c:v>18.10882561</c:v>
                </c:pt>
                <c:pt idx="492">
                  <c:v>18.99191926</c:v>
                </c:pt>
                <c:pt idx="493">
                  <c:v>19.193290560000001</c:v>
                </c:pt>
                <c:pt idx="494">
                  <c:v>15.98217518</c:v>
                </c:pt>
                <c:pt idx="495">
                  <c:v>19.102399739999999</c:v>
                </c:pt>
                <c:pt idx="496">
                  <c:v>20.452255869999998</c:v>
                </c:pt>
                <c:pt idx="497">
                  <c:v>25.705739189999999</c:v>
                </c:pt>
                <c:pt idx="498">
                  <c:v>28.596881029999999</c:v>
                </c:pt>
                <c:pt idx="499">
                  <c:v>31.150252519999999</c:v>
                </c:pt>
                <c:pt idx="500">
                  <c:v>33.515904710000001</c:v>
                </c:pt>
                <c:pt idx="501">
                  <c:v>34.229065140000003</c:v>
                </c:pt>
                <c:pt idx="502">
                  <c:v>37.26125665</c:v>
                </c:pt>
                <c:pt idx="503">
                  <c:v>34.899946559999997</c:v>
                </c:pt>
                <c:pt idx="504">
                  <c:v>34.907025900000001</c:v>
                </c:pt>
                <c:pt idx="505">
                  <c:v>35.432953419999997</c:v>
                </c:pt>
                <c:pt idx="506">
                  <c:v>34.973238090000002</c:v>
                </c:pt>
                <c:pt idx="507">
                  <c:v>35.56792102</c:v>
                </c:pt>
                <c:pt idx="508">
                  <c:v>34.666833939999997</c:v>
                </c:pt>
                <c:pt idx="509">
                  <c:v>33.168086590000001</c:v>
                </c:pt>
                <c:pt idx="510">
                  <c:v>32.670532909999999</c:v>
                </c:pt>
                <c:pt idx="511">
                  <c:v>32.221556249999999</c:v>
                </c:pt>
                <c:pt idx="512">
                  <c:v>31.25051041</c:v>
                </c:pt>
                <c:pt idx="513">
                  <c:v>30.938446030000001</c:v>
                </c:pt>
                <c:pt idx="514">
                  <c:v>30.937994870000001</c:v>
                </c:pt>
                <c:pt idx="515">
                  <c:v>30.645069849999999</c:v>
                </c:pt>
                <c:pt idx="516">
                  <c:v>30.365625229999999</c:v>
                </c:pt>
                <c:pt idx="517">
                  <c:v>17.973360410000002</c:v>
                </c:pt>
                <c:pt idx="518">
                  <c:v>19.162664079999999</c:v>
                </c:pt>
                <c:pt idx="519">
                  <c:v>19.05234003</c:v>
                </c:pt>
                <c:pt idx="520">
                  <c:v>18.58813571</c:v>
                </c:pt>
                <c:pt idx="521">
                  <c:v>19.519449210000001</c:v>
                </c:pt>
                <c:pt idx="522">
                  <c:v>18.391137010000001</c:v>
                </c:pt>
                <c:pt idx="523">
                  <c:v>18.487213650000001</c:v>
                </c:pt>
                <c:pt idx="524">
                  <c:v>18.56050969</c:v>
                </c:pt>
                <c:pt idx="525">
                  <c:v>18.869210219999999</c:v>
                </c:pt>
                <c:pt idx="526">
                  <c:v>19.21097172</c:v>
                </c:pt>
                <c:pt idx="527">
                  <c:v>18.34318816</c:v>
                </c:pt>
                <c:pt idx="528">
                  <c:v>18.250197150000002</c:v>
                </c:pt>
                <c:pt idx="529">
                  <c:v>17.50928279</c:v>
                </c:pt>
                <c:pt idx="530">
                  <c:v>18.17717111</c:v>
                </c:pt>
                <c:pt idx="531">
                  <c:v>18.405515000000001</c:v>
                </c:pt>
                <c:pt idx="532">
                  <c:v>18.8731121</c:v>
                </c:pt>
                <c:pt idx="533">
                  <c:v>17.425313710000001</c:v>
                </c:pt>
                <c:pt idx="534">
                  <c:v>18.11586801</c:v>
                </c:pt>
                <c:pt idx="535">
                  <c:v>19.032844279999999</c:v>
                </c:pt>
                <c:pt idx="536">
                  <c:v>19.314658940000001</c:v>
                </c:pt>
                <c:pt idx="537">
                  <c:v>18.246945839999999</c:v>
                </c:pt>
                <c:pt idx="538">
                  <c:v>19.0227529</c:v>
                </c:pt>
                <c:pt idx="539">
                  <c:v>18.69501189</c:v>
                </c:pt>
                <c:pt idx="540">
                  <c:v>17.848367499999998</c:v>
                </c:pt>
                <c:pt idx="541">
                  <c:v>19.550787530000001</c:v>
                </c:pt>
                <c:pt idx="542">
                  <c:v>19.82226902</c:v>
                </c:pt>
                <c:pt idx="543">
                  <c:v>18.589493789999999</c:v>
                </c:pt>
                <c:pt idx="544">
                  <c:v>19.750831659999999</c:v>
                </c:pt>
                <c:pt idx="545">
                  <c:v>19.532128570000001</c:v>
                </c:pt>
                <c:pt idx="546">
                  <c:v>18.824551639999999</c:v>
                </c:pt>
                <c:pt idx="547">
                  <c:v>18.590118069999999</c:v>
                </c:pt>
                <c:pt idx="548">
                  <c:v>18.10990288</c:v>
                </c:pt>
                <c:pt idx="549">
                  <c:v>19.971605490000002</c:v>
                </c:pt>
                <c:pt idx="550">
                  <c:v>18.280425340000001</c:v>
                </c:pt>
                <c:pt idx="551">
                  <c:v>18.56579434</c:v>
                </c:pt>
                <c:pt idx="552">
                  <c:v>18.685546120000001</c:v>
                </c:pt>
                <c:pt idx="553">
                  <c:v>18.374845130000001</c:v>
                </c:pt>
                <c:pt idx="554">
                  <c:v>18.752797839999999</c:v>
                </c:pt>
                <c:pt idx="555">
                  <c:v>17.759332329999999</c:v>
                </c:pt>
                <c:pt idx="556">
                  <c:v>18.934276300000001</c:v>
                </c:pt>
                <c:pt idx="557">
                  <c:v>20.253429130000001</c:v>
                </c:pt>
                <c:pt idx="558">
                  <c:v>19.331095099999999</c:v>
                </c:pt>
                <c:pt idx="559">
                  <c:v>19.224908370000001</c:v>
                </c:pt>
                <c:pt idx="560">
                  <c:v>18.561801089999999</c:v>
                </c:pt>
                <c:pt idx="561">
                  <c:v>18.509287369999999</c:v>
                </c:pt>
                <c:pt idx="562">
                  <c:v>19.61157292</c:v>
                </c:pt>
                <c:pt idx="563">
                  <c:v>19.64327857</c:v>
                </c:pt>
                <c:pt idx="564">
                  <c:v>19.16137445</c:v>
                </c:pt>
                <c:pt idx="565">
                  <c:v>18.91617098</c:v>
                </c:pt>
                <c:pt idx="566">
                  <c:v>17.9577153</c:v>
                </c:pt>
                <c:pt idx="567">
                  <c:v>19.755630910000001</c:v>
                </c:pt>
                <c:pt idx="568">
                  <c:v>18.145804340000002</c:v>
                </c:pt>
                <c:pt idx="569">
                  <c:v>17.788466939999999</c:v>
                </c:pt>
                <c:pt idx="570">
                  <c:v>19.241903520000001</c:v>
                </c:pt>
                <c:pt idx="571">
                  <c:v>19.380793740000001</c:v>
                </c:pt>
                <c:pt idx="572">
                  <c:v>18.91695138</c:v>
                </c:pt>
                <c:pt idx="573">
                  <c:v>19.226149450000001</c:v>
                </c:pt>
                <c:pt idx="574">
                  <c:v>18.928746539999999</c:v>
                </c:pt>
                <c:pt idx="575">
                  <c:v>19.07022637</c:v>
                </c:pt>
                <c:pt idx="576">
                  <c:v>19.127843370000001</c:v>
                </c:pt>
                <c:pt idx="577">
                  <c:v>19.071515550000001</c:v>
                </c:pt>
                <c:pt idx="578">
                  <c:v>18.52684374</c:v>
                </c:pt>
                <c:pt idx="579">
                  <c:v>19.158138109999999</c:v>
                </c:pt>
                <c:pt idx="580">
                  <c:v>18.003299729999998</c:v>
                </c:pt>
                <c:pt idx="581">
                  <c:v>18.45227963</c:v>
                </c:pt>
                <c:pt idx="582">
                  <c:v>17.941555149999999</c:v>
                </c:pt>
                <c:pt idx="583">
                  <c:v>20.996015799999999</c:v>
                </c:pt>
                <c:pt idx="584">
                  <c:v>25.720893960000001</c:v>
                </c:pt>
                <c:pt idx="585">
                  <c:v>29.12650258</c:v>
                </c:pt>
                <c:pt idx="586">
                  <c:v>32.666786539999997</c:v>
                </c:pt>
                <c:pt idx="587">
                  <c:v>34.359822940000001</c:v>
                </c:pt>
                <c:pt idx="588">
                  <c:v>36.180509749999999</c:v>
                </c:pt>
                <c:pt idx="589">
                  <c:v>35.734968139999999</c:v>
                </c:pt>
                <c:pt idx="590">
                  <c:v>34.046990360000002</c:v>
                </c:pt>
                <c:pt idx="591">
                  <c:v>34.047790229999997</c:v>
                </c:pt>
                <c:pt idx="592">
                  <c:v>33.22898369</c:v>
                </c:pt>
                <c:pt idx="593">
                  <c:v>32.50029</c:v>
                </c:pt>
                <c:pt idx="594">
                  <c:v>32.636656160000001</c:v>
                </c:pt>
                <c:pt idx="595">
                  <c:v>30.11205786</c:v>
                </c:pt>
                <c:pt idx="596">
                  <c:v>30.544071599999999</c:v>
                </c:pt>
                <c:pt idx="597">
                  <c:v>28.786971300000001</c:v>
                </c:pt>
                <c:pt idx="598">
                  <c:v>27.90939882</c:v>
                </c:pt>
                <c:pt idx="599">
                  <c:v>26.71711689</c:v>
                </c:pt>
                <c:pt idx="600">
                  <c:v>25.088536680000001</c:v>
                </c:pt>
                <c:pt idx="601">
                  <c:v>26.632040480000001</c:v>
                </c:pt>
                <c:pt idx="602">
                  <c:v>25.221123840000001</c:v>
                </c:pt>
                <c:pt idx="603">
                  <c:v>25.206916769999999</c:v>
                </c:pt>
                <c:pt idx="604">
                  <c:v>23.737860649999998</c:v>
                </c:pt>
                <c:pt idx="605">
                  <c:v>22.293414930000001</c:v>
                </c:pt>
                <c:pt idx="606">
                  <c:v>23.794257510000001</c:v>
                </c:pt>
                <c:pt idx="607">
                  <c:v>23.38112632</c:v>
                </c:pt>
                <c:pt idx="608">
                  <c:v>24.127213690000001</c:v>
                </c:pt>
                <c:pt idx="609">
                  <c:v>22.223203989999998</c:v>
                </c:pt>
                <c:pt idx="610">
                  <c:v>23.48705571</c:v>
                </c:pt>
                <c:pt idx="611">
                  <c:v>22.284330059999998</c:v>
                </c:pt>
                <c:pt idx="612">
                  <c:v>22.472392289999998</c:v>
                </c:pt>
                <c:pt idx="613">
                  <c:v>22.748262960000002</c:v>
                </c:pt>
                <c:pt idx="614">
                  <c:v>21.495225999999999</c:v>
                </c:pt>
                <c:pt idx="615">
                  <c:v>23.629989009999999</c:v>
                </c:pt>
                <c:pt idx="616">
                  <c:v>22.146251710000001</c:v>
                </c:pt>
                <c:pt idx="617">
                  <c:v>21.822874939999998</c:v>
                </c:pt>
                <c:pt idx="618">
                  <c:v>23.663017830000001</c:v>
                </c:pt>
                <c:pt idx="619">
                  <c:v>22.174864249999999</c:v>
                </c:pt>
                <c:pt idx="620">
                  <c:v>23.122659370000001</c:v>
                </c:pt>
                <c:pt idx="621">
                  <c:v>23.170177299999999</c:v>
                </c:pt>
                <c:pt idx="622">
                  <c:v>22.1156869</c:v>
                </c:pt>
                <c:pt idx="623">
                  <c:v>22.730483150000001</c:v>
                </c:pt>
                <c:pt idx="624">
                  <c:v>21.824693400000001</c:v>
                </c:pt>
                <c:pt idx="625">
                  <c:v>23.541198489999999</c:v>
                </c:pt>
                <c:pt idx="626">
                  <c:v>22.738904340000001</c:v>
                </c:pt>
                <c:pt idx="627">
                  <c:v>22.176619209999998</c:v>
                </c:pt>
                <c:pt idx="628">
                  <c:v>23.224187959999998</c:v>
                </c:pt>
                <c:pt idx="629">
                  <c:v>22.147711650000002</c:v>
                </c:pt>
                <c:pt idx="630">
                  <c:v>23.958697669999999</c:v>
                </c:pt>
                <c:pt idx="631">
                  <c:v>22.56393405</c:v>
                </c:pt>
                <c:pt idx="632">
                  <c:v>21.80567465</c:v>
                </c:pt>
                <c:pt idx="633">
                  <c:v>22.211829349999999</c:v>
                </c:pt>
                <c:pt idx="634">
                  <c:v>21.346095559999998</c:v>
                </c:pt>
                <c:pt idx="635">
                  <c:v>20.8640486</c:v>
                </c:pt>
                <c:pt idx="636">
                  <c:v>22.273376930000001</c:v>
                </c:pt>
                <c:pt idx="637">
                  <c:v>21.208186680000001</c:v>
                </c:pt>
                <c:pt idx="638">
                  <c:v>20.43641212</c:v>
                </c:pt>
                <c:pt idx="639">
                  <c:v>22.39759321</c:v>
                </c:pt>
                <c:pt idx="640">
                  <c:v>22.221173969999999</c:v>
                </c:pt>
                <c:pt idx="641">
                  <c:v>23.21565481</c:v>
                </c:pt>
                <c:pt idx="642">
                  <c:v>21.754307799999999</c:v>
                </c:pt>
                <c:pt idx="643">
                  <c:v>21.01006585</c:v>
                </c:pt>
                <c:pt idx="644">
                  <c:v>21.61862254</c:v>
                </c:pt>
                <c:pt idx="645">
                  <c:v>22.48206085</c:v>
                </c:pt>
                <c:pt idx="646">
                  <c:v>20.287393139999999</c:v>
                </c:pt>
                <c:pt idx="647">
                  <c:v>20.561727579999999</c:v>
                </c:pt>
                <c:pt idx="648">
                  <c:v>22.729243660000002</c:v>
                </c:pt>
                <c:pt idx="649">
                  <c:v>20.725706720000002</c:v>
                </c:pt>
                <c:pt idx="650">
                  <c:v>20.704358200000001</c:v>
                </c:pt>
                <c:pt idx="651">
                  <c:v>20.903509809999999</c:v>
                </c:pt>
                <c:pt idx="652">
                  <c:v>22.626254299999999</c:v>
                </c:pt>
                <c:pt idx="653">
                  <c:v>21.958556219999998</c:v>
                </c:pt>
                <c:pt idx="654">
                  <c:v>20.503622799999999</c:v>
                </c:pt>
                <c:pt idx="655">
                  <c:v>22.316418240000001</c:v>
                </c:pt>
                <c:pt idx="656">
                  <c:v>21.635060280000001</c:v>
                </c:pt>
                <c:pt idx="657">
                  <c:v>21.74255561</c:v>
                </c:pt>
                <c:pt idx="658">
                  <c:v>22.461445099999999</c:v>
                </c:pt>
                <c:pt idx="659">
                  <c:v>20.149295810000002</c:v>
                </c:pt>
                <c:pt idx="660">
                  <c:v>21.292016449999998</c:v>
                </c:pt>
                <c:pt idx="661">
                  <c:v>20.478796970000001</c:v>
                </c:pt>
                <c:pt idx="662">
                  <c:v>22.118530490000001</c:v>
                </c:pt>
                <c:pt idx="663">
                  <c:v>20.56676088</c:v>
                </c:pt>
                <c:pt idx="664">
                  <c:v>19.160489850000001</c:v>
                </c:pt>
                <c:pt idx="665">
                  <c:v>21.805926679999999</c:v>
                </c:pt>
                <c:pt idx="666">
                  <c:v>21.883762829999998</c:v>
                </c:pt>
                <c:pt idx="667">
                  <c:v>20.84441545</c:v>
                </c:pt>
                <c:pt idx="668">
                  <c:v>21.32667223</c:v>
                </c:pt>
                <c:pt idx="669">
                  <c:v>23.800651429999998</c:v>
                </c:pt>
                <c:pt idx="670">
                  <c:v>21.091937420000001</c:v>
                </c:pt>
                <c:pt idx="671">
                  <c:v>20.724862680000001</c:v>
                </c:pt>
                <c:pt idx="672">
                  <c:v>21.973799209999999</c:v>
                </c:pt>
                <c:pt idx="673">
                  <c:v>21.182590919999999</c:v>
                </c:pt>
                <c:pt idx="674">
                  <c:v>22.130352299999998</c:v>
                </c:pt>
                <c:pt idx="675">
                  <c:v>22.113374570000001</c:v>
                </c:pt>
                <c:pt idx="676">
                  <c:v>20.585554399999999</c:v>
                </c:pt>
                <c:pt idx="677">
                  <c:v>22.75083163</c:v>
                </c:pt>
                <c:pt idx="678">
                  <c:v>21.455269380000001</c:v>
                </c:pt>
                <c:pt idx="679">
                  <c:v>22.569158829999999</c:v>
                </c:pt>
                <c:pt idx="680">
                  <c:v>21.702220870000001</c:v>
                </c:pt>
                <c:pt idx="681">
                  <c:v>21.173310990000001</c:v>
                </c:pt>
                <c:pt idx="682">
                  <c:v>22.839826989999999</c:v>
                </c:pt>
                <c:pt idx="683">
                  <c:v>22.039104859999998</c:v>
                </c:pt>
                <c:pt idx="684">
                  <c:v>21.80485436</c:v>
                </c:pt>
                <c:pt idx="685">
                  <c:v>22.44528609</c:v>
                </c:pt>
                <c:pt idx="686">
                  <c:v>21.964214040000002</c:v>
                </c:pt>
                <c:pt idx="687">
                  <c:v>22.48210821</c:v>
                </c:pt>
                <c:pt idx="688">
                  <c:v>21.396408600000001</c:v>
                </c:pt>
                <c:pt idx="689">
                  <c:v>20.449836019999999</c:v>
                </c:pt>
                <c:pt idx="690">
                  <c:v>19.647700360000002</c:v>
                </c:pt>
                <c:pt idx="691">
                  <c:v>20.26608564</c:v>
                </c:pt>
                <c:pt idx="692">
                  <c:v>21.688248829999999</c:v>
                </c:pt>
                <c:pt idx="693">
                  <c:v>20.727772779999999</c:v>
                </c:pt>
                <c:pt idx="694">
                  <c:v>21.096927440000002</c:v>
                </c:pt>
                <c:pt idx="695">
                  <c:v>22.288396420000002</c:v>
                </c:pt>
                <c:pt idx="696">
                  <c:v>21.777157089999999</c:v>
                </c:pt>
                <c:pt idx="697">
                  <c:v>21.392078210000001</c:v>
                </c:pt>
                <c:pt idx="698">
                  <c:v>21.360886560000001</c:v>
                </c:pt>
                <c:pt idx="699">
                  <c:v>22.027457120000001</c:v>
                </c:pt>
                <c:pt idx="700">
                  <c:v>19.956504949999999</c:v>
                </c:pt>
                <c:pt idx="701">
                  <c:v>20.840834180000002</c:v>
                </c:pt>
                <c:pt idx="702">
                  <c:v>21.341214149999999</c:v>
                </c:pt>
                <c:pt idx="703">
                  <c:v>22.009347470000002</c:v>
                </c:pt>
                <c:pt idx="704">
                  <c:v>21.300797299999999</c:v>
                </c:pt>
                <c:pt idx="705">
                  <c:v>21.47036482</c:v>
                </c:pt>
                <c:pt idx="706">
                  <c:v>20.308097929999999</c:v>
                </c:pt>
                <c:pt idx="707">
                  <c:v>19.773662130000002</c:v>
                </c:pt>
                <c:pt idx="708">
                  <c:v>20.08469367</c:v>
                </c:pt>
                <c:pt idx="709">
                  <c:v>19.859083989999998</c:v>
                </c:pt>
                <c:pt idx="710">
                  <c:v>20.77162818</c:v>
                </c:pt>
                <c:pt idx="711">
                  <c:v>21.671357669999999</c:v>
                </c:pt>
                <c:pt idx="712">
                  <c:v>21.70020753</c:v>
                </c:pt>
                <c:pt idx="713">
                  <c:v>21.094480560000001</c:v>
                </c:pt>
                <c:pt idx="714">
                  <c:v>20.868076899999998</c:v>
                </c:pt>
                <c:pt idx="715">
                  <c:v>20.894295060000001</c:v>
                </c:pt>
                <c:pt idx="716">
                  <c:v>20.599274080000001</c:v>
                </c:pt>
                <c:pt idx="717">
                  <c:v>20.120688680000001</c:v>
                </c:pt>
                <c:pt idx="718">
                  <c:v>22.12422158</c:v>
                </c:pt>
                <c:pt idx="719">
                  <c:v>21.437027570000001</c:v>
                </c:pt>
                <c:pt idx="720">
                  <c:v>21.548100550000001</c:v>
                </c:pt>
                <c:pt idx="721">
                  <c:v>22.185712120000002</c:v>
                </c:pt>
                <c:pt idx="722">
                  <c:v>21.795092270000001</c:v>
                </c:pt>
                <c:pt idx="723">
                  <c:v>20.324245749999999</c:v>
                </c:pt>
                <c:pt idx="724">
                  <c:v>22.619958359999998</c:v>
                </c:pt>
                <c:pt idx="725">
                  <c:v>21.31184421</c:v>
                </c:pt>
                <c:pt idx="726">
                  <c:v>19.78511731</c:v>
                </c:pt>
                <c:pt idx="727">
                  <c:v>20.158445870000001</c:v>
                </c:pt>
                <c:pt idx="728">
                  <c:v>20.7282896</c:v>
                </c:pt>
                <c:pt idx="729">
                  <c:v>20.960366499999999</c:v>
                </c:pt>
                <c:pt idx="730">
                  <c:v>20.79132817</c:v>
                </c:pt>
                <c:pt idx="731">
                  <c:v>20.74292054</c:v>
                </c:pt>
                <c:pt idx="732">
                  <c:v>21.218446889999999</c:v>
                </c:pt>
                <c:pt idx="733">
                  <c:v>20.440172359999998</c:v>
                </c:pt>
                <c:pt idx="734">
                  <c:v>21.08154669</c:v>
                </c:pt>
                <c:pt idx="735">
                  <c:v>21.82034707</c:v>
                </c:pt>
                <c:pt idx="736">
                  <c:v>20.960172920000002</c:v>
                </c:pt>
                <c:pt idx="737">
                  <c:v>22.003198529999999</c:v>
                </c:pt>
                <c:pt idx="738">
                  <c:v>21.521237110000001</c:v>
                </c:pt>
                <c:pt idx="739">
                  <c:v>21.238106380000001</c:v>
                </c:pt>
                <c:pt idx="740">
                  <c:v>21.567431330000002</c:v>
                </c:pt>
                <c:pt idx="741">
                  <c:v>22.337459379999999</c:v>
                </c:pt>
                <c:pt idx="742">
                  <c:v>22.29409592</c:v>
                </c:pt>
                <c:pt idx="743">
                  <c:v>21.050121600000001</c:v>
                </c:pt>
                <c:pt idx="744">
                  <c:v>20.699755450000001</c:v>
                </c:pt>
                <c:pt idx="745">
                  <c:v>20.731626769999998</c:v>
                </c:pt>
                <c:pt idx="746">
                  <c:v>21.966440169999998</c:v>
                </c:pt>
                <c:pt idx="747">
                  <c:v>21.364518270000001</c:v>
                </c:pt>
                <c:pt idx="748">
                  <c:v>21.3789698</c:v>
                </c:pt>
                <c:pt idx="749">
                  <c:v>21.36241953</c:v>
                </c:pt>
                <c:pt idx="750">
                  <c:v>20.606937590000001</c:v>
                </c:pt>
                <c:pt idx="751">
                  <c:v>21.100233759999998</c:v>
                </c:pt>
                <c:pt idx="752">
                  <c:v>20.96251281</c:v>
                </c:pt>
                <c:pt idx="753">
                  <c:v>22.466796760000001</c:v>
                </c:pt>
                <c:pt idx="754">
                  <c:v>21.53217107</c:v>
                </c:pt>
                <c:pt idx="755">
                  <c:v>21.343950920000001</c:v>
                </c:pt>
                <c:pt idx="756">
                  <c:v>21.271594759999999</c:v>
                </c:pt>
                <c:pt idx="757">
                  <c:v>21.099157930000001</c:v>
                </c:pt>
                <c:pt idx="758">
                  <c:v>21.011561230000002</c:v>
                </c:pt>
                <c:pt idx="759">
                  <c:v>21.036533219999999</c:v>
                </c:pt>
                <c:pt idx="760">
                  <c:v>22.47309443</c:v>
                </c:pt>
                <c:pt idx="761">
                  <c:v>20.454356390000001</c:v>
                </c:pt>
                <c:pt idx="762">
                  <c:v>22.147906089999999</c:v>
                </c:pt>
                <c:pt idx="763">
                  <c:v>20.776228</c:v>
                </c:pt>
                <c:pt idx="764">
                  <c:v>21.861506909999999</c:v>
                </c:pt>
                <c:pt idx="765">
                  <c:v>19.025972920000001</c:v>
                </c:pt>
                <c:pt idx="766">
                  <c:v>19.320219439999999</c:v>
                </c:pt>
                <c:pt idx="767">
                  <c:v>18.871243</c:v>
                </c:pt>
                <c:pt idx="768">
                  <c:v>17.78736172</c:v>
                </c:pt>
                <c:pt idx="769">
                  <c:v>18.392812549999999</c:v>
                </c:pt>
                <c:pt idx="770">
                  <c:v>17.49842048</c:v>
                </c:pt>
                <c:pt idx="771">
                  <c:v>18.046784850000002</c:v>
                </c:pt>
                <c:pt idx="772">
                  <c:v>16.74454222</c:v>
                </c:pt>
                <c:pt idx="773">
                  <c:v>16.859345170000001</c:v>
                </c:pt>
                <c:pt idx="774">
                  <c:v>17.188161059999999</c:v>
                </c:pt>
                <c:pt idx="775">
                  <c:v>17.32131571</c:v>
                </c:pt>
                <c:pt idx="776">
                  <c:v>17.467021890000002</c:v>
                </c:pt>
                <c:pt idx="777">
                  <c:v>17.870405940000001</c:v>
                </c:pt>
                <c:pt idx="778">
                  <c:v>17.184883259999999</c:v>
                </c:pt>
                <c:pt idx="779">
                  <c:v>16.116204499999998</c:v>
                </c:pt>
                <c:pt idx="780">
                  <c:v>17.38064322</c:v>
                </c:pt>
                <c:pt idx="781">
                  <c:v>17.661087689999999</c:v>
                </c:pt>
                <c:pt idx="782">
                  <c:v>17.651112040000001</c:v>
                </c:pt>
                <c:pt idx="783">
                  <c:v>17.64222814</c:v>
                </c:pt>
                <c:pt idx="784">
                  <c:v>17.368224009999999</c:v>
                </c:pt>
                <c:pt idx="785">
                  <c:v>15.63718491</c:v>
                </c:pt>
                <c:pt idx="786">
                  <c:v>17.06314308</c:v>
                </c:pt>
                <c:pt idx="787">
                  <c:v>18.342316780000001</c:v>
                </c:pt>
                <c:pt idx="788">
                  <c:v>16.515530829999999</c:v>
                </c:pt>
                <c:pt idx="789">
                  <c:v>18.114037790000001</c:v>
                </c:pt>
                <c:pt idx="790">
                  <c:v>17.0600159</c:v>
                </c:pt>
                <c:pt idx="791">
                  <c:v>16.685114420000001</c:v>
                </c:pt>
                <c:pt idx="792">
                  <c:v>17.355164899999998</c:v>
                </c:pt>
                <c:pt idx="793">
                  <c:v>15.6870978</c:v>
                </c:pt>
                <c:pt idx="794">
                  <c:v>16.706386070000001</c:v>
                </c:pt>
                <c:pt idx="795">
                  <c:v>16.223809939999999</c:v>
                </c:pt>
                <c:pt idx="796">
                  <c:v>17.729615720000002</c:v>
                </c:pt>
                <c:pt idx="797">
                  <c:v>17.80932254</c:v>
                </c:pt>
                <c:pt idx="798">
                  <c:v>17.610270589999999</c:v>
                </c:pt>
                <c:pt idx="799">
                  <c:v>17.620627630000001</c:v>
                </c:pt>
                <c:pt idx="800">
                  <c:v>15.822363810000001</c:v>
                </c:pt>
                <c:pt idx="801">
                  <c:v>17.496127390000002</c:v>
                </c:pt>
                <c:pt idx="802">
                  <c:v>16.07003259</c:v>
                </c:pt>
                <c:pt idx="803">
                  <c:v>16.107005869999998</c:v>
                </c:pt>
                <c:pt idx="804">
                  <c:v>17.307664089999999</c:v>
                </c:pt>
                <c:pt idx="805">
                  <c:v>16.566962010000001</c:v>
                </c:pt>
                <c:pt idx="806">
                  <c:v>17.929804189999999</c:v>
                </c:pt>
                <c:pt idx="807">
                  <c:v>15.689991859999999</c:v>
                </c:pt>
                <c:pt idx="808">
                  <c:v>16.798415779999999</c:v>
                </c:pt>
                <c:pt idx="809">
                  <c:v>16.861510800000001</c:v>
                </c:pt>
                <c:pt idx="810">
                  <c:v>15.09908967</c:v>
                </c:pt>
                <c:pt idx="811">
                  <c:v>16.443427759999999</c:v>
                </c:pt>
                <c:pt idx="812">
                  <c:v>17.339236339999999</c:v>
                </c:pt>
                <c:pt idx="813">
                  <c:v>15.979137229999999</c:v>
                </c:pt>
                <c:pt idx="814">
                  <c:v>17.217203730000001</c:v>
                </c:pt>
                <c:pt idx="815">
                  <c:v>16.889795429999999</c:v>
                </c:pt>
                <c:pt idx="816">
                  <c:v>17.322235339999999</c:v>
                </c:pt>
                <c:pt idx="817">
                  <c:v>16.542959400000001</c:v>
                </c:pt>
                <c:pt idx="818">
                  <c:v>15.97489129</c:v>
                </c:pt>
                <c:pt idx="819">
                  <c:v>15.895900060000001</c:v>
                </c:pt>
                <c:pt idx="820">
                  <c:v>16.795547410000001</c:v>
                </c:pt>
                <c:pt idx="821">
                  <c:v>16.88721456</c:v>
                </c:pt>
                <c:pt idx="822">
                  <c:v>16.082247649999999</c:v>
                </c:pt>
                <c:pt idx="823">
                  <c:v>14.83944857</c:v>
                </c:pt>
                <c:pt idx="824">
                  <c:v>15.659264459999999</c:v>
                </c:pt>
                <c:pt idx="825">
                  <c:v>16.57081466</c:v>
                </c:pt>
                <c:pt idx="826">
                  <c:v>16.726752009999998</c:v>
                </c:pt>
                <c:pt idx="827">
                  <c:v>16.216687180000001</c:v>
                </c:pt>
                <c:pt idx="828">
                  <c:v>15.010386860000001</c:v>
                </c:pt>
                <c:pt idx="829">
                  <c:v>15.6415427</c:v>
                </c:pt>
                <c:pt idx="830">
                  <c:v>17.794716770000001</c:v>
                </c:pt>
                <c:pt idx="831">
                  <c:v>15.95344008</c:v>
                </c:pt>
                <c:pt idx="832">
                  <c:v>15.92639857</c:v>
                </c:pt>
                <c:pt idx="833">
                  <c:v>16.22889103</c:v>
                </c:pt>
                <c:pt idx="834">
                  <c:v>16.577324470000001</c:v>
                </c:pt>
                <c:pt idx="835">
                  <c:v>16.03218116</c:v>
                </c:pt>
                <c:pt idx="836">
                  <c:v>15.13226087</c:v>
                </c:pt>
                <c:pt idx="837">
                  <c:v>17.05785178</c:v>
                </c:pt>
                <c:pt idx="838">
                  <c:v>14.893871300000001</c:v>
                </c:pt>
                <c:pt idx="839">
                  <c:v>16.53425064</c:v>
                </c:pt>
                <c:pt idx="840">
                  <c:v>17.461048040000001</c:v>
                </c:pt>
                <c:pt idx="841">
                  <c:v>16.053671189999999</c:v>
                </c:pt>
                <c:pt idx="842">
                  <c:v>15.52647816</c:v>
                </c:pt>
                <c:pt idx="843">
                  <c:v>15.803336509999999</c:v>
                </c:pt>
                <c:pt idx="844">
                  <c:v>15.52826071</c:v>
                </c:pt>
                <c:pt idx="845">
                  <c:v>15.631943339999999</c:v>
                </c:pt>
                <c:pt idx="846">
                  <c:v>16.779271829999999</c:v>
                </c:pt>
                <c:pt idx="847">
                  <c:v>16.842040409999999</c:v>
                </c:pt>
                <c:pt idx="848">
                  <c:v>16.07786565</c:v>
                </c:pt>
                <c:pt idx="849">
                  <c:v>17.684627630000001</c:v>
                </c:pt>
                <c:pt idx="850">
                  <c:v>15.91813026</c:v>
                </c:pt>
                <c:pt idx="851">
                  <c:v>15.617210030000001</c:v>
                </c:pt>
                <c:pt idx="852">
                  <c:v>16.418784030000001</c:v>
                </c:pt>
                <c:pt idx="853">
                  <c:v>15.150418439999999</c:v>
                </c:pt>
                <c:pt idx="854">
                  <c:v>18.2641025</c:v>
                </c:pt>
                <c:pt idx="855">
                  <c:v>15.994421190000001</c:v>
                </c:pt>
                <c:pt idx="856">
                  <c:v>16.621616849999999</c:v>
                </c:pt>
                <c:pt idx="857">
                  <c:v>17.161338000000001</c:v>
                </c:pt>
                <c:pt idx="858">
                  <c:v>16.90337426</c:v>
                </c:pt>
                <c:pt idx="859">
                  <c:v>15.922292110000001</c:v>
                </c:pt>
                <c:pt idx="860">
                  <c:v>15.46051368</c:v>
                </c:pt>
                <c:pt idx="861">
                  <c:v>15.81668911</c:v>
                </c:pt>
                <c:pt idx="862">
                  <c:v>15.752643450000001</c:v>
                </c:pt>
                <c:pt idx="863">
                  <c:v>17.65921264</c:v>
                </c:pt>
                <c:pt idx="864">
                  <c:v>18.093712799999999</c:v>
                </c:pt>
                <c:pt idx="865">
                  <c:v>16.88950797</c:v>
                </c:pt>
                <c:pt idx="866">
                  <c:v>18.696402509999999</c:v>
                </c:pt>
                <c:pt idx="867">
                  <c:v>15.7279827</c:v>
                </c:pt>
                <c:pt idx="868">
                  <c:v>17.03196208</c:v>
                </c:pt>
                <c:pt idx="869">
                  <c:v>16.258236069999999</c:v>
                </c:pt>
                <c:pt idx="870">
                  <c:v>16.55856752</c:v>
                </c:pt>
                <c:pt idx="871">
                  <c:v>16.477991620000001</c:v>
                </c:pt>
                <c:pt idx="872">
                  <c:v>16.545766180000001</c:v>
                </c:pt>
                <c:pt idx="873">
                  <c:v>16.389576049999999</c:v>
                </c:pt>
                <c:pt idx="874">
                  <c:v>17.623121319999999</c:v>
                </c:pt>
                <c:pt idx="875">
                  <c:v>16.26659282</c:v>
                </c:pt>
                <c:pt idx="876">
                  <c:v>16.623260219999999</c:v>
                </c:pt>
                <c:pt idx="877">
                  <c:v>16.87670275</c:v>
                </c:pt>
                <c:pt idx="878">
                  <c:v>16.207626359999999</c:v>
                </c:pt>
                <c:pt idx="879">
                  <c:v>14.508231179999999</c:v>
                </c:pt>
                <c:pt idx="880">
                  <c:v>17.31784279</c:v>
                </c:pt>
                <c:pt idx="881">
                  <c:v>16.71771</c:v>
                </c:pt>
                <c:pt idx="882">
                  <c:v>16.24927594</c:v>
                </c:pt>
                <c:pt idx="883">
                  <c:v>16.589298939999999</c:v>
                </c:pt>
                <c:pt idx="884">
                  <c:v>18.048493220000001</c:v>
                </c:pt>
                <c:pt idx="885">
                  <c:v>15.94092887</c:v>
                </c:pt>
                <c:pt idx="886">
                  <c:v>16.54456691</c:v>
                </c:pt>
                <c:pt idx="887">
                  <c:v>16.102409900000001</c:v>
                </c:pt>
                <c:pt idx="888">
                  <c:v>16.41098058</c:v>
                </c:pt>
                <c:pt idx="889">
                  <c:v>17.627977659999999</c:v>
                </c:pt>
                <c:pt idx="890">
                  <c:v>16.74670579</c:v>
                </c:pt>
                <c:pt idx="891">
                  <c:v>16.995617060000001</c:v>
                </c:pt>
                <c:pt idx="892">
                  <c:v>16.596377310000001</c:v>
                </c:pt>
                <c:pt idx="893">
                  <c:v>15.000547579999999</c:v>
                </c:pt>
                <c:pt idx="894">
                  <c:v>16.764584379999999</c:v>
                </c:pt>
                <c:pt idx="895">
                  <c:v>16.421804659999999</c:v>
                </c:pt>
                <c:pt idx="896">
                  <c:v>15.85383232</c:v>
                </c:pt>
                <c:pt idx="897">
                  <c:v>16.547607240000001</c:v>
                </c:pt>
                <c:pt idx="898">
                  <c:v>16.05625525</c:v>
                </c:pt>
                <c:pt idx="899">
                  <c:v>16.444496109999999</c:v>
                </c:pt>
                <c:pt idx="900">
                  <c:v>15.173718040000001</c:v>
                </c:pt>
                <c:pt idx="901">
                  <c:v>16.172546229999998</c:v>
                </c:pt>
                <c:pt idx="902">
                  <c:v>15.674768050000001</c:v>
                </c:pt>
                <c:pt idx="903">
                  <c:v>15.9747351</c:v>
                </c:pt>
                <c:pt idx="904">
                  <c:v>16.202853180000002</c:v>
                </c:pt>
                <c:pt idx="905">
                  <c:v>15.59819027</c:v>
                </c:pt>
                <c:pt idx="906">
                  <c:v>16.677668969999999</c:v>
                </c:pt>
                <c:pt idx="907">
                  <c:v>17.29916802</c:v>
                </c:pt>
                <c:pt idx="908">
                  <c:v>17.238095980000001</c:v>
                </c:pt>
                <c:pt idx="909">
                  <c:v>15.184210999999999</c:v>
                </c:pt>
                <c:pt idx="910">
                  <c:v>16.155234230000001</c:v>
                </c:pt>
                <c:pt idx="911">
                  <c:v>15.375872319999999</c:v>
                </c:pt>
                <c:pt idx="912">
                  <c:v>16.20265998</c:v>
                </c:pt>
                <c:pt idx="913">
                  <c:v>16.910490840000001</c:v>
                </c:pt>
                <c:pt idx="914">
                  <c:v>14.964784399999999</c:v>
                </c:pt>
                <c:pt idx="915">
                  <c:v>15.01778313</c:v>
                </c:pt>
                <c:pt idx="916">
                  <c:v>16.343259830000001</c:v>
                </c:pt>
                <c:pt idx="917">
                  <c:v>16.560597439999999</c:v>
                </c:pt>
                <c:pt idx="918">
                  <c:v>15.60269581</c:v>
                </c:pt>
                <c:pt idx="919">
                  <c:v>15.83871008</c:v>
                </c:pt>
                <c:pt idx="920">
                  <c:v>16.68729729</c:v>
                </c:pt>
                <c:pt idx="921">
                  <c:v>16.451755330000001</c:v>
                </c:pt>
                <c:pt idx="922">
                  <c:v>16.285173449999998</c:v>
                </c:pt>
                <c:pt idx="923">
                  <c:v>15.923180309999999</c:v>
                </c:pt>
                <c:pt idx="924">
                  <c:v>15.357089780000001</c:v>
                </c:pt>
                <c:pt idx="925">
                  <c:v>16.049385640000001</c:v>
                </c:pt>
                <c:pt idx="926">
                  <c:v>17.163865770000001</c:v>
                </c:pt>
                <c:pt idx="927">
                  <c:v>16.745320830000001</c:v>
                </c:pt>
                <c:pt idx="928">
                  <c:v>15.4930469</c:v>
                </c:pt>
                <c:pt idx="929">
                  <c:v>17.282727390000002</c:v>
                </c:pt>
                <c:pt idx="930">
                  <c:v>16.694210290000001</c:v>
                </c:pt>
                <c:pt idx="931">
                  <c:v>17.582188120000001</c:v>
                </c:pt>
                <c:pt idx="932">
                  <c:v>16.00914581</c:v>
                </c:pt>
                <c:pt idx="933">
                  <c:v>15.64406709</c:v>
                </c:pt>
                <c:pt idx="934">
                  <c:v>17.795546590000001</c:v>
                </c:pt>
                <c:pt idx="935">
                  <c:v>16.38703241</c:v>
                </c:pt>
                <c:pt idx="936">
                  <c:v>15.324937179999999</c:v>
                </c:pt>
                <c:pt idx="937">
                  <c:v>17.616294310000001</c:v>
                </c:pt>
                <c:pt idx="938">
                  <c:v>16.245582559999999</c:v>
                </c:pt>
                <c:pt idx="939">
                  <c:v>16.078685350000001</c:v>
                </c:pt>
                <c:pt idx="940">
                  <c:v>16.408218869999999</c:v>
                </c:pt>
                <c:pt idx="941">
                  <c:v>16.901347900000001</c:v>
                </c:pt>
                <c:pt idx="942">
                  <c:v>15.42698133</c:v>
                </c:pt>
                <c:pt idx="943">
                  <c:v>16.205802769999998</c:v>
                </c:pt>
                <c:pt idx="944">
                  <c:v>15.159730619999999</c:v>
                </c:pt>
                <c:pt idx="945">
                  <c:v>15.59723737</c:v>
                </c:pt>
                <c:pt idx="946">
                  <c:v>15.270096369999999</c:v>
                </c:pt>
                <c:pt idx="947">
                  <c:v>16.155766490000001</c:v>
                </c:pt>
                <c:pt idx="948">
                  <c:v>16.649433899999998</c:v>
                </c:pt>
                <c:pt idx="949">
                  <c:v>16.414845509999999</c:v>
                </c:pt>
                <c:pt idx="950">
                  <c:v>15.47099229</c:v>
                </c:pt>
                <c:pt idx="951">
                  <c:v>16.5235281</c:v>
                </c:pt>
                <c:pt idx="952">
                  <c:v>15.778631839999999</c:v>
                </c:pt>
                <c:pt idx="953">
                  <c:v>16.10188844</c:v>
                </c:pt>
                <c:pt idx="954">
                  <c:v>16.66360225</c:v>
                </c:pt>
                <c:pt idx="955">
                  <c:v>16.08534934</c:v>
                </c:pt>
                <c:pt idx="956">
                  <c:v>16.47322947</c:v>
                </c:pt>
                <c:pt idx="957">
                  <c:v>14.954676790000001</c:v>
                </c:pt>
                <c:pt idx="958">
                  <c:v>17.647690839999999</c:v>
                </c:pt>
                <c:pt idx="959">
                  <c:v>15.61274832</c:v>
                </c:pt>
                <c:pt idx="960">
                  <c:v>15.748328259999999</c:v>
                </c:pt>
                <c:pt idx="961">
                  <c:v>16.930868749999998</c:v>
                </c:pt>
                <c:pt idx="962">
                  <c:v>17.52092407</c:v>
                </c:pt>
                <c:pt idx="963">
                  <c:v>15.741050469999999</c:v>
                </c:pt>
                <c:pt idx="964">
                  <c:v>15.20260068</c:v>
                </c:pt>
                <c:pt idx="965">
                  <c:v>16.31154411</c:v>
                </c:pt>
                <c:pt idx="966">
                  <c:v>15.944770009999999</c:v>
                </c:pt>
                <c:pt idx="967">
                  <c:v>15.01055695</c:v>
                </c:pt>
                <c:pt idx="968">
                  <c:v>15.241533</c:v>
                </c:pt>
                <c:pt idx="969">
                  <c:v>16.64619527</c:v>
                </c:pt>
                <c:pt idx="970">
                  <c:v>16.43214386</c:v>
                </c:pt>
                <c:pt idx="971">
                  <c:v>17.221971530000001</c:v>
                </c:pt>
                <c:pt idx="972">
                  <c:v>14.930707419999999</c:v>
                </c:pt>
                <c:pt idx="973">
                  <c:v>16.525788609999999</c:v>
                </c:pt>
                <c:pt idx="974">
                  <c:v>15.256103550000001</c:v>
                </c:pt>
                <c:pt idx="975">
                  <c:v>17.793942860000001</c:v>
                </c:pt>
                <c:pt idx="976">
                  <c:v>16.449281259999999</c:v>
                </c:pt>
                <c:pt idx="977">
                  <c:v>17.161364580000001</c:v>
                </c:pt>
                <c:pt idx="978">
                  <c:v>15.286436009999999</c:v>
                </c:pt>
                <c:pt idx="979">
                  <c:v>14.35806371</c:v>
                </c:pt>
                <c:pt idx="980">
                  <c:v>15.75312823</c:v>
                </c:pt>
                <c:pt idx="981">
                  <c:v>16.2615859</c:v>
                </c:pt>
                <c:pt idx="982">
                  <c:v>15.16736689</c:v>
                </c:pt>
                <c:pt idx="983">
                  <c:v>15.58292018</c:v>
                </c:pt>
                <c:pt idx="984">
                  <c:v>15.05681556</c:v>
                </c:pt>
                <c:pt idx="985">
                  <c:v>16.40084109</c:v>
                </c:pt>
                <c:pt idx="986">
                  <c:v>15.864525220000001</c:v>
                </c:pt>
                <c:pt idx="987">
                  <c:v>16.079900110000001</c:v>
                </c:pt>
                <c:pt idx="988">
                  <c:v>15.090047999999999</c:v>
                </c:pt>
                <c:pt idx="989">
                  <c:v>16.664845759999999</c:v>
                </c:pt>
                <c:pt idx="990">
                  <c:v>14.842708650000001</c:v>
                </c:pt>
                <c:pt idx="991">
                  <c:v>15.34243446</c:v>
                </c:pt>
                <c:pt idx="992">
                  <c:v>15.991008969999999</c:v>
                </c:pt>
                <c:pt idx="993">
                  <c:v>17.037392100000002</c:v>
                </c:pt>
                <c:pt idx="994">
                  <c:v>16.123991440000001</c:v>
                </c:pt>
                <c:pt idx="995">
                  <c:v>14.79651823</c:v>
                </c:pt>
                <c:pt idx="996">
                  <c:v>14.9757341</c:v>
                </c:pt>
                <c:pt idx="997">
                  <c:v>15.32480778</c:v>
                </c:pt>
                <c:pt idx="998">
                  <c:v>17.214238430000002</c:v>
                </c:pt>
                <c:pt idx="999">
                  <c:v>17.443156219999999</c:v>
                </c:pt>
                <c:pt idx="1000">
                  <c:v>16.218788700000001</c:v>
                </c:pt>
                <c:pt idx="1001">
                  <c:v>16.71674724</c:v>
                </c:pt>
                <c:pt idx="1002">
                  <c:v>14.637284790000001</c:v>
                </c:pt>
                <c:pt idx="1003">
                  <c:v>15.32318813</c:v>
                </c:pt>
                <c:pt idx="1004">
                  <c:v>15.89226717</c:v>
                </c:pt>
                <c:pt idx="1005">
                  <c:v>15.77255287</c:v>
                </c:pt>
                <c:pt idx="1006">
                  <c:v>14.6242038</c:v>
                </c:pt>
                <c:pt idx="1007">
                  <c:v>15.392417630000001</c:v>
                </c:pt>
                <c:pt idx="1008">
                  <c:v>16.292491760000001</c:v>
                </c:pt>
                <c:pt idx="1009">
                  <c:v>13.806811209999999</c:v>
                </c:pt>
                <c:pt idx="1010">
                  <c:v>16.677560230000001</c:v>
                </c:pt>
                <c:pt idx="1011">
                  <c:v>15.35975438</c:v>
                </c:pt>
                <c:pt idx="1012">
                  <c:v>16.54597265</c:v>
                </c:pt>
                <c:pt idx="1013">
                  <c:v>14.860948</c:v>
                </c:pt>
                <c:pt idx="1014">
                  <c:v>16.287872549999999</c:v>
                </c:pt>
                <c:pt idx="1015">
                  <c:v>16.329650669999999</c:v>
                </c:pt>
                <c:pt idx="1016">
                  <c:v>15.618342330000001</c:v>
                </c:pt>
                <c:pt idx="1017">
                  <c:v>15.89469341</c:v>
                </c:pt>
                <c:pt idx="1018">
                  <c:v>17.07086061</c:v>
                </c:pt>
                <c:pt idx="1019">
                  <c:v>16.438313340000001</c:v>
                </c:pt>
                <c:pt idx="1020">
                  <c:v>15.24473087</c:v>
                </c:pt>
                <c:pt idx="1021">
                  <c:v>16.714293000000001</c:v>
                </c:pt>
                <c:pt idx="1022">
                  <c:v>16.666354630000001</c:v>
                </c:pt>
                <c:pt idx="1023">
                  <c:v>15.482002359999999</c:v>
                </c:pt>
                <c:pt idx="1024">
                  <c:v>15.342440160000001</c:v>
                </c:pt>
                <c:pt idx="1025">
                  <c:v>15.80828078</c:v>
                </c:pt>
                <c:pt idx="1026">
                  <c:v>15.926696379999999</c:v>
                </c:pt>
                <c:pt idx="1027">
                  <c:v>15.90931877</c:v>
                </c:pt>
                <c:pt idx="1028">
                  <c:v>16.719641280000001</c:v>
                </c:pt>
                <c:pt idx="1029">
                  <c:v>15.654886640000001</c:v>
                </c:pt>
                <c:pt idx="1030">
                  <c:v>15.14739178</c:v>
                </c:pt>
                <c:pt idx="1031">
                  <c:v>16.107666819999999</c:v>
                </c:pt>
                <c:pt idx="1032">
                  <c:v>16.894314690000002</c:v>
                </c:pt>
                <c:pt idx="1033">
                  <c:v>16.70401098</c:v>
                </c:pt>
                <c:pt idx="1034">
                  <c:v>15.915141820000001</c:v>
                </c:pt>
                <c:pt idx="1035">
                  <c:v>14.83767252</c:v>
                </c:pt>
                <c:pt idx="1036">
                  <c:v>16.393544949999999</c:v>
                </c:pt>
                <c:pt idx="1037">
                  <c:v>15.83471282</c:v>
                </c:pt>
                <c:pt idx="1038">
                  <c:v>15.692857160000001</c:v>
                </c:pt>
                <c:pt idx="1039">
                  <c:v>15.40168152</c:v>
                </c:pt>
                <c:pt idx="1040">
                  <c:v>16.845916819999999</c:v>
                </c:pt>
                <c:pt idx="1041">
                  <c:v>15.94389312</c:v>
                </c:pt>
                <c:pt idx="1042">
                  <c:v>15.7426297</c:v>
                </c:pt>
                <c:pt idx="1043">
                  <c:v>16.71404789</c:v>
                </c:pt>
                <c:pt idx="1044">
                  <c:v>16.59627952</c:v>
                </c:pt>
                <c:pt idx="1045">
                  <c:v>16.867492200000001</c:v>
                </c:pt>
                <c:pt idx="1046">
                  <c:v>15.920907400000001</c:v>
                </c:pt>
                <c:pt idx="1047">
                  <c:v>16.372186710000001</c:v>
                </c:pt>
                <c:pt idx="1048">
                  <c:v>16.68644755</c:v>
                </c:pt>
                <c:pt idx="1049">
                  <c:v>16.772680099999999</c:v>
                </c:pt>
                <c:pt idx="1050">
                  <c:v>16.299529750000001</c:v>
                </c:pt>
                <c:pt idx="1051">
                  <c:v>16.375280610000001</c:v>
                </c:pt>
                <c:pt idx="1052">
                  <c:v>16.095439939999999</c:v>
                </c:pt>
                <c:pt idx="1053">
                  <c:v>16.913936899999999</c:v>
                </c:pt>
                <c:pt idx="1054">
                  <c:v>17.61413434</c:v>
                </c:pt>
                <c:pt idx="1055">
                  <c:v>17.497915620000001</c:v>
                </c:pt>
                <c:pt idx="1056">
                  <c:v>17.180860540000001</c:v>
                </c:pt>
                <c:pt idx="1057">
                  <c:v>16.175571269999999</c:v>
                </c:pt>
                <c:pt idx="1058">
                  <c:v>15.41477418</c:v>
                </c:pt>
                <c:pt idx="1059">
                  <c:v>16.820051809999999</c:v>
                </c:pt>
                <c:pt idx="1060">
                  <c:v>15.911198880000001</c:v>
                </c:pt>
                <c:pt idx="1061">
                  <c:v>17.07070375</c:v>
                </c:pt>
                <c:pt idx="1062">
                  <c:v>18.432506759999999</c:v>
                </c:pt>
                <c:pt idx="1063">
                  <c:v>16.981291930000001</c:v>
                </c:pt>
                <c:pt idx="1064">
                  <c:v>16.111496859999999</c:v>
                </c:pt>
                <c:pt idx="1065">
                  <c:v>16.670127409999999</c:v>
                </c:pt>
                <c:pt idx="1066">
                  <c:v>16.712546549999999</c:v>
                </c:pt>
                <c:pt idx="1067">
                  <c:v>16.454556969999999</c:v>
                </c:pt>
                <c:pt idx="1068">
                  <c:v>17.190269669999999</c:v>
                </c:pt>
                <c:pt idx="1069">
                  <c:v>15.77375015</c:v>
                </c:pt>
                <c:pt idx="1070">
                  <c:v>16.777269870000001</c:v>
                </c:pt>
                <c:pt idx="1071">
                  <c:v>16.728261239999998</c:v>
                </c:pt>
                <c:pt idx="1072">
                  <c:v>17.02201711</c:v>
                </c:pt>
                <c:pt idx="1073">
                  <c:v>16.421935139999999</c:v>
                </c:pt>
                <c:pt idx="1074">
                  <c:v>16.895935569999999</c:v>
                </c:pt>
                <c:pt idx="1075">
                  <c:v>15.567385809999999</c:v>
                </c:pt>
                <c:pt idx="1076">
                  <c:v>16.53227394</c:v>
                </c:pt>
                <c:pt idx="1077">
                  <c:v>15.625746400000001</c:v>
                </c:pt>
                <c:pt idx="1078">
                  <c:v>17.46850637</c:v>
                </c:pt>
                <c:pt idx="1079">
                  <c:v>15.45862286</c:v>
                </c:pt>
                <c:pt idx="1080">
                  <c:v>16.20548075</c:v>
                </c:pt>
                <c:pt idx="1081">
                  <c:v>16.264479999999999</c:v>
                </c:pt>
                <c:pt idx="1082">
                  <c:v>15.78210286</c:v>
                </c:pt>
                <c:pt idx="1083">
                  <c:v>17.71749226</c:v>
                </c:pt>
                <c:pt idx="1084">
                  <c:v>15.66551097</c:v>
                </c:pt>
                <c:pt idx="1085">
                  <c:v>16.25317982</c:v>
                </c:pt>
                <c:pt idx="1086">
                  <c:v>16.250445790000001</c:v>
                </c:pt>
                <c:pt idx="1087">
                  <c:v>15.76027717</c:v>
                </c:pt>
                <c:pt idx="1088">
                  <c:v>15.94300638</c:v>
                </c:pt>
                <c:pt idx="1089">
                  <c:v>16.265275880000001</c:v>
                </c:pt>
                <c:pt idx="1090">
                  <c:v>17.465274489999999</c:v>
                </c:pt>
                <c:pt idx="1091">
                  <c:v>16.126558989999999</c:v>
                </c:pt>
                <c:pt idx="1092">
                  <c:v>15.741262000000001</c:v>
                </c:pt>
                <c:pt idx="1093">
                  <c:v>15.825967800000001</c:v>
                </c:pt>
                <c:pt idx="1094">
                  <c:v>15.68017678</c:v>
                </c:pt>
                <c:pt idx="1095">
                  <c:v>17.304142299999999</c:v>
                </c:pt>
                <c:pt idx="1096">
                  <c:v>15.62954858</c:v>
                </c:pt>
                <c:pt idx="1097">
                  <c:v>16.167041579999999</c:v>
                </c:pt>
                <c:pt idx="1098">
                  <c:v>16.11819156</c:v>
                </c:pt>
                <c:pt idx="1099">
                  <c:v>15.204248570000001</c:v>
                </c:pt>
                <c:pt idx="1100">
                  <c:v>16.0044051</c:v>
                </c:pt>
                <c:pt idx="1101">
                  <c:v>15.15170749</c:v>
                </c:pt>
                <c:pt idx="1102">
                  <c:v>16.718660809999999</c:v>
                </c:pt>
                <c:pt idx="1103">
                  <c:v>15.60288235</c:v>
                </c:pt>
                <c:pt idx="1104">
                  <c:v>16.107979870000001</c:v>
                </c:pt>
                <c:pt idx="1105">
                  <c:v>16.920932950000001</c:v>
                </c:pt>
                <c:pt idx="1106">
                  <c:v>17.49352743</c:v>
                </c:pt>
                <c:pt idx="1107">
                  <c:v>15.974958239999999</c:v>
                </c:pt>
                <c:pt idx="1108">
                  <c:v>15.47612223</c:v>
                </c:pt>
                <c:pt idx="1109">
                  <c:v>15.90923991</c:v>
                </c:pt>
                <c:pt idx="1110">
                  <c:v>15.802561239999999</c:v>
                </c:pt>
                <c:pt idx="1111">
                  <c:v>16.406745260000001</c:v>
                </c:pt>
                <c:pt idx="1112">
                  <c:v>17.691273949999999</c:v>
                </c:pt>
                <c:pt idx="1113">
                  <c:v>14.999025079999999</c:v>
                </c:pt>
                <c:pt idx="1114">
                  <c:v>16.453828089999998</c:v>
                </c:pt>
                <c:pt idx="1115">
                  <c:v>16.72936194</c:v>
                </c:pt>
                <c:pt idx="1116">
                  <c:v>16.420020659999999</c:v>
                </c:pt>
                <c:pt idx="1117">
                  <c:v>16.31150774</c:v>
                </c:pt>
                <c:pt idx="1118">
                  <c:v>16.730775959999999</c:v>
                </c:pt>
                <c:pt idx="1119">
                  <c:v>17.19544569</c:v>
                </c:pt>
                <c:pt idx="1120">
                  <c:v>15.805037479999999</c:v>
                </c:pt>
                <c:pt idx="1121">
                  <c:v>15.49211199</c:v>
                </c:pt>
                <c:pt idx="1122">
                  <c:v>15.89262926</c:v>
                </c:pt>
                <c:pt idx="1123">
                  <c:v>15.51130403</c:v>
                </c:pt>
                <c:pt idx="1124">
                  <c:v>16.76752269</c:v>
                </c:pt>
                <c:pt idx="1125">
                  <c:v>16.147391129999999</c:v>
                </c:pt>
                <c:pt idx="1126">
                  <c:v>16.595327600000001</c:v>
                </c:pt>
                <c:pt idx="1127">
                  <c:v>15.652938369999999</c:v>
                </c:pt>
                <c:pt idx="1128">
                  <c:v>16.24850193</c:v>
                </c:pt>
                <c:pt idx="1129">
                  <c:v>16.095293529999999</c:v>
                </c:pt>
                <c:pt idx="1130">
                  <c:v>16.595297949999999</c:v>
                </c:pt>
                <c:pt idx="1131">
                  <c:v>16.12538606</c:v>
                </c:pt>
                <c:pt idx="1132">
                  <c:v>16.186181269999999</c:v>
                </c:pt>
                <c:pt idx="1133">
                  <c:v>15.81721186</c:v>
                </c:pt>
                <c:pt idx="1134">
                  <c:v>16.61168563</c:v>
                </c:pt>
                <c:pt idx="1135">
                  <c:v>16.418244990000002</c:v>
                </c:pt>
                <c:pt idx="1136">
                  <c:v>15.320038439999999</c:v>
                </c:pt>
                <c:pt idx="1137">
                  <c:v>16.71194861</c:v>
                </c:pt>
                <c:pt idx="1138">
                  <c:v>15.651956220000001</c:v>
                </c:pt>
                <c:pt idx="1139">
                  <c:v>16.282655739999999</c:v>
                </c:pt>
                <c:pt idx="1140">
                  <c:v>16.497842039999998</c:v>
                </c:pt>
                <c:pt idx="1141">
                  <c:v>15.37159535</c:v>
                </c:pt>
                <c:pt idx="1142">
                  <c:v>17.00219448</c:v>
                </c:pt>
                <c:pt idx="1143">
                  <c:v>15.973570629999999</c:v>
                </c:pt>
                <c:pt idx="1144">
                  <c:v>17.04013698</c:v>
                </c:pt>
                <c:pt idx="1145">
                  <c:v>15.664436520000001</c:v>
                </c:pt>
                <c:pt idx="1146">
                  <c:v>15.38513416</c:v>
                </c:pt>
                <c:pt idx="1147">
                  <c:v>14.22471818</c:v>
                </c:pt>
                <c:pt idx="1148">
                  <c:v>16.56562739</c:v>
                </c:pt>
                <c:pt idx="1149">
                  <c:v>15.831989439999999</c:v>
                </c:pt>
                <c:pt idx="1150">
                  <c:v>16.541282750000001</c:v>
                </c:pt>
                <c:pt idx="1151">
                  <c:v>15.820412749999999</c:v>
                </c:pt>
                <c:pt idx="1152">
                  <c:v>16.41999259</c:v>
                </c:pt>
                <c:pt idx="1153">
                  <c:v>16.622633350000001</c:v>
                </c:pt>
                <c:pt idx="1154">
                  <c:v>16.37154902</c:v>
                </c:pt>
                <c:pt idx="1155">
                  <c:v>16.574051319999999</c:v>
                </c:pt>
                <c:pt idx="1156">
                  <c:v>17.056001909999999</c:v>
                </c:pt>
                <c:pt idx="1157">
                  <c:v>15.50108011</c:v>
                </c:pt>
                <c:pt idx="1158">
                  <c:v>15.63001292</c:v>
                </c:pt>
                <c:pt idx="1159">
                  <c:v>14.95107569</c:v>
                </c:pt>
                <c:pt idx="1160">
                  <c:v>17.089832099999999</c:v>
                </c:pt>
                <c:pt idx="1161">
                  <c:v>17.087318570000001</c:v>
                </c:pt>
                <c:pt idx="1162">
                  <c:v>15.89253018</c:v>
                </c:pt>
                <c:pt idx="1163">
                  <c:v>15.81485378</c:v>
                </c:pt>
                <c:pt idx="1164">
                  <c:v>15.69815124</c:v>
                </c:pt>
                <c:pt idx="1165">
                  <c:v>16.295860560000001</c:v>
                </c:pt>
                <c:pt idx="1166">
                  <c:v>13.75910829</c:v>
                </c:pt>
                <c:pt idx="1167">
                  <c:v>16.873843910000002</c:v>
                </c:pt>
                <c:pt idx="1168">
                  <c:v>16.137504979999999</c:v>
                </c:pt>
                <c:pt idx="1169">
                  <c:v>16.404135419999999</c:v>
                </c:pt>
                <c:pt idx="1170">
                  <c:v>16.850723129999999</c:v>
                </c:pt>
                <c:pt idx="1171">
                  <c:v>14.885695739999999</c:v>
                </c:pt>
                <c:pt idx="1172">
                  <c:v>15.787513280000001</c:v>
                </c:pt>
                <c:pt idx="1173">
                  <c:v>16.354115780000001</c:v>
                </c:pt>
                <c:pt idx="1174">
                  <c:v>15.480538129999999</c:v>
                </c:pt>
                <c:pt idx="1175">
                  <c:v>16.242516120000001</c:v>
                </c:pt>
                <c:pt idx="1176">
                  <c:v>17.070074250000001</c:v>
                </c:pt>
                <c:pt idx="1177">
                  <c:v>15.303364739999999</c:v>
                </c:pt>
                <c:pt idx="1178">
                  <c:v>16.2936914</c:v>
                </c:pt>
                <c:pt idx="1179">
                  <c:v>16.68621027</c:v>
                </c:pt>
                <c:pt idx="1180">
                  <c:v>16.06293479</c:v>
                </c:pt>
                <c:pt idx="1181">
                  <c:v>16.713662800000002</c:v>
                </c:pt>
                <c:pt idx="1182">
                  <c:v>15.889480450000001</c:v>
                </c:pt>
                <c:pt idx="1183">
                  <c:v>14.997062659999999</c:v>
                </c:pt>
                <c:pt idx="1184">
                  <c:v>15.81237439</c:v>
                </c:pt>
                <c:pt idx="1185">
                  <c:v>16.061217630000002</c:v>
                </c:pt>
                <c:pt idx="1186">
                  <c:v>14.56037272</c:v>
                </c:pt>
                <c:pt idx="1187">
                  <c:v>16.096889969999999</c:v>
                </c:pt>
                <c:pt idx="1188">
                  <c:v>16.278381549999999</c:v>
                </c:pt>
                <c:pt idx="1189">
                  <c:v>16.436716359999998</c:v>
                </c:pt>
                <c:pt idx="1190">
                  <c:v>17.129366959999999</c:v>
                </c:pt>
                <c:pt idx="1191">
                  <c:v>15.167659690000001</c:v>
                </c:pt>
                <c:pt idx="1192">
                  <c:v>16.58690004</c:v>
                </c:pt>
                <c:pt idx="1193">
                  <c:v>16.352011640000001</c:v>
                </c:pt>
                <c:pt idx="1194">
                  <c:v>15.039650679999999</c:v>
                </c:pt>
                <c:pt idx="1195">
                  <c:v>15.290029329999999</c:v>
                </c:pt>
                <c:pt idx="1196">
                  <c:v>14.34134525</c:v>
                </c:pt>
                <c:pt idx="1197">
                  <c:v>16.08726596</c:v>
                </c:pt>
                <c:pt idx="1198">
                  <c:v>14.990605889999999</c:v>
                </c:pt>
                <c:pt idx="1199">
                  <c:v>17.765018439999999</c:v>
                </c:pt>
                <c:pt idx="1200">
                  <c:v>16.70781624</c:v>
                </c:pt>
                <c:pt idx="1201">
                  <c:v>15.33245732</c:v>
                </c:pt>
                <c:pt idx="1202">
                  <c:v>16.426459130000001</c:v>
                </c:pt>
                <c:pt idx="1203">
                  <c:v>15.207267720000001</c:v>
                </c:pt>
                <c:pt idx="1204">
                  <c:v>14.692210810000001</c:v>
                </c:pt>
                <c:pt idx="1205">
                  <c:v>15.92501953</c:v>
                </c:pt>
                <c:pt idx="1206">
                  <c:v>17.082258830000001</c:v>
                </c:pt>
                <c:pt idx="1207">
                  <c:v>15.785266419999999</c:v>
                </c:pt>
                <c:pt idx="1208">
                  <c:v>15.53658931</c:v>
                </c:pt>
                <c:pt idx="1209">
                  <c:v>16.07565108</c:v>
                </c:pt>
                <c:pt idx="1210">
                  <c:v>16.853690449999998</c:v>
                </c:pt>
                <c:pt idx="1211">
                  <c:v>15.47800075</c:v>
                </c:pt>
                <c:pt idx="1212">
                  <c:v>16.108985530000002</c:v>
                </c:pt>
                <c:pt idx="1213">
                  <c:v>16.522634719999999</c:v>
                </c:pt>
                <c:pt idx="1214">
                  <c:v>15.84762115</c:v>
                </c:pt>
                <c:pt idx="1215">
                  <c:v>15.8625329</c:v>
                </c:pt>
                <c:pt idx="1216">
                  <c:v>15.30417785</c:v>
                </c:pt>
                <c:pt idx="1217">
                  <c:v>16.603605510000001</c:v>
                </c:pt>
                <c:pt idx="1218">
                  <c:v>17.346965659999999</c:v>
                </c:pt>
                <c:pt idx="1219">
                  <c:v>15.9691858</c:v>
                </c:pt>
                <c:pt idx="1220">
                  <c:v>15.59612592</c:v>
                </c:pt>
                <c:pt idx="1221">
                  <c:v>16.06186078</c:v>
                </c:pt>
                <c:pt idx="1222">
                  <c:v>16.851540060000001</c:v>
                </c:pt>
                <c:pt idx="1223">
                  <c:v>16.582732239999999</c:v>
                </c:pt>
                <c:pt idx="1224">
                  <c:v>16.423609590000002</c:v>
                </c:pt>
                <c:pt idx="1225">
                  <c:v>16.13450641</c:v>
                </c:pt>
                <c:pt idx="1226">
                  <c:v>16.06485391</c:v>
                </c:pt>
                <c:pt idx="1227">
                  <c:v>16.17544689</c:v>
                </c:pt>
                <c:pt idx="1228">
                  <c:v>16.082649929999999</c:v>
                </c:pt>
                <c:pt idx="1229">
                  <c:v>16.317063130000001</c:v>
                </c:pt>
                <c:pt idx="1230">
                  <c:v>16.978998109999999</c:v>
                </c:pt>
                <c:pt idx="1231">
                  <c:v>16.379197520000002</c:v>
                </c:pt>
                <c:pt idx="1232">
                  <c:v>14.5772779</c:v>
                </c:pt>
                <c:pt idx="1233">
                  <c:v>16.193902009999999</c:v>
                </c:pt>
                <c:pt idx="1234">
                  <c:v>16.485319629999999</c:v>
                </c:pt>
                <c:pt idx="1235">
                  <c:v>16.964062810000001</c:v>
                </c:pt>
                <c:pt idx="1236">
                  <c:v>15.59165119</c:v>
                </c:pt>
                <c:pt idx="1237">
                  <c:v>16.56203713</c:v>
                </c:pt>
                <c:pt idx="1238">
                  <c:v>17.650434749999999</c:v>
                </c:pt>
                <c:pt idx="1239">
                  <c:v>16.729289479999998</c:v>
                </c:pt>
                <c:pt idx="1240">
                  <c:v>16.36179907</c:v>
                </c:pt>
                <c:pt idx="1241">
                  <c:v>15.670747540000001</c:v>
                </c:pt>
                <c:pt idx="1242">
                  <c:v>16.053563359999998</c:v>
                </c:pt>
                <c:pt idx="1243">
                  <c:v>15.450328669999999</c:v>
                </c:pt>
                <c:pt idx="1244">
                  <c:v>16.06516276</c:v>
                </c:pt>
                <c:pt idx="1245">
                  <c:v>16.131031279999998</c:v>
                </c:pt>
                <c:pt idx="1246">
                  <c:v>15.48328319</c:v>
                </c:pt>
                <c:pt idx="1247">
                  <c:v>14.843623129999999</c:v>
                </c:pt>
                <c:pt idx="1248">
                  <c:v>16.56136364</c:v>
                </c:pt>
                <c:pt idx="1249">
                  <c:v>16.811578130000001</c:v>
                </c:pt>
                <c:pt idx="1250">
                  <c:v>18.20458455</c:v>
                </c:pt>
                <c:pt idx="1251">
                  <c:v>16.721588499999999</c:v>
                </c:pt>
                <c:pt idx="1252">
                  <c:v>17.031875920000001</c:v>
                </c:pt>
                <c:pt idx="1253">
                  <c:v>15.159498879999999</c:v>
                </c:pt>
                <c:pt idx="1254">
                  <c:v>16.544873280000001</c:v>
                </c:pt>
                <c:pt idx="1255">
                  <c:v>17.21698434</c:v>
                </c:pt>
                <c:pt idx="1256">
                  <c:v>16.229768329999999</c:v>
                </c:pt>
                <c:pt idx="1257">
                  <c:v>15.77631047</c:v>
                </c:pt>
                <c:pt idx="1258">
                  <c:v>15.67020437</c:v>
                </c:pt>
                <c:pt idx="1259">
                  <c:v>14.786978810000001</c:v>
                </c:pt>
                <c:pt idx="1260">
                  <c:v>16.28977351</c:v>
                </c:pt>
                <c:pt idx="1261">
                  <c:v>15.93284276</c:v>
                </c:pt>
                <c:pt idx="1262">
                  <c:v>17.18424409</c:v>
                </c:pt>
                <c:pt idx="1263">
                  <c:v>15.960079329999999</c:v>
                </c:pt>
                <c:pt idx="1264">
                  <c:v>15.79048615</c:v>
                </c:pt>
                <c:pt idx="1265">
                  <c:v>16.11876513</c:v>
                </c:pt>
                <c:pt idx="1266">
                  <c:v>16.36502368</c:v>
                </c:pt>
                <c:pt idx="1267">
                  <c:v>15.77635869</c:v>
                </c:pt>
                <c:pt idx="1268">
                  <c:v>17.042436639999998</c:v>
                </c:pt>
                <c:pt idx="1269">
                  <c:v>16.764718980000001</c:v>
                </c:pt>
                <c:pt idx="1270">
                  <c:v>16.950801439999999</c:v>
                </c:pt>
                <c:pt idx="1271">
                  <c:v>17.274978699999998</c:v>
                </c:pt>
                <c:pt idx="1272">
                  <c:v>16.36122379</c:v>
                </c:pt>
                <c:pt idx="1273">
                  <c:v>16.192354890000001</c:v>
                </c:pt>
                <c:pt idx="1274">
                  <c:v>15.89908964</c:v>
                </c:pt>
                <c:pt idx="1275">
                  <c:v>17.305929249999998</c:v>
                </c:pt>
                <c:pt idx="1276">
                  <c:v>17.617457219999999</c:v>
                </c:pt>
                <c:pt idx="1277">
                  <c:v>16.71330661</c:v>
                </c:pt>
                <c:pt idx="1278">
                  <c:v>15.46107067</c:v>
                </c:pt>
                <c:pt idx="1279">
                  <c:v>16.63684091</c:v>
                </c:pt>
                <c:pt idx="1280">
                  <c:v>15.172523180000001</c:v>
                </c:pt>
                <c:pt idx="1281">
                  <c:v>16.714430610000001</c:v>
                </c:pt>
                <c:pt idx="1282">
                  <c:v>17.291732790000001</c:v>
                </c:pt>
                <c:pt idx="1283">
                  <c:v>16.5331853</c:v>
                </c:pt>
                <c:pt idx="1284">
                  <c:v>16.439953119999998</c:v>
                </c:pt>
                <c:pt idx="1285">
                  <c:v>16.441695079999999</c:v>
                </c:pt>
                <c:pt idx="1286">
                  <c:v>17.276893659999999</c:v>
                </c:pt>
                <c:pt idx="1287">
                  <c:v>16.068964000000001</c:v>
                </c:pt>
                <c:pt idx="1288">
                  <c:v>17.447122279999999</c:v>
                </c:pt>
                <c:pt idx="1289">
                  <c:v>15.011022759999999</c:v>
                </c:pt>
                <c:pt idx="1290">
                  <c:v>15.03090725</c:v>
                </c:pt>
                <c:pt idx="1291">
                  <c:v>17.67620999</c:v>
                </c:pt>
                <c:pt idx="1292">
                  <c:v>16.553530039999998</c:v>
                </c:pt>
                <c:pt idx="1293">
                  <c:v>16.241155320000001</c:v>
                </c:pt>
                <c:pt idx="1294">
                  <c:v>17.221761399999998</c:v>
                </c:pt>
                <c:pt idx="1295">
                  <c:v>16.413283549999999</c:v>
                </c:pt>
                <c:pt idx="1296">
                  <c:v>15.94574697</c:v>
                </c:pt>
                <c:pt idx="1297">
                  <c:v>16.365697189999999</c:v>
                </c:pt>
                <c:pt idx="1298">
                  <c:v>16.27055412</c:v>
                </c:pt>
                <c:pt idx="1299">
                  <c:v>17.171010200000001</c:v>
                </c:pt>
                <c:pt idx="1300">
                  <c:v>17.44731015</c:v>
                </c:pt>
                <c:pt idx="1301">
                  <c:v>15.15964475</c:v>
                </c:pt>
                <c:pt idx="1302">
                  <c:v>16.24619968</c:v>
                </c:pt>
                <c:pt idx="1303">
                  <c:v>16.255221299999999</c:v>
                </c:pt>
                <c:pt idx="1304">
                  <c:v>15.36057405</c:v>
                </c:pt>
                <c:pt idx="1305">
                  <c:v>15.898414750000001</c:v>
                </c:pt>
                <c:pt idx="1306">
                  <c:v>16.243928109999999</c:v>
                </c:pt>
                <c:pt idx="1307">
                  <c:v>14.862887049999999</c:v>
                </c:pt>
                <c:pt idx="1308">
                  <c:v>15.7957395</c:v>
                </c:pt>
                <c:pt idx="1309">
                  <c:v>15.974267319999999</c:v>
                </c:pt>
                <c:pt idx="1310">
                  <c:v>16.372561489999999</c:v>
                </c:pt>
                <c:pt idx="1311">
                  <c:v>15.12279331</c:v>
                </c:pt>
                <c:pt idx="1312">
                  <c:v>16.561435410000001</c:v>
                </c:pt>
                <c:pt idx="1313">
                  <c:v>17.17808638</c:v>
                </c:pt>
                <c:pt idx="1314">
                  <c:v>17.372221639999999</c:v>
                </c:pt>
                <c:pt idx="1315">
                  <c:v>16.284602660000001</c:v>
                </c:pt>
                <c:pt idx="1316">
                  <c:v>15.929329859999999</c:v>
                </c:pt>
                <c:pt idx="1317">
                  <c:v>17.056602120000001</c:v>
                </c:pt>
                <c:pt idx="1318">
                  <c:v>15.882842249999999</c:v>
                </c:pt>
                <c:pt idx="1319">
                  <c:v>16.899848550000002</c:v>
                </c:pt>
                <c:pt idx="1320">
                  <c:v>16.115496839999999</c:v>
                </c:pt>
                <c:pt idx="1321">
                  <c:v>16.17983972</c:v>
                </c:pt>
                <c:pt idx="1322">
                  <c:v>16.501738809999999</c:v>
                </c:pt>
                <c:pt idx="1323">
                  <c:v>16.250096379999999</c:v>
                </c:pt>
                <c:pt idx="1324">
                  <c:v>15.4652209</c:v>
                </c:pt>
                <c:pt idx="1325">
                  <c:v>15.27936871</c:v>
                </c:pt>
                <c:pt idx="1326">
                  <c:v>16.068993580000001</c:v>
                </c:pt>
                <c:pt idx="1327">
                  <c:v>17.087132709999999</c:v>
                </c:pt>
                <c:pt idx="1328">
                  <c:v>16.431805449999999</c:v>
                </c:pt>
                <c:pt idx="1329">
                  <c:v>16.268595650000002</c:v>
                </c:pt>
                <c:pt idx="1330">
                  <c:v>15.89674231</c:v>
                </c:pt>
                <c:pt idx="1331">
                  <c:v>17.47700025</c:v>
                </c:pt>
                <c:pt idx="1332">
                  <c:v>16.268181630000001</c:v>
                </c:pt>
                <c:pt idx="1333">
                  <c:v>15.72844267</c:v>
                </c:pt>
                <c:pt idx="1334">
                  <c:v>16.568189189999998</c:v>
                </c:pt>
                <c:pt idx="1335">
                  <c:v>16.287140520000001</c:v>
                </c:pt>
                <c:pt idx="1336">
                  <c:v>15.62309058</c:v>
                </c:pt>
                <c:pt idx="1337">
                  <c:v>16.874394259999999</c:v>
                </c:pt>
                <c:pt idx="1338">
                  <c:v>15.807994989999999</c:v>
                </c:pt>
                <c:pt idx="1339">
                  <c:v>15.92333077</c:v>
                </c:pt>
                <c:pt idx="1340">
                  <c:v>17.776815849999998</c:v>
                </c:pt>
                <c:pt idx="1341">
                  <c:v>16.366766720000001</c:v>
                </c:pt>
                <c:pt idx="1342">
                  <c:v>15.93286196</c:v>
                </c:pt>
                <c:pt idx="1343">
                  <c:v>14.76054064</c:v>
                </c:pt>
                <c:pt idx="1344">
                  <c:v>15.608232340000001</c:v>
                </c:pt>
                <c:pt idx="1345">
                  <c:v>17.048774640000001</c:v>
                </c:pt>
                <c:pt idx="1346">
                  <c:v>16.657280839999999</c:v>
                </c:pt>
                <c:pt idx="1347">
                  <c:v>16.19137387</c:v>
                </c:pt>
                <c:pt idx="1348">
                  <c:v>16.860993440000001</c:v>
                </c:pt>
                <c:pt idx="1349">
                  <c:v>16.239064089999999</c:v>
                </c:pt>
                <c:pt idx="1350">
                  <c:v>16.560868540000001</c:v>
                </c:pt>
                <c:pt idx="1351">
                  <c:v>15.34436391</c:v>
                </c:pt>
                <c:pt idx="1352">
                  <c:v>16.276983000000001</c:v>
                </c:pt>
                <c:pt idx="1353">
                  <c:v>16.226286170000002</c:v>
                </c:pt>
                <c:pt idx="1354">
                  <c:v>16.643894209999999</c:v>
                </c:pt>
                <c:pt idx="1355">
                  <c:v>17.007818700000001</c:v>
                </c:pt>
                <c:pt idx="1356">
                  <c:v>16.701632249999999</c:v>
                </c:pt>
                <c:pt idx="1357">
                  <c:v>16.04071896</c:v>
                </c:pt>
                <c:pt idx="1358">
                  <c:v>15.161699909999999</c:v>
                </c:pt>
                <c:pt idx="1359">
                  <c:v>15.991961509999999</c:v>
                </c:pt>
                <c:pt idx="1360">
                  <c:v>16.719818119999999</c:v>
                </c:pt>
                <c:pt idx="1361">
                  <c:v>16.116553379999999</c:v>
                </c:pt>
                <c:pt idx="1362">
                  <c:v>15.642218489999999</c:v>
                </c:pt>
                <c:pt idx="1363">
                  <c:v>16.752804250000001</c:v>
                </c:pt>
                <c:pt idx="1364">
                  <c:v>16.08478246</c:v>
                </c:pt>
                <c:pt idx="1365">
                  <c:v>15.41723318</c:v>
                </c:pt>
                <c:pt idx="1366">
                  <c:v>16.51797762</c:v>
                </c:pt>
                <c:pt idx="1367">
                  <c:v>18.297481229999999</c:v>
                </c:pt>
                <c:pt idx="1368">
                  <c:v>16.099258930000001</c:v>
                </c:pt>
                <c:pt idx="1369">
                  <c:v>16.837964750000001</c:v>
                </c:pt>
                <c:pt idx="1370">
                  <c:v>17.765571250000001</c:v>
                </c:pt>
                <c:pt idx="1371">
                  <c:v>16.078826200000002</c:v>
                </c:pt>
                <c:pt idx="1372">
                  <c:v>16.546902469999999</c:v>
                </c:pt>
                <c:pt idx="1373">
                  <c:v>16.501538109999998</c:v>
                </c:pt>
                <c:pt idx="1374">
                  <c:v>18.018820210000001</c:v>
                </c:pt>
                <c:pt idx="1375">
                  <c:v>17.825475699999998</c:v>
                </c:pt>
                <c:pt idx="1376">
                  <c:v>16.89179927</c:v>
                </c:pt>
                <c:pt idx="1377">
                  <c:v>15.031341019999999</c:v>
                </c:pt>
                <c:pt idx="1378">
                  <c:v>17.07539783</c:v>
                </c:pt>
                <c:pt idx="1379">
                  <c:v>15.450979090000001</c:v>
                </c:pt>
                <c:pt idx="1380">
                  <c:v>17.240806729999999</c:v>
                </c:pt>
                <c:pt idx="1381">
                  <c:v>17.123268209999999</c:v>
                </c:pt>
                <c:pt idx="1382">
                  <c:v>15.14236736</c:v>
                </c:pt>
                <c:pt idx="1383">
                  <c:v>16.409727230000001</c:v>
                </c:pt>
                <c:pt idx="1384">
                  <c:v>17.480891629999999</c:v>
                </c:pt>
                <c:pt idx="1385">
                  <c:v>16.397195499999999</c:v>
                </c:pt>
                <c:pt idx="1386">
                  <c:v>16.533813479999999</c:v>
                </c:pt>
                <c:pt idx="1387">
                  <c:v>16.066998219999999</c:v>
                </c:pt>
                <c:pt idx="1388">
                  <c:v>16.703691809999999</c:v>
                </c:pt>
                <c:pt idx="1389">
                  <c:v>16.237465289999999</c:v>
                </c:pt>
                <c:pt idx="1390">
                  <c:v>16.246245389999999</c:v>
                </c:pt>
                <c:pt idx="1391">
                  <c:v>16.583325179999999</c:v>
                </c:pt>
                <c:pt idx="1392">
                  <c:v>14.78410951</c:v>
                </c:pt>
                <c:pt idx="1393">
                  <c:v>17.270629450000001</c:v>
                </c:pt>
                <c:pt idx="1394">
                  <c:v>14.73829536</c:v>
                </c:pt>
                <c:pt idx="1395">
                  <c:v>16.611022590000001</c:v>
                </c:pt>
                <c:pt idx="1396">
                  <c:v>16.768583069999998</c:v>
                </c:pt>
                <c:pt idx="1397">
                  <c:v>14.9060208</c:v>
                </c:pt>
                <c:pt idx="1398">
                  <c:v>15.31263218</c:v>
                </c:pt>
                <c:pt idx="1399">
                  <c:v>17.000089840000001</c:v>
                </c:pt>
                <c:pt idx="1400">
                  <c:v>16.146518969999999</c:v>
                </c:pt>
                <c:pt idx="1401">
                  <c:v>15.545273330000001</c:v>
                </c:pt>
                <c:pt idx="1402">
                  <c:v>17.201503089999999</c:v>
                </c:pt>
                <c:pt idx="1403">
                  <c:v>17.32356755</c:v>
                </c:pt>
                <c:pt idx="1404">
                  <c:v>15.592015959999999</c:v>
                </c:pt>
                <c:pt idx="1405">
                  <c:v>17.38876243</c:v>
                </c:pt>
                <c:pt idx="1406">
                  <c:v>16.384186329999999</c:v>
                </c:pt>
                <c:pt idx="1407">
                  <c:v>16.09233382</c:v>
                </c:pt>
                <c:pt idx="1408">
                  <c:v>16.545587810000001</c:v>
                </c:pt>
                <c:pt idx="1409">
                  <c:v>15.90002443</c:v>
                </c:pt>
                <c:pt idx="1410">
                  <c:v>16.07249697</c:v>
                </c:pt>
                <c:pt idx="1411">
                  <c:v>17.245274349999999</c:v>
                </c:pt>
                <c:pt idx="1412">
                  <c:v>16.823222810000001</c:v>
                </c:pt>
                <c:pt idx="1413">
                  <c:v>18.19443287</c:v>
                </c:pt>
                <c:pt idx="1414">
                  <c:v>15.864581940000001</c:v>
                </c:pt>
                <c:pt idx="1415">
                  <c:v>15.308243170000001</c:v>
                </c:pt>
                <c:pt idx="1416">
                  <c:v>16.174489609999998</c:v>
                </c:pt>
                <c:pt idx="1417">
                  <c:v>16.546478109999999</c:v>
                </c:pt>
                <c:pt idx="1418">
                  <c:v>15.79186752</c:v>
                </c:pt>
                <c:pt idx="1419">
                  <c:v>16.530005429999999</c:v>
                </c:pt>
                <c:pt idx="1420">
                  <c:v>16.893114669999999</c:v>
                </c:pt>
                <c:pt idx="1421">
                  <c:v>17.230702130000001</c:v>
                </c:pt>
                <c:pt idx="1422">
                  <c:v>15.765710110000001</c:v>
                </c:pt>
                <c:pt idx="1423">
                  <c:v>16.814789600000001</c:v>
                </c:pt>
                <c:pt idx="1424">
                  <c:v>15.974983399999999</c:v>
                </c:pt>
                <c:pt idx="1425">
                  <c:v>16.44077133</c:v>
                </c:pt>
                <c:pt idx="1426">
                  <c:v>16.644765369999998</c:v>
                </c:pt>
                <c:pt idx="1427">
                  <c:v>16.075307420000001</c:v>
                </c:pt>
                <c:pt idx="1428">
                  <c:v>15.452352449999999</c:v>
                </c:pt>
                <c:pt idx="1429">
                  <c:v>16.749725229999999</c:v>
                </c:pt>
                <c:pt idx="1430">
                  <c:v>16.427397389999999</c:v>
                </c:pt>
                <c:pt idx="1431">
                  <c:v>17.649561540000001</c:v>
                </c:pt>
                <c:pt idx="1432">
                  <c:v>15.41726839</c:v>
                </c:pt>
                <c:pt idx="1433">
                  <c:v>16.131586840000001</c:v>
                </c:pt>
                <c:pt idx="1434">
                  <c:v>16.430084310000002</c:v>
                </c:pt>
                <c:pt idx="1435">
                  <c:v>15.843841680000001</c:v>
                </c:pt>
                <c:pt idx="1436">
                  <c:v>16.36368809</c:v>
                </c:pt>
                <c:pt idx="1437">
                  <c:v>16.996503619999999</c:v>
                </c:pt>
                <c:pt idx="1438">
                  <c:v>15.50327214</c:v>
                </c:pt>
                <c:pt idx="1439">
                  <c:v>17.028892070000001</c:v>
                </c:pt>
                <c:pt idx="1440">
                  <c:v>15.553366110000001</c:v>
                </c:pt>
                <c:pt idx="1441">
                  <c:v>17.161369629999999</c:v>
                </c:pt>
                <c:pt idx="1442">
                  <c:v>15.664570080000001</c:v>
                </c:pt>
                <c:pt idx="1443">
                  <c:v>16.571340500000002</c:v>
                </c:pt>
                <c:pt idx="1444">
                  <c:v>15.98900984</c:v>
                </c:pt>
                <c:pt idx="1445">
                  <c:v>16.51649566</c:v>
                </c:pt>
                <c:pt idx="1446">
                  <c:v>17.16005032</c:v>
                </c:pt>
                <c:pt idx="1447">
                  <c:v>17.691860810000001</c:v>
                </c:pt>
                <c:pt idx="1448">
                  <c:v>17.02562485</c:v>
                </c:pt>
                <c:pt idx="1449">
                  <c:v>16.99574982</c:v>
                </c:pt>
                <c:pt idx="1450">
                  <c:v>16.734642409999999</c:v>
                </c:pt>
                <c:pt idx="1451">
                  <c:v>15.77486384</c:v>
                </c:pt>
                <c:pt idx="1452">
                  <c:v>17.801913030000001</c:v>
                </c:pt>
                <c:pt idx="1453">
                  <c:v>15.588749630000001</c:v>
                </c:pt>
                <c:pt idx="1454">
                  <c:v>16.237158319999999</c:v>
                </c:pt>
                <c:pt idx="1455">
                  <c:v>16.53128933</c:v>
                </c:pt>
                <c:pt idx="1456">
                  <c:v>15.41594753</c:v>
                </c:pt>
                <c:pt idx="1457">
                  <c:v>17.43909128</c:v>
                </c:pt>
                <c:pt idx="1458">
                  <c:v>16.249820039999999</c:v>
                </c:pt>
                <c:pt idx="1459">
                  <c:v>17.59541351</c:v>
                </c:pt>
                <c:pt idx="1460">
                  <c:v>17.749348000000001</c:v>
                </c:pt>
                <c:pt idx="1461">
                  <c:v>16.824924119999999</c:v>
                </c:pt>
                <c:pt idx="1462">
                  <c:v>17.66338623</c:v>
                </c:pt>
                <c:pt idx="1463">
                  <c:v>24.699521959999998</c:v>
                </c:pt>
                <c:pt idx="1464">
                  <c:v>24.712453069999999</c:v>
                </c:pt>
                <c:pt idx="1465">
                  <c:v>22.598320510000001</c:v>
                </c:pt>
                <c:pt idx="1466">
                  <c:v>17.39848155</c:v>
                </c:pt>
                <c:pt idx="1467">
                  <c:v>18.13696242</c:v>
                </c:pt>
                <c:pt idx="1468">
                  <c:v>19.779504339999999</c:v>
                </c:pt>
                <c:pt idx="1469">
                  <c:v>18.061192129999998</c:v>
                </c:pt>
                <c:pt idx="1470">
                  <c:v>19.186848860000001</c:v>
                </c:pt>
                <c:pt idx="1471">
                  <c:v>18.89054732</c:v>
                </c:pt>
                <c:pt idx="1472">
                  <c:v>18.969904419999999</c:v>
                </c:pt>
                <c:pt idx="1473">
                  <c:v>19.31255603</c:v>
                </c:pt>
                <c:pt idx="1474">
                  <c:v>18.461256420000002</c:v>
                </c:pt>
                <c:pt idx="1475">
                  <c:v>17.575672730000001</c:v>
                </c:pt>
                <c:pt idx="1476">
                  <c:v>19.37132982</c:v>
                </c:pt>
                <c:pt idx="1477">
                  <c:v>19.484650930000001</c:v>
                </c:pt>
                <c:pt idx="1478">
                  <c:v>18.062445400000001</c:v>
                </c:pt>
                <c:pt idx="1479">
                  <c:v>17.96606727</c:v>
                </c:pt>
                <c:pt idx="1480">
                  <c:v>20.921907839999999</c:v>
                </c:pt>
                <c:pt idx="1481">
                  <c:v>18.40074285</c:v>
                </c:pt>
                <c:pt idx="1482">
                  <c:v>18.04086818</c:v>
                </c:pt>
                <c:pt idx="1483">
                  <c:v>17.660676160000001</c:v>
                </c:pt>
                <c:pt idx="1484">
                  <c:v>19.838922480000001</c:v>
                </c:pt>
                <c:pt idx="1485">
                  <c:v>18.973098329999999</c:v>
                </c:pt>
                <c:pt idx="1486">
                  <c:v>17.042172480000001</c:v>
                </c:pt>
                <c:pt idx="1487">
                  <c:v>18.995642329999999</c:v>
                </c:pt>
                <c:pt idx="1488">
                  <c:v>19.725725180000001</c:v>
                </c:pt>
                <c:pt idx="1489">
                  <c:v>19.6077209</c:v>
                </c:pt>
                <c:pt idx="1490">
                  <c:v>18.690893020000001</c:v>
                </c:pt>
                <c:pt idx="1491">
                  <c:v>19.6166962</c:v>
                </c:pt>
                <c:pt idx="1492">
                  <c:v>19.206320479999999</c:v>
                </c:pt>
                <c:pt idx="1493">
                  <c:v>17.840180220000001</c:v>
                </c:pt>
                <c:pt idx="1494">
                  <c:v>19.34168639</c:v>
                </c:pt>
                <c:pt idx="1495">
                  <c:v>19.6505157</c:v>
                </c:pt>
                <c:pt idx="1496">
                  <c:v>19.520070700000002</c:v>
                </c:pt>
                <c:pt idx="1497">
                  <c:v>18.276815209999999</c:v>
                </c:pt>
                <c:pt idx="1498">
                  <c:v>17.750438330000001</c:v>
                </c:pt>
                <c:pt idx="1499">
                  <c:v>19.361523980000001</c:v>
                </c:pt>
                <c:pt idx="1500">
                  <c:v>19.051316539999998</c:v>
                </c:pt>
                <c:pt idx="1501">
                  <c:v>19.572959019999999</c:v>
                </c:pt>
                <c:pt idx="1502">
                  <c:v>19.206085120000001</c:v>
                </c:pt>
                <c:pt idx="1503">
                  <c:v>17.19167375</c:v>
                </c:pt>
                <c:pt idx="1504">
                  <c:v>17.644986670000002</c:v>
                </c:pt>
                <c:pt idx="1505">
                  <c:v>18.030455549999999</c:v>
                </c:pt>
                <c:pt idx="1506">
                  <c:v>18.388506929999998</c:v>
                </c:pt>
                <c:pt idx="1507">
                  <c:v>19.346351339999998</c:v>
                </c:pt>
                <c:pt idx="1508">
                  <c:v>19.184497069999999</c:v>
                </c:pt>
                <c:pt idx="1509">
                  <c:v>18.85870143</c:v>
                </c:pt>
                <c:pt idx="1510">
                  <c:v>19.172835419999998</c:v>
                </c:pt>
                <c:pt idx="1511">
                  <c:v>19.06430645</c:v>
                </c:pt>
                <c:pt idx="1512">
                  <c:v>19.019369380000001</c:v>
                </c:pt>
                <c:pt idx="1513">
                  <c:v>19.361418839999999</c:v>
                </c:pt>
                <c:pt idx="1514">
                  <c:v>19.406072890000001</c:v>
                </c:pt>
                <c:pt idx="1515">
                  <c:v>17.494091820000001</c:v>
                </c:pt>
                <c:pt idx="1516">
                  <c:v>18.94078927</c:v>
                </c:pt>
                <c:pt idx="1517">
                  <c:v>19.29469795</c:v>
                </c:pt>
                <c:pt idx="1518">
                  <c:v>19.01936465</c:v>
                </c:pt>
                <c:pt idx="1519">
                  <c:v>17.65034193</c:v>
                </c:pt>
                <c:pt idx="1520">
                  <c:v>18.889629599999999</c:v>
                </c:pt>
                <c:pt idx="1521">
                  <c:v>19.336361440000001</c:v>
                </c:pt>
                <c:pt idx="1522">
                  <c:v>19.581201709999998</c:v>
                </c:pt>
                <c:pt idx="1523">
                  <c:v>19.831177740000001</c:v>
                </c:pt>
                <c:pt idx="1524">
                  <c:v>18.301328560000002</c:v>
                </c:pt>
                <c:pt idx="1525">
                  <c:v>18.7778609</c:v>
                </c:pt>
                <c:pt idx="1526">
                  <c:v>19.489772859999999</c:v>
                </c:pt>
                <c:pt idx="1527">
                  <c:v>18.142113030000001</c:v>
                </c:pt>
                <c:pt idx="1528">
                  <c:v>17.642169240000001</c:v>
                </c:pt>
                <c:pt idx="1529">
                  <c:v>19.004189830000001</c:v>
                </c:pt>
                <c:pt idx="1530">
                  <c:v>20.11271438</c:v>
                </c:pt>
                <c:pt idx="1531">
                  <c:v>19.81180247</c:v>
                </c:pt>
                <c:pt idx="1532">
                  <c:v>18.59359122</c:v>
                </c:pt>
                <c:pt idx="1533">
                  <c:v>17.970239320000001</c:v>
                </c:pt>
                <c:pt idx="1534">
                  <c:v>19.37811752</c:v>
                </c:pt>
                <c:pt idx="1535">
                  <c:v>19.225718560000001</c:v>
                </c:pt>
                <c:pt idx="1536">
                  <c:v>19.020707040000001</c:v>
                </c:pt>
                <c:pt idx="1537">
                  <c:v>19.732725760000001</c:v>
                </c:pt>
                <c:pt idx="1538">
                  <c:v>18.99330153</c:v>
                </c:pt>
                <c:pt idx="1539">
                  <c:v>19.214049750000001</c:v>
                </c:pt>
                <c:pt idx="1540">
                  <c:v>17.604543320000001</c:v>
                </c:pt>
                <c:pt idx="1541">
                  <c:v>18.302270719999999</c:v>
                </c:pt>
                <c:pt idx="1542">
                  <c:v>19.487816970000001</c:v>
                </c:pt>
                <c:pt idx="1543">
                  <c:v>19.213045210000001</c:v>
                </c:pt>
                <c:pt idx="1544">
                  <c:v>18.215393689999999</c:v>
                </c:pt>
                <c:pt idx="1545">
                  <c:v>19.641824840000002</c:v>
                </c:pt>
                <c:pt idx="1546">
                  <c:v>18.281222589999999</c:v>
                </c:pt>
                <c:pt idx="1547">
                  <c:v>18.728958259999999</c:v>
                </c:pt>
                <c:pt idx="1548">
                  <c:v>18.402984490000001</c:v>
                </c:pt>
                <c:pt idx="1549">
                  <c:v>16.685438479999998</c:v>
                </c:pt>
                <c:pt idx="1550">
                  <c:v>18.54192887</c:v>
                </c:pt>
                <c:pt idx="1551">
                  <c:v>19.692123309999999</c:v>
                </c:pt>
                <c:pt idx="1552">
                  <c:v>18.12245034</c:v>
                </c:pt>
                <c:pt idx="1553">
                  <c:v>18.588994039999999</c:v>
                </c:pt>
                <c:pt idx="1554">
                  <c:v>18.246617499999999</c:v>
                </c:pt>
                <c:pt idx="1555">
                  <c:v>17.955037659999999</c:v>
                </c:pt>
                <c:pt idx="1556">
                  <c:v>18.124704250000001</c:v>
                </c:pt>
                <c:pt idx="1557">
                  <c:v>19.296023850000001</c:v>
                </c:pt>
                <c:pt idx="1558">
                  <c:v>17.748049219999999</c:v>
                </c:pt>
                <c:pt idx="1559">
                  <c:v>19.03519725</c:v>
                </c:pt>
                <c:pt idx="1560">
                  <c:v>19.33359858</c:v>
                </c:pt>
                <c:pt idx="1561">
                  <c:v>18.04499903</c:v>
                </c:pt>
                <c:pt idx="1562">
                  <c:v>18.120623380000001</c:v>
                </c:pt>
                <c:pt idx="1563">
                  <c:v>19.174630860000001</c:v>
                </c:pt>
                <c:pt idx="1564">
                  <c:v>19.36307944</c:v>
                </c:pt>
                <c:pt idx="1565">
                  <c:v>18.40613437</c:v>
                </c:pt>
                <c:pt idx="1566">
                  <c:v>18.148218270000001</c:v>
                </c:pt>
                <c:pt idx="1567">
                  <c:v>18.578215969999999</c:v>
                </c:pt>
                <c:pt idx="1568">
                  <c:v>18.852127469999999</c:v>
                </c:pt>
                <c:pt idx="1569">
                  <c:v>18.386607909999999</c:v>
                </c:pt>
                <c:pt idx="1570">
                  <c:v>18.762460300000001</c:v>
                </c:pt>
                <c:pt idx="1571">
                  <c:v>18.359963539999999</c:v>
                </c:pt>
                <c:pt idx="1572">
                  <c:v>19.92747821</c:v>
                </c:pt>
                <c:pt idx="1573">
                  <c:v>19.213234880000002</c:v>
                </c:pt>
                <c:pt idx="1574">
                  <c:v>18.086558700000001</c:v>
                </c:pt>
                <c:pt idx="1575">
                  <c:v>18.24022467</c:v>
                </c:pt>
                <c:pt idx="1576">
                  <c:v>17.371602899999999</c:v>
                </c:pt>
                <c:pt idx="1577">
                  <c:v>18.373053590000001</c:v>
                </c:pt>
                <c:pt idx="1578">
                  <c:v>18.8713707</c:v>
                </c:pt>
                <c:pt idx="1579">
                  <c:v>18.7411393</c:v>
                </c:pt>
                <c:pt idx="1580">
                  <c:v>17.959137460000001</c:v>
                </c:pt>
                <c:pt idx="1581">
                  <c:v>19.03897005</c:v>
                </c:pt>
                <c:pt idx="1582">
                  <c:v>18.97033167</c:v>
                </c:pt>
                <c:pt idx="1583">
                  <c:v>17.385108760000001</c:v>
                </c:pt>
                <c:pt idx="1584">
                  <c:v>18.511216439999998</c:v>
                </c:pt>
                <c:pt idx="1585">
                  <c:v>18.990167679999999</c:v>
                </c:pt>
                <c:pt idx="1586">
                  <c:v>18.295078180000001</c:v>
                </c:pt>
                <c:pt idx="1587">
                  <c:v>18.728354150000001</c:v>
                </c:pt>
                <c:pt idx="1588">
                  <c:v>18.26681138</c:v>
                </c:pt>
                <c:pt idx="1589">
                  <c:v>18.205683619999999</c:v>
                </c:pt>
                <c:pt idx="1590">
                  <c:v>18.606483959999998</c:v>
                </c:pt>
                <c:pt idx="1591">
                  <c:v>18.97034794</c:v>
                </c:pt>
                <c:pt idx="1592">
                  <c:v>19.93287226</c:v>
                </c:pt>
                <c:pt idx="1593">
                  <c:v>18.58919006</c:v>
                </c:pt>
                <c:pt idx="1594">
                  <c:v>18.667458580000002</c:v>
                </c:pt>
                <c:pt idx="1595">
                  <c:v>18.999114169999999</c:v>
                </c:pt>
                <c:pt idx="1596">
                  <c:v>19.343243279999999</c:v>
                </c:pt>
                <c:pt idx="1597">
                  <c:v>18.849912929999999</c:v>
                </c:pt>
                <c:pt idx="1598">
                  <c:v>19.407948279999999</c:v>
                </c:pt>
                <c:pt idx="1599">
                  <c:v>18.911207780000002</c:v>
                </c:pt>
                <c:pt idx="1600">
                  <c:v>21.786459220000001</c:v>
                </c:pt>
                <c:pt idx="1601">
                  <c:v>22.719553340000001</c:v>
                </c:pt>
                <c:pt idx="1602">
                  <c:v>24.580335770000001</c:v>
                </c:pt>
                <c:pt idx="1603">
                  <c:v>26.291823619999999</c:v>
                </c:pt>
                <c:pt idx="1604">
                  <c:v>27.43672947</c:v>
                </c:pt>
                <c:pt idx="1605">
                  <c:v>25.503713220000002</c:v>
                </c:pt>
                <c:pt idx="1606">
                  <c:v>25.48102222</c:v>
                </c:pt>
                <c:pt idx="1607">
                  <c:v>26.426637750000001</c:v>
                </c:pt>
                <c:pt idx="1608">
                  <c:v>26.257460909999999</c:v>
                </c:pt>
                <c:pt idx="1609">
                  <c:v>26.102046099999999</c:v>
                </c:pt>
                <c:pt idx="1610">
                  <c:v>26.27386989</c:v>
                </c:pt>
                <c:pt idx="1611">
                  <c:v>26.75146539</c:v>
                </c:pt>
                <c:pt idx="1612">
                  <c:v>28.005372569999999</c:v>
                </c:pt>
                <c:pt idx="1613">
                  <c:v>26.224876219999999</c:v>
                </c:pt>
                <c:pt idx="1614">
                  <c:v>26.33242701</c:v>
                </c:pt>
                <c:pt idx="1615">
                  <c:v>25.002617650000001</c:v>
                </c:pt>
                <c:pt idx="1616">
                  <c:v>27.16487712</c:v>
                </c:pt>
                <c:pt idx="1617">
                  <c:v>27.06367101</c:v>
                </c:pt>
                <c:pt idx="1618">
                  <c:v>27.52536641</c:v>
                </c:pt>
                <c:pt idx="1619">
                  <c:v>26.873650609999999</c:v>
                </c:pt>
                <c:pt idx="1620">
                  <c:v>19.759885430000001</c:v>
                </c:pt>
                <c:pt idx="1621">
                  <c:v>18.891902129999998</c:v>
                </c:pt>
                <c:pt idx="1622">
                  <c:v>19.37883983</c:v>
                </c:pt>
                <c:pt idx="1623">
                  <c:v>20.29078226</c:v>
                </c:pt>
                <c:pt idx="1624">
                  <c:v>19.17009346</c:v>
                </c:pt>
                <c:pt idx="1625">
                  <c:v>18.433430999999999</c:v>
                </c:pt>
                <c:pt idx="1626">
                  <c:v>19.555912190000001</c:v>
                </c:pt>
                <c:pt idx="1627">
                  <c:v>20.843072150000001</c:v>
                </c:pt>
                <c:pt idx="1628">
                  <c:v>20.563585660000001</c:v>
                </c:pt>
                <c:pt idx="1629">
                  <c:v>19.185047059999999</c:v>
                </c:pt>
                <c:pt idx="1630">
                  <c:v>19.962841470000001</c:v>
                </c:pt>
                <c:pt idx="1631">
                  <c:v>19.483923600000001</c:v>
                </c:pt>
                <c:pt idx="1632">
                  <c:v>20.414483839999999</c:v>
                </c:pt>
                <c:pt idx="1633">
                  <c:v>19.049263109999998</c:v>
                </c:pt>
                <c:pt idx="1634">
                  <c:v>18.712391499999999</c:v>
                </c:pt>
                <c:pt idx="1635">
                  <c:v>18.27049783</c:v>
                </c:pt>
                <c:pt idx="1636">
                  <c:v>17.992449709999999</c:v>
                </c:pt>
                <c:pt idx="1637">
                  <c:v>19.171393519999999</c:v>
                </c:pt>
                <c:pt idx="1638">
                  <c:v>19.35945654</c:v>
                </c:pt>
                <c:pt idx="1639">
                  <c:v>19.31939435</c:v>
                </c:pt>
                <c:pt idx="1640">
                  <c:v>20.72494476</c:v>
                </c:pt>
                <c:pt idx="1641">
                  <c:v>20.670648979999999</c:v>
                </c:pt>
                <c:pt idx="1642">
                  <c:v>20.008814019999999</c:v>
                </c:pt>
                <c:pt idx="1643">
                  <c:v>20.270787039999998</c:v>
                </c:pt>
                <c:pt idx="1644">
                  <c:v>19.61916446</c:v>
                </c:pt>
                <c:pt idx="1645">
                  <c:v>21.18842974</c:v>
                </c:pt>
                <c:pt idx="1646">
                  <c:v>18.494227590000001</c:v>
                </c:pt>
                <c:pt idx="1647">
                  <c:v>18.437076780000002</c:v>
                </c:pt>
                <c:pt idx="1648">
                  <c:v>19.936571570000002</c:v>
                </c:pt>
                <c:pt idx="1649">
                  <c:v>19.933965400000002</c:v>
                </c:pt>
                <c:pt idx="1650">
                  <c:v>19.053574260000001</c:v>
                </c:pt>
                <c:pt idx="1651">
                  <c:v>17.597571500000001</c:v>
                </c:pt>
                <c:pt idx="1652">
                  <c:v>19.118342290000001</c:v>
                </c:pt>
                <c:pt idx="1653">
                  <c:v>21.272777640000001</c:v>
                </c:pt>
                <c:pt idx="1654">
                  <c:v>19.699882880000001</c:v>
                </c:pt>
                <c:pt idx="1655">
                  <c:v>19.95074271</c:v>
                </c:pt>
                <c:pt idx="1656">
                  <c:v>19.806863839999998</c:v>
                </c:pt>
                <c:pt idx="1657">
                  <c:v>19.766910679999999</c:v>
                </c:pt>
                <c:pt idx="1658">
                  <c:v>19.622727749999999</c:v>
                </c:pt>
                <c:pt idx="1659">
                  <c:v>20.244583949999999</c:v>
                </c:pt>
                <c:pt idx="1660">
                  <c:v>17.62168754</c:v>
                </c:pt>
                <c:pt idx="1661">
                  <c:v>18.537207680000002</c:v>
                </c:pt>
                <c:pt idx="1662">
                  <c:v>19.593273709999998</c:v>
                </c:pt>
                <c:pt idx="1663">
                  <c:v>19.804310480000002</c:v>
                </c:pt>
                <c:pt idx="1664">
                  <c:v>19.075423099999998</c:v>
                </c:pt>
                <c:pt idx="1665">
                  <c:v>19.000991339999999</c:v>
                </c:pt>
                <c:pt idx="1666">
                  <c:v>21.119420550000001</c:v>
                </c:pt>
                <c:pt idx="1667">
                  <c:v>21.37079228</c:v>
                </c:pt>
                <c:pt idx="1668">
                  <c:v>24.912796499999999</c:v>
                </c:pt>
                <c:pt idx="1669">
                  <c:v>28.743125729999999</c:v>
                </c:pt>
                <c:pt idx="1670">
                  <c:v>29.51563367</c:v>
                </c:pt>
                <c:pt idx="1671">
                  <c:v>29.81267519</c:v>
                </c:pt>
                <c:pt idx="1672">
                  <c:v>30.081864159999999</c:v>
                </c:pt>
                <c:pt idx="1673">
                  <c:v>28.623392200000001</c:v>
                </c:pt>
                <c:pt idx="1674">
                  <c:v>29.23244287</c:v>
                </c:pt>
                <c:pt idx="1675">
                  <c:v>26.926785590000001</c:v>
                </c:pt>
                <c:pt idx="1676">
                  <c:v>26.41663445</c:v>
                </c:pt>
                <c:pt idx="1677">
                  <c:v>23.832601780000001</c:v>
                </c:pt>
                <c:pt idx="1678">
                  <c:v>22.109197500000001</c:v>
                </c:pt>
                <c:pt idx="1679">
                  <c:v>22.113705459999998</c:v>
                </c:pt>
                <c:pt idx="1680">
                  <c:v>21.514100249999998</c:v>
                </c:pt>
                <c:pt idx="1681">
                  <c:v>20.249036650000001</c:v>
                </c:pt>
                <c:pt idx="1682">
                  <c:v>19.815452709999999</c:v>
                </c:pt>
                <c:pt idx="1683">
                  <c:v>16.156533660000001</c:v>
                </c:pt>
                <c:pt idx="1684">
                  <c:v>15.13426557</c:v>
                </c:pt>
                <c:pt idx="1685">
                  <c:v>13.934408100000001</c:v>
                </c:pt>
                <c:pt idx="1686">
                  <c:v>10.95350752</c:v>
                </c:pt>
                <c:pt idx="1687">
                  <c:v>10.678502229999999</c:v>
                </c:pt>
                <c:pt idx="1688">
                  <c:v>10.18937201</c:v>
                </c:pt>
                <c:pt idx="1689">
                  <c:v>8.8566195099999998</c:v>
                </c:pt>
                <c:pt idx="1690">
                  <c:v>8.0399780700000001</c:v>
                </c:pt>
                <c:pt idx="1691">
                  <c:v>8.28532023</c:v>
                </c:pt>
                <c:pt idx="1692">
                  <c:v>5.4664990900000001</c:v>
                </c:pt>
                <c:pt idx="1693">
                  <c:v>6.0406711800000004</c:v>
                </c:pt>
                <c:pt idx="1694">
                  <c:v>4.9559478300000004</c:v>
                </c:pt>
                <c:pt idx="1695">
                  <c:v>6.1811699000000004</c:v>
                </c:pt>
                <c:pt idx="1696">
                  <c:v>5.9029651799999998</c:v>
                </c:pt>
                <c:pt idx="1697">
                  <c:v>5.8999502599999998</c:v>
                </c:pt>
                <c:pt idx="1698">
                  <c:v>6.5209766299999998</c:v>
                </c:pt>
                <c:pt idx="1699">
                  <c:v>4.6696083100000001</c:v>
                </c:pt>
                <c:pt idx="1700">
                  <c:v>5.8972147000000001</c:v>
                </c:pt>
                <c:pt idx="1701">
                  <c:v>5.8845929400000001</c:v>
                </c:pt>
                <c:pt idx="1702">
                  <c:v>5.4235544400000002</c:v>
                </c:pt>
                <c:pt idx="1703">
                  <c:v>5.5435171700000003</c:v>
                </c:pt>
                <c:pt idx="1704">
                  <c:v>5.4390454999999998</c:v>
                </c:pt>
                <c:pt idx="1705">
                  <c:v>6.0547862200000004</c:v>
                </c:pt>
                <c:pt idx="1706">
                  <c:v>5.6425147300000003</c:v>
                </c:pt>
                <c:pt idx="1707">
                  <c:v>7.06039029</c:v>
                </c:pt>
                <c:pt idx="1708">
                  <c:v>6.2286183700000004</c:v>
                </c:pt>
                <c:pt idx="1709">
                  <c:v>6.6842260700000002</c:v>
                </c:pt>
                <c:pt idx="1710">
                  <c:v>4.6986562999999997</c:v>
                </c:pt>
                <c:pt idx="1711">
                  <c:v>5.4768771699999999</c:v>
                </c:pt>
                <c:pt idx="1712">
                  <c:v>4.18528229</c:v>
                </c:pt>
                <c:pt idx="1713">
                  <c:v>5.5947300599999998</c:v>
                </c:pt>
                <c:pt idx="1714">
                  <c:v>6.3672618700000001</c:v>
                </c:pt>
                <c:pt idx="1715">
                  <c:v>6.0238923199999999</c:v>
                </c:pt>
                <c:pt idx="1716">
                  <c:v>5.1081866600000003</c:v>
                </c:pt>
                <c:pt idx="1717">
                  <c:v>5.5915634299999999</c:v>
                </c:pt>
                <c:pt idx="1718">
                  <c:v>4.9547822200000002</c:v>
                </c:pt>
                <c:pt idx="1719">
                  <c:v>5.7746584299999997</c:v>
                </c:pt>
                <c:pt idx="1720">
                  <c:v>4.8321469400000003</c:v>
                </c:pt>
                <c:pt idx="1721">
                  <c:v>5.6204097400000004</c:v>
                </c:pt>
                <c:pt idx="1722">
                  <c:v>6.4265213299999999</c:v>
                </c:pt>
                <c:pt idx="1723">
                  <c:v>7.6042130500000003</c:v>
                </c:pt>
                <c:pt idx="1724">
                  <c:v>4.46072939</c:v>
                </c:pt>
                <c:pt idx="1725">
                  <c:v>6.03938869</c:v>
                </c:pt>
                <c:pt idx="1726">
                  <c:v>5.7935692899999998</c:v>
                </c:pt>
                <c:pt idx="1727">
                  <c:v>6.0574082599999999</c:v>
                </c:pt>
                <c:pt idx="1728">
                  <c:v>4.2794559000000003</c:v>
                </c:pt>
                <c:pt idx="1729">
                  <c:v>6.0190382400000004</c:v>
                </c:pt>
                <c:pt idx="1730">
                  <c:v>5.1118855300000003</c:v>
                </c:pt>
                <c:pt idx="1731">
                  <c:v>4.1997831899999998</c:v>
                </c:pt>
                <c:pt idx="1732">
                  <c:v>4.2016199399999996</c:v>
                </c:pt>
                <c:pt idx="1733">
                  <c:v>5.3017424999999996</c:v>
                </c:pt>
                <c:pt idx="1734">
                  <c:v>6.0219253200000002</c:v>
                </c:pt>
                <c:pt idx="1735">
                  <c:v>4.7552419700000002</c:v>
                </c:pt>
                <c:pt idx="1736">
                  <c:v>4.69458135</c:v>
                </c:pt>
                <c:pt idx="1737">
                  <c:v>4.8063904300000004</c:v>
                </c:pt>
                <c:pt idx="1738">
                  <c:v>6.4534732300000002</c:v>
                </c:pt>
                <c:pt idx="1739">
                  <c:v>5.7802391100000001</c:v>
                </c:pt>
                <c:pt idx="1740">
                  <c:v>5.7569139800000002</c:v>
                </c:pt>
                <c:pt idx="1741">
                  <c:v>5.9176019000000002</c:v>
                </c:pt>
                <c:pt idx="1742">
                  <c:v>5.9972442600000004</c:v>
                </c:pt>
                <c:pt idx="1743">
                  <c:v>5.5777636700000004</c:v>
                </c:pt>
                <c:pt idx="1744">
                  <c:v>5.0926131400000001</c:v>
                </c:pt>
                <c:pt idx="1745">
                  <c:v>5.5596334900000004</c:v>
                </c:pt>
                <c:pt idx="1746">
                  <c:v>4.83574489</c:v>
                </c:pt>
                <c:pt idx="1747">
                  <c:v>7.3560079900000002</c:v>
                </c:pt>
                <c:pt idx="1748">
                  <c:v>5.8404982800000003</c:v>
                </c:pt>
                <c:pt idx="1749">
                  <c:v>5.5463962999999996</c:v>
                </c:pt>
                <c:pt idx="1750">
                  <c:v>5.69974487</c:v>
                </c:pt>
                <c:pt idx="1751">
                  <c:v>6.6851273200000003</c:v>
                </c:pt>
                <c:pt idx="1752">
                  <c:v>3.5804967599999999</c:v>
                </c:pt>
                <c:pt idx="1753">
                  <c:v>5.6053764199999998</c:v>
                </c:pt>
                <c:pt idx="1754">
                  <c:v>5.2777105100000004</c:v>
                </c:pt>
                <c:pt idx="1755">
                  <c:v>5.4227962999999999</c:v>
                </c:pt>
                <c:pt idx="1756">
                  <c:v>5.3246037399999997</c:v>
                </c:pt>
                <c:pt idx="1757">
                  <c:v>4.2168777400000002</c:v>
                </c:pt>
                <c:pt idx="1758">
                  <c:v>5.0016577599999996</c:v>
                </c:pt>
                <c:pt idx="1759">
                  <c:v>6.0375887400000003</c:v>
                </c:pt>
                <c:pt idx="1760">
                  <c:v>4.9704189899999998</c:v>
                </c:pt>
                <c:pt idx="1761">
                  <c:v>5.2033607000000002</c:v>
                </c:pt>
                <c:pt idx="1762">
                  <c:v>6.4846788499999999</c:v>
                </c:pt>
                <c:pt idx="1763">
                  <c:v>5.8701531600000001</c:v>
                </c:pt>
                <c:pt idx="1764">
                  <c:v>3.5193608200000002</c:v>
                </c:pt>
                <c:pt idx="1765">
                  <c:v>5.1223730200000004</c:v>
                </c:pt>
                <c:pt idx="1766">
                  <c:v>5.4686046099999999</c:v>
                </c:pt>
                <c:pt idx="1767">
                  <c:v>4.9532320700000003</c:v>
                </c:pt>
                <c:pt idx="1768">
                  <c:v>5.40286475</c:v>
                </c:pt>
                <c:pt idx="1769">
                  <c:v>5.2332142299999997</c:v>
                </c:pt>
                <c:pt idx="1770">
                  <c:v>5.6229778799999997</c:v>
                </c:pt>
                <c:pt idx="1771">
                  <c:v>6.0382629100000003</c:v>
                </c:pt>
                <c:pt idx="1772">
                  <c:v>5.4254271599999999</c:v>
                </c:pt>
                <c:pt idx="1773">
                  <c:v>4.4620350000000002</c:v>
                </c:pt>
                <c:pt idx="1774">
                  <c:v>6.1608046099999996</c:v>
                </c:pt>
                <c:pt idx="1775">
                  <c:v>8.1902055399999991</c:v>
                </c:pt>
                <c:pt idx="1776">
                  <c:v>22.576647619999999</c:v>
                </c:pt>
                <c:pt idx="1777">
                  <c:v>22.156910029999999</c:v>
                </c:pt>
                <c:pt idx="1778">
                  <c:v>23.05761845</c:v>
                </c:pt>
                <c:pt idx="1779">
                  <c:v>21.04176859</c:v>
                </c:pt>
                <c:pt idx="1780">
                  <c:v>21.76841172</c:v>
                </c:pt>
                <c:pt idx="1781">
                  <c:v>21.475333679999999</c:v>
                </c:pt>
                <c:pt idx="1782">
                  <c:v>23.043548730000001</c:v>
                </c:pt>
                <c:pt idx="1783">
                  <c:v>21.727724609999999</c:v>
                </c:pt>
                <c:pt idx="1784">
                  <c:v>22.727768170000001</c:v>
                </c:pt>
                <c:pt idx="1785">
                  <c:v>22.15987496</c:v>
                </c:pt>
                <c:pt idx="1786">
                  <c:v>23.161730649999999</c:v>
                </c:pt>
                <c:pt idx="1787">
                  <c:v>22.696614149999998</c:v>
                </c:pt>
                <c:pt idx="1788">
                  <c:v>22.582990200000001</c:v>
                </c:pt>
                <c:pt idx="1789">
                  <c:v>24.73461601</c:v>
                </c:pt>
                <c:pt idx="1790">
                  <c:v>25.75635784</c:v>
                </c:pt>
                <c:pt idx="1791">
                  <c:v>24.12209751</c:v>
                </c:pt>
                <c:pt idx="1792">
                  <c:v>24.673476969999999</c:v>
                </c:pt>
                <c:pt idx="1793">
                  <c:v>22.927535410000001</c:v>
                </c:pt>
                <c:pt idx="1794">
                  <c:v>23.438800820000001</c:v>
                </c:pt>
                <c:pt idx="1795">
                  <c:v>21.783234279999999</c:v>
                </c:pt>
                <c:pt idx="1796">
                  <c:v>21.07650872</c:v>
                </c:pt>
                <c:pt idx="1797">
                  <c:v>19.45949397</c:v>
                </c:pt>
                <c:pt idx="1798">
                  <c:v>18.981725560000001</c:v>
                </c:pt>
                <c:pt idx="1799">
                  <c:v>18.349674780000001</c:v>
                </c:pt>
                <c:pt idx="1800">
                  <c:v>18.9496644</c:v>
                </c:pt>
                <c:pt idx="1801">
                  <c:v>15.951296210000001</c:v>
                </c:pt>
                <c:pt idx="1802">
                  <c:v>13.231224940000001</c:v>
                </c:pt>
                <c:pt idx="1803">
                  <c:v>12.33412643</c:v>
                </c:pt>
                <c:pt idx="1804">
                  <c:v>12.87714132</c:v>
                </c:pt>
                <c:pt idx="1805">
                  <c:v>10.169249819999999</c:v>
                </c:pt>
                <c:pt idx="1806">
                  <c:v>8.7107822000000006</c:v>
                </c:pt>
                <c:pt idx="1807">
                  <c:v>8.0308649699999997</c:v>
                </c:pt>
                <c:pt idx="1808">
                  <c:v>5.6362789700000002</c:v>
                </c:pt>
                <c:pt idx="1809">
                  <c:v>5.90182903</c:v>
                </c:pt>
                <c:pt idx="1810">
                  <c:v>4.3512464399999997</c:v>
                </c:pt>
                <c:pt idx="1811">
                  <c:v>4.5275478199999997</c:v>
                </c:pt>
                <c:pt idx="1812">
                  <c:v>3.25449118</c:v>
                </c:pt>
                <c:pt idx="1813">
                  <c:v>1.84491534</c:v>
                </c:pt>
                <c:pt idx="1814">
                  <c:v>4.2732178300000001</c:v>
                </c:pt>
                <c:pt idx="1815">
                  <c:v>2.9401581499999998</c:v>
                </c:pt>
                <c:pt idx="1816">
                  <c:v>3.28437219</c:v>
                </c:pt>
                <c:pt idx="1817">
                  <c:v>3.0649885700000001</c:v>
                </c:pt>
                <c:pt idx="1818">
                  <c:v>3.2338871899999999</c:v>
                </c:pt>
                <c:pt idx="1819">
                  <c:v>4.2113890400000003</c:v>
                </c:pt>
                <c:pt idx="1820">
                  <c:v>3.3623464300000001</c:v>
                </c:pt>
                <c:pt idx="1821">
                  <c:v>2.0484617300000001</c:v>
                </c:pt>
                <c:pt idx="1822">
                  <c:v>3.8660484500000001</c:v>
                </c:pt>
                <c:pt idx="1823">
                  <c:v>2.9450607400000002</c:v>
                </c:pt>
                <c:pt idx="1824">
                  <c:v>3.0020888000000001</c:v>
                </c:pt>
                <c:pt idx="1825">
                  <c:v>4.02591492</c:v>
                </c:pt>
                <c:pt idx="1826">
                  <c:v>2.96038172</c:v>
                </c:pt>
                <c:pt idx="1827">
                  <c:v>1.7268731799999999</c:v>
                </c:pt>
                <c:pt idx="1828">
                  <c:v>4.0352519300000003</c:v>
                </c:pt>
                <c:pt idx="1829">
                  <c:v>2.3488777299999999</c:v>
                </c:pt>
                <c:pt idx="1830">
                  <c:v>1.8562308599999999</c:v>
                </c:pt>
                <c:pt idx="1831">
                  <c:v>4.6183402600000001</c:v>
                </c:pt>
                <c:pt idx="1832">
                  <c:v>3.3981265</c:v>
                </c:pt>
                <c:pt idx="1833">
                  <c:v>3.5704357199999999</c:v>
                </c:pt>
                <c:pt idx="1834">
                  <c:v>2.89888345</c:v>
                </c:pt>
                <c:pt idx="1835">
                  <c:v>2.5980598800000001</c:v>
                </c:pt>
                <c:pt idx="1836">
                  <c:v>3.2919121800000002</c:v>
                </c:pt>
                <c:pt idx="1837">
                  <c:v>2.1643381900000001</c:v>
                </c:pt>
                <c:pt idx="1838">
                  <c:v>2.1383899899999999</c:v>
                </c:pt>
                <c:pt idx="1839">
                  <c:v>2.3411142900000002</c:v>
                </c:pt>
                <c:pt idx="1840">
                  <c:v>3.9457504700000001</c:v>
                </c:pt>
                <c:pt idx="1841">
                  <c:v>4.2320071099999996</c:v>
                </c:pt>
                <c:pt idx="1842">
                  <c:v>3.7745358499999999</c:v>
                </c:pt>
                <c:pt idx="1843">
                  <c:v>3.6857249699999999</c:v>
                </c:pt>
                <c:pt idx="1844">
                  <c:v>3.6962274599999998</c:v>
                </c:pt>
                <c:pt idx="1845">
                  <c:v>2.2817828800000002</c:v>
                </c:pt>
                <c:pt idx="1846">
                  <c:v>3.96926077</c:v>
                </c:pt>
                <c:pt idx="1847">
                  <c:v>1.57268104</c:v>
                </c:pt>
                <c:pt idx="1848">
                  <c:v>3.5842181000000002</c:v>
                </c:pt>
                <c:pt idx="1849">
                  <c:v>3.4260894</c:v>
                </c:pt>
                <c:pt idx="1850">
                  <c:v>2.3184776999999999</c:v>
                </c:pt>
                <c:pt idx="1851">
                  <c:v>3.2779843899999999</c:v>
                </c:pt>
                <c:pt idx="1852">
                  <c:v>4.0390639500000001</c:v>
                </c:pt>
                <c:pt idx="1853">
                  <c:v>2.8942829699999999</c:v>
                </c:pt>
                <c:pt idx="1854">
                  <c:v>3.2332773499999998</c:v>
                </c:pt>
                <c:pt idx="1855">
                  <c:v>3.6626698800000002</c:v>
                </c:pt>
                <c:pt idx="1856">
                  <c:v>3.2948164900000001</c:v>
                </c:pt>
                <c:pt idx="1857">
                  <c:v>2.9475305399999998</c:v>
                </c:pt>
                <c:pt idx="1858">
                  <c:v>3.2613448900000002</c:v>
                </c:pt>
                <c:pt idx="1859">
                  <c:v>4.3520042700000001</c:v>
                </c:pt>
                <c:pt idx="1860">
                  <c:v>3.43494835</c:v>
                </c:pt>
                <c:pt idx="1861">
                  <c:v>3.8451115599999999</c:v>
                </c:pt>
                <c:pt idx="1862">
                  <c:v>2.95519299</c:v>
                </c:pt>
                <c:pt idx="1863">
                  <c:v>3.7789303400000001</c:v>
                </c:pt>
                <c:pt idx="1864">
                  <c:v>3.1282340099999999</c:v>
                </c:pt>
                <c:pt idx="1865">
                  <c:v>2.86297537</c:v>
                </c:pt>
                <c:pt idx="1866">
                  <c:v>3.5242602600000001</c:v>
                </c:pt>
                <c:pt idx="1867">
                  <c:v>3.5400565400000001</c:v>
                </c:pt>
                <c:pt idx="1868">
                  <c:v>2.6620633300000001</c:v>
                </c:pt>
                <c:pt idx="1869">
                  <c:v>2.6576045599999998</c:v>
                </c:pt>
                <c:pt idx="1870">
                  <c:v>8.6595935599999994</c:v>
                </c:pt>
                <c:pt idx="1871">
                  <c:v>14.20316283</c:v>
                </c:pt>
                <c:pt idx="1872">
                  <c:v>15.88718019</c:v>
                </c:pt>
                <c:pt idx="1873">
                  <c:v>15.917494810000001</c:v>
                </c:pt>
                <c:pt idx="1874">
                  <c:v>16.225758559999999</c:v>
                </c:pt>
                <c:pt idx="1875">
                  <c:v>15.28505219</c:v>
                </c:pt>
                <c:pt idx="1876">
                  <c:v>15.917099</c:v>
                </c:pt>
                <c:pt idx="1877">
                  <c:v>15.88395701</c:v>
                </c:pt>
                <c:pt idx="1878">
                  <c:v>16.846595900000001</c:v>
                </c:pt>
                <c:pt idx="1879">
                  <c:v>16.258395459999999</c:v>
                </c:pt>
                <c:pt idx="1880">
                  <c:v>16.34169357</c:v>
                </c:pt>
                <c:pt idx="1881">
                  <c:v>17.035349750000002</c:v>
                </c:pt>
                <c:pt idx="1882">
                  <c:v>16.091177089999999</c:v>
                </c:pt>
                <c:pt idx="1883">
                  <c:v>15.2939639</c:v>
                </c:pt>
                <c:pt idx="1884">
                  <c:v>16.178003310000001</c:v>
                </c:pt>
                <c:pt idx="1885">
                  <c:v>16.863634940000001</c:v>
                </c:pt>
                <c:pt idx="1886">
                  <c:v>16.969982600000002</c:v>
                </c:pt>
                <c:pt idx="1887">
                  <c:v>17.123372490000001</c:v>
                </c:pt>
                <c:pt idx="1888">
                  <c:v>15.45178984</c:v>
                </c:pt>
                <c:pt idx="1889">
                  <c:v>17.287158989999998</c:v>
                </c:pt>
                <c:pt idx="1890">
                  <c:v>15.32713053</c:v>
                </c:pt>
                <c:pt idx="1891">
                  <c:v>16.085967620000002</c:v>
                </c:pt>
                <c:pt idx="1892">
                  <c:v>16.911049640000002</c:v>
                </c:pt>
                <c:pt idx="1893">
                  <c:v>16.882092010000001</c:v>
                </c:pt>
                <c:pt idx="1894">
                  <c:v>16.403352399999999</c:v>
                </c:pt>
                <c:pt idx="1895">
                  <c:v>15.93671889</c:v>
                </c:pt>
                <c:pt idx="1896">
                  <c:v>16.89548066</c:v>
                </c:pt>
                <c:pt idx="1897">
                  <c:v>15.651241779999999</c:v>
                </c:pt>
                <c:pt idx="1898">
                  <c:v>18.673218479999999</c:v>
                </c:pt>
                <c:pt idx="1899">
                  <c:v>21.98625582</c:v>
                </c:pt>
                <c:pt idx="1900">
                  <c:v>23.376232640000001</c:v>
                </c:pt>
                <c:pt idx="1901">
                  <c:v>22.402364240000001</c:v>
                </c:pt>
                <c:pt idx="1902">
                  <c:v>21.59853858</c:v>
                </c:pt>
                <c:pt idx="1903">
                  <c:v>22.748726980000001</c:v>
                </c:pt>
                <c:pt idx="1904">
                  <c:v>23.16795926</c:v>
                </c:pt>
                <c:pt idx="1905">
                  <c:v>22.447288440000001</c:v>
                </c:pt>
                <c:pt idx="1906">
                  <c:v>21.476850750000001</c:v>
                </c:pt>
                <c:pt idx="1907">
                  <c:v>22.865986679999999</c:v>
                </c:pt>
                <c:pt idx="1908">
                  <c:v>21.918454799999999</c:v>
                </c:pt>
                <c:pt idx="1909">
                  <c:v>23.192521159999998</c:v>
                </c:pt>
                <c:pt idx="1910">
                  <c:v>22.279212739999998</c:v>
                </c:pt>
                <c:pt idx="1911">
                  <c:v>23.942321530000001</c:v>
                </c:pt>
                <c:pt idx="1912">
                  <c:v>22.737829959999999</c:v>
                </c:pt>
                <c:pt idx="1913">
                  <c:v>21.981744249999998</c:v>
                </c:pt>
                <c:pt idx="1914">
                  <c:v>18.687125340000001</c:v>
                </c:pt>
                <c:pt idx="1915">
                  <c:v>19.217088059999998</c:v>
                </c:pt>
                <c:pt idx="1916">
                  <c:v>18.228493799999999</c:v>
                </c:pt>
                <c:pt idx="1917">
                  <c:v>15.9864137</c:v>
                </c:pt>
                <c:pt idx="1918">
                  <c:v>15.25322063</c:v>
                </c:pt>
                <c:pt idx="1919">
                  <c:v>13.877797920000001</c:v>
                </c:pt>
                <c:pt idx="1920">
                  <c:v>11.27870976</c:v>
                </c:pt>
                <c:pt idx="1921">
                  <c:v>11.542778159999999</c:v>
                </c:pt>
                <c:pt idx="1922">
                  <c:v>10.178339100000001</c:v>
                </c:pt>
                <c:pt idx="1923">
                  <c:v>9.5582429999999992</c:v>
                </c:pt>
                <c:pt idx="1924">
                  <c:v>10.01814166</c:v>
                </c:pt>
                <c:pt idx="1925">
                  <c:v>9.72490348</c:v>
                </c:pt>
                <c:pt idx="1926">
                  <c:v>11.89011489</c:v>
                </c:pt>
                <c:pt idx="1927">
                  <c:v>10.0539085</c:v>
                </c:pt>
                <c:pt idx="1928">
                  <c:v>9.8475235899999998</c:v>
                </c:pt>
                <c:pt idx="1929">
                  <c:v>10.03751653</c:v>
                </c:pt>
                <c:pt idx="1930">
                  <c:v>9.7595810000000007</c:v>
                </c:pt>
                <c:pt idx="1931">
                  <c:v>8.6931995200000003</c:v>
                </c:pt>
                <c:pt idx="1932">
                  <c:v>9.0609574599999991</c:v>
                </c:pt>
                <c:pt idx="1933">
                  <c:v>9.4521849099999997</c:v>
                </c:pt>
                <c:pt idx="1934">
                  <c:v>9.2771900299999999</c:v>
                </c:pt>
                <c:pt idx="1935">
                  <c:v>8.3490226399999994</c:v>
                </c:pt>
                <c:pt idx="1936">
                  <c:v>9.0116201700000005</c:v>
                </c:pt>
                <c:pt idx="1937">
                  <c:v>9.4121380400000003</c:v>
                </c:pt>
                <c:pt idx="1938">
                  <c:v>9.1559131399999991</c:v>
                </c:pt>
                <c:pt idx="1939">
                  <c:v>9.15237503</c:v>
                </c:pt>
                <c:pt idx="1940">
                  <c:v>8.6889371400000002</c:v>
                </c:pt>
                <c:pt idx="1941">
                  <c:v>8.6618213199999996</c:v>
                </c:pt>
                <c:pt idx="1942">
                  <c:v>10.047696480000001</c:v>
                </c:pt>
                <c:pt idx="1943">
                  <c:v>8.7691599999999994</c:v>
                </c:pt>
                <c:pt idx="1944">
                  <c:v>9.3074166399999996</c:v>
                </c:pt>
                <c:pt idx="1945">
                  <c:v>9.7744543099999994</c:v>
                </c:pt>
                <c:pt idx="1946">
                  <c:v>9.2761123600000008</c:v>
                </c:pt>
                <c:pt idx="1947">
                  <c:v>10.065574270000001</c:v>
                </c:pt>
                <c:pt idx="1948">
                  <c:v>10.03447761</c:v>
                </c:pt>
                <c:pt idx="1949">
                  <c:v>8.6958411400000006</c:v>
                </c:pt>
                <c:pt idx="1950">
                  <c:v>10.56725846</c:v>
                </c:pt>
                <c:pt idx="1951">
                  <c:v>9.2521255199999999</c:v>
                </c:pt>
                <c:pt idx="1952">
                  <c:v>7.5275424700000002</c:v>
                </c:pt>
                <c:pt idx="1953">
                  <c:v>8.8410538200000008</c:v>
                </c:pt>
                <c:pt idx="1954">
                  <c:v>8.9561213300000002</c:v>
                </c:pt>
                <c:pt idx="1955">
                  <c:v>8.7582363000000001</c:v>
                </c:pt>
                <c:pt idx="1956">
                  <c:v>9.4132405400000003</c:v>
                </c:pt>
                <c:pt idx="1957">
                  <c:v>9.8949422200000008</c:v>
                </c:pt>
                <c:pt idx="1958">
                  <c:v>8.11770119</c:v>
                </c:pt>
                <c:pt idx="1959">
                  <c:v>9.62680984</c:v>
                </c:pt>
                <c:pt idx="1960">
                  <c:v>8.5653104800000008</c:v>
                </c:pt>
                <c:pt idx="1961">
                  <c:v>9.3340280500000006</c:v>
                </c:pt>
                <c:pt idx="1962">
                  <c:v>8.3148148600000003</c:v>
                </c:pt>
                <c:pt idx="1963">
                  <c:v>8.9653667000000006</c:v>
                </c:pt>
                <c:pt idx="1964">
                  <c:v>8.8768197799999999</c:v>
                </c:pt>
                <c:pt idx="1965">
                  <c:v>8.6366303099999993</c:v>
                </c:pt>
                <c:pt idx="1966">
                  <c:v>8.9126789300000002</c:v>
                </c:pt>
                <c:pt idx="1967">
                  <c:v>9.0558212699999991</c:v>
                </c:pt>
                <c:pt idx="1968">
                  <c:v>9.5493921299999993</c:v>
                </c:pt>
                <c:pt idx="1969">
                  <c:v>9.4768060999999992</c:v>
                </c:pt>
                <c:pt idx="1970">
                  <c:v>10.37364934</c:v>
                </c:pt>
                <c:pt idx="1971">
                  <c:v>9.2752712600000002</c:v>
                </c:pt>
                <c:pt idx="1972">
                  <c:v>8.9269799800000005</c:v>
                </c:pt>
                <c:pt idx="1973">
                  <c:v>8.9491804800000008</c:v>
                </c:pt>
                <c:pt idx="1974">
                  <c:v>9.5191075000000005</c:v>
                </c:pt>
                <c:pt idx="1975">
                  <c:v>8.1981242299999995</c:v>
                </c:pt>
                <c:pt idx="1976">
                  <c:v>7.1023861000000004</c:v>
                </c:pt>
                <c:pt idx="1977">
                  <c:v>10.24515265</c:v>
                </c:pt>
                <c:pt idx="1978">
                  <c:v>10.675295240000001</c:v>
                </c:pt>
                <c:pt idx="1979">
                  <c:v>8.7148108700000009</c:v>
                </c:pt>
                <c:pt idx="1980">
                  <c:v>9.3750498899999997</c:v>
                </c:pt>
                <c:pt idx="1981">
                  <c:v>8.4790047600000005</c:v>
                </c:pt>
                <c:pt idx="1982">
                  <c:v>9.3054491200000005</c:v>
                </c:pt>
                <c:pt idx="1983">
                  <c:v>8.8221912299999996</c:v>
                </c:pt>
                <c:pt idx="1984">
                  <c:v>8.8057865999999994</c:v>
                </c:pt>
                <c:pt idx="1985">
                  <c:v>8.7902966800000009</c:v>
                </c:pt>
                <c:pt idx="1986">
                  <c:v>10.18225163</c:v>
                </c:pt>
                <c:pt idx="1987">
                  <c:v>8.81229233</c:v>
                </c:pt>
                <c:pt idx="1988">
                  <c:v>8.7421330299999997</c:v>
                </c:pt>
                <c:pt idx="1989">
                  <c:v>8.6649067899999999</c:v>
                </c:pt>
                <c:pt idx="1990">
                  <c:v>7.8646735400000001</c:v>
                </c:pt>
                <c:pt idx="1991">
                  <c:v>8.9281500099999995</c:v>
                </c:pt>
                <c:pt idx="1992">
                  <c:v>9.2299494099999997</c:v>
                </c:pt>
                <c:pt idx="1993">
                  <c:v>9.5780474800000004</c:v>
                </c:pt>
                <c:pt idx="1994">
                  <c:v>8.8229965000000004</c:v>
                </c:pt>
                <c:pt idx="1995">
                  <c:v>9.2404347999999992</c:v>
                </c:pt>
                <c:pt idx="1996">
                  <c:v>7.9711694</c:v>
                </c:pt>
                <c:pt idx="1997">
                  <c:v>8.8807545999999995</c:v>
                </c:pt>
                <c:pt idx="1998">
                  <c:v>8.0650357600000007</c:v>
                </c:pt>
                <c:pt idx="1999">
                  <c:v>8.8364504799999999</c:v>
                </c:pt>
                <c:pt idx="2000">
                  <c:v>8.6780710499999998</c:v>
                </c:pt>
                <c:pt idx="2001">
                  <c:v>9.6896086300000004</c:v>
                </c:pt>
                <c:pt idx="2002">
                  <c:v>8.3537558900000004</c:v>
                </c:pt>
                <c:pt idx="2003">
                  <c:v>9.8172769300000002</c:v>
                </c:pt>
                <c:pt idx="2004">
                  <c:v>10.509821560000001</c:v>
                </c:pt>
                <c:pt idx="2005">
                  <c:v>10.18287862</c:v>
                </c:pt>
                <c:pt idx="2006">
                  <c:v>8.4527532999999995</c:v>
                </c:pt>
                <c:pt idx="2007">
                  <c:v>8.4658232400000006</c:v>
                </c:pt>
                <c:pt idx="2008">
                  <c:v>8.7818849500000002</c:v>
                </c:pt>
                <c:pt idx="2009">
                  <c:v>9.5296829699999996</c:v>
                </c:pt>
                <c:pt idx="2010">
                  <c:v>10.639959729999999</c:v>
                </c:pt>
                <c:pt idx="2011">
                  <c:v>8.3542579900000007</c:v>
                </c:pt>
                <c:pt idx="2012">
                  <c:v>9.0420518699999999</c:v>
                </c:pt>
                <c:pt idx="2013">
                  <c:v>9.3021996500000004</c:v>
                </c:pt>
                <c:pt idx="2014">
                  <c:v>9.0900588599999992</c:v>
                </c:pt>
                <c:pt idx="2015">
                  <c:v>7.9105030699999999</c:v>
                </c:pt>
                <c:pt idx="2016">
                  <c:v>8.70380267</c:v>
                </c:pt>
                <c:pt idx="2017">
                  <c:v>8.9934678399999992</c:v>
                </c:pt>
                <c:pt idx="2018">
                  <c:v>8.6431732399999994</c:v>
                </c:pt>
                <c:pt idx="2019">
                  <c:v>9.0128299999999992</c:v>
                </c:pt>
                <c:pt idx="2020">
                  <c:v>9.5196200199999996</c:v>
                </c:pt>
                <c:pt idx="2021">
                  <c:v>9.8894567200000001</c:v>
                </c:pt>
                <c:pt idx="2022">
                  <c:v>9.7345538499999993</c:v>
                </c:pt>
                <c:pt idx="2023">
                  <c:v>9.1654620199999997</c:v>
                </c:pt>
                <c:pt idx="2024">
                  <c:v>8.6361089900000003</c:v>
                </c:pt>
                <c:pt idx="2025">
                  <c:v>8.8524025700000006</c:v>
                </c:pt>
                <c:pt idx="2026">
                  <c:v>9.2246621300000005</c:v>
                </c:pt>
                <c:pt idx="2027">
                  <c:v>8.9623290799999999</c:v>
                </c:pt>
                <c:pt idx="2028">
                  <c:v>9.7234147600000007</c:v>
                </c:pt>
                <c:pt idx="2029">
                  <c:v>9.2685138699999996</c:v>
                </c:pt>
                <c:pt idx="2030">
                  <c:v>9.7007659799999999</c:v>
                </c:pt>
                <c:pt idx="2031">
                  <c:v>8.4991553900000003</c:v>
                </c:pt>
                <c:pt idx="2032">
                  <c:v>8.7459392000000005</c:v>
                </c:pt>
                <c:pt idx="2033">
                  <c:v>9.8201551699999996</c:v>
                </c:pt>
                <c:pt idx="2034">
                  <c:v>8.05237509</c:v>
                </c:pt>
                <c:pt idx="2035">
                  <c:v>8.9003425400000005</c:v>
                </c:pt>
                <c:pt idx="2036">
                  <c:v>7.7707535700000001</c:v>
                </c:pt>
                <c:pt idx="2037">
                  <c:v>9.2747860200000005</c:v>
                </c:pt>
                <c:pt idx="2038">
                  <c:v>8.1467732300000009</c:v>
                </c:pt>
                <c:pt idx="2039">
                  <c:v>8.7720246999999993</c:v>
                </c:pt>
                <c:pt idx="2040">
                  <c:v>10.076787360000001</c:v>
                </c:pt>
                <c:pt idx="2041">
                  <c:v>8.6100626099999999</c:v>
                </c:pt>
                <c:pt idx="2042">
                  <c:v>8.3610714799999997</c:v>
                </c:pt>
                <c:pt idx="2043">
                  <c:v>9.5969659899999993</c:v>
                </c:pt>
                <c:pt idx="2044">
                  <c:v>9.2559330400000004</c:v>
                </c:pt>
                <c:pt idx="2045">
                  <c:v>8.9146302300000002</c:v>
                </c:pt>
                <c:pt idx="2046">
                  <c:v>7.7433594699999997</c:v>
                </c:pt>
                <c:pt idx="2047">
                  <c:v>8.7059551400000004</c:v>
                </c:pt>
                <c:pt idx="2048">
                  <c:v>8.3880969699999994</c:v>
                </c:pt>
                <c:pt idx="2049">
                  <c:v>8.5421044100000003</c:v>
                </c:pt>
                <c:pt idx="2050">
                  <c:v>9.7491973000000005</c:v>
                </c:pt>
                <c:pt idx="2051">
                  <c:v>8.2212560299999993</c:v>
                </c:pt>
                <c:pt idx="2052">
                  <c:v>8.6795106900000007</c:v>
                </c:pt>
                <c:pt idx="2053">
                  <c:v>9.5037379200000007</c:v>
                </c:pt>
                <c:pt idx="2054">
                  <c:v>7.8817031200000001</c:v>
                </c:pt>
                <c:pt idx="2055">
                  <c:v>8.3767745199999997</c:v>
                </c:pt>
                <c:pt idx="2056">
                  <c:v>8.3264028000000003</c:v>
                </c:pt>
                <c:pt idx="2057">
                  <c:v>7.6635119999999999</c:v>
                </c:pt>
                <c:pt idx="2058">
                  <c:v>8.0857568700000009</c:v>
                </c:pt>
                <c:pt idx="2059">
                  <c:v>9.2831439899999992</c:v>
                </c:pt>
                <c:pt idx="2060">
                  <c:v>8.6188079999999996</c:v>
                </c:pt>
                <c:pt idx="2061">
                  <c:v>8.7793721399999995</c:v>
                </c:pt>
                <c:pt idx="2062">
                  <c:v>9.0758173299999996</c:v>
                </c:pt>
                <c:pt idx="2063">
                  <c:v>10.04438322</c:v>
                </c:pt>
                <c:pt idx="2064">
                  <c:v>7.2723532799999999</c:v>
                </c:pt>
                <c:pt idx="2065">
                  <c:v>8.70089881</c:v>
                </c:pt>
                <c:pt idx="2066">
                  <c:v>9.9799841699999998</c:v>
                </c:pt>
                <c:pt idx="2067">
                  <c:v>9.1002774899999999</c:v>
                </c:pt>
                <c:pt idx="2068">
                  <c:v>9.4105662199999998</c:v>
                </c:pt>
                <c:pt idx="2069">
                  <c:v>8.8416250200000004</c:v>
                </c:pt>
                <c:pt idx="2070">
                  <c:v>8.6694999100000008</c:v>
                </c:pt>
                <c:pt idx="2071">
                  <c:v>8.7042570700000006</c:v>
                </c:pt>
                <c:pt idx="2072">
                  <c:v>8.6299782399999998</c:v>
                </c:pt>
                <c:pt idx="2073">
                  <c:v>7.1497202199999998</c:v>
                </c:pt>
                <c:pt idx="2074">
                  <c:v>11.73955823</c:v>
                </c:pt>
                <c:pt idx="2075">
                  <c:v>12.36994889</c:v>
                </c:pt>
                <c:pt idx="2076">
                  <c:v>12.699210170000001</c:v>
                </c:pt>
                <c:pt idx="2077">
                  <c:v>11.12850675</c:v>
                </c:pt>
                <c:pt idx="2078">
                  <c:v>11.05156786</c:v>
                </c:pt>
                <c:pt idx="2079">
                  <c:v>12.007491440000001</c:v>
                </c:pt>
                <c:pt idx="2080">
                  <c:v>11.72356183</c:v>
                </c:pt>
                <c:pt idx="2081">
                  <c:v>12.67705662</c:v>
                </c:pt>
                <c:pt idx="2082">
                  <c:v>12.35127831</c:v>
                </c:pt>
                <c:pt idx="2083">
                  <c:v>11.267876449999999</c:v>
                </c:pt>
                <c:pt idx="2084">
                  <c:v>11.62842434</c:v>
                </c:pt>
                <c:pt idx="2085">
                  <c:v>10.359198040000001</c:v>
                </c:pt>
                <c:pt idx="2086">
                  <c:v>11.7498068</c:v>
                </c:pt>
                <c:pt idx="2087">
                  <c:v>12.01565263</c:v>
                </c:pt>
                <c:pt idx="2088">
                  <c:v>11.566641239999999</c:v>
                </c:pt>
                <c:pt idx="2089">
                  <c:v>11.18847776</c:v>
                </c:pt>
                <c:pt idx="2090">
                  <c:v>10.966802700000001</c:v>
                </c:pt>
                <c:pt idx="2091">
                  <c:v>11.840970090000001</c:v>
                </c:pt>
                <c:pt idx="2092">
                  <c:v>12.189290829999999</c:v>
                </c:pt>
                <c:pt idx="2093">
                  <c:v>12.35647846</c:v>
                </c:pt>
                <c:pt idx="2094">
                  <c:v>11.01040147</c:v>
                </c:pt>
                <c:pt idx="2095">
                  <c:v>12.436977150000001</c:v>
                </c:pt>
                <c:pt idx="2096">
                  <c:v>11.596499619999999</c:v>
                </c:pt>
                <c:pt idx="2097">
                  <c:v>11.582976520000001</c:v>
                </c:pt>
                <c:pt idx="2098">
                  <c:v>11.58556881</c:v>
                </c:pt>
                <c:pt idx="2099">
                  <c:v>11.90444372</c:v>
                </c:pt>
                <c:pt idx="2100">
                  <c:v>11.31903271</c:v>
                </c:pt>
                <c:pt idx="2101">
                  <c:v>10.958973110000001</c:v>
                </c:pt>
                <c:pt idx="2102">
                  <c:v>12.07448473</c:v>
                </c:pt>
                <c:pt idx="2103">
                  <c:v>11.248326949999999</c:v>
                </c:pt>
                <c:pt idx="2104">
                  <c:v>10.62306723</c:v>
                </c:pt>
                <c:pt idx="2105">
                  <c:v>10.699069659999999</c:v>
                </c:pt>
                <c:pt idx="2106">
                  <c:v>11.764545679999999</c:v>
                </c:pt>
                <c:pt idx="2107">
                  <c:v>12.320906150000001</c:v>
                </c:pt>
                <c:pt idx="2108">
                  <c:v>12.015957670000001</c:v>
                </c:pt>
                <c:pt idx="2109">
                  <c:v>13.14708431</c:v>
                </c:pt>
                <c:pt idx="2110">
                  <c:v>12.75411201</c:v>
                </c:pt>
                <c:pt idx="2111">
                  <c:v>11.10306819</c:v>
                </c:pt>
                <c:pt idx="2112">
                  <c:v>10.81831596</c:v>
                </c:pt>
                <c:pt idx="2113">
                  <c:v>11.872271019999999</c:v>
                </c:pt>
                <c:pt idx="2114">
                  <c:v>10.19022869</c:v>
                </c:pt>
                <c:pt idx="2115">
                  <c:v>13.232607399999999</c:v>
                </c:pt>
                <c:pt idx="2116">
                  <c:v>11.02407243</c:v>
                </c:pt>
                <c:pt idx="2117">
                  <c:v>12.03200899</c:v>
                </c:pt>
                <c:pt idx="2118">
                  <c:v>12.05952772</c:v>
                </c:pt>
                <c:pt idx="2119">
                  <c:v>12.36763111</c:v>
                </c:pt>
                <c:pt idx="2120">
                  <c:v>12.058594060000001</c:v>
                </c:pt>
                <c:pt idx="2121">
                  <c:v>11.02582531</c:v>
                </c:pt>
                <c:pt idx="2122">
                  <c:v>10.943092030000001</c:v>
                </c:pt>
                <c:pt idx="2123">
                  <c:v>10.800354779999999</c:v>
                </c:pt>
                <c:pt idx="2124">
                  <c:v>10.989954709999999</c:v>
                </c:pt>
                <c:pt idx="2125">
                  <c:v>12.320526060000001</c:v>
                </c:pt>
                <c:pt idx="2126">
                  <c:v>10.77044967</c:v>
                </c:pt>
                <c:pt idx="2127">
                  <c:v>10.235977249999999</c:v>
                </c:pt>
                <c:pt idx="2128">
                  <c:v>12.197055580000001</c:v>
                </c:pt>
                <c:pt idx="2129">
                  <c:v>12.19959781</c:v>
                </c:pt>
                <c:pt idx="2130">
                  <c:v>13.501690399999999</c:v>
                </c:pt>
                <c:pt idx="2131">
                  <c:v>11.37721462</c:v>
                </c:pt>
                <c:pt idx="2132">
                  <c:v>12.49326048</c:v>
                </c:pt>
                <c:pt idx="2133">
                  <c:v>11.79951208</c:v>
                </c:pt>
                <c:pt idx="2134">
                  <c:v>12.02757626</c:v>
                </c:pt>
                <c:pt idx="2135">
                  <c:v>11.14274984</c:v>
                </c:pt>
                <c:pt idx="2136">
                  <c:v>11.220664640000001</c:v>
                </c:pt>
                <c:pt idx="2137">
                  <c:v>13.76505021</c:v>
                </c:pt>
                <c:pt idx="2138">
                  <c:v>11.452157270000001</c:v>
                </c:pt>
                <c:pt idx="2139">
                  <c:v>12.070385050000001</c:v>
                </c:pt>
                <c:pt idx="2140">
                  <c:v>11.68563443</c:v>
                </c:pt>
                <c:pt idx="2141">
                  <c:v>13.11995479</c:v>
                </c:pt>
                <c:pt idx="2142">
                  <c:v>13.183824039999999</c:v>
                </c:pt>
                <c:pt idx="2143">
                  <c:v>10.96449606</c:v>
                </c:pt>
                <c:pt idx="2144">
                  <c:v>12.96898264</c:v>
                </c:pt>
                <c:pt idx="2145">
                  <c:v>10.92737479</c:v>
                </c:pt>
                <c:pt idx="2146">
                  <c:v>12.038463780000001</c:v>
                </c:pt>
                <c:pt idx="2147">
                  <c:v>12.456504969999999</c:v>
                </c:pt>
                <c:pt idx="2148">
                  <c:v>10.8070016</c:v>
                </c:pt>
                <c:pt idx="2149">
                  <c:v>13.43504122</c:v>
                </c:pt>
                <c:pt idx="2150">
                  <c:v>12.00258569</c:v>
                </c:pt>
                <c:pt idx="2151">
                  <c:v>12.481609580000001</c:v>
                </c:pt>
                <c:pt idx="2152">
                  <c:v>13.09887737</c:v>
                </c:pt>
                <c:pt idx="2153">
                  <c:v>13.456762749999999</c:v>
                </c:pt>
                <c:pt idx="2154">
                  <c:v>13.63227152</c:v>
                </c:pt>
                <c:pt idx="2155">
                  <c:v>14.213861</c:v>
                </c:pt>
                <c:pt idx="2156">
                  <c:v>16.104122790000002</c:v>
                </c:pt>
                <c:pt idx="2157">
                  <c:v>15.622305150000001</c:v>
                </c:pt>
                <c:pt idx="2158">
                  <c:v>12.80937243</c:v>
                </c:pt>
                <c:pt idx="2159">
                  <c:v>13.72526693</c:v>
                </c:pt>
                <c:pt idx="2160">
                  <c:v>12.35044132</c:v>
                </c:pt>
                <c:pt idx="2161">
                  <c:v>10.540888649999999</c:v>
                </c:pt>
                <c:pt idx="2162">
                  <c:v>9.5374061700000006</c:v>
                </c:pt>
                <c:pt idx="2163">
                  <c:v>7.7765665300000002</c:v>
                </c:pt>
                <c:pt idx="2164">
                  <c:v>8.0926985299999998</c:v>
                </c:pt>
                <c:pt idx="2165">
                  <c:v>5.7406123500000001</c:v>
                </c:pt>
                <c:pt idx="2166">
                  <c:v>3.0326914500000002</c:v>
                </c:pt>
                <c:pt idx="2167">
                  <c:v>3.3126725000000001</c:v>
                </c:pt>
                <c:pt idx="2168">
                  <c:v>2.15235164</c:v>
                </c:pt>
                <c:pt idx="2169">
                  <c:v>-0.28939956999999999</c:v>
                </c:pt>
                <c:pt idx="2170">
                  <c:v>0.35858552999999999</c:v>
                </c:pt>
                <c:pt idx="2171">
                  <c:v>9.6512680000000003E-2</c:v>
                </c:pt>
                <c:pt idx="2172">
                  <c:v>-0.78012568000000004</c:v>
                </c:pt>
                <c:pt idx="2173">
                  <c:v>-1.23454369</c:v>
                </c:pt>
                <c:pt idx="2174">
                  <c:v>-0.94692891999999995</c:v>
                </c:pt>
                <c:pt idx="2175">
                  <c:v>-1.25298233</c:v>
                </c:pt>
                <c:pt idx="2176">
                  <c:v>-0.19875213999999999</c:v>
                </c:pt>
                <c:pt idx="2177">
                  <c:v>-1.1890096699999999</c:v>
                </c:pt>
                <c:pt idx="2178">
                  <c:v>-1.8542376300000001</c:v>
                </c:pt>
                <c:pt idx="2179">
                  <c:v>-8.5273370000000001E-2</c:v>
                </c:pt>
                <c:pt idx="2180">
                  <c:v>-2.8408739999999998E-2</c:v>
                </c:pt>
                <c:pt idx="2181">
                  <c:v>-0.32443280000000002</c:v>
                </c:pt>
                <c:pt idx="2182">
                  <c:v>-0.28807674999999999</c:v>
                </c:pt>
                <c:pt idx="2183">
                  <c:v>-0.25985336999999997</c:v>
                </c:pt>
                <c:pt idx="2184">
                  <c:v>-0.27553176000000001</c:v>
                </c:pt>
                <c:pt idx="2185">
                  <c:v>-1.0642577799999999</c:v>
                </c:pt>
                <c:pt idx="2186">
                  <c:v>-1.0451132700000001</c:v>
                </c:pt>
                <c:pt idx="2187">
                  <c:v>-1.2642049500000001</c:v>
                </c:pt>
                <c:pt idx="2188">
                  <c:v>-7.2449910000000006E-2</c:v>
                </c:pt>
                <c:pt idx="2189">
                  <c:v>0.63898041000000005</c:v>
                </c:pt>
                <c:pt idx="2190">
                  <c:v>-0.72270663999999996</c:v>
                </c:pt>
                <c:pt idx="2191">
                  <c:v>-0.65723262000000005</c:v>
                </c:pt>
                <c:pt idx="2192">
                  <c:v>-0.20981820000000001</c:v>
                </c:pt>
                <c:pt idx="2193">
                  <c:v>0.8984145</c:v>
                </c:pt>
                <c:pt idx="2194">
                  <c:v>-0.78531452000000002</c:v>
                </c:pt>
                <c:pt idx="2195">
                  <c:v>-3.844384E-2</c:v>
                </c:pt>
                <c:pt idx="2196">
                  <c:v>-1.94018651</c:v>
                </c:pt>
                <c:pt idx="2197">
                  <c:v>-1.2352718</c:v>
                </c:pt>
                <c:pt idx="2198">
                  <c:v>-0.78658172999999998</c:v>
                </c:pt>
                <c:pt idx="2199">
                  <c:v>-0.51900946999999997</c:v>
                </c:pt>
                <c:pt idx="2200">
                  <c:v>-1.25932618</c:v>
                </c:pt>
                <c:pt idx="2201">
                  <c:v>-0.2054021</c:v>
                </c:pt>
                <c:pt idx="2202">
                  <c:v>-0.88663628999999999</c:v>
                </c:pt>
                <c:pt idx="2203">
                  <c:v>-0.62877961000000004</c:v>
                </c:pt>
                <c:pt idx="2204">
                  <c:v>-1.86368753</c:v>
                </c:pt>
                <c:pt idx="2205">
                  <c:v>-0.57543902999999996</c:v>
                </c:pt>
                <c:pt idx="2206">
                  <c:v>4.9360939999999999E-2</c:v>
                </c:pt>
                <c:pt idx="2207">
                  <c:v>-0.91420029999999997</c:v>
                </c:pt>
                <c:pt idx="2208">
                  <c:v>0.43077559999999998</c:v>
                </c:pt>
                <c:pt idx="2209">
                  <c:v>-0.93366395000000002</c:v>
                </c:pt>
                <c:pt idx="2210">
                  <c:v>-0.85939385999999995</c:v>
                </c:pt>
                <c:pt idx="2211">
                  <c:v>-0.34760605</c:v>
                </c:pt>
                <c:pt idx="2212">
                  <c:v>0.32323221000000002</c:v>
                </c:pt>
                <c:pt idx="2213">
                  <c:v>6.3551047000000001</c:v>
                </c:pt>
                <c:pt idx="2214">
                  <c:v>2.9878964899999998</c:v>
                </c:pt>
                <c:pt idx="2215">
                  <c:v>3.2031412000000001</c:v>
                </c:pt>
                <c:pt idx="2216">
                  <c:v>2.80673584</c:v>
                </c:pt>
                <c:pt idx="2217">
                  <c:v>3.3974313500000002</c:v>
                </c:pt>
                <c:pt idx="2218">
                  <c:v>3.6574526999999999</c:v>
                </c:pt>
                <c:pt idx="2219">
                  <c:v>2.6192761400000002</c:v>
                </c:pt>
                <c:pt idx="2220">
                  <c:v>4.6171653800000003</c:v>
                </c:pt>
                <c:pt idx="2221">
                  <c:v>2.63614156</c:v>
                </c:pt>
                <c:pt idx="2222">
                  <c:v>2.4690164999999999</c:v>
                </c:pt>
                <c:pt idx="2223">
                  <c:v>2.5614207599999999</c:v>
                </c:pt>
                <c:pt idx="2224">
                  <c:v>3.2223969499999998</c:v>
                </c:pt>
                <c:pt idx="2225">
                  <c:v>3.7039820400000001</c:v>
                </c:pt>
                <c:pt idx="2226">
                  <c:v>3.0028332500000001</c:v>
                </c:pt>
                <c:pt idx="2227">
                  <c:v>3.23742193</c:v>
                </c:pt>
                <c:pt idx="2228">
                  <c:v>2.9113028600000002</c:v>
                </c:pt>
                <c:pt idx="2229">
                  <c:v>2.7898100100000001</c:v>
                </c:pt>
                <c:pt idx="2230">
                  <c:v>2.7431336399999999</c:v>
                </c:pt>
                <c:pt idx="2231">
                  <c:v>2.2127004800000001</c:v>
                </c:pt>
                <c:pt idx="2232">
                  <c:v>0.88728145000000003</c:v>
                </c:pt>
                <c:pt idx="2233">
                  <c:v>0.80889138999999999</c:v>
                </c:pt>
                <c:pt idx="2234">
                  <c:v>-1.9388615300000001</c:v>
                </c:pt>
                <c:pt idx="2235">
                  <c:v>-2.5333283899999999</c:v>
                </c:pt>
                <c:pt idx="2236">
                  <c:v>-2.5645056400000001</c:v>
                </c:pt>
                <c:pt idx="2237">
                  <c:v>-4.6811054399999996</c:v>
                </c:pt>
                <c:pt idx="2238">
                  <c:v>-6.1300074799999997</c:v>
                </c:pt>
                <c:pt idx="2239">
                  <c:v>-5.9035776999999996</c:v>
                </c:pt>
                <c:pt idx="2240">
                  <c:v>-6.0736641100000002</c:v>
                </c:pt>
                <c:pt idx="2241">
                  <c:v>-6.7517123200000002</c:v>
                </c:pt>
                <c:pt idx="2242">
                  <c:v>-7.7420303800000001</c:v>
                </c:pt>
                <c:pt idx="2243">
                  <c:v>-6.64386235</c:v>
                </c:pt>
                <c:pt idx="2244">
                  <c:v>-7.29377254</c:v>
                </c:pt>
                <c:pt idx="2245">
                  <c:v>-6.4832282499999998</c:v>
                </c:pt>
                <c:pt idx="2246">
                  <c:v>-6.4397324500000002</c:v>
                </c:pt>
                <c:pt idx="2247">
                  <c:v>-7.2223649300000003</c:v>
                </c:pt>
                <c:pt idx="2248">
                  <c:v>-8.1926201200000008</c:v>
                </c:pt>
                <c:pt idx="2249">
                  <c:v>-5.5467217700000004</c:v>
                </c:pt>
                <c:pt idx="2250">
                  <c:v>-7.7090610599999998</c:v>
                </c:pt>
                <c:pt idx="2251">
                  <c:v>-5.9059227999999999</c:v>
                </c:pt>
                <c:pt idx="2252">
                  <c:v>-7.36986776</c:v>
                </c:pt>
                <c:pt idx="2253">
                  <c:v>-7.4180648299999996</c:v>
                </c:pt>
                <c:pt idx="2254">
                  <c:v>-6.9863901300000002</c:v>
                </c:pt>
                <c:pt idx="2255">
                  <c:v>-6.0243156999999998</c:v>
                </c:pt>
                <c:pt idx="2256">
                  <c:v>-6.35289401</c:v>
                </c:pt>
                <c:pt idx="2257">
                  <c:v>-7.42105163</c:v>
                </c:pt>
                <c:pt idx="2258">
                  <c:v>-7.2322636400000002</c:v>
                </c:pt>
                <c:pt idx="2259">
                  <c:v>-7.3746073799999996</c:v>
                </c:pt>
                <c:pt idx="2260">
                  <c:v>-7.9283858199999999</c:v>
                </c:pt>
                <c:pt idx="2261">
                  <c:v>-7.1902891699999998</c:v>
                </c:pt>
                <c:pt idx="2262">
                  <c:v>-6.8935562199999998</c:v>
                </c:pt>
                <c:pt idx="2263">
                  <c:v>-6.9966470200000002</c:v>
                </c:pt>
                <c:pt idx="2264">
                  <c:v>-6.3344114999999999</c:v>
                </c:pt>
                <c:pt idx="2265">
                  <c:v>-6.6096163800000003</c:v>
                </c:pt>
                <c:pt idx="2266">
                  <c:v>-6.8607323999999998</c:v>
                </c:pt>
                <c:pt idx="2267">
                  <c:v>-7.5569039800000004</c:v>
                </c:pt>
                <c:pt idx="2268">
                  <c:v>-6.1948339399999997</c:v>
                </c:pt>
                <c:pt idx="2269">
                  <c:v>-5.6069369399999998</c:v>
                </c:pt>
                <c:pt idx="2270">
                  <c:v>-7.63352553</c:v>
                </c:pt>
                <c:pt idx="2271">
                  <c:v>-6.5207421700000001</c:v>
                </c:pt>
                <c:pt idx="2272">
                  <c:v>-7.2813253800000002</c:v>
                </c:pt>
                <c:pt idx="2273">
                  <c:v>-6.3047270600000003</c:v>
                </c:pt>
                <c:pt idx="2274">
                  <c:v>-6.0095566700000003</c:v>
                </c:pt>
                <c:pt idx="2275">
                  <c:v>-6.4611156100000002</c:v>
                </c:pt>
                <c:pt idx="2276">
                  <c:v>-7.3656676599999997</c:v>
                </c:pt>
                <c:pt idx="2277">
                  <c:v>-5.5626807300000003</c:v>
                </c:pt>
                <c:pt idx="2278">
                  <c:v>-6.5887876099999998</c:v>
                </c:pt>
                <c:pt idx="2279">
                  <c:v>-4.9425955200000002</c:v>
                </c:pt>
                <c:pt idx="2280">
                  <c:v>-6.1531555500000001</c:v>
                </c:pt>
                <c:pt idx="2281">
                  <c:v>-8.0021200700000001</c:v>
                </c:pt>
                <c:pt idx="2282">
                  <c:v>-7.6022045699999996</c:v>
                </c:pt>
                <c:pt idx="2283">
                  <c:v>-5.0974247300000002</c:v>
                </c:pt>
                <c:pt idx="2284">
                  <c:v>-6.4886995399999998</c:v>
                </c:pt>
                <c:pt idx="2285">
                  <c:v>-6.5175065099999996</c:v>
                </c:pt>
                <c:pt idx="2286">
                  <c:v>-7.4023319699999997</c:v>
                </c:pt>
                <c:pt idx="2287">
                  <c:v>-7.00419854</c:v>
                </c:pt>
                <c:pt idx="2288">
                  <c:v>-6.6281900599999997</c:v>
                </c:pt>
                <c:pt idx="2289">
                  <c:v>-6.6602545199999996</c:v>
                </c:pt>
                <c:pt idx="2290">
                  <c:v>-8.0865414999999992</c:v>
                </c:pt>
                <c:pt idx="2291">
                  <c:v>-6.79745227</c:v>
                </c:pt>
                <c:pt idx="2292">
                  <c:v>-8.0731769199999999</c:v>
                </c:pt>
                <c:pt idx="2293">
                  <c:v>-6.1482699099999998</c:v>
                </c:pt>
                <c:pt idx="2294">
                  <c:v>-7.1583357799999998</c:v>
                </c:pt>
                <c:pt idx="2295">
                  <c:v>-6.7714481199999996</c:v>
                </c:pt>
                <c:pt idx="2296">
                  <c:v>-6.58534927</c:v>
                </c:pt>
                <c:pt idx="2297">
                  <c:v>-7.6118983800000004</c:v>
                </c:pt>
                <c:pt idx="2298">
                  <c:v>-7.76205663</c:v>
                </c:pt>
                <c:pt idx="2299">
                  <c:v>-7.2684529600000003</c:v>
                </c:pt>
                <c:pt idx="2300">
                  <c:v>-6.9221259399999999</c:v>
                </c:pt>
                <c:pt idx="2301">
                  <c:v>-8.7637902400000005</c:v>
                </c:pt>
                <c:pt idx="2302">
                  <c:v>-6.6445060099999997</c:v>
                </c:pt>
                <c:pt idx="2303">
                  <c:v>-7.3140209499999997</c:v>
                </c:pt>
                <c:pt idx="2304">
                  <c:v>-6.9607040800000002</c:v>
                </c:pt>
                <c:pt idx="2305">
                  <c:v>-7.5890370100000002</c:v>
                </c:pt>
                <c:pt idx="2306">
                  <c:v>-6.0758527600000001</c:v>
                </c:pt>
                <c:pt idx="2307">
                  <c:v>-6.0143487499999999</c:v>
                </c:pt>
                <c:pt idx="2308">
                  <c:v>-5.69482423</c:v>
                </c:pt>
                <c:pt idx="2309">
                  <c:v>-6.3067395199999998</c:v>
                </c:pt>
                <c:pt idx="2310">
                  <c:v>-5.5651267300000002</c:v>
                </c:pt>
                <c:pt idx="2311">
                  <c:v>-5.6307338800000002</c:v>
                </c:pt>
                <c:pt idx="2312">
                  <c:v>-6.7706774799999998</c:v>
                </c:pt>
                <c:pt idx="2313">
                  <c:v>-6.6976435800000003</c:v>
                </c:pt>
                <c:pt idx="2314">
                  <c:v>-7.3903805199999999</c:v>
                </c:pt>
                <c:pt idx="2315">
                  <c:v>-7.1616008799999999</c:v>
                </c:pt>
                <c:pt idx="2316">
                  <c:v>-8.03787202</c:v>
                </c:pt>
                <c:pt idx="2317">
                  <c:v>-6.5433465699999998</c:v>
                </c:pt>
                <c:pt idx="2318">
                  <c:v>-6.7081335400000004</c:v>
                </c:pt>
                <c:pt idx="2319">
                  <c:v>-7.9941999299999997</c:v>
                </c:pt>
                <c:pt idx="2320">
                  <c:v>-7.0749221799999997</c:v>
                </c:pt>
                <c:pt idx="2321">
                  <c:v>-7.7238618800000003</c:v>
                </c:pt>
                <c:pt idx="2322">
                  <c:v>-6.4476136000000004</c:v>
                </c:pt>
                <c:pt idx="2323">
                  <c:v>-7.0185168000000004</c:v>
                </c:pt>
                <c:pt idx="2324">
                  <c:v>-6.8199980800000004</c:v>
                </c:pt>
                <c:pt idx="2325">
                  <c:v>-8.0437356799999993</c:v>
                </c:pt>
                <c:pt idx="2326">
                  <c:v>-7.0953735299999998</c:v>
                </c:pt>
                <c:pt idx="2327">
                  <c:v>-6.5852848399999999</c:v>
                </c:pt>
                <c:pt idx="2328">
                  <c:v>-6.9141304200000002</c:v>
                </c:pt>
                <c:pt idx="2329">
                  <c:v>-7.59118198</c:v>
                </c:pt>
                <c:pt idx="2330">
                  <c:v>-7.9944269200000004</c:v>
                </c:pt>
                <c:pt idx="2331">
                  <c:v>-7.4016195600000003</c:v>
                </c:pt>
                <c:pt idx="2332">
                  <c:v>-7.63662595</c:v>
                </c:pt>
                <c:pt idx="2333">
                  <c:v>-7.2383406099999998</c:v>
                </c:pt>
                <c:pt idx="2334">
                  <c:v>-7.7325248999999996</c:v>
                </c:pt>
                <c:pt idx="2335">
                  <c:v>-9.3854201600000007</c:v>
                </c:pt>
                <c:pt idx="2336">
                  <c:v>-9.0155959899999996</c:v>
                </c:pt>
                <c:pt idx="2337">
                  <c:v>-8.0210224799999992</c:v>
                </c:pt>
                <c:pt idx="2338">
                  <c:v>-8.3474588300000008</c:v>
                </c:pt>
                <c:pt idx="2339">
                  <c:v>-9.4846084600000005</c:v>
                </c:pt>
                <c:pt idx="2340">
                  <c:v>-8.8167300399999995</c:v>
                </c:pt>
                <c:pt idx="2341">
                  <c:v>-10.14277143</c:v>
                </c:pt>
                <c:pt idx="2342">
                  <c:v>-9.7548884099999995</c:v>
                </c:pt>
                <c:pt idx="2343">
                  <c:v>-8.1650739199999993</c:v>
                </c:pt>
                <c:pt idx="2344">
                  <c:v>-9.5857139500000006</c:v>
                </c:pt>
                <c:pt idx="2345">
                  <c:v>-9.6937890099999997</c:v>
                </c:pt>
                <c:pt idx="2346">
                  <c:v>-9.4452187399999996</c:v>
                </c:pt>
                <c:pt idx="2347">
                  <c:v>-9.8795565599999993</c:v>
                </c:pt>
                <c:pt idx="2348">
                  <c:v>-8.9627894500000007</c:v>
                </c:pt>
                <c:pt idx="2349">
                  <c:v>-7.5873312000000004</c:v>
                </c:pt>
                <c:pt idx="2350">
                  <c:v>-10.10613444</c:v>
                </c:pt>
                <c:pt idx="2351">
                  <c:v>-10.620175919999999</c:v>
                </c:pt>
                <c:pt idx="2352">
                  <c:v>-9.8447975200000002</c:v>
                </c:pt>
                <c:pt idx="2353">
                  <c:v>-9.8821805299999994</c:v>
                </c:pt>
                <c:pt idx="2354">
                  <c:v>-9.2879804000000004</c:v>
                </c:pt>
                <c:pt idx="2355">
                  <c:v>-10.702171590000001</c:v>
                </c:pt>
                <c:pt idx="2356">
                  <c:v>-8.2105475699999992</c:v>
                </c:pt>
                <c:pt idx="2357">
                  <c:v>-9.8159032699999997</c:v>
                </c:pt>
                <c:pt idx="2358">
                  <c:v>-9.7554408800000001</c:v>
                </c:pt>
                <c:pt idx="2359">
                  <c:v>-9.8171239400000001</c:v>
                </c:pt>
                <c:pt idx="2360">
                  <c:v>-8.3814435100000004</c:v>
                </c:pt>
                <c:pt idx="2361">
                  <c:v>-8.2238378599999997</c:v>
                </c:pt>
                <c:pt idx="2362">
                  <c:v>-8.5791743900000004</c:v>
                </c:pt>
                <c:pt idx="2363">
                  <c:v>-9.1019913799999994</c:v>
                </c:pt>
                <c:pt idx="2364">
                  <c:v>-8.8142499300000008</c:v>
                </c:pt>
                <c:pt idx="2365">
                  <c:v>-9.5251596700000007</c:v>
                </c:pt>
                <c:pt idx="2366">
                  <c:v>-10.34594845</c:v>
                </c:pt>
                <c:pt idx="2367">
                  <c:v>-9.8105577999999998</c:v>
                </c:pt>
                <c:pt idx="2368">
                  <c:v>-9.3099648800000008</c:v>
                </c:pt>
                <c:pt idx="2369">
                  <c:v>-8.9077060699999997</c:v>
                </c:pt>
                <c:pt idx="2370">
                  <c:v>-10.653517519999999</c:v>
                </c:pt>
                <c:pt idx="2371">
                  <c:v>-10.04871339</c:v>
                </c:pt>
                <c:pt idx="2372">
                  <c:v>-10.480032400000001</c:v>
                </c:pt>
                <c:pt idx="2373">
                  <c:v>-8.8073733799999996</c:v>
                </c:pt>
                <c:pt idx="2374">
                  <c:v>-8.2009784099999994</c:v>
                </c:pt>
                <c:pt idx="2375">
                  <c:v>-10.358624219999999</c:v>
                </c:pt>
                <c:pt idx="2376">
                  <c:v>-10.252233800000001</c:v>
                </c:pt>
                <c:pt idx="2377">
                  <c:v>-8.1464147499999999</c:v>
                </c:pt>
                <c:pt idx="2378">
                  <c:v>-9.0380459799999997</c:v>
                </c:pt>
                <c:pt idx="2379">
                  <c:v>-9.0904313899999991</c:v>
                </c:pt>
                <c:pt idx="2380">
                  <c:v>-9.3521080199999993</c:v>
                </c:pt>
                <c:pt idx="2381">
                  <c:v>-8.8831253599999993</c:v>
                </c:pt>
                <c:pt idx="2382">
                  <c:v>-9.16578114</c:v>
                </c:pt>
                <c:pt idx="2383">
                  <c:v>-8.6893027400000005</c:v>
                </c:pt>
                <c:pt idx="2384">
                  <c:v>-9.4951162100000008</c:v>
                </c:pt>
                <c:pt idx="2385">
                  <c:v>-10.5909446</c:v>
                </c:pt>
                <c:pt idx="2386">
                  <c:v>-9.0552147299999994</c:v>
                </c:pt>
                <c:pt idx="2387">
                  <c:v>-9.0028149200000005</c:v>
                </c:pt>
                <c:pt idx="2388">
                  <c:v>-10.3613822</c:v>
                </c:pt>
                <c:pt idx="2389">
                  <c:v>-9.7241270699999998</c:v>
                </c:pt>
                <c:pt idx="2390">
                  <c:v>-10.653690729999999</c:v>
                </c:pt>
                <c:pt idx="2391">
                  <c:v>-9.72575243</c:v>
                </c:pt>
                <c:pt idx="2392">
                  <c:v>-12.6800643</c:v>
                </c:pt>
                <c:pt idx="2393">
                  <c:v>-10.32443473</c:v>
                </c:pt>
                <c:pt idx="2394">
                  <c:v>-10.92653363</c:v>
                </c:pt>
                <c:pt idx="2395">
                  <c:v>-10.912019219999999</c:v>
                </c:pt>
                <c:pt idx="2396">
                  <c:v>-10.248599970000001</c:v>
                </c:pt>
                <c:pt idx="2397">
                  <c:v>-10.49972372</c:v>
                </c:pt>
                <c:pt idx="2398">
                  <c:v>-10.793429400000001</c:v>
                </c:pt>
                <c:pt idx="2399">
                  <c:v>-10.34795688</c:v>
                </c:pt>
                <c:pt idx="2400">
                  <c:v>-10.53281615</c:v>
                </c:pt>
                <c:pt idx="2401">
                  <c:v>-11.300648349999999</c:v>
                </c:pt>
                <c:pt idx="2402">
                  <c:v>-10.327031829999999</c:v>
                </c:pt>
                <c:pt idx="2403">
                  <c:v>-10.913936319999999</c:v>
                </c:pt>
                <c:pt idx="2404">
                  <c:v>-11.614620909999999</c:v>
                </c:pt>
                <c:pt idx="2405">
                  <c:v>-11.842080320000001</c:v>
                </c:pt>
                <c:pt idx="2406">
                  <c:v>-10.6536735</c:v>
                </c:pt>
                <c:pt idx="2407">
                  <c:v>-11.046382810000001</c:v>
                </c:pt>
                <c:pt idx="2408">
                  <c:v>-9.5650202800000006</c:v>
                </c:pt>
                <c:pt idx="2409">
                  <c:v>-9.7432955099999994</c:v>
                </c:pt>
                <c:pt idx="2410">
                  <c:v>-11.304056839999999</c:v>
                </c:pt>
                <c:pt idx="2411">
                  <c:v>-12.294662219999999</c:v>
                </c:pt>
                <c:pt idx="2412">
                  <c:v>-10.978296200000001</c:v>
                </c:pt>
                <c:pt idx="2413">
                  <c:v>-10.713476030000001</c:v>
                </c:pt>
                <c:pt idx="2414">
                  <c:v>-12.065120540000001</c:v>
                </c:pt>
                <c:pt idx="2415">
                  <c:v>-10.580049109999999</c:v>
                </c:pt>
                <c:pt idx="2416">
                  <c:v>-11.798710440000001</c:v>
                </c:pt>
                <c:pt idx="2417">
                  <c:v>-9.8933555399999999</c:v>
                </c:pt>
                <c:pt idx="2418">
                  <c:v>-10.27484557</c:v>
                </c:pt>
                <c:pt idx="2419">
                  <c:v>-9.2731235699999992</c:v>
                </c:pt>
                <c:pt idx="2420">
                  <c:v>-9.8604912999999996</c:v>
                </c:pt>
                <c:pt idx="2421">
                  <c:v>-8.6720685999999993</c:v>
                </c:pt>
                <c:pt idx="2422">
                  <c:v>-10.61763238</c:v>
                </c:pt>
                <c:pt idx="2423">
                  <c:v>-9.3681077800000008</c:v>
                </c:pt>
                <c:pt idx="2424">
                  <c:v>-8.9782483000000006</c:v>
                </c:pt>
                <c:pt idx="2425">
                  <c:v>-8.1947083099999993</c:v>
                </c:pt>
                <c:pt idx="2426">
                  <c:v>-8.7648961100000005</c:v>
                </c:pt>
                <c:pt idx="2427">
                  <c:v>-8.3648257600000004</c:v>
                </c:pt>
                <c:pt idx="2428">
                  <c:v>-9.7817250999999992</c:v>
                </c:pt>
                <c:pt idx="2429">
                  <c:v>-8.6563430799999992</c:v>
                </c:pt>
                <c:pt idx="2430">
                  <c:v>-9.9838884700000001</c:v>
                </c:pt>
                <c:pt idx="2431">
                  <c:v>-9.5202564299999999</c:v>
                </c:pt>
                <c:pt idx="2432">
                  <c:v>-8.0026927099999998</c:v>
                </c:pt>
                <c:pt idx="2433">
                  <c:v>-10.21798164</c:v>
                </c:pt>
                <c:pt idx="2434">
                  <c:v>-9.3069467299999999</c:v>
                </c:pt>
                <c:pt idx="2435">
                  <c:v>-8.6330446399999996</c:v>
                </c:pt>
                <c:pt idx="2436">
                  <c:v>-8.3294520999999992</c:v>
                </c:pt>
                <c:pt idx="2437">
                  <c:v>-8.8211376300000008</c:v>
                </c:pt>
                <c:pt idx="2438">
                  <c:v>-9.3064325300000004</c:v>
                </c:pt>
                <c:pt idx="2439">
                  <c:v>-7.9321207999999999</c:v>
                </c:pt>
                <c:pt idx="2440">
                  <c:v>-8.3743041399999996</c:v>
                </c:pt>
                <c:pt idx="2441">
                  <c:v>-8.0075825900000002</c:v>
                </c:pt>
                <c:pt idx="2442">
                  <c:v>-10.358593920000001</c:v>
                </c:pt>
                <c:pt idx="2443">
                  <c:v>-7.6191826899999997</c:v>
                </c:pt>
                <c:pt idx="2444">
                  <c:v>-8.9694513199999992</c:v>
                </c:pt>
                <c:pt idx="2445">
                  <c:v>-9.1536774300000001</c:v>
                </c:pt>
                <c:pt idx="2446">
                  <c:v>-8.3983846399999997</c:v>
                </c:pt>
                <c:pt idx="2447">
                  <c:v>1.69022359</c:v>
                </c:pt>
                <c:pt idx="2448">
                  <c:v>3.5211250500000002</c:v>
                </c:pt>
                <c:pt idx="2449">
                  <c:v>3.87309663</c:v>
                </c:pt>
                <c:pt idx="2450">
                  <c:v>4.0097332999999997</c:v>
                </c:pt>
                <c:pt idx="2451">
                  <c:v>3.4384706899999999</c:v>
                </c:pt>
                <c:pt idx="2452">
                  <c:v>3.58187269</c:v>
                </c:pt>
                <c:pt idx="2453">
                  <c:v>4.1855423800000002</c:v>
                </c:pt>
                <c:pt idx="2454">
                  <c:v>3.9644355099999999</c:v>
                </c:pt>
                <c:pt idx="2455">
                  <c:v>2.9167747199999998</c:v>
                </c:pt>
                <c:pt idx="2456">
                  <c:v>1.9847560900000001</c:v>
                </c:pt>
                <c:pt idx="2457">
                  <c:v>3.3806761299999999</c:v>
                </c:pt>
                <c:pt idx="2458">
                  <c:v>3.6910218700000001</c:v>
                </c:pt>
                <c:pt idx="2459">
                  <c:v>3.0687293699999998</c:v>
                </c:pt>
                <c:pt idx="2460">
                  <c:v>3.1779676800000001</c:v>
                </c:pt>
                <c:pt idx="2461">
                  <c:v>2.9325932199999998</c:v>
                </c:pt>
                <c:pt idx="2462">
                  <c:v>3.6137645900000002</c:v>
                </c:pt>
                <c:pt idx="2463">
                  <c:v>4.56801002</c:v>
                </c:pt>
                <c:pt idx="2464">
                  <c:v>2.2036560999999999</c:v>
                </c:pt>
                <c:pt idx="2465">
                  <c:v>2.82472535</c:v>
                </c:pt>
                <c:pt idx="2466">
                  <c:v>4.1544540799999998</c:v>
                </c:pt>
                <c:pt idx="2467">
                  <c:v>2.94315002</c:v>
                </c:pt>
                <c:pt idx="2468">
                  <c:v>3.0686475299999998</c:v>
                </c:pt>
                <c:pt idx="2469">
                  <c:v>4.2624048400000003</c:v>
                </c:pt>
                <c:pt idx="2470">
                  <c:v>4.1868880800000001</c:v>
                </c:pt>
                <c:pt idx="2471">
                  <c:v>3.0801603599999998</c:v>
                </c:pt>
                <c:pt idx="2472">
                  <c:v>4.8202046799999998</c:v>
                </c:pt>
                <c:pt idx="2473">
                  <c:v>5.6798764899999998</c:v>
                </c:pt>
                <c:pt idx="2474">
                  <c:v>5.02646338</c:v>
                </c:pt>
                <c:pt idx="2475">
                  <c:v>3.1035023000000002</c:v>
                </c:pt>
                <c:pt idx="2476">
                  <c:v>2.8987725900000001</c:v>
                </c:pt>
                <c:pt idx="2477">
                  <c:v>4.4798349399999999</c:v>
                </c:pt>
                <c:pt idx="2478">
                  <c:v>3.7504117400000001</c:v>
                </c:pt>
                <c:pt idx="2479">
                  <c:v>5.9710797700000002</c:v>
                </c:pt>
                <c:pt idx="2480">
                  <c:v>2.6609820800000001</c:v>
                </c:pt>
                <c:pt idx="2481">
                  <c:v>3.83992954</c:v>
                </c:pt>
                <c:pt idx="2482">
                  <c:v>2.8760018500000002</c:v>
                </c:pt>
                <c:pt idx="2483">
                  <c:v>4.0735800500000003</c:v>
                </c:pt>
                <c:pt idx="2484">
                  <c:v>2.6193470099999998</c:v>
                </c:pt>
                <c:pt idx="2485">
                  <c:v>3.7157663900000002</c:v>
                </c:pt>
                <c:pt idx="2486">
                  <c:v>4.02594341</c:v>
                </c:pt>
                <c:pt idx="2487">
                  <c:v>3.1373129400000002</c:v>
                </c:pt>
                <c:pt idx="2488">
                  <c:v>2.7547105799999998</c:v>
                </c:pt>
                <c:pt idx="2489">
                  <c:v>3.5443358900000002</c:v>
                </c:pt>
                <c:pt idx="2490">
                  <c:v>2.3274292700000001</c:v>
                </c:pt>
                <c:pt idx="2491">
                  <c:v>3.0453415000000001</c:v>
                </c:pt>
                <c:pt idx="2492">
                  <c:v>4.00857419</c:v>
                </c:pt>
                <c:pt idx="2493">
                  <c:v>1.67053798</c:v>
                </c:pt>
                <c:pt idx="2494">
                  <c:v>3.1607271400000001</c:v>
                </c:pt>
                <c:pt idx="2495">
                  <c:v>4.6421254300000001</c:v>
                </c:pt>
                <c:pt idx="2496">
                  <c:v>4.0071468499999998</c:v>
                </c:pt>
                <c:pt idx="2497">
                  <c:v>3.9911992700000001</c:v>
                </c:pt>
                <c:pt idx="2498">
                  <c:v>3.0331829400000001</c:v>
                </c:pt>
                <c:pt idx="2499">
                  <c:v>3.42030163</c:v>
                </c:pt>
                <c:pt idx="2500">
                  <c:v>5.8461602700000004</c:v>
                </c:pt>
                <c:pt idx="2501">
                  <c:v>6.9796257300000004</c:v>
                </c:pt>
                <c:pt idx="2502">
                  <c:v>9.5725735600000004</c:v>
                </c:pt>
                <c:pt idx="2503">
                  <c:v>8.02469243</c:v>
                </c:pt>
                <c:pt idx="2504">
                  <c:v>6.93710015</c:v>
                </c:pt>
                <c:pt idx="2505">
                  <c:v>6.5290765899999998</c:v>
                </c:pt>
                <c:pt idx="2506">
                  <c:v>6.7581103999999996</c:v>
                </c:pt>
                <c:pt idx="2507">
                  <c:v>6.5281741699999998</c:v>
                </c:pt>
                <c:pt idx="2508">
                  <c:v>4.9396715100000002</c:v>
                </c:pt>
                <c:pt idx="2509">
                  <c:v>4.9393123299999999</c:v>
                </c:pt>
                <c:pt idx="2510">
                  <c:v>1.36632642</c:v>
                </c:pt>
                <c:pt idx="2511">
                  <c:v>1.2297011499999999</c:v>
                </c:pt>
                <c:pt idx="2512">
                  <c:v>0.63670939000000004</c:v>
                </c:pt>
                <c:pt idx="2513">
                  <c:v>-1.8693431300000001</c:v>
                </c:pt>
                <c:pt idx="2514">
                  <c:v>-0.77145560999999996</c:v>
                </c:pt>
                <c:pt idx="2515">
                  <c:v>-0.93477034999999997</c:v>
                </c:pt>
                <c:pt idx="2516">
                  <c:v>-3.1066926800000001</c:v>
                </c:pt>
                <c:pt idx="2517">
                  <c:v>-2.1169236100000002</c:v>
                </c:pt>
                <c:pt idx="2518">
                  <c:v>-2.04207619</c:v>
                </c:pt>
                <c:pt idx="2519">
                  <c:v>-2.7816387499999999</c:v>
                </c:pt>
                <c:pt idx="2520">
                  <c:v>-3.7286594399999999</c:v>
                </c:pt>
                <c:pt idx="2521">
                  <c:v>-4.0051290499999999</c:v>
                </c:pt>
                <c:pt idx="2522">
                  <c:v>-3.6816194599999998</c:v>
                </c:pt>
                <c:pt idx="2523">
                  <c:v>-3.4166061399999998</c:v>
                </c:pt>
                <c:pt idx="2524">
                  <c:v>-2.9855153799999998</c:v>
                </c:pt>
                <c:pt idx="2525">
                  <c:v>-2.5222061400000002</c:v>
                </c:pt>
                <c:pt idx="2526">
                  <c:v>-2.6573917900000001</c:v>
                </c:pt>
                <c:pt idx="2527">
                  <c:v>-3.63311267</c:v>
                </c:pt>
                <c:pt idx="2528">
                  <c:v>-2.4920116000000001</c:v>
                </c:pt>
                <c:pt idx="2529">
                  <c:v>-1.7159409299999999</c:v>
                </c:pt>
                <c:pt idx="2530">
                  <c:v>-3.5425383500000001</c:v>
                </c:pt>
                <c:pt idx="2531">
                  <c:v>-2.50401221</c:v>
                </c:pt>
                <c:pt idx="2532">
                  <c:v>-3.46267806</c:v>
                </c:pt>
                <c:pt idx="2533">
                  <c:v>-2.65779874</c:v>
                </c:pt>
                <c:pt idx="2534">
                  <c:v>-3.1197350099999999</c:v>
                </c:pt>
                <c:pt idx="2535">
                  <c:v>-2.3622258199999999</c:v>
                </c:pt>
                <c:pt idx="2536">
                  <c:v>-1.1033752999999999</c:v>
                </c:pt>
                <c:pt idx="2537">
                  <c:v>-3.11373173</c:v>
                </c:pt>
                <c:pt idx="2538">
                  <c:v>-2.1995556600000001</c:v>
                </c:pt>
                <c:pt idx="2539">
                  <c:v>-2.0730198999999998</c:v>
                </c:pt>
                <c:pt idx="2540">
                  <c:v>-2.0748142899999999</c:v>
                </c:pt>
                <c:pt idx="2541">
                  <c:v>-2.8777333600000001</c:v>
                </c:pt>
                <c:pt idx="2542">
                  <c:v>-2.8019808199999998</c:v>
                </c:pt>
                <c:pt idx="2543">
                  <c:v>-2.6020469799999999</c:v>
                </c:pt>
                <c:pt idx="2544">
                  <c:v>-3.2667900699999999</c:v>
                </c:pt>
                <c:pt idx="2545">
                  <c:v>-0.80790700000000004</c:v>
                </c:pt>
                <c:pt idx="2546">
                  <c:v>-1.2225974500000001</c:v>
                </c:pt>
                <c:pt idx="2547">
                  <c:v>-0.82444835000000005</c:v>
                </c:pt>
                <c:pt idx="2548">
                  <c:v>-2.1940434999999998</c:v>
                </c:pt>
                <c:pt idx="2549">
                  <c:v>-1.9816907100000001</c:v>
                </c:pt>
                <c:pt idx="2550">
                  <c:v>-1.2165503600000001</c:v>
                </c:pt>
                <c:pt idx="2551">
                  <c:v>-2.5369561300000001</c:v>
                </c:pt>
                <c:pt idx="2552">
                  <c:v>-2.8017084099999998</c:v>
                </c:pt>
                <c:pt idx="2553">
                  <c:v>-1.6683808600000001</c:v>
                </c:pt>
                <c:pt idx="2554">
                  <c:v>-2.80154573</c:v>
                </c:pt>
                <c:pt idx="2555">
                  <c:v>-2.1800243500000001</c:v>
                </c:pt>
                <c:pt idx="2556">
                  <c:v>-3.4220481</c:v>
                </c:pt>
                <c:pt idx="2557">
                  <c:v>-2.0430007799999998</c:v>
                </c:pt>
                <c:pt idx="2558">
                  <c:v>-1.6151464799999999</c:v>
                </c:pt>
                <c:pt idx="2559">
                  <c:v>-2.3544888799999999</c:v>
                </c:pt>
                <c:pt idx="2560">
                  <c:v>-2.43414807</c:v>
                </c:pt>
                <c:pt idx="2561">
                  <c:v>-2.6459454999999998</c:v>
                </c:pt>
                <c:pt idx="2562">
                  <c:v>-2.0581781000000001</c:v>
                </c:pt>
                <c:pt idx="2563">
                  <c:v>-2.9406774900000001</c:v>
                </c:pt>
                <c:pt idx="2564">
                  <c:v>-2.61589297</c:v>
                </c:pt>
                <c:pt idx="2565">
                  <c:v>-3.8830966500000001</c:v>
                </c:pt>
                <c:pt idx="2566">
                  <c:v>-2.5085318299999999</c:v>
                </c:pt>
                <c:pt idx="2567">
                  <c:v>0.90908920999999998</c:v>
                </c:pt>
                <c:pt idx="2568">
                  <c:v>1.51393968</c:v>
                </c:pt>
                <c:pt idx="2569">
                  <c:v>1.4840376099999999</c:v>
                </c:pt>
                <c:pt idx="2570">
                  <c:v>2.31835675</c:v>
                </c:pt>
                <c:pt idx="2571">
                  <c:v>2.9207236700000001</c:v>
                </c:pt>
                <c:pt idx="2572">
                  <c:v>1.3741830399999999</c:v>
                </c:pt>
                <c:pt idx="2573">
                  <c:v>1.3759325499999999</c:v>
                </c:pt>
                <c:pt idx="2574">
                  <c:v>1.1104027000000001</c:v>
                </c:pt>
                <c:pt idx="2575">
                  <c:v>2.4412602900000002</c:v>
                </c:pt>
                <c:pt idx="2576">
                  <c:v>2.8318945200000001</c:v>
                </c:pt>
                <c:pt idx="2577">
                  <c:v>1.09961526</c:v>
                </c:pt>
                <c:pt idx="2578">
                  <c:v>11.938941059999999</c:v>
                </c:pt>
                <c:pt idx="2579">
                  <c:v>17.634082899999999</c:v>
                </c:pt>
                <c:pt idx="2580">
                  <c:v>18.865953229999999</c:v>
                </c:pt>
                <c:pt idx="2581">
                  <c:v>19.437978189999999</c:v>
                </c:pt>
                <c:pt idx="2582">
                  <c:v>18.97734604</c:v>
                </c:pt>
                <c:pt idx="2583">
                  <c:v>18.476509570000001</c:v>
                </c:pt>
                <c:pt idx="2584">
                  <c:v>18.867024489999999</c:v>
                </c:pt>
                <c:pt idx="2585">
                  <c:v>18.095343190000001</c:v>
                </c:pt>
                <c:pt idx="2586">
                  <c:v>18.678568649999999</c:v>
                </c:pt>
                <c:pt idx="2587">
                  <c:v>17.801678769999999</c:v>
                </c:pt>
                <c:pt idx="2588">
                  <c:v>17.633506430000001</c:v>
                </c:pt>
                <c:pt idx="2589">
                  <c:v>18.574837769999998</c:v>
                </c:pt>
                <c:pt idx="2590">
                  <c:v>16.63750507</c:v>
                </c:pt>
                <c:pt idx="2591">
                  <c:v>19.312514579999998</c:v>
                </c:pt>
                <c:pt idx="2592">
                  <c:v>18.975637689999999</c:v>
                </c:pt>
                <c:pt idx="2593">
                  <c:v>17.781526710000001</c:v>
                </c:pt>
                <c:pt idx="2594">
                  <c:v>17.49156413</c:v>
                </c:pt>
                <c:pt idx="2595">
                  <c:v>19.577984690000001</c:v>
                </c:pt>
                <c:pt idx="2596">
                  <c:v>19.140739700000001</c:v>
                </c:pt>
                <c:pt idx="2597">
                  <c:v>18.714364960000001</c:v>
                </c:pt>
                <c:pt idx="2598">
                  <c:v>18.061231379999999</c:v>
                </c:pt>
                <c:pt idx="2599">
                  <c:v>17.582862590000001</c:v>
                </c:pt>
                <c:pt idx="2600">
                  <c:v>18.406357969999998</c:v>
                </c:pt>
                <c:pt idx="2601">
                  <c:v>17.78418336</c:v>
                </c:pt>
                <c:pt idx="2602">
                  <c:v>17.327366420000001</c:v>
                </c:pt>
                <c:pt idx="2603">
                  <c:v>17.86567316</c:v>
                </c:pt>
                <c:pt idx="2604">
                  <c:v>18.188555690000001</c:v>
                </c:pt>
                <c:pt idx="2605">
                  <c:v>18.340517269999999</c:v>
                </c:pt>
                <c:pt idx="2606">
                  <c:v>17.570006930000002</c:v>
                </c:pt>
                <c:pt idx="2607">
                  <c:v>17.72337388</c:v>
                </c:pt>
                <c:pt idx="2608">
                  <c:v>19.580250899999999</c:v>
                </c:pt>
                <c:pt idx="2609">
                  <c:v>19.14808317</c:v>
                </c:pt>
                <c:pt idx="2610">
                  <c:v>20.19660279</c:v>
                </c:pt>
                <c:pt idx="2611">
                  <c:v>18.1041846</c:v>
                </c:pt>
                <c:pt idx="2612">
                  <c:v>18.683186209999999</c:v>
                </c:pt>
                <c:pt idx="2613">
                  <c:v>16.84286754</c:v>
                </c:pt>
                <c:pt idx="2614">
                  <c:v>18.572886789999998</c:v>
                </c:pt>
                <c:pt idx="2615">
                  <c:v>18.698358519999999</c:v>
                </c:pt>
                <c:pt idx="2616">
                  <c:v>18.959935389999998</c:v>
                </c:pt>
                <c:pt idx="2617">
                  <c:v>17.405287690000002</c:v>
                </c:pt>
                <c:pt idx="2618">
                  <c:v>19.627338089999999</c:v>
                </c:pt>
                <c:pt idx="2619">
                  <c:v>18.691196470000001</c:v>
                </c:pt>
                <c:pt idx="2620">
                  <c:v>19.29842678</c:v>
                </c:pt>
                <c:pt idx="2621">
                  <c:v>18.202021030000001</c:v>
                </c:pt>
                <c:pt idx="2622">
                  <c:v>17.77045798</c:v>
                </c:pt>
                <c:pt idx="2623">
                  <c:v>18.849824569999999</c:v>
                </c:pt>
                <c:pt idx="2624">
                  <c:v>19.171762900000001</c:v>
                </c:pt>
                <c:pt idx="2625">
                  <c:v>18.19874999</c:v>
                </c:pt>
                <c:pt idx="2626">
                  <c:v>17.50364136</c:v>
                </c:pt>
                <c:pt idx="2627">
                  <c:v>19.217660250000002</c:v>
                </c:pt>
                <c:pt idx="2628">
                  <c:v>19.129442539999999</c:v>
                </c:pt>
                <c:pt idx="2629">
                  <c:v>18.821937200000001</c:v>
                </c:pt>
                <c:pt idx="2630">
                  <c:v>18.957176520000001</c:v>
                </c:pt>
                <c:pt idx="2631">
                  <c:v>19.419688390000001</c:v>
                </c:pt>
                <c:pt idx="2632">
                  <c:v>18.28913747</c:v>
                </c:pt>
                <c:pt idx="2633">
                  <c:v>19.888119100000001</c:v>
                </c:pt>
                <c:pt idx="2634">
                  <c:v>19.36938864</c:v>
                </c:pt>
                <c:pt idx="2635">
                  <c:v>19.440771569999999</c:v>
                </c:pt>
                <c:pt idx="2636">
                  <c:v>20.707533189999999</c:v>
                </c:pt>
                <c:pt idx="2637">
                  <c:v>18.092210510000001</c:v>
                </c:pt>
                <c:pt idx="2638">
                  <c:v>20.396485420000001</c:v>
                </c:pt>
                <c:pt idx="2639">
                  <c:v>19.77992609</c:v>
                </c:pt>
                <c:pt idx="2640">
                  <c:v>19.161601229999999</c:v>
                </c:pt>
                <c:pt idx="2641">
                  <c:v>18.262621379999999</c:v>
                </c:pt>
                <c:pt idx="2642">
                  <c:v>18.36898583</c:v>
                </c:pt>
                <c:pt idx="2643">
                  <c:v>19.130798469999998</c:v>
                </c:pt>
                <c:pt idx="2644">
                  <c:v>19.116359060000001</c:v>
                </c:pt>
                <c:pt idx="2645">
                  <c:v>19.254674900000001</c:v>
                </c:pt>
                <c:pt idx="2646">
                  <c:v>18.525526589999998</c:v>
                </c:pt>
                <c:pt idx="2647">
                  <c:v>19.294451599999999</c:v>
                </c:pt>
                <c:pt idx="2648">
                  <c:v>19.330824369999998</c:v>
                </c:pt>
                <c:pt idx="2649">
                  <c:v>17.448854839999999</c:v>
                </c:pt>
                <c:pt idx="2650">
                  <c:v>18.559553080000001</c:v>
                </c:pt>
                <c:pt idx="2651">
                  <c:v>18.557928669999999</c:v>
                </c:pt>
                <c:pt idx="2652">
                  <c:v>18.26197707</c:v>
                </c:pt>
                <c:pt idx="2653">
                  <c:v>17.412660299999999</c:v>
                </c:pt>
                <c:pt idx="2654">
                  <c:v>18.673734759999999</c:v>
                </c:pt>
                <c:pt idx="2655">
                  <c:v>18.81889967</c:v>
                </c:pt>
                <c:pt idx="2656">
                  <c:v>19.193534249999999</c:v>
                </c:pt>
                <c:pt idx="2657">
                  <c:v>17.467955709999998</c:v>
                </c:pt>
                <c:pt idx="2658">
                  <c:v>18.493589409999998</c:v>
                </c:pt>
                <c:pt idx="2659">
                  <c:v>18.041189639999999</c:v>
                </c:pt>
                <c:pt idx="2660">
                  <c:v>18.041490339999999</c:v>
                </c:pt>
                <c:pt idx="2661">
                  <c:v>20.2196645</c:v>
                </c:pt>
                <c:pt idx="2662">
                  <c:v>18.5517629</c:v>
                </c:pt>
                <c:pt idx="2663">
                  <c:v>18.755528519999999</c:v>
                </c:pt>
                <c:pt idx="2664">
                  <c:v>19.153429760000002</c:v>
                </c:pt>
                <c:pt idx="2665">
                  <c:v>18.857852919999999</c:v>
                </c:pt>
                <c:pt idx="2666">
                  <c:v>18.026194199999999</c:v>
                </c:pt>
                <c:pt idx="2667">
                  <c:v>17.557878110000001</c:v>
                </c:pt>
                <c:pt idx="2668">
                  <c:v>18.407342740000001</c:v>
                </c:pt>
                <c:pt idx="2669">
                  <c:v>17.932891680000001</c:v>
                </c:pt>
                <c:pt idx="2670">
                  <c:v>19.57199954</c:v>
                </c:pt>
                <c:pt idx="2671">
                  <c:v>18.658167150000001</c:v>
                </c:pt>
                <c:pt idx="2672">
                  <c:v>18.782562899999999</c:v>
                </c:pt>
                <c:pt idx="2673">
                  <c:v>18.79376701</c:v>
                </c:pt>
                <c:pt idx="2674">
                  <c:v>17.775776319999999</c:v>
                </c:pt>
                <c:pt idx="2675">
                  <c:v>17.621992290000001</c:v>
                </c:pt>
                <c:pt idx="2676">
                  <c:v>19.772064400000001</c:v>
                </c:pt>
                <c:pt idx="2677">
                  <c:v>17.913879550000001</c:v>
                </c:pt>
                <c:pt idx="2678">
                  <c:v>18.147471379999999</c:v>
                </c:pt>
                <c:pt idx="2679">
                  <c:v>19.480924290000001</c:v>
                </c:pt>
                <c:pt idx="2680">
                  <c:v>19.078551319999999</c:v>
                </c:pt>
                <c:pt idx="2681">
                  <c:v>18.820869779999999</c:v>
                </c:pt>
                <c:pt idx="2682">
                  <c:v>17.885217950000001</c:v>
                </c:pt>
                <c:pt idx="2683">
                  <c:v>18.316888939999998</c:v>
                </c:pt>
                <c:pt idx="2684">
                  <c:v>17.575024760000002</c:v>
                </c:pt>
                <c:pt idx="2685">
                  <c:v>18.463653520000001</c:v>
                </c:pt>
                <c:pt idx="2686">
                  <c:v>18.954191519999998</c:v>
                </c:pt>
                <c:pt idx="2687">
                  <c:v>18.675979999999999</c:v>
                </c:pt>
                <c:pt idx="2688">
                  <c:v>18.302930849999999</c:v>
                </c:pt>
                <c:pt idx="2689">
                  <c:v>18.22545362</c:v>
                </c:pt>
                <c:pt idx="2690">
                  <c:v>17.853827859999999</c:v>
                </c:pt>
                <c:pt idx="2691">
                  <c:v>18.66355746</c:v>
                </c:pt>
                <c:pt idx="2692">
                  <c:v>18.151018329999999</c:v>
                </c:pt>
                <c:pt idx="2693">
                  <c:v>17.54786841</c:v>
                </c:pt>
                <c:pt idx="2694">
                  <c:v>17.583758960000001</c:v>
                </c:pt>
                <c:pt idx="2695">
                  <c:v>18.103442869999999</c:v>
                </c:pt>
                <c:pt idx="2696">
                  <c:v>19.169137880000001</c:v>
                </c:pt>
                <c:pt idx="2697">
                  <c:v>17.76056616</c:v>
                </c:pt>
                <c:pt idx="2698">
                  <c:v>19.3427425</c:v>
                </c:pt>
                <c:pt idx="2699">
                  <c:v>18.802733849999999</c:v>
                </c:pt>
                <c:pt idx="2700">
                  <c:v>18.707912360000002</c:v>
                </c:pt>
                <c:pt idx="2701">
                  <c:v>18.55290046</c:v>
                </c:pt>
                <c:pt idx="2702">
                  <c:v>19.664411340000001</c:v>
                </c:pt>
                <c:pt idx="2703">
                  <c:v>17.528378159999999</c:v>
                </c:pt>
                <c:pt idx="2704">
                  <c:v>18.085699550000001</c:v>
                </c:pt>
                <c:pt idx="2705">
                  <c:v>18.75249264</c:v>
                </c:pt>
                <c:pt idx="2706">
                  <c:v>18.50720596</c:v>
                </c:pt>
                <c:pt idx="2707">
                  <c:v>18.990518560000002</c:v>
                </c:pt>
                <c:pt idx="2708">
                  <c:v>18.999997260000001</c:v>
                </c:pt>
                <c:pt idx="2709">
                  <c:v>18.3665725</c:v>
                </c:pt>
                <c:pt idx="2710">
                  <c:v>19.307978519999999</c:v>
                </c:pt>
                <c:pt idx="2711">
                  <c:v>19.004519630000001</c:v>
                </c:pt>
                <c:pt idx="2712">
                  <c:v>17.891403029999999</c:v>
                </c:pt>
                <c:pt idx="2713">
                  <c:v>18.24477027</c:v>
                </c:pt>
                <c:pt idx="2714">
                  <c:v>17.781196009999999</c:v>
                </c:pt>
                <c:pt idx="2715">
                  <c:v>18.813565409999999</c:v>
                </c:pt>
                <c:pt idx="2716">
                  <c:v>19.497883609999999</c:v>
                </c:pt>
                <c:pt idx="2717">
                  <c:v>19.331376200000001</c:v>
                </c:pt>
                <c:pt idx="2718">
                  <c:v>19.108567000000001</c:v>
                </c:pt>
                <c:pt idx="2719">
                  <c:v>18.501320700000001</c:v>
                </c:pt>
                <c:pt idx="2720">
                  <c:v>19.55688833</c:v>
                </c:pt>
                <c:pt idx="2721">
                  <c:v>19.462936689999999</c:v>
                </c:pt>
                <c:pt idx="2722">
                  <c:v>18.501167200000001</c:v>
                </c:pt>
                <c:pt idx="2723">
                  <c:v>19.420681999999999</c:v>
                </c:pt>
                <c:pt idx="2724">
                  <c:v>19.509935909999999</c:v>
                </c:pt>
                <c:pt idx="2725">
                  <c:v>18.534001409999998</c:v>
                </c:pt>
                <c:pt idx="2726">
                  <c:v>19.110737220000001</c:v>
                </c:pt>
                <c:pt idx="2727">
                  <c:v>19.38818234</c:v>
                </c:pt>
                <c:pt idx="2728">
                  <c:v>19.789292889999999</c:v>
                </c:pt>
                <c:pt idx="2729">
                  <c:v>17.653751450000001</c:v>
                </c:pt>
                <c:pt idx="2730">
                  <c:v>18.029062490000001</c:v>
                </c:pt>
                <c:pt idx="2731">
                  <c:v>19.34145067</c:v>
                </c:pt>
                <c:pt idx="2732">
                  <c:v>18.859869419999999</c:v>
                </c:pt>
                <c:pt idx="2733">
                  <c:v>16.97098132</c:v>
                </c:pt>
                <c:pt idx="2734">
                  <c:v>20.083181100000001</c:v>
                </c:pt>
                <c:pt idx="2735">
                  <c:v>18.349341729999999</c:v>
                </c:pt>
                <c:pt idx="2736">
                  <c:v>18.551059200000001</c:v>
                </c:pt>
                <c:pt idx="2737">
                  <c:v>19.439088590000001</c:v>
                </c:pt>
                <c:pt idx="2738">
                  <c:v>19.588450030000001</c:v>
                </c:pt>
                <c:pt idx="2739">
                  <c:v>18.99578786</c:v>
                </c:pt>
                <c:pt idx="2740">
                  <c:v>17.258909330000002</c:v>
                </c:pt>
                <c:pt idx="2741">
                  <c:v>18.81613338</c:v>
                </c:pt>
                <c:pt idx="2742">
                  <c:v>20.378027450000001</c:v>
                </c:pt>
                <c:pt idx="2743">
                  <c:v>18.212691159999999</c:v>
                </c:pt>
                <c:pt idx="2744">
                  <c:v>18.83522241</c:v>
                </c:pt>
                <c:pt idx="2745">
                  <c:v>19.193004779999999</c:v>
                </c:pt>
                <c:pt idx="2746">
                  <c:v>19.910068299999999</c:v>
                </c:pt>
                <c:pt idx="2747">
                  <c:v>18.818261329999999</c:v>
                </c:pt>
                <c:pt idx="2748">
                  <c:v>18.67731259</c:v>
                </c:pt>
                <c:pt idx="2749">
                  <c:v>19.358157510000002</c:v>
                </c:pt>
                <c:pt idx="2750">
                  <c:v>18.472522739999999</c:v>
                </c:pt>
                <c:pt idx="2751">
                  <c:v>18.974724470000002</c:v>
                </c:pt>
                <c:pt idx="2752">
                  <c:v>18.652252189999999</c:v>
                </c:pt>
                <c:pt idx="2753">
                  <c:v>17.039199849999999</c:v>
                </c:pt>
                <c:pt idx="2754">
                  <c:v>19.252047940000001</c:v>
                </c:pt>
                <c:pt idx="2755">
                  <c:v>19.308495069999999</c:v>
                </c:pt>
                <c:pt idx="2756">
                  <c:v>18.087926150000001</c:v>
                </c:pt>
                <c:pt idx="2757">
                  <c:v>18.60844994</c:v>
                </c:pt>
                <c:pt idx="2758">
                  <c:v>18.57564898</c:v>
                </c:pt>
                <c:pt idx="2759">
                  <c:v>18.674732349999999</c:v>
                </c:pt>
                <c:pt idx="2760">
                  <c:v>17.947079559999999</c:v>
                </c:pt>
                <c:pt idx="2761">
                  <c:v>19.83606387</c:v>
                </c:pt>
                <c:pt idx="2762">
                  <c:v>19.614669299999999</c:v>
                </c:pt>
                <c:pt idx="2763">
                  <c:v>17.863917149999999</c:v>
                </c:pt>
                <c:pt idx="2764">
                  <c:v>17.30880793</c:v>
                </c:pt>
                <c:pt idx="2765">
                  <c:v>17.960365280000001</c:v>
                </c:pt>
                <c:pt idx="2766">
                  <c:v>19.44758624</c:v>
                </c:pt>
                <c:pt idx="2767">
                  <c:v>18.066261730000001</c:v>
                </c:pt>
                <c:pt idx="2768">
                  <c:v>19.285214740000001</c:v>
                </c:pt>
                <c:pt idx="2769">
                  <c:v>19.167893899999999</c:v>
                </c:pt>
                <c:pt idx="2770">
                  <c:v>18.87500837</c:v>
                </c:pt>
                <c:pt idx="2771">
                  <c:v>18.5970507</c:v>
                </c:pt>
                <c:pt idx="2772">
                  <c:v>18.84532518</c:v>
                </c:pt>
                <c:pt idx="2773">
                  <c:v>19.25882455</c:v>
                </c:pt>
                <c:pt idx="2774">
                  <c:v>19.004523240000001</c:v>
                </c:pt>
                <c:pt idx="2775">
                  <c:v>19.008481209999999</c:v>
                </c:pt>
                <c:pt idx="2776">
                  <c:v>17.752080670000002</c:v>
                </c:pt>
                <c:pt idx="2777">
                  <c:v>19.797705310000001</c:v>
                </c:pt>
                <c:pt idx="2778">
                  <c:v>17.863489120000001</c:v>
                </c:pt>
                <c:pt idx="2779">
                  <c:v>18.512763</c:v>
                </c:pt>
                <c:pt idx="2780">
                  <c:v>18.08199978</c:v>
                </c:pt>
                <c:pt idx="2781">
                  <c:v>19.73872824</c:v>
                </c:pt>
                <c:pt idx="2782">
                  <c:v>18.207799850000001</c:v>
                </c:pt>
                <c:pt idx="2783">
                  <c:v>19.956203670000001</c:v>
                </c:pt>
                <c:pt idx="2784">
                  <c:v>19.255633750000001</c:v>
                </c:pt>
                <c:pt idx="2785">
                  <c:v>18.391979389999999</c:v>
                </c:pt>
                <c:pt idx="2786">
                  <c:v>19.146873670000002</c:v>
                </c:pt>
                <c:pt idx="2787">
                  <c:v>19.51094587</c:v>
                </c:pt>
                <c:pt idx="2788">
                  <c:v>18.219705149999999</c:v>
                </c:pt>
                <c:pt idx="2789">
                  <c:v>19.362167840000001</c:v>
                </c:pt>
                <c:pt idx="2790">
                  <c:v>17.946639359999999</c:v>
                </c:pt>
                <c:pt idx="2791">
                  <c:v>19.742111820000002</c:v>
                </c:pt>
                <c:pt idx="2792">
                  <c:v>19.44612506</c:v>
                </c:pt>
                <c:pt idx="2793">
                  <c:v>17.91352831</c:v>
                </c:pt>
                <c:pt idx="2794">
                  <c:v>19.179797400000002</c:v>
                </c:pt>
                <c:pt idx="2795">
                  <c:v>17.13922831</c:v>
                </c:pt>
                <c:pt idx="2796">
                  <c:v>18.545168010000001</c:v>
                </c:pt>
                <c:pt idx="2797">
                  <c:v>19.146560139999998</c:v>
                </c:pt>
                <c:pt idx="2798">
                  <c:v>18.697434739999998</c:v>
                </c:pt>
                <c:pt idx="2799">
                  <c:v>19.64401969</c:v>
                </c:pt>
                <c:pt idx="2800">
                  <c:v>18.502065349999999</c:v>
                </c:pt>
                <c:pt idx="2801">
                  <c:v>19.523705979999999</c:v>
                </c:pt>
                <c:pt idx="2802">
                  <c:v>19.255026910000002</c:v>
                </c:pt>
                <c:pt idx="2803">
                  <c:v>18.994940100000001</c:v>
                </c:pt>
                <c:pt idx="2804">
                  <c:v>18.669137249999999</c:v>
                </c:pt>
                <c:pt idx="2805">
                  <c:v>20.233807089999999</c:v>
                </c:pt>
                <c:pt idx="2806">
                  <c:v>18.449865580000001</c:v>
                </c:pt>
                <c:pt idx="2807">
                  <c:v>19.742723999999999</c:v>
                </c:pt>
                <c:pt idx="2808">
                  <c:v>19.941743729999999</c:v>
                </c:pt>
                <c:pt idx="2809">
                  <c:v>18.813813039999999</c:v>
                </c:pt>
                <c:pt idx="2810">
                  <c:v>19.588057169999999</c:v>
                </c:pt>
                <c:pt idx="2811">
                  <c:v>19.459639289999998</c:v>
                </c:pt>
                <c:pt idx="2812">
                  <c:v>18.516399010000001</c:v>
                </c:pt>
                <c:pt idx="2813">
                  <c:v>18.10581668</c:v>
                </c:pt>
                <c:pt idx="2814">
                  <c:v>18.686606489999999</c:v>
                </c:pt>
                <c:pt idx="2815">
                  <c:v>18.376043849999999</c:v>
                </c:pt>
                <c:pt idx="2816">
                  <c:v>18.731766740000001</c:v>
                </c:pt>
                <c:pt idx="2817">
                  <c:v>18.007836399999999</c:v>
                </c:pt>
                <c:pt idx="2818">
                  <c:v>17.37563669</c:v>
                </c:pt>
                <c:pt idx="2819">
                  <c:v>18.201384709999999</c:v>
                </c:pt>
                <c:pt idx="2820">
                  <c:v>18.344804289999999</c:v>
                </c:pt>
                <c:pt idx="2821">
                  <c:v>17.167590990000001</c:v>
                </c:pt>
                <c:pt idx="2822">
                  <c:v>19.941531439999999</c:v>
                </c:pt>
                <c:pt idx="2823">
                  <c:v>20.08138555</c:v>
                </c:pt>
                <c:pt idx="2824">
                  <c:v>18.37393986</c:v>
                </c:pt>
                <c:pt idx="2825">
                  <c:v>18.700096009999999</c:v>
                </c:pt>
                <c:pt idx="2826">
                  <c:v>18.964501800000001</c:v>
                </c:pt>
                <c:pt idx="2827">
                  <c:v>18.547305869999999</c:v>
                </c:pt>
                <c:pt idx="2828">
                  <c:v>18.393230979999998</c:v>
                </c:pt>
                <c:pt idx="2829">
                  <c:v>16.721149990000001</c:v>
                </c:pt>
                <c:pt idx="2830">
                  <c:v>18.363793050000002</c:v>
                </c:pt>
                <c:pt idx="2831">
                  <c:v>19.122168089999999</c:v>
                </c:pt>
                <c:pt idx="2832">
                  <c:v>18.403060780000001</c:v>
                </c:pt>
                <c:pt idx="2833">
                  <c:v>17.958216</c:v>
                </c:pt>
                <c:pt idx="2834">
                  <c:v>18.039151929999999</c:v>
                </c:pt>
                <c:pt idx="2835">
                  <c:v>18.81111593</c:v>
                </c:pt>
                <c:pt idx="2836">
                  <c:v>18.346485000000001</c:v>
                </c:pt>
                <c:pt idx="2837">
                  <c:v>19.94082555</c:v>
                </c:pt>
                <c:pt idx="2838">
                  <c:v>17.886007060000001</c:v>
                </c:pt>
                <c:pt idx="2839">
                  <c:v>17.433953679999998</c:v>
                </c:pt>
                <c:pt idx="2840">
                  <c:v>17.92918804</c:v>
                </c:pt>
                <c:pt idx="2841">
                  <c:v>18.392440749999999</c:v>
                </c:pt>
                <c:pt idx="2842">
                  <c:v>18.558633449999999</c:v>
                </c:pt>
                <c:pt idx="2843">
                  <c:v>18.498324220000001</c:v>
                </c:pt>
                <c:pt idx="2844">
                  <c:v>18.328072479999999</c:v>
                </c:pt>
                <c:pt idx="2845">
                  <c:v>18.480925540000001</c:v>
                </c:pt>
                <c:pt idx="2846">
                  <c:v>18.71278835</c:v>
                </c:pt>
                <c:pt idx="2847">
                  <c:v>18.405577659999999</c:v>
                </c:pt>
                <c:pt idx="2848">
                  <c:v>18.339290559999998</c:v>
                </c:pt>
                <c:pt idx="2849">
                  <c:v>18.501713819999999</c:v>
                </c:pt>
                <c:pt idx="2850">
                  <c:v>18.530871350000002</c:v>
                </c:pt>
                <c:pt idx="2851">
                  <c:v>19.133123319999999</c:v>
                </c:pt>
                <c:pt idx="2852">
                  <c:v>18.201511350000001</c:v>
                </c:pt>
                <c:pt idx="2853">
                  <c:v>18.549898070000001</c:v>
                </c:pt>
                <c:pt idx="2854">
                  <c:v>17.637015909999999</c:v>
                </c:pt>
                <c:pt idx="2855">
                  <c:v>18.85703985</c:v>
                </c:pt>
                <c:pt idx="2856">
                  <c:v>19.24420791</c:v>
                </c:pt>
                <c:pt idx="2857">
                  <c:v>18.083261920000002</c:v>
                </c:pt>
                <c:pt idx="2858">
                  <c:v>18.055785629999999</c:v>
                </c:pt>
                <c:pt idx="2859">
                  <c:v>18.796966829999999</c:v>
                </c:pt>
                <c:pt idx="2860">
                  <c:v>18.90219622</c:v>
                </c:pt>
                <c:pt idx="2861">
                  <c:v>17.821302169999999</c:v>
                </c:pt>
                <c:pt idx="2862">
                  <c:v>18.839749390000001</c:v>
                </c:pt>
                <c:pt idx="2863">
                  <c:v>18.117799040000001</c:v>
                </c:pt>
                <c:pt idx="2864">
                  <c:v>17.15707042</c:v>
                </c:pt>
                <c:pt idx="2865">
                  <c:v>18.703962709999999</c:v>
                </c:pt>
                <c:pt idx="2866">
                  <c:v>19.015030970000002</c:v>
                </c:pt>
                <c:pt idx="2867">
                  <c:v>19.323690930000001</c:v>
                </c:pt>
                <c:pt idx="2868">
                  <c:v>17.636091149999999</c:v>
                </c:pt>
                <c:pt idx="2869">
                  <c:v>18.963526160000001</c:v>
                </c:pt>
                <c:pt idx="2870">
                  <c:v>18.34561794</c:v>
                </c:pt>
                <c:pt idx="2871">
                  <c:v>19.738524009999999</c:v>
                </c:pt>
                <c:pt idx="2872">
                  <c:v>18.261046409999999</c:v>
                </c:pt>
                <c:pt idx="2873">
                  <c:v>17.436241119999998</c:v>
                </c:pt>
                <c:pt idx="2874">
                  <c:v>18.99548231</c:v>
                </c:pt>
                <c:pt idx="2875">
                  <c:v>18.951630000000002</c:v>
                </c:pt>
                <c:pt idx="2876">
                  <c:v>17.698826789999998</c:v>
                </c:pt>
                <c:pt idx="2877">
                  <c:v>16.369164659999999</c:v>
                </c:pt>
                <c:pt idx="2878">
                  <c:v>18.664571810000002</c:v>
                </c:pt>
                <c:pt idx="2879">
                  <c:v>18.384220809999999</c:v>
                </c:pt>
                <c:pt idx="2880">
                  <c:v>18.537137730000001</c:v>
                </c:pt>
                <c:pt idx="2881">
                  <c:v>18.5399718</c:v>
                </c:pt>
                <c:pt idx="2882">
                  <c:v>18.6351613</c:v>
                </c:pt>
                <c:pt idx="2883">
                  <c:v>17.100816529999999</c:v>
                </c:pt>
                <c:pt idx="2884">
                  <c:v>19.77480336</c:v>
                </c:pt>
                <c:pt idx="2885">
                  <c:v>18.089702429999999</c:v>
                </c:pt>
                <c:pt idx="2886">
                  <c:v>19.47272894</c:v>
                </c:pt>
                <c:pt idx="2887">
                  <c:v>18.617652329999999</c:v>
                </c:pt>
                <c:pt idx="2888">
                  <c:v>17.62678798</c:v>
                </c:pt>
                <c:pt idx="2889">
                  <c:v>19.008388650000001</c:v>
                </c:pt>
                <c:pt idx="2890">
                  <c:v>18.99388772</c:v>
                </c:pt>
                <c:pt idx="2891">
                  <c:v>17.411313249999999</c:v>
                </c:pt>
                <c:pt idx="2892">
                  <c:v>17.754204990000002</c:v>
                </c:pt>
                <c:pt idx="2893">
                  <c:v>18.0289009</c:v>
                </c:pt>
                <c:pt idx="2894">
                  <c:v>16.823799879999999</c:v>
                </c:pt>
                <c:pt idx="2895">
                  <c:v>19.108454630000001</c:v>
                </c:pt>
                <c:pt idx="2896">
                  <c:v>17.91035385</c:v>
                </c:pt>
                <c:pt idx="2897">
                  <c:v>17.617427509999999</c:v>
                </c:pt>
                <c:pt idx="2898">
                  <c:v>19.144118599999999</c:v>
                </c:pt>
                <c:pt idx="2899">
                  <c:v>21.27871592</c:v>
                </c:pt>
                <c:pt idx="2900">
                  <c:v>19.0036016</c:v>
                </c:pt>
                <c:pt idx="2901">
                  <c:v>18.06255668</c:v>
                </c:pt>
                <c:pt idx="2902">
                  <c:v>18.959814160000001</c:v>
                </c:pt>
                <c:pt idx="2903">
                  <c:v>17.472301909999999</c:v>
                </c:pt>
                <c:pt idx="2904">
                  <c:v>17.92428679</c:v>
                </c:pt>
                <c:pt idx="2905">
                  <c:v>19.69995381</c:v>
                </c:pt>
                <c:pt idx="2906">
                  <c:v>18.711167190000001</c:v>
                </c:pt>
                <c:pt idx="2907">
                  <c:v>17.942643199999999</c:v>
                </c:pt>
                <c:pt idx="2908">
                  <c:v>18.49442393</c:v>
                </c:pt>
                <c:pt idx="2909">
                  <c:v>18.370211090000002</c:v>
                </c:pt>
                <c:pt idx="2910">
                  <c:v>18.729746939999998</c:v>
                </c:pt>
                <c:pt idx="2911">
                  <c:v>19.270067279999999</c:v>
                </c:pt>
                <c:pt idx="2912">
                  <c:v>19.160984630000002</c:v>
                </c:pt>
                <c:pt idx="2913">
                  <c:v>19.460660950000001</c:v>
                </c:pt>
                <c:pt idx="2914">
                  <c:v>19.166138579999998</c:v>
                </c:pt>
                <c:pt idx="2915">
                  <c:v>17.59633036</c:v>
                </c:pt>
                <c:pt idx="2916">
                  <c:v>19.781426459999999</c:v>
                </c:pt>
                <c:pt idx="2917">
                  <c:v>18.466708229999998</c:v>
                </c:pt>
                <c:pt idx="2918">
                  <c:v>18.216993810000002</c:v>
                </c:pt>
                <c:pt idx="2919">
                  <c:v>19.144862239999998</c:v>
                </c:pt>
                <c:pt idx="2920">
                  <c:v>18.54115071</c:v>
                </c:pt>
                <c:pt idx="2921">
                  <c:v>19.252682610000001</c:v>
                </c:pt>
                <c:pt idx="2922">
                  <c:v>18.418733719999999</c:v>
                </c:pt>
                <c:pt idx="2923">
                  <c:v>19.008159790000001</c:v>
                </c:pt>
                <c:pt idx="2924">
                  <c:v>18.854716379999999</c:v>
                </c:pt>
                <c:pt idx="2925">
                  <c:v>17.78383749</c:v>
                </c:pt>
                <c:pt idx="2926">
                  <c:v>17.553500620000001</c:v>
                </c:pt>
                <c:pt idx="2927">
                  <c:v>20.085141700000001</c:v>
                </c:pt>
                <c:pt idx="2928">
                  <c:v>19.113491920000001</c:v>
                </c:pt>
                <c:pt idx="2929">
                  <c:v>18.326240080000002</c:v>
                </c:pt>
                <c:pt idx="2930">
                  <c:v>17.90438254</c:v>
                </c:pt>
                <c:pt idx="2931">
                  <c:v>18.917521579999999</c:v>
                </c:pt>
                <c:pt idx="2932">
                  <c:v>17.571330289999999</c:v>
                </c:pt>
                <c:pt idx="2933">
                  <c:v>18.978831360000001</c:v>
                </c:pt>
                <c:pt idx="2934">
                  <c:v>17.37353341</c:v>
                </c:pt>
                <c:pt idx="2935">
                  <c:v>18.657438670000001</c:v>
                </c:pt>
                <c:pt idx="2936">
                  <c:v>18.834687890000001</c:v>
                </c:pt>
                <c:pt idx="2937">
                  <c:v>19.02555456</c:v>
                </c:pt>
                <c:pt idx="2938">
                  <c:v>19.326938550000001</c:v>
                </c:pt>
                <c:pt idx="2939">
                  <c:v>19.13831927</c:v>
                </c:pt>
                <c:pt idx="2940">
                  <c:v>18.086266519999999</c:v>
                </c:pt>
                <c:pt idx="2941">
                  <c:v>18.247107639999999</c:v>
                </c:pt>
                <c:pt idx="2942">
                  <c:v>18.210457730000002</c:v>
                </c:pt>
                <c:pt idx="2943">
                  <c:v>19.602701570000001</c:v>
                </c:pt>
                <c:pt idx="2944">
                  <c:v>17.469569140000001</c:v>
                </c:pt>
                <c:pt idx="2945">
                  <c:v>18.86111743</c:v>
                </c:pt>
                <c:pt idx="2946">
                  <c:v>18.07978623</c:v>
                </c:pt>
                <c:pt idx="2947">
                  <c:v>19.261381719999999</c:v>
                </c:pt>
                <c:pt idx="2948">
                  <c:v>18.552721779999999</c:v>
                </c:pt>
                <c:pt idx="2949">
                  <c:v>18.07318553</c:v>
                </c:pt>
                <c:pt idx="2950">
                  <c:v>18.333168180000001</c:v>
                </c:pt>
                <c:pt idx="2951">
                  <c:v>19.186221069999998</c:v>
                </c:pt>
                <c:pt idx="2952">
                  <c:v>17.605795050000001</c:v>
                </c:pt>
                <c:pt idx="2953">
                  <c:v>18.057258170000001</c:v>
                </c:pt>
                <c:pt idx="2954">
                  <c:v>17.57443696</c:v>
                </c:pt>
                <c:pt idx="2955">
                  <c:v>19.3616396</c:v>
                </c:pt>
                <c:pt idx="2956">
                  <c:v>19.156804059999999</c:v>
                </c:pt>
                <c:pt idx="2957">
                  <c:v>18.69118284</c:v>
                </c:pt>
                <c:pt idx="2958">
                  <c:v>19.152724450000001</c:v>
                </c:pt>
                <c:pt idx="2959">
                  <c:v>17.674885410000002</c:v>
                </c:pt>
                <c:pt idx="2960">
                  <c:v>18.96468952</c:v>
                </c:pt>
                <c:pt idx="2961">
                  <c:v>18.059642499999999</c:v>
                </c:pt>
                <c:pt idx="2962">
                  <c:v>18.2062071</c:v>
                </c:pt>
                <c:pt idx="2963">
                  <c:v>18.539819850000001</c:v>
                </c:pt>
                <c:pt idx="2964">
                  <c:v>19.579724850000002</c:v>
                </c:pt>
                <c:pt idx="2965">
                  <c:v>19.759058240000002</c:v>
                </c:pt>
                <c:pt idx="2966">
                  <c:v>19.15381734</c:v>
                </c:pt>
                <c:pt idx="2967">
                  <c:v>19.792776459999999</c:v>
                </c:pt>
                <c:pt idx="2968">
                  <c:v>18.709617359999999</c:v>
                </c:pt>
                <c:pt idx="2969">
                  <c:v>20.252621659999999</c:v>
                </c:pt>
                <c:pt idx="2970">
                  <c:v>17.594366340000001</c:v>
                </c:pt>
                <c:pt idx="2971">
                  <c:v>19.279325020000002</c:v>
                </c:pt>
                <c:pt idx="2972">
                  <c:v>19.927465550000001</c:v>
                </c:pt>
                <c:pt idx="2973">
                  <c:v>19.912991439999999</c:v>
                </c:pt>
                <c:pt idx="2974">
                  <c:v>19.25051539</c:v>
                </c:pt>
                <c:pt idx="2975">
                  <c:v>19.294970760000002</c:v>
                </c:pt>
                <c:pt idx="2976">
                  <c:v>19.481574219999999</c:v>
                </c:pt>
                <c:pt idx="2977">
                  <c:v>18.345408729999999</c:v>
                </c:pt>
                <c:pt idx="2978">
                  <c:v>19.75930722</c:v>
                </c:pt>
                <c:pt idx="2979">
                  <c:v>19.77221548</c:v>
                </c:pt>
                <c:pt idx="2980">
                  <c:v>18.289374590000001</c:v>
                </c:pt>
                <c:pt idx="2981">
                  <c:v>18.515929010000001</c:v>
                </c:pt>
                <c:pt idx="2982">
                  <c:v>18.102267520000002</c:v>
                </c:pt>
                <c:pt idx="2983">
                  <c:v>19.122278739999999</c:v>
                </c:pt>
                <c:pt idx="2984">
                  <c:v>17.837695409999998</c:v>
                </c:pt>
                <c:pt idx="2985">
                  <c:v>18.058486160000001</c:v>
                </c:pt>
                <c:pt idx="2986">
                  <c:v>17.26338196</c:v>
                </c:pt>
                <c:pt idx="2987">
                  <c:v>18.997521460000002</c:v>
                </c:pt>
                <c:pt idx="2988">
                  <c:v>18.964182569999998</c:v>
                </c:pt>
                <c:pt idx="2989">
                  <c:v>19.488646459999998</c:v>
                </c:pt>
                <c:pt idx="2990">
                  <c:v>18.174112749999999</c:v>
                </c:pt>
                <c:pt idx="2991">
                  <c:v>18.781492530000001</c:v>
                </c:pt>
                <c:pt idx="2992">
                  <c:v>19.765765170000002</c:v>
                </c:pt>
                <c:pt idx="2993">
                  <c:v>19.468124289999999</c:v>
                </c:pt>
                <c:pt idx="2994">
                  <c:v>18.93511651</c:v>
                </c:pt>
                <c:pt idx="2995">
                  <c:v>17.887900689999999</c:v>
                </c:pt>
                <c:pt idx="2996">
                  <c:v>19.081578700000001</c:v>
                </c:pt>
                <c:pt idx="2997">
                  <c:v>19.153963340000001</c:v>
                </c:pt>
                <c:pt idx="2998">
                  <c:v>17.915253190000001</c:v>
                </c:pt>
                <c:pt idx="2999">
                  <c:v>19.094834580000001</c:v>
                </c:pt>
                <c:pt idx="3000">
                  <c:v>18.398288999999998</c:v>
                </c:pt>
                <c:pt idx="3001">
                  <c:v>18.52462229</c:v>
                </c:pt>
                <c:pt idx="3002">
                  <c:v>18.84358851</c:v>
                </c:pt>
                <c:pt idx="3003">
                  <c:v>18.23047236</c:v>
                </c:pt>
                <c:pt idx="3004">
                  <c:v>18.625417580000001</c:v>
                </c:pt>
                <c:pt idx="3005">
                  <c:v>17.875079929999998</c:v>
                </c:pt>
                <c:pt idx="3006">
                  <c:v>18.505437319999999</c:v>
                </c:pt>
                <c:pt idx="3007">
                  <c:v>17.729325060000001</c:v>
                </c:pt>
                <c:pt idx="3008">
                  <c:v>18.386183450000001</c:v>
                </c:pt>
                <c:pt idx="3009">
                  <c:v>18.54372498</c:v>
                </c:pt>
                <c:pt idx="3010">
                  <c:v>17.717325379999998</c:v>
                </c:pt>
                <c:pt idx="3011">
                  <c:v>19.001126259999999</c:v>
                </c:pt>
                <c:pt idx="3012">
                  <c:v>17.883394989999999</c:v>
                </c:pt>
                <c:pt idx="3013">
                  <c:v>16.700882450000002</c:v>
                </c:pt>
                <c:pt idx="3014">
                  <c:v>18.179617029999999</c:v>
                </c:pt>
                <c:pt idx="3015">
                  <c:v>18.072668790000002</c:v>
                </c:pt>
                <c:pt idx="3016">
                  <c:v>19.18608923</c:v>
                </c:pt>
                <c:pt idx="3017">
                  <c:v>19.851994080000001</c:v>
                </c:pt>
                <c:pt idx="3018">
                  <c:v>18.256757260000001</c:v>
                </c:pt>
                <c:pt idx="3019">
                  <c:v>18.363469120000001</c:v>
                </c:pt>
                <c:pt idx="3020">
                  <c:v>19.138805560000002</c:v>
                </c:pt>
                <c:pt idx="3021">
                  <c:v>17.129792819999999</c:v>
                </c:pt>
                <c:pt idx="3022">
                  <c:v>16.307849650000001</c:v>
                </c:pt>
                <c:pt idx="3023">
                  <c:v>15.69082356</c:v>
                </c:pt>
                <c:pt idx="3024">
                  <c:v>14.035672509999999</c:v>
                </c:pt>
                <c:pt idx="3025">
                  <c:v>11.43731245</c:v>
                </c:pt>
                <c:pt idx="3026">
                  <c:v>11.234536739999999</c:v>
                </c:pt>
                <c:pt idx="3027">
                  <c:v>8.9353039600000006</c:v>
                </c:pt>
                <c:pt idx="3028">
                  <c:v>6.5539174300000003</c:v>
                </c:pt>
                <c:pt idx="3029">
                  <c:v>4.9270651599999997</c:v>
                </c:pt>
                <c:pt idx="3030">
                  <c:v>2.4732469400000001</c:v>
                </c:pt>
                <c:pt idx="3031">
                  <c:v>-1.1238730800000001</c:v>
                </c:pt>
                <c:pt idx="3032">
                  <c:v>-1.4153240899999999</c:v>
                </c:pt>
                <c:pt idx="3033">
                  <c:v>-4.0585731999999997</c:v>
                </c:pt>
                <c:pt idx="3034">
                  <c:v>-6.6608028399999997</c:v>
                </c:pt>
                <c:pt idx="3035">
                  <c:v>-7.87700669</c:v>
                </c:pt>
                <c:pt idx="3036">
                  <c:v>-8.5426253299999999</c:v>
                </c:pt>
                <c:pt idx="3037">
                  <c:v>-12.040381719999999</c:v>
                </c:pt>
                <c:pt idx="3038">
                  <c:v>-13.798976959999999</c:v>
                </c:pt>
                <c:pt idx="3039">
                  <c:v>-14.4676223</c:v>
                </c:pt>
                <c:pt idx="3040">
                  <c:v>-15.29927004</c:v>
                </c:pt>
                <c:pt idx="3041">
                  <c:v>-17.713817460000001</c:v>
                </c:pt>
                <c:pt idx="3042">
                  <c:v>-19.369579420000001</c:v>
                </c:pt>
                <c:pt idx="3043">
                  <c:v>-20.066506879999999</c:v>
                </c:pt>
                <c:pt idx="3044">
                  <c:v>-21.767199779999999</c:v>
                </c:pt>
                <c:pt idx="3045">
                  <c:v>-22.740449009999999</c:v>
                </c:pt>
                <c:pt idx="3046">
                  <c:v>-24.334410649999999</c:v>
                </c:pt>
                <c:pt idx="3047">
                  <c:v>-24.92045676</c:v>
                </c:pt>
                <c:pt idx="3048">
                  <c:v>-27.07361109</c:v>
                </c:pt>
                <c:pt idx="3049">
                  <c:v>-26.796444300000001</c:v>
                </c:pt>
                <c:pt idx="3050">
                  <c:v>-28.435509400000001</c:v>
                </c:pt>
                <c:pt idx="3051">
                  <c:v>-28.20696439</c:v>
                </c:pt>
                <c:pt idx="3052">
                  <c:v>-28.403805890000001</c:v>
                </c:pt>
                <c:pt idx="3053">
                  <c:v>-29.367100990000001</c:v>
                </c:pt>
                <c:pt idx="3054">
                  <c:v>-28.915808890000001</c:v>
                </c:pt>
                <c:pt idx="3055">
                  <c:v>-27.91162705</c:v>
                </c:pt>
                <c:pt idx="3056">
                  <c:v>-27.650324529999999</c:v>
                </c:pt>
                <c:pt idx="3057">
                  <c:v>-28.744517340000002</c:v>
                </c:pt>
                <c:pt idx="3058">
                  <c:v>-29.547887660000001</c:v>
                </c:pt>
                <c:pt idx="3059">
                  <c:v>-26.378451569999999</c:v>
                </c:pt>
                <c:pt idx="3060">
                  <c:v>-28.485348479999999</c:v>
                </c:pt>
                <c:pt idx="3061">
                  <c:v>-27.354713329999999</c:v>
                </c:pt>
                <c:pt idx="3062">
                  <c:v>-26.75149133</c:v>
                </c:pt>
                <c:pt idx="3063">
                  <c:v>-28.214728139999998</c:v>
                </c:pt>
                <c:pt idx="3064">
                  <c:v>-28.232555319999999</c:v>
                </c:pt>
                <c:pt idx="3065">
                  <c:v>-28.726211280000001</c:v>
                </c:pt>
                <c:pt idx="3066">
                  <c:v>-28.157520399999999</c:v>
                </c:pt>
                <c:pt idx="3067">
                  <c:v>-28.541327320000001</c:v>
                </c:pt>
                <c:pt idx="3068">
                  <c:v>-27.079293849999999</c:v>
                </c:pt>
                <c:pt idx="3069">
                  <c:v>-27.675762209999998</c:v>
                </c:pt>
                <c:pt idx="3070">
                  <c:v>-28.26453592</c:v>
                </c:pt>
                <c:pt idx="3071">
                  <c:v>-28.75860905</c:v>
                </c:pt>
                <c:pt idx="3072">
                  <c:v>-29.331299420000001</c:v>
                </c:pt>
                <c:pt idx="3073">
                  <c:v>-28.715733620000002</c:v>
                </c:pt>
                <c:pt idx="3074">
                  <c:v>-27.293837029999999</c:v>
                </c:pt>
                <c:pt idx="3075">
                  <c:v>-28.748909690000001</c:v>
                </c:pt>
                <c:pt idx="3076">
                  <c:v>-29.245424020000002</c:v>
                </c:pt>
                <c:pt idx="3077">
                  <c:v>-29.990411739999999</c:v>
                </c:pt>
                <c:pt idx="3078">
                  <c:v>-30.017502709999999</c:v>
                </c:pt>
                <c:pt idx="3079">
                  <c:v>-27.991931430000001</c:v>
                </c:pt>
                <c:pt idx="3080">
                  <c:v>-29.324340249999999</c:v>
                </c:pt>
                <c:pt idx="3081">
                  <c:v>-29.09394558</c:v>
                </c:pt>
                <c:pt idx="3082">
                  <c:v>-28.586449550000001</c:v>
                </c:pt>
                <c:pt idx="3083">
                  <c:v>-29.01917225</c:v>
                </c:pt>
                <c:pt idx="3084">
                  <c:v>-29.855680830000001</c:v>
                </c:pt>
                <c:pt idx="3085">
                  <c:v>-29.22400712</c:v>
                </c:pt>
                <c:pt idx="3086">
                  <c:v>-29.594915589999999</c:v>
                </c:pt>
                <c:pt idx="3087">
                  <c:v>-29.392155469999999</c:v>
                </c:pt>
                <c:pt idx="3088">
                  <c:v>-27.564363060000002</c:v>
                </c:pt>
                <c:pt idx="3089">
                  <c:v>-28.21219674</c:v>
                </c:pt>
                <c:pt idx="3090">
                  <c:v>-28.449246609999999</c:v>
                </c:pt>
                <c:pt idx="3091">
                  <c:v>-28.926630670000002</c:v>
                </c:pt>
                <c:pt idx="3092">
                  <c:v>-28.45988006</c:v>
                </c:pt>
                <c:pt idx="3093">
                  <c:v>-27.965823449999998</c:v>
                </c:pt>
                <c:pt idx="3094">
                  <c:v>-28.241399980000001</c:v>
                </c:pt>
                <c:pt idx="3095">
                  <c:v>-28.717408509999999</c:v>
                </c:pt>
                <c:pt idx="3096">
                  <c:v>-29.16347519</c:v>
                </c:pt>
                <c:pt idx="3097">
                  <c:v>-27.31099708</c:v>
                </c:pt>
                <c:pt idx="3098">
                  <c:v>-29.58507547</c:v>
                </c:pt>
                <c:pt idx="3099">
                  <c:v>-28.71701899</c:v>
                </c:pt>
                <c:pt idx="3100">
                  <c:v>-27.680739169999999</c:v>
                </c:pt>
                <c:pt idx="3101">
                  <c:v>-29.05720779</c:v>
                </c:pt>
                <c:pt idx="3102">
                  <c:v>-29.741024939999999</c:v>
                </c:pt>
                <c:pt idx="3103">
                  <c:v>-27.326090390000001</c:v>
                </c:pt>
                <c:pt idx="3104">
                  <c:v>-30.060492020000002</c:v>
                </c:pt>
                <c:pt idx="3105">
                  <c:v>-27.648255469999999</c:v>
                </c:pt>
                <c:pt idx="3106">
                  <c:v>-28.433241410000001</c:v>
                </c:pt>
                <c:pt idx="3107">
                  <c:v>-31.070877249999999</c:v>
                </c:pt>
                <c:pt idx="3108">
                  <c:v>-28.438979660000001</c:v>
                </c:pt>
                <c:pt idx="3109">
                  <c:v>-29.566657630000002</c:v>
                </c:pt>
                <c:pt idx="3110">
                  <c:v>-29.24395075</c:v>
                </c:pt>
                <c:pt idx="3111">
                  <c:v>-29.07138921</c:v>
                </c:pt>
                <c:pt idx="3112">
                  <c:v>-29.690159569999999</c:v>
                </c:pt>
                <c:pt idx="3113">
                  <c:v>-29.411985999999999</c:v>
                </c:pt>
                <c:pt idx="3114">
                  <c:v>-29.507224359999999</c:v>
                </c:pt>
                <c:pt idx="3115">
                  <c:v>-28.903681809999998</c:v>
                </c:pt>
                <c:pt idx="3116">
                  <c:v>-28.09710162</c:v>
                </c:pt>
                <c:pt idx="3117">
                  <c:v>-29.053625709999999</c:v>
                </c:pt>
                <c:pt idx="3118">
                  <c:v>-29.668333019999999</c:v>
                </c:pt>
                <c:pt idx="3119">
                  <c:v>-29.192601580000002</c:v>
                </c:pt>
                <c:pt idx="3120">
                  <c:v>-28.618935860000001</c:v>
                </c:pt>
                <c:pt idx="3121">
                  <c:v>-28.004784399999998</c:v>
                </c:pt>
                <c:pt idx="3122">
                  <c:v>-29.193582450000001</c:v>
                </c:pt>
                <c:pt idx="3123">
                  <c:v>-28.75405962</c:v>
                </c:pt>
                <c:pt idx="3124">
                  <c:v>-28.68008532</c:v>
                </c:pt>
                <c:pt idx="3125">
                  <c:v>-28.295031779999999</c:v>
                </c:pt>
                <c:pt idx="3126">
                  <c:v>-28.062917939999998</c:v>
                </c:pt>
                <c:pt idx="3127">
                  <c:v>-28.795221489999999</c:v>
                </c:pt>
                <c:pt idx="3128">
                  <c:v>-28.930019380000001</c:v>
                </c:pt>
                <c:pt idx="3129">
                  <c:v>-30.566629249999998</c:v>
                </c:pt>
                <c:pt idx="3130">
                  <c:v>-28.20648053</c:v>
                </c:pt>
                <c:pt idx="3131">
                  <c:v>-28.126851769999998</c:v>
                </c:pt>
                <c:pt idx="3132">
                  <c:v>-28.097549109999999</c:v>
                </c:pt>
                <c:pt idx="3133">
                  <c:v>-28.2525707</c:v>
                </c:pt>
                <c:pt idx="3134">
                  <c:v>-28.699447370000001</c:v>
                </c:pt>
                <c:pt idx="3135">
                  <c:v>-28.296893730000001</c:v>
                </c:pt>
                <c:pt idx="3136">
                  <c:v>-29.30473237</c:v>
                </c:pt>
                <c:pt idx="3137">
                  <c:v>-28.14195891</c:v>
                </c:pt>
                <c:pt idx="3138">
                  <c:v>-29.31974263</c:v>
                </c:pt>
                <c:pt idx="3139">
                  <c:v>-30.198182889999998</c:v>
                </c:pt>
                <c:pt idx="3140">
                  <c:v>-30.17092165</c:v>
                </c:pt>
                <c:pt idx="3141">
                  <c:v>-29.970125100000001</c:v>
                </c:pt>
                <c:pt idx="3142">
                  <c:v>-29.384776250000002</c:v>
                </c:pt>
                <c:pt idx="3143">
                  <c:v>-27.944892710000001</c:v>
                </c:pt>
                <c:pt idx="3144">
                  <c:v>-28.37388301</c:v>
                </c:pt>
                <c:pt idx="3145">
                  <c:v>-28.457866970000001</c:v>
                </c:pt>
                <c:pt idx="3146">
                  <c:v>-28.55792284</c:v>
                </c:pt>
                <c:pt idx="3147">
                  <c:v>-29.560966520000001</c:v>
                </c:pt>
                <c:pt idx="3148">
                  <c:v>-28.9475506</c:v>
                </c:pt>
                <c:pt idx="3149">
                  <c:v>-29.847247880000001</c:v>
                </c:pt>
                <c:pt idx="3150">
                  <c:v>-28.948300490000001</c:v>
                </c:pt>
                <c:pt idx="3151">
                  <c:v>-29.317616600000001</c:v>
                </c:pt>
                <c:pt idx="3152">
                  <c:v>-28.184602040000001</c:v>
                </c:pt>
                <c:pt idx="3153">
                  <c:v>-30.240493799999999</c:v>
                </c:pt>
                <c:pt idx="3154">
                  <c:v>-29.672405990000001</c:v>
                </c:pt>
                <c:pt idx="3155">
                  <c:v>-29.32870084</c:v>
                </c:pt>
                <c:pt idx="3156">
                  <c:v>-29.194953250000001</c:v>
                </c:pt>
                <c:pt idx="3157">
                  <c:v>-29.610716289999999</c:v>
                </c:pt>
                <c:pt idx="3158">
                  <c:v>-28.885627379999999</c:v>
                </c:pt>
                <c:pt idx="3159">
                  <c:v>-29.75592168</c:v>
                </c:pt>
                <c:pt idx="3160">
                  <c:v>-30.11857796</c:v>
                </c:pt>
                <c:pt idx="3161">
                  <c:v>-28.00330086</c:v>
                </c:pt>
                <c:pt idx="3162">
                  <c:v>-29.996151529999999</c:v>
                </c:pt>
                <c:pt idx="3163">
                  <c:v>-29.945887750000001</c:v>
                </c:pt>
                <c:pt idx="3164">
                  <c:v>-28.89725524</c:v>
                </c:pt>
                <c:pt idx="3165">
                  <c:v>-29.468240850000001</c:v>
                </c:pt>
                <c:pt idx="3166">
                  <c:v>-28.076149189999999</c:v>
                </c:pt>
                <c:pt idx="3167">
                  <c:v>-27.951337070000001</c:v>
                </c:pt>
                <c:pt idx="3168">
                  <c:v>-28.585627160000001</c:v>
                </c:pt>
                <c:pt idx="3169">
                  <c:v>-27.707438929999999</c:v>
                </c:pt>
                <c:pt idx="3170">
                  <c:v>-29.85386626</c:v>
                </c:pt>
                <c:pt idx="3171">
                  <c:v>-28.75881601</c:v>
                </c:pt>
                <c:pt idx="3172">
                  <c:v>-28.45006403</c:v>
                </c:pt>
                <c:pt idx="3173">
                  <c:v>-28.48192366</c:v>
                </c:pt>
                <c:pt idx="3174">
                  <c:v>-28.744709289999999</c:v>
                </c:pt>
                <c:pt idx="3175">
                  <c:v>-28.879850359999999</c:v>
                </c:pt>
                <c:pt idx="3176">
                  <c:v>-29.204216120000002</c:v>
                </c:pt>
                <c:pt idx="3177">
                  <c:v>-28.568985909999999</c:v>
                </c:pt>
                <c:pt idx="3178">
                  <c:v>-29.688790659999999</c:v>
                </c:pt>
                <c:pt idx="3179">
                  <c:v>-28.453089469999998</c:v>
                </c:pt>
                <c:pt idx="3180">
                  <c:v>-28.710561469999998</c:v>
                </c:pt>
                <c:pt idx="3181">
                  <c:v>-27.316302390000001</c:v>
                </c:pt>
                <c:pt idx="3182">
                  <c:v>-28.003886869999999</c:v>
                </c:pt>
                <c:pt idx="3183">
                  <c:v>-27.050706940000001</c:v>
                </c:pt>
                <c:pt idx="3184">
                  <c:v>-29.30069048</c:v>
                </c:pt>
                <c:pt idx="3185">
                  <c:v>-30.011886409999999</c:v>
                </c:pt>
                <c:pt idx="3186">
                  <c:v>-28.41820727</c:v>
                </c:pt>
                <c:pt idx="3187">
                  <c:v>-29.44119341</c:v>
                </c:pt>
                <c:pt idx="3188">
                  <c:v>-30.27517044</c:v>
                </c:pt>
                <c:pt idx="3189">
                  <c:v>-29.195360749999999</c:v>
                </c:pt>
                <c:pt idx="3190">
                  <c:v>-28.74421117</c:v>
                </c:pt>
                <c:pt idx="3191">
                  <c:v>-28.914977780000001</c:v>
                </c:pt>
                <c:pt idx="3192">
                  <c:v>-28.634896250000001</c:v>
                </c:pt>
                <c:pt idx="3193">
                  <c:v>-28.27858187</c:v>
                </c:pt>
                <c:pt idx="3194">
                  <c:v>-29.855701929999999</c:v>
                </c:pt>
                <c:pt idx="3195">
                  <c:v>-27.97489388</c:v>
                </c:pt>
                <c:pt idx="3196">
                  <c:v>-28.726993740000001</c:v>
                </c:pt>
                <c:pt idx="3197">
                  <c:v>-27.835568110000001</c:v>
                </c:pt>
                <c:pt idx="3198">
                  <c:v>-28.634467040000001</c:v>
                </c:pt>
                <c:pt idx="3199">
                  <c:v>-30.132274949999999</c:v>
                </c:pt>
                <c:pt idx="3200">
                  <c:v>-28.740475230000001</c:v>
                </c:pt>
                <c:pt idx="3201">
                  <c:v>-28.478681890000001</c:v>
                </c:pt>
                <c:pt idx="3202">
                  <c:v>-28.354275650000002</c:v>
                </c:pt>
                <c:pt idx="3203">
                  <c:v>-29.0169271</c:v>
                </c:pt>
                <c:pt idx="3204">
                  <c:v>-29.069145089999999</c:v>
                </c:pt>
                <c:pt idx="3205">
                  <c:v>-29.206377020000001</c:v>
                </c:pt>
                <c:pt idx="3206">
                  <c:v>-29.53017694</c:v>
                </c:pt>
                <c:pt idx="3207">
                  <c:v>-28.74041596</c:v>
                </c:pt>
                <c:pt idx="3208">
                  <c:v>-28.15858738</c:v>
                </c:pt>
                <c:pt idx="3209">
                  <c:v>-29.098494169999999</c:v>
                </c:pt>
                <c:pt idx="3210">
                  <c:v>-28.141574370000001</c:v>
                </c:pt>
                <c:pt idx="3211">
                  <c:v>-28.153210600000001</c:v>
                </c:pt>
                <c:pt idx="3212">
                  <c:v>-28.47929199</c:v>
                </c:pt>
                <c:pt idx="3213">
                  <c:v>-30.182905720000001</c:v>
                </c:pt>
                <c:pt idx="3214">
                  <c:v>-27.86466553</c:v>
                </c:pt>
                <c:pt idx="3215">
                  <c:v>-28.44810751</c:v>
                </c:pt>
                <c:pt idx="3216">
                  <c:v>-28.464118750000001</c:v>
                </c:pt>
                <c:pt idx="3217">
                  <c:v>-27.55549585</c:v>
                </c:pt>
                <c:pt idx="3218">
                  <c:v>-28.746790189999999</c:v>
                </c:pt>
                <c:pt idx="3219">
                  <c:v>-29.398733369999999</c:v>
                </c:pt>
                <c:pt idx="3220">
                  <c:v>-28.671823610000001</c:v>
                </c:pt>
                <c:pt idx="3221">
                  <c:v>-29.62598534</c:v>
                </c:pt>
                <c:pt idx="3222">
                  <c:v>-29.188307349999999</c:v>
                </c:pt>
                <c:pt idx="3223">
                  <c:v>-28.86856951</c:v>
                </c:pt>
                <c:pt idx="3224">
                  <c:v>-28.746061059999999</c:v>
                </c:pt>
                <c:pt idx="3225">
                  <c:v>-29.023801779999999</c:v>
                </c:pt>
                <c:pt idx="3226">
                  <c:v>-28.58712779</c:v>
                </c:pt>
                <c:pt idx="3227">
                  <c:v>-29.673231600000001</c:v>
                </c:pt>
                <c:pt idx="3228">
                  <c:v>-30.169864650000001</c:v>
                </c:pt>
                <c:pt idx="3229">
                  <c:v>-28.6070937</c:v>
                </c:pt>
                <c:pt idx="3230">
                  <c:v>-30.324220390000001</c:v>
                </c:pt>
                <c:pt idx="3231">
                  <c:v>-28.890547179999999</c:v>
                </c:pt>
                <c:pt idx="3232">
                  <c:v>-27.986755280000001</c:v>
                </c:pt>
                <c:pt idx="3233">
                  <c:v>-27.817646360000001</c:v>
                </c:pt>
                <c:pt idx="3234">
                  <c:v>-29.03640918</c:v>
                </c:pt>
                <c:pt idx="3235">
                  <c:v>-28.62361482</c:v>
                </c:pt>
                <c:pt idx="3236">
                  <c:v>-30.26311273</c:v>
                </c:pt>
                <c:pt idx="3237">
                  <c:v>-28.511658279999999</c:v>
                </c:pt>
                <c:pt idx="3238">
                  <c:v>-29.066962239999999</c:v>
                </c:pt>
                <c:pt idx="3239">
                  <c:v>-29.533002830000001</c:v>
                </c:pt>
                <c:pt idx="3240">
                  <c:v>-29.861026769999999</c:v>
                </c:pt>
                <c:pt idx="3241">
                  <c:v>-28.928770010000001</c:v>
                </c:pt>
                <c:pt idx="3242">
                  <c:v>-27.831720260000001</c:v>
                </c:pt>
                <c:pt idx="3243">
                  <c:v>-29.394772580000001</c:v>
                </c:pt>
                <c:pt idx="3244">
                  <c:v>-29.39539804</c:v>
                </c:pt>
                <c:pt idx="3245">
                  <c:v>-29.519137700000002</c:v>
                </c:pt>
                <c:pt idx="3246">
                  <c:v>-29.674392390000001</c:v>
                </c:pt>
                <c:pt idx="3247">
                  <c:v>-28.88320238</c:v>
                </c:pt>
                <c:pt idx="3248">
                  <c:v>-29.302547990000001</c:v>
                </c:pt>
                <c:pt idx="3249">
                  <c:v>-28.976626880000001</c:v>
                </c:pt>
                <c:pt idx="3250">
                  <c:v>-28.262780859999999</c:v>
                </c:pt>
                <c:pt idx="3251">
                  <c:v>-28.857094270000001</c:v>
                </c:pt>
                <c:pt idx="3252">
                  <c:v>-27.881431370000001</c:v>
                </c:pt>
                <c:pt idx="3253">
                  <c:v>-28.61105959</c:v>
                </c:pt>
                <c:pt idx="3254">
                  <c:v>-28.578969900000001</c:v>
                </c:pt>
                <c:pt idx="3255">
                  <c:v>-28.78140161</c:v>
                </c:pt>
                <c:pt idx="3256">
                  <c:v>-29.21576314</c:v>
                </c:pt>
                <c:pt idx="3257">
                  <c:v>-29.87656277</c:v>
                </c:pt>
                <c:pt idx="3258">
                  <c:v>-28.62164057</c:v>
                </c:pt>
                <c:pt idx="3259">
                  <c:v>-29.384079700000001</c:v>
                </c:pt>
                <c:pt idx="3260">
                  <c:v>-28.55945329</c:v>
                </c:pt>
                <c:pt idx="3261">
                  <c:v>-30.476644220000001</c:v>
                </c:pt>
                <c:pt idx="3262">
                  <c:v>-29.723740639999999</c:v>
                </c:pt>
                <c:pt idx="3263">
                  <c:v>-28.316067499999999</c:v>
                </c:pt>
                <c:pt idx="3264">
                  <c:v>-28.947090280000001</c:v>
                </c:pt>
                <c:pt idx="3265">
                  <c:v>-27.635121049999999</c:v>
                </c:pt>
                <c:pt idx="3266">
                  <c:v>-28.192891299999999</c:v>
                </c:pt>
                <c:pt idx="3267">
                  <c:v>-28.56577729</c:v>
                </c:pt>
                <c:pt idx="3268">
                  <c:v>-28.28250139</c:v>
                </c:pt>
                <c:pt idx="3269">
                  <c:v>-29.058824269999999</c:v>
                </c:pt>
                <c:pt idx="3270">
                  <c:v>-28.91829401</c:v>
                </c:pt>
                <c:pt idx="3271">
                  <c:v>-29.398536880000002</c:v>
                </c:pt>
                <c:pt idx="3272">
                  <c:v>-28.42015932</c:v>
                </c:pt>
                <c:pt idx="3273">
                  <c:v>-30.034321299999998</c:v>
                </c:pt>
                <c:pt idx="3274">
                  <c:v>-28.130220210000001</c:v>
                </c:pt>
                <c:pt idx="3275">
                  <c:v>-28.46633181</c:v>
                </c:pt>
                <c:pt idx="3276">
                  <c:v>-29.66949601</c:v>
                </c:pt>
                <c:pt idx="3277">
                  <c:v>-29.258159899999999</c:v>
                </c:pt>
                <c:pt idx="3278">
                  <c:v>-28.74970149</c:v>
                </c:pt>
                <c:pt idx="3279">
                  <c:v>-28.43823961</c:v>
                </c:pt>
                <c:pt idx="3280">
                  <c:v>-28.854129919999998</c:v>
                </c:pt>
                <c:pt idx="3281">
                  <c:v>-28.915188029999999</c:v>
                </c:pt>
                <c:pt idx="3282">
                  <c:v>-30.018083229999998</c:v>
                </c:pt>
                <c:pt idx="3283">
                  <c:v>-28.653959019999999</c:v>
                </c:pt>
                <c:pt idx="3284">
                  <c:v>-29.066157010000001</c:v>
                </c:pt>
                <c:pt idx="3285">
                  <c:v>-27.537369389999999</c:v>
                </c:pt>
                <c:pt idx="3286">
                  <c:v>-28.029850700000001</c:v>
                </c:pt>
                <c:pt idx="3287">
                  <c:v>-29.327686750000002</c:v>
                </c:pt>
                <c:pt idx="3288">
                  <c:v>-29.237181329999999</c:v>
                </c:pt>
                <c:pt idx="3289">
                  <c:v>-29.39693836</c:v>
                </c:pt>
                <c:pt idx="3290">
                  <c:v>-29.09755015</c:v>
                </c:pt>
                <c:pt idx="3291">
                  <c:v>-27.55696103</c:v>
                </c:pt>
                <c:pt idx="3292">
                  <c:v>-27.593010899999999</c:v>
                </c:pt>
                <c:pt idx="3293">
                  <c:v>-29.63266286</c:v>
                </c:pt>
                <c:pt idx="3294">
                  <c:v>-27.77642754</c:v>
                </c:pt>
                <c:pt idx="3295">
                  <c:v>-28.658755939999999</c:v>
                </c:pt>
                <c:pt idx="3296">
                  <c:v>-28.59411996</c:v>
                </c:pt>
                <c:pt idx="3297">
                  <c:v>-28.372342209999999</c:v>
                </c:pt>
                <c:pt idx="3298">
                  <c:v>-28.588636560000001</c:v>
                </c:pt>
                <c:pt idx="3299">
                  <c:v>-28.7441532</c:v>
                </c:pt>
                <c:pt idx="3300">
                  <c:v>-28.526193589999998</c:v>
                </c:pt>
                <c:pt idx="3301">
                  <c:v>-28.742347939999998</c:v>
                </c:pt>
                <c:pt idx="3302">
                  <c:v>-29.069925009999999</c:v>
                </c:pt>
                <c:pt idx="3303">
                  <c:v>-29.153116300000001</c:v>
                </c:pt>
                <c:pt idx="3304">
                  <c:v>-28.894229979999999</c:v>
                </c:pt>
                <c:pt idx="3305">
                  <c:v>-28.8704784</c:v>
                </c:pt>
                <c:pt idx="3306">
                  <c:v>-28.776798280000001</c:v>
                </c:pt>
                <c:pt idx="3307">
                  <c:v>-30.44696253</c:v>
                </c:pt>
                <c:pt idx="3308">
                  <c:v>-28.451881190000002</c:v>
                </c:pt>
                <c:pt idx="3309">
                  <c:v>-27.679268929999999</c:v>
                </c:pt>
                <c:pt idx="3310">
                  <c:v>-28.90457602</c:v>
                </c:pt>
                <c:pt idx="3311">
                  <c:v>-28.002132270000001</c:v>
                </c:pt>
                <c:pt idx="3312">
                  <c:v>-28.308575569999999</c:v>
                </c:pt>
                <c:pt idx="3313">
                  <c:v>-28.916548590000001</c:v>
                </c:pt>
                <c:pt idx="3314">
                  <c:v>-29.516924790000001</c:v>
                </c:pt>
                <c:pt idx="3315">
                  <c:v>-29.255491490000001</c:v>
                </c:pt>
                <c:pt idx="3316">
                  <c:v>-28.11285844</c:v>
                </c:pt>
                <c:pt idx="3317">
                  <c:v>-27.958040270000001</c:v>
                </c:pt>
                <c:pt idx="3318">
                  <c:v>-30.155624360000001</c:v>
                </c:pt>
                <c:pt idx="3319">
                  <c:v>-28.780612080000001</c:v>
                </c:pt>
                <c:pt idx="3320">
                  <c:v>-30.00618815</c:v>
                </c:pt>
                <c:pt idx="3321">
                  <c:v>-29.26251641</c:v>
                </c:pt>
                <c:pt idx="3322">
                  <c:v>-28.93883537</c:v>
                </c:pt>
                <c:pt idx="3323">
                  <c:v>-28.132186019999999</c:v>
                </c:pt>
                <c:pt idx="3324">
                  <c:v>-29.264209709999999</c:v>
                </c:pt>
                <c:pt idx="3325">
                  <c:v>-27.014762789999999</c:v>
                </c:pt>
                <c:pt idx="3326">
                  <c:v>-29.320256530000002</c:v>
                </c:pt>
                <c:pt idx="3327">
                  <c:v>-28.890354940000002</c:v>
                </c:pt>
                <c:pt idx="3328">
                  <c:v>-29.061183339999999</c:v>
                </c:pt>
                <c:pt idx="3329">
                  <c:v>-27.893716860000001</c:v>
                </c:pt>
                <c:pt idx="3330">
                  <c:v>-30.500141030000002</c:v>
                </c:pt>
                <c:pt idx="3331">
                  <c:v>-30.12700431</c:v>
                </c:pt>
                <c:pt idx="3332">
                  <c:v>-28.626606840000001</c:v>
                </c:pt>
                <c:pt idx="3333">
                  <c:v>-28.79420361</c:v>
                </c:pt>
                <c:pt idx="3334">
                  <c:v>-29.378383400000001</c:v>
                </c:pt>
                <c:pt idx="3335">
                  <c:v>-29.489560860000001</c:v>
                </c:pt>
                <c:pt idx="3336">
                  <c:v>-29.567280449999998</c:v>
                </c:pt>
                <c:pt idx="3337">
                  <c:v>-28.811209869999999</c:v>
                </c:pt>
                <c:pt idx="3338">
                  <c:v>-29.11999265</c:v>
                </c:pt>
                <c:pt idx="3339">
                  <c:v>-29.254546040000001</c:v>
                </c:pt>
                <c:pt idx="3340">
                  <c:v>-29.272499029999999</c:v>
                </c:pt>
                <c:pt idx="3341">
                  <c:v>-27.983568959999999</c:v>
                </c:pt>
                <c:pt idx="3342">
                  <c:v>-29.403696910000001</c:v>
                </c:pt>
                <c:pt idx="3343">
                  <c:v>-29.06803073</c:v>
                </c:pt>
                <c:pt idx="3344">
                  <c:v>-28.942385290000001</c:v>
                </c:pt>
                <c:pt idx="3345">
                  <c:v>-27.89360417</c:v>
                </c:pt>
                <c:pt idx="3346">
                  <c:v>-28.602772300000002</c:v>
                </c:pt>
                <c:pt idx="3347">
                  <c:v>-29.03731015</c:v>
                </c:pt>
                <c:pt idx="3348">
                  <c:v>-28.31273251</c:v>
                </c:pt>
                <c:pt idx="3349">
                  <c:v>-28.495476459999999</c:v>
                </c:pt>
                <c:pt idx="3350">
                  <c:v>-29.670856520000001</c:v>
                </c:pt>
                <c:pt idx="3351">
                  <c:v>-28.56037817</c:v>
                </c:pt>
                <c:pt idx="3352">
                  <c:v>-27.6461553</c:v>
                </c:pt>
                <c:pt idx="3353">
                  <c:v>-29.018990840000001</c:v>
                </c:pt>
                <c:pt idx="3354">
                  <c:v>-28.73363453</c:v>
                </c:pt>
                <c:pt idx="3355">
                  <c:v>-29.42717841</c:v>
                </c:pt>
                <c:pt idx="3356">
                  <c:v>-27.86373463</c:v>
                </c:pt>
                <c:pt idx="3357">
                  <c:v>-29.256026120000001</c:v>
                </c:pt>
                <c:pt idx="3358">
                  <c:v>-28.916791440000001</c:v>
                </c:pt>
                <c:pt idx="3359">
                  <c:v>-28.383963439999999</c:v>
                </c:pt>
                <c:pt idx="3360">
                  <c:v>-28.991778830000001</c:v>
                </c:pt>
                <c:pt idx="3361">
                  <c:v>-28.513116849999999</c:v>
                </c:pt>
                <c:pt idx="3362">
                  <c:v>-28.933162490000001</c:v>
                </c:pt>
                <c:pt idx="3363">
                  <c:v>-28.719640460000001</c:v>
                </c:pt>
                <c:pt idx="3364">
                  <c:v>-29.23405803</c:v>
                </c:pt>
                <c:pt idx="3365">
                  <c:v>-28.172165679999999</c:v>
                </c:pt>
                <c:pt idx="3366">
                  <c:v>-30.14911068</c:v>
                </c:pt>
                <c:pt idx="3367">
                  <c:v>-28.682045970000001</c:v>
                </c:pt>
                <c:pt idx="3368">
                  <c:v>-28.64925019</c:v>
                </c:pt>
                <c:pt idx="3369">
                  <c:v>-30.132362839999999</c:v>
                </c:pt>
                <c:pt idx="3370">
                  <c:v>-29.527249579999999</c:v>
                </c:pt>
                <c:pt idx="3371">
                  <c:v>-28.520142010000001</c:v>
                </c:pt>
                <c:pt idx="3372">
                  <c:v>-28.594889299999998</c:v>
                </c:pt>
                <c:pt idx="3373">
                  <c:v>-29.173608380000001</c:v>
                </c:pt>
                <c:pt idx="3374">
                  <c:v>-28.157107029999999</c:v>
                </c:pt>
                <c:pt idx="3375">
                  <c:v>-29.162575790000002</c:v>
                </c:pt>
                <c:pt idx="3376">
                  <c:v>-29.83056195</c:v>
                </c:pt>
                <c:pt idx="3377">
                  <c:v>-28.445818979999999</c:v>
                </c:pt>
                <c:pt idx="3378">
                  <c:v>-27.893523980000001</c:v>
                </c:pt>
                <c:pt idx="3379">
                  <c:v>-26.949853879999999</c:v>
                </c:pt>
                <c:pt idx="3380">
                  <c:v>-28.728154530000001</c:v>
                </c:pt>
                <c:pt idx="3381">
                  <c:v>-29.350203870000001</c:v>
                </c:pt>
                <c:pt idx="3382">
                  <c:v>-28.74838368</c:v>
                </c:pt>
                <c:pt idx="3383">
                  <c:v>-27.355308010000002</c:v>
                </c:pt>
                <c:pt idx="3384">
                  <c:v>-28.279764459999999</c:v>
                </c:pt>
                <c:pt idx="3385">
                  <c:v>-28.918329190000001</c:v>
                </c:pt>
                <c:pt idx="3386">
                  <c:v>-28.585958919999999</c:v>
                </c:pt>
                <c:pt idx="3387">
                  <c:v>-28.89998477</c:v>
                </c:pt>
                <c:pt idx="3388">
                  <c:v>-29.103077389999999</c:v>
                </c:pt>
                <c:pt idx="3389">
                  <c:v>-30.30888818</c:v>
                </c:pt>
                <c:pt idx="3390">
                  <c:v>-29.522062930000001</c:v>
                </c:pt>
                <c:pt idx="3391">
                  <c:v>-29.816038679999998</c:v>
                </c:pt>
                <c:pt idx="3392">
                  <c:v>-28.607006470000002</c:v>
                </c:pt>
                <c:pt idx="3393">
                  <c:v>-29.167885500000001</c:v>
                </c:pt>
                <c:pt idx="3394">
                  <c:v>-29.562930890000001</c:v>
                </c:pt>
                <c:pt idx="3395">
                  <c:v>-27.632282249999999</c:v>
                </c:pt>
                <c:pt idx="3396">
                  <c:v>-28.991763389999999</c:v>
                </c:pt>
                <c:pt idx="3397">
                  <c:v>-28.464444239999999</c:v>
                </c:pt>
                <c:pt idx="3398">
                  <c:v>-29.47231631</c:v>
                </c:pt>
                <c:pt idx="3399">
                  <c:v>-28.762327890000002</c:v>
                </c:pt>
                <c:pt idx="3400">
                  <c:v>-28.41737294</c:v>
                </c:pt>
                <c:pt idx="3401">
                  <c:v>-29.393844000000001</c:v>
                </c:pt>
                <c:pt idx="3402">
                  <c:v>-29.213425040000001</c:v>
                </c:pt>
                <c:pt idx="3403">
                  <c:v>-29.025417239999999</c:v>
                </c:pt>
                <c:pt idx="3404">
                  <c:v>-30.50826108</c:v>
                </c:pt>
                <c:pt idx="3405">
                  <c:v>-29.570168649999999</c:v>
                </c:pt>
                <c:pt idx="3406">
                  <c:v>-28.902006230000001</c:v>
                </c:pt>
                <c:pt idx="3407">
                  <c:v>-29.611141400000001</c:v>
                </c:pt>
                <c:pt idx="3408">
                  <c:v>-29.053097009999998</c:v>
                </c:pt>
                <c:pt idx="3409">
                  <c:v>-29.16163104</c:v>
                </c:pt>
                <c:pt idx="3410">
                  <c:v>-30.75658962</c:v>
                </c:pt>
                <c:pt idx="3411">
                  <c:v>-28.70902091</c:v>
                </c:pt>
                <c:pt idx="3412">
                  <c:v>-29.05448672</c:v>
                </c:pt>
                <c:pt idx="3413">
                  <c:v>-29.395676309999999</c:v>
                </c:pt>
                <c:pt idx="3414">
                  <c:v>-27.728204789999999</c:v>
                </c:pt>
                <c:pt idx="3415">
                  <c:v>-29.4289308</c:v>
                </c:pt>
                <c:pt idx="3416">
                  <c:v>-27.926967489999999</c:v>
                </c:pt>
                <c:pt idx="3417">
                  <c:v>-29.210904790000001</c:v>
                </c:pt>
                <c:pt idx="3418">
                  <c:v>-28.92971734</c:v>
                </c:pt>
                <c:pt idx="3419">
                  <c:v>-27.5568551</c:v>
                </c:pt>
                <c:pt idx="3420">
                  <c:v>-29.71771906</c:v>
                </c:pt>
                <c:pt idx="3421">
                  <c:v>-30.9583643</c:v>
                </c:pt>
                <c:pt idx="3422">
                  <c:v>-27.78797883</c:v>
                </c:pt>
                <c:pt idx="3423">
                  <c:v>-28.71212049</c:v>
                </c:pt>
                <c:pt idx="3424">
                  <c:v>-28.778311710000001</c:v>
                </c:pt>
                <c:pt idx="3425">
                  <c:v>-28.616056199999999</c:v>
                </c:pt>
                <c:pt idx="3426">
                  <c:v>-27.572296569999999</c:v>
                </c:pt>
                <c:pt idx="3427">
                  <c:v>-28.91658936</c:v>
                </c:pt>
                <c:pt idx="3428">
                  <c:v>-28.177851459999999</c:v>
                </c:pt>
                <c:pt idx="3429">
                  <c:v>-28.748275899999999</c:v>
                </c:pt>
                <c:pt idx="3430">
                  <c:v>-29.45493639</c:v>
                </c:pt>
                <c:pt idx="3431">
                  <c:v>-28.250384740000001</c:v>
                </c:pt>
                <c:pt idx="3432">
                  <c:v>-28.914422139999999</c:v>
                </c:pt>
                <c:pt idx="3433">
                  <c:v>-28.393062230000002</c:v>
                </c:pt>
                <c:pt idx="3434">
                  <c:v>-28.129275839999998</c:v>
                </c:pt>
                <c:pt idx="3435">
                  <c:v>-29.364656190000002</c:v>
                </c:pt>
                <c:pt idx="3436">
                  <c:v>-30.312756159999999</c:v>
                </c:pt>
                <c:pt idx="3437">
                  <c:v>-30.27535889</c:v>
                </c:pt>
                <c:pt idx="3438">
                  <c:v>-28.097036150000001</c:v>
                </c:pt>
                <c:pt idx="3439">
                  <c:v>-29.284670989999999</c:v>
                </c:pt>
                <c:pt idx="3440">
                  <c:v>-28.206274759999999</c:v>
                </c:pt>
                <c:pt idx="3441">
                  <c:v>-28.944134399999999</c:v>
                </c:pt>
                <c:pt idx="3442">
                  <c:v>-29.05729225</c:v>
                </c:pt>
                <c:pt idx="3443">
                  <c:v>-28.639154260000002</c:v>
                </c:pt>
                <c:pt idx="3444">
                  <c:v>-28.867291890000001</c:v>
                </c:pt>
                <c:pt idx="3445">
                  <c:v>-27.230737430000001</c:v>
                </c:pt>
                <c:pt idx="3446">
                  <c:v>-29.177119940000001</c:v>
                </c:pt>
                <c:pt idx="3447">
                  <c:v>-28.47525971</c:v>
                </c:pt>
                <c:pt idx="3448">
                  <c:v>-28.808107499999998</c:v>
                </c:pt>
                <c:pt idx="3449">
                  <c:v>-29.26185074</c:v>
                </c:pt>
                <c:pt idx="3450">
                  <c:v>-30.755695029999998</c:v>
                </c:pt>
                <c:pt idx="3451">
                  <c:v>-30.016820169999999</c:v>
                </c:pt>
                <c:pt idx="3452">
                  <c:v>-29.41511045</c:v>
                </c:pt>
                <c:pt idx="3453">
                  <c:v>-29.194324200000001</c:v>
                </c:pt>
                <c:pt idx="3454">
                  <c:v>-29.488364829999998</c:v>
                </c:pt>
                <c:pt idx="3455">
                  <c:v>-28.895243560000001</c:v>
                </c:pt>
                <c:pt idx="3456">
                  <c:v>-28.885808470000001</c:v>
                </c:pt>
                <c:pt idx="3457">
                  <c:v>-29.040058030000001</c:v>
                </c:pt>
                <c:pt idx="3458">
                  <c:v>-28.110303250000001</c:v>
                </c:pt>
                <c:pt idx="3459">
                  <c:v>-29.162218620000001</c:v>
                </c:pt>
                <c:pt idx="3460">
                  <c:v>-28.743874080000001</c:v>
                </c:pt>
                <c:pt idx="3461">
                  <c:v>-28.808526480000001</c:v>
                </c:pt>
                <c:pt idx="3462">
                  <c:v>-29.070509399999999</c:v>
                </c:pt>
                <c:pt idx="3463">
                  <c:v>-30.016466730000001</c:v>
                </c:pt>
                <c:pt idx="3464">
                  <c:v>-28.882184899999999</c:v>
                </c:pt>
                <c:pt idx="3465">
                  <c:v>-28.434507</c:v>
                </c:pt>
                <c:pt idx="3466">
                  <c:v>-29.192796990000002</c:v>
                </c:pt>
                <c:pt idx="3467">
                  <c:v>-29.347807240000002</c:v>
                </c:pt>
                <c:pt idx="3468">
                  <c:v>-28.749302579999998</c:v>
                </c:pt>
                <c:pt idx="3469">
                  <c:v>-29.36422074</c:v>
                </c:pt>
                <c:pt idx="3470">
                  <c:v>-27.369722729999999</c:v>
                </c:pt>
                <c:pt idx="3471">
                  <c:v>-28.951085939999999</c:v>
                </c:pt>
                <c:pt idx="3472">
                  <c:v>-28.746760129999998</c:v>
                </c:pt>
                <c:pt idx="3473">
                  <c:v>-29.520536360000001</c:v>
                </c:pt>
                <c:pt idx="3474">
                  <c:v>-30.37392071</c:v>
                </c:pt>
                <c:pt idx="3475">
                  <c:v>-29.179435349999999</c:v>
                </c:pt>
                <c:pt idx="3476">
                  <c:v>-29.211484080000002</c:v>
                </c:pt>
                <c:pt idx="3477">
                  <c:v>-29.056593339999999</c:v>
                </c:pt>
                <c:pt idx="3478">
                  <c:v>-28.781622070000001</c:v>
                </c:pt>
                <c:pt idx="3479">
                  <c:v>-29.253515749999998</c:v>
                </c:pt>
                <c:pt idx="3480">
                  <c:v>-29.075758400000002</c:v>
                </c:pt>
                <c:pt idx="3481">
                  <c:v>-29.989699860000002</c:v>
                </c:pt>
                <c:pt idx="3482">
                  <c:v>-29.576051029999999</c:v>
                </c:pt>
                <c:pt idx="3483">
                  <c:v>-29.038360340000001</c:v>
                </c:pt>
                <c:pt idx="3484">
                  <c:v>-29.787955530000001</c:v>
                </c:pt>
                <c:pt idx="3485">
                  <c:v>-29.940221080000001</c:v>
                </c:pt>
                <c:pt idx="3486">
                  <c:v>-27.342024070000001</c:v>
                </c:pt>
                <c:pt idx="3487">
                  <c:v>-29.38526255</c:v>
                </c:pt>
                <c:pt idx="3488">
                  <c:v>-28.627335290000001</c:v>
                </c:pt>
                <c:pt idx="3489">
                  <c:v>-29.165633450000001</c:v>
                </c:pt>
                <c:pt idx="3490">
                  <c:v>-28.86083532</c:v>
                </c:pt>
                <c:pt idx="3491">
                  <c:v>-28.737285400000001</c:v>
                </c:pt>
                <c:pt idx="3492">
                  <c:v>-28.370454240000001</c:v>
                </c:pt>
                <c:pt idx="3493">
                  <c:v>-29.40115222</c:v>
                </c:pt>
                <c:pt idx="3494">
                  <c:v>-29.014102479999998</c:v>
                </c:pt>
                <c:pt idx="3495">
                  <c:v>-28.425981289999999</c:v>
                </c:pt>
                <c:pt idx="3496">
                  <c:v>-29.242016530000001</c:v>
                </c:pt>
                <c:pt idx="3497">
                  <c:v>-29.879599500000001</c:v>
                </c:pt>
                <c:pt idx="3498">
                  <c:v>-28.269729720000001</c:v>
                </c:pt>
                <c:pt idx="3499">
                  <c:v>-28.254847850000001</c:v>
                </c:pt>
                <c:pt idx="3500">
                  <c:v>-27.958971179999999</c:v>
                </c:pt>
                <c:pt idx="3501">
                  <c:v>-29.723571799999998</c:v>
                </c:pt>
                <c:pt idx="3502">
                  <c:v>-29.423546259999998</c:v>
                </c:pt>
                <c:pt idx="3503">
                  <c:v>-29.258195879999999</c:v>
                </c:pt>
                <c:pt idx="3504">
                  <c:v>-28.401356920000001</c:v>
                </c:pt>
                <c:pt idx="3505">
                  <c:v>-27.926137300000001</c:v>
                </c:pt>
                <c:pt idx="3506">
                  <c:v>-27.97209359</c:v>
                </c:pt>
                <c:pt idx="3507">
                  <c:v>-28.623306759999998</c:v>
                </c:pt>
                <c:pt idx="3508">
                  <c:v>-28.762917850000001</c:v>
                </c:pt>
                <c:pt idx="3509">
                  <c:v>-28.09874602</c:v>
                </c:pt>
                <c:pt idx="3510">
                  <c:v>-28.314622249999999</c:v>
                </c:pt>
                <c:pt idx="3511">
                  <c:v>-28.30139977</c:v>
                </c:pt>
                <c:pt idx="3512">
                  <c:v>-29.20987474</c:v>
                </c:pt>
                <c:pt idx="3513">
                  <c:v>-27.99046203</c:v>
                </c:pt>
                <c:pt idx="3514">
                  <c:v>-28.794844560000001</c:v>
                </c:pt>
                <c:pt idx="3515">
                  <c:v>-29.61686993</c:v>
                </c:pt>
                <c:pt idx="3516">
                  <c:v>-28.624911919999999</c:v>
                </c:pt>
                <c:pt idx="3517">
                  <c:v>-28.733953589999999</c:v>
                </c:pt>
                <c:pt idx="3518">
                  <c:v>-28.21993634</c:v>
                </c:pt>
                <c:pt idx="3519">
                  <c:v>-28.217209270000001</c:v>
                </c:pt>
                <c:pt idx="3520">
                  <c:v>-29.02187194</c:v>
                </c:pt>
                <c:pt idx="3521">
                  <c:v>-29.2428159</c:v>
                </c:pt>
                <c:pt idx="3522">
                  <c:v>-28.30131372</c:v>
                </c:pt>
                <c:pt idx="3523">
                  <c:v>-28.422850159999999</c:v>
                </c:pt>
                <c:pt idx="3524">
                  <c:v>-29.33298881</c:v>
                </c:pt>
                <c:pt idx="3525">
                  <c:v>-28.783044619999998</c:v>
                </c:pt>
                <c:pt idx="3526">
                  <c:v>-28.593381900000001</c:v>
                </c:pt>
                <c:pt idx="3527">
                  <c:v>-28.88785537</c:v>
                </c:pt>
                <c:pt idx="3528">
                  <c:v>-28.860449939999999</c:v>
                </c:pt>
                <c:pt idx="3529">
                  <c:v>-30.77303324</c:v>
                </c:pt>
                <c:pt idx="3530">
                  <c:v>-30.107982920000001</c:v>
                </c:pt>
                <c:pt idx="3531">
                  <c:v>-28.658730779999999</c:v>
                </c:pt>
                <c:pt idx="3532">
                  <c:v>-28.979141769999998</c:v>
                </c:pt>
                <c:pt idx="3533">
                  <c:v>-29.33667239</c:v>
                </c:pt>
                <c:pt idx="3534">
                  <c:v>-29.07021228</c:v>
                </c:pt>
                <c:pt idx="3535">
                  <c:v>-27.852148079999999</c:v>
                </c:pt>
                <c:pt idx="3536">
                  <c:v>-28.759055180000001</c:v>
                </c:pt>
                <c:pt idx="3537">
                  <c:v>-29.427330359999999</c:v>
                </c:pt>
                <c:pt idx="3538">
                  <c:v>-27.986210580000002</c:v>
                </c:pt>
                <c:pt idx="3539">
                  <c:v>-28.73018149</c:v>
                </c:pt>
                <c:pt idx="3540">
                  <c:v>-28.76424544</c:v>
                </c:pt>
                <c:pt idx="3541">
                  <c:v>-27.97178632</c:v>
                </c:pt>
                <c:pt idx="3542">
                  <c:v>-28.422070479999999</c:v>
                </c:pt>
                <c:pt idx="3543">
                  <c:v>-28.777845020000001</c:v>
                </c:pt>
                <c:pt idx="3544">
                  <c:v>-29.259220129999999</c:v>
                </c:pt>
                <c:pt idx="3545">
                  <c:v>-28.731381760000001</c:v>
                </c:pt>
                <c:pt idx="3546">
                  <c:v>-29.069179819999999</c:v>
                </c:pt>
                <c:pt idx="3547">
                  <c:v>-29.16433061</c:v>
                </c:pt>
                <c:pt idx="3548">
                  <c:v>-28.559347129999999</c:v>
                </c:pt>
                <c:pt idx="3549">
                  <c:v>-28.699003699999999</c:v>
                </c:pt>
                <c:pt idx="3550">
                  <c:v>-29.226944979999999</c:v>
                </c:pt>
                <c:pt idx="3551">
                  <c:v>-27.52574753</c:v>
                </c:pt>
                <c:pt idx="3552">
                  <c:v>-29.320935309999999</c:v>
                </c:pt>
                <c:pt idx="3553">
                  <c:v>-29.958047650000001</c:v>
                </c:pt>
                <c:pt idx="3554">
                  <c:v>-30.166949949999999</c:v>
                </c:pt>
                <c:pt idx="3555">
                  <c:v>-28.1628793</c:v>
                </c:pt>
                <c:pt idx="3556">
                  <c:v>-29.177502629999999</c:v>
                </c:pt>
                <c:pt idx="3557">
                  <c:v>-29.240189730000001</c:v>
                </c:pt>
                <c:pt idx="3558">
                  <c:v>-28.944254099999998</c:v>
                </c:pt>
                <c:pt idx="3559">
                  <c:v>-29.509383400000001</c:v>
                </c:pt>
                <c:pt idx="3560">
                  <c:v>-29.598926850000002</c:v>
                </c:pt>
                <c:pt idx="3561">
                  <c:v>-29.38076813</c:v>
                </c:pt>
                <c:pt idx="3562">
                  <c:v>-28.582288670000001</c:v>
                </c:pt>
                <c:pt idx="3563">
                  <c:v>-29.846454139999999</c:v>
                </c:pt>
                <c:pt idx="3564">
                  <c:v>-29.213415609999998</c:v>
                </c:pt>
                <c:pt idx="3565">
                  <c:v>-28.04265114</c:v>
                </c:pt>
                <c:pt idx="3566">
                  <c:v>-28.42203048</c:v>
                </c:pt>
                <c:pt idx="3567">
                  <c:v>-28.90603402</c:v>
                </c:pt>
                <c:pt idx="3568">
                  <c:v>-27.494768759999999</c:v>
                </c:pt>
                <c:pt idx="3569">
                  <c:v>-29.196197189999999</c:v>
                </c:pt>
                <c:pt idx="3570">
                  <c:v>-29.151770370000001</c:v>
                </c:pt>
                <c:pt idx="3571">
                  <c:v>-27.495696909999999</c:v>
                </c:pt>
                <c:pt idx="3572">
                  <c:v>-27.680559219999999</c:v>
                </c:pt>
                <c:pt idx="3573">
                  <c:v>-29.5791334</c:v>
                </c:pt>
                <c:pt idx="3574">
                  <c:v>-29.537309329999999</c:v>
                </c:pt>
                <c:pt idx="3575">
                  <c:v>-29.52008112</c:v>
                </c:pt>
                <c:pt idx="3576">
                  <c:v>-28.808166310000001</c:v>
                </c:pt>
                <c:pt idx="3577">
                  <c:v>-30.401834099999999</c:v>
                </c:pt>
                <c:pt idx="3578">
                  <c:v>-29.596778499999999</c:v>
                </c:pt>
                <c:pt idx="3579">
                  <c:v>-29.64439526</c:v>
                </c:pt>
                <c:pt idx="3580">
                  <c:v>-28.883394200000001</c:v>
                </c:pt>
                <c:pt idx="3581">
                  <c:v>-29.023924860000001</c:v>
                </c:pt>
                <c:pt idx="3582">
                  <c:v>-29.2437267</c:v>
                </c:pt>
                <c:pt idx="3583">
                  <c:v>-27.54360046</c:v>
                </c:pt>
                <c:pt idx="3584">
                  <c:v>-30.064566230000001</c:v>
                </c:pt>
                <c:pt idx="3585">
                  <c:v>-29.783968789999999</c:v>
                </c:pt>
                <c:pt idx="3586">
                  <c:v>-28.449396660000001</c:v>
                </c:pt>
                <c:pt idx="3587">
                  <c:v>-29.408887140000001</c:v>
                </c:pt>
                <c:pt idx="3588">
                  <c:v>-29.22875427</c:v>
                </c:pt>
                <c:pt idx="3589">
                  <c:v>-27.896694490000002</c:v>
                </c:pt>
                <c:pt idx="3590">
                  <c:v>-27.817448410000001</c:v>
                </c:pt>
                <c:pt idx="3591">
                  <c:v>-28.639628559999998</c:v>
                </c:pt>
                <c:pt idx="3592">
                  <c:v>-28.918224070000001</c:v>
                </c:pt>
                <c:pt idx="3593">
                  <c:v>-28.159910109999998</c:v>
                </c:pt>
                <c:pt idx="3594">
                  <c:v>-29.228417950000001</c:v>
                </c:pt>
                <c:pt idx="3595">
                  <c:v>-29.5497978</c:v>
                </c:pt>
                <c:pt idx="3596">
                  <c:v>-29.071779370000002</c:v>
                </c:pt>
                <c:pt idx="3597">
                  <c:v>-28.45108828</c:v>
                </c:pt>
                <c:pt idx="3598">
                  <c:v>-30.44725008</c:v>
                </c:pt>
                <c:pt idx="3599">
                  <c:v>-29.319838130000001</c:v>
                </c:pt>
                <c:pt idx="3600">
                  <c:v>-28.311336699999998</c:v>
                </c:pt>
                <c:pt idx="3601">
                  <c:v>-29.29189762</c:v>
                </c:pt>
                <c:pt idx="3602">
                  <c:v>-27.805333610000002</c:v>
                </c:pt>
                <c:pt idx="3603">
                  <c:v>-28.901852609999999</c:v>
                </c:pt>
                <c:pt idx="3604">
                  <c:v>-29.229889610000001</c:v>
                </c:pt>
                <c:pt idx="3605">
                  <c:v>-29.931160290000001</c:v>
                </c:pt>
                <c:pt idx="3606">
                  <c:v>-28.890161840000001</c:v>
                </c:pt>
                <c:pt idx="3607">
                  <c:v>-29.372711429999999</c:v>
                </c:pt>
                <c:pt idx="3608">
                  <c:v>-29.046051420000001</c:v>
                </c:pt>
                <c:pt idx="3609">
                  <c:v>-27.82498532</c:v>
                </c:pt>
                <c:pt idx="3610">
                  <c:v>-29.807353710000001</c:v>
                </c:pt>
                <c:pt idx="3611">
                  <c:v>-29.615605370000001</c:v>
                </c:pt>
                <c:pt idx="3612">
                  <c:v>-27.96590016</c:v>
                </c:pt>
                <c:pt idx="3613">
                  <c:v>-28.771297929999999</c:v>
                </c:pt>
                <c:pt idx="3614">
                  <c:v>-29.537912970000001</c:v>
                </c:pt>
                <c:pt idx="3615">
                  <c:v>-29.289757940000001</c:v>
                </c:pt>
                <c:pt idx="3616">
                  <c:v>-29.06174931</c:v>
                </c:pt>
                <c:pt idx="3617">
                  <c:v>-29.8777656</c:v>
                </c:pt>
                <c:pt idx="3618">
                  <c:v>-29.163374910000002</c:v>
                </c:pt>
                <c:pt idx="3619">
                  <c:v>-28.798876929999999</c:v>
                </c:pt>
                <c:pt idx="3620">
                  <c:v>-28.582788430000001</c:v>
                </c:pt>
                <c:pt idx="3621">
                  <c:v>-29.397507310000002</c:v>
                </c:pt>
                <c:pt idx="3622">
                  <c:v>-20.554767049999999</c:v>
                </c:pt>
                <c:pt idx="3623">
                  <c:v>-14.68522709</c:v>
                </c:pt>
                <c:pt idx="3624">
                  <c:v>-6.2467196500000002</c:v>
                </c:pt>
                <c:pt idx="3625">
                  <c:v>-5.89008237</c:v>
                </c:pt>
                <c:pt idx="3626">
                  <c:v>-4.96316281</c:v>
                </c:pt>
                <c:pt idx="3627">
                  <c:v>-5.0558193300000003</c:v>
                </c:pt>
                <c:pt idx="3628">
                  <c:v>-5.3090036600000001</c:v>
                </c:pt>
                <c:pt idx="3629">
                  <c:v>-5.4082125899999998</c:v>
                </c:pt>
                <c:pt idx="3630">
                  <c:v>-5.56525303</c:v>
                </c:pt>
                <c:pt idx="3631">
                  <c:v>-6.0948557699999997</c:v>
                </c:pt>
                <c:pt idx="3632">
                  <c:v>-6.0610423100000004</c:v>
                </c:pt>
                <c:pt idx="3633">
                  <c:v>-5.1180191700000002</c:v>
                </c:pt>
                <c:pt idx="3634">
                  <c:v>-5.6098721400000002</c:v>
                </c:pt>
                <c:pt idx="3635">
                  <c:v>-5.41330256</c:v>
                </c:pt>
                <c:pt idx="3636">
                  <c:v>-5.1475333900000004</c:v>
                </c:pt>
                <c:pt idx="3637">
                  <c:v>-3.9002368999999999</c:v>
                </c:pt>
                <c:pt idx="3638">
                  <c:v>-4.8166445199999997</c:v>
                </c:pt>
                <c:pt idx="3639">
                  <c:v>-5.7758011500000004</c:v>
                </c:pt>
                <c:pt idx="3640">
                  <c:v>-4.1599011700000004</c:v>
                </c:pt>
                <c:pt idx="3641">
                  <c:v>-4.8133215500000004</c:v>
                </c:pt>
                <c:pt idx="3642">
                  <c:v>-4.0417397900000003</c:v>
                </c:pt>
                <c:pt idx="3643">
                  <c:v>0.26176474999999999</c:v>
                </c:pt>
                <c:pt idx="3644">
                  <c:v>-3.104341E-2</c:v>
                </c:pt>
                <c:pt idx="3645">
                  <c:v>1.0976194500000001</c:v>
                </c:pt>
                <c:pt idx="3646">
                  <c:v>0.60251471000000001</c:v>
                </c:pt>
                <c:pt idx="3647">
                  <c:v>-0.45064651</c:v>
                </c:pt>
                <c:pt idx="3648">
                  <c:v>-1.0080548199999999</c:v>
                </c:pt>
                <c:pt idx="3649">
                  <c:v>-2.5398817</c:v>
                </c:pt>
                <c:pt idx="3650">
                  <c:v>-2.8500884900000001</c:v>
                </c:pt>
                <c:pt idx="3651">
                  <c:v>-5.6068286000000001</c:v>
                </c:pt>
                <c:pt idx="3652">
                  <c:v>-6.8431663900000004</c:v>
                </c:pt>
                <c:pt idx="3653">
                  <c:v>-6.9839128300000004</c:v>
                </c:pt>
                <c:pt idx="3654">
                  <c:v>-9.9460629800000007</c:v>
                </c:pt>
                <c:pt idx="3655">
                  <c:v>-11.932349289999999</c:v>
                </c:pt>
                <c:pt idx="3656">
                  <c:v>-11.82400511</c:v>
                </c:pt>
                <c:pt idx="3657">
                  <c:v>-13.477880470000001</c:v>
                </c:pt>
                <c:pt idx="3658">
                  <c:v>-13.492346449999999</c:v>
                </c:pt>
                <c:pt idx="3659">
                  <c:v>-15.747322219999999</c:v>
                </c:pt>
                <c:pt idx="3660">
                  <c:v>-17.15715806</c:v>
                </c:pt>
                <c:pt idx="3661">
                  <c:v>-17.494978830000001</c:v>
                </c:pt>
                <c:pt idx="3662">
                  <c:v>-18.995529779999998</c:v>
                </c:pt>
                <c:pt idx="3663">
                  <c:v>-17.970365829999999</c:v>
                </c:pt>
                <c:pt idx="3664">
                  <c:v>-19.025897740000001</c:v>
                </c:pt>
                <c:pt idx="3665">
                  <c:v>-19.643402330000001</c:v>
                </c:pt>
                <c:pt idx="3666">
                  <c:v>-18.581829639999999</c:v>
                </c:pt>
                <c:pt idx="3667">
                  <c:v>-19.178093499999999</c:v>
                </c:pt>
                <c:pt idx="3668">
                  <c:v>-18.43930928</c:v>
                </c:pt>
                <c:pt idx="3669">
                  <c:v>-17.491582879999999</c:v>
                </c:pt>
                <c:pt idx="3670">
                  <c:v>-19.778609750000001</c:v>
                </c:pt>
                <c:pt idx="3671">
                  <c:v>-19.659880470000001</c:v>
                </c:pt>
                <c:pt idx="3672">
                  <c:v>-19.178462190000001</c:v>
                </c:pt>
                <c:pt idx="3673">
                  <c:v>-19.76469415</c:v>
                </c:pt>
                <c:pt idx="3674">
                  <c:v>-19.46603897</c:v>
                </c:pt>
                <c:pt idx="3675">
                  <c:v>-17.957568219999999</c:v>
                </c:pt>
                <c:pt idx="3676">
                  <c:v>-18.948435549999999</c:v>
                </c:pt>
                <c:pt idx="3677">
                  <c:v>-20.246020359999999</c:v>
                </c:pt>
                <c:pt idx="3678">
                  <c:v>-17.913722159999999</c:v>
                </c:pt>
                <c:pt idx="3679">
                  <c:v>-19.66969963</c:v>
                </c:pt>
                <c:pt idx="3680">
                  <c:v>-19.130600189999999</c:v>
                </c:pt>
                <c:pt idx="3681">
                  <c:v>-18.774546919999999</c:v>
                </c:pt>
                <c:pt idx="3682">
                  <c:v>-20.13831592</c:v>
                </c:pt>
                <c:pt idx="3683">
                  <c:v>-20.386666940000001</c:v>
                </c:pt>
                <c:pt idx="3684">
                  <c:v>-19.314226659999999</c:v>
                </c:pt>
                <c:pt idx="3685">
                  <c:v>-18.43833369</c:v>
                </c:pt>
                <c:pt idx="3686">
                  <c:v>-19.28824826</c:v>
                </c:pt>
                <c:pt idx="3687">
                  <c:v>-19.02690759</c:v>
                </c:pt>
                <c:pt idx="3688">
                  <c:v>-19.683714169999998</c:v>
                </c:pt>
                <c:pt idx="3689">
                  <c:v>-19.44109233</c:v>
                </c:pt>
                <c:pt idx="3690">
                  <c:v>-19.831309839999999</c:v>
                </c:pt>
                <c:pt idx="3691">
                  <c:v>-19.47534224</c:v>
                </c:pt>
                <c:pt idx="3692">
                  <c:v>-20.281854689999999</c:v>
                </c:pt>
                <c:pt idx="3693">
                  <c:v>-18.887357600000001</c:v>
                </c:pt>
                <c:pt idx="3694">
                  <c:v>-20.16796029</c:v>
                </c:pt>
                <c:pt idx="3695">
                  <c:v>-18.874826460000001</c:v>
                </c:pt>
                <c:pt idx="3696">
                  <c:v>-20.07980847</c:v>
                </c:pt>
                <c:pt idx="3697">
                  <c:v>-19.216920510000001</c:v>
                </c:pt>
                <c:pt idx="3698">
                  <c:v>-21.053876320000001</c:v>
                </c:pt>
                <c:pt idx="3699">
                  <c:v>-17.356443169999999</c:v>
                </c:pt>
                <c:pt idx="3700">
                  <c:v>-20.988070159999999</c:v>
                </c:pt>
                <c:pt idx="3701">
                  <c:v>-19.489602489999999</c:v>
                </c:pt>
                <c:pt idx="3702">
                  <c:v>-18.358812480000001</c:v>
                </c:pt>
                <c:pt idx="3703">
                  <c:v>-6.3254812400000002</c:v>
                </c:pt>
                <c:pt idx="3704">
                  <c:v>-5.4101806200000002</c:v>
                </c:pt>
                <c:pt idx="3705">
                  <c:v>-5.1166111699999997</c:v>
                </c:pt>
                <c:pt idx="3706">
                  <c:v>-7.7254370899999998</c:v>
                </c:pt>
                <c:pt idx="3707">
                  <c:v>-4.2870326099999998</c:v>
                </c:pt>
                <c:pt idx="3708">
                  <c:v>-5.4475039900000004</c:v>
                </c:pt>
                <c:pt idx="3709">
                  <c:v>-5.8168767199999998</c:v>
                </c:pt>
                <c:pt idx="3710">
                  <c:v>-4.5314946200000001</c:v>
                </c:pt>
                <c:pt idx="3711">
                  <c:v>-4.8188526100000004</c:v>
                </c:pt>
                <c:pt idx="3712">
                  <c:v>-4.4123942700000001</c:v>
                </c:pt>
                <c:pt idx="3713">
                  <c:v>-4.6747853900000003</c:v>
                </c:pt>
                <c:pt idx="3714">
                  <c:v>-5.284789</c:v>
                </c:pt>
                <c:pt idx="3715">
                  <c:v>-3.88312166</c:v>
                </c:pt>
                <c:pt idx="3716">
                  <c:v>-4.3465514900000004</c:v>
                </c:pt>
                <c:pt idx="3717">
                  <c:v>-5.4140704199999998</c:v>
                </c:pt>
                <c:pt idx="3718">
                  <c:v>-3.98460371</c:v>
                </c:pt>
                <c:pt idx="3719">
                  <c:v>-4.7522090300000004</c:v>
                </c:pt>
                <c:pt idx="3720">
                  <c:v>-5.21191578</c:v>
                </c:pt>
                <c:pt idx="3721">
                  <c:v>-5.9661269700000004</c:v>
                </c:pt>
                <c:pt idx="3722">
                  <c:v>-2.9379351800000002</c:v>
                </c:pt>
                <c:pt idx="3723">
                  <c:v>-4.16927848</c:v>
                </c:pt>
                <c:pt idx="3724">
                  <c:v>-4.2638667300000002</c:v>
                </c:pt>
                <c:pt idx="3725">
                  <c:v>-4.65114363</c:v>
                </c:pt>
                <c:pt idx="3726">
                  <c:v>-3.8469876599999999</c:v>
                </c:pt>
                <c:pt idx="3727">
                  <c:v>-4.7932907900000004</c:v>
                </c:pt>
                <c:pt idx="3728">
                  <c:v>-4.8530889100000003</c:v>
                </c:pt>
                <c:pt idx="3729">
                  <c:v>-4.7639071</c:v>
                </c:pt>
                <c:pt idx="3730">
                  <c:v>-6.50685336</c:v>
                </c:pt>
                <c:pt idx="3731">
                  <c:v>-2.9353363400000001</c:v>
                </c:pt>
                <c:pt idx="3732">
                  <c:v>-5.4582388599999998</c:v>
                </c:pt>
                <c:pt idx="3733">
                  <c:v>-5.58086679</c:v>
                </c:pt>
                <c:pt idx="3734">
                  <c:v>-5.4752003599999997</c:v>
                </c:pt>
                <c:pt idx="3735">
                  <c:v>-4.2394014100000001</c:v>
                </c:pt>
                <c:pt idx="3736">
                  <c:v>-5.2796656300000002</c:v>
                </c:pt>
                <c:pt idx="3737">
                  <c:v>-5.3395225899999996</c:v>
                </c:pt>
                <c:pt idx="3738">
                  <c:v>-5.5674233700000002</c:v>
                </c:pt>
                <c:pt idx="3739">
                  <c:v>-3.9314630099999999</c:v>
                </c:pt>
                <c:pt idx="3740">
                  <c:v>-4.8903395600000001</c:v>
                </c:pt>
                <c:pt idx="3741">
                  <c:v>-4.8257459200000001</c:v>
                </c:pt>
                <c:pt idx="3742">
                  <c:v>-5.0164735199999999</c:v>
                </c:pt>
                <c:pt idx="3743">
                  <c:v>-4.6414222199999999</c:v>
                </c:pt>
                <c:pt idx="3744">
                  <c:v>-4.0024509899999998</c:v>
                </c:pt>
                <c:pt idx="3745">
                  <c:v>-4.2218488499999998</c:v>
                </c:pt>
                <c:pt idx="3746">
                  <c:v>-4.3801677799999998</c:v>
                </c:pt>
                <c:pt idx="3747">
                  <c:v>-5.5974604599999997</c:v>
                </c:pt>
                <c:pt idx="3748">
                  <c:v>-4.0279439899999998</c:v>
                </c:pt>
                <c:pt idx="3749">
                  <c:v>-3.06040387</c:v>
                </c:pt>
                <c:pt idx="3750">
                  <c:v>-3.2442953800000001</c:v>
                </c:pt>
                <c:pt idx="3751">
                  <c:v>-4.9387477400000002</c:v>
                </c:pt>
                <c:pt idx="3752">
                  <c:v>-4.6648111500000002</c:v>
                </c:pt>
                <c:pt idx="3753">
                  <c:v>-3.9108178300000001</c:v>
                </c:pt>
                <c:pt idx="3754">
                  <c:v>-4.7228839100000002</c:v>
                </c:pt>
                <c:pt idx="3755">
                  <c:v>-5.1329544699999996</c:v>
                </c:pt>
                <c:pt idx="3756">
                  <c:v>-4.8902484299999998</c:v>
                </c:pt>
                <c:pt idx="3757">
                  <c:v>-3.8861701399999999</c:v>
                </c:pt>
                <c:pt idx="3758">
                  <c:v>-3.7481754500000002</c:v>
                </c:pt>
                <c:pt idx="3759">
                  <c:v>-4.1784135500000001</c:v>
                </c:pt>
                <c:pt idx="3760">
                  <c:v>-4.1272392099999999</c:v>
                </c:pt>
                <c:pt idx="3761">
                  <c:v>-5.0884706199999998</c:v>
                </c:pt>
                <c:pt idx="3762">
                  <c:v>-5.5974694999999999</c:v>
                </c:pt>
                <c:pt idx="3763">
                  <c:v>-5.4447081099999997</c:v>
                </c:pt>
                <c:pt idx="3764">
                  <c:v>-5.2283700700000004</c:v>
                </c:pt>
                <c:pt idx="3765">
                  <c:v>-4.0995174600000004</c:v>
                </c:pt>
                <c:pt idx="3766">
                  <c:v>-5.1268284499999996</c:v>
                </c:pt>
                <c:pt idx="3767">
                  <c:v>-4.2794686000000004</c:v>
                </c:pt>
                <c:pt idx="3768">
                  <c:v>-6.5295062399999999</c:v>
                </c:pt>
                <c:pt idx="3769">
                  <c:v>-4.8117495200000002</c:v>
                </c:pt>
                <c:pt idx="3770">
                  <c:v>-7.36157167</c:v>
                </c:pt>
                <c:pt idx="3771">
                  <c:v>-6.5881736399999999</c:v>
                </c:pt>
                <c:pt idx="3772">
                  <c:v>-6.7800190000000002</c:v>
                </c:pt>
                <c:pt idx="3773">
                  <c:v>-8.9846805199999995</c:v>
                </c:pt>
                <c:pt idx="3774">
                  <c:v>-9.6217786600000004</c:v>
                </c:pt>
                <c:pt idx="3775">
                  <c:v>-9.6365585599999992</c:v>
                </c:pt>
                <c:pt idx="3776">
                  <c:v>-11.95898047</c:v>
                </c:pt>
                <c:pt idx="3777">
                  <c:v>-13.460687119999999</c:v>
                </c:pt>
                <c:pt idx="3778">
                  <c:v>-13.92140354</c:v>
                </c:pt>
                <c:pt idx="3779">
                  <c:v>-14.38392764</c:v>
                </c:pt>
                <c:pt idx="3780">
                  <c:v>-18.203118060000001</c:v>
                </c:pt>
                <c:pt idx="3781">
                  <c:v>-17.777010099999998</c:v>
                </c:pt>
                <c:pt idx="3782">
                  <c:v>-18.639070969999999</c:v>
                </c:pt>
                <c:pt idx="3783">
                  <c:v>-21.06683907</c:v>
                </c:pt>
                <c:pt idx="3784">
                  <c:v>-23.016243769999999</c:v>
                </c:pt>
                <c:pt idx="3785">
                  <c:v>-23.942390540000002</c:v>
                </c:pt>
                <c:pt idx="3786">
                  <c:v>-26.760050029999999</c:v>
                </c:pt>
                <c:pt idx="3787">
                  <c:v>-27.500708119999999</c:v>
                </c:pt>
                <c:pt idx="3788">
                  <c:v>-26.962910690000001</c:v>
                </c:pt>
                <c:pt idx="3789">
                  <c:v>-30.28454803</c:v>
                </c:pt>
                <c:pt idx="3790">
                  <c:v>-31.352319550000001</c:v>
                </c:pt>
                <c:pt idx="3791">
                  <c:v>-32.42170179</c:v>
                </c:pt>
                <c:pt idx="3792">
                  <c:v>-35.871962549999999</c:v>
                </c:pt>
                <c:pt idx="3793">
                  <c:v>-34.647653599999998</c:v>
                </c:pt>
                <c:pt idx="3794">
                  <c:v>-37.078760029999998</c:v>
                </c:pt>
                <c:pt idx="3795">
                  <c:v>-37.512436620000003</c:v>
                </c:pt>
                <c:pt idx="3796">
                  <c:v>-38.36014462</c:v>
                </c:pt>
                <c:pt idx="3797">
                  <c:v>-39.45767687</c:v>
                </c:pt>
                <c:pt idx="3798">
                  <c:v>-40.011612980000002</c:v>
                </c:pt>
                <c:pt idx="3799">
                  <c:v>-40.957955509999998</c:v>
                </c:pt>
                <c:pt idx="3800">
                  <c:v>-41.11052359</c:v>
                </c:pt>
                <c:pt idx="3801">
                  <c:v>-41.875342660000001</c:v>
                </c:pt>
                <c:pt idx="3802">
                  <c:v>-40.632469389999997</c:v>
                </c:pt>
                <c:pt idx="3803">
                  <c:v>-41.423244629999999</c:v>
                </c:pt>
                <c:pt idx="3804">
                  <c:v>-42.970962980000003</c:v>
                </c:pt>
                <c:pt idx="3805">
                  <c:v>-41.394940910000003</c:v>
                </c:pt>
                <c:pt idx="3806">
                  <c:v>-42.830415530000003</c:v>
                </c:pt>
                <c:pt idx="3807">
                  <c:v>-41.102759249999998</c:v>
                </c:pt>
                <c:pt idx="3808">
                  <c:v>-41.549654920000002</c:v>
                </c:pt>
                <c:pt idx="3809">
                  <c:v>-41.72297554</c:v>
                </c:pt>
                <c:pt idx="3810">
                  <c:v>-42.597947150000003</c:v>
                </c:pt>
                <c:pt idx="3811">
                  <c:v>-42.475858100000004</c:v>
                </c:pt>
                <c:pt idx="3812">
                  <c:v>-41.405367550000001</c:v>
                </c:pt>
                <c:pt idx="3813">
                  <c:v>-43.018306340000002</c:v>
                </c:pt>
                <c:pt idx="3814">
                  <c:v>-42.863021170000003</c:v>
                </c:pt>
                <c:pt idx="3815">
                  <c:v>-41.657319889999997</c:v>
                </c:pt>
                <c:pt idx="3816">
                  <c:v>-43.144358150000002</c:v>
                </c:pt>
                <c:pt idx="3817">
                  <c:v>-41.485240339999997</c:v>
                </c:pt>
                <c:pt idx="3818">
                  <c:v>-42.509042880000003</c:v>
                </c:pt>
                <c:pt idx="3819">
                  <c:v>-43.636704299999998</c:v>
                </c:pt>
                <c:pt idx="3820">
                  <c:v>-43.331304549999999</c:v>
                </c:pt>
                <c:pt idx="3821">
                  <c:v>-43.373366490000002</c:v>
                </c:pt>
                <c:pt idx="3822">
                  <c:v>-42.538265899999999</c:v>
                </c:pt>
                <c:pt idx="3823">
                  <c:v>-41.473005329999999</c:v>
                </c:pt>
                <c:pt idx="3824">
                  <c:v>-42.710061789999997</c:v>
                </c:pt>
                <c:pt idx="3825">
                  <c:v>-42.770363119999999</c:v>
                </c:pt>
                <c:pt idx="3826">
                  <c:v>-43.281655829999998</c:v>
                </c:pt>
                <c:pt idx="3827">
                  <c:v>-41.90044271</c:v>
                </c:pt>
                <c:pt idx="3828">
                  <c:v>-42.818238890000003</c:v>
                </c:pt>
                <c:pt idx="3829">
                  <c:v>-40.712670350000003</c:v>
                </c:pt>
                <c:pt idx="3830">
                  <c:v>-41.902049810000001</c:v>
                </c:pt>
                <c:pt idx="3831">
                  <c:v>-43.386455939999998</c:v>
                </c:pt>
                <c:pt idx="3832">
                  <c:v>-43.775687689999998</c:v>
                </c:pt>
                <c:pt idx="3833">
                  <c:v>-42.383853899999998</c:v>
                </c:pt>
                <c:pt idx="3834">
                  <c:v>-42.939561470000001</c:v>
                </c:pt>
                <c:pt idx="3835">
                  <c:v>-43.265515520000001</c:v>
                </c:pt>
                <c:pt idx="3836">
                  <c:v>-43.621170249999999</c:v>
                </c:pt>
                <c:pt idx="3837">
                  <c:v>-43.462869349999998</c:v>
                </c:pt>
                <c:pt idx="3838">
                  <c:v>-42.352790400000004</c:v>
                </c:pt>
                <c:pt idx="3839">
                  <c:v>-42.921866020000003</c:v>
                </c:pt>
                <c:pt idx="3840">
                  <c:v>-44.330286510000001</c:v>
                </c:pt>
                <c:pt idx="3841">
                  <c:v>-45.480831790000003</c:v>
                </c:pt>
                <c:pt idx="3842">
                  <c:v>-44.928767299999997</c:v>
                </c:pt>
                <c:pt idx="3843">
                  <c:v>-45.426360969999998</c:v>
                </c:pt>
                <c:pt idx="3844">
                  <c:v>-46.341430260000003</c:v>
                </c:pt>
                <c:pt idx="3845">
                  <c:v>-45.478411940000001</c:v>
                </c:pt>
                <c:pt idx="3846">
                  <c:v>-47.335731299999999</c:v>
                </c:pt>
                <c:pt idx="3847">
                  <c:v>-47.751701060000002</c:v>
                </c:pt>
                <c:pt idx="3848">
                  <c:v>-48.558634079999997</c:v>
                </c:pt>
                <c:pt idx="3849">
                  <c:v>-48.431199909999997</c:v>
                </c:pt>
                <c:pt idx="3850">
                  <c:v>-49.219999340000001</c:v>
                </c:pt>
                <c:pt idx="3851">
                  <c:v>-47.239482459999998</c:v>
                </c:pt>
                <c:pt idx="3852">
                  <c:v>-47.577736780000002</c:v>
                </c:pt>
                <c:pt idx="3853">
                  <c:v>-48.261712459999998</c:v>
                </c:pt>
                <c:pt idx="3854">
                  <c:v>-47.921899379999999</c:v>
                </c:pt>
                <c:pt idx="3855">
                  <c:v>-47.9875015</c:v>
                </c:pt>
                <c:pt idx="3856">
                  <c:v>-49.450090850000002</c:v>
                </c:pt>
                <c:pt idx="3857">
                  <c:v>-48.541629639999996</c:v>
                </c:pt>
                <c:pt idx="3858">
                  <c:v>-48.031185350000001</c:v>
                </c:pt>
                <c:pt idx="3859">
                  <c:v>-48.540417750000003</c:v>
                </c:pt>
                <c:pt idx="3860">
                  <c:v>-46.549005909999998</c:v>
                </c:pt>
                <c:pt idx="3861">
                  <c:v>-48.189354219999998</c:v>
                </c:pt>
                <c:pt idx="3862">
                  <c:v>-49.766653740000002</c:v>
                </c:pt>
                <c:pt idx="3863">
                  <c:v>-49.520571310000001</c:v>
                </c:pt>
                <c:pt idx="3864">
                  <c:v>-47.59691943</c:v>
                </c:pt>
                <c:pt idx="3865">
                  <c:v>-48.034955089999997</c:v>
                </c:pt>
                <c:pt idx="3866">
                  <c:v>-48.076065499999999</c:v>
                </c:pt>
                <c:pt idx="3867">
                  <c:v>-48.913242969999999</c:v>
                </c:pt>
                <c:pt idx="3868">
                  <c:v>-48.104441440000002</c:v>
                </c:pt>
                <c:pt idx="3869">
                  <c:v>-49.433401320000002</c:v>
                </c:pt>
                <c:pt idx="3870">
                  <c:v>-49.077493699999998</c:v>
                </c:pt>
                <c:pt idx="3871">
                  <c:v>-47.592499930000002</c:v>
                </c:pt>
                <c:pt idx="3872">
                  <c:v>-47.084202929999996</c:v>
                </c:pt>
                <c:pt idx="3873">
                  <c:v>-47.785159759999999</c:v>
                </c:pt>
                <c:pt idx="3874">
                  <c:v>-48.878143569999999</c:v>
                </c:pt>
                <c:pt idx="3875">
                  <c:v>-49.236918969999998</c:v>
                </c:pt>
                <c:pt idx="3876">
                  <c:v>-47.749914400000002</c:v>
                </c:pt>
                <c:pt idx="3877">
                  <c:v>-48.288386439999996</c:v>
                </c:pt>
                <c:pt idx="3878">
                  <c:v>-49.882545229999998</c:v>
                </c:pt>
                <c:pt idx="3879">
                  <c:v>-52.169604540000002</c:v>
                </c:pt>
                <c:pt idx="3880">
                  <c:v>-52.082375319999997</c:v>
                </c:pt>
                <c:pt idx="3881">
                  <c:v>-53.829856669999998</c:v>
                </c:pt>
                <c:pt idx="3882">
                  <c:v>-55.01970524</c:v>
                </c:pt>
                <c:pt idx="3883">
                  <c:v>-55.807733849999998</c:v>
                </c:pt>
                <c:pt idx="3884">
                  <c:v>-55.647926179999999</c:v>
                </c:pt>
                <c:pt idx="3885">
                  <c:v>-56.905522439999999</c:v>
                </c:pt>
                <c:pt idx="3886">
                  <c:v>-56.718817170000001</c:v>
                </c:pt>
                <c:pt idx="3887">
                  <c:v>-57.061798719999999</c:v>
                </c:pt>
                <c:pt idx="3888">
                  <c:v>-57.355242959999998</c:v>
                </c:pt>
                <c:pt idx="3889">
                  <c:v>-58.222198079999998</c:v>
                </c:pt>
                <c:pt idx="3890">
                  <c:v>-57.972432040000001</c:v>
                </c:pt>
                <c:pt idx="3891">
                  <c:v>-57.042616870000003</c:v>
                </c:pt>
                <c:pt idx="3892">
                  <c:v>-59.36638232</c:v>
                </c:pt>
                <c:pt idx="3893">
                  <c:v>-57.273235419999999</c:v>
                </c:pt>
                <c:pt idx="3894">
                  <c:v>-57.025737939999999</c:v>
                </c:pt>
                <c:pt idx="3895">
                  <c:v>-58.544521160000002</c:v>
                </c:pt>
                <c:pt idx="3896">
                  <c:v>-59.240947239999997</c:v>
                </c:pt>
                <c:pt idx="3897">
                  <c:v>-58.161785250000001</c:v>
                </c:pt>
                <c:pt idx="3898">
                  <c:v>-58.527667080000001</c:v>
                </c:pt>
                <c:pt idx="3899">
                  <c:v>-58.37554781</c:v>
                </c:pt>
                <c:pt idx="3900">
                  <c:v>-58.74796353</c:v>
                </c:pt>
                <c:pt idx="3901">
                  <c:v>-58.561215840000003</c:v>
                </c:pt>
                <c:pt idx="3902">
                  <c:v>-59.395672179999998</c:v>
                </c:pt>
                <c:pt idx="3903">
                  <c:v>-58.311918370000001</c:v>
                </c:pt>
                <c:pt idx="3904">
                  <c:v>-57.739842969999998</c:v>
                </c:pt>
                <c:pt idx="3905">
                  <c:v>-57.962505559999997</c:v>
                </c:pt>
                <c:pt idx="3906">
                  <c:v>-58.82818717</c:v>
                </c:pt>
                <c:pt idx="3907">
                  <c:v>-59.090912799999998</c:v>
                </c:pt>
                <c:pt idx="3908">
                  <c:v>-58.331782699999998</c:v>
                </c:pt>
                <c:pt idx="3909">
                  <c:v>-58.284858659999998</c:v>
                </c:pt>
                <c:pt idx="3910">
                  <c:v>-57.385633390000002</c:v>
                </c:pt>
                <c:pt idx="3911">
                  <c:v>-59.182429040000002</c:v>
                </c:pt>
                <c:pt idx="3912">
                  <c:v>-57.972884229999998</c:v>
                </c:pt>
                <c:pt idx="3913">
                  <c:v>-58.717074750000002</c:v>
                </c:pt>
                <c:pt idx="3914">
                  <c:v>-58.248166220000002</c:v>
                </c:pt>
                <c:pt idx="3915">
                  <c:v>-57.956673950000003</c:v>
                </c:pt>
                <c:pt idx="3916">
                  <c:v>-59.180056110000002</c:v>
                </c:pt>
                <c:pt idx="3917">
                  <c:v>-58.286692819999999</c:v>
                </c:pt>
                <c:pt idx="3918">
                  <c:v>-58.143568190000003</c:v>
                </c:pt>
                <c:pt idx="3919">
                  <c:v>-57.787245849999998</c:v>
                </c:pt>
                <c:pt idx="3920">
                  <c:v>-58.594163620000003</c:v>
                </c:pt>
                <c:pt idx="3921">
                  <c:v>-56.998915119999999</c:v>
                </c:pt>
                <c:pt idx="3922">
                  <c:v>-59.215709240000002</c:v>
                </c:pt>
                <c:pt idx="3923">
                  <c:v>-58.575258769999998</c:v>
                </c:pt>
                <c:pt idx="3924">
                  <c:v>-58.391314119999997</c:v>
                </c:pt>
                <c:pt idx="3925">
                  <c:v>-59.08787427</c:v>
                </c:pt>
                <c:pt idx="3926">
                  <c:v>-58.696369939999997</c:v>
                </c:pt>
                <c:pt idx="3927">
                  <c:v>-59.074232459999998</c:v>
                </c:pt>
                <c:pt idx="3928">
                  <c:v>-59.252503390000001</c:v>
                </c:pt>
                <c:pt idx="3929">
                  <c:v>-57.848367340000003</c:v>
                </c:pt>
                <c:pt idx="3930">
                  <c:v>-57.802823650000001</c:v>
                </c:pt>
                <c:pt idx="3931">
                  <c:v>-58.729395220000001</c:v>
                </c:pt>
                <c:pt idx="3932">
                  <c:v>-60.106852719999999</c:v>
                </c:pt>
                <c:pt idx="3933">
                  <c:v>-58.405566069999999</c:v>
                </c:pt>
                <c:pt idx="3934">
                  <c:v>-58.389653809999999</c:v>
                </c:pt>
                <c:pt idx="3935">
                  <c:v>-57.73581764</c:v>
                </c:pt>
                <c:pt idx="3936">
                  <c:v>-57.990648530000001</c:v>
                </c:pt>
                <c:pt idx="3937">
                  <c:v>-59.22672884</c:v>
                </c:pt>
                <c:pt idx="3938">
                  <c:v>-56.828166899999999</c:v>
                </c:pt>
                <c:pt idx="3939">
                  <c:v>-59.008736599999999</c:v>
                </c:pt>
                <c:pt idx="3940">
                  <c:v>-59.255537930000003</c:v>
                </c:pt>
                <c:pt idx="3941">
                  <c:v>-59.334937969999999</c:v>
                </c:pt>
                <c:pt idx="3942">
                  <c:v>-58.234338690000001</c:v>
                </c:pt>
                <c:pt idx="3943">
                  <c:v>-57.226232930000002</c:v>
                </c:pt>
                <c:pt idx="3944">
                  <c:v>-58.46436585</c:v>
                </c:pt>
                <c:pt idx="3945">
                  <c:v>-58.329878260000001</c:v>
                </c:pt>
                <c:pt idx="3946">
                  <c:v>-58.017856070000001</c:v>
                </c:pt>
                <c:pt idx="3947">
                  <c:v>-56.704592920000003</c:v>
                </c:pt>
                <c:pt idx="3948">
                  <c:v>-57.646082419999999</c:v>
                </c:pt>
                <c:pt idx="3949">
                  <c:v>-58.124089689999998</c:v>
                </c:pt>
                <c:pt idx="3950">
                  <c:v>-57.074600369999999</c:v>
                </c:pt>
                <c:pt idx="3951">
                  <c:v>-59.519106890000003</c:v>
                </c:pt>
                <c:pt idx="3952">
                  <c:v>-58.112181769999999</c:v>
                </c:pt>
                <c:pt idx="3953">
                  <c:v>-57.603089709999999</c:v>
                </c:pt>
                <c:pt idx="3954">
                  <c:v>-56.89160682</c:v>
                </c:pt>
                <c:pt idx="3955">
                  <c:v>-57.772914110000002</c:v>
                </c:pt>
                <c:pt idx="3956">
                  <c:v>-58.561137819999999</c:v>
                </c:pt>
                <c:pt idx="3957">
                  <c:v>-58.513945200000002</c:v>
                </c:pt>
                <c:pt idx="3958">
                  <c:v>-57.0448716</c:v>
                </c:pt>
                <c:pt idx="3959">
                  <c:v>-58.700516800000003</c:v>
                </c:pt>
                <c:pt idx="3960">
                  <c:v>-58.620632129999997</c:v>
                </c:pt>
                <c:pt idx="3961">
                  <c:v>-57.369532229999997</c:v>
                </c:pt>
                <c:pt idx="3962">
                  <c:v>-58.438165300000001</c:v>
                </c:pt>
                <c:pt idx="3963">
                  <c:v>-58.888674960000003</c:v>
                </c:pt>
                <c:pt idx="3964">
                  <c:v>-57.661502589999998</c:v>
                </c:pt>
                <c:pt idx="3965">
                  <c:v>-59.074556209999997</c:v>
                </c:pt>
                <c:pt idx="3966">
                  <c:v>-58.883988639999998</c:v>
                </c:pt>
                <c:pt idx="3967">
                  <c:v>-59.552705099999997</c:v>
                </c:pt>
                <c:pt idx="3968">
                  <c:v>-58.511497419999998</c:v>
                </c:pt>
                <c:pt idx="3969">
                  <c:v>-58.513834619999997</c:v>
                </c:pt>
                <c:pt idx="3970">
                  <c:v>-59.675142440000002</c:v>
                </c:pt>
                <c:pt idx="3971">
                  <c:v>-58.882481490000004</c:v>
                </c:pt>
                <c:pt idx="3972">
                  <c:v>-58.62511705</c:v>
                </c:pt>
                <c:pt idx="3973">
                  <c:v>-58.751789250000002</c:v>
                </c:pt>
                <c:pt idx="3974">
                  <c:v>-58.410560179999997</c:v>
                </c:pt>
                <c:pt idx="3975">
                  <c:v>-59.388875169999999</c:v>
                </c:pt>
                <c:pt idx="3976">
                  <c:v>-58.671329110000002</c:v>
                </c:pt>
                <c:pt idx="3977">
                  <c:v>-58.861596749999997</c:v>
                </c:pt>
                <c:pt idx="3978">
                  <c:v>-57.8406381</c:v>
                </c:pt>
                <c:pt idx="3979">
                  <c:v>-58.629159309999999</c:v>
                </c:pt>
                <c:pt idx="3980">
                  <c:v>-58.737709369999997</c:v>
                </c:pt>
                <c:pt idx="3981">
                  <c:v>-58.287640799999998</c:v>
                </c:pt>
                <c:pt idx="3982">
                  <c:v>-58.66039937</c:v>
                </c:pt>
                <c:pt idx="3983">
                  <c:v>-58.802454339999997</c:v>
                </c:pt>
                <c:pt idx="3984">
                  <c:v>-57.790843469999999</c:v>
                </c:pt>
                <c:pt idx="3985">
                  <c:v>-58.951349489999998</c:v>
                </c:pt>
                <c:pt idx="3986">
                  <c:v>-58.578473629999998</c:v>
                </c:pt>
                <c:pt idx="3987">
                  <c:v>-59.031563650000002</c:v>
                </c:pt>
                <c:pt idx="3988">
                  <c:v>-57.66802234</c:v>
                </c:pt>
                <c:pt idx="3989">
                  <c:v>-58.223689460000003</c:v>
                </c:pt>
                <c:pt idx="3990">
                  <c:v>-59.182275730000001</c:v>
                </c:pt>
                <c:pt idx="3991">
                  <c:v>-58.933197810000003</c:v>
                </c:pt>
                <c:pt idx="3992">
                  <c:v>-58.407269540000001</c:v>
                </c:pt>
                <c:pt idx="3993">
                  <c:v>-59.02826529</c:v>
                </c:pt>
                <c:pt idx="3994">
                  <c:v>-58.229610319999999</c:v>
                </c:pt>
                <c:pt idx="3995">
                  <c:v>-57.827746779999998</c:v>
                </c:pt>
                <c:pt idx="3996">
                  <c:v>-57.468418239999998</c:v>
                </c:pt>
                <c:pt idx="3997">
                  <c:v>-57.77811758</c:v>
                </c:pt>
                <c:pt idx="3998">
                  <c:v>-59.366137860000002</c:v>
                </c:pt>
                <c:pt idx="3999">
                  <c:v>-57.683393350000003</c:v>
                </c:pt>
                <c:pt idx="4000">
                  <c:v>-57.804851589999998</c:v>
                </c:pt>
                <c:pt idx="4001">
                  <c:v>-59.385862969999998</c:v>
                </c:pt>
                <c:pt idx="4002">
                  <c:v>-59.241384910000001</c:v>
                </c:pt>
                <c:pt idx="4003">
                  <c:v>-59.200465129999998</c:v>
                </c:pt>
                <c:pt idx="4004">
                  <c:v>-58.613756840000001</c:v>
                </c:pt>
                <c:pt idx="4005">
                  <c:v>-57.836243029999999</c:v>
                </c:pt>
                <c:pt idx="4006">
                  <c:v>-57.940576360000001</c:v>
                </c:pt>
                <c:pt idx="4007">
                  <c:v>-58.9912402</c:v>
                </c:pt>
                <c:pt idx="4008">
                  <c:v>-57.943225349999999</c:v>
                </c:pt>
                <c:pt idx="4009">
                  <c:v>-58.17905253</c:v>
                </c:pt>
                <c:pt idx="4010">
                  <c:v>-58.441805410000001</c:v>
                </c:pt>
                <c:pt idx="4011">
                  <c:v>-58.00881965</c:v>
                </c:pt>
                <c:pt idx="4012">
                  <c:v>-58.135545790000002</c:v>
                </c:pt>
                <c:pt idx="4013">
                  <c:v>-59.557596859999997</c:v>
                </c:pt>
                <c:pt idx="4014">
                  <c:v>-59.009350400000002</c:v>
                </c:pt>
                <c:pt idx="4015">
                  <c:v>-59.814952519999999</c:v>
                </c:pt>
                <c:pt idx="4016">
                  <c:v>-57.55474727</c:v>
                </c:pt>
                <c:pt idx="4017">
                  <c:v>-56.673350679999999</c:v>
                </c:pt>
                <c:pt idx="4018">
                  <c:v>-58.63945099</c:v>
                </c:pt>
                <c:pt idx="4019">
                  <c:v>-57.54288554</c:v>
                </c:pt>
                <c:pt idx="4020">
                  <c:v>-59.319109730000001</c:v>
                </c:pt>
                <c:pt idx="4021">
                  <c:v>-59.061022039999997</c:v>
                </c:pt>
                <c:pt idx="4022">
                  <c:v>-58.626709429999998</c:v>
                </c:pt>
                <c:pt idx="4023">
                  <c:v>-59.044076519999997</c:v>
                </c:pt>
                <c:pt idx="4024">
                  <c:v>-57.190102320000001</c:v>
                </c:pt>
                <c:pt idx="4025">
                  <c:v>-59.526162079999999</c:v>
                </c:pt>
                <c:pt idx="4026">
                  <c:v>-58.223753180000003</c:v>
                </c:pt>
                <c:pt idx="4027">
                  <c:v>-58.71896375</c:v>
                </c:pt>
                <c:pt idx="4028">
                  <c:v>-58.937419349999999</c:v>
                </c:pt>
                <c:pt idx="4029">
                  <c:v>-58.611365169999999</c:v>
                </c:pt>
                <c:pt idx="4030">
                  <c:v>-59.397256110000001</c:v>
                </c:pt>
                <c:pt idx="4031">
                  <c:v>-58.086093849999997</c:v>
                </c:pt>
                <c:pt idx="4032">
                  <c:v>-59.33700734</c:v>
                </c:pt>
                <c:pt idx="4033">
                  <c:v>-58.840910129999997</c:v>
                </c:pt>
                <c:pt idx="4034">
                  <c:v>-58.128773109999997</c:v>
                </c:pt>
                <c:pt idx="4035">
                  <c:v>-59.288108610000002</c:v>
                </c:pt>
                <c:pt idx="4036">
                  <c:v>-60.061948190000003</c:v>
                </c:pt>
                <c:pt idx="4037">
                  <c:v>-57.954785270000002</c:v>
                </c:pt>
                <c:pt idx="4038">
                  <c:v>-57.275256890000001</c:v>
                </c:pt>
                <c:pt idx="4039">
                  <c:v>-57.939905570000001</c:v>
                </c:pt>
                <c:pt idx="4040">
                  <c:v>-58.386842020000003</c:v>
                </c:pt>
                <c:pt idx="4041">
                  <c:v>-59.456991799999997</c:v>
                </c:pt>
                <c:pt idx="4042">
                  <c:v>-58.524557420000001</c:v>
                </c:pt>
                <c:pt idx="4043">
                  <c:v>-58.34266118</c:v>
                </c:pt>
                <c:pt idx="4044">
                  <c:v>-58.588549579999999</c:v>
                </c:pt>
                <c:pt idx="4045">
                  <c:v>-58.914374690000002</c:v>
                </c:pt>
                <c:pt idx="4046">
                  <c:v>-60.631564650000001</c:v>
                </c:pt>
                <c:pt idx="4047">
                  <c:v>-59.419794590000002</c:v>
                </c:pt>
                <c:pt idx="4048">
                  <c:v>-58.589551149999998</c:v>
                </c:pt>
                <c:pt idx="4049">
                  <c:v>-59.36041762</c:v>
                </c:pt>
                <c:pt idx="4050">
                  <c:v>-60.289593930000002</c:v>
                </c:pt>
                <c:pt idx="4051">
                  <c:v>-57.970259380000002</c:v>
                </c:pt>
                <c:pt idx="4052">
                  <c:v>-60.118891519999998</c:v>
                </c:pt>
                <c:pt idx="4053">
                  <c:v>-58.496752919999999</c:v>
                </c:pt>
                <c:pt idx="4054">
                  <c:v>-59.532295410000003</c:v>
                </c:pt>
                <c:pt idx="4055">
                  <c:v>-58.761267869999998</c:v>
                </c:pt>
                <c:pt idx="4056">
                  <c:v>-57.832005889999998</c:v>
                </c:pt>
                <c:pt idx="4057">
                  <c:v>-58.743327899999997</c:v>
                </c:pt>
                <c:pt idx="4058">
                  <c:v>-59.332898380000003</c:v>
                </c:pt>
                <c:pt idx="4059">
                  <c:v>-58.436011800000003</c:v>
                </c:pt>
                <c:pt idx="4060">
                  <c:v>-59.317239360000002</c:v>
                </c:pt>
                <c:pt idx="4061">
                  <c:v>-58.85765078</c:v>
                </c:pt>
                <c:pt idx="4062">
                  <c:v>-57.832829269999998</c:v>
                </c:pt>
                <c:pt idx="4063">
                  <c:v>-58.437692419999998</c:v>
                </c:pt>
                <c:pt idx="4064">
                  <c:v>-58.083483289999997</c:v>
                </c:pt>
                <c:pt idx="4065">
                  <c:v>-58.391066889999998</c:v>
                </c:pt>
                <c:pt idx="4066">
                  <c:v>-58.792279120000003</c:v>
                </c:pt>
                <c:pt idx="4067">
                  <c:v>-58.751964700000002</c:v>
                </c:pt>
                <c:pt idx="4068">
                  <c:v>-58.947469249999997</c:v>
                </c:pt>
                <c:pt idx="4069">
                  <c:v>-60.931802140000002</c:v>
                </c:pt>
                <c:pt idx="4070">
                  <c:v>-58.732065470000002</c:v>
                </c:pt>
                <c:pt idx="4071">
                  <c:v>-57.232424299999998</c:v>
                </c:pt>
                <c:pt idx="4072">
                  <c:v>-56.924014130000003</c:v>
                </c:pt>
                <c:pt idx="4073">
                  <c:v>-57.861872150000004</c:v>
                </c:pt>
                <c:pt idx="4074">
                  <c:v>-59.401146490000002</c:v>
                </c:pt>
                <c:pt idx="4075">
                  <c:v>-58.14537412</c:v>
                </c:pt>
                <c:pt idx="4076">
                  <c:v>-58.315915369999999</c:v>
                </c:pt>
                <c:pt idx="4077">
                  <c:v>-57.907552369999998</c:v>
                </c:pt>
                <c:pt idx="4078">
                  <c:v>-58.745615270000002</c:v>
                </c:pt>
                <c:pt idx="4079">
                  <c:v>-58.60768771</c:v>
                </c:pt>
                <c:pt idx="4080">
                  <c:v>-58.38979149</c:v>
                </c:pt>
                <c:pt idx="4081">
                  <c:v>-59.24189921</c:v>
                </c:pt>
                <c:pt idx="4082">
                  <c:v>-58.543991230000003</c:v>
                </c:pt>
                <c:pt idx="4083">
                  <c:v>-58.605137650000003</c:v>
                </c:pt>
                <c:pt idx="4084">
                  <c:v>-58.578512080000003</c:v>
                </c:pt>
                <c:pt idx="4085">
                  <c:v>-58.237562439999998</c:v>
                </c:pt>
                <c:pt idx="4086">
                  <c:v>-59.365828980000003</c:v>
                </c:pt>
                <c:pt idx="4087">
                  <c:v>-59.5385013</c:v>
                </c:pt>
                <c:pt idx="4088">
                  <c:v>-58.637923370000003</c:v>
                </c:pt>
                <c:pt idx="4089">
                  <c:v>-58.264094409999998</c:v>
                </c:pt>
                <c:pt idx="4090">
                  <c:v>-58.73090251</c:v>
                </c:pt>
                <c:pt idx="4091">
                  <c:v>-58.10958522</c:v>
                </c:pt>
                <c:pt idx="4092">
                  <c:v>-58.435573320000003</c:v>
                </c:pt>
                <c:pt idx="4093">
                  <c:v>-58.734563110000003</c:v>
                </c:pt>
                <c:pt idx="4094">
                  <c:v>-58.202929480000002</c:v>
                </c:pt>
                <c:pt idx="4095">
                  <c:v>-56.768043249999998</c:v>
                </c:pt>
                <c:pt idx="4096">
                  <c:v>-58.249776330000003</c:v>
                </c:pt>
                <c:pt idx="4097">
                  <c:v>-58.701637079999998</c:v>
                </c:pt>
                <c:pt idx="4098">
                  <c:v>-59.687789260000002</c:v>
                </c:pt>
                <c:pt idx="4099">
                  <c:v>-58.282667840000002</c:v>
                </c:pt>
                <c:pt idx="4100">
                  <c:v>-59.519903290000002</c:v>
                </c:pt>
                <c:pt idx="4101">
                  <c:v>-60.294206150000001</c:v>
                </c:pt>
                <c:pt idx="4102">
                  <c:v>-58.300337929999998</c:v>
                </c:pt>
                <c:pt idx="4103">
                  <c:v>-57.988788790000001</c:v>
                </c:pt>
                <c:pt idx="4104">
                  <c:v>-59.18006974</c:v>
                </c:pt>
                <c:pt idx="4105">
                  <c:v>-58.730552289999999</c:v>
                </c:pt>
                <c:pt idx="4106">
                  <c:v>-58.901652509999998</c:v>
                </c:pt>
                <c:pt idx="4107">
                  <c:v>-59.147221700000003</c:v>
                </c:pt>
                <c:pt idx="4108">
                  <c:v>-52.188080730000003</c:v>
                </c:pt>
                <c:pt idx="4109">
                  <c:v>-40.694815079999998</c:v>
                </c:pt>
                <c:pt idx="4110">
                  <c:v>-34.615970519999998</c:v>
                </c:pt>
                <c:pt idx="4111">
                  <c:v>-27.88535589</c:v>
                </c:pt>
                <c:pt idx="4112">
                  <c:v>-25.240884220000002</c:v>
                </c:pt>
                <c:pt idx="4113">
                  <c:v>-26.912752749999999</c:v>
                </c:pt>
                <c:pt idx="4114">
                  <c:v>-26.917980910000001</c:v>
                </c:pt>
                <c:pt idx="4115">
                  <c:v>-27.283142340000001</c:v>
                </c:pt>
                <c:pt idx="4116">
                  <c:v>-27.7042675</c:v>
                </c:pt>
                <c:pt idx="4117">
                  <c:v>-26.63481882</c:v>
                </c:pt>
                <c:pt idx="4118">
                  <c:v>-26.771504029999999</c:v>
                </c:pt>
                <c:pt idx="4119">
                  <c:v>-26.868370880000001</c:v>
                </c:pt>
                <c:pt idx="4120">
                  <c:v>-27.654768520000001</c:v>
                </c:pt>
                <c:pt idx="4121">
                  <c:v>-26.66590742</c:v>
                </c:pt>
                <c:pt idx="4122">
                  <c:v>-26.463837179999999</c:v>
                </c:pt>
                <c:pt idx="4123">
                  <c:v>-26.79189117</c:v>
                </c:pt>
                <c:pt idx="4124">
                  <c:v>-27.17562706</c:v>
                </c:pt>
                <c:pt idx="4125">
                  <c:v>-27.515292559999999</c:v>
                </c:pt>
                <c:pt idx="4126">
                  <c:v>-26.467448050000002</c:v>
                </c:pt>
                <c:pt idx="4127">
                  <c:v>-26.137214019999998</c:v>
                </c:pt>
                <c:pt idx="4128">
                  <c:v>-27.045055529999999</c:v>
                </c:pt>
                <c:pt idx="4129">
                  <c:v>-25.50101965</c:v>
                </c:pt>
                <c:pt idx="4130">
                  <c:v>-26.56712061</c:v>
                </c:pt>
                <c:pt idx="4131">
                  <c:v>-27.23164727</c:v>
                </c:pt>
                <c:pt idx="4132">
                  <c:v>-28.221864700000001</c:v>
                </c:pt>
                <c:pt idx="4133">
                  <c:v>-26.012487969999999</c:v>
                </c:pt>
                <c:pt idx="4134">
                  <c:v>-27.077365149999999</c:v>
                </c:pt>
                <c:pt idx="4135">
                  <c:v>-27.059810779999999</c:v>
                </c:pt>
                <c:pt idx="4136">
                  <c:v>-27.340516579999999</c:v>
                </c:pt>
                <c:pt idx="4137">
                  <c:v>-26.237847850000001</c:v>
                </c:pt>
                <c:pt idx="4138">
                  <c:v>-26.285263799999999</c:v>
                </c:pt>
                <c:pt idx="4139">
                  <c:v>-28.235947530000001</c:v>
                </c:pt>
                <c:pt idx="4140">
                  <c:v>-27.339255810000001</c:v>
                </c:pt>
                <c:pt idx="4141">
                  <c:v>-27.40039732</c:v>
                </c:pt>
                <c:pt idx="4142">
                  <c:v>-28.079689479999999</c:v>
                </c:pt>
                <c:pt idx="4143">
                  <c:v>-27.09513471</c:v>
                </c:pt>
                <c:pt idx="4144">
                  <c:v>-27.203126399999999</c:v>
                </c:pt>
                <c:pt idx="4145">
                  <c:v>-28.297972059999999</c:v>
                </c:pt>
                <c:pt idx="4146">
                  <c:v>-27.961435890000001</c:v>
                </c:pt>
                <c:pt idx="4147">
                  <c:v>-26.12994969</c:v>
                </c:pt>
                <c:pt idx="4148">
                  <c:v>-26.113880030000001</c:v>
                </c:pt>
                <c:pt idx="4149">
                  <c:v>-26.27337726</c:v>
                </c:pt>
                <c:pt idx="4150">
                  <c:v>-27.37394741</c:v>
                </c:pt>
                <c:pt idx="4151">
                  <c:v>-26.153111419999998</c:v>
                </c:pt>
                <c:pt idx="4152">
                  <c:v>-26.583662019999998</c:v>
                </c:pt>
                <c:pt idx="4153">
                  <c:v>-27.221031199999999</c:v>
                </c:pt>
                <c:pt idx="4154">
                  <c:v>-27.01578434</c:v>
                </c:pt>
                <c:pt idx="4155">
                  <c:v>-26.009343430000001</c:v>
                </c:pt>
                <c:pt idx="4156">
                  <c:v>-26.72011388</c:v>
                </c:pt>
                <c:pt idx="4157">
                  <c:v>-26.858379630000002</c:v>
                </c:pt>
                <c:pt idx="4158">
                  <c:v>-26.259053479999999</c:v>
                </c:pt>
                <c:pt idx="4159">
                  <c:v>-25.7666863</c:v>
                </c:pt>
                <c:pt idx="4160">
                  <c:v>-26.847899210000001</c:v>
                </c:pt>
                <c:pt idx="4161">
                  <c:v>-25.347447320000001</c:v>
                </c:pt>
                <c:pt idx="4162">
                  <c:v>-25.976815200000001</c:v>
                </c:pt>
                <c:pt idx="4163">
                  <c:v>-27.212613399999999</c:v>
                </c:pt>
                <c:pt idx="4164">
                  <c:v>-26.256588839999999</c:v>
                </c:pt>
                <c:pt idx="4165">
                  <c:v>-25.58870924</c:v>
                </c:pt>
                <c:pt idx="4166">
                  <c:v>-25.836729330000001</c:v>
                </c:pt>
                <c:pt idx="4167">
                  <c:v>-26.91264795</c:v>
                </c:pt>
                <c:pt idx="4168">
                  <c:v>-25.311884670000001</c:v>
                </c:pt>
                <c:pt idx="4169">
                  <c:v>-27.650019830000002</c:v>
                </c:pt>
                <c:pt idx="4170">
                  <c:v>-26.719865939999998</c:v>
                </c:pt>
                <c:pt idx="4171">
                  <c:v>-26.441903239999998</c:v>
                </c:pt>
                <c:pt idx="4172">
                  <c:v>-25.002585270000001</c:v>
                </c:pt>
                <c:pt idx="4173">
                  <c:v>-25.426215419999998</c:v>
                </c:pt>
                <c:pt idx="4174">
                  <c:v>-26.10018509</c:v>
                </c:pt>
                <c:pt idx="4175">
                  <c:v>-27.414214019999999</c:v>
                </c:pt>
                <c:pt idx="4176">
                  <c:v>-25.046848229999998</c:v>
                </c:pt>
                <c:pt idx="4177">
                  <c:v>-25.928898409999999</c:v>
                </c:pt>
                <c:pt idx="4178">
                  <c:v>-26.101693040000001</c:v>
                </c:pt>
                <c:pt idx="4179">
                  <c:v>-26.288663230000001</c:v>
                </c:pt>
                <c:pt idx="4180">
                  <c:v>-26.269389910000001</c:v>
                </c:pt>
                <c:pt idx="4181">
                  <c:v>-26.73832509</c:v>
                </c:pt>
                <c:pt idx="4182">
                  <c:v>-26.14929836</c:v>
                </c:pt>
                <c:pt idx="4183">
                  <c:v>-27.600615430000001</c:v>
                </c:pt>
                <c:pt idx="4184">
                  <c:v>-26.30541105</c:v>
                </c:pt>
                <c:pt idx="4185">
                  <c:v>-25.512047519999999</c:v>
                </c:pt>
                <c:pt idx="4186">
                  <c:v>-25.99489552</c:v>
                </c:pt>
                <c:pt idx="4187">
                  <c:v>-26.93619017</c:v>
                </c:pt>
                <c:pt idx="4188">
                  <c:v>-26.009581300000001</c:v>
                </c:pt>
                <c:pt idx="4189">
                  <c:v>-27.140997259999999</c:v>
                </c:pt>
                <c:pt idx="4190">
                  <c:v>-26.704070999999999</c:v>
                </c:pt>
                <c:pt idx="4191">
                  <c:v>-25.6562445</c:v>
                </c:pt>
                <c:pt idx="4192">
                  <c:v>-26.587275730000002</c:v>
                </c:pt>
                <c:pt idx="4193">
                  <c:v>-26.30688194</c:v>
                </c:pt>
                <c:pt idx="4194">
                  <c:v>-25.921404849999998</c:v>
                </c:pt>
                <c:pt idx="4195">
                  <c:v>-26.74014584</c:v>
                </c:pt>
                <c:pt idx="4196">
                  <c:v>-25.378842800000001</c:v>
                </c:pt>
                <c:pt idx="4197">
                  <c:v>-26.692328499999999</c:v>
                </c:pt>
                <c:pt idx="4198">
                  <c:v>-26.906754759999998</c:v>
                </c:pt>
                <c:pt idx="4199">
                  <c:v>-26.630915810000001</c:v>
                </c:pt>
                <c:pt idx="4200">
                  <c:v>-26.692282110000001</c:v>
                </c:pt>
                <c:pt idx="4201">
                  <c:v>-26.30288569</c:v>
                </c:pt>
                <c:pt idx="4202">
                  <c:v>-24.757581429999998</c:v>
                </c:pt>
                <c:pt idx="4203">
                  <c:v>-28.021986349999999</c:v>
                </c:pt>
                <c:pt idx="4204">
                  <c:v>-27.69730122</c:v>
                </c:pt>
                <c:pt idx="4205">
                  <c:v>-26.553158920000001</c:v>
                </c:pt>
                <c:pt idx="4206">
                  <c:v>-27.6478325</c:v>
                </c:pt>
                <c:pt idx="4207">
                  <c:v>-27.55112952</c:v>
                </c:pt>
                <c:pt idx="4208">
                  <c:v>-26.290139450000002</c:v>
                </c:pt>
                <c:pt idx="4209">
                  <c:v>-27.4856984</c:v>
                </c:pt>
                <c:pt idx="4210">
                  <c:v>-26.276429350000001</c:v>
                </c:pt>
                <c:pt idx="4211">
                  <c:v>-26.798514610000002</c:v>
                </c:pt>
                <c:pt idx="4212">
                  <c:v>-26.168430950000001</c:v>
                </c:pt>
                <c:pt idx="4213">
                  <c:v>-26.73641026</c:v>
                </c:pt>
                <c:pt idx="4214">
                  <c:v>-26.455687210000001</c:v>
                </c:pt>
                <c:pt idx="4215">
                  <c:v>-28.233544460000001</c:v>
                </c:pt>
                <c:pt idx="4216">
                  <c:v>-27.434015970000001</c:v>
                </c:pt>
                <c:pt idx="4217">
                  <c:v>-26.245382670000001</c:v>
                </c:pt>
                <c:pt idx="4218">
                  <c:v>-26.259008309999999</c:v>
                </c:pt>
                <c:pt idx="4219">
                  <c:v>-27.082654380000001</c:v>
                </c:pt>
                <c:pt idx="4220">
                  <c:v>-27.5789738</c:v>
                </c:pt>
                <c:pt idx="4221">
                  <c:v>-26.259526510000001</c:v>
                </c:pt>
                <c:pt idx="4222">
                  <c:v>-25.854375220000001</c:v>
                </c:pt>
                <c:pt idx="4223">
                  <c:v>-27.232996010000001</c:v>
                </c:pt>
                <c:pt idx="4224">
                  <c:v>-26.517657799999999</c:v>
                </c:pt>
                <c:pt idx="4225">
                  <c:v>-24.58763759</c:v>
                </c:pt>
                <c:pt idx="4226">
                  <c:v>-26.106737930000001</c:v>
                </c:pt>
                <c:pt idx="4227">
                  <c:v>-25.876101519999999</c:v>
                </c:pt>
                <c:pt idx="4228">
                  <c:v>-27.05537829</c:v>
                </c:pt>
                <c:pt idx="4229">
                  <c:v>-27.592198379999999</c:v>
                </c:pt>
                <c:pt idx="4230">
                  <c:v>-26.742801279999998</c:v>
                </c:pt>
                <c:pt idx="4231">
                  <c:v>-27.222116190000001</c:v>
                </c:pt>
                <c:pt idx="4232">
                  <c:v>-25.71980988</c:v>
                </c:pt>
                <c:pt idx="4233">
                  <c:v>-25.753261160000001</c:v>
                </c:pt>
                <c:pt idx="4234">
                  <c:v>-26.568016750000002</c:v>
                </c:pt>
                <c:pt idx="4235">
                  <c:v>-25.644090540000001</c:v>
                </c:pt>
                <c:pt idx="4236">
                  <c:v>-27.23290261</c:v>
                </c:pt>
                <c:pt idx="4237">
                  <c:v>-27.576431790000001</c:v>
                </c:pt>
                <c:pt idx="4238">
                  <c:v>-26.63395332</c:v>
                </c:pt>
                <c:pt idx="4239">
                  <c:v>-25.17687815</c:v>
                </c:pt>
                <c:pt idx="4240">
                  <c:v>-26.724280159999999</c:v>
                </c:pt>
                <c:pt idx="4241">
                  <c:v>-27.388160249999999</c:v>
                </c:pt>
                <c:pt idx="4242">
                  <c:v>-26.168358380000001</c:v>
                </c:pt>
                <c:pt idx="4243">
                  <c:v>-26.207387499999999</c:v>
                </c:pt>
                <c:pt idx="4244">
                  <c:v>-25.615999429999999</c:v>
                </c:pt>
                <c:pt idx="4245">
                  <c:v>-27.159501509999998</c:v>
                </c:pt>
                <c:pt idx="4246">
                  <c:v>-26.799736070000002</c:v>
                </c:pt>
                <c:pt idx="4247">
                  <c:v>-27.666625230000001</c:v>
                </c:pt>
                <c:pt idx="4248">
                  <c:v>-25.964473510000001</c:v>
                </c:pt>
                <c:pt idx="4249">
                  <c:v>-26.448572039999998</c:v>
                </c:pt>
                <c:pt idx="4250">
                  <c:v>-26.47967212</c:v>
                </c:pt>
                <c:pt idx="4251">
                  <c:v>-25.906403359999999</c:v>
                </c:pt>
                <c:pt idx="4252">
                  <c:v>-28.008454619999998</c:v>
                </c:pt>
                <c:pt idx="4253">
                  <c:v>-26.438480569999999</c:v>
                </c:pt>
                <c:pt idx="4254">
                  <c:v>-28.76672842</c:v>
                </c:pt>
                <c:pt idx="4255">
                  <c:v>-26.956805500000002</c:v>
                </c:pt>
                <c:pt idx="4256">
                  <c:v>-29.374160230000001</c:v>
                </c:pt>
                <c:pt idx="4257">
                  <c:v>-30.422994320000001</c:v>
                </c:pt>
                <c:pt idx="4258">
                  <c:v>-29.576834909999999</c:v>
                </c:pt>
                <c:pt idx="4259">
                  <c:v>-29.542207300000001</c:v>
                </c:pt>
                <c:pt idx="4260">
                  <c:v>-29.667049890000001</c:v>
                </c:pt>
                <c:pt idx="4261">
                  <c:v>-31.272409249999999</c:v>
                </c:pt>
                <c:pt idx="4262">
                  <c:v>-32.822236529999998</c:v>
                </c:pt>
                <c:pt idx="4263">
                  <c:v>-32.273976660000002</c:v>
                </c:pt>
                <c:pt idx="4264">
                  <c:v>-33.598259089999999</c:v>
                </c:pt>
                <c:pt idx="4265">
                  <c:v>-35.490164540000002</c:v>
                </c:pt>
                <c:pt idx="4266">
                  <c:v>-37.257007379999997</c:v>
                </c:pt>
                <c:pt idx="4267">
                  <c:v>-38.418120270000003</c:v>
                </c:pt>
                <c:pt idx="4268">
                  <c:v>-40.396741599999999</c:v>
                </c:pt>
                <c:pt idx="4269">
                  <c:v>-41.790154680000001</c:v>
                </c:pt>
                <c:pt idx="4270">
                  <c:v>-42.999750200000001</c:v>
                </c:pt>
                <c:pt idx="4271">
                  <c:v>-45.629184309999999</c:v>
                </c:pt>
                <c:pt idx="4272">
                  <c:v>-47.472328019999999</c:v>
                </c:pt>
                <c:pt idx="4273">
                  <c:v>-50.330480430000001</c:v>
                </c:pt>
                <c:pt idx="4274">
                  <c:v>-51.337768539999999</c:v>
                </c:pt>
                <c:pt idx="4275">
                  <c:v>-52.386597449999996</c:v>
                </c:pt>
                <c:pt idx="4276">
                  <c:v>-54.819650580000001</c:v>
                </c:pt>
                <c:pt idx="4277">
                  <c:v>-56.38043253</c:v>
                </c:pt>
                <c:pt idx="4278">
                  <c:v>-57.635189429999997</c:v>
                </c:pt>
                <c:pt idx="4279">
                  <c:v>-60.26580036</c:v>
                </c:pt>
                <c:pt idx="4280">
                  <c:v>-62.661732180000001</c:v>
                </c:pt>
                <c:pt idx="4281">
                  <c:v>-63.837171120000001</c:v>
                </c:pt>
                <c:pt idx="4282">
                  <c:v>-65.861971260000004</c:v>
                </c:pt>
                <c:pt idx="4283">
                  <c:v>-67.857843939999995</c:v>
                </c:pt>
                <c:pt idx="4284">
                  <c:v>-67.949392680000003</c:v>
                </c:pt>
                <c:pt idx="4285">
                  <c:v>-68.612462059999999</c:v>
                </c:pt>
                <c:pt idx="4286">
                  <c:v>-72.184808360000005</c:v>
                </c:pt>
                <c:pt idx="4287">
                  <c:v>-72.530085470000003</c:v>
                </c:pt>
                <c:pt idx="4288">
                  <c:v>-73.859256970000004</c:v>
                </c:pt>
                <c:pt idx="4289">
                  <c:v>-74.168928660000006</c:v>
                </c:pt>
                <c:pt idx="4290">
                  <c:v>-76.161174169999995</c:v>
                </c:pt>
                <c:pt idx="4291">
                  <c:v>-76.175595659999999</c:v>
                </c:pt>
                <c:pt idx="4292">
                  <c:v>-77.105681989999994</c:v>
                </c:pt>
                <c:pt idx="4293">
                  <c:v>-78.438694740000003</c:v>
                </c:pt>
                <c:pt idx="4294">
                  <c:v>-80.217536710000005</c:v>
                </c:pt>
                <c:pt idx="4295">
                  <c:v>-81.871969539999995</c:v>
                </c:pt>
                <c:pt idx="4296">
                  <c:v>-83.279058370000001</c:v>
                </c:pt>
                <c:pt idx="4297">
                  <c:v>-85.043670329999998</c:v>
                </c:pt>
                <c:pt idx="4298">
                  <c:v>-85.752707380000004</c:v>
                </c:pt>
                <c:pt idx="4299">
                  <c:v>-85.78437212</c:v>
                </c:pt>
                <c:pt idx="4300">
                  <c:v>-86.836381700000004</c:v>
                </c:pt>
                <c:pt idx="4301">
                  <c:v>-87.052613469999997</c:v>
                </c:pt>
                <c:pt idx="4302">
                  <c:v>-86.387760060000005</c:v>
                </c:pt>
                <c:pt idx="4303">
                  <c:v>-86.865051820000005</c:v>
                </c:pt>
                <c:pt idx="4304">
                  <c:v>-86.494013820000006</c:v>
                </c:pt>
                <c:pt idx="4305">
                  <c:v>-86.403580120000001</c:v>
                </c:pt>
                <c:pt idx="4306">
                  <c:v>-85.629539460000004</c:v>
                </c:pt>
                <c:pt idx="4307">
                  <c:v>-87.846399129999995</c:v>
                </c:pt>
                <c:pt idx="4308">
                  <c:v>-87.314871929999995</c:v>
                </c:pt>
                <c:pt idx="4309">
                  <c:v>-86.632179030000003</c:v>
                </c:pt>
                <c:pt idx="4310">
                  <c:v>-85.719808049999997</c:v>
                </c:pt>
                <c:pt idx="4311">
                  <c:v>-86.818512920000003</c:v>
                </c:pt>
                <c:pt idx="4312">
                  <c:v>-86.988069760000002</c:v>
                </c:pt>
                <c:pt idx="4313">
                  <c:v>-87.161339799999993</c:v>
                </c:pt>
                <c:pt idx="4314">
                  <c:v>-86.604630400000005</c:v>
                </c:pt>
                <c:pt idx="4315">
                  <c:v>-86.696829589999993</c:v>
                </c:pt>
                <c:pt idx="4316">
                  <c:v>-87.035772710000003</c:v>
                </c:pt>
                <c:pt idx="4317">
                  <c:v>-85.971420179999996</c:v>
                </c:pt>
                <c:pt idx="4318">
                  <c:v>-86.667337750000002</c:v>
                </c:pt>
                <c:pt idx="4319">
                  <c:v>-87.779445569999993</c:v>
                </c:pt>
                <c:pt idx="4320">
                  <c:v>-85.613651829999995</c:v>
                </c:pt>
                <c:pt idx="4321">
                  <c:v>-87.644704450000006</c:v>
                </c:pt>
                <c:pt idx="4322">
                  <c:v>-86.450223350000002</c:v>
                </c:pt>
                <c:pt idx="4323">
                  <c:v>-87.176918909999998</c:v>
                </c:pt>
                <c:pt idx="4324">
                  <c:v>-87.282680420000005</c:v>
                </c:pt>
                <c:pt idx="4325">
                  <c:v>-86.682210249999997</c:v>
                </c:pt>
                <c:pt idx="4326">
                  <c:v>-85.476984090000002</c:v>
                </c:pt>
                <c:pt idx="4327">
                  <c:v>-85.505709920000001</c:v>
                </c:pt>
                <c:pt idx="4328">
                  <c:v>-87.30098778</c:v>
                </c:pt>
                <c:pt idx="4329">
                  <c:v>-87.193553010000002</c:v>
                </c:pt>
                <c:pt idx="4330">
                  <c:v>-88.373214169999997</c:v>
                </c:pt>
                <c:pt idx="4331">
                  <c:v>-86.885657080000001</c:v>
                </c:pt>
                <c:pt idx="4332">
                  <c:v>-86.098697180000002</c:v>
                </c:pt>
                <c:pt idx="4333">
                  <c:v>-86.300342520000001</c:v>
                </c:pt>
                <c:pt idx="4334">
                  <c:v>-85.821108719999998</c:v>
                </c:pt>
                <c:pt idx="4335">
                  <c:v>-86.835208649999998</c:v>
                </c:pt>
                <c:pt idx="4336">
                  <c:v>-87.316741489999998</c:v>
                </c:pt>
                <c:pt idx="4337">
                  <c:v>-86.974006180000003</c:v>
                </c:pt>
                <c:pt idx="4338">
                  <c:v>-87.303450839999996</c:v>
                </c:pt>
                <c:pt idx="4339">
                  <c:v>-86.746884719999997</c:v>
                </c:pt>
                <c:pt idx="4340">
                  <c:v>-86.966960610000001</c:v>
                </c:pt>
                <c:pt idx="4341">
                  <c:v>-87.448072460000006</c:v>
                </c:pt>
                <c:pt idx="4342">
                  <c:v>-86.378992640000007</c:v>
                </c:pt>
                <c:pt idx="4343">
                  <c:v>-85.082001109999993</c:v>
                </c:pt>
                <c:pt idx="4344">
                  <c:v>-85.799424279999997</c:v>
                </c:pt>
                <c:pt idx="4345">
                  <c:v>-85.865998739999995</c:v>
                </c:pt>
                <c:pt idx="4346">
                  <c:v>-87.801024929999997</c:v>
                </c:pt>
                <c:pt idx="4347">
                  <c:v>-85.804893669999998</c:v>
                </c:pt>
                <c:pt idx="4348">
                  <c:v>-87.409979719999995</c:v>
                </c:pt>
                <c:pt idx="4349">
                  <c:v>-87.597063680000005</c:v>
                </c:pt>
                <c:pt idx="4350">
                  <c:v>-86.958921320000002</c:v>
                </c:pt>
                <c:pt idx="4351">
                  <c:v>-87.950450880000005</c:v>
                </c:pt>
                <c:pt idx="4352">
                  <c:v>-88.211734789999994</c:v>
                </c:pt>
                <c:pt idx="4353">
                  <c:v>-87.160084789999999</c:v>
                </c:pt>
                <c:pt idx="4354">
                  <c:v>-87.312898959999998</c:v>
                </c:pt>
                <c:pt idx="4355">
                  <c:v>-85.647010449999996</c:v>
                </c:pt>
                <c:pt idx="4356">
                  <c:v>-86.649312190000003</c:v>
                </c:pt>
                <c:pt idx="4357">
                  <c:v>-86.760441990000004</c:v>
                </c:pt>
                <c:pt idx="4358">
                  <c:v>-85.291251119999998</c:v>
                </c:pt>
                <c:pt idx="4359">
                  <c:v>-88.041696970000004</c:v>
                </c:pt>
                <c:pt idx="4360">
                  <c:v>-86.358176529999994</c:v>
                </c:pt>
                <c:pt idx="4361">
                  <c:v>-87.175826860000001</c:v>
                </c:pt>
                <c:pt idx="4362">
                  <c:v>-85.661440200000001</c:v>
                </c:pt>
                <c:pt idx="4363">
                  <c:v>-87.178449439999994</c:v>
                </c:pt>
                <c:pt idx="4364">
                  <c:v>-88.694651949999994</c:v>
                </c:pt>
                <c:pt idx="4365">
                  <c:v>-88.365647850000002</c:v>
                </c:pt>
                <c:pt idx="4366">
                  <c:v>-86.10967325</c:v>
                </c:pt>
                <c:pt idx="4367">
                  <c:v>-85.799623870000005</c:v>
                </c:pt>
                <c:pt idx="4368">
                  <c:v>-86.276033749999996</c:v>
                </c:pt>
                <c:pt idx="4369">
                  <c:v>-86.616027950000003</c:v>
                </c:pt>
                <c:pt idx="4370">
                  <c:v>-87.606220519999994</c:v>
                </c:pt>
                <c:pt idx="4371">
                  <c:v>-87.727567260000001</c:v>
                </c:pt>
                <c:pt idx="4372">
                  <c:v>-87.809823280000003</c:v>
                </c:pt>
                <c:pt idx="4373">
                  <c:v>-86.848417260000005</c:v>
                </c:pt>
                <c:pt idx="4374">
                  <c:v>-88.227510719999998</c:v>
                </c:pt>
                <c:pt idx="4375">
                  <c:v>-87.532671309999998</c:v>
                </c:pt>
                <c:pt idx="4376">
                  <c:v>-86.801508069999997</c:v>
                </c:pt>
                <c:pt idx="4377">
                  <c:v>-87.463382300000006</c:v>
                </c:pt>
                <c:pt idx="4378">
                  <c:v>-86.847844089999995</c:v>
                </c:pt>
                <c:pt idx="4379">
                  <c:v>-85.812164609999996</c:v>
                </c:pt>
                <c:pt idx="4380">
                  <c:v>-87.824993140000004</c:v>
                </c:pt>
                <c:pt idx="4381">
                  <c:v>-87.746200830000006</c:v>
                </c:pt>
                <c:pt idx="4382">
                  <c:v>-87.034640870000004</c:v>
                </c:pt>
                <c:pt idx="4383">
                  <c:v>-86.865141070000007</c:v>
                </c:pt>
                <c:pt idx="4384">
                  <c:v>-86.260533530000004</c:v>
                </c:pt>
                <c:pt idx="4385">
                  <c:v>-87.435830999999993</c:v>
                </c:pt>
                <c:pt idx="4386">
                  <c:v>-86.724421980000002</c:v>
                </c:pt>
                <c:pt idx="4387">
                  <c:v>-87.265029139999996</c:v>
                </c:pt>
                <c:pt idx="4388">
                  <c:v>-87.356611549999997</c:v>
                </c:pt>
                <c:pt idx="4389">
                  <c:v>-86.430572069999997</c:v>
                </c:pt>
                <c:pt idx="4390">
                  <c:v>-86.092466930000001</c:v>
                </c:pt>
                <c:pt idx="4391">
                  <c:v>-86.352521069999995</c:v>
                </c:pt>
                <c:pt idx="4392">
                  <c:v>-87.885259939999997</c:v>
                </c:pt>
                <c:pt idx="4393">
                  <c:v>-85.765383729999996</c:v>
                </c:pt>
                <c:pt idx="4394">
                  <c:v>-87.714712770000006</c:v>
                </c:pt>
                <c:pt idx="4395">
                  <c:v>-86.367215220000006</c:v>
                </c:pt>
                <c:pt idx="4396">
                  <c:v>-87.330778510000002</c:v>
                </c:pt>
                <c:pt idx="4397">
                  <c:v>-86.402977050000004</c:v>
                </c:pt>
                <c:pt idx="4398">
                  <c:v>-87.930139940000004</c:v>
                </c:pt>
                <c:pt idx="4399">
                  <c:v>-86.956559510000005</c:v>
                </c:pt>
                <c:pt idx="4400">
                  <c:v>-87.762321510000007</c:v>
                </c:pt>
                <c:pt idx="4401">
                  <c:v>-88.22405784</c:v>
                </c:pt>
                <c:pt idx="4402">
                  <c:v>-87.576873599999999</c:v>
                </c:pt>
                <c:pt idx="4403">
                  <c:v>-86.86309507</c:v>
                </c:pt>
                <c:pt idx="4404">
                  <c:v>-87.450976049999994</c:v>
                </c:pt>
                <c:pt idx="4405">
                  <c:v>-87.452872720000002</c:v>
                </c:pt>
                <c:pt idx="4406">
                  <c:v>-87.57899347</c:v>
                </c:pt>
                <c:pt idx="4407">
                  <c:v>-87.728688809999994</c:v>
                </c:pt>
                <c:pt idx="4408">
                  <c:v>-87.236215830000006</c:v>
                </c:pt>
                <c:pt idx="4409">
                  <c:v>-86.217339469999999</c:v>
                </c:pt>
                <c:pt idx="4410">
                  <c:v>-87.917145520000005</c:v>
                </c:pt>
                <c:pt idx="4411">
                  <c:v>-87.157948559999994</c:v>
                </c:pt>
                <c:pt idx="4412">
                  <c:v>-87.132021829999999</c:v>
                </c:pt>
                <c:pt idx="4413">
                  <c:v>-87.840876980000004</c:v>
                </c:pt>
                <c:pt idx="4414">
                  <c:v>-87.945718560000003</c:v>
                </c:pt>
                <c:pt idx="4415">
                  <c:v>-88.271876879999994</c:v>
                </c:pt>
                <c:pt idx="4416">
                  <c:v>-85.661935970000002</c:v>
                </c:pt>
                <c:pt idx="4417">
                  <c:v>-88.708667930000004</c:v>
                </c:pt>
                <c:pt idx="4418">
                  <c:v>-87.421693090000005</c:v>
                </c:pt>
                <c:pt idx="4419">
                  <c:v>-88.446756320000006</c:v>
                </c:pt>
                <c:pt idx="4420">
                  <c:v>-87.483762639999995</c:v>
                </c:pt>
                <c:pt idx="4421">
                  <c:v>-86.076782120000004</c:v>
                </c:pt>
                <c:pt idx="4422">
                  <c:v>-87.15852873</c:v>
                </c:pt>
                <c:pt idx="4423">
                  <c:v>-89.136422719999999</c:v>
                </c:pt>
                <c:pt idx="4424">
                  <c:v>-87.483586079999995</c:v>
                </c:pt>
                <c:pt idx="4425">
                  <c:v>-86.540381280000005</c:v>
                </c:pt>
                <c:pt idx="4426">
                  <c:v>-86.554746989999998</c:v>
                </c:pt>
                <c:pt idx="4427">
                  <c:v>-88.397941160000002</c:v>
                </c:pt>
                <c:pt idx="4428">
                  <c:v>-87.60868413</c:v>
                </c:pt>
                <c:pt idx="4429">
                  <c:v>-88.103839780000001</c:v>
                </c:pt>
                <c:pt idx="4430">
                  <c:v>-86.573482720000001</c:v>
                </c:pt>
                <c:pt idx="4431">
                  <c:v>-87.177403040000002</c:v>
                </c:pt>
                <c:pt idx="4432">
                  <c:v>-86.955336939999995</c:v>
                </c:pt>
                <c:pt idx="4433">
                  <c:v>-86.9725866</c:v>
                </c:pt>
                <c:pt idx="4434">
                  <c:v>-87.343975639999996</c:v>
                </c:pt>
                <c:pt idx="4435">
                  <c:v>-87.779792409999999</c:v>
                </c:pt>
                <c:pt idx="4436">
                  <c:v>-86.525171</c:v>
                </c:pt>
                <c:pt idx="4437">
                  <c:v>-86.265017819999997</c:v>
                </c:pt>
                <c:pt idx="4438">
                  <c:v>-88.223862240000003</c:v>
                </c:pt>
                <c:pt idx="4439">
                  <c:v>-87.312038939999994</c:v>
                </c:pt>
                <c:pt idx="4440">
                  <c:v>-88.6911956</c:v>
                </c:pt>
                <c:pt idx="4441">
                  <c:v>-86.820726129999997</c:v>
                </c:pt>
                <c:pt idx="4442">
                  <c:v>-89.335543459999997</c:v>
                </c:pt>
                <c:pt idx="4443">
                  <c:v>-87.648281460000007</c:v>
                </c:pt>
                <c:pt idx="4444">
                  <c:v>-87.331928480000002</c:v>
                </c:pt>
                <c:pt idx="4445">
                  <c:v>-87.793806739999994</c:v>
                </c:pt>
                <c:pt idx="4446">
                  <c:v>-88.207536680000004</c:v>
                </c:pt>
                <c:pt idx="4447">
                  <c:v>-86.884745260000003</c:v>
                </c:pt>
                <c:pt idx="4448">
                  <c:v>-87.593871800000002</c:v>
                </c:pt>
                <c:pt idx="4449">
                  <c:v>-87.222576450000005</c:v>
                </c:pt>
                <c:pt idx="4450">
                  <c:v>-87.828776360000006</c:v>
                </c:pt>
                <c:pt idx="4451">
                  <c:v>-87.14343393</c:v>
                </c:pt>
                <c:pt idx="4452">
                  <c:v>-86.460983850000005</c:v>
                </c:pt>
                <c:pt idx="4453">
                  <c:v>-88.91179339</c:v>
                </c:pt>
                <c:pt idx="4454">
                  <c:v>-86.604817389999994</c:v>
                </c:pt>
                <c:pt idx="4455">
                  <c:v>-87.468969819999998</c:v>
                </c:pt>
                <c:pt idx="4456">
                  <c:v>-87.607803610000005</c:v>
                </c:pt>
                <c:pt idx="4457">
                  <c:v>-87.827854459999998</c:v>
                </c:pt>
                <c:pt idx="4458">
                  <c:v>-86.695628220000003</c:v>
                </c:pt>
                <c:pt idx="4459">
                  <c:v>-87.373064600000006</c:v>
                </c:pt>
                <c:pt idx="4460">
                  <c:v>-88.502928760000003</c:v>
                </c:pt>
                <c:pt idx="4461">
                  <c:v>-87.623795270000002</c:v>
                </c:pt>
                <c:pt idx="4462">
                  <c:v>-86.230152039999993</c:v>
                </c:pt>
                <c:pt idx="4463">
                  <c:v>-87.175768099999999</c:v>
                </c:pt>
                <c:pt idx="4464">
                  <c:v>-88.274855079999995</c:v>
                </c:pt>
                <c:pt idx="4465">
                  <c:v>-87.359863989999994</c:v>
                </c:pt>
                <c:pt idx="4466">
                  <c:v>-85.628066660000002</c:v>
                </c:pt>
                <c:pt idx="4467">
                  <c:v>-88.070188200000004</c:v>
                </c:pt>
                <c:pt idx="4468">
                  <c:v>-87.560744290000002</c:v>
                </c:pt>
                <c:pt idx="4469">
                  <c:v>-87.740138920000007</c:v>
                </c:pt>
                <c:pt idx="4470">
                  <c:v>-87.932009949999994</c:v>
                </c:pt>
                <c:pt idx="4471">
                  <c:v>-88.514548390000002</c:v>
                </c:pt>
                <c:pt idx="4472">
                  <c:v>-87.293544749999995</c:v>
                </c:pt>
                <c:pt idx="4473">
                  <c:v>-87.416090449999999</c:v>
                </c:pt>
                <c:pt idx="4474">
                  <c:v>-87.586619130000003</c:v>
                </c:pt>
                <c:pt idx="4475">
                  <c:v>-86.769198470000006</c:v>
                </c:pt>
                <c:pt idx="4476">
                  <c:v>-89.010927280000004</c:v>
                </c:pt>
                <c:pt idx="4477">
                  <c:v>-86.024319129999995</c:v>
                </c:pt>
                <c:pt idx="4478">
                  <c:v>-86.740428379999997</c:v>
                </c:pt>
                <c:pt idx="4479">
                  <c:v>-88.702903590000005</c:v>
                </c:pt>
                <c:pt idx="4480">
                  <c:v>-86.707305750000003</c:v>
                </c:pt>
                <c:pt idx="4481">
                  <c:v>-87.653260709999998</c:v>
                </c:pt>
                <c:pt idx="4482">
                  <c:v>-88.690833150000003</c:v>
                </c:pt>
                <c:pt idx="4483">
                  <c:v>-87.531769780000005</c:v>
                </c:pt>
                <c:pt idx="4484">
                  <c:v>-86.35325881</c:v>
                </c:pt>
                <c:pt idx="4485">
                  <c:v>-87.329816800000003</c:v>
                </c:pt>
                <c:pt idx="4486">
                  <c:v>-86.555871940000003</c:v>
                </c:pt>
                <c:pt idx="4487">
                  <c:v>-87.685251300000004</c:v>
                </c:pt>
                <c:pt idx="4488">
                  <c:v>-86.957792380000001</c:v>
                </c:pt>
                <c:pt idx="4489">
                  <c:v>-87.638549400000002</c:v>
                </c:pt>
                <c:pt idx="4490">
                  <c:v>-87.609443080000005</c:v>
                </c:pt>
                <c:pt idx="4491">
                  <c:v>-87.361928149999997</c:v>
                </c:pt>
                <c:pt idx="4492">
                  <c:v>-86.280183149999999</c:v>
                </c:pt>
                <c:pt idx="4493">
                  <c:v>-88.120817740000007</c:v>
                </c:pt>
                <c:pt idx="4494">
                  <c:v>-87.535050909999995</c:v>
                </c:pt>
                <c:pt idx="4495">
                  <c:v>-88.893188469999998</c:v>
                </c:pt>
                <c:pt idx="4496">
                  <c:v>-88.782490600000003</c:v>
                </c:pt>
                <c:pt idx="4497">
                  <c:v>-86.514017890000005</c:v>
                </c:pt>
                <c:pt idx="4498">
                  <c:v>-87.111221319999999</c:v>
                </c:pt>
                <c:pt idx="4499">
                  <c:v>-86.681172129999993</c:v>
                </c:pt>
                <c:pt idx="4500">
                  <c:v>-87.451225649999998</c:v>
                </c:pt>
                <c:pt idx="4501">
                  <c:v>-87.299270440000001</c:v>
                </c:pt>
                <c:pt idx="4502">
                  <c:v>-86.940059439999999</c:v>
                </c:pt>
                <c:pt idx="4503">
                  <c:v>-87.686255059999993</c:v>
                </c:pt>
                <c:pt idx="4504">
                  <c:v>-87.639286400000003</c:v>
                </c:pt>
                <c:pt idx="4505">
                  <c:v>-87.142963120000005</c:v>
                </c:pt>
                <c:pt idx="4506">
                  <c:v>-89.188592889999995</c:v>
                </c:pt>
                <c:pt idx="4507">
                  <c:v>-89.202687499999996</c:v>
                </c:pt>
                <c:pt idx="4508">
                  <c:v>-87.630969590000007</c:v>
                </c:pt>
                <c:pt idx="4509">
                  <c:v>-88.133662779999995</c:v>
                </c:pt>
                <c:pt idx="4510">
                  <c:v>-87.851293339999998</c:v>
                </c:pt>
                <c:pt idx="4511">
                  <c:v>-86.367758749999993</c:v>
                </c:pt>
                <c:pt idx="4512">
                  <c:v>-87.588712450000003</c:v>
                </c:pt>
                <c:pt idx="4513">
                  <c:v>-87.1875438</c:v>
                </c:pt>
                <c:pt idx="4514">
                  <c:v>-86.38148735</c:v>
                </c:pt>
                <c:pt idx="4515">
                  <c:v>-86.521862290000001</c:v>
                </c:pt>
                <c:pt idx="4516">
                  <c:v>-86.369475370000004</c:v>
                </c:pt>
                <c:pt idx="4517">
                  <c:v>-86.909960870000006</c:v>
                </c:pt>
                <c:pt idx="4518">
                  <c:v>-87.188069170000006</c:v>
                </c:pt>
                <c:pt idx="4519">
                  <c:v>-87.652342099999998</c:v>
                </c:pt>
                <c:pt idx="4520">
                  <c:v>-88.426481899999999</c:v>
                </c:pt>
                <c:pt idx="4521">
                  <c:v>-89.247406139999995</c:v>
                </c:pt>
                <c:pt idx="4522">
                  <c:v>-88.901473019999997</c:v>
                </c:pt>
                <c:pt idx="4523">
                  <c:v>-90.111418700000002</c:v>
                </c:pt>
                <c:pt idx="4524">
                  <c:v>-91.905402980000005</c:v>
                </c:pt>
                <c:pt idx="4525">
                  <c:v>-92.429482960000001</c:v>
                </c:pt>
                <c:pt idx="4526">
                  <c:v>-92.047987980000002</c:v>
                </c:pt>
                <c:pt idx="4527">
                  <c:v>-91.271138089999994</c:v>
                </c:pt>
                <c:pt idx="4528">
                  <c:v>-91.177967449999997</c:v>
                </c:pt>
                <c:pt idx="4529">
                  <c:v>-93.374896570000004</c:v>
                </c:pt>
                <c:pt idx="4530">
                  <c:v>-94.116983500000003</c:v>
                </c:pt>
                <c:pt idx="4531">
                  <c:v>-93.238149050000004</c:v>
                </c:pt>
                <c:pt idx="4532">
                  <c:v>-93.220580010000006</c:v>
                </c:pt>
                <c:pt idx="4533">
                  <c:v>-93.409170410000002</c:v>
                </c:pt>
                <c:pt idx="4534">
                  <c:v>-92.415095010000002</c:v>
                </c:pt>
                <c:pt idx="4535">
                  <c:v>-92.726951189999994</c:v>
                </c:pt>
                <c:pt idx="4536">
                  <c:v>-93.502701279999997</c:v>
                </c:pt>
                <c:pt idx="4537">
                  <c:v>-93.174856570000003</c:v>
                </c:pt>
                <c:pt idx="4538">
                  <c:v>-92.56850756</c:v>
                </c:pt>
                <c:pt idx="4539">
                  <c:v>-91.967015000000004</c:v>
                </c:pt>
                <c:pt idx="4540">
                  <c:v>-91.675193109999995</c:v>
                </c:pt>
                <c:pt idx="4541">
                  <c:v>-92.171515850000006</c:v>
                </c:pt>
                <c:pt idx="4542">
                  <c:v>-92.971315919999995</c:v>
                </c:pt>
                <c:pt idx="4543">
                  <c:v>-93.533538879999995</c:v>
                </c:pt>
                <c:pt idx="4544">
                  <c:v>-93.685348950000005</c:v>
                </c:pt>
                <c:pt idx="4545">
                  <c:v>-92.86432782</c:v>
                </c:pt>
                <c:pt idx="4546">
                  <c:v>-92.342696829999994</c:v>
                </c:pt>
                <c:pt idx="4547">
                  <c:v>-91.968835580000004</c:v>
                </c:pt>
                <c:pt idx="4548">
                  <c:v>-92.743651130000003</c:v>
                </c:pt>
                <c:pt idx="4549">
                  <c:v>-93.160292920000003</c:v>
                </c:pt>
                <c:pt idx="4550">
                  <c:v>-93.159089660000006</c:v>
                </c:pt>
                <c:pt idx="4551">
                  <c:v>-94.119316150000003</c:v>
                </c:pt>
                <c:pt idx="4552">
                  <c:v>-92.835624539999998</c:v>
                </c:pt>
                <c:pt idx="4553">
                  <c:v>-92.880051309999999</c:v>
                </c:pt>
                <c:pt idx="4554">
                  <c:v>-93.485942030000004</c:v>
                </c:pt>
                <c:pt idx="4555">
                  <c:v>-92.555765629999996</c:v>
                </c:pt>
                <c:pt idx="4556">
                  <c:v>-91.938575869999994</c:v>
                </c:pt>
                <c:pt idx="4557">
                  <c:v>-91.641705680000001</c:v>
                </c:pt>
                <c:pt idx="4558">
                  <c:v>-93.375880199999997</c:v>
                </c:pt>
                <c:pt idx="4559">
                  <c:v>-93.703550669999998</c:v>
                </c:pt>
                <c:pt idx="4560">
                  <c:v>-92.263367160000001</c:v>
                </c:pt>
                <c:pt idx="4561">
                  <c:v>-91.609882510000006</c:v>
                </c:pt>
                <c:pt idx="4562">
                  <c:v>-91.625668250000004</c:v>
                </c:pt>
                <c:pt idx="4563">
                  <c:v>-93.810719210000002</c:v>
                </c:pt>
                <c:pt idx="4564">
                  <c:v>-92.801106309999994</c:v>
                </c:pt>
                <c:pt idx="4565">
                  <c:v>-93.190900549999995</c:v>
                </c:pt>
                <c:pt idx="4566">
                  <c:v>-94.118853799999997</c:v>
                </c:pt>
                <c:pt idx="4567">
                  <c:v>-93.410660640000003</c:v>
                </c:pt>
                <c:pt idx="4568">
                  <c:v>-93.871185240000003</c:v>
                </c:pt>
                <c:pt idx="4569">
                  <c:v>-92.772199689999994</c:v>
                </c:pt>
                <c:pt idx="4570">
                  <c:v>-92.851059800000002</c:v>
                </c:pt>
                <c:pt idx="4571">
                  <c:v>-93.624746590000001</c:v>
                </c:pt>
                <c:pt idx="4572">
                  <c:v>-92.87863016</c:v>
                </c:pt>
                <c:pt idx="4573">
                  <c:v>-93.775275429999994</c:v>
                </c:pt>
                <c:pt idx="4574">
                  <c:v>-92.710382469999999</c:v>
                </c:pt>
                <c:pt idx="4575">
                  <c:v>-92.665699880000005</c:v>
                </c:pt>
                <c:pt idx="4576">
                  <c:v>-91.657304339999996</c:v>
                </c:pt>
                <c:pt idx="4577">
                  <c:v>-92.554326939999996</c:v>
                </c:pt>
                <c:pt idx="4578">
                  <c:v>-92.571983369999998</c:v>
                </c:pt>
                <c:pt idx="4579">
                  <c:v>-92.356475029999999</c:v>
                </c:pt>
                <c:pt idx="4580">
                  <c:v>-91.847908230000002</c:v>
                </c:pt>
                <c:pt idx="4581">
                  <c:v>-92.987520900000007</c:v>
                </c:pt>
                <c:pt idx="4582">
                  <c:v>-93.931904520000003</c:v>
                </c:pt>
                <c:pt idx="4583">
                  <c:v>-93.468464999999995</c:v>
                </c:pt>
                <c:pt idx="4584">
                  <c:v>-93.654302569999999</c:v>
                </c:pt>
                <c:pt idx="4585">
                  <c:v>-92.414286020000006</c:v>
                </c:pt>
                <c:pt idx="4586">
                  <c:v>-93.128467670000006</c:v>
                </c:pt>
                <c:pt idx="4587">
                  <c:v>-91.595570719999998</c:v>
                </c:pt>
                <c:pt idx="4588">
                  <c:v>-91.598494579999993</c:v>
                </c:pt>
                <c:pt idx="4589">
                  <c:v>-93.452588109999994</c:v>
                </c:pt>
                <c:pt idx="4590">
                  <c:v>-92.23124962</c:v>
                </c:pt>
                <c:pt idx="4591">
                  <c:v>-92.590664899999993</c:v>
                </c:pt>
                <c:pt idx="4592">
                  <c:v>-93.159367099999997</c:v>
                </c:pt>
                <c:pt idx="4593">
                  <c:v>-93.347028210000005</c:v>
                </c:pt>
                <c:pt idx="4594">
                  <c:v>-91.73747607</c:v>
                </c:pt>
                <c:pt idx="4595">
                  <c:v>-91.799927139999994</c:v>
                </c:pt>
                <c:pt idx="4596">
                  <c:v>-93.488119220000002</c:v>
                </c:pt>
                <c:pt idx="4597">
                  <c:v>-92.712988809999999</c:v>
                </c:pt>
                <c:pt idx="4598">
                  <c:v>-93.19114999</c:v>
                </c:pt>
                <c:pt idx="4599">
                  <c:v>-92.49304214</c:v>
                </c:pt>
                <c:pt idx="4600">
                  <c:v>-92.714053930000006</c:v>
                </c:pt>
                <c:pt idx="4601">
                  <c:v>-92.574642179999998</c:v>
                </c:pt>
                <c:pt idx="4602">
                  <c:v>-92.466662700000001</c:v>
                </c:pt>
                <c:pt idx="4603">
                  <c:v>-93.05355308</c:v>
                </c:pt>
                <c:pt idx="4604">
                  <c:v>-92.542036400000001</c:v>
                </c:pt>
                <c:pt idx="4605">
                  <c:v>-92.541155079999996</c:v>
                </c:pt>
                <c:pt idx="4606">
                  <c:v>-94.088988939999993</c:v>
                </c:pt>
                <c:pt idx="4607">
                  <c:v>-93.02276268</c:v>
                </c:pt>
                <c:pt idx="4608">
                  <c:v>-93.958590430000001</c:v>
                </c:pt>
                <c:pt idx="4609">
                  <c:v>-91.976595500000002</c:v>
                </c:pt>
                <c:pt idx="4610">
                  <c:v>-91.959183120000006</c:v>
                </c:pt>
                <c:pt idx="4611">
                  <c:v>-92.682046959999994</c:v>
                </c:pt>
                <c:pt idx="4612">
                  <c:v>-93.273609769999993</c:v>
                </c:pt>
                <c:pt idx="4613">
                  <c:v>-92.764252769999999</c:v>
                </c:pt>
                <c:pt idx="4614">
                  <c:v>-92.284700099999995</c:v>
                </c:pt>
                <c:pt idx="4615">
                  <c:v>-93.007549010000005</c:v>
                </c:pt>
                <c:pt idx="4616">
                  <c:v>-93.986525950000001</c:v>
                </c:pt>
                <c:pt idx="4617">
                  <c:v>-92.319639120000005</c:v>
                </c:pt>
                <c:pt idx="4618">
                  <c:v>-93.788156580000006</c:v>
                </c:pt>
                <c:pt idx="4619">
                  <c:v>-92.580812809999998</c:v>
                </c:pt>
                <c:pt idx="4620">
                  <c:v>-94.298784979999994</c:v>
                </c:pt>
                <c:pt idx="4621">
                  <c:v>-92.39856442</c:v>
                </c:pt>
                <c:pt idx="4622">
                  <c:v>-93.925591159999996</c:v>
                </c:pt>
                <c:pt idx="4623">
                  <c:v>-93.183908590000001</c:v>
                </c:pt>
                <c:pt idx="4624">
                  <c:v>-91.962670329999995</c:v>
                </c:pt>
                <c:pt idx="4625">
                  <c:v>-93.38346335</c:v>
                </c:pt>
                <c:pt idx="4626">
                  <c:v>-93.217121230000004</c:v>
                </c:pt>
                <c:pt idx="4627">
                  <c:v>-93.278000640000002</c:v>
                </c:pt>
                <c:pt idx="4628">
                  <c:v>-92.689047790000004</c:v>
                </c:pt>
                <c:pt idx="4629">
                  <c:v>-93.352904339999995</c:v>
                </c:pt>
                <c:pt idx="4630">
                  <c:v>-91.95702043</c:v>
                </c:pt>
                <c:pt idx="4631">
                  <c:v>-92.516240080000003</c:v>
                </c:pt>
                <c:pt idx="4632">
                  <c:v>-93.242099339999996</c:v>
                </c:pt>
                <c:pt idx="4633">
                  <c:v>-92.885776289999995</c:v>
                </c:pt>
                <c:pt idx="4634">
                  <c:v>-91.962653360000004</c:v>
                </c:pt>
                <c:pt idx="4635">
                  <c:v>-93.070619129999997</c:v>
                </c:pt>
                <c:pt idx="4636">
                  <c:v>-93.457266840000003</c:v>
                </c:pt>
                <c:pt idx="4637">
                  <c:v>-93.830399529999994</c:v>
                </c:pt>
                <c:pt idx="4638">
                  <c:v>-92.76095694</c:v>
                </c:pt>
                <c:pt idx="4639">
                  <c:v>-93.598359189999996</c:v>
                </c:pt>
                <c:pt idx="4640">
                  <c:v>-94.279040460000004</c:v>
                </c:pt>
                <c:pt idx="4641">
                  <c:v>-92.779817589999993</c:v>
                </c:pt>
                <c:pt idx="4642">
                  <c:v>-92.856488220000003</c:v>
                </c:pt>
                <c:pt idx="4643">
                  <c:v>-93.244014469999996</c:v>
                </c:pt>
                <c:pt idx="4644">
                  <c:v>-91.639231949999996</c:v>
                </c:pt>
                <c:pt idx="4645">
                  <c:v>-93.059129089999999</c:v>
                </c:pt>
                <c:pt idx="4646">
                  <c:v>-92.856780970000003</c:v>
                </c:pt>
                <c:pt idx="4647">
                  <c:v>-92.344788210000004</c:v>
                </c:pt>
                <c:pt idx="4648">
                  <c:v>-92.718963590000001</c:v>
                </c:pt>
                <c:pt idx="4649">
                  <c:v>-93.428826040000004</c:v>
                </c:pt>
                <c:pt idx="4650">
                  <c:v>-93.245818700000001</c:v>
                </c:pt>
                <c:pt idx="4651">
                  <c:v>-92.562831919999994</c:v>
                </c:pt>
                <c:pt idx="4652">
                  <c:v>-91.838091550000001</c:v>
                </c:pt>
                <c:pt idx="4653">
                  <c:v>-93.056811870000004</c:v>
                </c:pt>
                <c:pt idx="4654">
                  <c:v>-94.326216450000004</c:v>
                </c:pt>
                <c:pt idx="4655">
                  <c:v>-91.850440280000001</c:v>
                </c:pt>
                <c:pt idx="4656">
                  <c:v>-93.039415610000006</c:v>
                </c:pt>
                <c:pt idx="4657">
                  <c:v>-92.57871093</c:v>
                </c:pt>
                <c:pt idx="4658">
                  <c:v>-95.039673640000004</c:v>
                </c:pt>
                <c:pt idx="4659">
                  <c:v>-93.196373559999998</c:v>
                </c:pt>
                <c:pt idx="4660">
                  <c:v>-93.520565289999993</c:v>
                </c:pt>
                <c:pt idx="4661">
                  <c:v>-93.151335419999995</c:v>
                </c:pt>
                <c:pt idx="4662">
                  <c:v>-93.475536539999993</c:v>
                </c:pt>
                <c:pt idx="4663">
                  <c:v>-94.295676999999998</c:v>
                </c:pt>
                <c:pt idx="4664">
                  <c:v>-93.536412769999998</c:v>
                </c:pt>
                <c:pt idx="4665">
                  <c:v>-93.2453711</c:v>
                </c:pt>
                <c:pt idx="4666">
                  <c:v>-92.703341449999996</c:v>
                </c:pt>
                <c:pt idx="4667">
                  <c:v>-92.934135159999997</c:v>
                </c:pt>
                <c:pt idx="4668">
                  <c:v>-93.456799759999996</c:v>
                </c:pt>
                <c:pt idx="4669">
                  <c:v>-93.011940949999996</c:v>
                </c:pt>
                <c:pt idx="4670">
                  <c:v>-91.873229170000002</c:v>
                </c:pt>
                <c:pt idx="4671">
                  <c:v>-93.475320580000002</c:v>
                </c:pt>
                <c:pt idx="4672">
                  <c:v>-92.424435160000002</c:v>
                </c:pt>
                <c:pt idx="4673">
                  <c:v>-92.407295730000001</c:v>
                </c:pt>
                <c:pt idx="4674">
                  <c:v>-92.253447480000005</c:v>
                </c:pt>
                <c:pt idx="4675">
                  <c:v>-94.370700189999994</c:v>
                </c:pt>
                <c:pt idx="4676">
                  <c:v>-93.798367260000006</c:v>
                </c:pt>
                <c:pt idx="4677">
                  <c:v>-93.320465499999997</c:v>
                </c:pt>
                <c:pt idx="4678">
                  <c:v>-95.050283829999998</c:v>
                </c:pt>
                <c:pt idx="4679">
                  <c:v>-93.661215560000002</c:v>
                </c:pt>
                <c:pt idx="4680">
                  <c:v>-93.815077290000005</c:v>
                </c:pt>
                <c:pt idx="4681">
                  <c:v>-93.397954609999999</c:v>
                </c:pt>
                <c:pt idx="4682">
                  <c:v>-94.093092760000005</c:v>
                </c:pt>
                <c:pt idx="4683">
                  <c:v>-93.520241740000003</c:v>
                </c:pt>
                <c:pt idx="4684">
                  <c:v>-93.053784100000001</c:v>
                </c:pt>
                <c:pt idx="4685">
                  <c:v>-94.184959039999995</c:v>
                </c:pt>
                <c:pt idx="4686">
                  <c:v>-92.902149789999996</c:v>
                </c:pt>
                <c:pt idx="4687">
                  <c:v>-93.117830900000001</c:v>
                </c:pt>
                <c:pt idx="4688">
                  <c:v>-94.156389129999994</c:v>
                </c:pt>
                <c:pt idx="4689">
                  <c:v>-94.262295660000007</c:v>
                </c:pt>
                <c:pt idx="4690">
                  <c:v>-94.530440900000002</c:v>
                </c:pt>
                <c:pt idx="4691">
                  <c:v>-93.367262609999997</c:v>
                </c:pt>
                <c:pt idx="4692">
                  <c:v>-92.718598529999994</c:v>
                </c:pt>
                <c:pt idx="4693">
                  <c:v>-92.780954530000002</c:v>
                </c:pt>
                <c:pt idx="4694">
                  <c:v>-92.424676790000007</c:v>
                </c:pt>
                <c:pt idx="4695">
                  <c:v>-92.2976946</c:v>
                </c:pt>
                <c:pt idx="4696">
                  <c:v>-93.383919840000004</c:v>
                </c:pt>
                <c:pt idx="4697">
                  <c:v>-94.590138400000001</c:v>
                </c:pt>
                <c:pt idx="4698">
                  <c:v>-92.270598559999996</c:v>
                </c:pt>
                <c:pt idx="4699">
                  <c:v>-93.039611440000002</c:v>
                </c:pt>
                <c:pt idx="4700">
                  <c:v>-92.265554249999994</c:v>
                </c:pt>
                <c:pt idx="4701">
                  <c:v>-93.399342880000006</c:v>
                </c:pt>
                <c:pt idx="4702">
                  <c:v>-92.574532640000001</c:v>
                </c:pt>
                <c:pt idx="4703">
                  <c:v>-92.747304850000006</c:v>
                </c:pt>
                <c:pt idx="4704">
                  <c:v>-93.299892540000002</c:v>
                </c:pt>
                <c:pt idx="4705">
                  <c:v>-92.284940449999993</c:v>
                </c:pt>
                <c:pt idx="4706">
                  <c:v>-92.86879605</c:v>
                </c:pt>
                <c:pt idx="4707">
                  <c:v>-92.621387060000004</c:v>
                </c:pt>
                <c:pt idx="4708">
                  <c:v>-93.334492119999993</c:v>
                </c:pt>
                <c:pt idx="4709">
                  <c:v>-92.468268859999995</c:v>
                </c:pt>
                <c:pt idx="4710">
                  <c:v>-94.090999949999997</c:v>
                </c:pt>
                <c:pt idx="4711">
                  <c:v>-93.59970663</c:v>
                </c:pt>
                <c:pt idx="4712">
                  <c:v>-92.438257219999997</c:v>
                </c:pt>
                <c:pt idx="4713">
                  <c:v>-92.824157810000003</c:v>
                </c:pt>
                <c:pt idx="4714">
                  <c:v>-92.254693009999997</c:v>
                </c:pt>
                <c:pt idx="4715">
                  <c:v>-93.039536839999997</c:v>
                </c:pt>
                <c:pt idx="4716">
                  <c:v>-93.041108929999993</c:v>
                </c:pt>
                <c:pt idx="4717">
                  <c:v>-93.972617490000005</c:v>
                </c:pt>
                <c:pt idx="4718">
                  <c:v>-92.162221770000002</c:v>
                </c:pt>
                <c:pt idx="4719">
                  <c:v>-92.763217569999995</c:v>
                </c:pt>
                <c:pt idx="4720">
                  <c:v>-91.667634509999999</c:v>
                </c:pt>
                <c:pt idx="4721">
                  <c:v>-92.515440440000006</c:v>
                </c:pt>
                <c:pt idx="4722">
                  <c:v>-92.870329269999999</c:v>
                </c:pt>
                <c:pt idx="4723">
                  <c:v>-92.931466779999994</c:v>
                </c:pt>
                <c:pt idx="4724">
                  <c:v>-93.34926566</c:v>
                </c:pt>
                <c:pt idx="4725">
                  <c:v>-92.406667990000003</c:v>
                </c:pt>
                <c:pt idx="4726">
                  <c:v>-92.527929869999994</c:v>
                </c:pt>
                <c:pt idx="4727">
                  <c:v>-92.317532709999995</c:v>
                </c:pt>
                <c:pt idx="4728">
                  <c:v>-92.578137319999996</c:v>
                </c:pt>
                <c:pt idx="4729">
                  <c:v>-92.285474960000002</c:v>
                </c:pt>
                <c:pt idx="4730">
                  <c:v>-93.368428129999998</c:v>
                </c:pt>
                <c:pt idx="4731">
                  <c:v>-91.787040239999996</c:v>
                </c:pt>
                <c:pt idx="4732">
                  <c:v>-91.976134119999998</c:v>
                </c:pt>
                <c:pt idx="4733">
                  <c:v>-93.196321870000006</c:v>
                </c:pt>
                <c:pt idx="4734">
                  <c:v>-95.763260810000006</c:v>
                </c:pt>
                <c:pt idx="4735">
                  <c:v>-94.540644830000005</c:v>
                </c:pt>
                <c:pt idx="4736">
                  <c:v>-95.191616710000005</c:v>
                </c:pt>
                <c:pt idx="4737">
                  <c:v>-94.266543229999996</c:v>
                </c:pt>
                <c:pt idx="4738">
                  <c:v>-95.965851900000004</c:v>
                </c:pt>
                <c:pt idx="4739">
                  <c:v>-95.812151270000001</c:v>
                </c:pt>
                <c:pt idx="4740">
                  <c:v>-98.316747739999997</c:v>
                </c:pt>
                <c:pt idx="4741">
                  <c:v>-98.31681073</c:v>
                </c:pt>
                <c:pt idx="4742">
                  <c:v>-98.887049230000002</c:v>
                </c:pt>
                <c:pt idx="4743">
                  <c:v>-99.366138460000002</c:v>
                </c:pt>
                <c:pt idx="4744">
                  <c:v>-98.594069200000007</c:v>
                </c:pt>
                <c:pt idx="4745">
                  <c:v>-99.985762339999994</c:v>
                </c:pt>
                <c:pt idx="4746">
                  <c:v>-99.13358307</c:v>
                </c:pt>
                <c:pt idx="4747">
                  <c:v>-99.660293280000005</c:v>
                </c:pt>
                <c:pt idx="4748">
                  <c:v>-98.748816649999995</c:v>
                </c:pt>
                <c:pt idx="4749">
                  <c:v>-99.719434160000006</c:v>
                </c:pt>
                <c:pt idx="4750">
                  <c:v>-99.51965002</c:v>
                </c:pt>
                <c:pt idx="4751">
                  <c:v>-99.535571340000004</c:v>
                </c:pt>
                <c:pt idx="4752">
                  <c:v>-99.490486700000005</c:v>
                </c:pt>
                <c:pt idx="4753">
                  <c:v>-99.829529870000002</c:v>
                </c:pt>
                <c:pt idx="4754">
                  <c:v>-99.272500829999998</c:v>
                </c:pt>
                <c:pt idx="4755">
                  <c:v>-99.676593740000001</c:v>
                </c:pt>
                <c:pt idx="4756">
                  <c:v>-98.530529090000002</c:v>
                </c:pt>
                <c:pt idx="4757">
                  <c:v>-99.662149319999997</c:v>
                </c:pt>
                <c:pt idx="4758">
                  <c:v>-99.290538900000001</c:v>
                </c:pt>
                <c:pt idx="4759">
                  <c:v>-99.708435339999994</c:v>
                </c:pt>
                <c:pt idx="4760">
                  <c:v>-98.315579700000001</c:v>
                </c:pt>
                <c:pt idx="4761">
                  <c:v>-98.177600659999996</c:v>
                </c:pt>
                <c:pt idx="4762">
                  <c:v>-99.70781925</c:v>
                </c:pt>
                <c:pt idx="4763">
                  <c:v>-98.872274189999999</c:v>
                </c:pt>
                <c:pt idx="4764">
                  <c:v>-98.758804470000001</c:v>
                </c:pt>
                <c:pt idx="4765">
                  <c:v>-98.745634300000006</c:v>
                </c:pt>
                <c:pt idx="4766">
                  <c:v>-97.073173359999998</c:v>
                </c:pt>
                <c:pt idx="4767">
                  <c:v>-99.334408179999997</c:v>
                </c:pt>
                <c:pt idx="4768">
                  <c:v>-98.916810280000007</c:v>
                </c:pt>
                <c:pt idx="4769">
                  <c:v>-99.192549450000001</c:v>
                </c:pt>
                <c:pt idx="4770">
                  <c:v>-99.657417969999997</c:v>
                </c:pt>
                <c:pt idx="4771">
                  <c:v>-98.623398120000004</c:v>
                </c:pt>
                <c:pt idx="4772">
                  <c:v>-100.01505989</c:v>
                </c:pt>
                <c:pt idx="4773">
                  <c:v>-100.46481088</c:v>
                </c:pt>
                <c:pt idx="4774">
                  <c:v>-98.731715800000003</c:v>
                </c:pt>
                <c:pt idx="4775">
                  <c:v>-99.414867900000004</c:v>
                </c:pt>
                <c:pt idx="4776">
                  <c:v>-98.798482680000006</c:v>
                </c:pt>
                <c:pt idx="4777">
                  <c:v>-100.15279251</c:v>
                </c:pt>
                <c:pt idx="4778">
                  <c:v>-98.901007730000003</c:v>
                </c:pt>
                <c:pt idx="4779">
                  <c:v>-100.55679254</c:v>
                </c:pt>
                <c:pt idx="4780">
                  <c:v>-99.365878820000006</c:v>
                </c:pt>
                <c:pt idx="4781">
                  <c:v>-97.975140909999993</c:v>
                </c:pt>
                <c:pt idx="4782">
                  <c:v>-99.0881282</c:v>
                </c:pt>
                <c:pt idx="4783">
                  <c:v>-98.560783400000005</c:v>
                </c:pt>
                <c:pt idx="4784">
                  <c:v>-98.623177690000006</c:v>
                </c:pt>
                <c:pt idx="4785">
                  <c:v>-98.129698189999999</c:v>
                </c:pt>
                <c:pt idx="4786">
                  <c:v>-99.520724909999998</c:v>
                </c:pt>
                <c:pt idx="4787">
                  <c:v>-100.28064249000001</c:v>
                </c:pt>
                <c:pt idx="4788">
                  <c:v>-98.299515339999999</c:v>
                </c:pt>
                <c:pt idx="4789">
                  <c:v>-99.105720419999997</c:v>
                </c:pt>
                <c:pt idx="4790">
                  <c:v>-97.973484499999998</c:v>
                </c:pt>
                <c:pt idx="4791">
                  <c:v>-98.55969091</c:v>
                </c:pt>
                <c:pt idx="4792">
                  <c:v>-99.220805220000003</c:v>
                </c:pt>
                <c:pt idx="4793">
                  <c:v>-99.390977019999994</c:v>
                </c:pt>
                <c:pt idx="4794">
                  <c:v>-99.289620869999993</c:v>
                </c:pt>
                <c:pt idx="4795">
                  <c:v>-98.745219559999995</c:v>
                </c:pt>
                <c:pt idx="4796">
                  <c:v>-99.876877429999993</c:v>
                </c:pt>
                <c:pt idx="4797">
                  <c:v>-98.455441239999999</c:v>
                </c:pt>
                <c:pt idx="4798">
                  <c:v>-98.285371159999997</c:v>
                </c:pt>
                <c:pt idx="4799">
                  <c:v>-98.935463569999996</c:v>
                </c:pt>
                <c:pt idx="4800">
                  <c:v>-97.851188280000002</c:v>
                </c:pt>
                <c:pt idx="4801">
                  <c:v>-99.875525510000003</c:v>
                </c:pt>
                <c:pt idx="4802">
                  <c:v>-98.468189629999998</c:v>
                </c:pt>
                <c:pt idx="4803">
                  <c:v>-99.672873330000002</c:v>
                </c:pt>
                <c:pt idx="4804">
                  <c:v>-99.258178729999997</c:v>
                </c:pt>
                <c:pt idx="4805">
                  <c:v>-99.677162789999997</c:v>
                </c:pt>
                <c:pt idx="4806">
                  <c:v>-99.400088139999994</c:v>
                </c:pt>
                <c:pt idx="4807">
                  <c:v>-98.760155639999994</c:v>
                </c:pt>
                <c:pt idx="4808">
                  <c:v>-98.25119694</c:v>
                </c:pt>
                <c:pt idx="4809">
                  <c:v>-98.575563900000006</c:v>
                </c:pt>
                <c:pt idx="4810">
                  <c:v>-99.395782089999997</c:v>
                </c:pt>
                <c:pt idx="4811">
                  <c:v>-98.313042109999998</c:v>
                </c:pt>
                <c:pt idx="4812">
                  <c:v>-99.39520211</c:v>
                </c:pt>
                <c:pt idx="4813">
                  <c:v>-97.817744079999997</c:v>
                </c:pt>
                <c:pt idx="4814">
                  <c:v>-99.209098670000003</c:v>
                </c:pt>
                <c:pt idx="4815">
                  <c:v>-98.701483120000006</c:v>
                </c:pt>
                <c:pt idx="4816">
                  <c:v>-100.49312005</c:v>
                </c:pt>
                <c:pt idx="4817">
                  <c:v>-99.087762380000001</c:v>
                </c:pt>
                <c:pt idx="4818">
                  <c:v>-97.231115560000006</c:v>
                </c:pt>
                <c:pt idx="4819">
                  <c:v>-100.8977232</c:v>
                </c:pt>
                <c:pt idx="4820">
                  <c:v>-99.103416929999995</c:v>
                </c:pt>
                <c:pt idx="4821">
                  <c:v>-97.537584719999998</c:v>
                </c:pt>
                <c:pt idx="4822">
                  <c:v>-99.671768790000002</c:v>
                </c:pt>
                <c:pt idx="4823">
                  <c:v>-99.687117099999995</c:v>
                </c:pt>
                <c:pt idx="4824">
                  <c:v>-98.530121280000003</c:v>
                </c:pt>
                <c:pt idx="4825">
                  <c:v>-99.243445059999999</c:v>
                </c:pt>
                <c:pt idx="4826">
                  <c:v>-100.26385093</c:v>
                </c:pt>
                <c:pt idx="4827">
                  <c:v>-98.452133540000005</c:v>
                </c:pt>
                <c:pt idx="4828">
                  <c:v>-97.896840409999996</c:v>
                </c:pt>
                <c:pt idx="4829">
                  <c:v>-99.215793930000004</c:v>
                </c:pt>
                <c:pt idx="4830">
                  <c:v>-97.759022979999997</c:v>
                </c:pt>
                <c:pt idx="4831">
                  <c:v>-98.966413759999995</c:v>
                </c:pt>
                <c:pt idx="4832">
                  <c:v>-98.798733499999997</c:v>
                </c:pt>
                <c:pt idx="4833">
                  <c:v>-98.162153869999997</c:v>
                </c:pt>
                <c:pt idx="4834">
                  <c:v>-99.383112150000002</c:v>
                </c:pt>
                <c:pt idx="4835">
                  <c:v>-98.440843959999995</c:v>
                </c:pt>
                <c:pt idx="4836">
                  <c:v>-99.212008319999995</c:v>
                </c:pt>
                <c:pt idx="4837">
                  <c:v>-100.27965318</c:v>
                </c:pt>
                <c:pt idx="4838">
                  <c:v>-98.131923029999996</c:v>
                </c:pt>
                <c:pt idx="4839">
                  <c:v>-99.303496550000006</c:v>
                </c:pt>
                <c:pt idx="4840">
                  <c:v>-99.33423062</c:v>
                </c:pt>
                <c:pt idx="4841">
                  <c:v>-99.041988720000006</c:v>
                </c:pt>
                <c:pt idx="4842">
                  <c:v>-99.710418379999993</c:v>
                </c:pt>
                <c:pt idx="4843">
                  <c:v>-98.610350560000001</c:v>
                </c:pt>
                <c:pt idx="4844">
                  <c:v>-100.20609324</c:v>
                </c:pt>
                <c:pt idx="4845">
                  <c:v>-100.29862765999999</c:v>
                </c:pt>
                <c:pt idx="4846">
                  <c:v>-98.702640819999999</c:v>
                </c:pt>
                <c:pt idx="4847">
                  <c:v>-98.421710189999999</c:v>
                </c:pt>
                <c:pt idx="4848">
                  <c:v>-100.07781414999999</c:v>
                </c:pt>
                <c:pt idx="4849">
                  <c:v>-100.61972494</c:v>
                </c:pt>
                <c:pt idx="4850">
                  <c:v>-98.299264519999994</c:v>
                </c:pt>
                <c:pt idx="4851">
                  <c:v>-98.731886279999998</c:v>
                </c:pt>
                <c:pt idx="4852">
                  <c:v>-98.249361870000001</c:v>
                </c:pt>
                <c:pt idx="4853">
                  <c:v>-99.754042830000003</c:v>
                </c:pt>
                <c:pt idx="4854">
                  <c:v>-99.565045979999994</c:v>
                </c:pt>
                <c:pt idx="4855">
                  <c:v>-99.090766259999995</c:v>
                </c:pt>
                <c:pt idx="4856">
                  <c:v>-99.631485060000003</c:v>
                </c:pt>
                <c:pt idx="4857">
                  <c:v>-99.678923710000007</c:v>
                </c:pt>
                <c:pt idx="4858">
                  <c:v>-100.69633229999999</c:v>
                </c:pt>
                <c:pt idx="4859">
                  <c:v>-98.782358830000007</c:v>
                </c:pt>
                <c:pt idx="4860">
                  <c:v>-98.936987900000005</c:v>
                </c:pt>
                <c:pt idx="4861">
                  <c:v>-98.628757759999999</c:v>
                </c:pt>
                <c:pt idx="4862">
                  <c:v>-100.22186228</c:v>
                </c:pt>
                <c:pt idx="4863">
                  <c:v>-101.69008431</c:v>
                </c:pt>
                <c:pt idx="4864">
                  <c:v>-98.13149928</c:v>
                </c:pt>
                <c:pt idx="4865">
                  <c:v>-83.778225890000002</c:v>
                </c:pt>
                <c:pt idx="4866">
                  <c:v>-62.291030050000003</c:v>
                </c:pt>
                <c:pt idx="4867">
                  <c:v>-50.690977359999998</c:v>
                </c:pt>
                <c:pt idx="4868">
                  <c:v>-52.085316079999998</c:v>
                </c:pt>
                <c:pt idx="4869">
                  <c:v>-53.351536719999999</c:v>
                </c:pt>
                <c:pt idx="4870">
                  <c:v>-53.303309609999999</c:v>
                </c:pt>
                <c:pt idx="4871">
                  <c:v>-53.282780729999999</c:v>
                </c:pt>
                <c:pt idx="4872">
                  <c:v>-54.924587459999998</c:v>
                </c:pt>
                <c:pt idx="4873">
                  <c:v>-54.83310565</c:v>
                </c:pt>
                <c:pt idx="4874">
                  <c:v>-53.764606290000003</c:v>
                </c:pt>
                <c:pt idx="4875">
                  <c:v>-54.434374830000003</c:v>
                </c:pt>
                <c:pt idx="4876">
                  <c:v>-54.862418959999999</c:v>
                </c:pt>
                <c:pt idx="4877">
                  <c:v>-54.897204299999999</c:v>
                </c:pt>
                <c:pt idx="4878">
                  <c:v>-53.271698610000001</c:v>
                </c:pt>
                <c:pt idx="4879">
                  <c:v>-52.681848809999998</c:v>
                </c:pt>
                <c:pt idx="4880">
                  <c:v>-55.032958950000001</c:v>
                </c:pt>
                <c:pt idx="4881">
                  <c:v>-53.687090220000002</c:v>
                </c:pt>
                <c:pt idx="4882">
                  <c:v>-54.401131190000001</c:v>
                </c:pt>
                <c:pt idx="4883">
                  <c:v>-54.12123965</c:v>
                </c:pt>
                <c:pt idx="4884">
                  <c:v>-53.919970999999997</c:v>
                </c:pt>
                <c:pt idx="4885">
                  <c:v>-53.878948950000002</c:v>
                </c:pt>
                <c:pt idx="4886">
                  <c:v>-53.289967930000003</c:v>
                </c:pt>
                <c:pt idx="4887">
                  <c:v>-54.000398320000002</c:v>
                </c:pt>
                <c:pt idx="4888">
                  <c:v>-52.175412629999997</c:v>
                </c:pt>
                <c:pt idx="4889">
                  <c:v>-53.596253349999998</c:v>
                </c:pt>
                <c:pt idx="4890">
                  <c:v>-53.812286</c:v>
                </c:pt>
                <c:pt idx="4891">
                  <c:v>-53.783606220000003</c:v>
                </c:pt>
                <c:pt idx="4892">
                  <c:v>-54.048344540000002</c:v>
                </c:pt>
                <c:pt idx="4893">
                  <c:v>-52.531127300000001</c:v>
                </c:pt>
                <c:pt idx="4894">
                  <c:v>-53.302140250000001</c:v>
                </c:pt>
                <c:pt idx="4895">
                  <c:v>-54.259009450000001</c:v>
                </c:pt>
                <c:pt idx="4896">
                  <c:v>-54.848749900000001</c:v>
                </c:pt>
                <c:pt idx="4897">
                  <c:v>-54.72054928</c:v>
                </c:pt>
                <c:pt idx="4898">
                  <c:v>-54.725112629999998</c:v>
                </c:pt>
                <c:pt idx="4899">
                  <c:v>-53.998130279999998</c:v>
                </c:pt>
                <c:pt idx="4900">
                  <c:v>-53.06841592</c:v>
                </c:pt>
                <c:pt idx="4901">
                  <c:v>-52.823250219999998</c:v>
                </c:pt>
                <c:pt idx="4902">
                  <c:v>-54.105263790000002</c:v>
                </c:pt>
                <c:pt idx="4903">
                  <c:v>-54.44839228</c:v>
                </c:pt>
                <c:pt idx="4904">
                  <c:v>-53.486903390000002</c:v>
                </c:pt>
                <c:pt idx="4905">
                  <c:v>-53.692990809999998</c:v>
                </c:pt>
                <c:pt idx="4906">
                  <c:v>-53.334195469999997</c:v>
                </c:pt>
                <c:pt idx="4907">
                  <c:v>-53.766836529999999</c:v>
                </c:pt>
                <c:pt idx="4908">
                  <c:v>-53.471914099999999</c:v>
                </c:pt>
                <c:pt idx="4909">
                  <c:v>-53.148299850000001</c:v>
                </c:pt>
                <c:pt idx="4910">
                  <c:v>-54.061390299999999</c:v>
                </c:pt>
                <c:pt idx="4911">
                  <c:v>-53.831649259999999</c:v>
                </c:pt>
                <c:pt idx="4912">
                  <c:v>-53.801238189999999</c:v>
                </c:pt>
                <c:pt idx="4913">
                  <c:v>-54.141427090000001</c:v>
                </c:pt>
                <c:pt idx="4914">
                  <c:v>-54.123009439999997</c:v>
                </c:pt>
                <c:pt idx="4915">
                  <c:v>-52.902702230000003</c:v>
                </c:pt>
                <c:pt idx="4916">
                  <c:v>-53.336021639999998</c:v>
                </c:pt>
                <c:pt idx="4917">
                  <c:v>-52.054159480000003</c:v>
                </c:pt>
                <c:pt idx="4918">
                  <c:v>-53.712196800000001</c:v>
                </c:pt>
                <c:pt idx="4919">
                  <c:v>-51.605525180000001</c:v>
                </c:pt>
                <c:pt idx="4920">
                  <c:v>-52.670597119999996</c:v>
                </c:pt>
                <c:pt idx="4921">
                  <c:v>-53.902786200000001</c:v>
                </c:pt>
                <c:pt idx="4922">
                  <c:v>-54.743713069999998</c:v>
                </c:pt>
                <c:pt idx="4923">
                  <c:v>-54.464336439999997</c:v>
                </c:pt>
                <c:pt idx="4924">
                  <c:v>-53.50747638</c:v>
                </c:pt>
                <c:pt idx="4925">
                  <c:v>-53.847991440000001</c:v>
                </c:pt>
                <c:pt idx="4926">
                  <c:v>-53.243215069999998</c:v>
                </c:pt>
                <c:pt idx="4927">
                  <c:v>-54.866527359999999</c:v>
                </c:pt>
                <c:pt idx="4928">
                  <c:v>-52.687403680000003</c:v>
                </c:pt>
                <c:pt idx="4929">
                  <c:v>-54.836812539999997</c:v>
                </c:pt>
                <c:pt idx="4930">
                  <c:v>-53.786058089999997</c:v>
                </c:pt>
                <c:pt idx="4931">
                  <c:v>-52.54508388</c:v>
                </c:pt>
                <c:pt idx="4932">
                  <c:v>-54.199192979999999</c:v>
                </c:pt>
                <c:pt idx="4933">
                  <c:v>-55.191498590000002</c:v>
                </c:pt>
                <c:pt idx="4934">
                  <c:v>-53.490456680000001</c:v>
                </c:pt>
                <c:pt idx="4935">
                  <c:v>-52.765322040000001</c:v>
                </c:pt>
                <c:pt idx="4936">
                  <c:v>-52.671246879999998</c:v>
                </c:pt>
                <c:pt idx="4937">
                  <c:v>-53.304747429999999</c:v>
                </c:pt>
                <c:pt idx="4938">
                  <c:v>-55.195127249999999</c:v>
                </c:pt>
                <c:pt idx="4939">
                  <c:v>-54.388949480000001</c:v>
                </c:pt>
                <c:pt idx="4940">
                  <c:v>-53.802489049999998</c:v>
                </c:pt>
                <c:pt idx="4941">
                  <c:v>-53.770449040000003</c:v>
                </c:pt>
                <c:pt idx="4942">
                  <c:v>-54.254276480000001</c:v>
                </c:pt>
                <c:pt idx="4943">
                  <c:v>-53.027550929999997</c:v>
                </c:pt>
                <c:pt idx="4944">
                  <c:v>-52.87635203</c:v>
                </c:pt>
                <c:pt idx="4945">
                  <c:v>-53.974668780000002</c:v>
                </c:pt>
                <c:pt idx="4946">
                  <c:v>-53.182758990000004</c:v>
                </c:pt>
                <c:pt idx="4947">
                  <c:v>-52.703233859999997</c:v>
                </c:pt>
                <c:pt idx="4948">
                  <c:v>-52.733896389999998</c:v>
                </c:pt>
                <c:pt idx="4949">
                  <c:v>-53.613317870000003</c:v>
                </c:pt>
                <c:pt idx="4950">
                  <c:v>-53.8633606</c:v>
                </c:pt>
                <c:pt idx="4951">
                  <c:v>-54.01389485</c:v>
                </c:pt>
                <c:pt idx="4952">
                  <c:v>-54.121163920000001</c:v>
                </c:pt>
                <c:pt idx="4953">
                  <c:v>-53.78027462</c:v>
                </c:pt>
                <c:pt idx="4954">
                  <c:v>-52.9339862</c:v>
                </c:pt>
                <c:pt idx="4955">
                  <c:v>-52.52645141</c:v>
                </c:pt>
                <c:pt idx="4956">
                  <c:v>-53.022113339999997</c:v>
                </c:pt>
                <c:pt idx="4957">
                  <c:v>-52.8548337</c:v>
                </c:pt>
                <c:pt idx="4958">
                  <c:v>-54.945309080000001</c:v>
                </c:pt>
                <c:pt idx="4959">
                  <c:v>-53.456164219999998</c:v>
                </c:pt>
                <c:pt idx="4960">
                  <c:v>-53.988204770000003</c:v>
                </c:pt>
                <c:pt idx="4961">
                  <c:v>-53.180606769999997</c:v>
                </c:pt>
                <c:pt idx="4962">
                  <c:v>-52.979583869999999</c:v>
                </c:pt>
                <c:pt idx="4963">
                  <c:v>-53.47667242</c:v>
                </c:pt>
                <c:pt idx="4964">
                  <c:v>-53.169647140000002</c:v>
                </c:pt>
                <c:pt idx="4965">
                  <c:v>-52.038531450000001</c:v>
                </c:pt>
                <c:pt idx="4966">
                  <c:v>-54.387524020000001</c:v>
                </c:pt>
                <c:pt idx="4967">
                  <c:v>-53.198666080000002</c:v>
                </c:pt>
                <c:pt idx="4968">
                  <c:v>-52.424323970000003</c:v>
                </c:pt>
                <c:pt idx="4969">
                  <c:v>-54.900596550000003</c:v>
                </c:pt>
                <c:pt idx="4970">
                  <c:v>-53.783525040000001</c:v>
                </c:pt>
                <c:pt idx="4971">
                  <c:v>-52.826616129999998</c:v>
                </c:pt>
                <c:pt idx="4972">
                  <c:v>-54.886348720000001</c:v>
                </c:pt>
                <c:pt idx="4973">
                  <c:v>-53.785665129999998</c:v>
                </c:pt>
                <c:pt idx="4974">
                  <c:v>-54.111640940000001</c:v>
                </c:pt>
                <c:pt idx="4975">
                  <c:v>-55.36502248</c:v>
                </c:pt>
                <c:pt idx="4976">
                  <c:v>-53.399329209999998</c:v>
                </c:pt>
                <c:pt idx="4977">
                  <c:v>-52.715897630000001</c:v>
                </c:pt>
                <c:pt idx="4978">
                  <c:v>-53.613825849999998</c:v>
                </c:pt>
                <c:pt idx="4979">
                  <c:v>-54.368352420000001</c:v>
                </c:pt>
                <c:pt idx="4980">
                  <c:v>-55.547224030000002</c:v>
                </c:pt>
                <c:pt idx="4981">
                  <c:v>-51.805379950000003</c:v>
                </c:pt>
                <c:pt idx="4982">
                  <c:v>-53.487690569999998</c:v>
                </c:pt>
                <c:pt idx="4983">
                  <c:v>-53.473273919999997</c:v>
                </c:pt>
                <c:pt idx="4984">
                  <c:v>-54.693240520000003</c:v>
                </c:pt>
                <c:pt idx="4985">
                  <c:v>-53.130234280000003</c:v>
                </c:pt>
                <c:pt idx="4986">
                  <c:v>-54.398022529999999</c:v>
                </c:pt>
                <c:pt idx="4987">
                  <c:v>-54.088661119999998</c:v>
                </c:pt>
                <c:pt idx="4988">
                  <c:v>-53.611560420000004</c:v>
                </c:pt>
                <c:pt idx="4989">
                  <c:v>-52.99794687</c:v>
                </c:pt>
                <c:pt idx="4990">
                  <c:v>-54.416639160000003</c:v>
                </c:pt>
                <c:pt idx="4991">
                  <c:v>-53.84603027</c:v>
                </c:pt>
                <c:pt idx="4992">
                  <c:v>-52.867414320000002</c:v>
                </c:pt>
                <c:pt idx="4993">
                  <c:v>-53.9342896</c:v>
                </c:pt>
                <c:pt idx="4994">
                  <c:v>-54.292164990000003</c:v>
                </c:pt>
                <c:pt idx="4995">
                  <c:v>-55.512480770000003</c:v>
                </c:pt>
                <c:pt idx="4996">
                  <c:v>-52.695552599999999</c:v>
                </c:pt>
                <c:pt idx="4997">
                  <c:v>-54.244326530000002</c:v>
                </c:pt>
                <c:pt idx="4998">
                  <c:v>-54.25815583</c:v>
                </c:pt>
                <c:pt idx="4999">
                  <c:v>-54.898611969999997</c:v>
                </c:pt>
                <c:pt idx="5000">
                  <c:v>-52.820928070000001</c:v>
                </c:pt>
                <c:pt idx="5001">
                  <c:v>-51.821389789999998</c:v>
                </c:pt>
                <c:pt idx="5002">
                  <c:v>-54.140435910000001</c:v>
                </c:pt>
                <c:pt idx="5003">
                  <c:v>-53.679710829999998</c:v>
                </c:pt>
                <c:pt idx="5004">
                  <c:v>-53.974974570000001</c:v>
                </c:pt>
                <c:pt idx="5005">
                  <c:v>-52.265933740000001</c:v>
                </c:pt>
                <c:pt idx="5006">
                  <c:v>-53.049294860000003</c:v>
                </c:pt>
                <c:pt idx="5007">
                  <c:v>-53.808193520000003</c:v>
                </c:pt>
                <c:pt idx="5008">
                  <c:v>-52.878057920000003</c:v>
                </c:pt>
                <c:pt idx="5009">
                  <c:v>-53.696353459999997</c:v>
                </c:pt>
                <c:pt idx="5010">
                  <c:v>-53.003049400000002</c:v>
                </c:pt>
                <c:pt idx="5011">
                  <c:v>-54.101521429999998</c:v>
                </c:pt>
                <c:pt idx="5012">
                  <c:v>-53.337169490000001</c:v>
                </c:pt>
                <c:pt idx="5013">
                  <c:v>-53.17686312</c:v>
                </c:pt>
                <c:pt idx="5014">
                  <c:v>-52.866087129999997</c:v>
                </c:pt>
                <c:pt idx="5015">
                  <c:v>-52.561726829999998</c:v>
                </c:pt>
                <c:pt idx="5016">
                  <c:v>-53.892148560000003</c:v>
                </c:pt>
                <c:pt idx="5017">
                  <c:v>-53.504544539999998</c:v>
                </c:pt>
                <c:pt idx="5018">
                  <c:v>-53.562321820000001</c:v>
                </c:pt>
                <c:pt idx="5019">
                  <c:v>-53.797514370000002</c:v>
                </c:pt>
                <c:pt idx="5020">
                  <c:v>-53.614621980000003</c:v>
                </c:pt>
                <c:pt idx="5021">
                  <c:v>-53.162830370000002</c:v>
                </c:pt>
                <c:pt idx="5022">
                  <c:v>-54.986162980000003</c:v>
                </c:pt>
                <c:pt idx="5023">
                  <c:v>-54.091462440000001</c:v>
                </c:pt>
                <c:pt idx="5024">
                  <c:v>-52.928968470000001</c:v>
                </c:pt>
                <c:pt idx="5025">
                  <c:v>-52.746056879999998</c:v>
                </c:pt>
                <c:pt idx="5026">
                  <c:v>-54.401031000000003</c:v>
                </c:pt>
                <c:pt idx="5027">
                  <c:v>-53.42723385</c:v>
                </c:pt>
                <c:pt idx="5028">
                  <c:v>-53.439049330000003</c:v>
                </c:pt>
                <c:pt idx="5029">
                  <c:v>-53.967304460000001</c:v>
                </c:pt>
                <c:pt idx="5030">
                  <c:v>-55.21842736</c:v>
                </c:pt>
                <c:pt idx="5031">
                  <c:v>-54.216541929999998</c:v>
                </c:pt>
                <c:pt idx="5032">
                  <c:v>-55.074320159999999</c:v>
                </c:pt>
                <c:pt idx="5033">
                  <c:v>-54.717421340000001</c:v>
                </c:pt>
                <c:pt idx="5034">
                  <c:v>-53.893071659999997</c:v>
                </c:pt>
                <c:pt idx="5035">
                  <c:v>-53.998397179999998</c:v>
                </c:pt>
                <c:pt idx="5036">
                  <c:v>-53.683032310000002</c:v>
                </c:pt>
                <c:pt idx="5037">
                  <c:v>-55.194283159999998</c:v>
                </c:pt>
                <c:pt idx="5038">
                  <c:v>-52.781858409999998</c:v>
                </c:pt>
                <c:pt idx="5039">
                  <c:v>-52.875956809999998</c:v>
                </c:pt>
                <c:pt idx="5040">
                  <c:v>-54.74819832</c:v>
                </c:pt>
                <c:pt idx="5041">
                  <c:v>-53.725129559999999</c:v>
                </c:pt>
                <c:pt idx="5042">
                  <c:v>-55.160890670000001</c:v>
                </c:pt>
                <c:pt idx="5043">
                  <c:v>-54.023867500000001</c:v>
                </c:pt>
                <c:pt idx="5044">
                  <c:v>-54.529180269999998</c:v>
                </c:pt>
                <c:pt idx="5045">
                  <c:v>-53.603588379999998</c:v>
                </c:pt>
                <c:pt idx="5046">
                  <c:v>-56.063496129999997</c:v>
                </c:pt>
                <c:pt idx="5047">
                  <c:v>-54.223512739999997</c:v>
                </c:pt>
                <c:pt idx="5048">
                  <c:v>-53.526228070000002</c:v>
                </c:pt>
                <c:pt idx="5049">
                  <c:v>-54.838159159999996</c:v>
                </c:pt>
                <c:pt idx="5050">
                  <c:v>-54.09964703</c:v>
                </c:pt>
                <c:pt idx="5051">
                  <c:v>-56.278202309999998</c:v>
                </c:pt>
                <c:pt idx="5052">
                  <c:v>-54.186978680000003</c:v>
                </c:pt>
                <c:pt idx="5053">
                  <c:v>-54.716715530000002</c:v>
                </c:pt>
                <c:pt idx="5054">
                  <c:v>-53.788035020000002</c:v>
                </c:pt>
                <c:pt idx="5055">
                  <c:v>-55.874948289999999</c:v>
                </c:pt>
                <c:pt idx="5056">
                  <c:v>-53.832018990000002</c:v>
                </c:pt>
                <c:pt idx="5057">
                  <c:v>-54.261475670000003</c:v>
                </c:pt>
                <c:pt idx="5058">
                  <c:v>-54.829407289999999</c:v>
                </c:pt>
                <c:pt idx="5059">
                  <c:v>-54.569490430000002</c:v>
                </c:pt>
                <c:pt idx="5060">
                  <c:v>-54.113493679999998</c:v>
                </c:pt>
                <c:pt idx="5061">
                  <c:v>-53.445793199999997</c:v>
                </c:pt>
                <c:pt idx="5062">
                  <c:v>-53.476884419999998</c:v>
                </c:pt>
                <c:pt idx="5063">
                  <c:v>-54.232958549999999</c:v>
                </c:pt>
                <c:pt idx="5064">
                  <c:v>-53.942220720000002</c:v>
                </c:pt>
                <c:pt idx="5065">
                  <c:v>-52.503342269999997</c:v>
                </c:pt>
                <c:pt idx="5066">
                  <c:v>-54.067838889999997</c:v>
                </c:pt>
                <c:pt idx="5067">
                  <c:v>-54.063124260000002</c:v>
                </c:pt>
                <c:pt idx="5068">
                  <c:v>-54.405657519999998</c:v>
                </c:pt>
                <c:pt idx="5069">
                  <c:v>-53.136892410000002</c:v>
                </c:pt>
                <c:pt idx="5070">
                  <c:v>-54.21589213</c:v>
                </c:pt>
                <c:pt idx="5071">
                  <c:v>-55.148387280000001</c:v>
                </c:pt>
                <c:pt idx="5072">
                  <c:v>-54.606282720000003</c:v>
                </c:pt>
                <c:pt idx="5073">
                  <c:v>-54.202600080000003</c:v>
                </c:pt>
                <c:pt idx="5074">
                  <c:v>-53.619298800000003</c:v>
                </c:pt>
                <c:pt idx="5075">
                  <c:v>-55.611079959999998</c:v>
                </c:pt>
                <c:pt idx="5076">
                  <c:v>-54.435446489999997</c:v>
                </c:pt>
                <c:pt idx="5077">
                  <c:v>-53.778760320000004</c:v>
                </c:pt>
                <c:pt idx="5078">
                  <c:v>-53.579901550000002</c:v>
                </c:pt>
                <c:pt idx="5079">
                  <c:v>-54.293552980000001</c:v>
                </c:pt>
                <c:pt idx="5080">
                  <c:v>-53.628930840000002</c:v>
                </c:pt>
                <c:pt idx="5081">
                  <c:v>-54.40288133</c:v>
                </c:pt>
                <c:pt idx="5082">
                  <c:v>-53.732368520000001</c:v>
                </c:pt>
                <c:pt idx="5083">
                  <c:v>-55.000461340000001</c:v>
                </c:pt>
                <c:pt idx="5084">
                  <c:v>-54.581764800000002</c:v>
                </c:pt>
                <c:pt idx="5085">
                  <c:v>-55.046622589999998</c:v>
                </c:pt>
                <c:pt idx="5086">
                  <c:v>-54.309409979999998</c:v>
                </c:pt>
                <c:pt idx="5087">
                  <c:v>-55.175862680000002</c:v>
                </c:pt>
                <c:pt idx="5088">
                  <c:v>-53.632162919999999</c:v>
                </c:pt>
                <c:pt idx="5089">
                  <c:v>-54.726789570000001</c:v>
                </c:pt>
                <c:pt idx="5090">
                  <c:v>-55.392429190000001</c:v>
                </c:pt>
                <c:pt idx="5091">
                  <c:v>-54.231402869999997</c:v>
                </c:pt>
                <c:pt idx="5092">
                  <c:v>-54.584048170000003</c:v>
                </c:pt>
                <c:pt idx="5093">
                  <c:v>-54.397565790000002</c:v>
                </c:pt>
                <c:pt idx="5094">
                  <c:v>-54.246913640000002</c:v>
                </c:pt>
                <c:pt idx="5095">
                  <c:v>-54.881107589999999</c:v>
                </c:pt>
                <c:pt idx="5096">
                  <c:v>-54.155658209999999</c:v>
                </c:pt>
                <c:pt idx="5097">
                  <c:v>-54.30811705</c:v>
                </c:pt>
                <c:pt idx="5098">
                  <c:v>-55.010818360000002</c:v>
                </c:pt>
                <c:pt idx="5099">
                  <c:v>-54.787081100000002</c:v>
                </c:pt>
                <c:pt idx="5100">
                  <c:v>-53.520477</c:v>
                </c:pt>
                <c:pt idx="5101">
                  <c:v>-53.400859410000002</c:v>
                </c:pt>
                <c:pt idx="5102">
                  <c:v>-53.769952109999998</c:v>
                </c:pt>
                <c:pt idx="5103">
                  <c:v>-53.290936170000002</c:v>
                </c:pt>
                <c:pt idx="5104">
                  <c:v>-54.21807768</c:v>
                </c:pt>
                <c:pt idx="5105">
                  <c:v>-53.984250080000002</c:v>
                </c:pt>
                <c:pt idx="5106">
                  <c:v>-54.264299749999999</c:v>
                </c:pt>
                <c:pt idx="5107">
                  <c:v>-53.763946199999999</c:v>
                </c:pt>
                <c:pt idx="5108">
                  <c:v>-55.237640939999999</c:v>
                </c:pt>
                <c:pt idx="5109">
                  <c:v>-53.927191999999998</c:v>
                </c:pt>
                <c:pt idx="5110">
                  <c:v>-53.320316089999999</c:v>
                </c:pt>
                <c:pt idx="5111">
                  <c:v>-53.784314019999997</c:v>
                </c:pt>
                <c:pt idx="5112">
                  <c:v>-53.489163490000003</c:v>
                </c:pt>
                <c:pt idx="5113">
                  <c:v>-54.725844860000002</c:v>
                </c:pt>
                <c:pt idx="5114">
                  <c:v>-54.69398571</c:v>
                </c:pt>
                <c:pt idx="5115">
                  <c:v>-53.424337219999998</c:v>
                </c:pt>
                <c:pt idx="5116">
                  <c:v>-54.460286920000001</c:v>
                </c:pt>
                <c:pt idx="5117">
                  <c:v>-54.351757499999998</c:v>
                </c:pt>
                <c:pt idx="5118">
                  <c:v>-53.935386489999999</c:v>
                </c:pt>
                <c:pt idx="5119">
                  <c:v>-54.076280130000001</c:v>
                </c:pt>
                <c:pt idx="5120">
                  <c:v>-54.43040748</c:v>
                </c:pt>
                <c:pt idx="5121">
                  <c:v>-54.384077509999997</c:v>
                </c:pt>
                <c:pt idx="5122">
                  <c:v>-55.188906340000003</c:v>
                </c:pt>
                <c:pt idx="5123">
                  <c:v>-53.192495219999998</c:v>
                </c:pt>
                <c:pt idx="5124">
                  <c:v>-54.536577270000002</c:v>
                </c:pt>
                <c:pt idx="5125">
                  <c:v>-55.417159660000003</c:v>
                </c:pt>
                <c:pt idx="5126">
                  <c:v>-54.84601636</c:v>
                </c:pt>
                <c:pt idx="5127">
                  <c:v>-54.273335950000003</c:v>
                </c:pt>
                <c:pt idx="5128">
                  <c:v>-53.470842269999999</c:v>
                </c:pt>
                <c:pt idx="5129">
                  <c:v>-53.095622349999999</c:v>
                </c:pt>
                <c:pt idx="5130">
                  <c:v>-54.463803140000003</c:v>
                </c:pt>
                <c:pt idx="5131">
                  <c:v>-53.76523641</c:v>
                </c:pt>
                <c:pt idx="5132">
                  <c:v>-55.034243920000002</c:v>
                </c:pt>
                <c:pt idx="5133">
                  <c:v>-54.264956189999999</c:v>
                </c:pt>
                <c:pt idx="5134">
                  <c:v>-52.965063739999998</c:v>
                </c:pt>
                <c:pt idx="5135">
                  <c:v>-53.939380890000002</c:v>
                </c:pt>
                <c:pt idx="5136">
                  <c:v>-53.938434520000001</c:v>
                </c:pt>
                <c:pt idx="5137">
                  <c:v>-54.760708800000003</c:v>
                </c:pt>
                <c:pt idx="5138">
                  <c:v>-53.381929130000003</c:v>
                </c:pt>
                <c:pt idx="5139">
                  <c:v>-53.335118250000001</c:v>
                </c:pt>
                <c:pt idx="5140">
                  <c:v>-55.7316395</c:v>
                </c:pt>
                <c:pt idx="5141">
                  <c:v>-54.68148893</c:v>
                </c:pt>
                <c:pt idx="5142">
                  <c:v>-54.662516269999998</c:v>
                </c:pt>
                <c:pt idx="5143">
                  <c:v>-55.655157410000001</c:v>
                </c:pt>
                <c:pt idx="5144">
                  <c:v>-55.132187930000001</c:v>
                </c:pt>
                <c:pt idx="5145">
                  <c:v>-53.643740600000001</c:v>
                </c:pt>
                <c:pt idx="5146">
                  <c:v>-54.058776430000002</c:v>
                </c:pt>
                <c:pt idx="5147">
                  <c:v>-53.930291570000001</c:v>
                </c:pt>
                <c:pt idx="5148">
                  <c:v>-55.06052201</c:v>
                </c:pt>
                <c:pt idx="5149">
                  <c:v>-55.092802390000003</c:v>
                </c:pt>
                <c:pt idx="5150">
                  <c:v>-54.720827460000002</c:v>
                </c:pt>
                <c:pt idx="5151">
                  <c:v>-54.365226180000001</c:v>
                </c:pt>
                <c:pt idx="5152">
                  <c:v>-54.071587880000003</c:v>
                </c:pt>
                <c:pt idx="5153">
                  <c:v>-54.982928200000003</c:v>
                </c:pt>
                <c:pt idx="5154">
                  <c:v>-54.71817806</c:v>
                </c:pt>
                <c:pt idx="5155">
                  <c:v>-55.183385010000002</c:v>
                </c:pt>
                <c:pt idx="5156">
                  <c:v>-53.776162579999998</c:v>
                </c:pt>
                <c:pt idx="5157">
                  <c:v>-53.670659659999998</c:v>
                </c:pt>
                <c:pt idx="5158">
                  <c:v>-53.006535</c:v>
                </c:pt>
                <c:pt idx="5159">
                  <c:v>-54.405038609999998</c:v>
                </c:pt>
                <c:pt idx="5160">
                  <c:v>-53.711440690000003</c:v>
                </c:pt>
                <c:pt idx="5161">
                  <c:v>-54.998071420000002</c:v>
                </c:pt>
                <c:pt idx="5162">
                  <c:v>-55.30725399</c:v>
                </c:pt>
                <c:pt idx="5163">
                  <c:v>-54.936343370000003</c:v>
                </c:pt>
                <c:pt idx="5164">
                  <c:v>-52.446947549999997</c:v>
                </c:pt>
                <c:pt idx="5165">
                  <c:v>-54.145617530000003</c:v>
                </c:pt>
                <c:pt idx="5166">
                  <c:v>-55.182617630000003</c:v>
                </c:pt>
                <c:pt idx="5167">
                  <c:v>-53.601016170000001</c:v>
                </c:pt>
                <c:pt idx="5168">
                  <c:v>-55.044085920000001</c:v>
                </c:pt>
                <c:pt idx="5169">
                  <c:v>-55.538369199999998</c:v>
                </c:pt>
                <c:pt idx="5170">
                  <c:v>-54.377870440000002</c:v>
                </c:pt>
                <c:pt idx="5171">
                  <c:v>-54.408113280000002</c:v>
                </c:pt>
                <c:pt idx="5172">
                  <c:v>-54.080466110000003</c:v>
                </c:pt>
                <c:pt idx="5173">
                  <c:v>-54.411598429999998</c:v>
                </c:pt>
                <c:pt idx="5174">
                  <c:v>-54.638504179999998</c:v>
                </c:pt>
                <c:pt idx="5175">
                  <c:v>-55.615859569999998</c:v>
                </c:pt>
                <c:pt idx="5176">
                  <c:v>-54.551413570000001</c:v>
                </c:pt>
                <c:pt idx="5177">
                  <c:v>-54.65587884</c:v>
                </c:pt>
                <c:pt idx="5178">
                  <c:v>-55.183895960000001</c:v>
                </c:pt>
                <c:pt idx="5179">
                  <c:v>-53.725146219999999</c:v>
                </c:pt>
                <c:pt idx="5180">
                  <c:v>-54.05126242</c:v>
                </c:pt>
                <c:pt idx="5181">
                  <c:v>-55.369166739999997</c:v>
                </c:pt>
                <c:pt idx="5182">
                  <c:v>-53.172118449999999</c:v>
                </c:pt>
                <c:pt idx="5183">
                  <c:v>-53.883428139999999</c:v>
                </c:pt>
                <c:pt idx="5184">
                  <c:v>-55.138275559999997</c:v>
                </c:pt>
                <c:pt idx="5185">
                  <c:v>-55.480908059999997</c:v>
                </c:pt>
                <c:pt idx="5186">
                  <c:v>-55.865062309999999</c:v>
                </c:pt>
                <c:pt idx="5187">
                  <c:v>-53.814849789999997</c:v>
                </c:pt>
                <c:pt idx="5188">
                  <c:v>-54.324060369999998</c:v>
                </c:pt>
                <c:pt idx="5189">
                  <c:v>-54.554973830000002</c:v>
                </c:pt>
                <c:pt idx="5190">
                  <c:v>-54.726966210000001</c:v>
                </c:pt>
                <c:pt idx="5191">
                  <c:v>-55.513093810000001</c:v>
                </c:pt>
                <c:pt idx="5192">
                  <c:v>-54.212218790000001</c:v>
                </c:pt>
                <c:pt idx="5193">
                  <c:v>-55.92692538</c:v>
                </c:pt>
                <c:pt idx="5194">
                  <c:v>-53.332120600000003</c:v>
                </c:pt>
                <c:pt idx="5195">
                  <c:v>-55.170257450000001</c:v>
                </c:pt>
                <c:pt idx="5196">
                  <c:v>-54.656826209999998</c:v>
                </c:pt>
                <c:pt idx="5197">
                  <c:v>-54.376385069999998</c:v>
                </c:pt>
                <c:pt idx="5198">
                  <c:v>-55.029330420000001</c:v>
                </c:pt>
                <c:pt idx="5199">
                  <c:v>-55.056969299999999</c:v>
                </c:pt>
                <c:pt idx="5200">
                  <c:v>-53.645897040000001</c:v>
                </c:pt>
                <c:pt idx="5201">
                  <c:v>-54.253919789999998</c:v>
                </c:pt>
                <c:pt idx="5202">
                  <c:v>-55.042846570000002</c:v>
                </c:pt>
                <c:pt idx="5203">
                  <c:v>-55.009604039999999</c:v>
                </c:pt>
                <c:pt idx="5204">
                  <c:v>-54.840824400000002</c:v>
                </c:pt>
                <c:pt idx="5205">
                  <c:v>-55.210864039999997</c:v>
                </c:pt>
                <c:pt idx="5206">
                  <c:v>-53.014330790000002</c:v>
                </c:pt>
                <c:pt idx="5207">
                  <c:v>-54.868585469999999</c:v>
                </c:pt>
                <c:pt idx="5208">
                  <c:v>-55.503202000000002</c:v>
                </c:pt>
                <c:pt idx="5209">
                  <c:v>-54.916498369999999</c:v>
                </c:pt>
                <c:pt idx="5210">
                  <c:v>-54.021254339999999</c:v>
                </c:pt>
                <c:pt idx="5211">
                  <c:v>-54.439002539999997</c:v>
                </c:pt>
                <c:pt idx="5212">
                  <c:v>-53.030432300000001</c:v>
                </c:pt>
                <c:pt idx="5213">
                  <c:v>-55.738625259999999</c:v>
                </c:pt>
                <c:pt idx="5214">
                  <c:v>-54.065046969999997</c:v>
                </c:pt>
                <c:pt idx="5215">
                  <c:v>-54.684734599999999</c:v>
                </c:pt>
                <c:pt idx="5216">
                  <c:v>-54.824638129999997</c:v>
                </c:pt>
                <c:pt idx="5217">
                  <c:v>-54.746586579999999</c:v>
                </c:pt>
                <c:pt idx="5218">
                  <c:v>-54.297890639999999</c:v>
                </c:pt>
                <c:pt idx="5219">
                  <c:v>-55.796424649999999</c:v>
                </c:pt>
                <c:pt idx="5220">
                  <c:v>-54.343943430000003</c:v>
                </c:pt>
                <c:pt idx="5221">
                  <c:v>-55.49030879</c:v>
                </c:pt>
                <c:pt idx="5222">
                  <c:v>-54.713803120000001</c:v>
                </c:pt>
                <c:pt idx="5223">
                  <c:v>-55.189285849999997</c:v>
                </c:pt>
                <c:pt idx="5224">
                  <c:v>-55.315950479999998</c:v>
                </c:pt>
                <c:pt idx="5225">
                  <c:v>-55.460900359999997</c:v>
                </c:pt>
                <c:pt idx="5226">
                  <c:v>-54.697560709999998</c:v>
                </c:pt>
                <c:pt idx="5227">
                  <c:v>-54.38824065</c:v>
                </c:pt>
                <c:pt idx="5228">
                  <c:v>-54.527235560000001</c:v>
                </c:pt>
                <c:pt idx="5229">
                  <c:v>-55.778584039999998</c:v>
                </c:pt>
                <c:pt idx="5230">
                  <c:v>-57.153299820000001</c:v>
                </c:pt>
                <c:pt idx="5231">
                  <c:v>-55.301549700000002</c:v>
                </c:pt>
                <c:pt idx="5232">
                  <c:v>-54.727061259999999</c:v>
                </c:pt>
                <c:pt idx="5233">
                  <c:v>-54.975871390000002</c:v>
                </c:pt>
                <c:pt idx="5234">
                  <c:v>-54.434551159999998</c:v>
                </c:pt>
                <c:pt idx="5235">
                  <c:v>-56.037457500000002</c:v>
                </c:pt>
                <c:pt idx="5236">
                  <c:v>-55.534173369999998</c:v>
                </c:pt>
                <c:pt idx="5237">
                  <c:v>-56.13178198</c:v>
                </c:pt>
                <c:pt idx="5238">
                  <c:v>-56.118416609999997</c:v>
                </c:pt>
                <c:pt idx="5239">
                  <c:v>-55.34587269</c:v>
                </c:pt>
                <c:pt idx="5240">
                  <c:v>-54.895441169999998</c:v>
                </c:pt>
                <c:pt idx="5241">
                  <c:v>-53.755340310000001</c:v>
                </c:pt>
                <c:pt idx="5242">
                  <c:v>-55.440847210000001</c:v>
                </c:pt>
                <c:pt idx="5243">
                  <c:v>-56.131370599999997</c:v>
                </c:pt>
                <c:pt idx="5244">
                  <c:v>-55.075822029999998</c:v>
                </c:pt>
                <c:pt idx="5245">
                  <c:v>-55.450361710000003</c:v>
                </c:pt>
                <c:pt idx="5246">
                  <c:v>-54.245341549999999</c:v>
                </c:pt>
                <c:pt idx="5247">
                  <c:v>-54.692535810000003</c:v>
                </c:pt>
                <c:pt idx="5248">
                  <c:v>-55.776516909999998</c:v>
                </c:pt>
                <c:pt idx="5249">
                  <c:v>-53.747621879999997</c:v>
                </c:pt>
                <c:pt idx="5250">
                  <c:v>-54.430417900000002</c:v>
                </c:pt>
                <c:pt idx="5251">
                  <c:v>-55.740817900000003</c:v>
                </c:pt>
                <c:pt idx="5252">
                  <c:v>-54.67713371</c:v>
                </c:pt>
                <c:pt idx="5253">
                  <c:v>-54.415563329999998</c:v>
                </c:pt>
                <c:pt idx="5254">
                  <c:v>-54.671002549999997</c:v>
                </c:pt>
                <c:pt idx="5255">
                  <c:v>-55.002656219999999</c:v>
                </c:pt>
                <c:pt idx="5256">
                  <c:v>-56.73671873</c:v>
                </c:pt>
                <c:pt idx="5257">
                  <c:v>-55.621487649999999</c:v>
                </c:pt>
                <c:pt idx="5258">
                  <c:v>-53.768423970000001</c:v>
                </c:pt>
                <c:pt idx="5259">
                  <c:v>-54.150019010000001</c:v>
                </c:pt>
                <c:pt idx="5260">
                  <c:v>-54.715958909999998</c:v>
                </c:pt>
                <c:pt idx="5261">
                  <c:v>-56.536274630000001</c:v>
                </c:pt>
                <c:pt idx="5262">
                  <c:v>-55.191863249999997</c:v>
                </c:pt>
                <c:pt idx="5263">
                  <c:v>-55.486030290000002</c:v>
                </c:pt>
                <c:pt idx="5264">
                  <c:v>-54.093648559999998</c:v>
                </c:pt>
                <c:pt idx="5265">
                  <c:v>-55.161730339999998</c:v>
                </c:pt>
                <c:pt idx="5266">
                  <c:v>-55.31426811</c:v>
                </c:pt>
                <c:pt idx="5267">
                  <c:v>-54.715717699999999</c:v>
                </c:pt>
                <c:pt idx="5268">
                  <c:v>-56.05377017</c:v>
                </c:pt>
                <c:pt idx="5269">
                  <c:v>-55.166404450000002</c:v>
                </c:pt>
                <c:pt idx="5270">
                  <c:v>-54.1005082</c:v>
                </c:pt>
                <c:pt idx="5271">
                  <c:v>-55.146675530000003</c:v>
                </c:pt>
                <c:pt idx="5272">
                  <c:v>-56.38746587</c:v>
                </c:pt>
                <c:pt idx="5273">
                  <c:v>-54.190327160000002</c:v>
                </c:pt>
                <c:pt idx="5274">
                  <c:v>-54.436953610000003</c:v>
                </c:pt>
                <c:pt idx="5275">
                  <c:v>-55.11763483</c:v>
                </c:pt>
                <c:pt idx="5276">
                  <c:v>-56.074118120000001</c:v>
                </c:pt>
                <c:pt idx="5277">
                  <c:v>-55.519112030000002</c:v>
                </c:pt>
                <c:pt idx="5278">
                  <c:v>-56.553503290000002</c:v>
                </c:pt>
                <c:pt idx="5279">
                  <c:v>-55.190076959999999</c:v>
                </c:pt>
                <c:pt idx="5280">
                  <c:v>-56.600181059999997</c:v>
                </c:pt>
                <c:pt idx="5281">
                  <c:v>-54.962808469999999</c:v>
                </c:pt>
                <c:pt idx="5282">
                  <c:v>-54.886868399999997</c:v>
                </c:pt>
                <c:pt idx="5283">
                  <c:v>-54.990014389999999</c:v>
                </c:pt>
                <c:pt idx="5284">
                  <c:v>-56.432520500000003</c:v>
                </c:pt>
                <c:pt idx="5285">
                  <c:v>-56.891533469999999</c:v>
                </c:pt>
                <c:pt idx="5286">
                  <c:v>-54.231939850000003</c:v>
                </c:pt>
                <c:pt idx="5287">
                  <c:v>-54.557740850000002</c:v>
                </c:pt>
                <c:pt idx="5288">
                  <c:v>-56.089632979999998</c:v>
                </c:pt>
                <c:pt idx="5289">
                  <c:v>-54.557777119999997</c:v>
                </c:pt>
                <c:pt idx="5290">
                  <c:v>-54.713188950000003</c:v>
                </c:pt>
                <c:pt idx="5291">
                  <c:v>-54.54355099</c:v>
                </c:pt>
                <c:pt idx="5292">
                  <c:v>-53.889798550000002</c:v>
                </c:pt>
                <c:pt idx="5293">
                  <c:v>-55.719793060000001</c:v>
                </c:pt>
                <c:pt idx="5294">
                  <c:v>-54.076778160000003</c:v>
                </c:pt>
                <c:pt idx="5295">
                  <c:v>-56.243821410000002</c:v>
                </c:pt>
                <c:pt idx="5296">
                  <c:v>-55.456385779999998</c:v>
                </c:pt>
                <c:pt idx="5297">
                  <c:v>-55.023103669999998</c:v>
                </c:pt>
                <c:pt idx="5298">
                  <c:v>-55.05927148</c:v>
                </c:pt>
                <c:pt idx="5299">
                  <c:v>-55.236038630000003</c:v>
                </c:pt>
                <c:pt idx="5300">
                  <c:v>-55.507007219999998</c:v>
                </c:pt>
                <c:pt idx="5301">
                  <c:v>-53.460233109999997</c:v>
                </c:pt>
                <c:pt idx="5302">
                  <c:v>-54.757329679999998</c:v>
                </c:pt>
                <c:pt idx="5303">
                  <c:v>-57.68571876</c:v>
                </c:pt>
                <c:pt idx="5304">
                  <c:v>-55.71489081</c:v>
                </c:pt>
                <c:pt idx="5305">
                  <c:v>-55.497809490000002</c:v>
                </c:pt>
                <c:pt idx="5306">
                  <c:v>-55.934437469999999</c:v>
                </c:pt>
                <c:pt idx="5307">
                  <c:v>-55.16036896</c:v>
                </c:pt>
                <c:pt idx="5308">
                  <c:v>-56.444129660000002</c:v>
                </c:pt>
                <c:pt idx="5309">
                  <c:v>-55.007568820000003</c:v>
                </c:pt>
                <c:pt idx="5310">
                  <c:v>-54.60477917</c:v>
                </c:pt>
                <c:pt idx="5311">
                  <c:v>-55.130114220000003</c:v>
                </c:pt>
                <c:pt idx="5312">
                  <c:v>-54.869756590000001</c:v>
                </c:pt>
                <c:pt idx="5313">
                  <c:v>-54.460441490000001</c:v>
                </c:pt>
                <c:pt idx="5314">
                  <c:v>-56.070117789999998</c:v>
                </c:pt>
                <c:pt idx="5315">
                  <c:v>-54.959533950000001</c:v>
                </c:pt>
                <c:pt idx="5316">
                  <c:v>-54.48152503</c:v>
                </c:pt>
                <c:pt idx="5317">
                  <c:v>-55.667179990000001</c:v>
                </c:pt>
                <c:pt idx="5318">
                  <c:v>-55.917692459999998</c:v>
                </c:pt>
                <c:pt idx="5319">
                  <c:v>-56.365079700000003</c:v>
                </c:pt>
                <c:pt idx="5320">
                  <c:v>-54.880829179999999</c:v>
                </c:pt>
                <c:pt idx="5321">
                  <c:v>-54.80280698</c:v>
                </c:pt>
                <c:pt idx="5322">
                  <c:v>-54.939626250000003</c:v>
                </c:pt>
                <c:pt idx="5323">
                  <c:v>-54.105375979999998</c:v>
                </c:pt>
                <c:pt idx="5324">
                  <c:v>-53.195531240000001</c:v>
                </c:pt>
                <c:pt idx="5325">
                  <c:v>-55.68537224</c:v>
                </c:pt>
                <c:pt idx="5326">
                  <c:v>-55.930013700000003</c:v>
                </c:pt>
                <c:pt idx="5327">
                  <c:v>-54.679762680000003</c:v>
                </c:pt>
                <c:pt idx="5328">
                  <c:v>-55.12189566</c:v>
                </c:pt>
                <c:pt idx="5329">
                  <c:v>-57.215042799999999</c:v>
                </c:pt>
                <c:pt idx="5330">
                  <c:v>-55.992482189999997</c:v>
                </c:pt>
                <c:pt idx="5331">
                  <c:v>-55.757817119999999</c:v>
                </c:pt>
                <c:pt idx="5332">
                  <c:v>-55.483917470000002</c:v>
                </c:pt>
                <c:pt idx="5333">
                  <c:v>-55.124913999999997</c:v>
                </c:pt>
                <c:pt idx="5334">
                  <c:v>-55.449621319999999</c:v>
                </c:pt>
                <c:pt idx="5335">
                  <c:v>-55.348476509999998</c:v>
                </c:pt>
                <c:pt idx="5336">
                  <c:v>-54.970951550000002</c:v>
                </c:pt>
                <c:pt idx="5337">
                  <c:v>-53.949693930000002</c:v>
                </c:pt>
                <c:pt idx="5338">
                  <c:v>-55.764927520000001</c:v>
                </c:pt>
                <c:pt idx="5339">
                  <c:v>-54.820028700000002</c:v>
                </c:pt>
                <c:pt idx="5340">
                  <c:v>-54.970342340000002</c:v>
                </c:pt>
                <c:pt idx="5341">
                  <c:v>-55.711738080000003</c:v>
                </c:pt>
                <c:pt idx="5342">
                  <c:v>-55.641363759999997</c:v>
                </c:pt>
                <c:pt idx="5343">
                  <c:v>-54.890281129999998</c:v>
                </c:pt>
                <c:pt idx="5344">
                  <c:v>-56.26809557</c:v>
                </c:pt>
                <c:pt idx="5345">
                  <c:v>-54.734414119999997</c:v>
                </c:pt>
                <c:pt idx="5346">
                  <c:v>-55.957265210000003</c:v>
                </c:pt>
                <c:pt idx="5347">
                  <c:v>-55.353251800000002</c:v>
                </c:pt>
                <c:pt idx="5348">
                  <c:v>-54.518386450000001</c:v>
                </c:pt>
                <c:pt idx="5349">
                  <c:v>-55.134147990000002</c:v>
                </c:pt>
                <c:pt idx="5350">
                  <c:v>-55.494141499999998</c:v>
                </c:pt>
                <c:pt idx="5351">
                  <c:v>-54.792311089999998</c:v>
                </c:pt>
                <c:pt idx="5352">
                  <c:v>-56.203983319999999</c:v>
                </c:pt>
                <c:pt idx="5353">
                  <c:v>-56.836522850000001</c:v>
                </c:pt>
                <c:pt idx="5354">
                  <c:v>-55.735458219999998</c:v>
                </c:pt>
                <c:pt idx="5355">
                  <c:v>-53.944566719999997</c:v>
                </c:pt>
                <c:pt idx="5356">
                  <c:v>-50.682070930000002</c:v>
                </c:pt>
                <c:pt idx="5357">
                  <c:v>-56.456132779999997</c:v>
                </c:pt>
                <c:pt idx="5358">
                  <c:v>-56.885888110000003</c:v>
                </c:pt>
                <c:pt idx="5359">
                  <c:v>-55.83420607</c:v>
                </c:pt>
                <c:pt idx="5360">
                  <c:v>-57.470336410000002</c:v>
                </c:pt>
                <c:pt idx="5361">
                  <c:v>-55.47120571</c:v>
                </c:pt>
                <c:pt idx="5362">
                  <c:v>-55.457836190000002</c:v>
                </c:pt>
                <c:pt idx="5363">
                  <c:v>-55.821102330000002</c:v>
                </c:pt>
                <c:pt idx="5364">
                  <c:v>-54.669373980000003</c:v>
                </c:pt>
                <c:pt idx="5365">
                  <c:v>-55.760039149999997</c:v>
                </c:pt>
                <c:pt idx="5366">
                  <c:v>-53.977788680000003</c:v>
                </c:pt>
                <c:pt idx="5367">
                  <c:v>-57.933694869999997</c:v>
                </c:pt>
                <c:pt idx="5368">
                  <c:v>-55.009938439999999</c:v>
                </c:pt>
                <c:pt idx="5369">
                  <c:v>-56.630037469999998</c:v>
                </c:pt>
                <c:pt idx="5370">
                  <c:v>-55.164190339999998</c:v>
                </c:pt>
                <c:pt idx="5371">
                  <c:v>-55.180705199999998</c:v>
                </c:pt>
                <c:pt idx="5372">
                  <c:v>-56.458984379999997</c:v>
                </c:pt>
                <c:pt idx="5373">
                  <c:v>-55.279376890000002</c:v>
                </c:pt>
                <c:pt idx="5374">
                  <c:v>-55.515837150000003</c:v>
                </c:pt>
                <c:pt idx="5375">
                  <c:v>-56.39876117</c:v>
                </c:pt>
                <c:pt idx="5376">
                  <c:v>-55.640574239999999</c:v>
                </c:pt>
                <c:pt idx="5377">
                  <c:v>-56.256852260000002</c:v>
                </c:pt>
                <c:pt idx="5378">
                  <c:v>-55.206107060000001</c:v>
                </c:pt>
                <c:pt idx="5379">
                  <c:v>-55.623339649999998</c:v>
                </c:pt>
                <c:pt idx="5380">
                  <c:v>-54.989061370000002</c:v>
                </c:pt>
                <c:pt idx="5381">
                  <c:v>-55.606504020000003</c:v>
                </c:pt>
                <c:pt idx="5382">
                  <c:v>-55.701103340000003</c:v>
                </c:pt>
                <c:pt idx="5383">
                  <c:v>-56.071606520000003</c:v>
                </c:pt>
                <c:pt idx="5384">
                  <c:v>-56.255837900000003</c:v>
                </c:pt>
                <c:pt idx="5385">
                  <c:v>-56.038554820000002</c:v>
                </c:pt>
                <c:pt idx="5386">
                  <c:v>-57.727854970000003</c:v>
                </c:pt>
                <c:pt idx="5387">
                  <c:v>-55.470263439999997</c:v>
                </c:pt>
                <c:pt idx="5388">
                  <c:v>-55.887342289999999</c:v>
                </c:pt>
                <c:pt idx="5389">
                  <c:v>-54.869401009999997</c:v>
                </c:pt>
                <c:pt idx="5390">
                  <c:v>-56.043936760000001</c:v>
                </c:pt>
                <c:pt idx="5391">
                  <c:v>-55.512289170000003</c:v>
                </c:pt>
                <c:pt idx="5392">
                  <c:v>-56.674684640000002</c:v>
                </c:pt>
                <c:pt idx="5393">
                  <c:v>-55.344084950000003</c:v>
                </c:pt>
                <c:pt idx="5394">
                  <c:v>-55.795697539999999</c:v>
                </c:pt>
                <c:pt idx="5395">
                  <c:v>-56.043696099999998</c:v>
                </c:pt>
                <c:pt idx="5396">
                  <c:v>-57.20667735</c:v>
                </c:pt>
                <c:pt idx="5397">
                  <c:v>-56.775419759999998</c:v>
                </c:pt>
                <c:pt idx="5398">
                  <c:v>-55.377602070000002</c:v>
                </c:pt>
                <c:pt idx="5399">
                  <c:v>-57.191638279999999</c:v>
                </c:pt>
                <c:pt idx="5400">
                  <c:v>-56.119632459999998</c:v>
                </c:pt>
                <c:pt idx="5401">
                  <c:v>-55.68614788</c:v>
                </c:pt>
                <c:pt idx="5402">
                  <c:v>-54.048171240000002</c:v>
                </c:pt>
                <c:pt idx="5403">
                  <c:v>-55.82969868</c:v>
                </c:pt>
                <c:pt idx="5404">
                  <c:v>-55.194183430000002</c:v>
                </c:pt>
                <c:pt idx="5405">
                  <c:v>-55.815566359999998</c:v>
                </c:pt>
                <c:pt idx="5406">
                  <c:v>-56.3409251</c:v>
                </c:pt>
                <c:pt idx="5407">
                  <c:v>-56.087600729999998</c:v>
                </c:pt>
                <c:pt idx="5408">
                  <c:v>-55.981766190000002</c:v>
                </c:pt>
                <c:pt idx="5409">
                  <c:v>-57.28211718</c:v>
                </c:pt>
                <c:pt idx="5410">
                  <c:v>-56.232871400000001</c:v>
                </c:pt>
                <c:pt idx="5411">
                  <c:v>-56.398609260000001</c:v>
                </c:pt>
                <c:pt idx="5412">
                  <c:v>-56.305199620000003</c:v>
                </c:pt>
                <c:pt idx="5413">
                  <c:v>-55.792748709999998</c:v>
                </c:pt>
                <c:pt idx="5414">
                  <c:v>-55.237673020000003</c:v>
                </c:pt>
                <c:pt idx="5415">
                  <c:v>-55.964777050000002</c:v>
                </c:pt>
                <c:pt idx="5416">
                  <c:v>-55.685668249999999</c:v>
                </c:pt>
                <c:pt idx="5417">
                  <c:v>-55.170529930000001</c:v>
                </c:pt>
                <c:pt idx="5418">
                  <c:v>-56.953634999999998</c:v>
                </c:pt>
                <c:pt idx="5419">
                  <c:v>-55.809137900000003</c:v>
                </c:pt>
                <c:pt idx="5420">
                  <c:v>-54.812908419999999</c:v>
                </c:pt>
                <c:pt idx="5421">
                  <c:v>-56.349858189999999</c:v>
                </c:pt>
                <c:pt idx="5422">
                  <c:v>-56.257526990000002</c:v>
                </c:pt>
                <c:pt idx="5423">
                  <c:v>-55.951780800000002</c:v>
                </c:pt>
                <c:pt idx="5424">
                  <c:v>-56.262114080000003</c:v>
                </c:pt>
                <c:pt idx="5425">
                  <c:v>-57.170556929999996</c:v>
                </c:pt>
                <c:pt idx="5426">
                  <c:v>-58.254095399999997</c:v>
                </c:pt>
                <c:pt idx="5427">
                  <c:v>-56.086785220000003</c:v>
                </c:pt>
                <c:pt idx="5428">
                  <c:v>-57.118236320000001</c:v>
                </c:pt>
                <c:pt idx="5429">
                  <c:v>-55.895690979999998</c:v>
                </c:pt>
                <c:pt idx="5430">
                  <c:v>-55.433807369999997</c:v>
                </c:pt>
                <c:pt idx="5431">
                  <c:v>-57.385447890000002</c:v>
                </c:pt>
                <c:pt idx="5432">
                  <c:v>-55.19527128</c:v>
                </c:pt>
                <c:pt idx="5433">
                  <c:v>-56.101022630000003</c:v>
                </c:pt>
                <c:pt idx="5434">
                  <c:v>-56.877859620000002</c:v>
                </c:pt>
                <c:pt idx="5435">
                  <c:v>-55.57862317</c:v>
                </c:pt>
                <c:pt idx="5436">
                  <c:v>-56.098518499999997</c:v>
                </c:pt>
                <c:pt idx="5437">
                  <c:v>-55.621913470000003</c:v>
                </c:pt>
                <c:pt idx="5438">
                  <c:v>-56.434347529999997</c:v>
                </c:pt>
                <c:pt idx="5439">
                  <c:v>-55.981920299999999</c:v>
                </c:pt>
                <c:pt idx="5440">
                  <c:v>-55.466161880000001</c:v>
                </c:pt>
                <c:pt idx="5441">
                  <c:v>-54.446630540000001</c:v>
                </c:pt>
                <c:pt idx="5442">
                  <c:v>-55.45418643</c:v>
                </c:pt>
                <c:pt idx="5443">
                  <c:v>-56.180324810000002</c:v>
                </c:pt>
                <c:pt idx="5444">
                  <c:v>-56.723949339999997</c:v>
                </c:pt>
                <c:pt idx="5445">
                  <c:v>-56.102886249999997</c:v>
                </c:pt>
                <c:pt idx="5446">
                  <c:v>-55.267256789999998</c:v>
                </c:pt>
                <c:pt idx="5447">
                  <c:v>-55.623626309999999</c:v>
                </c:pt>
                <c:pt idx="5448">
                  <c:v>-57.139437540000003</c:v>
                </c:pt>
                <c:pt idx="5449">
                  <c:v>-55.385700659999998</c:v>
                </c:pt>
                <c:pt idx="5450">
                  <c:v>-55.591065100000002</c:v>
                </c:pt>
                <c:pt idx="5451">
                  <c:v>-54.91142146</c:v>
                </c:pt>
                <c:pt idx="5452">
                  <c:v>-56.702520509999999</c:v>
                </c:pt>
                <c:pt idx="5453">
                  <c:v>-54.975188350000003</c:v>
                </c:pt>
                <c:pt idx="5454">
                  <c:v>-55.746788379999998</c:v>
                </c:pt>
                <c:pt idx="5455">
                  <c:v>-56.752666619999999</c:v>
                </c:pt>
                <c:pt idx="5456">
                  <c:v>-57.426676319999999</c:v>
                </c:pt>
                <c:pt idx="5457">
                  <c:v>-57.117346259999998</c:v>
                </c:pt>
                <c:pt idx="5458">
                  <c:v>-56.205828330000003</c:v>
                </c:pt>
                <c:pt idx="5459">
                  <c:v>-57.167459010000002</c:v>
                </c:pt>
                <c:pt idx="5460">
                  <c:v>-55.931383029999999</c:v>
                </c:pt>
                <c:pt idx="5461">
                  <c:v>-55.376619359999999</c:v>
                </c:pt>
                <c:pt idx="5462">
                  <c:v>-55.031637089999997</c:v>
                </c:pt>
                <c:pt idx="5463">
                  <c:v>-55.71470686</c:v>
                </c:pt>
                <c:pt idx="5464">
                  <c:v>-55.764079389999999</c:v>
                </c:pt>
                <c:pt idx="5465">
                  <c:v>-56.595849170000001</c:v>
                </c:pt>
                <c:pt idx="5466">
                  <c:v>-55.716056100000003</c:v>
                </c:pt>
                <c:pt idx="5467">
                  <c:v>-56.724610810000001</c:v>
                </c:pt>
                <c:pt idx="5468">
                  <c:v>-55.45291503</c:v>
                </c:pt>
                <c:pt idx="5469">
                  <c:v>-55.143004830000002</c:v>
                </c:pt>
                <c:pt idx="5470">
                  <c:v>-56.597286650000001</c:v>
                </c:pt>
                <c:pt idx="5471">
                  <c:v>-54.865780170000001</c:v>
                </c:pt>
                <c:pt idx="5472">
                  <c:v>-55.633115859999997</c:v>
                </c:pt>
                <c:pt idx="5473">
                  <c:v>-56.40361025</c:v>
                </c:pt>
                <c:pt idx="5474">
                  <c:v>-55.277454239999997</c:v>
                </c:pt>
                <c:pt idx="5475">
                  <c:v>-56.037423439999998</c:v>
                </c:pt>
                <c:pt idx="5476">
                  <c:v>-56.177869360000003</c:v>
                </c:pt>
                <c:pt idx="5477">
                  <c:v>-55.326401400000002</c:v>
                </c:pt>
                <c:pt idx="5478">
                  <c:v>-56.268527939999998</c:v>
                </c:pt>
                <c:pt idx="5479">
                  <c:v>-57.136785949999997</c:v>
                </c:pt>
                <c:pt idx="5480">
                  <c:v>-56.79195962</c:v>
                </c:pt>
                <c:pt idx="5481">
                  <c:v>-56.944842020000003</c:v>
                </c:pt>
                <c:pt idx="5482">
                  <c:v>-56.079744009999999</c:v>
                </c:pt>
                <c:pt idx="5483">
                  <c:v>-55.768733220000001</c:v>
                </c:pt>
                <c:pt idx="5484">
                  <c:v>-57.256252060000001</c:v>
                </c:pt>
                <c:pt idx="5485">
                  <c:v>-56.374362740000002</c:v>
                </c:pt>
                <c:pt idx="5486">
                  <c:v>-55.69622828</c:v>
                </c:pt>
                <c:pt idx="5487">
                  <c:v>-57.364552400000001</c:v>
                </c:pt>
                <c:pt idx="5488">
                  <c:v>-57.302966779999998</c:v>
                </c:pt>
                <c:pt idx="5489">
                  <c:v>-55.428702209999997</c:v>
                </c:pt>
                <c:pt idx="5490">
                  <c:v>-57.445819800000002</c:v>
                </c:pt>
                <c:pt idx="5491">
                  <c:v>-55.648261869999999</c:v>
                </c:pt>
                <c:pt idx="5492">
                  <c:v>-56.823404369999999</c:v>
                </c:pt>
                <c:pt idx="5493">
                  <c:v>-57.03901243</c:v>
                </c:pt>
                <c:pt idx="5494">
                  <c:v>-55.893789599999998</c:v>
                </c:pt>
                <c:pt idx="5495">
                  <c:v>-56.805729929999998</c:v>
                </c:pt>
                <c:pt idx="5496">
                  <c:v>-55.942373590000003</c:v>
                </c:pt>
                <c:pt idx="5497">
                  <c:v>-55.33624141</c:v>
                </c:pt>
                <c:pt idx="5498">
                  <c:v>-56.201102540000001</c:v>
                </c:pt>
                <c:pt idx="5499">
                  <c:v>-57.703715350000003</c:v>
                </c:pt>
                <c:pt idx="5500">
                  <c:v>-54.375604199999998</c:v>
                </c:pt>
                <c:pt idx="5501">
                  <c:v>-56.031849919999999</c:v>
                </c:pt>
                <c:pt idx="5502">
                  <c:v>-55.925697630000002</c:v>
                </c:pt>
                <c:pt idx="5503">
                  <c:v>-55.534975340000003</c:v>
                </c:pt>
                <c:pt idx="5504">
                  <c:v>-55.505374779999997</c:v>
                </c:pt>
                <c:pt idx="5505">
                  <c:v>-55.758320310000002</c:v>
                </c:pt>
                <c:pt idx="5506">
                  <c:v>-56.35670803</c:v>
                </c:pt>
                <c:pt idx="5507">
                  <c:v>-57.421034249999998</c:v>
                </c:pt>
                <c:pt idx="5508">
                  <c:v>-56.522995270000003</c:v>
                </c:pt>
                <c:pt idx="5509">
                  <c:v>-57.333903300000003</c:v>
                </c:pt>
                <c:pt idx="5510">
                  <c:v>-55.890829789999998</c:v>
                </c:pt>
                <c:pt idx="5511">
                  <c:v>-56.618414399999999</c:v>
                </c:pt>
                <c:pt idx="5512">
                  <c:v>-57.150089250000001</c:v>
                </c:pt>
                <c:pt idx="5513">
                  <c:v>-56.669537409999997</c:v>
                </c:pt>
                <c:pt idx="5514">
                  <c:v>-54.715640559999997</c:v>
                </c:pt>
                <c:pt idx="5515">
                  <c:v>-56.202417629999999</c:v>
                </c:pt>
                <c:pt idx="5516">
                  <c:v>-55.923585350000003</c:v>
                </c:pt>
                <c:pt idx="5517">
                  <c:v>-56.590315439999998</c:v>
                </c:pt>
                <c:pt idx="5518">
                  <c:v>-56.38656314</c:v>
                </c:pt>
                <c:pt idx="5519">
                  <c:v>-56.89966433</c:v>
                </c:pt>
                <c:pt idx="5520">
                  <c:v>-55.627017010000003</c:v>
                </c:pt>
                <c:pt idx="5521">
                  <c:v>-55.488374120000003</c:v>
                </c:pt>
                <c:pt idx="5522">
                  <c:v>-55.633772579999999</c:v>
                </c:pt>
                <c:pt idx="5523">
                  <c:v>-56.815559569999998</c:v>
                </c:pt>
                <c:pt idx="5524">
                  <c:v>-57.467768769999999</c:v>
                </c:pt>
                <c:pt idx="5525">
                  <c:v>-55.748735940000003</c:v>
                </c:pt>
                <c:pt idx="5526">
                  <c:v>-56.432574109999997</c:v>
                </c:pt>
                <c:pt idx="5527">
                  <c:v>-56.668904120000001</c:v>
                </c:pt>
                <c:pt idx="5528">
                  <c:v>-57.936623859999997</c:v>
                </c:pt>
                <c:pt idx="5529">
                  <c:v>-57.333392879999998</c:v>
                </c:pt>
                <c:pt idx="5530">
                  <c:v>-56.111159170000001</c:v>
                </c:pt>
                <c:pt idx="5531">
                  <c:v>-56.460722539999999</c:v>
                </c:pt>
                <c:pt idx="5532">
                  <c:v>-57.46446985</c:v>
                </c:pt>
                <c:pt idx="5533">
                  <c:v>-56.403617730000001</c:v>
                </c:pt>
                <c:pt idx="5534">
                  <c:v>-56.330670499999997</c:v>
                </c:pt>
                <c:pt idx="5535">
                  <c:v>-57.051866699999998</c:v>
                </c:pt>
                <c:pt idx="5536">
                  <c:v>-55.597054839999998</c:v>
                </c:pt>
                <c:pt idx="5537">
                  <c:v>-55.305827870000002</c:v>
                </c:pt>
                <c:pt idx="5538">
                  <c:v>-55.923862939999999</c:v>
                </c:pt>
                <c:pt idx="5539">
                  <c:v>-56.648710299999998</c:v>
                </c:pt>
                <c:pt idx="5540">
                  <c:v>-56.048780200000003</c:v>
                </c:pt>
                <c:pt idx="5541">
                  <c:v>-56.220404430000002</c:v>
                </c:pt>
                <c:pt idx="5542">
                  <c:v>-57.255936599999998</c:v>
                </c:pt>
                <c:pt idx="5543">
                  <c:v>-56.5435169</c:v>
                </c:pt>
                <c:pt idx="5544">
                  <c:v>-55.897897700000001</c:v>
                </c:pt>
                <c:pt idx="5545">
                  <c:v>-56.077334729999997</c:v>
                </c:pt>
                <c:pt idx="5546">
                  <c:v>-54.810864379999998</c:v>
                </c:pt>
                <c:pt idx="5547">
                  <c:v>-55.168958289999999</c:v>
                </c:pt>
                <c:pt idx="5548">
                  <c:v>-56.078006029999997</c:v>
                </c:pt>
                <c:pt idx="5549">
                  <c:v>-55.245489859999999</c:v>
                </c:pt>
                <c:pt idx="5550">
                  <c:v>-55.924275950000002</c:v>
                </c:pt>
                <c:pt idx="5551">
                  <c:v>-55.410752170000002</c:v>
                </c:pt>
                <c:pt idx="5552">
                  <c:v>-56.109024230000003</c:v>
                </c:pt>
                <c:pt idx="5553">
                  <c:v>-55.303621659999997</c:v>
                </c:pt>
                <c:pt idx="5554">
                  <c:v>-56.389064240000003</c:v>
                </c:pt>
                <c:pt idx="5555">
                  <c:v>-54.335948600000002</c:v>
                </c:pt>
                <c:pt idx="5556">
                  <c:v>-57.611944430000001</c:v>
                </c:pt>
                <c:pt idx="5557">
                  <c:v>-57.195193889999999</c:v>
                </c:pt>
                <c:pt idx="5558">
                  <c:v>-55.319511040000002</c:v>
                </c:pt>
                <c:pt idx="5559">
                  <c:v>-55.738450270000001</c:v>
                </c:pt>
                <c:pt idx="5560">
                  <c:v>-55.918258489999999</c:v>
                </c:pt>
                <c:pt idx="5561">
                  <c:v>-57.146512029999997</c:v>
                </c:pt>
                <c:pt idx="5562">
                  <c:v>-56.52700445</c:v>
                </c:pt>
                <c:pt idx="5563">
                  <c:v>-56.400184369999998</c:v>
                </c:pt>
                <c:pt idx="5564">
                  <c:v>-57.810197809999998</c:v>
                </c:pt>
                <c:pt idx="5565">
                  <c:v>-56.864547309999999</c:v>
                </c:pt>
                <c:pt idx="5566">
                  <c:v>-56.492691880000002</c:v>
                </c:pt>
                <c:pt idx="5567">
                  <c:v>-56.49685539</c:v>
                </c:pt>
                <c:pt idx="5568">
                  <c:v>-55.476937970000002</c:v>
                </c:pt>
                <c:pt idx="5569">
                  <c:v>-55.12799468</c:v>
                </c:pt>
                <c:pt idx="5570">
                  <c:v>-57.17193623</c:v>
                </c:pt>
                <c:pt idx="5571">
                  <c:v>-56.723379960000003</c:v>
                </c:pt>
                <c:pt idx="5572">
                  <c:v>-56.728710100000001</c:v>
                </c:pt>
                <c:pt idx="5573">
                  <c:v>-58.56952708</c:v>
                </c:pt>
                <c:pt idx="5574">
                  <c:v>-56.556193110000002</c:v>
                </c:pt>
                <c:pt idx="5575">
                  <c:v>-54.675917390000002</c:v>
                </c:pt>
                <c:pt idx="5576">
                  <c:v>-57.50736809</c:v>
                </c:pt>
                <c:pt idx="5577">
                  <c:v>-57.443805429999998</c:v>
                </c:pt>
                <c:pt idx="5578">
                  <c:v>-55.9485344</c:v>
                </c:pt>
                <c:pt idx="5579">
                  <c:v>-56.053986569999999</c:v>
                </c:pt>
                <c:pt idx="5580">
                  <c:v>-55.809540630000001</c:v>
                </c:pt>
                <c:pt idx="5581">
                  <c:v>-57.631138290000003</c:v>
                </c:pt>
                <c:pt idx="5582">
                  <c:v>-57.047032520000002</c:v>
                </c:pt>
                <c:pt idx="5583">
                  <c:v>-55.26466439</c:v>
                </c:pt>
                <c:pt idx="5584">
                  <c:v>-55.915944009999997</c:v>
                </c:pt>
                <c:pt idx="5585">
                  <c:v>-57.305042649999997</c:v>
                </c:pt>
                <c:pt idx="5586">
                  <c:v>-56.217657279999997</c:v>
                </c:pt>
                <c:pt idx="5587">
                  <c:v>-55.584880859999998</c:v>
                </c:pt>
                <c:pt idx="5588">
                  <c:v>-54.53084527</c:v>
                </c:pt>
                <c:pt idx="5589">
                  <c:v>-56.206203619999997</c:v>
                </c:pt>
                <c:pt idx="5590">
                  <c:v>-56.516337610000001</c:v>
                </c:pt>
                <c:pt idx="5591">
                  <c:v>-55.987110430000001</c:v>
                </c:pt>
                <c:pt idx="5592">
                  <c:v>-56.285731159999997</c:v>
                </c:pt>
                <c:pt idx="5593">
                  <c:v>-56.46628707</c:v>
                </c:pt>
                <c:pt idx="5594">
                  <c:v>-57.844043339999999</c:v>
                </c:pt>
                <c:pt idx="5595">
                  <c:v>-55.168808769999998</c:v>
                </c:pt>
                <c:pt idx="5596">
                  <c:v>-56.808225399999998</c:v>
                </c:pt>
                <c:pt idx="5597">
                  <c:v>-55.818709810000001</c:v>
                </c:pt>
                <c:pt idx="5598">
                  <c:v>-56.436572480000002</c:v>
                </c:pt>
                <c:pt idx="5599">
                  <c:v>-55.291417080000002</c:v>
                </c:pt>
                <c:pt idx="5600">
                  <c:v>-55.632802529999999</c:v>
                </c:pt>
                <c:pt idx="5601">
                  <c:v>-57.083377810000002</c:v>
                </c:pt>
                <c:pt idx="5602">
                  <c:v>-57.02338855</c:v>
                </c:pt>
                <c:pt idx="5603">
                  <c:v>-58.427494959999997</c:v>
                </c:pt>
                <c:pt idx="5604">
                  <c:v>-56.127322579999998</c:v>
                </c:pt>
                <c:pt idx="5605">
                  <c:v>-57.556648889999998</c:v>
                </c:pt>
                <c:pt idx="5606">
                  <c:v>-56.415449170000002</c:v>
                </c:pt>
                <c:pt idx="5607">
                  <c:v>-56.247588960000002</c:v>
                </c:pt>
                <c:pt idx="5608">
                  <c:v>-56.80442094</c:v>
                </c:pt>
                <c:pt idx="5609">
                  <c:v>-57.623433130000002</c:v>
                </c:pt>
                <c:pt idx="5610">
                  <c:v>-55.937637760000001</c:v>
                </c:pt>
                <c:pt idx="5611">
                  <c:v>-57.22179216</c:v>
                </c:pt>
                <c:pt idx="5612">
                  <c:v>-55.48436667</c:v>
                </c:pt>
                <c:pt idx="5613">
                  <c:v>-56.386301949999996</c:v>
                </c:pt>
                <c:pt idx="5614">
                  <c:v>-56.405760520000001</c:v>
                </c:pt>
                <c:pt idx="5615">
                  <c:v>-57.283764959999999</c:v>
                </c:pt>
                <c:pt idx="5616">
                  <c:v>-57.45559823</c:v>
                </c:pt>
                <c:pt idx="5617">
                  <c:v>-56.06068965</c:v>
                </c:pt>
                <c:pt idx="5618">
                  <c:v>-56.834546619999998</c:v>
                </c:pt>
                <c:pt idx="5619">
                  <c:v>-56.143437949999999</c:v>
                </c:pt>
                <c:pt idx="5620">
                  <c:v>-55.923541839999999</c:v>
                </c:pt>
                <c:pt idx="5621">
                  <c:v>-55.94362709</c:v>
                </c:pt>
                <c:pt idx="5622">
                  <c:v>-56.235111420000003</c:v>
                </c:pt>
                <c:pt idx="5623">
                  <c:v>-56.218641169999998</c:v>
                </c:pt>
                <c:pt idx="5624">
                  <c:v>-56.244603599999998</c:v>
                </c:pt>
                <c:pt idx="5625">
                  <c:v>-57.313854929999998</c:v>
                </c:pt>
                <c:pt idx="5626">
                  <c:v>-55.937920949999999</c:v>
                </c:pt>
                <c:pt idx="5627">
                  <c:v>-56.046091619999999</c:v>
                </c:pt>
                <c:pt idx="5628">
                  <c:v>-56.356898530000002</c:v>
                </c:pt>
                <c:pt idx="5629">
                  <c:v>-58.199846469999997</c:v>
                </c:pt>
                <c:pt idx="5630">
                  <c:v>-56.049265650000002</c:v>
                </c:pt>
                <c:pt idx="5631">
                  <c:v>-57.140487950000001</c:v>
                </c:pt>
                <c:pt idx="5632">
                  <c:v>-55.753822040000003</c:v>
                </c:pt>
                <c:pt idx="5633">
                  <c:v>-55.301317539999999</c:v>
                </c:pt>
                <c:pt idx="5634">
                  <c:v>-57.297907809999998</c:v>
                </c:pt>
                <c:pt idx="5635">
                  <c:v>-55.506304149999998</c:v>
                </c:pt>
                <c:pt idx="5636">
                  <c:v>-56.821642670000003</c:v>
                </c:pt>
                <c:pt idx="5637">
                  <c:v>-58.910704469999999</c:v>
                </c:pt>
                <c:pt idx="5638">
                  <c:v>-55.75705619</c:v>
                </c:pt>
                <c:pt idx="5639">
                  <c:v>-56.94385784</c:v>
                </c:pt>
                <c:pt idx="5640">
                  <c:v>-57.425162200000003</c:v>
                </c:pt>
                <c:pt idx="5641">
                  <c:v>-58.072369549999998</c:v>
                </c:pt>
                <c:pt idx="5642">
                  <c:v>-56.421781340000003</c:v>
                </c:pt>
                <c:pt idx="5643">
                  <c:v>-55.444349870000003</c:v>
                </c:pt>
                <c:pt idx="5644">
                  <c:v>-57.361494810000003</c:v>
                </c:pt>
                <c:pt idx="5645">
                  <c:v>-56.864810820000002</c:v>
                </c:pt>
                <c:pt idx="5646">
                  <c:v>-58.182367020000001</c:v>
                </c:pt>
                <c:pt idx="5647">
                  <c:v>-56.681130160000002</c:v>
                </c:pt>
                <c:pt idx="5648">
                  <c:v>-57.638741590000002</c:v>
                </c:pt>
                <c:pt idx="5649">
                  <c:v>-56.817883620000003</c:v>
                </c:pt>
                <c:pt idx="5650">
                  <c:v>-57.004859179999997</c:v>
                </c:pt>
                <c:pt idx="5651">
                  <c:v>-56.168645210000001</c:v>
                </c:pt>
                <c:pt idx="5652">
                  <c:v>-57.9017585</c:v>
                </c:pt>
                <c:pt idx="5653">
                  <c:v>-57.995071060000001</c:v>
                </c:pt>
                <c:pt idx="5654">
                  <c:v>-56.511149260000003</c:v>
                </c:pt>
                <c:pt idx="5655">
                  <c:v>-57.590935160000001</c:v>
                </c:pt>
                <c:pt idx="5656">
                  <c:v>-57.175378549999998</c:v>
                </c:pt>
                <c:pt idx="5657">
                  <c:v>-56.74569786</c:v>
                </c:pt>
                <c:pt idx="5658">
                  <c:v>-56.365605340000002</c:v>
                </c:pt>
                <c:pt idx="5659">
                  <c:v>-57.743747110000001</c:v>
                </c:pt>
                <c:pt idx="5660">
                  <c:v>-58.137303869999997</c:v>
                </c:pt>
                <c:pt idx="5661">
                  <c:v>-55.874023880000003</c:v>
                </c:pt>
                <c:pt idx="5662">
                  <c:v>-56.402471300000002</c:v>
                </c:pt>
                <c:pt idx="5663">
                  <c:v>-57.15588992</c:v>
                </c:pt>
                <c:pt idx="5664">
                  <c:v>-58.843835179999999</c:v>
                </c:pt>
                <c:pt idx="5665">
                  <c:v>-57.125699539999999</c:v>
                </c:pt>
                <c:pt idx="5666">
                  <c:v>-55.6072597</c:v>
                </c:pt>
                <c:pt idx="5667">
                  <c:v>-56.24655241</c:v>
                </c:pt>
                <c:pt idx="5668">
                  <c:v>-57.376455989999997</c:v>
                </c:pt>
                <c:pt idx="5669">
                  <c:v>-57.017574189999998</c:v>
                </c:pt>
                <c:pt idx="5670">
                  <c:v>-56.557985000000002</c:v>
                </c:pt>
                <c:pt idx="5671">
                  <c:v>-57.286225020000003</c:v>
                </c:pt>
                <c:pt idx="5672">
                  <c:v>-56.368711560000001</c:v>
                </c:pt>
                <c:pt idx="5673">
                  <c:v>-56.743890229999998</c:v>
                </c:pt>
                <c:pt idx="5674">
                  <c:v>-58.067808650000003</c:v>
                </c:pt>
                <c:pt idx="5675">
                  <c:v>-56.676628839999999</c:v>
                </c:pt>
                <c:pt idx="5676">
                  <c:v>-57.357975140000001</c:v>
                </c:pt>
                <c:pt idx="5677">
                  <c:v>-56.431931769999998</c:v>
                </c:pt>
                <c:pt idx="5678">
                  <c:v>-57.748575989999999</c:v>
                </c:pt>
                <c:pt idx="5679">
                  <c:v>-57.577244530000002</c:v>
                </c:pt>
                <c:pt idx="5680">
                  <c:v>-56.975570859999998</c:v>
                </c:pt>
                <c:pt idx="5681">
                  <c:v>-57.344408250000001</c:v>
                </c:pt>
                <c:pt idx="5682">
                  <c:v>-57.963080349999998</c:v>
                </c:pt>
                <c:pt idx="5683">
                  <c:v>-57.558120719999998</c:v>
                </c:pt>
                <c:pt idx="5684">
                  <c:v>-55.887817720000001</c:v>
                </c:pt>
                <c:pt idx="5685">
                  <c:v>-57.164595759999997</c:v>
                </c:pt>
                <c:pt idx="5686">
                  <c:v>-58.195385899999998</c:v>
                </c:pt>
                <c:pt idx="5687">
                  <c:v>-57.499112840000002</c:v>
                </c:pt>
                <c:pt idx="5688">
                  <c:v>-56.69893098</c:v>
                </c:pt>
                <c:pt idx="5689">
                  <c:v>-56.820513740000003</c:v>
                </c:pt>
                <c:pt idx="5690">
                  <c:v>-56.960568819999999</c:v>
                </c:pt>
                <c:pt idx="5691">
                  <c:v>-56.683009749999997</c:v>
                </c:pt>
                <c:pt idx="5692">
                  <c:v>-57.274333059999996</c:v>
                </c:pt>
                <c:pt idx="5693">
                  <c:v>-55.867989389999998</c:v>
                </c:pt>
                <c:pt idx="5694">
                  <c:v>-57.624643079999998</c:v>
                </c:pt>
                <c:pt idx="5695">
                  <c:v>-57.424098700000002</c:v>
                </c:pt>
                <c:pt idx="5696">
                  <c:v>-55.926657910000003</c:v>
                </c:pt>
                <c:pt idx="5697">
                  <c:v>-55.813197250000002</c:v>
                </c:pt>
                <c:pt idx="5698">
                  <c:v>-55.943068230000002</c:v>
                </c:pt>
                <c:pt idx="5699">
                  <c:v>-55.877034639999998</c:v>
                </c:pt>
                <c:pt idx="5700">
                  <c:v>-55.820336079999997</c:v>
                </c:pt>
                <c:pt idx="5701">
                  <c:v>-56.341477400000002</c:v>
                </c:pt>
                <c:pt idx="5702">
                  <c:v>-58.524387429999997</c:v>
                </c:pt>
                <c:pt idx="5703">
                  <c:v>-57.491404760000002</c:v>
                </c:pt>
                <c:pt idx="5704">
                  <c:v>-55.663054860000003</c:v>
                </c:pt>
                <c:pt idx="5705">
                  <c:v>-55.896473960000002</c:v>
                </c:pt>
                <c:pt idx="5706">
                  <c:v>-56.390442360000002</c:v>
                </c:pt>
                <c:pt idx="5707">
                  <c:v>-55.737599410000001</c:v>
                </c:pt>
                <c:pt idx="5708">
                  <c:v>-56.835039379999998</c:v>
                </c:pt>
                <c:pt idx="5709">
                  <c:v>-56.461403599999997</c:v>
                </c:pt>
                <c:pt idx="5710">
                  <c:v>-56.99094599</c:v>
                </c:pt>
                <c:pt idx="5711">
                  <c:v>-57.487100910000002</c:v>
                </c:pt>
                <c:pt idx="5712">
                  <c:v>-57.468167970000003</c:v>
                </c:pt>
                <c:pt idx="5713">
                  <c:v>-56.681520200000001</c:v>
                </c:pt>
                <c:pt idx="5714">
                  <c:v>-55.567602559999997</c:v>
                </c:pt>
                <c:pt idx="5715">
                  <c:v>-57.436497670000001</c:v>
                </c:pt>
                <c:pt idx="5716">
                  <c:v>-57.020022150000003</c:v>
                </c:pt>
                <c:pt idx="5717">
                  <c:v>-55.598049520000004</c:v>
                </c:pt>
                <c:pt idx="5718">
                  <c:v>-54.834794000000002</c:v>
                </c:pt>
                <c:pt idx="5719">
                  <c:v>-55.703255030000001</c:v>
                </c:pt>
                <c:pt idx="5720">
                  <c:v>-53.940824429999999</c:v>
                </c:pt>
                <c:pt idx="5721">
                  <c:v>-56.6941974</c:v>
                </c:pt>
                <c:pt idx="5722">
                  <c:v>-56.52189516</c:v>
                </c:pt>
                <c:pt idx="5723">
                  <c:v>-55.849524260000003</c:v>
                </c:pt>
                <c:pt idx="5724">
                  <c:v>-56.367207110000003</c:v>
                </c:pt>
                <c:pt idx="5725">
                  <c:v>-56.51883222</c:v>
                </c:pt>
                <c:pt idx="5726">
                  <c:v>-55.531876339999997</c:v>
                </c:pt>
                <c:pt idx="5727">
                  <c:v>-56.947464340000003</c:v>
                </c:pt>
                <c:pt idx="5728">
                  <c:v>-56.947861690000003</c:v>
                </c:pt>
                <c:pt idx="5729">
                  <c:v>-56.14508876</c:v>
                </c:pt>
                <c:pt idx="5730">
                  <c:v>-56.99904677</c:v>
                </c:pt>
                <c:pt idx="5731">
                  <c:v>-56.855177650000002</c:v>
                </c:pt>
                <c:pt idx="5732">
                  <c:v>-56.427858000000001</c:v>
                </c:pt>
                <c:pt idx="5733">
                  <c:v>-55.748332300000001</c:v>
                </c:pt>
                <c:pt idx="5734">
                  <c:v>-56.211967600000001</c:v>
                </c:pt>
                <c:pt idx="5735">
                  <c:v>-55.050160329999997</c:v>
                </c:pt>
                <c:pt idx="5736">
                  <c:v>-55.715695940000003</c:v>
                </c:pt>
                <c:pt idx="5737">
                  <c:v>-56.380210560000002</c:v>
                </c:pt>
                <c:pt idx="5738">
                  <c:v>-55.88393619</c:v>
                </c:pt>
                <c:pt idx="5739">
                  <c:v>-57.293721089999998</c:v>
                </c:pt>
                <c:pt idx="5740">
                  <c:v>-55.470703890000003</c:v>
                </c:pt>
                <c:pt idx="5741">
                  <c:v>-55.283496200000002</c:v>
                </c:pt>
                <c:pt idx="5742">
                  <c:v>-55.590256420000003</c:v>
                </c:pt>
                <c:pt idx="5743">
                  <c:v>-56.669372780000003</c:v>
                </c:pt>
                <c:pt idx="5744">
                  <c:v>-56.716953879999998</c:v>
                </c:pt>
                <c:pt idx="5745">
                  <c:v>-56.149732589999999</c:v>
                </c:pt>
                <c:pt idx="5746">
                  <c:v>-56.173354639999999</c:v>
                </c:pt>
                <c:pt idx="5747">
                  <c:v>-56.346722040000003</c:v>
                </c:pt>
                <c:pt idx="5748">
                  <c:v>-55.294221530000002</c:v>
                </c:pt>
                <c:pt idx="5749">
                  <c:v>-56.225325769999998</c:v>
                </c:pt>
                <c:pt idx="5750">
                  <c:v>-56.221735809999998</c:v>
                </c:pt>
                <c:pt idx="5751">
                  <c:v>-55.930714360000003</c:v>
                </c:pt>
                <c:pt idx="5752">
                  <c:v>-55.991279640000002</c:v>
                </c:pt>
                <c:pt idx="5753">
                  <c:v>-57.196730500000001</c:v>
                </c:pt>
                <c:pt idx="5754">
                  <c:v>-57.458194630000001</c:v>
                </c:pt>
                <c:pt idx="5755">
                  <c:v>-55.37695428</c:v>
                </c:pt>
                <c:pt idx="5756">
                  <c:v>-56.249949870000002</c:v>
                </c:pt>
                <c:pt idx="5757">
                  <c:v>-57.081705399999997</c:v>
                </c:pt>
                <c:pt idx="5758">
                  <c:v>-57.262120250000002</c:v>
                </c:pt>
                <c:pt idx="5759">
                  <c:v>-59.41133207</c:v>
                </c:pt>
                <c:pt idx="5760">
                  <c:v>-56.955528860000001</c:v>
                </c:pt>
                <c:pt idx="5761">
                  <c:v>-55.421654410000002</c:v>
                </c:pt>
                <c:pt idx="5762">
                  <c:v>-55.620943310000001</c:v>
                </c:pt>
                <c:pt idx="5763">
                  <c:v>-55.592900540000002</c:v>
                </c:pt>
                <c:pt idx="5764">
                  <c:v>-56.41874644</c:v>
                </c:pt>
                <c:pt idx="5765">
                  <c:v>-57.414733490000003</c:v>
                </c:pt>
                <c:pt idx="5766">
                  <c:v>-55.970820940000003</c:v>
                </c:pt>
                <c:pt idx="5767">
                  <c:v>-56.68131322</c:v>
                </c:pt>
                <c:pt idx="5768">
                  <c:v>-57.027910900000002</c:v>
                </c:pt>
                <c:pt idx="5769">
                  <c:v>-56.70819127</c:v>
                </c:pt>
                <c:pt idx="5770">
                  <c:v>-57.063037940000001</c:v>
                </c:pt>
                <c:pt idx="5771">
                  <c:v>-56.225991309999998</c:v>
                </c:pt>
                <c:pt idx="5772">
                  <c:v>-56.055001500000003</c:v>
                </c:pt>
                <c:pt idx="5773">
                  <c:v>-55.775119119999999</c:v>
                </c:pt>
                <c:pt idx="5774">
                  <c:v>-56.071531290000003</c:v>
                </c:pt>
                <c:pt idx="5775">
                  <c:v>-55.10097785</c:v>
                </c:pt>
                <c:pt idx="5776">
                  <c:v>-56.986442830000001</c:v>
                </c:pt>
                <c:pt idx="5777">
                  <c:v>-54.820164800000001</c:v>
                </c:pt>
                <c:pt idx="5778">
                  <c:v>-56.161853610000001</c:v>
                </c:pt>
                <c:pt idx="5779">
                  <c:v>-54.651110760000002</c:v>
                </c:pt>
                <c:pt idx="5780">
                  <c:v>-56.535456850000003</c:v>
                </c:pt>
                <c:pt idx="5781">
                  <c:v>-55.701035400000002</c:v>
                </c:pt>
                <c:pt idx="5782">
                  <c:v>-55.086058049999998</c:v>
                </c:pt>
                <c:pt idx="5783">
                  <c:v>-56.648208449999998</c:v>
                </c:pt>
                <c:pt idx="5784">
                  <c:v>-55.796298790000002</c:v>
                </c:pt>
                <c:pt idx="5785">
                  <c:v>-55.428731919999997</c:v>
                </c:pt>
                <c:pt idx="5786">
                  <c:v>-55.860356789999997</c:v>
                </c:pt>
                <c:pt idx="5787">
                  <c:v>-56.509594010000001</c:v>
                </c:pt>
                <c:pt idx="5788">
                  <c:v>-56.29777507</c:v>
                </c:pt>
                <c:pt idx="5789">
                  <c:v>-56.822102979999997</c:v>
                </c:pt>
                <c:pt idx="5790">
                  <c:v>-54.517416279999999</c:v>
                </c:pt>
                <c:pt idx="5791">
                  <c:v>-57.760479680000003</c:v>
                </c:pt>
                <c:pt idx="5792">
                  <c:v>-56.865614780000001</c:v>
                </c:pt>
                <c:pt idx="5793">
                  <c:v>-56.83319899</c:v>
                </c:pt>
                <c:pt idx="5794">
                  <c:v>-56.265448259999999</c:v>
                </c:pt>
                <c:pt idx="5795">
                  <c:v>-56.648641910000002</c:v>
                </c:pt>
                <c:pt idx="5796">
                  <c:v>-57.151751369999999</c:v>
                </c:pt>
                <c:pt idx="5797">
                  <c:v>-55.343901799999998</c:v>
                </c:pt>
                <c:pt idx="5798">
                  <c:v>-56.407471700000002</c:v>
                </c:pt>
                <c:pt idx="5799">
                  <c:v>-55.712187499999999</c:v>
                </c:pt>
                <c:pt idx="5800">
                  <c:v>-56.797642349999997</c:v>
                </c:pt>
                <c:pt idx="5801">
                  <c:v>-56.392862999999998</c:v>
                </c:pt>
                <c:pt idx="5802">
                  <c:v>-56.565146579999997</c:v>
                </c:pt>
                <c:pt idx="5803">
                  <c:v>-55.574571149999997</c:v>
                </c:pt>
                <c:pt idx="5804">
                  <c:v>-56.17980395</c:v>
                </c:pt>
                <c:pt idx="5805">
                  <c:v>-56.2130583</c:v>
                </c:pt>
                <c:pt idx="5806">
                  <c:v>-57.29476416</c:v>
                </c:pt>
                <c:pt idx="5807">
                  <c:v>-55.881130280000001</c:v>
                </c:pt>
                <c:pt idx="5808">
                  <c:v>-56.60047488</c:v>
                </c:pt>
                <c:pt idx="5809">
                  <c:v>-56.397088779999997</c:v>
                </c:pt>
                <c:pt idx="5810">
                  <c:v>-55.146812660000002</c:v>
                </c:pt>
                <c:pt idx="5811">
                  <c:v>-55.592564199999998</c:v>
                </c:pt>
                <c:pt idx="5812">
                  <c:v>-56.05665655</c:v>
                </c:pt>
                <c:pt idx="5813">
                  <c:v>-56.866561689999997</c:v>
                </c:pt>
                <c:pt idx="5814">
                  <c:v>-56.086018989999999</c:v>
                </c:pt>
                <c:pt idx="5815">
                  <c:v>-56.981962199999998</c:v>
                </c:pt>
                <c:pt idx="5816">
                  <c:v>-56.213286019999998</c:v>
                </c:pt>
                <c:pt idx="5817">
                  <c:v>-56.38622823</c:v>
                </c:pt>
                <c:pt idx="5818">
                  <c:v>-55.884982290000004</c:v>
                </c:pt>
                <c:pt idx="5819">
                  <c:v>-55.612201659999997</c:v>
                </c:pt>
                <c:pt idx="5820">
                  <c:v>-57.474285160000001</c:v>
                </c:pt>
                <c:pt idx="5821">
                  <c:v>-56.850966079999999</c:v>
                </c:pt>
                <c:pt idx="5822">
                  <c:v>-56.47950239</c:v>
                </c:pt>
                <c:pt idx="5823">
                  <c:v>-55.922320810000002</c:v>
                </c:pt>
                <c:pt idx="5824">
                  <c:v>-56.417752749999998</c:v>
                </c:pt>
                <c:pt idx="5825">
                  <c:v>-57.200540609999997</c:v>
                </c:pt>
                <c:pt idx="5826">
                  <c:v>-55.600671239999997</c:v>
                </c:pt>
                <c:pt idx="5827">
                  <c:v>-55.006513140000003</c:v>
                </c:pt>
                <c:pt idx="5828">
                  <c:v>-56.074275440000001</c:v>
                </c:pt>
                <c:pt idx="5829">
                  <c:v>-55.719021359999999</c:v>
                </c:pt>
                <c:pt idx="5830">
                  <c:v>-56.104505000000003</c:v>
                </c:pt>
                <c:pt idx="5831">
                  <c:v>-57.019164400000001</c:v>
                </c:pt>
                <c:pt idx="5832">
                  <c:v>-56.659753250000001</c:v>
                </c:pt>
                <c:pt idx="5833">
                  <c:v>-57.46285142</c:v>
                </c:pt>
                <c:pt idx="5834">
                  <c:v>-56.415831539999999</c:v>
                </c:pt>
                <c:pt idx="5835">
                  <c:v>-57.0361859</c:v>
                </c:pt>
                <c:pt idx="5836">
                  <c:v>-55.610764789999998</c:v>
                </c:pt>
                <c:pt idx="5837">
                  <c:v>-56.803826919999999</c:v>
                </c:pt>
                <c:pt idx="5838">
                  <c:v>-55.377709099999997</c:v>
                </c:pt>
                <c:pt idx="5839">
                  <c:v>-56.489051410000002</c:v>
                </c:pt>
                <c:pt idx="5840">
                  <c:v>-56.564192130000002</c:v>
                </c:pt>
                <c:pt idx="5841">
                  <c:v>-56.965530600000001</c:v>
                </c:pt>
                <c:pt idx="5842">
                  <c:v>-56.378880940000002</c:v>
                </c:pt>
                <c:pt idx="5843">
                  <c:v>-56.242169029999999</c:v>
                </c:pt>
                <c:pt idx="5844">
                  <c:v>-56.503604989999999</c:v>
                </c:pt>
                <c:pt idx="5845">
                  <c:v>-56.255244359999999</c:v>
                </c:pt>
                <c:pt idx="5846">
                  <c:v>-56.474766559999999</c:v>
                </c:pt>
                <c:pt idx="5847">
                  <c:v>-57.247147099999999</c:v>
                </c:pt>
                <c:pt idx="5848">
                  <c:v>-56.553634379999998</c:v>
                </c:pt>
                <c:pt idx="5849">
                  <c:v>-56.489624380000002</c:v>
                </c:pt>
                <c:pt idx="5850">
                  <c:v>-56.644025820000003</c:v>
                </c:pt>
                <c:pt idx="5851">
                  <c:v>-56.053267320000003</c:v>
                </c:pt>
                <c:pt idx="5852">
                  <c:v>-56.267939810000001</c:v>
                </c:pt>
                <c:pt idx="5853">
                  <c:v>-55.741382639999998</c:v>
                </c:pt>
                <c:pt idx="5854">
                  <c:v>-56.5143773</c:v>
                </c:pt>
                <c:pt idx="5855">
                  <c:v>-58.2185427</c:v>
                </c:pt>
                <c:pt idx="5856">
                  <c:v>-55.634852639999998</c:v>
                </c:pt>
                <c:pt idx="5857">
                  <c:v>-57.043069590000002</c:v>
                </c:pt>
                <c:pt idx="5858">
                  <c:v>-56.207378069999997</c:v>
                </c:pt>
                <c:pt idx="5859">
                  <c:v>-57.459478279999999</c:v>
                </c:pt>
                <c:pt idx="5860">
                  <c:v>-56.066765850000003</c:v>
                </c:pt>
                <c:pt idx="5861">
                  <c:v>-57.258509580000002</c:v>
                </c:pt>
                <c:pt idx="5862">
                  <c:v>-56.351732949999999</c:v>
                </c:pt>
                <c:pt idx="5863">
                  <c:v>-56.72031844</c:v>
                </c:pt>
                <c:pt idx="5864">
                  <c:v>-57.308472530000003</c:v>
                </c:pt>
                <c:pt idx="5865">
                  <c:v>-57.635240529999997</c:v>
                </c:pt>
                <c:pt idx="5866">
                  <c:v>-57.619407629999998</c:v>
                </c:pt>
                <c:pt idx="5867">
                  <c:v>-56.339393739999998</c:v>
                </c:pt>
                <c:pt idx="5868">
                  <c:v>-56.194359720000001</c:v>
                </c:pt>
                <c:pt idx="5869">
                  <c:v>-56.3685787</c:v>
                </c:pt>
                <c:pt idx="5870">
                  <c:v>-56.077518390000002</c:v>
                </c:pt>
                <c:pt idx="5871">
                  <c:v>-56.694861260000003</c:v>
                </c:pt>
                <c:pt idx="5872">
                  <c:v>-58.19505127</c:v>
                </c:pt>
                <c:pt idx="5873">
                  <c:v>-56.202247579999998</c:v>
                </c:pt>
                <c:pt idx="5874">
                  <c:v>-56.573994939999999</c:v>
                </c:pt>
                <c:pt idx="5875">
                  <c:v>-57.157680939999999</c:v>
                </c:pt>
                <c:pt idx="5876">
                  <c:v>-57.424314899999999</c:v>
                </c:pt>
                <c:pt idx="5877">
                  <c:v>-56.666700089999999</c:v>
                </c:pt>
                <c:pt idx="5878">
                  <c:v>-55.90866303</c:v>
                </c:pt>
                <c:pt idx="5879">
                  <c:v>-56.07829426</c:v>
                </c:pt>
                <c:pt idx="5880">
                  <c:v>-55.736110570000001</c:v>
                </c:pt>
                <c:pt idx="5881">
                  <c:v>-57.265391479999998</c:v>
                </c:pt>
                <c:pt idx="5882">
                  <c:v>-56.321319629999998</c:v>
                </c:pt>
                <c:pt idx="5883">
                  <c:v>-56.48859101</c:v>
                </c:pt>
                <c:pt idx="5884">
                  <c:v>-56.34927544</c:v>
                </c:pt>
                <c:pt idx="5885">
                  <c:v>-55.88481006</c:v>
                </c:pt>
                <c:pt idx="5886">
                  <c:v>-57.204787199999998</c:v>
                </c:pt>
                <c:pt idx="5887">
                  <c:v>-58.380034340000002</c:v>
                </c:pt>
                <c:pt idx="5888">
                  <c:v>-56.368876219999997</c:v>
                </c:pt>
                <c:pt idx="5889">
                  <c:v>-57.183587539999998</c:v>
                </c:pt>
                <c:pt idx="5890">
                  <c:v>-56.690509290000001</c:v>
                </c:pt>
                <c:pt idx="5891">
                  <c:v>-56.350353370000001</c:v>
                </c:pt>
                <c:pt idx="5892">
                  <c:v>-55.81046431</c:v>
                </c:pt>
                <c:pt idx="5893">
                  <c:v>-55.919569600000003</c:v>
                </c:pt>
                <c:pt idx="5894">
                  <c:v>-56.629324240000003</c:v>
                </c:pt>
                <c:pt idx="5895">
                  <c:v>-56.985882949999997</c:v>
                </c:pt>
                <c:pt idx="5896">
                  <c:v>-55.884464489999999</c:v>
                </c:pt>
                <c:pt idx="5897">
                  <c:v>-56.491631239999997</c:v>
                </c:pt>
                <c:pt idx="5898">
                  <c:v>-56.057494740000003</c:v>
                </c:pt>
                <c:pt idx="5899">
                  <c:v>-56.181611850000003</c:v>
                </c:pt>
                <c:pt idx="5900">
                  <c:v>-57.604004860000003</c:v>
                </c:pt>
                <c:pt idx="5901">
                  <c:v>-56.054900279999998</c:v>
                </c:pt>
                <c:pt idx="5902">
                  <c:v>-55.6066705</c:v>
                </c:pt>
                <c:pt idx="5903">
                  <c:v>-57.494354780000002</c:v>
                </c:pt>
                <c:pt idx="5904">
                  <c:v>-56.51765391</c:v>
                </c:pt>
                <c:pt idx="5905">
                  <c:v>-56.530628790000002</c:v>
                </c:pt>
                <c:pt idx="5906">
                  <c:v>-56.022382780000001</c:v>
                </c:pt>
                <c:pt idx="5907">
                  <c:v>-55.448918190000001</c:v>
                </c:pt>
                <c:pt idx="5908">
                  <c:v>-56.15785777</c:v>
                </c:pt>
                <c:pt idx="5909">
                  <c:v>-58.375709020000002</c:v>
                </c:pt>
                <c:pt idx="5910">
                  <c:v>-56.174587959999997</c:v>
                </c:pt>
                <c:pt idx="5911">
                  <c:v>-56.842782579999998</c:v>
                </c:pt>
                <c:pt idx="5912">
                  <c:v>-58.234162849999997</c:v>
                </c:pt>
                <c:pt idx="5913">
                  <c:v>-56.623833400000002</c:v>
                </c:pt>
                <c:pt idx="5914">
                  <c:v>-57.013611230000002</c:v>
                </c:pt>
                <c:pt idx="5915">
                  <c:v>-57.043706880000002</c:v>
                </c:pt>
                <c:pt idx="5916">
                  <c:v>-57.15507564</c:v>
                </c:pt>
                <c:pt idx="5917">
                  <c:v>-57.711525389999998</c:v>
                </c:pt>
                <c:pt idx="5918">
                  <c:v>-56.927693499999997</c:v>
                </c:pt>
                <c:pt idx="5919">
                  <c:v>-56.50021933</c:v>
                </c:pt>
                <c:pt idx="5920">
                  <c:v>-55.91462817</c:v>
                </c:pt>
                <c:pt idx="5921">
                  <c:v>-55.960221740000001</c:v>
                </c:pt>
                <c:pt idx="5922">
                  <c:v>-54.243892619999997</c:v>
                </c:pt>
                <c:pt idx="5923">
                  <c:v>-56.691974909999999</c:v>
                </c:pt>
                <c:pt idx="5924">
                  <c:v>-56.764115220000001</c:v>
                </c:pt>
                <c:pt idx="5925">
                  <c:v>-56.394353819999999</c:v>
                </c:pt>
                <c:pt idx="5926">
                  <c:v>-56.80998795</c:v>
                </c:pt>
                <c:pt idx="5927">
                  <c:v>-57.432719659999997</c:v>
                </c:pt>
                <c:pt idx="5928">
                  <c:v>-55.773403360000003</c:v>
                </c:pt>
                <c:pt idx="5929">
                  <c:v>-57.254452909999998</c:v>
                </c:pt>
                <c:pt idx="5930">
                  <c:v>-57.028055600000002</c:v>
                </c:pt>
                <c:pt idx="5931">
                  <c:v>-56.179131869999999</c:v>
                </c:pt>
                <c:pt idx="5932">
                  <c:v>-57.708251920000002</c:v>
                </c:pt>
                <c:pt idx="5933">
                  <c:v>-57.754398770000002</c:v>
                </c:pt>
                <c:pt idx="5934">
                  <c:v>-56.827271430000003</c:v>
                </c:pt>
                <c:pt idx="5935">
                  <c:v>-55.901711259999999</c:v>
                </c:pt>
                <c:pt idx="5936">
                  <c:v>-57.068541230000001</c:v>
                </c:pt>
                <c:pt idx="5937">
                  <c:v>-56.238366689999999</c:v>
                </c:pt>
                <c:pt idx="5938">
                  <c:v>-56.03452557</c:v>
                </c:pt>
                <c:pt idx="5939">
                  <c:v>-56.811769650000002</c:v>
                </c:pt>
                <c:pt idx="5940">
                  <c:v>-55.727386590000002</c:v>
                </c:pt>
                <c:pt idx="5941">
                  <c:v>-57.071761180000003</c:v>
                </c:pt>
                <c:pt idx="5942">
                  <c:v>-56.071112220000003</c:v>
                </c:pt>
                <c:pt idx="5943">
                  <c:v>-56.995829720000003</c:v>
                </c:pt>
                <c:pt idx="5944">
                  <c:v>-56.424924429999997</c:v>
                </c:pt>
                <c:pt idx="5945">
                  <c:v>-57.619670450000001</c:v>
                </c:pt>
                <c:pt idx="5946">
                  <c:v>-57.925694960000001</c:v>
                </c:pt>
                <c:pt idx="5947">
                  <c:v>-57.648487600000003</c:v>
                </c:pt>
                <c:pt idx="5948">
                  <c:v>-55.563427730000001</c:v>
                </c:pt>
                <c:pt idx="5949">
                  <c:v>-56.241653339999999</c:v>
                </c:pt>
                <c:pt idx="5950">
                  <c:v>-56.040007539999998</c:v>
                </c:pt>
                <c:pt idx="5951">
                  <c:v>-57.09207189</c:v>
                </c:pt>
                <c:pt idx="5952">
                  <c:v>-56.674427799999997</c:v>
                </c:pt>
                <c:pt idx="5953">
                  <c:v>-56.82839104</c:v>
                </c:pt>
                <c:pt idx="5954">
                  <c:v>-56.53564343</c:v>
                </c:pt>
                <c:pt idx="5955">
                  <c:v>-57.587370720000003</c:v>
                </c:pt>
                <c:pt idx="5956">
                  <c:v>-57.275025769999999</c:v>
                </c:pt>
                <c:pt idx="5957">
                  <c:v>-57.014685710000002</c:v>
                </c:pt>
                <c:pt idx="5958">
                  <c:v>-57.306607339999999</c:v>
                </c:pt>
                <c:pt idx="5959">
                  <c:v>-56.998997160000002</c:v>
                </c:pt>
                <c:pt idx="5960">
                  <c:v>-56.895904969999997</c:v>
                </c:pt>
                <c:pt idx="5961">
                  <c:v>-56.51991666</c:v>
                </c:pt>
                <c:pt idx="5962">
                  <c:v>-57.402001949999999</c:v>
                </c:pt>
                <c:pt idx="5963">
                  <c:v>-56.254727580000001</c:v>
                </c:pt>
                <c:pt idx="5964">
                  <c:v>-56.641840440000003</c:v>
                </c:pt>
                <c:pt idx="5965">
                  <c:v>-57.169463020000002</c:v>
                </c:pt>
                <c:pt idx="5966">
                  <c:v>-57.912902899999999</c:v>
                </c:pt>
                <c:pt idx="5967">
                  <c:v>-57.61677418</c:v>
                </c:pt>
                <c:pt idx="5968">
                  <c:v>-57.303713199999997</c:v>
                </c:pt>
                <c:pt idx="5969">
                  <c:v>-56.841766450000001</c:v>
                </c:pt>
                <c:pt idx="5970">
                  <c:v>-56.021638520000003</c:v>
                </c:pt>
                <c:pt idx="5971">
                  <c:v>-56.221912969999998</c:v>
                </c:pt>
                <c:pt idx="5972">
                  <c:v>-55.250415279999999</c:v>
                </c:pt>
                <c:pt idx="5973">
                  <c:v>-56.53105395</c:v>
                </c:pt>
                <c:pt idx="5974">
                  <c:v>-57.167338549999997</c:v>
                </c:pt>
                <c:pt idx="5975">
                  <c:v>-58.61563675</c:v>
                </c:pt>
                <c:pt idx="5976">
                  <c:v>-56.904071770000002</c:v>
                </c:pt>
                <c:pt idx="5977">
                  <c:v>-55.727607399999997</c:v>
                </c:pt>
                <c:pt idx="5978">
                  <c:v>-56.344333640000002</c:v>
                </c:pt>
                <c:pt idx="5979">
                  <c:v>-56.327038309999999</c:v>
                </c:pt>
                <c:pt idx="5980">
                  <c:v>-58.218372619999997</c:v>
                </c:pt>
                <c:pt idx="5981">
                  <c:v>-58.219186350000001</c:v>
                </c:pt>
                <c:pt idx="5982">
                  <c:v>-56.687637389999999</c:v>
                </c:pt>
                <c:pt idx="5983">
                  <c:v>-57.153490290000001</c:v>
                </c:pt>
                <c:pt idx="5984">
                  <c:v>-57.091155559999997</c:v>
                </c:pt>
                <c:pt idx="5985">
                  <c:v>-56.175916059999999</c:v>
                </c:pt>
                <c:pt idx="5986">
                  <c:v>-55.91772091</c:v>
                </c:pt>
                <c:pt idx="5987">
                  <c:v>-57.696500010000001</c:v>
                </c:pt>
                <c:pt idx="5988">
                  <c:v>-55.51391297</c:v>
                </c:pt>
                <c:pt idx="5989">
                  <c:v>-57.10891144</c:v>
                </c:pt>
                <c:pt idx="5990">
                  <c:v>-57.29319564</c:v>
                </c:pt>
                <c:pt idx="5991">
                  <c:v>-56.256168930000001</c:v>
                </c:pt>
                <c:pt idx="5992">
                  <c:v>-57.106618189999999</c:v>
                </c:pt>
                <c:pt idx="5993">
                  <c:v>-56.054919030000001</c:v>
                </c:pt>
                <c:pt idx="5994">
                  <c:v>-58.048549819999998</c:v>
                </c:pt>
                <c:pt idx="5995">
                  <c:v>-57.881689559999998</c:v>
                </c:pt>
                <c:pt idx="5996">
                  <c:v>-56.345931530000001</c:v>
                </c:pt>
                <c:pt idx="5997">
                  <c:v>-56.708443799999998</c:v>
                </c:pt>
                <c:pt idx="5998">
                  <c:v>-57.632294309999999</c:v>
                </c:pt>
                <c:pt idx="5999">
                  <c:v>-56.225790940000003</c:v>
                </c:pt>
                <c:pt idx="6000">
                  <c:v>-56.570344519999999</c:v>
                </c:pt>
                <c:pt idx="6001">
                  <c:v>-56.37887645</c:v>
                </c:pt>
                <c:pt idx="6002">
                  <c:v>-57.464794650000002</c:v>
                </c:pt>
                <c:pt idx="6003">
                  <c:v>-56.53592012</c:v>
                </c:pt>
                <c:pt idx="6004">
                  <c:v>-56.379065429999997</c:v>
                </c:pt>
                <c:pt idx="6005">
                  <c:v>-56.932961400000003</c:v>
                </c:pt>
                <c:pt idx="6006">
                  <c:v>-56.427155390000003</c:v>
                </c:pt>
                <c:pt idx="6007">
                  <c:v>-56.659360909999997</c:v>
                </c:pt>
                <c:pt idx="6008">
                  <c:v>-57.171041150000001</c:v>
                </c:pt>
                <c:pt idx="6009">
                  <c:v>-56.221768769999997</c:v>
                </c:pt>
                <c:pt idx="6010">
                  <c:v>-57.337996160000003</c:v>
                </c:pt>
                <c:pt idx="6011">
                  <c:v>-56.719147749999998</c:v>
                </c:pt>
                <c:pt idx="6012">
                  <c:v>-57.790190989999999</c:v>
                </c:pt>
                <c:pt idx="6013">
                  <c:v>-58.326116030000001</c:v>
                </c:pt>
                <c:pt idx="6014">
                  <c:v>-56.115491509999998</c:v>
                </c:pt>
                <c:pt idx="6015">
                  <c:v>-57.649167050000003</c:v>
                </c:pt>
                <c:pt idx="6016">
                  <c:v>-57.018294709999999</c:v>
                </c:pt>
                <c:pt idx="6017">
                  <c:v>-56.672148229999998</c:v>
                </c:pt>
                <c:pt idx="6018">
                  <c:v>-57.785133520000002</c:v>
                </c:pt>
                <c:pt idx="6019">
                  <c:v>-56.392754109999998</c:v>
                </c:pt>
                <c:pt idx="6020">
                  <c:v>-57.774074450000001</c:v>
                </c:pt>
                <c:pt idx="6021">
                  <c:v>-57.462959310000002</c:v>
                </c:pt>
                <c:pt idx="6022">
                  <c:v>-57.154686570000003</c:v>
                </c:pt>
                <c:pt idx="6023">
                  <c:v>-56.489743310000001</c:v>
                </c:pt>
                <c:pt idx="6024">
                  <c:v>-57.498496099999997</c:v>
                </c:pt>
                <c:pt idx="6025">
                  <c:v>-56.258266329999998</c:v>
                </c:pt>
                <c:pt idx="6026">
                  <c:v>-55.734043810000003</c:v>
                </c:pt>
                <c:pt idx="6027">
                  <c:v>-56.231328210000001</c:v>
                </c:pt>
                <c:pt idx="6028">
                  <c:v>-57.03443661</c:v>
                </c:pt>
                <c:pt idx="6029">
                  <c:v>-56.718811180000003</c:v>
                </c:pt>
                <c:pt idx="6030">
                  <c:v>-57.696764950000002</c:v>
                </c:pt>
                <c:pt idx="6031">
                  <c:v>-57.711762810000003</c:v>
                </c:pt>
                <c:pt idx="6032">
                  <c:v>-57.110105760000003</c:v>
                </c:pt>
                <c:pt idx="6033">
                  <c:v>-56.726260959999998</c:v>
                </c:pt>
                <c:pt idx="6034">
                  <c:v>-56.770094090000001</c:v>
                </c:pt>
                <c:pt idx="6035">
                  <c:v>-56.908464700000003</c:v>
                </c:pt>
                <c:pt idx="6036">
                  <c:v>-56.999866959999999</c:v>
                </c:pt>
                <c:pt idx="6037">
                  <c:v>-58.255347960000002</c:v>
                </c:pt>
                <c:pt idx="6038">
                  <c:v>-56.102380789999998</c:v>
                </c:pt>
                <c:pt idx="6039">
                  <c:v>-57.296443240000002</c:v>
                </c:pt>
                <c:pt idx="6040">
                  <c:v>-57.277101340000002</c:v>
                </c:pt>
                <c:pt idx="6041">
                  <c:v>-58.71674204</c:v>
                </c:pt>
                <c:pt idx="6042">
                  <c:v>-57.60246497</c:v>
                </c:pt>
                <c:pt idx="6043">
                  <c:v>-57.311467800000003</c:v>
                </c:pt>
                <c:pt idx="6044">
                  <c:v>-58.411973420000002</c:v>
                </c:pt>
                <c:pt idx="6045">
                  <c:v>-56.523038640000003</c:v>
                </c:pt>
                <c:pt idx="6046">
                  <c:v>-56.045361360000001</c:v>
                </c:pt>
                <c:pt idx="6047">
                  <c:v>-58.003383929999998</c:v>
                </c:pt>
                <c:pt idx="6048">
                  <c:v>-56.676705439999999</c:v>
                </c:pt>
                <c:pt idx="6049">
                  <c:v>-57.001970180000001</c:v>
                </c:pt>
                <c:pt idx="6050">
                  <c:v>-57.169903859999998</c:v>
                </c:pt>
                <c:pt idx="6051">
                  <c:v>-56.51774889</c:v>
                </c:pt>
                <c:pt idx="6052">
                  <c:v>-57.749388500000002</c:v>
                </c:pt>
                <c:pt idx="6053">
                  <c:v>-59.078767280000001</c:v>
                </c:pt>
                <c:pt idx="6054">
                  <c:v>-57.289896900000002</c:v>
                </c:pt>
                <c:pt idx="6055">
                  <c:v>-57.703370120000002</c:v>
                </c:pt>
                <c:pt idx="6056">
                  <c:v>-58.717307820000002</c:v>
                </c:pt>
                <c:pt idx="6057">
                  <c:v>-55.878742299999999</c:v>
                </c:pt>
                <c:pt idx="6058">
                  <c:v>-58.68134096</c:v>
                </c:pt>
                <c:pt idx="6059">
                  <c:v>-57.456648260000001</c:v>
                </c:pt>
                <c:pt idx="6060">
                  <c:v>-56.066865190000001</c:v>
                </c:pt>
                <c:pt idx="6061">
                  <c:v>-56.826261189999997</c:v>
                </c:pt>
                <c:pt idx="6062">
                  <c:v>-57.85599594</c:v>
                </c:pt>
                <c:pt idx="6063">
                  <c:v>-57.692403939999998</c:v>
                </c:pt>
                <c:pt idx="6064">
                  <c:v>-57.475496999999997</c:v>
                </c:pt>
                <c:pt idx="6065">
                  <c:v>-57.905011450000003</c:v>
                </c:pt>
                <c:pt idx="6066">
                  <c:v>-56.43748686</c:v>
                </c:pt>
                <c:pt idx="6067">
                  <c:v>-56.483028660000002</c:v>
                </c:pt>
                <c:pt idx="6068">
                  <c:v>-56.036295940000002</c:v>
                </c:pt>
                <c:pt idx="6069">
                  <c:v>-56.982180419999999</c:v>
                </c:pt>
                <c:pt idx="6070">
                  <c:v>-57.957868840000003</c:v>
                </c:pt>
                <c:pt idx="6071">
                  <c:v>-57.872759889999998</c:v>
                </c:pt>
                <c:pt idx="6072">
                  <c:v>-57.309075389999997</c:v>
                </c:pt>
                <c:pt idx="6073">
                  <c:v>-57.721066970000003</c:v>
                </c:pt>
                <c:pt idx="6074">
                  <c:v>-57.252312189999998</c:v>
                </c:pt>
                <c:pt idx="6075">
                  <c:v>-57.147249619999997</c:v>
                </c:pt>
                <c:pt idx="6076">
                  <c:v>-58.869103320000001</c:v>
                </c:pt>
                <c:pt idx="6077">
                  <c:v>-57.646337000000003</c:v>
                </c:pt>
                <c:pt idx="6078">
                  <c:v>-57.739831520000003</c:v>
                </c:pt>
                <c:pt idx="6079">
                  <c:v>-58.019750260000002</c:v>
                </c:pt>
                <c:pt idx="6080">
                  <c:v>-58.697275599999998</c:v>
                </c:pt>
                <c:pt idx="6081">
                  <c:v>-55.958896240000001</c:v>
                </c:pt>
                <c:pt idx="6082">
                  <c:v>-57.598562340000001</c:v>
                </c:pt>
                <c:pt idx="6083">
                  <c:v>-57.459561999999998</c:v>
                </c:pt>
                <c:pt idx="6084">
                  <c:v>-57.705842259999997</c:v>
                </c:pt>
                <c:pt idx="6085">
                  <c:v>-56.517787779999999</c:v>
                </c:pt>
                <c:pt idx="6086">
                  <c:v>-56.595222730000003</c:v>
                </c:pt>
                <c:pt idx="6087">
                  <c:v>-57.889577099999997</c:v>
                </c:pt>
                <c:pt idx="6088">
                  <c:v>-56.672108260000002</c:v>
                </c:pt>
                <c:pt idx="6089">
                  <c:v>-57.425157589999998</c:v>
                </c:pt>
                <c:pt idx="6090">
                  <c:v>-57.609266730000002</c:v>
                </c:pt>
                <c:pt idx="6091">
                  <c:v>-57.643115819999998</c:v>
                </c:pt>
                <c:pt idx="6092">
                  <c:v>-58.386695869999997</c:v>
                </c:pt>
                <c:pt idx="6093">
                  <c:v>-57.610460140000001</c:v>
                </c:pt>
                <c:pt idx="6094">
                  <c:v>-57.677375599999998</c:v>
                </c:pt>
                <c:pt idx="6095">
                  <c:v>-57.766401100000003</c:v>
                </c:pt>
                <c:pt idx="6096">
                  <c:v>-57.054572640000004</c:v>
                </c:pt>
                <c:pt idx="6097">
                  <c:v>-56.998749500000002</c:v>
                </c:pt>
                <c:pt idx="6098">
                  <c:v>-57.701515129999997</c:v>
                </c:pt>
                <c:pt idx="6099">
                  <c:v>-56.544803909999999</c:v>
                </c:pt>
                <c:pt idx="6100">
                  <c:v>-55.428317440000001</c:v>
                </c:pt>
                <c:pt idx="6101">
                  <c:v>-56.095029609999997</c:v>
                </c:pt>
                <c:pt idx="6102">
                  <c:v>-57.102598159999999</c:v>
                </c:pt>
                <c:pt idx="6103">
                  <c:v>-57.408347450000001</c:v>
                </c:pt>
                <c:pt idx="6104">
                  <c:v>-56.495101519999999</c:v>
                </c:pt>
                <c:pt idx="6105">
                  <c:v>-56.080349419999997</c:v>
                </c:pt>
                <c:pt idx="6106">
                  <c:v>-57.797884140000001</c:v>
                </c:pt>
                <c:pt idx="6107">
                  <c:v>-57.763317540000003</c:v>
                </c:pt>
                <c:pt idx="6108">
                  <c:v>-57.44506921</c:v>
                </c:pt>
                <c:pt idx="6109">
                  <c:v>-56.513032510000002</c:v>
                </c:pt>
                <c:pt idx="6110">
                  <c:v>-57.138296840000002</c:v>
                </c:pt>
                <c:pt idx="6111">
                  <c:v>-56.189198810000001</c:v>
                </c:pt>
                <c:pt idx="6112">
                  <c:v>-56.689531199999998</c:v>
                </c:pt>
                <c:pt idx="6113">
                  <c:v>-56.6124887</c:v>
                </c:pt>
                <c:pt idx="6114">
                  <c:v>-57.933732640000002</c:v>
                </c:pt>
                <c:pt idx="6115">
                  <c:v>-56.523319460000003</c:v>
                </c:pt>
                <c:pt idx="6116">
                  <c:v>-57.45375044</c:v>
                </c:pt>
                <c:pt idx="6117">
                  <c:v>-57.793292489999999</c:v>
                </c:pt>
                <c:pt idx="6118">
                  <c:v>-57.312749799999999</c:v>
                </c:pt>
                <c:pt idx="6119">
                  <c:v>-56.10169157</c:v>
                </c:pt>
                <c:pt idx="6120">
                  <c:v>-57.775927879999998</c:v>
                </c:pt>
                <c:pt idx="6121">
                  <c:v>-56.504473349999998</c:v>
                </c:pt>
                <c:pt idx="6122">
                  <c:v>-56.261236150000002</c:v>
                </c:pt>
                <c:pt idx="6123">
                  <c:v>-57.92057724</c:v>
                </c:pt>
                <c:pt idx="6124">
                  <c:v>-57.418891500000001</c:v>
                </c:pt>
                <c:pt idx="6125">
                  <c:v>-56.97800548</c:v>
                </c:pt>
                <c:pt idx="6126">
                  <c:v>-57.925607370000002</c:v>
                </c:pt>
                <c:pt idx="6127">
                  <c:v>-56.660391089999997</c:v>
                </c:pt>
                <c:pt idx="6128">
                  <c:v>-57.272851090000003</c:v>
                </c:pt>
                <c:pt idx="6129">
                  <c:v>-57.420392890000002</c:v>
                </c:pt>
                <c:pt idx="6130">
                  <c:v>-57.44310377</c:v>
                </c:pt>
                <c:pt idx="6131">
                  <c:v>-58.481641400000001</c:v>
                </c:pt>
                <c:pt idx="6132">
                  <c:v>-57.270198860000001</c:v>
                </c:pt>
                <c:pt idx="6133">
                  <c:v>-57.150804749999999</c:v>
                </c:pt>
                <c:pt idx="6134">
                  <c:v>-56.703115940000004</c:v>
                </c:pt>
                <c:pt idx="6135">
                  <c:v>-57.613774100000001</c:v>
                </c:pt>
                <c:pt idx="6136">
                  <c:v>-58.40306313</c:v>
                </c:pt>
                <c:pt idx="6137">
                  <c:v>-57.32292812</c:v>
                </c:pt>
                <c:pt idx="6138">
                  <c:v>-57.09172221</c:v>
                </c:pt>
                <c:pt idx="6139">
                  <c:v>-57.291466589999999</c:v>
                </c:pt>
                <c:pt idx="6140">
                  <c:v>-58.992106319999998</c:v>
                </c:pt>
                <c:pt idx="6141">
                  <c:v>-56.810605129999999</c:v>
                </c:pt>
                <c:pt idx="6142">
                  <c:v>-57.815737030000001</c:v>
                </c:pt>
                <c:pt idx="6143">
                  <c:v>-57.755532510000002</c:v>
                </c:pt>
                <c:pt idx="6144">
                  <c:v>-57.908288970000001</c:v>
                </c:pt>
                <c:pt idx="6145">
                  <c:v>-56.72312857</c:v>
                </c:pt>
                <c:pt idx="6146">
                  <c:v>-58.26809935</c:v>
                </c:pt>
                <c:pt idx="6147">
                  <c:v>-58.836916330000001</c:v>
                </c:pt>
                <c:pt idx="6148">
                  <c:v>-58.527371719999998</c:v>
                </c:pt>
                <c:pt idx="6149">
                  <c:v>-57.539986399999997</c:v>
                </c:pt>
                <c:pt idx="6150">
                  <c:v>-56.535492740000002</c:v>
                </c:pt>
                <c:pt idx="6151">
                  <c:v>-57.401374089999997</c:v>
                </c:pt>
                <c:pt idx="6152">
                  <c:v>-58.977401389999997</c:v>
                </c:pt>
                <c:pt idx="6153">
                  <c:v>-57.632762309999997</c:v>
                </c:pt>
                <c:pt idx="6154">
                  <c:v>-57.041978469999997</c:v>
                </c:pt>
                <c:pt idx="6155">
                  <c:v>-57.429424509999997</c:v>
                </c:pt>
                <c:pt idx="6156">
                  <c:v>-58.530044459999999</c:v>
                </c:pt>
                <c:pt idx="6157">
                  <c:v>-57.259532010000001</c:v>
                </c:pt>
                <c:pt idx="6158">
                  <c:v>-58.513385890000002</c:v>
                </c:pt>
                <c:pt idx="6159">
                  <c:v>-57.631290659999998</c:v>
                </c:pt>
                <c:pt idx="6160">
                  <c:v>-58.029806970000003</c:v>
                </c:pt>
                <c:pt idx="6161">
                  <c:v>-57.724871929999999</c:v>
                </c:pt>
                <c:pt idx="6162">
                  <c:v>-58.084683030000001</c:v>
                </c:pt>
                <c:pt idx="6163">
                  <c:v>-57.725735739999998</c:v>
                </c:pt>
                <c:pt idx="6164">
                  <c:v>-58.450943940000002</c:v>
                </c:pt>
                <c:pt idx="6165">
                  <c:v>-57.667367640000002</c:v>
                </c:pt>
                <c:pt idx="6166">
                  <c:v>-58.792936330000003</c:v>
                </c:pt>
                <c:pt idx="6167">
                  <c:v>-58.181038880000003</c:v>
                </c:pt>
                <c:pt idx="6168">
                  <c:v>-58.032364520000002</c:v>
                </c:pt>
                <c:pt idx="6169">
                  <c:v>-57.749340199999999</c:v>
                </c:pt>
                <c:pt idx="6170">
                  <c:v>-57.971288819999998</c:v>
                </c:pt>
                <c:pt idx="6171">
                  <c:v>-57.309910969999997</c:v>
                </c:pt>
                <c:pt idx="6172">
                  <c:v>-57.455982229999996</c:v>
                </c:pt>
                <c:pt idx="6173">
                  <c:v>-57.811834709999999</c:v>
                </c:pt>
                <c:pt idx="6174">
                  <c:v>-56.919227710000001</c:v>
                </c:pt>
                <c:pt idx="6175">
                  <c:v>-57.310647869999997</c:v>
                </c:pt>
                <c:pt idx="6176">
                  <c:v>-59.967953680000001</c:v>
                </c:pt>
                <c:pt idx="6177">
                  <c:v>-57.273214969999998</c:v>
                </c:pt>
                <c:pt idx="6178">
                  <c:v>-57.75816623</c:v>
                </c:pt>
                <c:pt idx="6179">
                  <c:v>-58.8726798</c:v>
                </c:pt>
                <c:pt idx="6180">
                  <c:v>-57.371605250000002</c:v>
                </c:pt>
                <c:pt idx="6181">
                  <c:v>-56.888107009999999</c:v>
                </c:pt>
                <c:pt idx="6182">
                  <c:v>-57.914459139999998</c:v>
                </c:pt>
                <c:pt idx="6183">
                  <c:v>-57.910689310000002</c:v>
                </c:pt>
                <c:pt idx="6184">
                  <c:v>-57.601758220000001</c:v>
                </c:pt>
                <c:pt idx="6185">
                  <c:v>-57.983493469999999</c:v>
                </c:pt>
                <c:pt idx="6186">
                  <c:v>-57.75692145</c:v>
                </c:pt>
                <c:pt idx="6187">
                  <c:v>-56.872500860000002</c:v>
                </c:pt>
                <c:pt idx="6188">
                  <c:v>-57.132846979999997</c:v>
                </c:pt>
                <c:pt idx="6189">
                  <c:v>-57.44409915</c:v>
                </c:pt>
                <c:pt idx="6190">
                  <c:v>-58.076957659999998</c:v>
                </c:pt>
                <c:pt idx="6191">
                  <c:v>-57.023846229999997</c:v>
                </c:pt>
                <c:pt idx="6192">
                  <c:v>-57.492038710000003</c:v>
                </c:pt>
                <c:pt idx="6193">
                  <c:v>-57.782335949999997</c:v>
                </c:pt>
                <c:pt idx="6194">
                  <c:v>-59.192767379999999</c:v>
                </c:pt>
                <c:pt idx="6195">
                  <c:v>-57.461605759999998</c:v>
                </c:pt>
                <c:pt idx="6196">
                  <c:v>-57.490933849999998</c:v>
                </c:pt>
                <c:pt idx="6197">
                  <c:v>-56.95251743</c:v>
                </c:pt>
                <c:pt idx="6198">
                  <c:v>-57.879497870000002</c:v>
                </c:pt>
                <c:pt idx="6199">
                  <c:v>-57.893702709999999</c:v>
                </c:pt>
                <c:pt idx="6200">
                  <c:v>-57.906307259999998</c:v>
                </c:pt>
                <c:pt idx="6201">
                  <c:v>-56.851700829999999</c:v>
                </c:pt>
                <c:pt idx="6202">
                  <c:v>-57.999991059999999</c:v>
                </c:pt>
                <c:pt idx="6203">
                  <c:v>-58.062695310000002</c:v>
                </c:pt>
                <c:pt idx="6204">
                  <c:v>-58.17120087</c:v>
                </c:pt>
                <c:pt idx="6205">
                  <c:v>-57.546638450000003</c:v>
                </c:pt>
                <c:pt idx="6206">
                  <c:v>-58.1481645</c:v>
                </c:pt>
                <c:pt idx="6207">
                  <c:v>-58.060234960000003</c:v>
                </c:pt>
                <c:pt idx="6208">
                  <c:v>-57.460208280000003</c:v>
                </c:pt>
                <c:pt idx="6209">
                  <c:v>-55.816682049999997</c:v>
                </c:pt>
                <c:pt idx="6210">
                  <c:v>-58.182110389999998</c:v>
                </c:pt>
                <c:pt idx="6211">
                  <c:v>-58.536735319999998</c:v>
                </c:pt>
                <c:pt idx="6212">
                  <c:v>-58.402099900000003</c:v>
                </c:pt>
                <c:pt idx="6213">
                  <c:v>-58.351936219999999</c:v>
                </c:pt>
                <c:pt idx="6214">
                  <c:v>-56.961248189999999</c:v>
                </c:pt>
                <c:pt idx="6215">
                  <c:v>-57.286944030000001</c:v>
                </c:pt>
                <c:pt idx="6216">
                  <c:v>-57.768172589999999</c:v>
                </c:pt>
                <c:pt idx="6217">
                  <c:v>-57.335528459999999</c:v>
                </c:pt>
                <c:pt idx="6218">
                  <c:v>-57.376830490000003</c:v>
                </c:pt>
                <c:pt idx="6219">
                  <c:v>-57.136921919999999</c:v>
                </c:pt>
                <c:pt idx="6220">
                  <c:v>-57.102397600000003</c:v>
                </c:pt>
                <c:pt idx="6221">
                  <c:v>-57.923629939999998</c:v>
                </c:pt>
                <c:pt idx="6222">
                  <c:v>-58.417027419999997</c:v>
                </c:pt>
                <c:pt idx="6223">
                  <c:v>-57.378633260000001</c:v>
                </c:pt>
                <c:pt idx="6224">
                  <c:v>-57.873629729999998</c:v>
                </c:pt>
                <c:pt idx="6225">
                  <c:v>-57.585330220000003</c:v>
                </c:pt>
                <c:pt idx="6226">
                  <c:v>-58.460021689999998</c:v>
                </c:pt>
                <c:pt idx="6227">
                  <c:v>-57.532859209999998</c:v>
                </c:pt>
                <c:pt idx="6228">
                  <c:v>-58.166284500000003</c:v>
                </c:pt>
                <c:pt idx="6229">
                  <c:v>-56.975469910000001</c:v>
                </c:pt>
                <c:pt idx="6230">
                  <c:v>-57.330734329999999</c:v>
                </c:pt>
                <c:pt idx="6231">
                  <c:v>-57.904850359999998</c:v>
                </c:pt>
                <c:pt idx="6232">
                  <c:v>-57.4700688</c:v>
                </c:pt>
                <c:pt idx="6233">
                  <c:v>-57.780697189999998</c:v>
                </c:pt>
                <c:pt idx="6234">
                  <c:v>-57.568100389999998</c:v>
                </c:pt>
                <c:pt idx="6235">
                  <c:v>-57.78777427</c:v>
                </c:pt>
                <c:pt idx="6236">
                  <c:v>-57.025019890000003</c:v>
                </c:pt>
                <c:pt idx="6237">
                  <c:v>-58.37519958</c:v>
                </c:pt>
                <c:pt idx="6238">
                  <c:v>-58.251661749999997</c:v>
                </c:pt>
                <c:pt idx="6239">
                  <c:v>-58.421379659999999</c:v>
                </c:pt>
                <c:pt idx="6240">
                  <c:v>-58.14157239</c:v>
                </c:pt>
                <c:pt idx="6241">
                  <c:v>-56.688388709999998</c:v>
                </c:pt>
                <c:pt idx="6242">
                  <c:v>-57.30585104</c:v>
                </c:pt>
                <c:pt idx="6243">
                  <c:v>-56.856225440000003</c:v>
                </c:pt>
                <c:pt idx="6244">
                  <c:v>-57.721246049999998</c:v>
                </c:pt>
                <c:pt idx="6245">
                  <c:v>-58.508934439999997</c:v>
                </c:pt>
                <c:pt idx="6246">
                  <c:v>-58.12683457</c:v>
                </c:pt>
                <c:pt idx="6247">
                  <c:v>-57.956433529999998</c:v>
                </c:pt>
                <c:pt idx="6248">
                  <c:v>-57.213712780000002</c:v>
                </c:pt>
                <c:pt idx="6249">
                  <c:v>-58.708801200000003</c:v>
                </c:pt>
                <c:pt idx="6250">
                  <c:v>-57.303580259999997</c:v>
                </c:pt>
                <c:pt idx="6251">
                  <c:v>-57.92436146</c:v>
                </c:pt>
                <c:pt idx="6252">
                  <c:v>-56.219710980000002</c:v>
                </c:pt>
                <c:pt idx="6253">
                  <c:v>-58.477239500000003</c:v>
                </c:pt>
                <c:pt idx="6254">
                  <c:v>-57.674846039999998</c:v>
                </c:pt>
                <c:pt idx="6255">
                  <c:v>-59.01118219</c:v>
                </c:pt>
                <c:pt idx="6256">
                  <c:v>-57.171731649999998</c:v>
                </c:pt>
                <c:pt idx="6257">
                  <c:v>-57.90971871</c:v>
                </c:pt>
                <c:pt idx="6258">
                  <c:v>-59.473469020000003</c:v>
                </c:pt>
                <c:pt idx="6259">
                  <c:v>-57.752190669999997</c:v>
                </c:pt>
                <c:pt idx="6260">
                  <c:v>-56.454012079999998</c:v>
                </c:pt>
                <c:pt idx="6261">
                  <c:v>-57.862381120000002</c:v>
                </c:pt>
                <c:pt idx="6262">
                  <c:v>-58.652337750000001</c:v>
                </c:pt>
                <c:pt idx="6263">
                  <c:v>-57.957244330000002</c:v>
                </c:pt>
                <c:pt idx="6264">
                  <c:v>-57.742375559999999</c:v>
                </c:pt>
                <c:pt idx="6265">
                  <c:v>-56.069656709999997</c:v>
                </c:pt>
                <c:pt idx="6266">
                  <c:v>-59.177711070000001</c:v>
                </c:pt>
                <c:pt idx="6267">
                  <c:v>-56.980860290000003</c:v>
                </c:pt>
                <c:pt idx="6268">
                  <c:v>-57.488699539999999</c:v>
                </c:pt>
                <c:pt idx="6269">
                  <c:v>-59.130359740000003</c:v>
                </c:pt>
                <c:pt idx="6270">
                  <c:v>-57.028197689999999</c:v>
                </c:pt>
                <c:pt idx="6271">
                  <c:v>-57.76882337</c:v>
                </c:pt>
                <c:pt idx="6272">
                  <c:v>-57.78559259</c:v>
                </c:pt>
                <c:pt idx="6273">
                  <c:v>-56.5284409</c:v>
                </c:pt>
                <c:pt idx="6274">
                  <c:v>-58.542187159999997</c:v>
                </c:pt>
                <c:pt idx="6275">
                  <c:v>-57.503718509999999</c:v>
                </c:pt>
                <c:pt idx="6276">
                  <c:v>-58.167345709999999</c:v>
                </c:pt>
                <c:pt idx="6277">
                  <c:v>-57.43979495</c:v>
                </c:pt>
                <c:pt idx="6278">
                  <c:v>-58.984971360000003</c:v>
                </c:pt>
                <c:pt idx="6279">
                  <c:v>-57.903228259999999</c:v>
                </c:pt>
                <c:pt idx="6280">
                  <c:v>-57.291155259999996</c:v>
                </c:pt>
                <c:pt idx="6281">
                  <c:v>-57.938836260000002</c:v>
                </c:pt>
                <c:pt idx="6282">
                  <c:v>-58.179003680000001</c:v>
                </c:pt>
                <c:pt idx="6283">
                  <c:v>-56.961228040000002</c:v>
                </c:pt>
                <c:pt idx="6284">
                  <c:v>-59.15036911</c:v>
                </c:pt>
                <c:pt idx="6285">
                  <c:v>-57.15732895</c:v>
                </c:pt>
                <c:pt idx="6286">
                  <c:v>-58.597779279999997</c:v>
                </c:pt>
                <c:pt idx="6287">
                  <c:v>-56.971107379999999</c:v>
                </c:pt>
                <c:pt idx="6288">
                  <c:v>-56.921166599999999</c:v>
                </c:pt>
                <c:pt idx="6289">
                  <c:v>-58.267017989999999</c:v>
                </c:pt>
                <c:pt idx="6290">
                  <c:v>-57.246064109999999</c:v>
                </c:pt>
                <c:pt idx="6291">
                  <c:v>-59.566902820000003</c:v>
                </c:pt>
                <c:pt idx="6292">
                  <c:v>-56.536217919999999</c:v>
                </c:pt>
                <c:pt idx="6293">
                  <c:v>-57.831567370000002</c:v>
                </c:pt>
                <c:pt idx="6294">
                  <c:v>-57.572428479999999</c:v>
                </c:pt>
                <c:pt idx="6295">
                  <c:v>-57.44421913</c:v>
                </c:pt>
                <c:pt idx="6296">
                  <c:v>-58.82085601</c:v>
                </c:pt>
                <c:pt idx="6297">
                  <c:v>-58.530989779999999</c:v>
                </c:pt>
                <c:pt idx="6298">
                  <c:v>-57.59076589</c:v>
                </c:pt>
                <c:pt idx="6299">
                  <c:v>-57.83658088</c:v>
                </c:pt>
                <c:pt idx="6300">
                  <c:v>-57.124260810000003</c:v>
                </c:pt>
                <c:pt idx="6301">
                  <c:v>-58.674758769999997</c:v>
                </c:pt>
                <c:pt idx="6302">
                  <c:v>-56.490096020000003</c:v>
                </c:pt>
                <c:pt idx="6303">
                  <c:v>-59.276485909999998</c:v>
                </c:pt>
                <c:pt idx="6304">
                  <c:v>-58.033808010000001</c:v>
                </c:pt>
                <c:pt idx="6305">
                  <c:v>-57.779913819999997</c:v>
                </c:pt>
                <c:pt idx="6306">
                  <c:v>-56.678856359999997</c:v>
                </c:pt>
                <c:pt idx="6307">
                  <c:v>-58.261236940000003</c:v>
                </c:pt>
                <c:pt idx="6308">
                  <c:v>-58.084901549999998</c:v>
                </c:pt>
                <c:pt idx="6309">
                  <c:v>-58.488084239999999</c:v>
                </c:pt>
                <c:pt idx="6310">
                  <c:v>-57.401537759999997</c:v>
                </c:pt>
                <c:pt idx="6311">
                  <c:v>-57.295093960000003</c:v>
                </c:pt>
                <c:pt idx="6312">
                  <c:v>-57.155474779999999</c:v>
                </c:pt>
                <c:pt idx="6313">
                  <c:v>-58.550504480000001</c:v>
                </c:pt>
                <c:pt idx="6314">
                  <c:v>-58.069384079999999</c:v>
                </c:pt>
                <c:pt idx="6315">
                  <c:v>-58.225129889999998</c:v>
                </c:pt>
                <c:pt idx="6316">
                  <c:v>-57.681900409999997</c:v>
                </c:pt>
                <c:pt idx="6317">
                  <c:v>-58.20701897</c:v>
                </c:pt>
                <c:pt idx="6318">
                  <c:v>-57.32504556</c:v>
                </c:pt>
                <c:pt idx="6319">
                  <c:v>-57.964345909999999</c:v>
                </c:pt>
                <c:pt idx="6320">
                  <c:v>-58.54566526</c:v>
                </c:pt>
                <c:pt idx="6321">
                  <c:v>-58.706656500000001</c:v>
                </c:pt>
                <c:pt idx="6322">
                  <c:v>-57.531971030000001</c:v>
                </c:pt>
                <c:pt idx="6323">
                  <c:v>-57.376480000000001</c:v>
                </c:pt>
                <c:pt idx="6324">
                  <c:v>-57.461422460000001</c:v>
                </c:pt>
                <c:pt idx="6325">
                  <c:v>-57.434268830000001</c:v>
                </c:pt>
                <c:pt idx="6326">
                  <c:v>-59.248318660000002</c:v>
                </c:pt>
                <c:pt idx="6327">
                  <c:v>-57.624710159999999</c:v>
                </c:pt>
                <c:pt idx="6328">
                  <c:v>-57.298978210000001</c:v>
                </c:pt>
                <c:pt idx="6329">
                  <c:v>-56.694091649999997</c:v>
                </c:pt>
                <c:pt idx="6330">
                  <c:v>-58.352353170000001</c:v>
                </c:pt>
                <c:pt idx="6331">
                  <c:v>-58.245140679999999</c:v>
                </c:pt>
                <c:pt idx="6332">
                  <c:v>-57.57753778</c:v>
                </c:pt>
                <c:pt idx="6333">
                  <c:v>-57.969400909999997</c:v>
                </c:pt>
                <c:pt idx="6334">
                  <c:v>-58.197707219999998</c:v>
                </c:pt>
                <c:pt idx="6335">
                  <c:v>-58.999469220000002</c:v>
                </c:pt>
                <c:pt idx="6336">
                  <c:v>-57.902946149999998</c:v>
                </c:pt>
                <c:pt idx="6337">
                  <c:v>-57.561174020000003</c:v>
                </c:pt>
                <c:pt idx="6338">
                  <c:v>-57.902420540000001</c:v>
                </c:pt>
                <c:pt idx="6339">
                  <c:v>-59.778805579999997</c:v>
                </c:pt>
                <c:pt idx="6340">
                  <c:v>-58.582613139999999</c:v>
                </c:pt>
                <c:pt idx="6341">
                  <c:v>-56.724715629999999</c:v>
                </c:pt>
                <c:pt idx="6342">
                  <c:v>-56.99597052</c:v>
                </c:pt>
                <c:pt idx="6343">
                  <c:v>-57.921343299999997</c:v>
                </c:pt>
                <c:pt idx="6344">
                  <c:v>-58.210170470000001</c:v>
                </c:pt>
                <c:pt idx="6345">
                  <c:v>-57.11587102</c:v>
                </c:pt>
                <c:pt idx="6346">
                  <c:v>-58.352098779999999</c:v>
                </c:pt>
                <c:pt idx="6347">
                  <c:v>-58.365371580000001</c:v>
                </c:pt>
                <c:pt idx="6348">
                  <c:v>-56.33889748</c:v>
                </c:pt>
                <c:pt idx="6349">
                  <c:v>-58.658363260000002</c:v>
                </c:pt>
                <c:pt idx="6350">
                  <c:v>-57.79299417</c:v>
                </c:pt>
                <c:pt idx="6351">
                  <c:v>-57.963687989999997</c:v>
                </c:pt>
                <c:pt idx="6352">
                  <c:v>-58.201093360000002</c:v>
                </c:pt>
                <c:pt idx="6353">
                  <c:v>-57.205961240000001</c:v>
                </c:pt>
                <c:pt idx="6354">
                  <c:v>-58.457020309999997</c:v>
                </c:pt>
                <c:pt idx="6355">
                  <c:v>-57.410268709999997</c:v>
                </c:pt>
                <c:pt idx="6356">
                  <c:v>-56.216098709999997</c:v>
                </c:pt>
                <c:pt idx="6357">
                  <c:v>-58.861811840000001</c:v>
                </c:pt>
                <c:pt idx="6358">
                  <c:v>-58.255243950000001</c:v>
                </c:pt>
                <c:pt idx="6359">
                  <c:v>-58.707541300000003</c:v>
                </c:pt>
                <c:pt idx="6360">
                  <c:v>-57.88736128</c:v>
                </c:pt>
                <c:pt idx="6361">
                  <c:v>-56.88011393</c:v>
                </c:pt>
                <c:pt idx="6362">
                  <c:v>-57.358428549999999</c:v>
                </c:pt>
                <c:pt idx="6363">
                  <c:v>-57.917472480000001</c:v>
                </c:pt>
                <c:pt idx="6364">
                  <c:v>-58.609341649999998</c:v>
                </c:pt>
                <c:pt idx="6365">
                  <c:v>-56.045822280000003</c:v>
                </c:pt>
                <c:pt idx="6366">
                  <c:v>-58.692811890000002</c:v>
                </c:pt>
                <c:pt idx="6367">
                  <c:v>-57.735413100000002</c:v>
                </c:pt>
                <c:pt idx="6368">
                  <c:v>-59.315296719999999</c:v>
                </c:pt>
                <c:pt idx="6369">
                  <c:v>-57.888501679999997</c:v>
                </c:pt>
                <c:pt idx="6370">
                  <c:v>-57.841709109999996</c:v>
                </c:pt>
                <c:pt idx="6371">
                  <c:v>-57.667383950000001</c:v>
                </c:pt>
                <c:pt idx="6372">
                  <c:v>-57.941112830000002</c:v>
                </c:pt>
                <c:pt idx="6373">
                  <c:v>-57.714824350000001</c:v>
                </c:pt>
                <c:pt idx="6374">
                  <c:v>-57.570656900000003</c:v>
                </c:pt>
                <c:pt idx="6375">
                  <c:v>-57.421952240000003</c:v>
                </c:pt>
                <c:pt idx="6376">
                  <c:v>-57.609537760000002</c:v>
                </c:pt>
                <c:pt idx="6377">
                  <c:v>-58.690429700000003</c:v>
                </c:pt>
                <c:pt idx="6378">
                  <c:v>-57.83847986</c:v>
                </c:pt>
                <c:pt idx="6379">
                  <c:v>-58.038014099999998</c:v>
                </c:pt>
                <c:pt idx="6380">
                  <c:v>-57.29887729</c:v>
                </c:pt>
                <c:pt idx="6381">
                  <c:v>-56.816539409999997</c:v>
                </c:pt>
                <c:pt idx="6382">
                  <c:v>-57.935442369999997</c:v>
                </c:pt>
                <c:pt idx="6383">
                  <c:v>-57.466444860000003</c:v>
                </c:pt>
                <c:pt idx="6384">
                  <c:v>-58.652831820000003</c:v>
                </c:pt>
                <c:pt idx="6385">
                  <c:v>-59.584760789999997</c:v>
                </c:pt>
                <c:pt idx="6386">
                  <c:v>-58.269904369999999</c:v>
                </c:pt>
                <c:pt idx="6387">
                  <c:v>-57.588563180000001</c:v>
                </c:pt>
                <c:pt idx="6388">
                  <c:v>-57.139180279999998</c:v>
                </c:pt>
                <c:pt idx="6389">
                  <c:v>-57.431976409999997</c:v>
                </c:pt>
                <c:pt idx="6390">
                  <c:v>-56.865838959999998</c:v>
                </c:pt>
                <c:pt idx="6391">
                  <c:v>-59.247251839999997</c:v>
                </c:pt>
                <c:pt idx="6392">
                  <c:v>-58.82633818</c:v>
                </c:pt>
                <c:pt idx="6393">
                  <c:v>-58.551219869999997</c:v>
                </c:pt>
                <c:pt idx="6394">
                  <c:v>-57.591323989999999</c:v>
                </c:pt>
                <c:pt idx="6395">
                  <c:v>-59.290292110000003</c:v>
                </c:pt>
                <c:pt idx="6396">
                  <c:v>-58.686657250000003</c:v>
                </c:pt>
                <c:pt idx="6397">
                  <c:v>-58.816850129999999</c:v>
                </c:pt>
                <c:pt idx="6398">
                  <c:v>-58.53963736</c:v>
                </c:pt>
                <c:pt idx="6399">
                  <c:v>-57.106819870000002</c:v>
                </c:pt>
                <c:pt idx="6400">
                  <c:v>-58.596010100000001</c:v>
                </c:pt>
                <c:pt idx="6401">
                  <c:v>-56.834975790000001</c:v>
                </c:pt>
                <c:pt idx="6402">
                  <c:v>-57.668882619999998</c:v>
                </c:pt>
                <c:pt idx="6403">
                  <c:v>-57.836221430000002</c:v>
                </c:pt>
                <c:pt idx="6404">
                  <c:v>-58.658978419999997</c:v>
                </c:pt>
                <c:pt idx="6405">
                  <c:v>-58.934708030000003</c:v>
                </c:pt>
                <c:pt idx="6406">
                  <c:v>-57.604572500000003</c:v>
                </c:pt>
                <c:pt idx="6407">
                  <c:v>-57.809550729999998</c:v>
                </c:pt>
                <c:pt idx="6408">
                  <c:v>-58.051832419999997</c:v>
                </c:pt>
                <c:pt idx="6409">
                  <c:v>-57.794548169999999</c:v>
                </c:pt>
                <c:pt idx="6410">
                  <c:v>-58.092185270000002</c:v>
                </c:pt>
                <c:pt idx="6411">
                  <c:v>-57.271847340000001</c:v>
                </c:pt>
                <c:pt idx="6412">
                  <c:v>-56.24688269</c:v>
                </c:pt>
                <c:pt idx="6413">
                  <c:v>-57.64440527</c:v>
                </c:pt>
                <c:pt idx="6414">
                  <c:v>-58.355503949999999</c:v>
                </c:pt>
                <c:pt idx="6415">
                  <c:v>-59.422550389999998</c:v>
                </c:pt>
                <c:pt idx="6416">
                  <c:v>-57.596529349999997</c:v>
                </c:pt>
                <c:pt idx="6417">
                  <c:v>-57.116478630000003</c:v>
                </c:pt>
                <c:pt idx="6418">
                  <c:v>-58.24375534</c:v>
                </c:pt>
                <c:pt idx="6419">
                  <c:v>-57.349347190000003</c:v>
                </c:pt>
                <c:pt idx="6420">
                  <c:v>-57.439584330000002</c:v>
                </c:pt>
                <c:pt idx="6421">
                  <c:v>-58.724910199999997</c:v>
                </c:pt>
                <c:pt idx="6422">
                  <c:v>-57.272682000000003</c:v>
                </c:pt>
                <c:pt idx="6423">
                  <c:v>-57.812148149999999</c:v>
                </c:pt>
                <c:pt idx="6424">
                  <c:v>-58.350095840000002</c:v>
                </c:pt>
                <c:pt idx="6425">
                  <c:v>-57.301315389999999</c:v>
                </c:pt>
                <c:pt idx="6426">
                  <c:v>-57.957819860000001</c:v>
                </c:pt>
                <c:pt idx="6427">
                  <c:v>-58.25677632</c:v>
                </c:pt>
                <c:pt idx="6428">
                  <c:v>-57.100762170000003</c:v>
                </c:pt>
                <c:pt idx="6429">
                  <c:v>-59.41864021</c:v>
                </c:pt>
                <c:pt idx="6430">
                  <c:v>-59.293491500000002</c:v>
                </c:pt>
                <c:pt idx="6431">
                  <c:v>-59.020763989999999</c:v>
                </c:pt>
                <c:pt idx="6432">
                  <c:v>-56.855223930000001</c:v>
                </c:pt>
                <c:pt idx="6433">
                  <c:v>-57.753001249999997</c:v>
                </c:pt>
                <c:pt idx="6434">
                  <c:v>-57.673232900000002</c:v>
                </c:pt>
                <c:pt idx="6435">
                  <c:v>-58.166778960000002</c:v>
                </c:pt>
                <c:pt idx="6436">
                  <c:v>-56.929478609999997</c:v>
                </c:pt>
                <c:pt idx="6437">
                  <c:v>-57.322334980000001</c:v>
                </c:pt>
                <c:pt idx="6438">
                  <c:v>-59.174900190000002</c:v>
                </c:pt>
                <c:pt idx="6439">
                  <c:v>-58.424337430000001</c:v>
                </c:pt>
                <c:pt idx="6440">
                  <c:v>-56.189417210000002</c:v>
                </c:pt>
                <c:pt idx="6441">
                  <c:v>-57.457523399999999</c:v>
                </c:pt>
                <c:pt idx="6442">
                  <c:v>-58.865761929999998</c:v>
                </c:pt>
                <c:pt idx="6443">
                  <c:v>-57.643525070000003</c:v>
                </c:pt>
                <c:pt idx="6444">
                  <c:v>-58.041490039999999</c:v>
                </c:pt>
                <c:pt idx="6445">
                  <c:v>-57.285798079999999</c:v>
                </c:pt>
                <c:pt idx="6446">
                  <c:v>-58.666242830000002</c:v>
                </c:pt>
                <c:pt idx="6447">
                  <c:v>-58.061826369999999</c:v>
                </c:pt>
                <c:pt idx="6448">
                  <c:v>-59.333069309999999</c:v>
                </c:pt>
                <c:pt idx="6449">
                  <c:v>-58.088616100000003</c:v>
                </c:pt>
                <c:pt idx="6450">
                  <c:v>-58.123042380000001</c:v>
                </c:pt>
                <c:pt idx="6451">
                  <c:v>-60.097416580000001</c:v>
                </c:pt>
                <c:pt idx="6452">
                  <c:v>-58.548804539999999</c:v>
                </c:pt>
                <c:pt idx="6453">
                  <c:v>-58.871621560000001</c:v>
                </c:pt>
                <c:pt idx="6454">
                  <c:v>-58.713161409999998</c:v>
                </c:pt>
                <c:pt idx="6455">
                  <c:v>-58.370140200000002</c:v>
                </c:pt>
                <c:pt idx="6456">
                  <c:v>-59.167016029999999</c:v>
                </c:pt>
                <c:pt idx="6457">
                  <c:v>-58.539861160000001</c:v>
                </c:pt>
                <c:pt idx="6458">
                  <c:v>-58.945707339999998</c:v>
                </c:pt>
                <c:pt idx="6459">
                  <c:v>-58.881620419999997</c:v>
                </c:pt>
                <c:pt idx="6460">
                  <c:v>-60.076447870000003</c:v>
                </c:pt>
                <c:pt idx="6461">
                  <c:v>-58.034539209999998</c:v>
                </c:pt>
                <c:pt idx="6462">
                  <c:v>-57.953245580000001</c:v>
                </c:pt>
                <c:pt idx="6463">
                  <c:v>-59.32229126</c:v>
                </c:pt>
                <c:pt idx="6464">
                  <c:v>-59.33524937</c:v>
                </c:pt>
                <c:pt idx="6465">
                  <c:v>-58.809042410000004</c:v>
                </c:pt>
                <c:pt idx="6466">
                  <c:v>-59.232276450000001</c:v>
                </c:pt>
                <c:pt idx="6467">
                  <c:v>-59.457899220000002</c:v>
                </c:pt>
                <c:pt idx="6468">
                  <c:v>-59.22921358</c:v>
                </c:pt>
                <c:pt idx="6469">
                  <c:v>-60.840227910000003</c:v>
                </c:pt>
                <c:pt idx="6470">
                  <c:v>-60.36344734</c:v>
                </c:pt>
                <c:pt idx="6471">
                  <c:v>-60.404782140000002</c:v>
                </c:pt>
                <c:pt idx="6472">
                  <c:v>-58.540350320000002</c:v>
                </c:pt>
                <c:pt idx="6473">
                  <c:v>-59.264622750000001</c:v>
                </c:pt>
                <c:pt idx="6474">
                  <c:v>-59.49475399</c:v>
                </c:pt>
                <c:pt idx="6475">
                  <c:v>-59.775159809999998</c:v>
                </c:pt>
                <c:pt idx="6476">
                  <c:v>-59.346801139999997</c:v>
                </c:pt>
                <c:pt idx="6477">
                  <c:v>-59.802044119999998</c:v>
                </c:pt>
                <c:pt idx="6478">
                  <c:v>-59.48817794</c:v>
                </c:pt>
                <c:pt idx="6479">
                  <c:v>-59.941230920000002</c:v>
                </c:pt>
                <c:pt idx="6480">
                  <c:v>-59.80762987</c:v>
                </c:pt>
                <c:pt idx="6481">
                  <c:v>-60.155873839999998</c:v>
                </c:pt>
                <c:pt idx="6482">
                  <c:v>-61.020854499999999</c:v>
                </c:pt>
                <c:pt idx="6483">
                  <c:v>-57.636670479999999</c:v>
                </c:pt>
                <c:pt idx="6484">
                  <c:v>-60.262303279999998</c:v>
                </c:pt>
                <c:pt idx="6485">
                  <c:v>-58.561206669999997</c:v>
                </c:pt>
                <c:pt idx="6486">
                  <c:v>-60.971397959999997</c:v>
                </c:pt>
                <c:pt idx="6487">
                  <c:v>-60.846534749999996</c:v>
                </c:pt>
                <c:pt idx="6488">
                  <c:v>-60.422488420000001</c:v>
                </c:pt>
                <c:pt idx="6489">
                  <c:v>-59.582219299999998</c:v>
                </c:pt>
                <c:pt idx="6490">
                  <c:v>-58.388333330000002</c:v>
                </c:pt>
                <c:pt idx="6491">
                  <c:v>-60.846350639999997</c:v>
                </c:pt>
                <c:pt idx="6492">
                  <c:v>-60.353201570000003</c:v>
                </c:pt>
                <c:pt idx="6493">
                  <c:v>-61.206788439999997</c:v>
                </c:pt>
                <c:pt idx="6494">
                  <c:v>-60.451558140000003</c:v>
                </c:pt>
                <c:pt idx="6495">
                  <c:v>-60.675044100000001</c:v>
                </c:pt>
                <c:pt idx="6496">
                  <c:v>-60.237709010000003</c:v>
                </c:pt>
                <c:pt idx="6497">
                  <c:v>-61.422952809999998</c:v>
                </c:pt>
                <c:pt idx="6498">
                  <c:v>-60.665396379999997</c:v>
                </c:pt>
                <c:pt idx="6499">
                  <c:v>-60.183187109999999</c:v>
                </c:pt>
                <c:pt idx="6500">
                  <c:v>-61.455315249999998</c:v>
                </c:pt>
                <c:pt idx="6501">
                  <c:v>-61.871774170000002</c:v>
                </c:pt>
                <c:pt idx="6502">
                  <c:v>-61.860962860000001</c:v>
                </c:pt>
                <c:pt idx="6503">
                  <c:v>-62.150628320000003</c:v>
                </c:pt>
                <c:pt idx="6504">
                  <c:v>-61.277623720000001</c:v>
                </c:pt>
                <c:pt idx="6505">
                  <c:v>-59.751599560000002</c:v>
                </c:pt>
                <c:pt idx="6506">
                  <c:v>-60.272668439999997</c:v>
                </c:pt>
                <c:pt idx="6507">
                  <c:v>-60.350755139999997</c:v>
                </c:pt>
                <c:pt idx="6508">
                  <c:v>-61.277871179999998</c:v>
                </c:pt>
                <c:pt idx="6509">
                  <c:v>-62.290778950000004</c:v>
                </c:pt>
                <c:pt idx="6510">
                  <c:v>-61.411465370000002</c:v>
                </c:pt>
                <c:pt idx="6511">
                  <c:v>-61.163084410000003</c:v>
                </c:pt>
                <c:pt idx="6512">
                  <c:v>-61.284022700000001</c:v>
                </c:pt>
                <c:pt idx="6513">
                  <c:v>-62.274781109999999</c:v>
                </c:pt>
                <c:pt idx="6514">
                  <c:v>-63.336732840000003</c:v>
                </c:pt>
                <c:pt idx="6515">
                  <c:v>-60.881511439999997</c:v>
                </c:pt>
                <c:pt idx="6516">
                  <c:v>-61.514676260000002</c:v>
                </c:pt>
                <c:pt idx="6517">
                  <c:v>-61.295173689999999</c:v>
                </c:pt>
                <c:pt idx="6518">
                  <c:v>-61.30715696</c:v>
                </c:pt>
                <c:pt idx="6519">
                  <c:v>-62.522138750000003</c:v>
                </c:pt>
                <c:pt idx="6520">
                  <c:v>-60.82910553</c:v>
                </c:pt>
                <c:pt idx="6521">
                  <c:v>-61.469929669999999</c:v>
                </c:pt>
                <c:pt idx="6522">
                  <c:v>-62.39748599</c:v>
                </c:pt>
                <c:pt idx="6523">
                  <c:v>-61.001629020000003</c:v>
                </c:pt>
                <c:pt idx="6524">
                  <c:v>-62.36307145</c:v>
                </c:pt>
                <c:pt idx="6525">
                  <c:v>-61.369685429999997</c:v>
                </c:pt>
                <c:pt idx="6526">
                  <c:v>-63.775394650000003</c:v>
                </c:pt>
                <c:pt idx="6527">
                  <c:v>-61.960159570000002</c:v>
                </c:pt>
                <c:pt idx="6528">
                  <c:v>-61.66824913</c:v>
                </c:pt>
                <c:pt idx="6529">
                  <c:v>-62.396926039999997</c:v>
                </c:pt>
                <c:pt idx="6530">
                  <c:v>-61.281813589999999</c:v>
                </c:pt>
                <c:pt idx="6531">
                  <c:v>-62.255290969999997</c:v>
                </c:pt>
                <c:pt idx="6532">
                  <c:v>-62.031659189999999</c:v>
                </c:pt>
                <c:pt idx="6533">
                  <c:v>-61.37464173</c:v>
                </c:pt>
                <c:pt idx="6534">
                  <c:v>-62.845915259999998</c:v>
                </c:pt>
                <c:pt idx="6535">
                  <c:v>-61.60673731</c:v>
                </c:pt>
                <c:pt idx="6536">
                  <c:v>-61.96256889</c:v>
                </c:pt>
                <c:pt idx="6537">
                  <c:v>-60.841484880000003</c:v>
                </c:pt>
                <c:pt idx="6538">
                  <c:v>-62.961479400000002</c:v>
                </c:pt>
                <c:pt idx="6539">
                  <c:v>-60.839039970000002</c:v>
                </c:pt>
                <c:pt idx="6540">
                  <c:v>-61.019338879999999</c:v>
                </c:pt>
                <c:pt idx="6541">
                  <c:v>-63.151246860000001</c:v>
                </c:pt>
                <c:pt idx="6542">
                  <c:v>-62.708365809999997</c:v>
                </c:pt>
                <c:pt idx="6543">
                  <c:v>-61.432415589999998</c:v>
                </c:pt>
                <c:pt idx="6544">
                  <c:v>-63.676964570000003</c:v>
                </c:pt>
                <c:pt idx="6545">
                  <c:v>-62.213515659999999</c:v>
                </c:pt>
                <c:pt idx="6546">
                  <c:v>-62.450854560000003</c:v>
                </c:pt>
                <c:pt idx="6547">
                  <c:v>-61.952354540000002</c:v>
                </c:pt>
                <c:pt idx="6548">
                  <c:v>-62.708392199999999</c:v>
                </c:pt>
                <c:pt idx="6549">
                  <c:v>-62.055364660000002</c:v>
                </c:pt>
                <c:pt idx="6550">
                  <c:v>-62.998504859999997</c:v>
                </c:pt>
                <c:pt idx="6551">
                  <c:v>-62.877598140000003</c:v>
                </c:pt>
                <c:pt idx="6552">
                  <c:v>-60.820744519999998</c:v>
                </c:pt>
                <c:pt idx="6553">
                  <c:v>-63.300777879999998</c:v>
                </c:pt>
                <c:pt idx="6554">
                  <c:v>-61.156076640000002</c:v>
                </c:pt>
                <c:pt idx="6555">
                  <c:v>-61.163764120000003</c:v>
                </c:pt>
                <c:pt idx="6556">
                  <c:v>-62.054397950000002</c:v>
                </c:pt>
                <c:pt idx="6557">
                  <c:v>-64.052163199999995</c:v>
                </c:pt>
                <c:pt idx="6558">
                  <c:v>-62.920655449999998</c:v>
                </c:pt>
                <c:pt idx="6559">
                  <c:v>-63.176144469999997</c:v>
                </c:pt>
                <c:pt idx="6560">
                  <c:v>-63.126886429999999</c:v>
                </c:pt>
                <c:pt idx="6561">
                  <c:v>-63.88178293</c:v>
                </c:pt>
                <c:pt idx="6562">
                  <c:v>-62.576340219999999</c:v>
                </c:pt>
                <c:pt idx="6563">
                  <c:v>-62.511426470000004</c:v>
                </c:pt>
                <c:pt idx="6564">
                  <c:v>-62.418335910000003</c:v>
                </c:pt>
                <c:pt idx="6565">
                  <c:v>-62.465755180000002</c:v>
                </c:pt>
                <c:pt idx="6566">
                  <c:v>-62.915117520000003</c:v>
                </c:pt>
                <c:pt idx="6567">
                  <c:v>-61.910976779999999</c:v>
                </c:pt>
                <c:pt idx="6568">
                  <c:v>-63.936659120000002</c:v>
                </c:pt>
                <c:pt idx="6569">
                  <c:v>-61.710810019999997</c:v>
                </c:pt>
                <c:pt idx="6570">
                  <c:v>-63.955218219999999</c:v>
                </c:pt>
                <c:pt idx="6571">
                  <c:v>-64.413418039999996</c:v>
                </c:pt>
                <c:pt idx="6572">
                  <c:v>-63.703910819999997</c:v>
                </c:pt>
                <c:pt idx="6573">
                  <c:v>-62.815972199999997</c:v>
                </c:pt>
                <c:pt idx="6574">
                  <c:v>-61.814365789999997</c:v>
                </c:pt>
                <c:pt idx="6575">
                  <c:v>-63.507314700000002</c:v>
                </c:pt>
                <c:pt idx="6576">
                  <c:v>-61.476338060000003</c:v>
                </c:pt>
                <c:pt idx="6577">
                  <c:v>-62.988672340000001</c:v>
                </c:pt>
                <c:pt idx="6578">
                  <c:v>-62.514998110000001</c:v>
                </c:pt>
                <c:pt idx="6579">
                  <c:v>-63.519913580000001</c:v>
                </c:pt>
                <c:pt idx="6580">
                  <c:v>-62.696635790000002</c:v>
                </c:pt>
                <c:pt idx="6581">
                  <c:v>-63.962951940000004</c:v>
                </c:pt>
                <c:pt idx="6582">
                  <c:v>-61.043478919999998</c:v>
                </c:pt>
                <c:pt idx="6583">
                  <c:v>-63.923462999999998</c:v>
                </c:pt>
                <c:pt idx="6584">
                  <c:v>-63.333926820000002</c:v>
                </c:pt>
                <c:pt idx="6585">
                  <c:v>-62.050543140000002</c:v>
                </c:pt>
                <c:pt idx="6586">
                  <c:v>-62.820877019999998</c:v>
                </c:pt>
                <c:pt idx="6587">
                  <c:v>-64.187578479999999</c:v>
                </c:pt>
                <c:pt idx="6588">
                  <c:v>-62.242292669999998</c:v>
                </c:pt>
                <c:pt idx="6589">
                  <c:v>-62.003758480000002</c:v>
                </c:pt>
                <c:pt idx="6590">
                  <c:v>-62.558108349999998</c:v>
                </c:pt>
                <c:pt idx="6591">
                  <c:v>-63.990570669999997</c:v>
                </c:pt>
                <c:pt idx="6592">
                  <c:v>-64.26244835</c:v>
                </c:pt>
                <c:pt idx="6593">
                  <c:v>-64.732452649999999</c:v>
                </c:pt>
                <c:pt idx="6594">
                  <c:v>-62.480674049999998</c:v>
                </c:pt>
                <c:pt idx="6595">
                  <c:v>-63.721172930000002</c:v>
                </c:pt>
                <c:pt idx="6596">
                  <c:v>-64.097986270000007</c:v>
                </c:pt>
                <c:pt idx="6597">
                  <c:v>-62.698259210000003</c:v>
                </c:pt>
                <c:pt idx="6598">
                  <c:v>-63.184727219999999</c:v>
                </c:pt>
                <c:pt idx="6599">
                  <c:v>-63.191552880000003</c:v>
                </c:pt>
                <c:pt idx="6600">
                  <c:v>-64.400354350000001</c:v>
                </c:pt>
                <c:pt idx="6601">
                  <c:v>-63.512080269999998</c:v>
                </c:pt>
                <c:pt idx="6602">
                  <c:v>-62.843520910000002</c:v>
                </c:pt>
                <c:pt idx="6603">
                  <c:v>-63.345945630000003</c:v>
                </c:pt>
                <c:pt idx="6604">
                  <c:v>-63.649704</c:v>
                </c:pt>
                <c:pt idx="6605">
                  <c:v>-63.037445200000001</c:v>
                </c:pt>
                <c:pt idx="6606">
                  <c:v>-62.954834429999998</c:v>
                </c:pt>
                <c:pt idx="6607">
                  <c:v>-62.478352270000002</c:v>
                </c:pt>
                <c:pt idx="6608">
                  <c:v>-62.438011230000001</c:v>
                </c:pt>
                <c:pt idx="6609">
                  <c:v>-61.90403422</c:v>
                </c:pt>
                <c:pt idx="6610">
                  <c:v>-63.225688750000003</c:v>
                </c:pt>
                <c:pt idx="6611">
                  <c:v>-61.411775519999999</c:v>
                </c:pt>
                <c:pt idx="6612">
                  <c:v>-62.561366630000002</c:v>
                </c:pt>
                <c:pt idx="6613">
                  <c:v>-61.908535239999999</c:v>
                </c:pt>
                <c:pt idx="6614">
                  <c:v>-61.802491209999999</c:v>
                </c:pt>
                <c:pt idx="6615">
                  <c:v>-63.328315310000001</c:v>
                </c:pt>
                <c:pt idx="6616">
                  <c:v>-62.435142589999998</c:v>
                </c:pt>
                <c:pt idx="6617">
                  <c:v>-62.676961130000002</c:v>
                </c:pt>
                <c:pt idx="6618">
                  <c:v>-63.411613060000001</c:v>
                </c:pt>
                <c:pt idx="6619">
                  <c:v>-62.726573809999998</c:v>
                </c:pt>
                <c:pt idx="6620">
                  <c:v>-63.500602229999998</c:v>
                </c:pt>
                <c:pt idx="6621">
                  <c:v>-62.08879615</c:v>
                </c:pt>
                <c:pt idx="6622">
                  <c:v>-62.662425769999999</c:v>
                </c:pt>
                <c:pt idx="6623">
                  <c:v>-61.770547729999997</c:v>
                </c:pt>
                <c:pt idx="6624">
                  <c:v>-62.560022379999999</c:v>
                </c:pt>
                <c:pt idx="6625">
                  <c:v>-61.494329290000003</c:v>
                </c:pt>
                <c:pt idx="6626">
                  <c:v>-62.61816821</c:v>
                </c:pt>
                <c:pt idx="6627">
                  <c:v>-63.237436989999999</c:v>
                </c:pt>
                <c:pt idx="6628">
                  <c:v>-63.778402589999999</c:v>
                </c:pt>
                <c:pt idx="6629">
                  <c:v>-62.743590900000001</c:v>
                </c:pt>
                <c:pt idx="6630">
                  <c:v>-63.687954789999999</c:v>
                </c:pt>
                <c:pt idx="6631">
                  <c:v>-63.502969899999997</c:v>
                </c:pt>
                <c:pt idx="6632">
                  <c:v>-61.229046779999997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422208"/>
        <c:axId val="101424128"/>
      </c:scatterChart>
      <c:valAx>
        <c:axId val="101422208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point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101424128"/>
        <c:crossesAt val="100"/>
        <c:crossBetween val="midCat"/>
      </c:valAx>
      <c:valAx>
        <c:axId val="10142412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Strain (</a:t>
                </a:r>
                <a:r>
                  <a:rPr lang="el-GR">
                    <a:latin typeface="Calibri"/>
                  </a:rPr>
                  <a:t>με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10142220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99336239994794"/>
          <c:y val="0.51103312281807411"/>
          <c:w val="0.16261914752905099"/>
          <c:h val="0.2815830363303582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Shell 02 azimuthal strain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497462817147858"/>
          <c:y val="0.13924795858850977"/>
          <c:w val="0.79837226596675415"/>
          <c:h val="0.64660068533100035"/>
        </c:manualLayout>
      </c:layout>
      <c:scatterChart>
        <c:scatterStyle val="lineMarker"/>
        <c:varyColors val="0"/>
        <c:ser>
          <c:idx val="0"/>
          <c:order val="0"/>
          <c:tx>
            <c:strRef>
              <c:f>E_170306_Shell_02_04_loading!$D$1</c:f>
              <c:strCache>
                <c:ptCount val="1"/>
                <c:pt idx="0">
                  <c:v>SL02TT</c:v>
                </c:pt>
              </c:strCache>
            </c:strRef>
          </c:tx>
          <c:marker>
            <c:symbol val="none"/>
          </c:marker>
          <c:xVal>
            <c:numRef>
              <c:f>E_170306_Shell_02_04_loading!$B$2:$B$5001</c:f>
              <c:numCache>
                <c:formatCode>0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E_170306_Shell_02_04_loading!$D$2:$D$5001</c:f>
              <c:numCache>
                <c:formatCode>General</c:formatCode>
                <c:ptCount val="5000"/>
                <c:pt idx="0">
                  <c:v>44.522727500000002</c:v>
                </c:pt>
                <c:pt idx="1">
                  <c:v>43.676582699999997</c:v>
                </c:pt>
                <c:pt idx="2">
                  <c:v>44.483380439999998</c:v>
                </c:pt>
                <c:pt idx="3">
                  <c:v>44.324578850000002</c:v>
                </c:pt>
                <c:pt idx="4">
                  <c:v>43.353727050000003</c:v>
                </c:pt>
                <c:pt idx="5">
                  <c:v>45.967703409999999</c:v>
                </c:pt>
                <c:pt idx="6">
                  <c:v>44.454701479999997</c:v>
                </c:pt>
                <c:pt idx="7">
                  <c:v>44.179168169999997</c:v>
                </c:pt>
                <c:pt idx="8">
                  <c:v>45.178640270000002</c:v>
                </c:pt>
                <c:pt idx="9">
                  <c:v>43.360927719999999</c:v>
                </c:pt>
                <c:pt idx="10">
                  <c:v>43.98321155</c:v>
                </c:pt>
                <c:pt idx="11">
                  <c:v>43.717511520000002</c:v>
                </c:pt>
                <c:pt idx="12">
                  <c:v>44.165418129999999</c:v>
                </c:pt>
                <c:pt idx="13">
                  <c:v>44.41789945</c:v>
                </c:pt>
                <c:pt idx="14">
                  <c:v>44.769965239999998</c:v>
                </c:pt>
                <c:pt idx="15">
                  <c:v>45.06318426</c:v>
                </c:pt>
                <c:pt idx="16">
                  <c:v>44.92607091</c:v>
                </c:pt>
                <c:pt idx="17">
                  <c:v>44.609640689999999</c:v>
                </c:pt>
                <c:pt idx="18">
                  <c:v>45.386809190000001</c:v>
                </c:pt>
                <c:pt idx="19">
                  <c:v>43.835439739999998</c:v>
                </c:pt>
                <c:pt idx="20">
                  <c:v>43.669044669999998</c:v>
                </c:pt>
                <c:pt idx="21">
                  <c:v>42.76666359</c:v>
                </c:pt>
                <c:pt idx="22">
                  <c:v>44.01201871</c:v>
                </c:pt>
                <c:pt idx="23">
                  <c:v>44.657560199999999</c:v>
                </c:pt>
                <c:pt idx="24">
                  <c:v>43.936097169999996</c:v>
                </c:pt>
                <c:pt idx="25">
                  <c:v>43.734406929999999</c:v>
                </c:pt>
                <c:pt idx="26">
                  <c:v>45.45631186</c:v>
                </c:pt>
                <c:pt idx="27">
                  <c:v>45.033518440000002</c:v>
                </c:pt>
                <c:pt idx="28">
                  <c:v>45.401121099999997</c:v>
                </c:pt>
                <c:pt idx="29">
                  <c:v>43.071873650000001</c:v>
                </c:pt>
                <c:pt idx="30">
                  <c:v>42.894707420000003</c:v>
                </c:pt>
                <c:pt idx="31">
                  <c:v>43.948895739999998</c:v>
                </c:pt>
                <c:pt idx="32">
                  <c:v>44.468837000000001</c:v>
                </c:pt>
                <c:pt idx="33">
                  <c:v>44.36088719</c:v>
                </c:pt>
                <c:pt idx="34">
                  <c:v>43.936051980000002</c:v>
                </c:pt>
                <c:pt idx="35">
                  <c:v>42.826388080000001</c:v>
                </c:pt>
                <c:pt idx="36">
                  <c:v>45.08635761</c:v>
                </c:pt>
                <c:pt idx="37">
                  <c:v>44.155401679999997</c:v>
                </c:pt>
                <c:pt idx="38">
                  <c:v>45.59815794</c:v>
                </c:pt>
                <c:pt idx="39">
                  <c:v>44.025568829999997</c:v>
                </c:pt>
                <c:pt idx="40">
                  <c:v>43.936858469999997</c:v>
                </c:pt>
                <c:pt idx="41">
                  <c:v>44.805489110000003</c:v>
                </c:pt>
                <c:pt idx="42">
                  <c:v>43.896777380000003</c:v>
                </c:pt>
                <c:pt idx="43">
                  <c:v>44.018610559999999</c:v>
                </c:pt>
                <c:pt idx="44">
                  <c:v>43.969414829999998</c:v>
                </c:pt>
                <c:pt idx="45">
                  <c:v>42.92450479</c:v>
                </c:pt>
                <c:pt idx="46">
                  <c:v>43.770270490000001</c:v>
                </c:pt>
                <c:pt idx="47">
                  <c:v>45.243918360000002</c:v>
                </c:pt>
                <c:pt idx="48">
                  <c:v>44.042987650000001</c:v>
                </c:pt>
                <c:pt idx="49">
                  <c:v>44.747788929999999</c:v>
                </c:pt>
                <c:pt idx="50">
                  <c:v>43.599760349999997</c:v>
                </c:pt>
                <c:pt idx="51">
                  <c:v>44.210059090000001</c:v>
                </c:pt>
                <c:pt idx="52">
                  <c:v>45.890523870000003</c:v>
                </c:pt>
                <c:pt idx="53">
                  <c:v>44.078927849999999</c:v>
                </c:pt>
                <c:pt idx="54">
                  <c:v>44.275670920000003</c:v>
                </c:pt>
                <c:pt idx="55">
                  <c:v>43.641577390000002</c:v>
                </c:pt>
                <c:pt idx="56">
                  <c:v>44.571711319999999</c:v>
                </c:pt>
                <c:pt idx="57">
                  <c:v>44.661366899999997</c:v>
                </c:pt>
                <c:pt idx="58">
                  <c:v>43.82815883</c:v>
                </c:pt>
                <c:pt idx="59">
                  <c:v>45.652361640000002</c:v>
                </c:pt>
                <c:pt idx="60">
                  <c:v>44.302529049999997</c:v>
                </c:pt>
                <c:pt idx="61">
                  <c:v>45.251892920000003</c:v>
                </c:pt>
                <c:pt idx="62">
                  <c:v>45.287493609999999</c:v>
                </c:pt>
                <c:pt idx="63">
                  <c:v>45.297738670000001</c:v>
                </c:pt>
                <c:pt idx="64">
                  <c:v>44.13527337</c:v>
                </c:pt>
                <c:pt idx="65">
                  <c:v>43.534792250000002</c:v>
                </c:pt>
                <c:pt idx="66">
                  <c:v>45.666450910000002</c:v>
                </c:pt>
                <c:pt idx="67">
                  <c:v>43.362834970000002</c:v>
                </c:pt>
                <c:pt idx="68">
                  <c:v>43.237644770000003</c:v>
                </c:pt>
                <c:pt idx="69">
                  <c:v>43.891987999999998</c:v>
                </c:pt>
                <c:pt idx="70">
                  <c:v>44.255534109999999</c:v>
                </c:pt>
                <c:pt idx="71">
                  <c:v>45.088374139999999</c:v>
                </c:pt>
                <c:pt idx="72">
                  <c:v>45.957159079999997</c:v>
                </c:pt>
                <c:pt idx="73">
                  <c:v>44.192757039999996</c:v>
                </c:pt>
                <c:pt idx="74">
                  <c:v>45.015672619999997</c:v>
                </c:pt>
                <c:pt idx="75">
                  <c:v>44.329733990000001</c:v>
                </c:pt>
                <c:pt idx="76">
                  <c:v>44.941891239999997</c:v>
                </c:pt>
                <c:pt idx="77">
                  <c:v>45.721525309999997</c:v>
                </c:pt>
                <c:pt idx="78">
                  <c:v>43.690960830000002</c:v>
                </c:pt>
                <c:pt idx="79">
                  <c:v>44.894306870000001</c:v>
                </c:pt>
                <c:pt idx="80">
                  <c:v>44.745089559999997</c:v>
                </c:pt>
                <c:pt idx="81">
                  <c:v>44.142777719999998</c:v>
                </c:pt>
                <c:pt idx="82">
                  <c:v>42.311308920000002</c:v>
                </c:pt>
                <c:pt idx="83">
                  <c:v>46.990339919999997</c:v>
                </c:pt>
                <c:pt idx="84">
                  <c:v>44.142449730000003</c:v>
                </c:pt>
                <c:pt idx="85">
                  <c:v>44.627420299999997</c:v>
                </c:pt>
                <c:pt idx="86">
                  <c:v>44.161033529999997</c:v>
                </c:pt>
                <c:pt idx="87">
                  <c:v>43.4860726</c:v>
                </c:pt>
                <c:pt idx="88">
                  <c:v>44.161892620000003</c:v>
                </c:pt>
                <c:pt idx="89">
                  <c:v>45.68504884</c:v>
                </c:pt>
                <c:pt idx="90">
                  <c:v>43.64839096</c:v>
                </c:pt>
                <c:pt idx="91">
                  <c:v>44.851064600000001</c:v>
                </c:pt>
                <c:pt idx="92">
                  <c:v>42.148168929999997</c:v>
                </c:pt>
                <c:pt idx="93">
                  <c:v>44.80825798</c:v>
                </c:pt>
                <c:pt idx="94">
                  <c:v>44.032898670000002</c:v>
                </c:pt>
                <c:pt idx="95">
                  <c:v>44.839934130000003</c:v>
                </c:pt>
                <c:pt idx="96">
                  <c:v>43.2414396</c:v>
                </c:pt>
                <c:pt idx="97">
                  <c:v>45.300818509999999</c:v>
                </c:pt>
                <c:pt idx="98">
                  <c:v>43.176878240000001</c:v>
                </c:pt>
                <c:pt idx="99">
                  <c:v>44.794076320000002</c:v>
                </c:pt>
                <c:pt idx="100">
                  <c:v>45.39166488</c:v>
                </c:pt>
                <c:pt idx="101">
                  <c:v>44.817574880000002</c:v>
                </c:pt>
                <c:pt idx="102">
                  <c:v>44.684217779999997</c:v>
                </c:pt>
                <c:pt idx="103">
                  <c:v>43.715429759999999</c:v>
                </c:pt>
                <c:pt idx="104">
                  <c:v>45.178700589999998</c:v>
                </c:pt>
                <c:pt idx="105">
                  <c:v>43.869186139999996</c:v>
                </c:pt>
                <c:pt idx="106">
                  <c:v>46.173008400000001</c:v>
                </c:pt>
                <c:pt idx="107">
                  <c:v>43.958266100000003</c:v>
                </c:pt>
                <c:pt idx="108">
                  <c:v>44.666055360000001</c:v>
                </c:pt>
                <c:pt idx="109">
                  <c:v>43.816557510000003</c:v>
                </c:pt>
                <c:pt idx="110">
                  <c:v>44.7900195</c:v>
                </c:pt>
                <c:pt idx="111">
                  <c:v>44.945581789999999</c:v>
                </c:pt>
                <c:pt idx="112">
                  <c:v>45.573871490000002</c:v>
                </c:pt>
                <c:pt idx="113">
                  <c:v>44.303561530000003</c:v>
                </c:pt>
                <c:pt idx="114">
                  <c:v>43.232478729999997</c:v>
                </c:pt>
                <c:pt idx="115">
                  <c:v>45.671665599999997</c:v>
                </c:pt>
                <c:pt idx="116">
                  <c:v>44.174927109999999</c:v>
                </c:pt>
                <c:pt idx="117">
                  <c:v>45.102812</c:v>
                </c:pt>
                <c:pt idx="118">
                  <c:v>45.498644990000003</c:v>
                </c:pt>
                <c:pt idx="119">
                  <c:v>45.676565740000001</c:v>
                </c:pt>
                <c:pt idx="120">
                  <c:v>44.273778280000002</c:v>
                </c:pt>
                <c:pt idx="121">
                  <c:v>43.189609930000003</c:v>
                </c:pt>
                <c:pt idx="122">
                  <c:v>45.672986770000001</c:v>
                </c:pt>
                <c:pt idx="123">
                  <c:v>45.773221849999999</c:v>
                </c:pt>
                <c:pt idx="124">
                  <c:v>44.94882836</c:v>
                </c:pt>
                <c:pt idx="125">
                  <c:v>44.923926270000003</c:v>
                </c:pt>
                <c:pt idx="126">
                  <c:v>43.842713740000001</c:v>
                </c:pt>
                <c:pt idx="127">
                  <c:v>44.30594893</c:v>
                </c:pt>
                <c:pt idx="128">
                  <c:v>44.923409499999998</c:v>
                </c:pt>
                <c:pt idx="129">
                  <c:v>44.774856149999998</c:v>
                </c:pt>
                <c:pt idx="130">
                  <c:v>44.105125749999999</c:v>
                </c:pt>
                <c:pt idx="131">
                  <c:v>46.273233920000003</c:v>
                </c:pt>
                <c:pt idx="132">
                  <c:v>44.770174990000001</c:v>
                </c:pt>
                <c:pt idx="133">
                  <c:v>44.471112750000003</c:v>
                </c:pt>
                <c:pt idx="134">
                  <c:v>45.470251269999999</c:v>
                </c:pt>
                <c:pt idx="135">
                  <c:v>46.28895696</c:v>
                </c:pt>
                <c:pt idx="136">
                  <c:v>43.788766930000001</c:v>
                </c:pt>
                <c:pt idx="137">
                  <c:v>43.365726070000001</c:v>
                </c:pt>
                <c:pt idx="138">
                  <c:v>43.332212249999998</c:v>
                </c:pt>
                <c:pt idx="139">
                  <c:v>44.751260700000003</c:v>
                </c:pt>
                <c:pt idx="140">
                  <c:v>44.1486351</c:v>
                </c:pt>
                <c:pt idx="141">
                  <c:v>43.350273540000003</c:v>
                </c:pt>
                <c:pt idx="142">
                  <c:v>44.197711120000001</c:v>
                </c:pt>
                <c:pt idx="143">
                  <c:v>43.944825739999999</c:v>
                </c:pt>
                <c:pt idx="144">
                  <c:v>43.519814590000003</c:v>
                </c:pt>
                <c:pt idx="145">
                  <c:v>41.793459480000003</c:v>
                </c:pt>
                <c:pt idx="146">
                  <c:v>43.204198169999998</c:v>
                </c:pt>
                <c:pt idx="147">
                  <c:v>44.258950329999998</c:v>
                </c:pt>
                <c:pt idx="148">
                  <c:v>44.696969330000002</c:v>
                </c:pt>
                <c:pt idx="149">
                  <c:v>44.753983839999997</c:v>
                </c:pt>
                <c:pt idx="150">
                  <c:v>43.543858659999998</c:v>
                </c:pt>
                <c:pt idx="151">
                  <c:v>45.53958926</c:v>
                </c:pt>
                <c:pt idx="152">
                  <c:v>43.979077320000002</c:v>
                </c:pt>
                <c:pt idx="153">
                  <c:v>45.424697569999999</c:v>
                </c:pt>
                <c:pt idx="154">
                  <c:v>44.204163229999999</c:v>
                </c:pt>
                <c:pt idx="155">
                  <c:v>36.969472009999997</c:v>
                </c:pt>
                <c:pt idx="156">
                  <c:v>36.07772757</c:v>
                </c:pt>
                <c:pt idx="157">
                  <c:v>35.735395969999999</c:v>
                </c:pt>
                <c:pt idx="158">
                  <c:v>37.116854930000002</c:v>
                </c:pt>
                <c:pt idx="159">
                  <c:v>36.059865479999999</c:v>
                </c:pt>
                <c:pt idx="160">
                  <c:v>37.001175709999998</c:v>
                </c:pt>
                <c:pt idx="161">
                  <c:v>37.979659519999998</c:v>
                </c:pt>
                <c:pt idx="162">
                  <c:v>35.641515120000001</c:v>
                </c:pt>
                <c:pt idx="163">
                  <c:v>36.308284890000003</c:v>
                </c:pt>
                <c:pt idx="164">
                  <c:v>36.00026751</c:v>
                </c:pt>
                <c:pt idx="165">
                  <c:v>36.678220949999996</c:v>
                </c:pt>
                <c:pt idx="166">
                  <c:v>35.814769060000003</c:v>
                </c:pt>
                <c:pt idx="167">
                  <c:v>36.706268199999997</c:v>
                </c:pt>
                <c:pt idx="168">
                  <c:v>35.822964370000001</c:v>
                </c:pt>
                <c:pt idx="169">
                  <c:v>36.725037059999998</c:v>
                </c:pt>
                <c:pt idx="170">
                  <c:v>36.253629609999997</c:v>
                </c:pt>
                <c:pt idx="171">
                  <c:v>36.752072890000001</c:v>
                </c:pt>
                <c:pt idx="172">
                  <c:v>36.416650359999998</c:v>
                </c:pt>
                <c:pt idx="173">
                  <c:v>36.566058400000003</c:v>
                </c:pt>
                <c:pt idx="174">
                  <c:v>33.265813510000001</c:v>
                </c:pt>
                <c:pt idx="175">
                  <c:v>34.746689060000001</c:v>
                </c:pt>
                <c:pt idx="176">
                  <c:v>33.323253610000002</c:v>
                </c:pt>
                <c:pt idx="177">
                  <c:v>33.325388570000001</c:v>
                </c:pt>
                <c:pt idx="178">
                  <c:v>35.224466739999997</c:v>
                </c:pt>
                <c:pt idx="179">
                  <c:v>34.004757679999997</c:v>
                </c:pt>
                <c:pt idx="180">
                  <c:v>35.376987980000003</c:v>
                </c:pt>
                <c:pt idx="181">
                  <c:v>34.08541383</c:v>
                </c:pt>
                <c:pt idx="182">
                  <c:v>34.912261719999997</c:v>
                </c:pt>
                <c:pt idx="183">
                  <c:v>34.458630470000003</c:v>
                </c:pt>
                <c:pt idx="184">
                  <c:v>34.172111260000001</c:v>
                </c:pt>
                <c:pt idx="185">
                  <c:v>33.63255436</c:v>
                </c:pt>
                <c:pt idx="186">
                  <c:v>32.357209689999998</c:v>
                </c:pt>
                <c:pt idx="187">
                  <c:v>34.42662043</c:v>
                </c:pt>
                <c:pt idx="188">
                  <c:v>32.404930759999999</c:v>
                </c:pt>
                <c:pt idx="189">
                  <c:v>31.652626739999999</c:v>
                </c:pt>
                <c:pt idx="190">
                  <c:v>32.730971390000001</c:v>
                </c:pt>
                <c:pt idx="191">
                  <c:v>31.95932612</c:v>
                </c:pt>
                <c:pt idx="192">
                  <c:v>31.615164199999999</c:v>
                </c:pt>
                <c:pt idx="193">
                  <c:v>32.893556969999999</c:v>
                </c:pt>
                <c:pt idx="194">
                  <c:v>32.365227490000002</c:v>
                </c:pt>
                <c:pt idx="195">
                  <c:v>31.94620849</c:v>
                </c:pt>
                <c:pt idx="196">
                  <c:v>31.35858167</c:v>
                </c:pt>
                <c:pt idx="197">
                  <c:v>31.640151800000002</c:v>
                </c:pt>
                <c:pt idx="198">
                  <c:v>30.878215019999999</c:v>
                </c:pt>
                <c:pt idx="199">
                  <c:v>31.321555740000001</c:v>
                </c:pt>
                <c:pt idx="200">
                  <c:v>33.769732269999999</c:v>
                </c:pt>
                <c:pt idx="201">
                  <c:v>30.671983950000001</c:v>
                </c:pt>
                <c:pt idx="202">
                  <c:v>31.32095137</c:v>
                </c:pt>
                <c:pt idx="203">
                  <c:v>31.60058188</c:v>
                </c:pt>
                <c:pt idx="204">
                  <c:v>31.186901809999998</c:v>
                </c:pt>
                <c:pt idx="205">
                  <c:v>32.222012169999999</c:v>
                </c:pt>
                <c:pt idx="206">
                  <c:v>31.01447065</c:v>
                </c:pt>
                <c:pt idx="207">
                  <c:v>30.722438289999999</c:v>
                </c:pt>
                <c:pt idx="208">
                  <c:v>31.88318104</c:v>
                </c:pt>
                <c:pt idx="209">
                  <c:v>30.522525519999999</c:v>
                </c:pt>
                <c:pt idx="210">
                  <c:v>30.764935470000001</c:v>
                </c:pt>
                <c:pt idx="211">
                  <c:v>31.794751489999999</c:v>
                </c:pt>
                <c:pt idx="212">
                  <c:v>34.053851100000003</c:v>
                </c:pt>
                <c:pt idx="213">
                  <c:v>31.484784860000001</c:v>
                </c:pt>
                <c:pt idx="214">
                  <c:v>32.718925339999998</c:v>
                </c:pt>
                <c:pt idx="215">
                  <c:v>32.67020041</c:v>
                </c:pt>
                <c:pt idx="216">
                  <c:v>30.262679129999999</c:v>
                </c:pt>
                <c:pt idx="217">
                  <c:v>32.989831680000002</c:v>
                </c:pt>
                <c:pt idx="218">
                  <c:v>32.909329530000001</c:v>
                </c:pt>
                <c:pt idx="219">
                  <c:v>32.438904749999999</c:v>
                </c:pt>
                <c:pt idx="220">
                  <c:v>32.490954840000001</c:v>
                </c:pt>
                <c:pt idx="221">
                  <c:v>31.61775038</c:v>
                </c:pt>
                <c:pt idx="222">
                  <c:v>31.97077196</c:v>
                </c:pt>
                <c:pt idx="223">
                  <c:v>30.536353770000002</c:v>
                </c:pt>
                <c:pt idx="224">
                  <c:v>31.66443945</c:v>
                </c:pt>
                <c:pt idx="225">
                  <c:v>32.918569519999998</c:v>
                </c:pt>
                <c:pt idx="226">
                  <c:v>32.589289610000002</c:v>
                </c:pt>
                <c:pt idx="227">
                  <c:v>31.375205520000002</c:v>
                </c:pt>
                <c:pt idx="228">
                  <c:v>31.672530569999999</c:v>
                </c:pt>
                <c:pt idx="229">
                  <c:v>31.327763940000001</c:v>
                </c:pt>
                <c:pt idx="230">
                  <c:v>32.762096239999998</c:v>
                </c:pt>
                <c:pt idx="231">
                  <c:v>32.408985819999998</c:v>
                </c:pt>
                <c:pt idx="232">
                  <c:v>32.265315399999999</c:v>
                </c:pt>
                <c:pt idx="233">
                  <c:v>30.236401959999998</c:v>
                </c:pt>
                <c:pt idx="234">
                  <c:v>30.408529269999999</c:v>
                </c:pt>
                <c:pt idx="235">
                  <c:v>32.109394049999999</c:v>
                </c:pt>
                <c:pt idx="236">
                  <c:v>30.3692578</c:v>
                </c:pt>
                <c:pt idx="237">
                  <c:v>33.023597580000001</c:v>
                </c:pt>
                <c:pt idx="238">
                  <c:v>31.768218560000001</c:v>
                </c:pt>
                <c:pt idx="239">
                  <c:v>31.630396529999999</c:v>
                </c:pt>
                <c:pt idx="240">
                  <c:v>31.631205990000002</c:v>
                </c:pt>
                <c:pt idx="241">
                  <c:v>32.021629310000002</c:v>
                </c:pt>
                <c:pt idx="242">
                  <c:v>32.671661100000001</c:v>
                </c:pt>
                <c:pt idx="243">
                  <c:v>32.954136460000001</c:v>
                </c:pt>
                <c:pt idx="244">
                  <c:v>31.726873019999999</c:v>
                </c:pt>
                <c:pt idx="245">
                  <c:v>31.820731559999999</c:v>
                </c:pt>
                <c:pt idx="246">
                  <c:v>32.225827680000002</c:v>
                </c:pt>
                <c:pt idx="247">
                  <c:v>32.67290251</c:v>
                </c:pt>
                <c:pt idx="248">
                  <c:v>32.100002959999998</c:v>
                </c:pt>
                <c:pt idx="249">
                  <c:v>31.049948830000002</c:v>
                </c:pt>
                <c:pt idx="250">
                  <c:v>31.176872750000001</c:v>
                </c:pt>
                <c:pt idx="251">
                  <c:v>31.760115450000001</c:v>
                </c:pt>
                <c:pt idx="252">
                  <c:v>32.232062880000001</c:v>
                </c:pt>
                <c:pt idx="253">
                  <c:v>32.979555949999998</c:v>
                </c:pt>
                <c:pt idx="254">
                  <c:v>32.500753449999998</c:v>
                </c:pt>
                <c:pt idx="255">
                  <c:v>31.14895546</c:v>
                </c:pt>
                <c:pt idx="256">
                  <c:v>31.70546083</c:v>
                </c:pt>
                <c:pt idx="257">
                  <c:v>32.20552077</c:v>
                </c:pt>
                <c:pt idx="258">
                  <c:v>31.811886090000002</c:v>
                </c:pt>
                <c:pt idx="259">
                  <c:v>32.029487359999997</c:v>
                </c:pt>
                <c:pt idx="260">
                  <c:v>31.646408650000001</c:v>
                </c:pt>
                <c:pt idx="261">
                  <c:v>30.358992870000002</c:v>
                </c:pt>
                <c:pt idx="262">
                  <c:v>32.132338140000002</c:v>
                </c:pt>
                <c:pt idx="263">
                  <c:v>32.223943480000003</c:v>
                </c:pt>
                <c:pt idx="264">
                  <c:v>31.54820045</c:v>
                </c:pt>
                <c:pt idx="265">
                  <c:v>31.324022849999999</c:v>
                </c:pt>
                <c:pt idx="266">
                  <c:v>31.289373529999999</c:v>
                </c:pt>
                <c:pt idx="267">
                  <c:v>32.06603389</c:v>
                </c:pt>
                <c:pt idx="268">
                  <c:v>30.575092479999999</c:v>
                </c:pt>
                <c:pt idx="269">
                  <c:v>30.068734320000001</c:v>
                </c:pt>
                <c:pt idx="270">
                  <c:v>32.914586270000001</c:v>
                </c:pt>
                <c:pt idx="271">
                  <c:v>31.7074441</c:v>
                </c:pt>
                <c:pt idx="272">
                  <c:v>32.390059649999998</c:v>
                </c:pt>
                <c:pt idx="273">
                  <c:v>31.80007517</c:v>
                </c:pt>
                <c:pt idx="274">
                  <c:v>32.371655959999998</c:v>
                </c:pt>
                <c:pt idx="275">
                  <c:v>32.128999059999998</c:v>
                </c:pt>
                <c:pt idx="276">
                  <c:v>33.194652009999999</c:v>
                </c:pt>
                <c:pt idx="277">
                  <c:v>31.325413810000001</c:v>
                </c:pt>
                <c:pt idx="278">
                  <c:v>30.551881099999999</c:v>
                </c:pt>
                <c:pt idx="279">
                  <c:v>32.14708126</c:v>
                </c:pt>
                <c:pt idx="280">
                  <c:v>33.537267079999999</c:v>
                </c:pt>
                <c:pt idx="281">
                  <c:v>32.318078759999999</c:v>
                </c:pt>
                <c:pt idx="282">
                  <c:v>33.2535101</c:v>
                </c:pt>
                <c:pt idx="283">
                  <c:v>32.264909969999998</c:v>
                </c:pt>
                <c:pt idx="284">
                  <c:v>32.43411914</c:v>
                </c:pt>
                <c:pt idx="285">
                  <c:v>32.274188410000001</c:v>
                </c:pt>
                <c:pt idx="286">
                  <c:v>32.284983740000001</c:v>
                </c:pt>
                <c:pt idx="287">
                  <c:v>32.254297639999997</c:v>
                </c:pt>
                <c:pt idx="288">
                  <c:v>31.536383109999999</c:v>
                </c:pt>
                <c:pt idx="289">
                  <c:v>31.773031199999998</c:v>
                </c:pt>
                <c:pt idx="290">
                  <c:v>32.33442462</c:v>
                </c:pt>
                <c:pt idx="291">
                  <c:v>31.36099647</c:v>
                </c:pt>
                <c:pt idx="292">
                  <c:v>33.342232789999997</c:v>
                </c:pt>
                <c:pt idx="293">
                  <c:v>33.015144450000001</c:v>
                </c:pt>
                <c:pt idx="294">
                  <c:v>31.942359289999999</c:v>
                </c:pt>
                <c:pt idx="295">
                  <c:v>31.829124289999999</c:v>
                </c:pt>
                <c:pt idx="296">
                  <c:v>31.476500080000001</c:v>
                </c:pt>
                <c:pt idx="297">
                  <c:v>33.612838760000002</c:v>
                </c:pt>
                <c:pt idx="298">
                  <c:v>32.230071690000003</c:v>
                </c:pt>
                <c:pt idx="299">
                  <c:v>31.182398840000001</c:v>
                </c:pt>
                <c:pt idx="300">
                  <c:v>31.156364490000001</c:v>
                </c:pt>
                <c:pt idx="301">
                  <c:v>32.163459230000001</c:v>
                </c:pt>
                <c:pt idx="302">
                  <c:v>32.424200220000003</c:v>
                </c:pt>
                <c:pt idx="303">
                  <c:v>31.908476350000001</c:v>
                </c:pt>
                <c:pt idx="304">
                  <c:v>31.35597653</c:v>
                </c:pt>
                <c:pt idx="305">
                  <c:v>30.839614220000001</c:v>
                </c:pt>
                <c:pt idx="306">
                  <c:v>31.786177930000001</c:v>
                </c:pt>
                <c:pt idx="307">
                  <c:v>32.406172750000003</c:v>
                </c:pt>
                <c:pt idx="308">
                  <c:v>33.635598139999999</c:v>
                </c:pt>
                <c:pt idx="309">
                  <c:v>32.335231100000001</c:v>
                </c:pt>
                <c:pt idx="310">
                  <c:v>33.180495229999998</c:v>
                </c:pt>
                <c:pt idx="311">
                  <c:v>32.094367429999998</c:v>
                </c:pt>
                <c:pt idx="312">
                  <c:v>31.51844857</c:v>
                </c:pt>
                <c:pt idx="313">
                  <c:v>31.352829230000001</c:v>
                </c:pt>
                <c:pt idx="314">
                  <c:v>32.097668720000001</c:v>
                </c:pt>
                <c:pt idx="315">
                  <c:v>32.891310130000001</c:v>
                </c:pt>
                <c:pt idx="316">
                  <c:v>32.01204516</c:v>
                </c:pt>
                <c:pt idx="317">
                  <c:v>30.38180251</c:v>
                </c:pt>
                <c:pt idx="318">
                  <c:v>31.466045780000002</c:v>
                </c:pt>
                <c:pt idx="319">
                  <c:v>31.775831329999999</c:v>
                </c:pt>
                <c:pt idx="320">
                  <c:v>31.34298209</c:v>
                </c:pt>
                <c:pt idx="321">
                  <c:v>33.338554719999998</c:v>
                </c:pt>
                <c:pt idx="322">
                  <c:v>31.580187219999999</c:v>
                </c:pt>
                <c:pt idx="323">
                  <c:v>31.187581489999999</c:v>
                </c:pt>
                <c:pt idx="324">
                  <c:v>32.708054420000003</c:v>
                </c:pt>
                <c:pt idx="325">
                  <c:v>31.422305590000001</c:v>
                </c:pt>
                <c:pt idx="326">
                  <c:v>31.916125409999999</c:v>
                </c:pt>
                <c:pt idx="327">
                  <c:v>32.860339949999997</c:v>
                </c:pt>
                <c:pt idx="328">
                  <c:v>31.124858209999999</c:v>
                </c:pt>
                <c:pt idx="329">
                  <c:v>31.91480937</c:v>
                </c:pt>
                <c:pt idx="330">
                  <c:v>31.045476369999999</c:v>
                </c:pt>
                <c:pt idx="331">
                  <c:v>32.464483039999998</c:v>
                </c:pt>
                <c:pt idx="332">
                  <c:v>31.467454320000002</c:v>
                </c:pt>
                <c:pt idx="333">
                  <c:v>32.223030080000001</c:v>
                </c:pt>
                <c:pt idx="334">
                  <c:v>33.353195220000003</c:v>
                </c:pt>
                <c:pt idx="335">
                  <c:v>31.606510879999998</c:v>
                </c:pt>
                <c:pt idx="336">
                  <c:v>30.701636059999998</c:v>
                </c:pt>
                <c:pt idx="337">
                  <c:v>29.625383840000001</c:v>
                </c:pt>
                <c:pt idx="338">
                  <c:v>32.199418710000003</c:v>
                </c:pt>
                <c:pt idx="339">
                  <c:v>33.22407407</c:v>
                </c:pt>
                <c:pt idx="340">
                  <c:v>31.00758252</c:v>
                </c:pt>
                <c:pt idx="341">
                  <c:v>31.60194774</c:v>
                </c:pt>
                <c:pt idx="342">
                  <c:v>31.7104681</c:v>
                </c:pt>
                <c:pt idx="343">
                  <c:v>31.75891919</c:v>
                </c:pt>
                <c:pt idx="344">
                  <c:v>32.117061579999998</c:v>
                </c:pt>
                <c:pt idx="345">
                  <c:v>32.737715489999999</c:v>
                </c:pt>
                <c:pt idx="346">
                  <c:v>31.884934309999998</c:v>
                </c:pt>
                <c:pt idx="347">
                  <c:v>31.800229420000001</c:v>
                </c:pt>
                <c:pt idx="348">
                  <c:v>31.952131779999998</c:v>
                </c:pt>
                <c:pt idx="349">
                  <c:v>32.408300189999999</c:v>
                </c:pt>
                <c:pt idx="350">
                  <c:v>32.507488299999999</c:v>
                </c:pt>
                <c:pt idx="351">
                  <c:v>31.953923469999999</c:v>
                </c:pt>
                <c:pt idx="352">
                  <c:v>31.32343921</c:v>
                </c:pt>
                <c:pt idx="353">
                  <c:v>32.605757629999999</c:v>
                </c:pt>
                <c:pt idx="354">
                  <c:v>32.09634389</c:v>
                </c:pt>
                <c:pt idx="355">
                  <c:v>32.541688430000001</c:v>
                </c:pt>
                <c:pt idx="356">
                  <c:v>32.402299730000003</c:v>
                </c:pt>
                <c:pt idx="357">
                  <c:v>32.368002439999998</c:v>
                </c:pt>
                <c:pt idx="358">
                  <c:v>32.73089779</c:v>
                </c:pt>
                <c:pt idx="359">
                  <c:v>30.389823809999999</c:v>
                </c:pt>
                <c:pt idx="360">
                  <c:v>31.324498349999999</c:v>
                </c:pt>
                <c:pt idx="361">
                  <c:v>31.51905769</c:v>
                </c:pt>
                <c:pt idx="362">
                  <c:v>32.37745168</c:v>
                </c:pt>
                <c:pt idx="363">
                  <c:v>32.36791925</c:v>
                </c:pt>
                <c:pt idx="364">
                  <c:v>32.660110449999998</c:v>
                </c:pt>
                <c:pt idx="365">
                  <c:v>31.634971660000001</c:v>
                </c:pt>
                <c:pt idx="366">
                  <c:v>33.394153430000003</c:v>
                </c:pt>
                <c:pt idx="367">
                  <c:v>30.854857089999999</c:v>
                </c:pt>
                <c:pt idx="368">
                  <c:v>31.194785660000001</c:v>
                </c:pt>
                <c:pt idx="369">
                  <c:v>31.817348920000001</c:v>
                </c:pt>
                <c:pt idx="370">
                  <c:v>32.105569439999996</c:v>
                </c:pt>
                <c:pt idx="371">
                  <c:v>31.13972197</c:v>
                </c:pt>
                <c:pt idx="372">
                  <c:v>31.788883269999999</c:v>
                </c:pt>
                <c:pt idx="373">
                  <c:v>32.515867649999997</c:v>
                </c:pt>
                <c:pt idx="374">
                  <c:v>31.66368198</c:v>
                </c:pt>
                <c:pt idx="375">
                  <c:v>32.387254120000001</c:v>
                </c:pt>
                <c:pt idx="376">
                  <c:v>31.754580730000001</c:v>
                </c:pt>
                <c:pt idx="377">
                  <c:v>33.41531878</c:v>
                </c:pt>
                <c:pt idx="378">
                  <c:v>33.924044260000002</c:v>
                </c:pt>
                <c:pt idx="379">
                  <c:v>31.59896457</c:v>
                </c:pt>
                <c:pt idx="380">
                  <c:v>31.378496439999999</c:v>
                </c:pt>
                <c:pt idx="381">
                  <c:v>31.620246689999998</c:v>
                </c:pt>
                <c:pt idx="382">
                  <c:v>31.531434369999999</c:v>
                </c:pt>
                <c:pt idx="383">
                  <c:v>31.791010799999999</c:v>
                </c:pt>
                <c:pt idx="384">
                  <c:v>32.998215889999997</c:v>
                </c:pt>
                <c:pt idx="385">
                  <c:v>31.77843751</c:v>
                </c:pt>
                <c:pt idx="386">
                  <c:v>31.169526869999999</c:v>
                </c:pt>
                <c:pt idx="387">
                  <c:v>30.95839775</c:v>
                </c:pt>
                <c:pt idx="388">
                  <c:v>31.747832330000001</c:v>
                </c:pt>
                <c:pt idx="389">
                  <c:v>32.247439849999999</c:v>
                </c:pt>
                <c:pt idx="390">
                  <c:v>31.55520199</c:v>
                </c:pt>
                <c:pt idx="391">
                  <c:v>32.08678759</c:v>
                </c:pt>
                <c:pt idx="392">
                  <c:v>32.62244209</c:v>
                </c:pt>
                <c:pt idx="393">
                  <c:v>32.815566439999998</c:v>
                </c:pt>
                <c:pt idx="394">
                  <c:v>32.106612239999997</c:v>
                </c:pt>
                <c:pt idx="395">
                  <c:v>32.053068420000002</c:v>
                </c:pt>
                <c:pt idx="396">
                  <c:v>33.526251360000003</c:v>
                </c:pt>
                <c:pt idx="397">
                  <c:v>30.775299669999999</c:v>
                </c:pt>
                <c:pt idx="398">
                  <c:v>30.877584200000001</c:v>
                </c:pt>
                <c:pt idx="399">
                  <c:v>31.132960839999999</c:v>
                </c:pt>
                <c:pt idx="400">
                  <c:v>31.28924615</c:v>
                </c:pt>
                <c:pt idx="401">
                  <c:v>32.010110730000001</c:v>
                </c:pt>
                <c:pt idx="402">
                  <c:v>30.667576740000001</c:v>
                </c:pt>
                <c:pt idx="403">
                  <c:v>32.230432440000001</c:v>
                </c:pt>
                <c:pt idx="404">
                  <c:v>31.283693360000001</c:v>
                </c:pt>
                <c:pt idx="405">
                  <c:v>32.293241629999997</c:v>
                </c:pt>
                <c:pt idx="406">
                  <c:v>31.321864590000001</c:v>
                </c:pt>
                <c:pt idx="407">
                  <c:v>33.355648270000003</c:v>
                </c:pt>
                <c:pt idx="408">
                  <c:v>31.11463028</c:v>
                </c:pt>
                <c:pt idx="409">
                  <c:v>31.885218399999999</c:v>
                </c:pt>
                <c:pt idx="410">
                  <c:v>31.436179169999999</c:v>
                </c:pt>
                <c:pt idx="411">
                  <c:v>31.594292110000001</c:v>
                </c:pt>
                <c:pt idx="412">
                  <c:v>32.56852696</c:v>
                </c:pt>
                <c:pt idx="413">
                  <c:v>32.104177810000003</c:v>
                </c:pt>
                <c:pt idx="414">
                  <c:v>32.41692553</c:v>
                </c:pt>
                <c:pt idx="415">
                  <c:v>33.387258299999999</c:v>
                </c:pt>
                <c:pt idx="416">
                  <c:v>32.085433889999997</c:v>
                </c:pt>
                <c:pt idx="417">
                  <c:v>33.980490799999998</c:v>
                </c:pt>
                <c:pt idx="418">
                  <c:v>31.504504140000002</c:v>
                </c:pt>
                <c:pt idx="419">
                  <c:v>33.635086149999999</c:v>
                </c:pt>
                <c:pt idx="420">
                  <c:v>32.218870520000003</c:v>
                </c:pt>
                <c:pt idx="421">
                  <c:v>32.999487360000003</c:v>
                </c:pt>
                <c:pt idx="422">
                  <c:v>31.805759699999999</c:v>
                </c:pt>
                <c:pt idx="423">
                  <c:v>31.615828319999999</c:v>
                </c:pt>
                <c:pt idx="424">
                  <c:v>33.164055830000002</c:v>
                </c:pt>
                <c:pt idx="425">
                  <c:v>31.598135150000001</c:v>
                </c:pt>
                <c:pt idx="426">
                  <c:v>31.324980230000001</c:v>
                </c:pt>
                <c:pt idx="427">
                  <c:v>31.559137209999999</c:v>
                </c:pt>
                <c:pt idx="428">
                  <c:v>32.102775800000003</c:v>
                </c:pt>
                <c:pt idx="429">
                  <c:v>32.084106929999997</c:v>
                </c:pt>
                <c:pt idx="430">
                  <c:v>32.955058950000002</c:v>
                </c:pt>
                <c:pt idx="431">
                  <c:v>32.688761700000001</c:v>
                </c:pt>
                <c:pt idx="432">
                  <c:v>31.14515407</c:v>
                </c:pt>
                <c:pt idx="433">
                  <c:v>31.279539620000001</c:v>
                </c:pt>
                <c:pt idx="434">
                  <c:v>31.923717920000001</c:v>
                </c:pt>
                <c:pt idx="435">
                  <c:v>31.741331089999999</c:v>
                </c:pt>
                <c:pt idx="436">
                  <c:v>30.5620859</c:v>
                </c:pt>
                <c:pt idx="437">
                  <c:v>30.385172539999999</c:v>
                </c:pt>
                <c:pt idx="438">
                  <c:v>32.259941019999999</c:v>
                </c:pt>
                <c:pt idx="439">
                  <c:v>31.437883159999998</c:v>
                </c:pt>
                <c:pt idx="440">
                  <c:v>31.502933209999998</c:v>
                </c:pt>
                <c:pt idx="441">
                  <c:v>31.314304960000001</c:v>
                </c:pt>
                <c:pt idx="442">
                  <c:v>32.223785159999998</c:v>
                </c:pt>
                <c:pt idx="443">
                  <c:v>32.85310277</c:v>
                </c:pt>
                <c:pt idx="444">
                  <c:v>32.684906660000003</c:v>
                </c:pt>
                <c:pt idx="445">
                  <c:v>31.882689020000001</c:v>
                </c:pt>
                <c:pt idx="446">
                  <c:v>31.932097949999999</c:v>
                </c:pt>
                <c:pt idx="447">
                  <c:v>32.42879954</c:v>
                </c:pt>
                <c:pt idx="448">
                  <c:v>32.066863750000003</c:v>
                </c:pt>
                <c:pt idx="449">
                  <c:v>33.121454900000003</c:v>
                </c:pt>
                <c:pt idx="450">
                  <c:v>31.94302815</c:v>
                </c:pt>
                <c:pt idx="451">
                  <c:v>31.130340319999998</c:v>
                </c:pt>
                <c:pt idx="452">
                  <c:v>31.734505209999998</c:v>
                </c:pt>
                <c:pt idx="453">
                  <c:v>33.509110880000001</c:v>
                </c:pt>
                <c:pt idx="454">
                  <c:v>31.434005509999999</c:v>
                </c:pt>
                <c:pt idx="455">
                  <c:v>30.850795399999999</c:v>
                </c:pt>
                <c:pt idx="456">
                  <c:v>30.99029389</c:v>
                </c:pt>
                <c:pt idx="457">
                  <c:v>32.474746869999997</c:v>
                </c:pt>
                <c:pt idx="458">
                  <c:v>31.95315115</c:v>
                </c:pt>
                <c:pt idx="459">
                  <c:v>32.091201269999999</c:v>
                </c:pt>
                <c:pt idx="460">
                  <c:v>32.927435029999998</c:v>
                </c:pt>
                <c:pt idx="461">
                  <c:v>32.22210424</c:v>
                </c:pt>
                <c:pt idx="462">
                  <c:v>33.177952490000003</c:v>
                </c:pt>
                <c:pt idx="463">
                  <c:v>31.606808470000001</c:v>
                </c:pt>
                <c:pt idx="464">
                  <c:v>33.009111060000002</c:v>
                </c:pt>
                <c:pt idx="465">
                  <c:v>30.510966239999998</c:v>
                </c:pt>
                <c:pt idx="466">
                  <c:v>32.41547628</c:v>
                </c:pt>
                <c:pt idx="467">
                  <c:v>33.514544260000001</c:v>
                </c:pt>
                <c:pt idx="468">
                  <c:v>31.26376964</c:v>
                </c:pt>
                <c:pt idx="469">
                  <c:v>31.90758469</c:v>
                </c:pt>
                <c:pt idx="470">
                  <c:v>31.471954319999998</c:v>
                </c:pt>
                <c:pt idx="471">
                  <c:v>31.8141599</c:v>
                </c:pt>
                <c:pt idx="472">
                  <c:v>31.628939209999999</c:v>
                </c:pt>
                <c:pt idx="473">
                  <c:v>31.730895799999999</c:v>
                </c:pt>
                <c:pt idx="474">
                  <c:v>32.527087459999997</c:v>
                </c:pt>
                <c:pt idx="475">
                  <c:v>31.468511960000001</c:v>
                </c:pt>
                <c:pt idx="476">
                  <c:v>32.818045689999998</c:v>
                </c:pt>
                <c:pt idx="477">
                  <c:v>31.427319650000001</c:v>
                </c:pt>
                <c:pt idx="478">
                  <c:v>31.596501580000002</c:v>
                </c:pt>
                <c:pt idx="479">
                  <c:v>31.81831528</c:v>
                </c:pt>
                <c:pt idx="480">
                  <c:v>30.6863007</c:v>
                </c:pt>
                <c:pt idx="481">
                  <c:v>33.8791808</c:v>
                </c:pt>
                <c:pt idx="482">
                  <c:v>31.80473619</c:v>
                </c:pt>
                <c:pt idx="483">
                  <c:v>31.324873870000001</c:v>
                </c:pt>
                <c:pt idx="484">
                  <c:v>31.123351039999999</c:v>
                </c:pt>
                <c:pt idx="485">
                  <c:v>31.44844745</c:v>
                </c:pt>
                <c:pt idx="486">
                  <c:v>32.598345039999998</c:v>
                </c:pt>
                <c:pt idx="487">
                  <c:v>31.352741829999999</c:v>
                </c:pt>
                <c:pt idx="488">
                  <c:v>30.47170672</c:v>
                </c:pt>
                <c:pt idx="489">
                  <c:v>32.250546470000003</c:v>
                </c:pt>
                <c:pt idx="490">
                  <c:v>32.663366920000001</c:v>
                </c:pt>
                <c:pt idx="491">
                  <c:v>32.59463495</c:v>
                </c:pt>
                <c:pt idx="492">
                  <c:v>32.479976030000003</c:v>
                </c:pt>
                <c:pt idx="493">
                  <c:v>32.402140770000003</c:v>
                </c:pt>
                <c:pt idx="494">
                  <c:v>31.959200729999999</c:v>
                </c:pt>
                <c:pt idx="495">
                  <c:v>32.143260640000001</c:v>
                </c:pt>
                <c:pt idx="496">
                  <c:v>30.80611223</c:v>
                </c:pt>
                <c:pt idx="497">
                  <c:v>30.898244760000001</c:v>
                </c:pt>
                <c:pt idx="498">
                  <c:v>31.72231974</c:v>
                </c:pt>
                <c:pt idx="499">
                  <c:v>30.80725936</c:v>
                </c:pt>
                <c:pt idx="500">
                  <c:v>32.033819479999998</c:v>
                </c:pt>
                <c:pt idx="501">
                  <c:v>31.921416350000001</c:v>
                </c:pt>
                <c:pt idx="502">
                  <c:v>31.789738450000002</c:v>
                </c:pt>
                <c:pt idx="503">
                  <c:v>34.119147470000001</c:v>
                </c:pt>
                <c:pt idx="504">
                  <c:v>32.212209880000003</c:v>
                </c:pt>
                <c:pt idx="505">
                  <c:v>32.690653070000003</c:v>
                </c:pt>
                <c:pt idx="506">
                  <c:v>32.568956800000002</c:v>
                </c:pt>
                <c:pt idx="507">
                  <c:v>31.452786249999999</c:v>
                </c:pt>
                <c:pt idx="508">
                  <c:v>33.594385840000001</c:v>
                </c:pt>
                <c:pt idx="509">
                  <c:v>33.2945992</c:v>
                </c:pt>
                <c:pt idx="510">
                  <c:v>33.527724929999998</c:v>
                </c:pt>
                <c:pt idx="511">
                  <c:v>33.750287729999997</c:v>
                </c:pt>
                <c:pt idx="512">
                  <c:v>35.697461850000003</c:v>
                </c:pt>
                <c:pt idx="513">
                  <c:v>35.456235540000002</c:v>
                </c:pt>
                <c:pt idx="514">
                  <c:v>34.462832329999998</c:v>
                </c:pt>
                <c:pt idx="515">
                  <c:v>33.456467189999998</c:v>
                </c:pt>
                <c:pt idx="516">
                  <c:v>36.163893440000002</c:v>
                </c:pt>
                <c:pt idx="517">
                  <c:v>34.109530569999997</c:v>
                </c:pt>
                <c:pt idx="518">
                  <c:v>35.326451110000001</c:v>
                </c:pt>
                <c:pt idx="519">
                  <c:v>34.79076843</c:v>
                </c:pt>
                <c:pt idx="520">
                  <c:v>36.761297120000002</c:v>
                </c:pt>
                <c:pt idx="521">
                  <c:v>33.948374260000001</c:v>
                </c:pt>
                <c:pt idx="522">
                  <c:v>35.014763809999998</c:v>
                </c:pt>
                <c:pt idx="523">
                  <c:v>35.310996070000002</c:v>
                </c:pt>
                <c:pt idx="524">
                  <c:v>34.977293090000003</c:v>
                </c:pt>
                <c:pt idx="525">
                  <c:v>35.030670479999998</c:v>
                </c:pt>
                <c:pt idx="526">
                  <c:v>34.421911139999999</c:v>
                </c:pt>
                <c:pt idx="527">
                  <c:v>36.101651050000001</c:v>
                </c:pt>
                <c:pt idx="528">
                  <c:v>36.32887504</c:v>
                </c:pt>
                <c:pt idx="529">
                  <c:v>35.492904209999999</c:v>
                </c:pt>
                <c:pt idx="530">
                  <c:v>35.057730599999999</c:v>
                </c:pt>
                <c:pt idx="531">
                  <c:v>35.957776350000003</c:v>
                </c:pt>
                <c:pt idx="532">
                  <c:v>36.58762497</c:v>
                </c:pt>
                <c:pt idx="533">
                  <c:v>36.189769920000003</c:v>
                </c:pt>
                <c:pt idx="534">
                  <c:v>34.714307290000001</c:v>
                </c:pt>
                <c:pt idx="535">
                  <c:v>36.749349209999998</c:v>
                </c:pt>
                <c:pt idx="536">
                  <c:v>37.534290740000003</c:v>
                </c:pt>
                <c:pt idx="537">
                  <c:v>35.61048212</c:v>
                </c:pt>
                <c:pt idx="538">
                  <c:v>36.541675310000002</c:v>
                </c:pt>
                <c:pt idx="539">
                  <c:v>37.687188720000002</c:v>
                </c:pt>
                <c:pt idx="540">
                  <c:v>37.855229520000002</c:v>
                </c:pt>
                <c:pt idx="541">
                  <c:v>39.584283810000002</c:v>
                </c:pt>
                <c:pt idx="542">
                  <c:v>42.76930291</c:v>
                </c:pt>
                <c:pt idx="543">
                  <c:v>43.468949979999998</c:v>
                </c:pt>
                <c:pt idx="544">
                  <c:v>43.808770930000001</c:v>
                </c:pt>
                <c:pt idx="545">
                  <c:v>45.818013710000002</c:v>
                </c:pt>
                <c:pt idx="546">
                  <c:v>46.940791859999997</c:v>
                </c:pt>
                <c:pt idx="547">
                  <c:v>47.265194729999997</c:v>
                </c:pt>
                <c:pt idx="548">
                  <c:v>47.869979800000003</c:v>
                </c:pt>
                <c:pt idx="549">
                  <c:v>49.542199080000003</c:v>
                </c:pt>
                <c:pt idx="550">
                  <c:v>50.14705361</c:v>
                </c:pt>
                <c:pt idx="551">
                  <c:v>51.283580839999999</c:v>
                </c:pt>
                <c:pt idx="552">
                  <c:v>51.709301680000003</c:v>
                </c:pt>
                <c:pt idx="553">
                  <c:v>49.992121990000001</c:v>
                </c:pt>
                <c:pt idx="554">
                  <c:v>51.290266619999997</c:v>
                </c:pt>
                <c:pt idx="555">
                  <c:v>52.646240720000002</c:v>
                </c:pt>
                <c:pt idx="556">
                  <c:v>53.773186580000001</c:v>
                </c:pt>
                <c:pt idx="557">
                  <c:v>53.480421990000004</c:v>
                </c:pt>
                <c:pt idx="558">
                  <c:v>54.227202740000003</c:v>
                </c:pt>
                <c:pt idx="559">
                  <c:v>53.07750875</c:v>
                </c:pt>
                <c:pt idx="560">
                  <c:v>55.451496200000001</c:v>
                </c:pt>
                <c:pt idx="561">
                  <c:v>55.739462889999999</c:v>
                </c:pt>
                <c:pt idx="562">
                  <c:v>55.139080139999997</c:v>
                </c:pt>
                <c:pt idx="563">
                  <c:v>56.081621630000001</c:v>
                </c:pt>
                <c:pt idx="564">
                  <c:v>56.232385299999997</c:v>
                </c:pt>
                <c:pt idx="565">
                  <c:v>56.6845152</c:v>
                </c:pt>
                <c:pt idx="566">
                  <c:v>56.319037809999998</c:v>
                </c:pt>
                <c:pt idx="567">
                  <c:v>57.427863840000001</c:v>
                </c:pt>
                <c:pt idx="568">
                  <c:v>58.04732946</c:v>
                </c:pt>
                <c:pt idx="569">
                  <c:v>60.16671444</c:v>
                </c:pt>
                <c:pt idx="570">
                  <c:v>60.763507359999998</c:v>
                </c:pt>
                <c:pt idx="571">
                  <c:v>60.89250973</c:v>
                </c:pt>
                <c:pt idx="572">
                  <c:v>60.986411760000003</c:v>
                </c:pt>
                <c:pt idx="573">
                  <c:v>61.621903289999999</c:v>
                </c:pt>
                <c:pt idx="574">
                  <c:v>62.228217350000001</c:v>
                </c:pt>
                <c:pt idx="575">
                  <c:v>61.973025749999998</c:v>
                </c:pt>
                <c:pt idx="576">
                  <c:v>61.361944600000001</c:v>
                </c:pt>
                <c:pt idx="577">
                  <c:v>64.052438129999999</c:v>
                </c:pt>
                <c:pt idx="578">
                  <c:v>63.171941140000001</c:v>
                </c:pt>
                <c:pt idx="579">
                  <c:v>67.7889816</c:v>
                </c:pt>
                <c:pt idx="580">
                  <c:v>70.149542299999993</c:v>
                </c:pt>
                <c:pt idx="581">
                  <c:v>74.979870149999996</c:v>
                </c:pt>
                <c:pt idx="582">
                  <c:v>78.66911734</c:v>
                </c:pt>
                <c:pt idx="583">
                  <c:v>82.458964800000004</c:v>
                </c:pt>
                <c:pt idx="584">
                  <c:v>85.649501869999995</c:v>
                </c:pt>
                <c:pt idx="585">
                  <c:v>88.671537880000002</c:v>
                </c:pt>
                <c:pt idx="586">
                  <c:v>96.232977939999998</c:v>
                </c:pt>
                <c:pt idx="587">
                  <c:v>101.10928370000001</c:v>
                </c:pt>
                <c:pt idx="588">
                  <c:v>108.16388673</c:v>
                </c:pt>
                <c:pt idx="589">
                  <c:v>112.35329067000001</c:v>
                </c:pt>
                <c:pt idx="590">
                  <c:v>121.60158864</c:v>
                </c:pt>
                <c:pt idx="591">
                  <c:v>126.32661803000001</c:v>
                </c:pt>
                <c:pt idx="592">
                  <c:v>137.87690061999999</c:v>
                </c:pt>
                <c:pt idx="593">
                  <c:v>143.84250703999999</c:v>
                </c:pt>
                <c:pt idx="594">
                  <c:v>150.48127087</c:v>
                </c:pt>
                <c:pt idx="595">
                  <c:v>157.45292968000001</c:v>
                </c:pt>
                <c:pt idx="596">
                  <c:v>163.93901135999999</c:v>
                </c:pt>
                <c:pt idx="597">
                  <c:v>167.11497030999999</c:v>
                </c:pt>
                <c:pt idx="598">
                  <c:v>166.70059247</c:v>
                </c:pt>
                <c:pt idx="599">
                  <c:v>166.07786234</c:v>
                </c:pt>
                <c:pt idx="600">
                  <c:v>167.51708216</c:v>
                </c:pt>
                <c:pt idx="601">
                  <c:v>165.20461248000001</c:v>
                </c:pt>
                <c:pt idx="602">
                  <c:v>166.06533565999999</c:v>
                </c:pt>
                <c:pt idx="603">
                  <c:v>166.52569783999999</c:v>
                </c:pt>
                <c:pt idx="604">
                  <c:v>166.78805324000001</c:v>
                </c:pt>
                <c:pt idx="605">
                  <c:v>165.82961134000001</c:v>
                </c:pt>
                <c:pt idx="606">
                  <c:v>166.85662396000001</c:v>
                </c:pt>
                <c:pt idx="607">
                  <c:v>165.93756994</c:v>
                </c:pt>
                <c:pt idx="608">
                  <c:v>165.61501999000001</c:v>
                </c:pt>
                <c:pt idx="609">
                  <c:v>166.58062605000001</c:v>
                </c:pt>
                <c:pt idx="610">
                  <c:v>165.3677448</c:v>
                </c:pt>
                <c:pt idx="611">
                  <c:v>165.90628950000001</c:v>
                </c:pt>
                <c:pt idx="612">
                  <c:v>164.93212801000001</c:v>
                </c:pt>
                <c:pt idx="613">
                  <c:v>165.37718677000001</c:v>
                </c:pt>
                <c:pt idx="614">
                  <c:v>166.42373022000001</c:v>
                </c:pt>
                <c:pt idx="615">
                  <c:v>165.62564635999999</c:v>
                </c:pt>
                <c:pt idx="616">
                  <c:v>166.75294162</c:v>
                </c:pt>
                <c:pt idx="617">
                  <c:v>165.09142324999999</c:v>
                </c:pt>
                <c:pt idx="618">
                  <c:v>166.42558332999999</c:v>
                </c:pt>
                <c:pt idx="619">
                  <c:v>163.92638020999999</c:v>
                </c:pt>
                <c:pt idx="620">
                  <c:v>165.01007049</c:v>
                </c:pt>
                <c:pt idx="621">
                  <c:v>166.99844909000001</c:v>
                </c:pt>
                <c:pt idx="622">
                  <c:v>165.50729917000001</c:v>
                </c:pt>
                <c:pt idx="623">
                  <c:v>165.41962770000001</c:v>
                </c:pt>
                <c:pt idx="624">
                  <c:v>163.95429915</c:v>
                </c:pt>
                <c:pt idx="625">
                  <c:v>166.11292348000001</c:v>
                </c:pt>
                <c:pt idx="626">
                  <c:v>167.07568764000001</c:v>
                </c:pt>
                <c:pt idx="627">
                  <c:v>164.41616636000001</c:v>
                </c:pt>
                <c:pt idx="628">
                  <c:v>165.78751389999999</c:v>
                </c:pt>
                <c:pt idx="629">
                  <c:v>166.28195796</c:v>
                </c:pt>
                <c:pt idx="630">
                  <c:v>165.39026681000001</c:v>
                </c:pt>
                <c:pt idx="631">
                  <c:v>164.73207880000001</c:v>
                </c:pt>
                <c:pt idx="632">
                  <c:v>164.53403617999999</c:v>
                </c:pt>
                <c:pt idx="633">
                  <c:v>164.08461628000001</c:v>
                </c:pt>
                <c:pt idx="634">
                  <c:v>165.94367334</c:v>
                </c:pt>
                <c:pt idx="635">
                  <c:v>165.02957316000001</c:v>
                </c:pt>
                <c:pt idx="636">
                  <c:v>165.51786394000001</c:v>
                </c:pt>
                <c:pt idx="637">
                  <c:v>162.93456674000001</c:v>
                </c:pt>
                <c:pt idx="638">
                  <c:v>165.72698725999999</c:v>
                </c:pt>
                <c:pt idx="639">
                  <c:v>164.73431851999999</c:v>
                </c:pt>
                <c:pt idx="640">
                  <c:v>167.48334947000001</c:v>
                </c:pt>
                <c:pt idx="641">
                  <c:v>164.89932368999999</c:v>
                </c:pt>
                <c:pt idx="642">
                  <c:v>165.83383119000001</c:v>
                </c:pt>
                <c:pt idx="643">
                  <c:v>164.54843529999999</c:v>
                </c:pt>
                <c:pt idx="644">
                  <c:v>164.73721835000001</c:v>
                </c:pt>
                <c:pt idx="645">
                  <c:v>164.16394903</c:v>
                </c:pt>
                <c:pt idx="646">
                  <c:v>165.33920495000001</c:v>
                </c:pt>
                <c:pt idx="647">
                  <c:v>165.46736573000001</c:v>
                </c:pt>
                <c:pt idx="648">
                  <c:v>165.47798814999999</c:v>
                </c:pt>
                <c:pt idx="649">
                  <c:v>167.10837032000001</c:v>
                </c:pt>
                <c:pt idx="650">
                  <c:v>164.68991173000001</c:v>
                </c:pt>
                <c:pt idx="651">
                  <c:v>165.5195397</c:v>
                </c:pt>
                <c:pt idx="652">
                  <c:v>165.44489712999999</c:v>
                </c:pt>
                <c:pt idx="653">
                  <c:v>164.28423330000001</c:v>
                </c:pt>
                <c:pt idx="654">
                  <c:v>165.98838096</c:v>
                </c:pt>
                <c:pt idx="655">
                  <c:v>164.99662373999999</c:v>
                </c:pt>
                <c:pt idx="656">
                  <c:v>165.15253250000001</c:v>
                </c:pt>
                <c:pt idx="657">
                  <c:v>166.29499662000001</c:v>
                </c:pt>
                <c:pt idx="658">
                  <c:v>166.41444469999999</c:v>
                </c:pt>
                <c:pt idx="659">
                  <c:v>165.51925356999999</c:v>
                </c:pt>
                <c:pt idx="660">
                  <c:v>164.45683549</c:v>
                </c:pt>
                <c:pt idx="661">
                  <c:v>166.76563507</c:v>
                </c:pt>
                <c:pt idx="662">
                  <c:v>163.7946034</c:v>
                </c:pt>
                <c:pt idx="663">
                  <c:v>165.00054329</c:v>
                </c:pt>
                <c:pt idx="664">
                  <c:v>166.55478975</c:v>
                </c:pt>
                <c:pt idx="665">
                  <c:v>164.15709726</c:v>
                </c:pt>
                <c:pt idx="666">
                  <c:v>164.85588190000001</c:v>
                </c:pt>
                <c:pt idx="667">
                  <c:v>162.48792907000001</c:v>
                </c:pt>
                <c:pt idx="668">
                  <c:v>165.77970961</c:v>
                </c:pt>
                <c:pt idx="669">
                  <c:v>165.05517695</c:v>
                </c:pt>
                <c:pt idx="670">
                  <c:v>163.36646511000001</c:v>
                </c:pt>
                <c:pt idx="671">
                  <c:v>124.43316478</c:v>
                </c:pt>
                <c:pt idx="672">
                  <c:v>79.230489789999993</c:v>
                </c:pt>
                <c:pt idx="673">
                  <c:v>63.95057156</c:v>
                </c:pt>
                <c:pt idx="674">
                  <c:v>63.956512439999997</c:v>
                </c:pt>
                <c:pt idx="675">
                  <c:v>64.056993800000001</c:v>
                </c:pt>
                <c:pt idx="676">
                  <c:v>63.182512060000001</c:v>
                </c:pt>
                <c:pt idx="677">
                  <c:v>63.960520680000002</c:v>
                </c:pt>
                <c:pt idx="678">
                  <c:v>66.220768129999996</c:v>
                </c:pt>
                <c:pt idx="679">
                  <c:v>69.502190589999998</c:v>
                </c:pt>
                <c:pt idx="680">
                  <c:v>76.310223379999996</c:v>
                </c:pt>
                <c:pt idx="681">
                  <c:v>82.063690820000005</c:v>
                </c:pt>
                <c:pt idx="682">
                  <c:v>87.2719795</c:v>
                </c:pt>
                <c:pt idx="683">
                  <c:v>97.848930460000005</c:v>
                </c:pt>
                <c:pt idx="684">
                  <c:v>105.92297019</c:v>
                </c:pt>
                <c:pt idx="685">
                  <c:v>116.14661891999999</c:v>
                </c:pt>
                <c:pt idx="686">
                  <c:v>127.37841593</c:v>
                </c:pt>
                <c:pt idx="687">
                  <c:v>139.25031611</c:v>
                </c:pt>
                <c:pt idx="688">
                  <c:v>152.37092652000001</c:v>
                </c:pt>
                <c:pt idx="689">
                  <c:v>161.78256601000001</c:v>
                </c:pt>
                <c:pt idx="690">
                  <c:v>162.42854405</c:v>
                </c:pt>
                <c:pt idx="691">
                  <c:v>162.19457725000001</c:v>
                </c:pt>
                <c:pt idx="692">
                  <c:v>162.29947178</c:v>
                </c:pt>
                <c:pt idx="693">
                  <c:v>105.68566027</c:v>
                </c:pt>
                <c:pt idx="694">
                  <c:v>70.030062779999994</c:v>
                </c:pt>
                <c:pt idx="695">
                  <c:v>60.974789530000002</c:v>
                </c:pt>
                <c:pt idx="696">
                  <c:v>61.282598069999999</c:v>
                </c:pt>
                <c:pt idx="697">
                  <c:v>59.510125430000002</c:v>
                </c:pt>
                <c:pt idx="698">
                  <c:v>62.520930380000003</c:v>
                </c:pt>
                <c:pt idx="699">
                  <c:v>63.380619469999999</c:v>
                </c:pt>
                <c:pt idx="700">
                  <c:v>64.736001310000006</c:v>
                </c:pt>
                <c:pt idx="701">
                  <c:v>69.15261984</c:v>
                </c:pt>
                <c:pt idx="702">
                  <c:v>75.228861249999994</c:v>
                </c:pt>
                <c:pt idx="703">
                  <c:v>79.897469439999995</c:v>
                </c:pt>
                <c:pt idx="704">
                  <c:v>86.620335249999997</c:v>
                </c:pt>
                <c:pt idx="705">
                  <c:v>94.234090100000003</c:v>
                </c:pt>
                <c:pt idx="706">
                  <c:v>103.84255131</c:v>
                </c:pt>
                <c:pt idx="707">
                  <c:v>113.55139864</c:v>
                </c:pt>
                <c:pt idx="708">
                  <c:v>125.37930317</c:v>
                </c:pt>
                <c:pt idx="709">
                  <c:v>135.32199839</c:v>
                </c:pt>
                <c:pt idx="710">
                  <c:v>148.63757641999999</c:v>
                </c:pt>
                <c:pt idx="711">
                  <c:v>156.66772813</c:v>
                </c:pt>
                <c:pt idx="712">
                  <c:v>165.39921797</c:v>
                </c:pt>
                <c:pt idx="713">
                  <c:v>166.95448553</c:v>
                </c:pt>
                <c:pt idx="714">
                  <c:v>164.70872645</c:v>
                </c:pt>
                <c:pt idx="715">
                  <c:v>157.66207653999999</c:v>
                </c:pt>
                <c:pt idx="716">
                  <c:v>97.845778690000003</c:v>
                </c:pt>
                <c:pt idx="717">
                  <c:v>69.420855009999997</c:v>
                </c:pt>
                <c:pt idx="718">
                  <c:v>60.576248820000004</c:v>
                </c:pt>
                <c:pt idx="719">
                  <c:v>60.694958659999998</c:v>
                </c:pt>
                <c:pt idx="720">
                  <c:v>59.630123019999999</c:v>
                </c:pt>
                <c:pt idx="721">
                  <c:v>59.48604358</c:v>
                </c:pt>
                <c:pt idx="722">
                  <c:v>58.668456050000003</c:v>
                </c:pt>
                <c:pt idx="723">
                  <c:v>60.537418449999997</c:v>
                </c:pt>
                <c:pt idx="724">
                  <c:v>59.873119819999999</c:v>
                </c:pt>
                <c:pt idx="725">
                  <c:v>61.155386280000002</c:v>
                </c:pt>
                <c:pt idx="726">
                  <c:v>60.521993510000001</c:v>
                </c:pt>
                <c:pt idx="727">
                  <c:v>59.010718599999997</c:v>
                </c:pt>
                <c:pt idx="728">
                  <c:v>60.516352789999999</c:v>
                </c:pt>
                <c:pt idx="729">
                  <c:v>59.152759529999997</c:v>
                </c:pt>
                <c:pt idx="730">
                  <c:v>60.90149315</c:v>
                </c:pt>
                <c:pt idx="731">
                  <c:v>60.691416349999997</c:v>
                </c:pt>
                <c:pt idx="732">
                  <c:v>59.947333380000003</c:v>
                </c:pt>
                <c:pt idx="733">
                  <c:v>60.424454830000002</c:v>
                </c:pt>
                <c:pt idx="734">
                  <c:v>59.696042740000003</c:v>
                </c:pt>
                <c:pt idx="735">
                  <c:v>59.420935720000003</c:v>
                </c:pt>
                <c:pt idx="736">
                  <c:v>59.590060080000001</c:v>
                </c:pt>
                <c:pt idx="737">
                  <c:v>59.151084840000003</c:v>
                </c:pt>
                <c:pt idx="738">
                  <c:v>59.562168149999998</c:v>
                </c:pt>
                <c:pt idx="739">
                  <c:v>59.914246390000002</c:v>
                </c:pt>
                <c:pt idx="740">
                  <c:v>60.422642170000003</c:v>
                </c:pt>
                <c:pt idx="741">
                  <c:v>60.221104850000003</c:v>
                </c:pt>
                <c:pt idx="742">
                  <c:v>59.890855709999997</c:v>
                </c:pt>
                <c:pt idx="743">
                  <c:v>58.413455900000002</c:v>
                </c:pt>
                <c:pt idx="744">
                  <c:v>60.198002459999998</c:v>
                </c:pt>
                <c:pt idx="745">
                  <c:v>60.583601770000001</c:v>
                </c:pt>
                <c:pt idx="746">
                  <c:v>59.779167100000002</c:v>
                </c:pt>
                <c:pt idx="747">
                  <c:v>60.713555110000001</c:v>
                </c:pt>
                <c:pt idx="748">
                  <c:v>59.452233290000002</c:v>
                </c:pt>
                <c:pt idx="749">
                  <c:v>59.14233875</c:v>
                </c:pt>
                <c:pt idx="750">
                  <c:v>60.744410700000003</c:v>
                </c:pt>
                <c:pt idx="751">
                  <c:v>59.35953095</c:v>
                </c:pt>
                <c:pt idx="752">
                  <c:v>60.661218220000002</c:v>
                </c:pt>
                <c:pt idx="753">
                  <c:v>59.485345389999999</c:v>
                </c:pt>
                <c:pt idx="754">
                  <c:v>60.555779229999999</c:v>
                </c:pt>
                <c:pt idx="755">
                  <c:v>60.876288500000001</c:v>
                </c:pt>
                <c:pt idx="756">
                  <c:v>60.627964400000003</c:v>
                </c:pt>
                <c:pt idx="757">
                  <c:v>60.028043949999997</c:v>
                </c:pt>
                <c:pt idx="758">
                  <c:v>58.724269</c:v>
                </c:pt>
                <c:pt idx="759">
                  <c:v>60.046526999999998</c:v>
                </c:pt>
                <c:pt idx="760">
                  <c:v>59.853732659999999</c:v>
                </c:pt>
                <c:pt idx="761">
                  <c:v>59.422277680000001</c:v>
                </c:pt>
                <c:pt idx="762">
                  <c:v>59.177205819999998</c:v>
                </c:pt>
                <c:pt idx="763">
                  <c:v>58.777742189999998</c:v>
                </c:pt>
                <c:pt idx="764">
                  <c:v>60.156037320000003</c:v>
                </c:pt>
                <c:pt idx="765">
                  <c:v>59.791179249999999</c:v>
                </c:pt>
                <c:pt idx="766">
                  <c:v>60.412411609999999</c:v>
                </c:pt>
                <c:pt idx="767">
                  <c:v>59.65535869</c:v>
                </c:pt>
                <c:pt idx="768">
                  <c:v>59.945515690000001</c:v>
                </c:pt>
                <c:pt idx="769">
                  <c:v>60.377691329999998</c:v>
                </c:pt>
                <c:pt idx="770">
                  <c:v>59.331843650000003</c:v>
                </c:pt>
                <c:pt idx="771">
                  <c:v>60.528863209999997</c:v>
                </c:pt>
                <c:pt idx="772">
                  <c:v>61.42037594</c:v>
                </c:pt>
                <c:pt idx="773">
                  <c:v>60.214812790000003</c:v>
                </c:pt>
                <c:pt idx="774">
                  <c:v>59.622775060000002</c:v>
                </c:pt>
                <c:pt idx="775">
                  <c:v>62.827083999999999</c:v>
                </c:pt>
                <c:pt idx="776">
                  <c:v>65.246988759999994</c:v>
                </c:pt>
                <c:pt idx="777">
                  <c:v>67.38989291</c:v>
                </c:pt>
                <c:pt idx="778">
                  <c:v>72.935287919999993</c:v>
                </c:pt>
                <c:pt idx="779">
                  <c:v>77.731139400000004</c:v>
                </c:pt>
                <c:pt idx="780">
                  <c:v>81.741612320000002</c:v>
                </c:pt>
                <c:pt idx="781">
                  <c:v>88.803758790000003</c:v>
                </c:pt>
                <c:pt idx="782">
                  <c:v>97.934394699999999</c:v>
                </c:pt>
                <c:pt idx="783">
                  <c:v>104.88620084999999</c:v>
                </c:pt>
                <c:pt idx="784">
                  <c:v>116.34862061</c:v>
                </c:pt>
                <c:pt idx="785">
                  <c:v>125.34835717</c:v>
                </c:pt>
                <c:pt idx="786">
                  <c:v>135.17636297999999</c:v>
                </c:pt>
                <c:pt idx="787">
                  <c:v>148.66334461</c:v>
                </c:pt>
                <c:pt idx="788">
                  <c:v>159.79131606999999</c:v>
                </c:pt>
                <c:pt idx="789">
                  <c:v>169.99389074999999</c:v>
                </c:pt>
                <c:pt idx="790">
                  <c:v>175.25936522999999</c:v>
                </c:pt>
                <c:pt idx="791">
                  <c:v>180.41216542000001</c:v>
                </c:pt>
                <c:pt idx="792">
                  <c:v>188.06325071000001</c:v>
                </c:pt>
                <c:pt idx="793">
                  <c:v>190.74818558999999</c:v>
                </c:pt>
                <c:pt idx="794">
                  <c:v>195.92800667</c:v>
                </c:pt>
                <c:pt idx="795">
                  <c:v>204.93529771999999</c:v>
                </c:pt>
                <c:pt idx="796">
                  <c:v>208.06680059000001</c:v>
                </c:pt>
                <c:pt idx="797">
                  <c:v>214.69256773000001</c:v>
                </c:pt>
                <c:pt idx="798">
                  <c:v>217.02136970000001</c:v>
                </c:pt>
                <c:pt idx="799">
                  <c:v>215.21933988000001</c:v>
                </c:pt>
                <c:pt idx="800">
                  <c:v>215.61356162999999</c:v>
                </c:pt>
                <c:pt idx="801">
                  <c:v>216.00755634999999</c:v>
                </c:pt>
                <c:pt idx="802">
                  <c:v>216.37089295999999</c:v>
                </c:pt>
                <c:pt idx="803">
                  <c:v>215.72054606</c:v>
                </c:pt>
                <c:pt idx="804">
                  <c:v>215.85549345000001</c:v>
                </c:pt>
                <c:pt idx="805">
                  <c:v>214.6760879</c:v>
                </c:pt>
                <c:pt idx="806">
                  <c:v>216.07263449999999</c:v>
                </c:pt>
                <c:pt idx="807">
                  <c:v>214.49310603999999</c:v>
                </c:pt>
                <c:pt idx="808">
                  <c:v>215.93592228</c:v>
                </c:pt>
                <c:pt idx="809">
                  <c:v>214.27142266999999</c:v>
                </c:pt>
                <c:pt idx="810">
                  <c:v>213.75186133</c:v>
                </c:pt>
                <c:pt idx="811">
                  <c:v>213.89715163</c:v>
                </c:pt>
                <c:pt idx="812">
                  <c:v>214.77233423000001</c:v>
                </c:pt>
                <c:pt idx="813">
                  <c:v>215.07797575999999</c:v>
                </c:pt>
                <c:pt idx="814">
                  <c:v>215.02864233</c:v>
                </c:pt>
                <c:pt idx="815">
                  <c:v>214.51297081000001</c:v>
                </c:pt>
                <c:pt idx="816">
                  <c:v>215.13005253</c:v>
                </c:pt>
                <c:pt idx="817">
                  <c:v>214.83789003000001</c:v>
                </c:pt>
                <c:pt idx="818">
                  <c:v>214.21632400999999</c:v>
                </c:pt>
                <c:pt idx="819">
                  <c:v>214.32426552000001</c:v>
                </c:pt>
                <c:pt idx="820">
                  <c:v>214.82450183</c:v>
                </c:pt>
                <c:pt idx="821">
                  <c:v>213.26736102000001</c:v>
                </c:pt>
                <c:pt idx="822">
                  <c:v>214.94359743999999</c:v>
                </c:pt>
                <c:pt idx="823">
                  <c:v>214.81156546</c:v>
                </c:pt>
                <c:pt idx="824">
                  <c:v>214.52962138000001</c:v>
                </c:pt>
                <c:pt idx="825">
                  <c:v>214.16458732000001</c:v>
                </c:pt>
                <c:pt idx="826">
                  <c:v>213.26095597</c:v>
                </c:pt>
                <c:pt idx="827">
                  <c:v>215.28870198000001</c:v>
                </c:pt>
                <c:pt idx="828">
                  <c:v>215.24034171</c:v>
                </c:pt>
                <c:pt idx="829">
                  <c:v>227.78342562</c:v>
                </c:pt>
                <c:pt idx="830">
                  <c:v>231.99690242</c:v>
                </c:pt>
                <c:pt idx="831">
                  <c:v>234.35063989</c:v>
                </c:pt>
                <c:pt idx="832">
                  <c:v>237.59656716999999</c:v>
                </c:pt>
                <c:pt idx="833">
                  <c:v>240.07855254</c:v>
                </c:pt>
                <c:pt idx="834">
                  <c:v>244.77826754</c:v>
                </c:pt>
                <c:pt idx="835">
                  <c:v>244.94826411</c:v>
                </c:pt>
                <c:pt idx="836">
                  <c:v>246.20621303999999</c:v>
                </c:pt>
                <c:pt idx="837">
                  <c:v>246.65497640999999</c:v>
                </c:pt>
                <c:pt idx="838">
                  <c:v>246.97568593</c:v>
                </c:pt>
                <c:pt idx="839">
                  <c:v>249.03332774</c:v>
                </c:pt>
                <c:pt idx="840">
                  <c:v>247.58650209999999</c:v>
                </c:pt>
                <c:pt idx="841">
                  <c:v>246.63567569</c:v>
                </c:pt>
                <c:pt idx="842">
                  <c:v>247.71231465</c:v>
                </c:pt>
                <c:pt idx="843">
                  <c:v>247.7091858</c:v>
                </c:pt>
                <c:pt idx="844">
                  <c:v>246.62813782999999</c:v>
                </c:pt>
                <c:pt idx="845">
                  <c:v>248.15130887999999</c:v>
                </c:pt>
                <c:pt idx="846">
                  <c:v>246.70504506</c:v>
                </c:pt>
                <c:pt idx="847">
                  <c:v>246.02917582000001</c:v>
                </c:pt>
                <c:pt idx="848">
                  <c:v>246.19454447999999</c:v>
                </c:pt>
                <c:pt idx="849">
                  <c:v>247.78042941999999</c:v>
                </c:pt>
                <c:pt idx="850">
                  <c:v>247.16302408000001</c:v>
                </c:pt>
                <c:pt idx="851">
                  <c:v>247.57900638999999</c:v>
                </c:pt>
                <c:pt idx="852">
                  <c:v>246.12769516</c:v>
                </c:pt>
                <c:pt idx="853">
                  <c:v>247.92998094999999</c:v>
                </c:pt>
                <c:pt idx="854">
                  <c:v>247.2708863</c:v>
                </c:pt>
                <c:pt idx="855">
                  <c:v>245.91545943</c:v>
                </c:pt>
                <c:pt idx="856">
                  <c:v>246.98589272000001</c:v>
                </c:pt>
                <c:pt idx="857">
                  <c:v>246.37317297000001</c:v>
                </c:pt>
                <c:pt idx="858">
                  <c:v>245.76935667999999</c:v>
                </c:pt>
                <c:pt idx="859">
                  <c:v>246.67946731999999</c:v>
                </c:pt>
                <c:pt idx="860">
                  <c:v>246.90531895000001</c:v>
                </c:pt>
                <c:pt idx="861">
                  <c:v>247.03233080000001</c:v>
                </c:pt>
                <c:pt idx="862">
                  <c:v>248.80339218</c:v>
                </c:pt>
                <c:pt idx="863">
                  <c:v>245.91249626000001</c:v>
                </c:pt>
                <c:pt idx="864">
                  <c:v>246.41562863999999</c:v>
                </c:pt>
                <c:pt idx="865">
                  <c:v>247.50173669</c:v>
                </c:pt>
                <c:pt idx="866">
                  <c:v>246.85675750999999</c:v>
                </c:pt>
                <c:pt idx="867">
                  <c:v>171.69785719000001</c:v>
                </c:pt>
                <c:pt idx="868">
                  <c:v>90.235930769999996</c:v>
                </c:pt>
                <c:pt idx="869">
                  <c:v>69.877630300000007</c:v>
                </c:pt>
                <c:pt idx="870">
                  <c:v>66.569333990000004</c:v>
                </c:pt>
                <c:pt idx="871">
                  <c:v>66.419428210000007</c:v>
                </c:pt>
                <c:pt idx="872">
                  <c:v>65.670072630000007</c:v>
                </c:pt>
                <c:pt idx="873">
                  <c:v>67.033235250000004</c:v>
                </c:pt>
                <c:pt idx="874">
                  <c:v>66.887559940000003</c:v>
                </c:pt>
                <c:pt idx="875">
                  <c:v>66.260110109999999</c:v>
                </c:pt>
                <c:pt idx="876">
                  <c:v>67.068980210000007</c:v>
                </c:pt>
                <c:pt idx="877">
                  <c:v>66.746863619999999</c:v>
                </c:pt>
                <c:pt idx="878">
                  <c:v>67.592553690000003</c:v>
                </c:pt>
                <c:pt idx="879">
                  <c:v>66.280156109999993</c:v>
                </c:pt>
                <c:pt idx="880">
                  <c:v>66.080242420000005</c:v>
                </c:pt>
                <c:pt idx="881">
                  <c:v>67.056215719999997</c:v>
                </c:pt>
                <c:pt idx="882">
                  <c:v>67.361518270000005</c:v>
                </c:pt>
                <c:pt idx="883">
                  <c:v>68.633988189999997</c:v>
                </c:pt>
                <c:pt idx="884">
                  <c:v>73.063900660000002</c:v>
                </c:pt>
                <c:pt idx="885">
                  <c:v>76.774481480000006</c:v>
                </c:pt>
                <c:pt idx="886">
                  <c:v>79.524508220000001</c:v>
                </c:pt>
                <c:pt idx="887">
                  <c:v>83.730583469999999</c:v>
                </c:pt>
                <c:pt idx="888">
                  <c:v>86.375638100000003</c:v>
                </c:pt>
                <c:pt idx="889">
                  <c:v>91.63330191</c:v>
                </c:pt>
                <c:pt idx="890">
                  <c:v>96.047075609999993</c:v>
                </c:pt>
                <c:pt idx="891">
                  <c:v>101.77369816</c:v>
                </c:pt>
                <c:pt idx="892">
                  <c:v>110.10233553</c:v>
                </c:pt>
                <c:pt idx="893">
                  <c:v>115.43196048</c:v>
                </c:pt>
                <c:pt idx="894">
                  <c:v>126.10544066999999</c:v>
                </c:pt>
                <c:pt idx="895">
                  <c:v>134.11173944000001</c:v>
                </c:pt>
                <c:pt idx="896">
                  <c:v>145.31928755000001</c:v>
                </c:pt>
                <c:pt idx="897">
                  <c:v>152.88658881999999</c:v>
                </c:pt>
                <c:pt idx="898">
                  <c:v>162.47004505000001</c:v>
                </c:pt>
                <c:pt idx="899">
                  <c:v>174.07574535000001</c:v>
                </c:pt>
                <c:pt idx="900">
                  <c:v>180.05830609</c:v>
                </c:pt>
                <c:pt idx="901">
                  <c:v>192.09860891</c:v>
                </c:pt>
                <c:pt idx="902">
                  <c:v>200.39880511999999</c:v>
                </c:pt>
                <c:pt idx="903">
                  <c:v>207.95055825</c:v>
                </c:pt>
                <c:pt idx="904">
                  <c:v>206.86367516999999</c:v>
                </c:pt>
                <c:pt idx="905">
                  <c:v>205.7321264</c:v>
                </c:pt>
                <c:pt idx="906">
                  <c:v>212.50435555000001</c:v>
                </c:pt>
                <c:pt idx="907">
                  <c:v>214.69275085999999</c:v>
                </c:pt>
                <c:pt idx="908">
                  <c:v>212.2168949</c:v>
                </c:pt>
                <c:pt idx="909">
                  <c:v>212.07182116999999</c:v>
                </c:pt>
                <c:pt idx="910">
                  <c:v>213.27466437999999</c:v>
                </c:pt>
                <c:pt idx="911">
                  <c:v>213.23149838</c:v>
                </c:pt>
                <c:pt idx="912">
                  <c:v>211.59727218</c:v>
                </c:pt>
                <c:pt idx="913">
                  <c:v>212.47897652</c:v>
                </c:pt>
                <c:pt idx="914">
                  <c:v>211.87100767999999</c:v>
                </c:pt>
                <c:pt idx="915">
                  <c:v>213.00995664000001</c:v>
                </c:pt>
                <c:pt idx="916">
                  <c:v>212.63595717999999</c:v>
                </c:pt>
                <c:pt idx="917">
                  <c:v>214.32412837999999</c:v>
                </c:pt>
                <c:pt idx="918">
                  <c:v>212.57967977999999</c:v>
                </c:pt>
                <c:pt idx="919">
                  <c:v>212.26534487000001</c:v>
                </c:pt>
                <c:pt idx="920">
                  <c:v>212.22334778999999</c:v>
                </c:pt>
                <c:pt idx="921">
                  <c:v>211.36848670000001</c:v>
                </c:pt>
                <c:pt idx="922">
                  <c:v>212.06330539000001</c:v>
                </c:pt>
                <c:pt idx="923">
                  <c:v>212.67319989000001</c:v>
                </c:pt>
                <c:pt idx="924">
                  <c:v>212.08840986999999</c:v>
                </c:pt>
                <c:pt idx="925">
                  <c:v>211.18851011999999</c:v>
                </c:pt>
                <c:pt idx="926">
                  <c:v>211.39260178999999</c:v>
                </c:pt>
                <c:pt idx="927">
                  <c:v>211.11746951999999</c:v>
                </c:pt>
                <c:pt idx="928">
                  <c:v>213.69440033000001</c:v>
                </c:pt>
                <c:pt idx="929">
                  <c:v>212.06469222000001</c:v>
                </c:pt>
                <c:pt idx="930">
                  <c:v>213.65137612000001</c:v>
                </c:pt>
                <c:pt idx="931">
                  <c:v>212.85576864000001</c:v>
                </c:pt>
                <c:pt idx="932">
                  <c:v>214.08751746999999</c:v>
                </c:pt>
                <c:pt idx="933">
                  <c:v>211.64954621000001</c:v>
                </c:pt>
                <c:pt idx="934">
                  <c:v>212.09351948</c:v>
                </c:pt>
                <c:pt idx="935">
                  <c:v>212.06310712000001</c:v>
                </c:pt>
                <c:pt idx="936">
                  <c:v>212.47134757000001</c:v>
                </c:pt>
                <c:pt idx="937">
                  <c:v>211.78377513999999</c:v>
                </c:pt>
                <c:pt idx="938">
                  <c:v>211.63588559999999</c:v>
                </c:pt>
                <c:pt idx="939">
                  <c:v>210.98566306999999</c:v>
                </c:pt>
                <c:pt idx="940">
                  <c:v>212.52673704</c:v>
                </c:pt>
                <c:pt idx="941">
                  <c:v>212.41764917</c:v>
                </c:pt>
                <c:pt idx="942">
                  <c:v>212.23317875000001</c:v>
                </c:pt>
                <c:pt idx="943">
                  <c:v>210.81214170000001</c:v>
                </c:pt>
                <c:pt idx="944">
                  <c:v>211.82182644</c:v>
                </c:pt>
                <c:pt idx="945">
                  <c:v>212.06274114999999</c:v>
                </c:pt>
                <c:pt idx="946">
                  <c:v>211.77692877000001</c:v>
                </c:pt>
                <c:pt idx="947">
                  <c:v>210.9657345</c:v>
                </c:pt>
                <c:pt idx="948">
                  <c:v>212.96131869999999</c:v>
                </c:pt>
                <c:pt idx="949">
                  <c:v>210.85760715000001</c:v>
                </c:pt>
                <c:pt idx="950">
                  <c:v>211.88639269000001</c:v>
                </c:pt>
                <c:pt idx="951">
                  <c:v>212.66531212000001</c:v>
                </c:pt>
                <c:pt idx="952">
                  <c:v>212.61479306999999</c:v>
                </c:pt>
                <c:pt idx="953">
                  <c:v>212.08978282999999</c:v>
                </c:pt>
                <c:pt idx="954">
                  <c:v>212.71572295000001</c:v>
                </c:pt>
                <c:pt idx="955">
                  <c:v>213.57310501000001</c:v>
                </c:pt>
                <c:pt idx="956">
                  <c:v>212.37559567</c:v>
                </c:pt>
                <c:pt idx="957">
                  <c:v>211.55988439000001</c:v>
                </c:pt>
                <c:pt idx="958">
                  <c:v>178.92194493</c:v>
                </c:pt>
                <c:pt idx="959">
                  <c:v>92.968160749999996</c:v>
                </c:pt>
                <c:pt idx="960">
                  <c:v>72.773165109999994</c:v>
                </c:pt>
                <c:pt idx="961">
                  <c:v>67.325062880000004</c:v>
                </c:pt>
                <c:pt idx="962">
                  <c:v>68.010932479999994</c:v>
                </c:pt>
                <c:pt idx="963">
                  <c:v>68.169185549999995</c:v>
                </c:pt>
                <c:pt idx="964">
                  <c:v>66.272704259999998</c:v>
                </c:pt>
                <c:pt idx="965">
                  <c:v>66.450921289999997</c:v>
                </c:pt>
                <c:pt idx="966">
                  <c:v>67.764513519999994</c:v>
                </c:pt>
                <c:pt idx="967">
                  <c:v>66.929173320000004</c:v>
                </c:pt>
                <c:pt idx="968">
                  <c:v>66.289619439999996</c:v>
                </c:pt>
                <c:pt idx="969">
                  <c:v>65.972412879999993</c:v>
                </c:pt>
                <c:pt idx="970">
                  <c:v>68.941012139999998</c:v>
                </c:pt>
                <c:pt idx="971">
                  <c:v>66.712787800000001</c:v>
                </c:pt>
                <c:pt idx="972">
                  <c:v>66.225525840000003</c:v>
                </c:pt>
                <c:pt idx="973">
                  <c:v>66.252568240000002</c:v>
                </c:pt>
                <c:pt idx="974">
                  <c:v>67.389546050000007</c:v>
                </c:pt>
                <c:pt idx="975">
                  <c:v>66.404229029999996</c:v>
                </c:pt>
                <c:pt idx="976">
                  <c:v>67.840556370000002</c:v>
                </c:pt>
                <c:pt idx="977">
                  <c:v>66.888502810000006</c:v>
                </c:pt>
                <c:pt idx="978">
                  <c:v>66.86610718</c:v>
                </c:pt>
                <c:pt idx="979">
                  <c:v>67.377628090000002</c:v>
                </c:pt>
                <c:pt idx="980">
                  <c:v>66.387271859999998</c:v>
                </c:pt>
                <c:pt idx="981">
                  <c:v>67.100356360000006</c:v>
                </c:pt>
                <c:pt idx="982">
                  <c:v>67.357740949999993</c:v>
                </c:pt>
                <c:pt idx="983">
                  <c:v>71.432843590000004</c:v>
                </c:pt>
                <c:pt idx="984">
                  <c:v>75.236312319999996</c:v>
                </c:pt>
                <c:pt idx="985">
                  <c:v>74.639474919999998</c:v>
                </c:pt>
                <c:pt idx="986">
                  <c:v>73.328848429999994</c:v>
                </c:pt>
                <c:pt idx="987">
                  <c:v>74.069224129999995</c:v>
                </c:pt>
                <c:pt idx="988">
                  <c:v>74.6947957</c:v>
                </c:pt>
                <c:pt idx="989">
                  <c:v>73.39849882</c:v>
                </c:pt>
                <c:pt idx="990">
                  <c:v>74.527026329999998</c:v>
                </c:pt>
                <c:pt idx="991">
                  <c:v>73.535962659999996</c:v>
                </c:pt>
                <c:pt idx="992">
                  <c:v>72.611700959999993</c:v>
                </c:pt>
                <c:pt idx="993">
                  <c:v>74.295520280000005</c:v>
                </c:pt>
                <c:pt idx="994">
                  <c:v>76.887031280000002</c:v>
                </c:pt>
                <c:pt idx="995">
                  <c:v>79.471604650000003</c:v>
                </c:pt>
                <c:pt idx="996">
                  <c:v>81.816240250000007</c:v>
                </c:pt>
                <c:pt idx="997">
                  <c:v>83.27350715</c:v>
                </c:pt>
                <c:pt idx="998">
                  <c:v>88.260274749999994</c:v>
                </c:pt>
                <c:pt idx="999">
                  <c:v>93.083462699999998</c:v>
                </c:pt>
                <c:pt idx="1000">
                  <c:v>97.079429759999996</c:v>
                </c:pt>
                <c:pt idx="1001">
                  <c:v>100.90893244999999</c:v>
                </c:pt>
                <c:pt idx="1002">
                  <c:v>106.95820277999999</c:v>
                </c:pt>
                <c:pt idx="1003">
                  <c:v>115.3270188</c:v>
                </c:pt>
                <c:pt idx="1004">
                  <c:v>121.93169700999999</c:v>
                </c:pt>
                <c:pt idx="1005">
                  <c:v>129.96214130999999</c:v>
                </c:pt>
                <c:pt idx="1006">
                  <c:v>136.13870055000001</c:v>
                </c:pt>
                <c:pt idx="1007">
                  <c:v>145.26800617999999</c:v>
                </c:pt>
                <c:pt idx="1008">
                  <c:v>153.39030962999999</c:v>
                </c:pt>
                <c:pt idx="1009">
                  <c:v>161.67027200999999</c:v>
                </c:pt>
                <c:pt idx="1010">
                  <c:v>169.55074318999999</c:v>
                </c:pt>
                <c:pt idx="1011">
                  <c:v>175.5118038</c:v>
                </c:pt>
                <c:pt idx="1012">
                  <c:v>182.07212916</c:v>
                </c:pt>
                <c:pt idx="1013">
                  <c:v>181.39251619999999</c:v>
                </c:pt>
                <c:pt idx="1014">
                  <c:v>183.33157362</c:v>
                </c:pt>
                <c:pt idx="1015">
                  <c:v>182.09459006</c:v>
                </c:pt>
                <c:pt idx="1016">
                  <c:v>181.90827716999999</c:v>
                </c:pt>
                <c:pt idx="1017">
                  <c:v>181.00417085999999</c:v>
                </c:pt>
                <c:pt idx="1018">
                  <c:v>183.67179372000001</c:v>
                </c:pt>
                <c:pt idx="1019">
                  <c:v>181.10037019000001</c:v>
                </c:pt>
                <c:pt idx="1020">
                  <c:v>181.15247067000001</c:v>
                </c:pt>
                <c:pt idx="1021">
                  <c:v>182.98332400999999</c:v>
                </c:pt>
                <c:pt idx="1022">
                  <c:v>181.49219532999999</c:v>
                </c:pt>
                <c:pt idx="1023">
                  <c:v>182.18511040000001</c:v>
                </c:pt>
                <c:pt idx="1024">
                  <c:v>181.21880186000001</c:v>
                </c:pt>
                <c:pt idx="1025">
                  <c:v>181.04448414999999</c:v>
                </c:pt>
                <c:pt idx="1026">
                  <c:v>182.35793637</c:v>
                </c:pt>
                <c:pt idx="1027">
                  <c:v>181.18523217000001</c:v>
                </c:pt>
                <c:pt idx="1028">
                  <c:v>180.60690541</c:v>
                </c:pt>
                <c:pt idx="1029">
                  <c:v>181.14991004000001</c:v>
                </c:pt>
                <c:pt idx="1030">
                  <c:v>181.70923771</c:v>
                </c:pt>
                <c:pt idx="1031">
                  <c:v>182.05915350000001</c:v>
                </c:pt>
                <c:pt idx="1032">
                  <c:v>181.10287750000001</c:v>
                </c:pt>
                <c:pt idx="1033">
                  <c:v>181.92796060000001</c:v>
                </c:pt>
                <c:pt idx="1034">
                  <c:v>181.90342969</c:v>
                </c:pt>
                <c:pt idx="1035">
                  <c:v>182.09149667</c:v>
                </c:pt>
                <c:pt idx="1036">
                  <c:v>180.78591015000001</c:v>
                </c:pt>
                <c:pt idx="1037">
                  <c:v>181.78592248999999</c:v>
                </c:pt>
                <c:pt idx="1038">
                  <c:v>181.22449109999999</c:v>
                </c:pt>
                <c:pt idx="1039">
                  <c:v>182.60036700000001</c:v>
                </c:pt>
                <c:pt idx="1040">
                  <c:v>180.16461441000001</c:v>
                </c:pt>
                <c:pt idx="1041">
                  <c:v>181.7829108</c:v>
                </c:pt>
                <c:pt idx="1042">
                  <c:v>183.14784682999999</c:v>
                </c:pt>
                <c:pt idx="1043">
                  <c:v>180.75592617000001</c:v>
                </c:pt>
                <c:pt idx="1044">
                  <c:v>181.34799824999999</c:v>
                </c:pt>
                <c:pt idx="1045">
                  <c:v>182.57431879000001</c:v>
                </c:pt>
                <c:pt idx="1046">
                  <c:v>181.4010657</c:v>
                </c:pt>
                <c:pt idx="1047">
                  <c:v>181.48430246999999</c:v>
                </c:pt>
                <c:pt idx="1048">
                  <c:v>182.41018</c:v>
                </c:pt>
                <c:pt idx="1049">
                  <c:v>182.53545149000001</c:v>
                </c:pt>
                <c:pt idx="1050">
                  <c:v>181.06962695999999</c:v>
                </c:pt>
                <c:pt idx="1051">
                  <c:v>182.78599700000001</c:v>
                </c:pt>
                <c:pt idx="1052">
                  <c:v>182.08729359</c:v>
                </c:pt>
                <c:pt idx="1053">
                  <c:v>182.02455126000001</c:v>
                </c:pt>
                <c:pt idx="1054">
                  <c:v>182.08392477000001</c:v>
                </c:pt>
                <c:pt idx="1055">
                  <c:v>181.73397130000001</c:v>
                </c:pt>
                <c:pt idx="1056">
                  <c:v>181.41532025000001</c:v>
                </c:pt>
                <c:pt idx="1057">
                  <c:v>179.57710276</c:v>
                </c:pt>
                <c:pt idx="1058">
                  <c:v>181.45475198</c:v>
                </c:pt>
                <c:pt idx="1059">
                  <c:v>180.83165116000001</c:v>
                </c:pt>
                <c:pt idx="1060">
                  <c:v>182.99104973999999</c:v>
                </c:pt>
                <c:pt idx="1061">
                  <c:v>181.85637166999999</c:v>
                </c:pt>
                <c:pt idx="1062">
                  <c:v>181.28956188000001</c:v>
                </c:pt>
                <c:pt idx="1063">
                  <c:v>181.30917360999999</c:v>
                </c:pt>
                <c:pt idx="1064">
                  <c:v>181.64584034000001</c:v>
                </c:pt>
                <c:pt idx="1065">
                  <c:v>181.33584501999999</c:v>
                </c:pt>
                <c:pt idx="1066">
                  <c:v>181.45709753</c:v>
                </c:pt>
                <c:pt idx="1067">
                  <c:v>181.72012925999999</c:v>
                </c:pt>
                <c:pt idx="1068">
                  <c:v>180.83452940000001</c:v>
                </c:pt>
                <c:pt idx="1069">
                  <c:v>180.71851737</c:v>
                </c:pt>
                <c:pt idx="1070">
                  <c:v>181.03068221000001</c:v>
                </c:pt>
                <c:pt idx="1071">
                  <c:v>181.57701202000001</c:v>
                </c:pt>
                <c:pt idx="1072">
                  <c:v>181.72486552000001</c:v>
                </c:pt>
                <c:pt idx="1073">
                  <c:v>180.53814452</c:v>
                </c:pt>
                <c:pt idx="1074">
                  <c:v>181.34043008</c:v>
                </c:pt>
                <c:pt idx="1075">
                  <c:v>182.21160879000001</c:v>
                </c:pt>
                <c:pt idx="1076">
                  <c:v>182.53880185</c:v>
                </c:pt>
                <c:pt idx="1077">
                  <c:v>181.65818088</c:v>
                </c:pt>
                <c:pt idx="1078">
                  <c:v>180.34541795000001</c:v>
                </c:pt>
                <c:pt idx="1079">
                  <c:v>182.18260412999999</c:v>
                </c:pt>
                <c:pt idx="1080">
                  <c:v>181.01369485000001</c:v>
                </c:pt>
                <c:pt idx="1081">
                  <c:v>182.54703842000001</c:v>
                </c:pt>
                <c:pt idx="1082">
                  <c:v>182.26805671</c:v>
                </c:pt>
                <c:pt idx="1083">
                  <c:v>181.14355093</c:v>
                </c:pt>
                <c:pt idx="1084">
                  <c:v>181.74636534000001</c:v>
                </c:pt>
                <c:pt idx="1085">
                  <c:v>181.24775295000001</c:v>
                </c:pt>
                <c:pt idx="1086">
                  <c:v>181.15126058000001</c:v>
                </c:pt>
                <c:pt idx="1087">
                  <c:v>182.04441419</c:v>
                </c:pt>
                <c:pt idx="1088">
                  <c:v>182.80278905</c:v>
                </c:pt>
                <c:pt idx="1089">
                  <c:v>181.93811733999999</c:v>
                </c:pt>
                <c:pt idx="1090">
                  <c:v>181.02474549999999</c:v>
                </c:pt>
                <c:pt idx="1091">
                  <c:v>182.01899692000001</c:v>
                </c:pt>
                <c:pt idx="1092">
                  <c:v>180.83643230999999</c:v>
                </c:pt>
                <c:pt idx="1093">
                  <c:v>182.24350917000001</c:v>
                </c:pt>
                <c:pt idx="1094">
                  <c:v>180.36381746999999</c:v>
                </c:pt>
                <c:pt idx="1095">
                  <c:v>182.05359668</c:v>
                </c:pt>
                <c:pt idx="1096">
                  <c:v>181.89593697000001</c:v>
                </c:pt>
                <c:pt idx="1097">
                  <c:v>182.02154725</c:v>
                </c:pt>
                <c:pt idx="1098">
                  <c:v>179.74474293</c:v>
                </c:pt>
                <c:pt idx="1099">
                  <c:v>181.90449251000001</c:v>
                </c:pt>
                <c:pt idx="1100">
                  <c:v>184.07409967000001</c:v>
                </c:pt>
                <c:pt idx="1101">
                  <c:v>182.16802663999999</c:v>
                </c:pt>
                <c:pt idx="1102">
                  <c:v>182.07149544000001</c:v>
                </c:pt>
                <c:pt idx="1103">
                  <c:v>181.93661886999999</c:v>
                </c:pt>
                <c:pt idx="1104">
                  <c:v>182.1118027</c:v>
                </c:pt>
                <c:pt idx="1105">
                  <c:v>182.41525114000001</c:v>
                </c:pt>
                <c:pt idx="1106">
                  <c:v>181.952414</c:v>
                </c:pt>
                <c:pt idx="1107">
                  <c:v>181.59586289000001</c:v>
                </c:pt>
                <c:pt idx="1108">
                  <c:v>182.95148481999999</c:v>
                </c:pt>
                <c:pt idx="1109">
                  <c:v>182.09132851000001</c:v>
                </c:pt>
                <c:pt idx="1110">
                  <c:v>182.65790691000001</c:v>
                </c:pt>
                <c:pt idx="1111">
                  <c:v>182.76333944999999</c:v>
                </c:pt>
                <c:pt idx="1112">
                  <c:v>181.30689114</c:v>
                </c:pt>
                <c:pt idx="1113">
                  <c:v>180.73635014999999</c:v>
                </c:pt>
                <c:pt idx="1114">
                  <c:v>181.19330217999999</c:v>
                </c:pt>
                <c:pt idx="1115">
                  <c:v>179.82023493</c:v>
                </c:pt>
                <c:pt idx="1116">
                  <c:v>181.14033886999999</c:v>
                </c:pt>
                <c:pt idx="1117">
                  <c:v>181.16193539</c:v>
                </c:pt>
                <c:pt idx="1118">
                  <c:v>181.90179067</c:v>
                </c:pt>
                <c:pt idx="1119">
                  <c:v>181.15184740999999</c:v>
                </c:pt>
                <c:pt idx="1120">
                  <c:v>180.41000783000001</c:v>
                </c:pt>
                <c:pt idx="1121">
                  <c:v>180.69202736</c:v>
                </c:pt>
                <c:pt idx="1122">
                  <c:v>180.43708584999999</c:v>
                </c:pt>
                <c:pt idx="1123">
                  <c:v>180.93208834999999</c:v>
                </c:pt>
                <c:pt idx="1124">
                  <c:v>180.97858578</c:v>
                </c:pt>
                <c:pt idx="1125">
                  <c:v>180.79929186999999</c:v>
                </c:pt>
                <c:pt idx="1126">
                  <c:v>181.91688497000001</c:v>
                </c:pt>
                <c:pt idx="1127">
                  <c:v>181.70133335</c:v>
                </c:pt>
                <c:pt idx="1128">
                  <c:v>181.77968143000001</c:v>
                </c:pt>
                <c:pt idx="1129">
                  <c:v>180.81138166</c:v>
                </c:pt>
                <c:pt idx="1130">
                  <c:v>180.50034085999999</c:v>
                </c:pt>
                <c:pt idx="1131">
                  <c:v>182.61576002999999</c:v>
                </c:pt>
                <c:pt idx="1132">
                  <c:v>180.69618756</c:v>
                </c:pt>
                <c:pt idx="1133">
                  <c:v>181.27932311000001</c:v>
                </c:pt>
                <c:pt idx="1134">
                  <c:v>181.71293254</c:v>
                </c:pt>
                <c:pt idx="1135">
                  <c:v>181.18194507999999</c:v>
                </c:pt>
                <c:pt idx="1136">
                  <c:v>183.52335361999999</c:v>
                </c:pt>
                <c:pt idx="1137">
                  <c:v>181.90379751</c:v>
                </c:pt>
                <c:pt idx="1138">
                  <c:v>180.64192667</c:v>
                </c:pt>
                <c:pt idx="1139">
                  <c:v>181.47844807000001</c:v>
                </c:pt>
                <c:pt idx="1140">
                  <c:v>181.12394026000001</c:v>
                </c:pt>
                <c:pt idx="1141">
                  <c:v>180.50921432999999</c:v>
                </c:pt>
                <c:pt idx="1142">
                  <c:v>181.32833077999999</c:v>
                </c:pt>
                <c:pt idx="1143">
                  <c:v>180.56696264999999</c:v>
                </c:pt>
                <c:pt idx="1144">
                  <c:v>183.74169642999999</c:v>
                </c:pt>
                <c:pt idx="1145">
                  <c:v>191.68006141000001</c:v>
                </c:pt>
                <c:pt idx="1146">
                  <c:v>195.69875458000001</c:v>
                </c:pt>
                <c:pt idx="1147">
                  <c:v>204.13967651999999</c:v>
                </c:pt>
                <c:pt idx="1148">
                  <c:v>209.94392854</c:v>
                </c:pt>
                <c:pt idx="1149">
                  <c:v>211.09863057000001</c:v>
                </c:pt>
                <c:pt idx="1150">
                  <c:v>209.61640890999999</c:v>
                </c:pt>
                <c:pt idx="1151">
                  <c:v>210.85970513000001</c:v>
                </c:pt>
                <c:pt idx="1152">
                  <c:v>210.38690133</c:v>
                </c:pt>
                <c:pt idx="1153">
                  <c:v>210.35752807</c:v>
                </c:pt>
                <c:pt idx="1154">
                  <c:v>210.65233334999999</c:v>
                </c:pt>
                <c:pt idx="1155">
                  <c:v>208.9779556</c:v>
                </c:pt>
                <c:pt idx="1156">
                  <c:v>210.22299673000001</c:v>
                </c:pt>
                <c:pt idx="1157">
                  <c:v>210.41026493000001</c:v>
                </c:pt>
                <c:pt idx="1158">
                  <c:v>209.55328664000001</c:v>
                </c:pt>
                <c:pt idx="1159">
                  <c:v>209.74570808999999</c:v>
                </c:pt>
                <c:pt idx="1160">
                  <c:v>208.76689574</c:v>
                </c:pt>
                <c:pt idx="1161">
                  <c:v>209.84840817</c:v>
                </c:pt>
                <c:pt idx="1162">
                  <c:v>210.04294743</c:v>
                </c:pt>
                <c:pt idx="1163">
                  <c:v>209.98855594</c:v>
                </c:pt>
                <c:pt idx="1164">
                  <c:v>209.17104988</c:v>
                </c:pt>
                <c:pt idx="1165">
                  <c:v>209.68822424000001</c:v>
                </c:pt>
                <c:pt idx="1166">
                  <c:v>209.61007785000001</c:v>
                </c:pt>
                <c:pt idx="1167">
                  <c:v>209.27384674999999</c:v>
                </c:pt>
                <c:pt idx="1168">
                  <c:v>210.80832318</c:v>
                </c:pt>
                <c:pt idx="1169">
                  <c:v>210.46965560000001</c:v>
                </c:pt>
                <c:pt idx="1170">
                  <c:v>210.16477813</c:v>
                </c:pt>
                <c:pt idx="1171">
                  <c:v>210.23551843999999</c:v>
                </c:pt>
                <c:pt idx="1172">
                  <c:v>208.87124147</c:v>
                </c:pt>
                <c:pt idx="1173">
                  <c:v>209.67138205000001</c:v>
                </c:pt>
                <c:pt idx="1174">
                  <c:v>209.1584287</c:v>
                </c:pt>
                <c:pt idx="1175">
                  <c:v>133.30657486000001</c:v>
                </c:pt>
                <c:pt idx="1176">
                  <c:v>94.001191579999997</c:v>
                </c:pt>
                <c:pt idx="1177">
                  <c:v>83.413110099999997</c:v>
                </c:pt>
                <c:pt idx="1178">
                  <c:v>84.262236889999997</c:v>
                </c:pt>
                <c:pt idx="1179">
                  <c:v>82.375921959999999</c:v>
                </c:pt>
                <c:pt idx="1180">
                  <c:v>85.435396560000001</c:v>
                </c:pt>
                <c:pt idx="1181">
                  <c:v>85.102594179999997</c:v>
                </c:pt>
                <c:pt idx="1182">
                  <c:v>83.515947179999998</c:v>
                </c:pt>
                <c:pt idx="1183">
                  <c:v>76.176683769999997</c:v>
                </c:pt>
                <c:pt idx="1184">
                  <c:v>71.9941417</c:v>
                </c:pt>
                <c:pt idx="1185">
                  <c:v>72.292131870000006</c:v>
                </c:pt>
                <c:pt idx="1186">
                  <c:v>71.343409570000006</c:v>
                </c:pt>
                <c:pt idx="1187">
                  <c:v>70.443720060000004</c:v>
                </c:pt>
                <c:pt idx="1188">
                  <c:v>72.852803390000005</c:v>
                </c:pt>
                <c:pt idx="1189">
                  <c:v>71.485687749999997</c:v>
                </c:pt>
                <c:pt idx="1190">
                  <c:v>72.454110420000006</c:v>
                </c:pt>
                <c:pt idx="1191">
                  <c:v>73.707582840000001</c:v>
                </c:pt>
                <c:pt idx="1192">
                  <c:v>71.860247749999999</c:v>
                </c:pt>
                <c:pt idx="1193">
                  <c:v>71.645710890000004</c:v>
                </c:pt>
                <c:pt idx="1194">
                  <c:v>72.479451549999993</c:v>
                </c:pt>
                <c:pt idx="1195">
                  <c:v>71.872707739999996</c:v>
                </c:pt>
                <c:pt idx="1196">
                  <c:v>72.573055409999995</c:v>
                </c:pt>
                <c:pt idx="1197">
                  <c:v>72.241090139999997</c:v>
                </c:pt>
                <c:pt idx="1198">
                  <c:v>73.823330920000004</c:v>
                </c:pt>
                <c:pt idx="1199">
                  <c:v>72.119981249999995</c:v>
                </c:pt>
                <c:pt idx="1200">
                  <c:v>72.442488350000005</c:v>
                </c:pt>
                <c:pt idx="1201">
                  <c:v>72.446422330000004</c:v>
                </c:pt>
                <c:pt idx="1202">
                  <c:v>71.624715219999999</c:v>
                </c:pt>
                <c:pt idx="1203">
                  <c:v>71.907298620000006</c:v>
                </c:pt>
                <c:pt idx="1204">
                  <c:v>73.411401620000007</c:v>
                </c:pt>
                <c:pt idx="1205">
                  <c:v>71.778342179999996</c:v>
                </c:pt>
                <c:pt idx="1206">
                  <c:v>70.912227659999999</c:v>
                </c:pt>
                <c:pt idx="1207">
                  <c:v>72.625935159999997</c:v>
                </c:pt>
                <c:pt idx="1208">
                  <c:v>72.688947209999995</c:v>
                </c:pt>
                <c:pt idx="1209">
                  <c:v>72.934081689999999</c:v>
                </c:pt>
                <c:pt idx="1210">
                  <c:v>71.832827379999998</c:v>
                </c:pt>
                <c:pt idx="1211">
                  <c:v>73.22733006</c:v>
                </c:pt>
                <c:pt idx="1212">
                  <c:v>73.462851610000001</c:v>
                </c:pt>
                <c:pt idx="1213">
                  <c:v>72.020241010000007</c:v>
                </c:pt>
                <c:pt idx="1214">
                  <c:v>72.305727270000006</c:v>
                </c:pt>
                <c:pt idx="1215">
                  <c:v>72.242332480000002</c:v>
                </c:pt>
                <c:pt idx="1216">
                  <c:v>74.464390940000001</c:v>
                </c:pt>
                <c:pt idx="1217">
                  <c:v>74.935005340000004</c:v>
                </c:pt>
                <c:pt idx="1218">
                  <c:v>78.021608709999995</c:v>
                </c:pt>
                <c:pt idx="1219">
                  <c:v>79.376224879999995</c:v>
                </c:pt>
                <c:pt idx="1220">
                  <c:v>82.972745950000004</c:v>
                </c:pt>
                <c:pt idx="1221">
                  <c:v>84.049113849999998</c:v>
                </c:pt>
                <c:pt idx="1222">
                  <c:v>88.563119650000004</c:v>
                </c:pt>
                <c:pt idx="1223">
                  <c:v>91.476063210000007</c:v>
                </c:pt>
                <c:pt idx="1224">
                  <c:v>93.977893960000003</c:v>
                </c:pt>
                <c:pt idx="1225">
                  <c:v>99.384066360000006</c:v>
                </c:pt>
                <c:pt idx="1226">
                  <c:v>105.52085615999999</c:v>
                </c:pt>
                <c:pt idx="1227">
                  <c:v>112.13767709</c:v>
                </c:pt>
                <c:pt idx="1228">
                  <c:v>115.27502205</c:v>
                </c:pt>
                <c:pt idx="1229">
                  <c:v>122.23085336</c:v>
                </c:pt>
                <c:pt idx="1230">
                  <c:v>129.99418267999999</c:v>
                </c:pt>
                <c:pt idx="1231">
                  <c:v>141.70483256</c:v>
                </c:pt>
                <c:pt idx="1232">
                  <c:v>147.77563280999999</c:v>
                </c:pt>
                <c:pt idx="1233">
                  <c:v>161.17247366999999</c:v>
                </c:pt>
                <c:pt idx="1234">
                  <c:v>169.06796659</c:v>
                </c:pt>
                <c:pt idx="1235">
                  <c:v>179.73334939</c:v>
                </c:pt>
                <c:pt idx="1236">
                  <c:v>188.08565884999999</c:v>
                </c:pt>
                <c:pt idx="1237">
                  <c:v>194.75236219999999</c:v>
                </c:pt>
                <c:pt idx="1238">
                  <c:v>201.62269784</c:v>
                </c:pt>
                <c:pt idx="1239">
                  <c:v>207.60420988000001</c:v>
                </c:pt>
                <c:pt idx="1240">
                  <c:v>206.01102763</c:v>
                </c:pt>
                <c:pt idx="1241">
                  <c:v>208.77193721</c:v>
                </c:pt>
                <c:pt idx="1242">
                  <c:v>207.60000731</c:v>
                </c:pt>
                <c:pt idx="1243">
                  <c:v>208.07275243000001</c:v>
                </c:pt>
                <c:pt idx="1244">
                  <c:v>206.61887671</c:v>
                </c:pt>
                <c:pt idx="1245">
                  <c:v>206.44866472000001</c:v>
                </c:pt>
                <c:pt idx="1246">
                  <c:v>206.66502156000001</c:v>
                </c:pt>
                <c:pt idx="1247">
                  <c:v>207.56885624</c:v>
                </c:pt>
                <c:pt idx="1248">
                  <c:v>207.41709890999999</c:v>
                </c:pt>
                <c:pt idx="1249">
                  <c:v>207.19236311</c:v>
                </c:pt>
                <c:pt idx="1250">
                  <c:v>205.45909123000001</c:v>
                </c:pt>
                <c:pt idx="1251">
                  <c:v>205.91031561</c:v>
                </c:pt>
                <c:pt idx="1252">
                  <c:v>206.33039092999999</c:v>
                </c:pt>
                <c:pt idx="1253">
                  <c:v>207.32625087</c:v>
                </c:pt>
                <c:pt idx="1254">
                  <c:v>206.01454824999999</c:v>
                </c:pt>
                <c:pt idx="1255">
                  <c:v>161.20910631000001</c:v>
                </c:pt>
                <c:pt idx="1256">
                  <c:v>112.81106361000001</c:v>
                </c:pt>
                <c:pt idx="1257">
                  <c:v>94.561650630000003</c:v>
                </c:pt>
                <c:pt idx="1258">
                  <c:v>84.936748519999995</c:v>
                </c:pt>
                <c:pt idx="1259">
                  <c:v>86.156222679999999</c:v>
                </c:pt>
                <c:pt idx="1260">
                  <c:v>88.580761980000005</c:v>
                </c:pt>
                <c:pt idx="1261">
                  <c:v>86.014664420000003</c:v>
                </c:pt>
                <c:pt idx="1262">
                  <c:v>80.512309770000002</c:v>
                </c:pt>
                <c:pt idx="1263">
                  <c:v>74.963613390000006</c:v>
                </c:pt>
                <c:pt idx="1264">
                  <c:v>75.60825706</c:v>
                </c:pt>
                <c:pt idx="1265">
                  <c:v>73.482263029999999</c:v>
                </c:pt>
                <c:pt idx="1266">
                  <c:v>73.692744329999996</c:v>
                </c:pt>
                <c:pt idx="1267">
                  <c:v>74.767884600000002</c:v>
                </c:pt>
                <c:pt idx="1268">
                  <c:v>75.303866389999996</c:v>
                </c:pt>
                <c:pt idx="1269">
                  <c:v>74.431629409999999</c:v>
                </c:pt>
                <c:pt idx="1270">
                  <c:v>76.154389140000006</c:v>
                </c:pt>
                <c:pt idx="1271">
                  <c:v>76.001374049999995</c:v>
                </c:pt>
                <c:pt idx="1272">
                  <c:v>76.626520290000002</c:v>
                </c:pt>
                <c:pt idx="1273">
                  <c:v>80.678895330000003</c:v>
                </c:pt>
                <c:pt idx="1274">
                  <c:v>83.106649180000005</c:v>
                </c:pt>
                <c:pt idx="1275">
                  <c:v>84.85998395</c:v>
                </c:pt>
                <c:pt idx="1276">
                  <c:v>90.112919090000005</c:v>
                </c:pt>
                <c:pt idx="1277">
                  <c:v>92.520746599999995</c:v>
                </c:pt>
                <c:pt idx="1278">
                  <c:v>97.203432509999999</c:v>
                </c:pt>
                <c:pt idx="1279">
                  <c:v>104.01778784</c:v>
                </c:pt>
                <c:pt idx="1280">
                  <c:v>107.0497587</c:v>
                </c:pt>
                <c:pt idx="1281">
                  <c:v>114.99336173</c:v>
                </c:pt>
                <c:pt idx="1282">
                  <c:v>122.96883493999999</c:v>
                </c:pt>
                <c:pt idx="1283">
                  <c:v>129.53306316000001</c:v>
                </c:pt>
                <c:pt idx="1284">
                  <c:v>140.04344459999999</c:v>
                </c:pt>
                <c:pt idx="1285">
                  <c:v>147.47688907</c:v>
                </c:pt>
                <c:pt idx="1286">
                  <c:v>155.2006294</c:v>
                </c:pt>
                <c:pt idx="1287">
                  <c:v>168.42993852999999</c:v>
                </c:pt>
                <c:pt idx="1288">
                  <c:v>174.94427515999999</c:v>
                </c:pt>
                <c:pt idx="1289">
                  <c:v>188.26880326</c:v>
                </c:pt>
                <c:pt idx="1290">
                  <c:v>195.68750277000001</c:v>
                </c:pt>
                <c:pt idx="1291">
                  <c:v>206.94485950000001</c:v>
                </c:pt>
                <c:pt idx="1292">
                  <c:v>217.4905263</c:v>
                </c:pt>
                <c:pt idx="1293">
                  <c:v>223.78515537000001</c:v>
                </c:pt>
                <c:pt idx="1294">
                  <c:v>230.45494672000001</c:v>
                </c:pt>
                <c:pt idx="1295">
                  <c:v>233.16465134000001</c:v>
                </c:pt>
                <c:pt idx="1296">
                  <c:v>235.49147232000001</c:v>
                </c:pt>
                <c:pt idx="1297">
                  <c:v>234.28479325999999</c:v>
                </c:pt>
                <c:pt idx="1298">
                  <c:v>234.61388316</c:v>
                </c:pt>
                <c:pt idx="1299">
                  <c:v>234.75667213</c:v>
                </c:pt>
                <c:pt idx="1300">
                  <c:v>234.17014386</c:v>
                </c:pt>
                <c:pt idx="1301">
                  <c:v>235.24234337999999</c:v>
                </c:pt>
                <c:pt idx="1302">
                  <c:v>234.66346333999999</c:v>
                </c:pt>
                <c:pt idx="1303">
                  <c:v>235.54993295</c:v>
                </c:pt>
                <c:pt idx="1304">
                  <c:v>236.04546775</c:v>
                </c:pt>
                <c:pt idx="1305">
                  <c:v>234.42636469999999</c:v>
                </c:pt>
                <c:pt idx="1306">
                  <c:v>235.55751662</c:v>
                </c:pt>
                <c:pt idx="1307">
                  <c:v>235.10243506</c:v>
                </c:pt>
                <c:pt idx="1308">
                  <c:v>234.26446376000001</c:v>
                </c:pt>
                <c:pt idx="1309">
                  <c:v>233.65701265000001</c:v>
                </c:pt>
                <c:pt idx="1310">
                  <c:v>234.16698215</c:v>
                </c:pt>
                <c:pt idx="1311">
                  <c:v>235.06160231999999</c:v>
                </c:pt>
                <c:pt idx="1312">
                  <c:v>236.03481736000001</c:v>
                </c:pt>
                <c:pt idx="1313">
                  <c:v>207.12054161</c:v>
                </c:pt>
                <c:pt idx="1314">
                  <c:v>132.25521481000001</c:v>
                </c:pt>
                <c:pt idx="1315">
                  <c:v>98.055727289999993</c:v>
                </c:pt>
                <c:pt idx="1316">
                  <c:v>89.046340839999999</c:v>
                </c:pt>
                <c:pt idx="1317">
                  <c:v>90.374310809999997</c:v>
                </c:pt>
                <c:pt idx="1318">
                  <c:v>91.290354039999997</c:v>
                </c:pt>
                <c:pt idx="1319">
                  <c:v>90.399595129999994</c:v>
                </c:pt>
                <c:pt idx="1320">
                  <c:v>81.409696440000005</c:v>
                </c:pt>
                <c:pt idx="1321">
                  <c:v>77.523873589999994</c:v>
                </c:pt>
                <c:pt idx="1322">
                  <c:v>76.659462860000005</c:v>
                </c:pt>
                <c:pt idx="1323">
                  <c:v>77.712657239999999</c:v>
                </c:pt>
                <c:pt idx="1324">
                  <c:v>75.852016680000006</c:v>
                </c:pt>
                <c:pt idx="1325">
                  <c:v>76.630445879999996</c:v>
                </c:pt>
                <c:pt idx="1326">
                  <c:v>75.987573650000002</c:v>
                </c:pt>
                <c:pt idx="1327">
                  <c:v>76.634628430000006</c:v>
                </c:pt>
                <c:pt idx="1328">
                  <c:v>78.140201250000004</c:v>
                </c:pt>
                <c:pt idx="1329">
                  <c:v>75.263767900000005</c:v>
                </c:pt>
                <c:pt idx="1330">
                  <c:v>77.209847969999998</c:v>
                </c:pt>
                <c:pt idx="1331">
                  <c:v>75.432248819999998</c:v>
                </c:pt>
                <c:pt idx="1332">
                  <c:v>77.251149190000007</c:v>
                </c:pt>
                <c:pt idx="1333">
                  <c:v>77.11737626</c:v>
                </c:pt>
                <c:pt idx="1334">
                  <c:v>77.543033010000002</c:v>
                </c:pt>
                <c:pt idx="1335">
                  <c:v>76.339569609999998</c:v>
                </c:pt>
                <c:pt idx="1336">
                  <c:v>77.276000589999995</c:v>
                </c:pt>
                <c:pt idx="1337">
                  <c:v>77.598457210000007</c:v>
                </c:pt>
                <c:pt idx="1338">
                  <c:v>76.893786109999994</c:v>
                </c:pt>
                <c:pt idx="1339">
                  <c:v>78.148292150000003</c:v>
                </c:pt>
                <c:pt idx="1340">
                  <c:v>76.910034330000002</c:v>
                </c:pt>
                <c:pt idx="1341">
                  <c:v>76.131600140000003</c:v>
                </c:pt>
                <c:pt idx="1342">
                  <c:v>76.06745368</c:v>
                </c:pt>
                <c:pt idx="1343">
                  <c:v>77.721638819999995</c:v>
                </c:pt>
                <c:pt idx="1344">
                  <c:v>77.208546799999993</c:v>
                </c:pt>
                <c:pt idx="1345">
                  <c:v>76.374751130000007</c:v>
                </c:pt>
                <c:pt idx="1346">
                  <c:v>77.097944839999997</c:v>
                </c:pt>
                <c:pt idx="1347">
                  <c:v>77.070578040000001</c:v>
                </c:pt>
                <c:pt idx="1348">
                  <c:v>77.712244490000003</c:v>
                </c:pt>
                <c:pt idx="1349">
                  <c:v>76.514301990000007</c:v>
                </c:pt>
                <c:pt idx="1350">
                  <c:v>76.67290783</c:v>
                </c:pt>
                <c:pt idx="1351">
                  <c:v>77.691903260000004</c:v>
                </c:pt>
                <c:pt idx="1352">
                  <c:v>77.066719109999994</c:v>
                </c:pt>
                <c:pt idx="1353">
                  <c:v>75.385258710000002</c:v>
                </c:pt>
                <c:pt idx="1354">
                  <c:v>76.630819869999996</c:v>
                </c:pt>
                <c:pt idx="1355">
                  <c:v>69.358541389999999</c:v>
                </c:pt>
                <c:pt idx="1356">
                  <c:v>69.54929636</c:v>
                </c:pt>
                <c:pt idx="1357">
                  <c:v>68.387471419999997</c:v>
                </c:pt>
                <c:pt idx="1358">
                  <c:v>67.200134640000002</c:v>
                </c:pt>
                <c:pt idx="1359">
                  <c:v>67.349845040000005</c:v>
                </c:pt>
                <c:pt idx="1360">
                  <c:v>67.106932069999999</c:v>
                </c:pt>
                <c:pt idx="1361">
                  <c:v>65.720134959999996</c:v>
                </c:pt>
                <c:pt idx="1362">
                  <c:v>67.435476219999998</c:v>
                </c:pt>
                <c:pt idx="1363">
                  <c:v>66.540763620000007</c:v>
                </c:pt>
                <c:pt idx="1364">
                  <c:v>68.081668789999995</c:v>
                </c:pt>
                <c:pt idx="1365">
                  <c:v>68.033745940000003</c:v>
                </c:pt>
                <c:pt idx="1366">
                  <c:v>67.370361439999996</c:v>
                </c:pt>
                <c:pt idx="1367">
                  <c:v>66.598152900000002</c:v>
                </c:pt>
                <c:pt idx="1368">
                  <c:v>69.528147239999996</c:v>
                </c:pt>
                <c:pt idx="1369">
                  <c:v>73.056699910000006</c:v>
                </c:pt>
                <c:pt idx="1370">
                  <c:v>74.994570379999999</c:v>
                </c:pt>
                <c:pt idx="1371">
                  <c:v>80.168243309999994</c:v>
                </c:pt>
                <c:pt idx="1372">
                  <c:v>84.378849340000002</c:v>
                </c:pt>
                <c:pt idx="1373">
                  <c:v>88.957857340000004</c:v>
                </c:pt>
                <c:pt idx="1374">
                  <c:v>92.820211950000001</c:v>
                </c:pt>
                <c:pt idx="1375">
                  <c:v>98.936912460000002</c:v>
                </c:pt>
                <c:pt idx="1376">
                  <c:v>107.2343213</c:v>
                </c:pt>
                <c:pt idx="1377">
                  <c:v>116.45009955</c:v>
                </c:pt>
                <c:pt idx="1378">
                  <c:v>124.80340791</c:v>
                </c:pt>
                <c:pt idx="1379">
                  <c:v>137.51026540000001</c:v>
                </c:pt>
                <c:pt idx="1380">
                  <c:v>148.91899330000001</c:v>
                </c:pt>
                <c:pt idx="1381">
                  <c:v>157.79228332</c:v>
                </c:pt>
                <c:pt idx="1382">
                  <c:v>173.85758838000001</c:v>
                </c:pt>
                <c:pt idx="1383">
                  <c:v>182.25809423999999</c:v>
                </c:pt>
                <c:pt idx="1384">
                  <c:v>190.08449515000001</c:v>
                </c:pt>
                <c:pt idx="1385">
                  <c:v>199.68248396999999</c:v>
                </c:pt>
                <c:pt idx="1386">
                  <c:v>203.34747279999999</c:v>
                </c:pt>
                <c:pt idx="1387">
                  <c:v>202.02511312999999</c:v>
                </c:pt>
                <c:pt idx="1388">
                  <c:v>204.73540736999999</c:v>
                </c:pt>
                <c:pt idx="1389">
                  <c:v>204.45592796</c:v>
                </c:pt>
                <c:pt idx="1390">
                  <c:v>203.20210166000001</c:v>
                </c:pt>
                <c:pt idx="1391">
                  <c:v>202.92007842999999</c:v>
                </c:pt>
                <c:pt idx="1392">
                  <c:v>202.94080274999999</c:v>
                </c:pt>
                <c:pt idx="1393">
                  <c:v>202.90577210000001</c:v>
                </c:pt>
                <c:pt idx="1394">
                  <c:v>203.64877867999999</c:v>
                </c:pt>
                <c:pt idx="1395">
                  <c:v>202.79363035</c:v>
                </c:pt>
                <c:pt idx="1396">
                  <c:v>203.33200092000001</c:v>
                </c:pt>
                <c:pt idx="1397">
                  <c:v>204.55344488</c:v>
                </c:pt>
                <c:pt idx="1398">
                  <c:v>203.23760163</c:v>
                </c:pt>
                <c:pt idx="1399">
                  <c:v>203.72864673000001</c:v>
                </c:pt>
                <c:pt idx="1400">
                  <c:v>202.67229492000001</c:v>
                </c:pt>
                <c:pt idx="1401">
                  <c:v>203.24439029999999</c:v>
                </c:pt>
                <c:pt idx="1402">
                  <c:v>203.85281058999999</c:v>
                </c:pt>
                <c:pt idx="1403">
                  <c:v>204.34286320000001</c:v>
                </c:pt>
                <c:pt idx="1404">
                  <c:v>202.75595877000001</c:v>
                </c:pt>
                <c:pt idx="1405">
                  <c:v>203.03267194</c:v>
                </c:pt>
                <c:pt idx="1406">
                  <c:v>203.85977087000001</c:v>
                </c:pt>
                <c:pt idx="1407">
                  <c:v>204.38371101999999</c:v>
                </c:pt>
                <c:pt idx="1408">
                  <c:v>204.32038721999999</c:v>
                </c:pt>
                <c:pt idx="1409">
                  <c:v>202.92528826</c:v>
                </c:pt>
                <c:pt idx="1410">
                  <c:v>204.01215396000001</c:v>
                </c:pt>
                <c:pt idx="1411">
                  <c:v>203.52939556000001</c:v>
                </c:pt>
                <c:pt idx="1412">
                  <c:v>203.58492333000001</c:v>
                </c:pt>
                <c:pt idx="1413">
                  <c:v>203.06939266000001</c:v>
                </c:pt>
                <c:pt idx="1414">
                  <c:v>203.36973173999999</c:v>
                </c:pt>
                <c:pt idx="1415">
                  <c:v>203.20799941999999</c:v>
                </c:pt>
                <c:pt idx="1416">
                  <c:v>203.57850884000001</c:v>
                </c:pt>
                <c:pt idx="1417">
                  <c:v>203.83654977</c:v>
                </c:pt>
                <c:pt idx="1418">
                  <c:v>203.79646923999999</c:v>
                </c:pt>
                <c:pt idx="1419">
                  <c:v>203.84610327999999</c:v>
                </c:pt>
                <c:pt idx="1420">
                  <c:v>203.40394047999999</c:v>
                </c:pt>
                <c:pt idx="1421">
                  <c:v>203.81154844</c:v>
                </c:pt>
                <c:pt idx="1422">
                  <c:v>204.82611385000001</c:v>
                </c:pt>
                <c:pt idx="1423">
                  <c:v>205.85126937999999</c:v>
                </c:pt>
                <c:pt idx="1424">
                  <c:v>204.64815347000001</c:v>
                </c:pt>
                <c:pt idx="1425">
                  <c:v>203.23660595000001</c:v>
                </c:pt>
                <c:pt idx="1426">
                  <c:v>204.46000893999999</c:v>
                </c:pt>
                <c:pt idx="1427">
                  <c:v>203.30165237</c:v>
                </c:pt>
                <c:pt idx="1428">
                  <c:v>203.36690662999999</c:v>
                </c:pt>
                <c:pt idx="1429">
                  <c:v>205.35692714999999</c:v>
                </c:pt>
                <c:pt idx="1430">
                  <c:v>204.91365683000001</c:v>
                </c:pt>
                <c:pt idx="1431">
                  <c:v>202.81921588</c:v>
                </c:pt>
                <c:pt idx="1432">
                  <c:v>138.31381493999999</c:v>
                </c:pt>
                <c:pt idx="1433">
                  <c:v>103.51437873</c:v>
                </c:pt>
                <c:pt idx="1434">
                  <c:v>100.76190514</c:v>
                </c:pt>
                <c:pt idx="1435">
                  <c:v>99.969956100000005</c:v>
                </c:pt>
                <c:pt idx="1436">
                  <c:v>100.76096396</c:v>
                </c:pt>
                <c:pt idx="1437">
                  <c:v>99.338963419999999</c:v>
                </c:pt>
                <c:pt idx="1438">
                  <c:v>100.99017824000001</c:v>
                </c:pt>
                <c:pt idx="1439">
                  <c:v>102.12430791</c:v>
                </c:pt>
                <c:pt idx="1440">
                  <c:v>100.11808637</c:v>
                </c:pt>
                <c:pt idx="1441">
                  <c:v>101.5324268</c:v>
                </c:pt>
                <c:pt idx="1442">
                  <c:v>100.92956932</c:v>
                </c:pt>
                <c:pt idx="1443">
                  <c:v>101.52328367</c:v>
                </c:pt>
                <c:pt idx="1444">
                  <c:v>101.37736015999999</c:v>
                </c:pt>
                <c:pt idx="1445">
                  <c:v>100.42021446</c:v>
                </c:pt>
                <c:pt idx="1446">
                  <c:v>100.60172835</c:v>
                </c:pt>
                <c:pt idx="1447">
                  <c:v>100.09765772999999</c:v>
                </c:pt>
                <c:pt idx="1448">
                  <c:v>100.66621236</c:v>
                </c:pt>
                <c:pt idx="1449">
                  <c:v>98.876572780000004</c:v>
                </c:pt>
                <c:pt idx="1450">
                  <c:v>99.793357999999998</c:v>
                </c:pt>
                <c:pt idx="1451">
                  <c:v>99.238671640000007</c:v>
                </c:pt>
                <c:pt idx="1452">
                  <c:v>100.2459736</c:v>
                </c:pt>
                <c:pt idx="1453">
                  <c:v>102.74992314000001</c:v>
                </c:pt>
                <c:pt idx="1454">
                  <c:v>105.24799188</c:v>
                </c:pt>
                <c:pt idx="1455">
                  <c:v>110.1525803</c:v>
                </c:pt>
                <c:pt idx="1456">
                  <c:v>113.85837755999999</c:v>
                </c:pt>
                <c:pt idx="1457">
                  <c:v>120.66427296000001</c:v>
                </c:pt>
                <c:pt idx="1458">
                  <c:v>125.93800754</c:v>
                </c:pt>
                <c:pt idx="1459">
                  <c:v>130.62283453000001</c:v>
                </c:pt>
                <c:pt idx="1460">
                  <c:v>139.70042543</c:v>
                </c:pt>
                <c:pt idx="1461">
                  <c:v>146.9842696</c:v>
                </c:pt>
                <c:pt idx="1462">
                  <c:v>155.11147686000001</c:v>
                </c:pt>
                <c:pt idx="1463">
                  <c:v>165.38599045000001</c:v>
                </c:pt>
                <c:pt idx="1464">
                  <c:v>171.50781312000001</c:v>
                </c:pt>
                <c:pt idx="1465">
                  <c:v>181.91235545000001</c:v>
                </c:pt>
                <c:pt idx="1466">
                  <c:v>189.77121635</c:v>
                </c:pt>
                <c:pt idx="1467">
                  <c:v>200.59387817000001</c:v>
                </c:pt>
                <c:pt idx="1468">
                  <c:v>210.44959047</c:v>
                </c:pt>
                <c:pt idx="1469">
                  <c:v>217.44131490999999</c:v>
                </c:pt>
                <c:pt idx="1470">
                  <c:v>229.23542950999999</c:v>
                </c:pt>
                <c:pt idx="1471">
                  <c:v>238.92230617000001</c:v>
                </c:pt>
                <c:pt idx="1472">
                  <c:v>249.62403835000001</c:v>
                </c:pt>
                <c:pt idx="1473">
                  <c:v>261.15777200999997</c:v>
                </c:pt>
                <c:pt idx="1474">
                  <c:v>272.53016291</c:v>
                </c:pt>
                <c:pt idx="1475">
                  <c:v>278.53909713000002</c:v>
                </c:pt>
                <c:pt idx="1476">
                  <c:v>291.07201543999997</c:v>
                </c:pt>
                <c:pt idx="1477">
                  <c:v>294.57589718000003</c:v>
                </c:pt>
                <c:pt idx="1478">
                  <c:v>305.65809512999999</c:v>
                </c:pt>
                <c:pt idx="1479">
                  <c:v>313.69878881</c:v>
                </c:pt>
                <c:pt idx="1480">
                  <c:v>319.34156486000001</c:v>
                </c:pt>
                <c:pt idx="1481">
                  <c:v>327.81701102</c:v>
                </c:pt>
                <c:pt idx="1482">
                  <c:v>335.59478898999998</c:v>
                </c:pt>
                <c:pt idx="1483">
                  <c:v>343.74818063999999</c:v>
                </c:pt>
                <c:pt idx="1484">
                  <c:v>351.99422314999998</c:v>
                </c:pt>
                <c:pt idx="1485">
                  <c:v>359.43165827000001</c:v>
                </c:pt>
                <c:pt idx="1486">
                  <c:v>365.53722442999998</c:v>
                </c:pt>
                <c:pt idx="1487">
                  <c:v>373.59365474999998</c:v>
                </c:pt>
                <c:pt idx="1488">
                  <c:v>381.30315581000002</c:v>
                </c:pt>
                <c:pt idx="1489">
                  <c:v>387.85140604999998</c:v>
                </c:pt>
                <c:pt idx="1490">
                  <c:v>392.04379854000001</c:v>
                </c:pt>
                <c:pt idx="1491">
                  <c:v>398.57211642999999</c:v>
                </c:pt>
                <c:pt idx="1492">
                  <c:v>401.56964569000002</c:v>
                </c:pt>
                <c:pt idx="1493">
                  <c:v>401.92854767</c:v>
                </c:pt>
                <c:pt idx="1494">
                  <c:v>401.44486742999999</c:v>
                </c:pt>
                <c:pt idx="1495">
                  <c:v>401.01134417999998</c:v>
                </c:pt>
                <c:pt idx="1496">
                  <c:v>401.26526041</c:v>
                </c:pt>
                <c:pt idx="1497">
                  <c:v>401.77614397999997</c:v>
                </c:pt>
                <c:pt idx="1498">
                  <c:v>402.6971289</c:v>
                </c:pt>
                <c:pt idx="1499">
                  <c:v>403.64248663000001</c:v>
                </c:pt>
                <c:pt idx="1500">
                  <c:v>401.85895593999999</c:v>
                </c:pt>
                <c:pt idx="1501">
                  <c:v>403.18444650999999</c:v>
                </c:pt>
                <c:pt idx="1502">
                  <c:v>402.59179802</c:v>
                </c:pt>
                <c:pt idx="1503">
                  <c:v>402.53950351999998</c:v>
                </c:pt>
                <c:pt idx="1504">
                  <c:v>402.41319908000003</c:v>
                </c:pt>
                <c:pt idx="1505">
                  <c:v>402.52850904000002</c:v>
                </c:pt>
                <c:pt idx="1506">
                  <c:v>401.96128499999998</c:v>
                </c:pt>
                <c:pt idx="1507">
                  <c:v>402.58252121999999</c:v>
                </c:pt>
                <c:pt idx="1508">
                  <c:v>401.42629171999999</c:v>
                </c:pt>
                <c:pt idx="1509">
                  <c:v>401.71498671000001</c:v>
                </c:pt>
                <c:pt idx="1510">
                  <c:v>403.47843238000002</c:v>
                </c:pt>
                <c:pt idx="1511">
                  <c:v>402.26563114999999</c:v>
                </c:pt>
                <c:pt idx="1512">
                  <c:v>401.92386023</c:v>
                </c:pt>
                <c:pt idx="1513">
                  <c:v>401.89046342</c:v>
                </c:pt>
                <c:pt idx="1514">
                  <c:v>402.08073889999997</c:v>
                </c:pt>
                <c:pt idx="1515">
                  <c:v>402.35203367999998</c:v>
                </c:pt>
                <c:pt idx="1516">
                  <c:v>402.36247680000002</c:v>
                </c:pt>
                <c:pt idx="1517">
                  <c:v>400.94516327999997</c:v>
                </c:pt>
                <c:pt idx="1518">
                  <c:v>401.77698813000001</c:v>
                </c:pt>
                <c:pt idx="1519">
                  <c:v>400.37580843000001</c:v>
                </c:pt>
                <c:pt idx="1520">
                  <c:v>400.61601730000001</c:v>
                </c:pt>
                <c:pt idx="1521">
                  <c:v>401.43363983</c:v>
                </c:pt>
                <c:pt idx="1522">
                  <c:v>401.60643324</c:v>
                </c:pt>
                <c:pt idx="1523">
                  <c:v>402.04607480999999</c:v>
                </c:pt>
                <c:pt idx="1524">
                  <c:v>401.61321478999997</c:v>
                </c:pt>
                <c:pt idx="1525">
                  <c:v>401.30319532999999</c:v>
                </c:pt>
                <c:pt idx="1526">
                  <c:v>401.74232611000002</c:v>
                </c:pt>
                <c:pt idx="1527">
                  <c:v>400.86433061000002</c:v>
                </c:pt>
                <c:pt idx="1528">
                  <c:v>400.80190047000002</c:v>
                </c:pt>
                <c:pt idx="1529">
                  <c:v>399.66548297000003</c:v>
                </c:pt>
                <c:pt idx="1530">
                  <c:v>399.73004564000001</c:v>
                </c:pt>
                <c:pt idx="1531">
                  <c:v>402.66478494</c:v>
                </c:pt>
                <c:pt idx="1532">
                  <c:v>400.88977277999999</c:v>
                </c:pt>
                <c:pt idx="1533">
                  <c:v>401.16154422</c:v>
                </c:pt>
                <c:pt idx="1534">
                  <c:v>401.35101545999999</c:v>
                </c:pt>
                <c:pt idx="1535">
                  <c:v>399.80658497000002</c:v>
                </c:pt>
                <c:pt idx="1536">
                  <c:v>400.39655773999999</c:v>
                </c:pt>
                <c:pt idx="1537">
                  <c:v>401.14762747999998</c:v>
                </c:pt>
                <c:pt idx="1538">
                  <c:v>400.31450086000001</c:v>
                </c:pt>
                <c:pt idx="1539">
                  <c:v>402.65607589000001</c:v>
                </c:pt>
                <c:pt idx="1540">
                  <c:v>402.06355126</c:v>
                </c:pt>
                <c:pt idx="1541">
                  <c:v>400.96217704999998</c:v>
                </c:pt>
                <c:pt idx="1542">
                  <c:v>401.43512121999998</c:v>
                </c:pt>
                <c:pt idx="1543">
                  <c:v>401.45573923000001</c:v>
                </c:pt>
                <c:pt idx="1544">
                  <c:v>401.98510607999998</c:v>
                </c:pt>
                <c:pt idx="1545">
                  <c:v>402.79976332000001</c:v>
                </c:pt>
                <c:pt idx="1546">
                  <c:v>401.46295445999999</c:v>
                </c:pt>
                <c:pt idx="1547">
                  <c:v>400.18219572999999</c:v>
                </c:pt>
                <c:pt idx="1548">
                  <c:v>400.28319456000003</c:v>
                </c:pt>
                <c:pt idx="1549">
                  <c:v>400.30754250000001</c:v>
                </c:pt>
                <c:pt idx="1550">
                  <c:v>401.78787641000002</c:v>
                </c:pt>
                <c:pt idx="1551">
                  <c:v>401.32254732000001</c:v>
                </c:pt>
                <c:pt idx="1552">
                  <c:v>400.85075096999998</c:v>
                </c:pt>
                <c:pt idx="1553">
                  <c:v>400.80083881000002</c:v>
                </c:pt>
                <c:pt idx="1554">
                  <c:v>401.88530366999998</c:v>
                </c:pt>
                <c:pt idx="1555">
                  <c:v>402.77502104000001</c:v>
                </c:pt>
                <c:pt idx="1556">
                  <c:v>400.66828973999998</c:v>
                </c:pt>
                <c:pt idx="1557">
                  <c:v>401.10755017000002</c:v>
                </c:pt>
                <c:pt idx="1558">
                  <c:v>401.77202129</c:v>
                </c:pt>
                <c:pt idx="1559">
                  <c:v>400.72048842999999</c:v>
                </c:pt>
                <c:pt idx="1560">
                  <c:v>401.95013375000002</c:v>
                </c:pt>
                <c:pt idx="1561">
                  <c:v>401.28924804000002</c:v>
                </c:pt>
                <c:pt idx="1562">
                  <c:v>400.93897760999999</c:v>
                </c:pt>
                <c:pt idx="1563">
                  <c:v>400.82246221999998</c:v>
                </c:pt>
                <c:pt idx="1564">
                  <c:v>400.51471708000003</c:v>
                </c:pt>
                <c:pt idx="1565">
                  <c:v>400.74476858000003</c:v>
                </c:pt>
                <c:pt idx="1566">
                  <c:v>400.48614773999998</c:v>
                </c:pt>
                <c:pt idx="1567">
                  <c:v>400.77894504</c:v>
                </c:pt>
                <c:pt idx="1568">
                  <c:v>400.57945445000001</c:v>
                </c:pt>
                <c:pt idx="1569">
                  <c:v>401.00282024000001</c:v>
                </c:pt>
                <c:pt idx="1570">
                  <c:v>402.79026256999998</c:v>
                </c:pt>
                <c:pt idx="1571">
                  <c:v>401.61760866999998</c:v>
                </c:pt>
                <c:pt idx="1572">
                  <c:v>400.85297579000002</c:v>
                </c:pt>
                <c:pt idx="1573">
                  <c:v>401.74482889000001</c:v>
                </c:pt>
                <c:pt idx="1574">
                  <c:v>401.93106045000002</c:v>
                </c:pt>
                <c:pt idx="1575">
                  <c:v>401.02309911999998</c:v>
                </c:pt>
                <c:pt idx="1576">
                  <c:v>400.93616563</c:v>
                </c:pt>
                <c:pt idx="1577">
                  <c:v>401.37937091999999</c:v>
                </c:pt>
                <c:pt idx="1578">
                  <c:v>400.52018477000001</c:v>
                </c:pt>
                <c:pt idx="1579">
                  <c:v>399.98816803</c:v>
                </c:pt>
                <c:pt idx="1580">
                  <c:v>401.4133478</c:v>
                </c:pt>
                <c:pt idx="1581">
                  <c:v>401.61312837999998</c:v>
                </c:pt>
                <c:pt idx="1582">
                  <c:v>400.83424527</c:v>
                </c:pt>
                <c:pt idx="1583">
                  <c:v>403.69382196999999</c:v>
                </c:pt>
                <c:pt idx="1584">
                  <c:v>400.79525104999999</c:v>
                </c:pt>
                <c:pt idx="1585">
                  <c:v>400.54035407999999</c:v>
                </c:pt>
                <c:pt idx="1586">
                  <c:v>399.89583814999997</c:v>
                </c:pt>
                <c:pt idx="1587">
                  <c:v>402.29668505000001</c:v>
                </c:pt>
                <c:pt idx="1588">
                  <c:v>400.55103558000002</c:v>
                </c:pt>
                <c:pt idx="1589">
                  <c:v>400.86169894</c:v>
                </c:pt>
                <c:pt idx="1590">
                  <c:v>400.94912601999999</c:v>
                </c:pt>
                <c:pt idx="1591">
                  <c:v>401.34248012</c:v>
                </c:pt>
                <c:pt idx="1592">
                  <c:v>401.1087708</c:v>
                </c:pt>
                <c:pt idx="1593">
                  <c:v>402.38446811</c:v>
                </c:pt>
                <c:pt idx="1594">
                  <c:v>400.18712571999998</c:v>
                </c:pt>
                <c:pt idx="1595">
                  <c:v>400.96339382999997</c:v>
                </c:pt>
                <c:pt idx="1596">
                  <c:v>401.24199542000002</c:v>
                </c:pt>
                <c:pt idx="1597">
                  <c:v>400.36590867000001</c:v>
                </c:pt>
                <c:pt idx="1598">
                  <c:v>399.57501265000002</c:v>
                </c:pt>
                <c:pt idx="1599">
                  <c:v>400.38454702000001</c:v>
                </c:pt>
                <c:pt idx="1600">
                  <c:v>401.14204838000001</c:v>
                </c:pt>
                <c:pt idx="1601">
                  <c:v>401.78738642000002</c:v>
                </c:pt>
                <c:pt idx="1602">
                  <c:v>400.79536198</c:v>
                </c:pt>
                <c:pt idx="1603">
                  <c:v>400.52563785000001</c:v>
                </c:pt>
                <c:pt idx="1604">
                  <c:v>401.99722247</c:v>
                </c:pt>
                <c:pt idx="1605">
                  <c:v>400.61481293999998</c:v>
                </c:pt>
                <c:pt idx="1606">
                  <c:v>401.55959571</c:v>
                </c:pt>
                <c:pt idx="1607">
                  <c:v>401.18269233000001</c:v>
                </c:pt>
                <c:pt idx="1608">
                  <c:v>399.76236219999998</c:v>
                </c:pt>
                <c:pt idx="1609">
                  <c:v>400.62199547</c:v>
                </c:pt>
                <c:pt idx="1610">
                  <c:v>400.35968324999999</c:v>
                </c:pt>
                <c:pt idx="1611">
                  <c:v>401.46828412999997</c:v>
                </c:pt>
                <c:pt idx="1612">
                  <c:v>401.35619439999999</c:v>
                </c:pt>
                <c:pt idx="1613">
                  <c:v>400.52348687</c:v>
                </c:pt>
                <c:pt idx="1614">
                  <c:v>400.34493951000002</c:v>
                </c:pt>
                <c:pt idx="1615">
                  <c:v>400.67504365999997</c:v>
                </c:pt>
                <c:pt idx="1616">
                  <c:v>399.72600767</c:v>
                </c:pt>
                <c:pt idx="1617">
                  <c:v>401.05942986999997</c:v>
                </c:pt>
                <c:pt idx="1618">
                  <c:v>399.91614034999998</c:v>
                </c:pt>
                <c:pt idx="1619">
                  <c:v>400.52860852999999</c:v>
                </c:pt>
                <c:pt idx="1620">
                  <c:v>399.58864696000001</c:v>
                </c:pt>
                <c:pt idx="1621">
                  <c:v>399.34551769000001</c:v>
                </c:pt>
                <c:pt idx="1622">
                  <c:v>401.03023464</c:v>
                </c:pt>
                <c:pt idx="1623">
                  <c:v>399.23192874</c:v>
                </c:pt>
                <c:pt idx="1624">
                  <c:v>402.24997834999999</c:v>
                </c:pt>
                <c:pt idx="1625">
                  <c:v>398.53364542000003</c:v>
                </c:pt>
                <c:pt idx="1626">
                  <c:v>276.40070592000001</c:v>
                </c:pt>
                <c:pt idx="1627">
                  <c:v>148.86091508000001</c:v>
                </c:pt>
                <c:pt idx="1628">
                  <c:v>91.603418640000001</c:v>
                </c:pt>
                <c:pt idx="1629">
                  <c:v>78.829779540000004</c:v>
                </c:pt>
                <c:pt idx="1630">
                  <c:v>77.522032390000007</c:v>
                </c:pt>
                <c:pt idx="1631">
                  <c:v>76.495817810000005</c:v>
                </c:pt>
                <c:pt idx="1632">
                  <c:v>77.236289839999998</c:v>
                </c:pt>
                <c:pt idx="1633">
                  <c:v>77.681826839999999</c:v>
                </c:pt>
                <c:pt idx="1634">
                  <c:v>77.236163289999993</c:v>
                </c:pt>
                <c:pt idx="1635">
                  <c:v>75.573864220000004</c:v>
                </c:pt>
                <c:pt idx="1636">
                  <c:v>76.600613890000005</c:v>
                </c:pt>
                <c:pt idx="1637">
                  <c:v>76.137107880000002</c:v>
                </c:pt>
                <c:pt idx="1638">
                  <c:v>77.526749570000007</c:v>
                </c:pt>
                <c:pt idx="1639">
                  <c:v>77.731577889999997</c:v>
                </c:pt>
                <c:pt idx="1640">
                  <c:v>77.609832470000001</c:v>
                </c:pt>
                <c:pt idx="1641">
                  <c:v>77.752067670000002</c:v>
                </c:pt>
                <c:pt idx="1642">
                  <c:v>76.649829639999993</c:v>
                </c:pt>
                <c:pt idx="1643">
                  <c:v>78.120183760000003</c:v>
                </c:pt>
                <c:pt idx="1644">
                  <c:v>76.731803429999999</c:v>
                </c:pt>
                <c:pt idx="1645">
                  <c:v>78.757546860000005</c:v>
                </c:pt>
                <c:pt idx="1646">
                  <c:v>77.22722924</c:v>
                </c:pt>
                <c:pt idx="1647">
                  <c:v>78.932044550000001</c:v>
                </c:pt>
                <c:pt idx="1648">
                  <c:v>77.226985310000003</c:v>
                </c:pt>
                <c:pt idx="1649">
                  <c:v>77.430162719999998</c:v>
                </c:pt>
                <c:pt idx="1650">
                  <c:v>77.407984830000004</c:v>
                </c:pt>
                <c:pt idx="1651">
                  <c:v>77.587038019999994</c:v>
                </c:pt>
                <c:pt idx="1652">
                  <c:v>78.936516060000002</c:v>
                </c:pt>
                <c:pt idx="1653">
                  <c:v>77.900137369999996</c:v>
                </c:pt>
                <c:pt idx="1654">
                  <c:v>80.3583268</c:v>
                </c:pt>
                <c:pt idx="1655">
                  <c:v>81.233659720000006</c:v>
                </c:pt>
                <c:pt idx="1656">
                  <c:v>85.698992050000001</c:v>
                </c:pt>
                <c:pt idx="1657">
                  <c:v>88.554723249999995</c:v>
                </c:pt>
                <c:pt idx="1658">
                  <c:v>91.601281790000002</c:v>
                </c:pt>
                <c:pt idx="1659">
                  <c:v>94.68363712</c:v>
                </c:pt>
                <c:pt idx="1660">
                  <c:v>100.33942460999999</c:v>
                </c:pt>
                <c:pt idx="1661">
                  <c:v>105.05578699</c:v>
                </c:pt>
                <c:pt idx="1662">
                  <c:v>108.72098147</c:v>
                </c:pt>
                <c:pt idx="1663">
                  <c:v>113.45237301</c:v>
                </c:pt>
                <c:pt idx="1664">
                  <c:v>123.48217617</c:v>
                </c:pt>
                <c:pt idx="1665">
                  <c:v>130.11545974000001</c:v>
                </c:pt>
                <c:pt idx="1666">
                  <c:v>136.59941737</c:v>
                </c:pt>
                <c:pt idx="1667">
                  <c:v>144.22314544</c:v>
                </c:pt>
                <c:pt idx="1668">
                  <c:v>153.50431366999999</c:v>
                </c:pt>
                <c:pt idx="1669">
                  <c:v>161.44359888</c:v>
                </c:pt>
                <c:pt idx="1670">
                  <c:v>169.71166661999999</c:v>
                </c:pt>
                <c:pt idx="1671">
                  <c:v>176.72638190999999</c:v>
                </c:pt>
                <c:pt idx="1672">
                  <c:v>185.25671251</c:v>
                </c:pt>
                <c:pt idx="1673">
                  <c:v>193.63823388</c:v>
                </c:pt>
                <c:pt idx="1674">
                  <c:v>204.92864301</c:v>
                </c:pt>
                <c:pt idx="1675">
                  <c:v>212.71496862999999</c:v>
                </c:pt>
                <c:pt idx="1676">
                  <c:v>219.61844210000001</c:v>
                </c:pt>
                <c:pt idx="1677">
                  <c:v>228.40085248</c:v>
                </c:pt>
                <c:pt idx="1678">
                  <c:v>236.69978108000001</c:v>
                </c:pt>
                <c:pt idx="1679">
                  <c:v>245.05089430999999</c:v>
                </c:pt>
                <c:pt idx="1680">
                  <c:v>254.9171978</c:v>
                </c:pt>
                <c:pt idx="1681">
                  <c:v>262.92943174999999</c:v>
                </c:pt>
                <c:pt idx="1682">
                  <c:v>270.66268432999999</c:v>
                </c:pt>
                <c:pt idx="1683">
                  <c:v>279.67381093</c:v>
                </c:pt>
                <c:pt idx="1684">
                  <c:v>289.28972377000002</c:v>
                </c:pt>
                <c:pt idx="1685">
                  <c:v>297.20549462000002</c:v>
                </c:pt>
                <c:pt idx="1686">
                  <c:v>306.85098108</c:v>
                </c:pt>
                <c:pt idx="1687">
                  <c:v>313.32046389999999</c:v>
                </c:pt>
                <c:pt idx="1688">
                  <c:v>320.75812681999997</c:v>
                </c:pt>
                <c:pt idx="1689">
                  <c:v>328.61940480999999</c:v>
                </c:pt>
                <c:pt idx="1690">
                  <c:v>338.38105741999999</c:v>
                </c:pt>
                <c:pt idx="1691">
                  <c:v>347.14558094</c:v>
                </c:pt>
                <c:pt idx="1692">
                  <c:v>356.43736898999998</c:v>
                </c:pt>
                <c:pt idx="1693">
                  <c:v>365.66658140999999</c:v>
                </c:pt>
                <c:pt idx="1694">
                  <c:v>373.27186415</c:v>
                </c:pt>
                <c:pt idx="1695">
                  <c:v>381.48296426000002</c:v>
                </c:pt>
                <c:pt idx="1696">
                  <c:v>389.27538607999998</c:v>
                </c:pt>
                <c:pt idx="1697">
                  <c:v>392.82421297000002</c:v>
                </c:pt>
                <c:pt idx="1698">
                  <c:v>394.39391998999997</c:v>
                </c:pt>
                <c:pt idx="1699">
                  <c:v>394.48151066999998</c:v>
                </c:pt>
                <c:pt idx="1700">
                  <c:v>395.99565949999999</c:v>
                </c:pt>
                <c:pt idx="1701">
                  <c:v>393.24535637000002</c:v>
                </c:pt>
                <c:pt idx="1702">
                  <c:v>394.36154656999997</c:v>
                </c:pt>
                <c:pt idx="1703">
                  <c:v>395.97215498999998</c:v>
                </c:pt>
                <c:pt idx="1704">
                  <c:v>395.61532065</c:v>
                </c:pt>
                <c:pt idx="1705">
                  <c:v>393.99080519</c:v>
                </c:pt>
                <c:pt idx="1706">
                  <c:v>396.20846942999998</c:v>
                </c:pt>
                <c:pt idx="1707">
                  <c:v>394.60695815999998</c:v>
                </c:pt>
                <c:pt idx="1708">
                  <c:v>393.40940598999998</c:v>
                </c:pt>
                <c:pt idx="1709">
                  <c:v>394.05652276000001</c:v>
                </c:pt>
                <c:pt idx="1710">
                  <c:v>395.36685165</c:v>
                </c:pt>
                <c:pt idx="1711">
                  <c:v>396.33795880000002</c:v>
                </c:pt>
                <c:pt idx="1712">
                  <c:v>394.57129491000001</c:v>
                </c:pt>
                <c:pt idx="1713">
                  <c:v>395.79172688</c:v>
                </c:pt>
                <c:pt idx="1714">
                  <c:v>394.19525917999999</c:v>
                </c:pt>
                <c:pt idx="1715">
                  <c:v>395.11911773999998</c:v>
                </c:pt>
                <c:pt idx="1716">
                  <c:v>394.34675350999998</c:v>
                </c:pt>
                <c:pt idx="1717">
                  <c:v>394.64135530999999</c:v>
                </c:pt>
                <c:pt idx="1718">
                  <c:v>394.53161878999998</c:v>
                </c:pt>
                <c:pt idx="1719">
                  <c:v>395.18650699</c:v>
                </c:pt>
                <c:pt idx="1720">
                  <c:v>394.80276261</c:v>
                </c:pt>
                <c:pt idx="1721">
                  <c:v>394.77303683999997</c:v>
                </c:pt>
                <c:pt idx="1722">
                  <c:v>395.12106954000001</c:v>
                </c:pt>
                <c:pt idx="1723">
                  <c:v>392.83002012999998</c:v>
                </c:pt>
                <c:pt idx="1724">
                  <c:v>394.96480860999998</c:v>
                </c:pt>
                <c:pt idx="1725">
                  <c:v>394.2286052</c:v>
                </c:pt>
                <c:pt idx="1726">
                  <c:v>394.41816606999998</c:v>
                </c:pt>
                <c:pt idx="1727">
                  <c:v>394.40517311000002</c:v>
                </c:pt>
                <c:pt idx="1728">
                  <c:v>394.52294922999999</c:v>
                </c:pt>
                <c:pt idx="1729">
                  <c:v>394.08231305999999</c:v>
                </c:pt>
                <c:pt idx="1730">
                  <c:v>394.64634525999998</c:v>
                </c:pt>
                <c:pt idx="1731">
                  <c:v>394.52772127999998</c:v>
                </c:pt>
                <c:pt idx="1732">
                  <c:v>394.86294886000002</c:v>
                </c:pt>
                <c:pt idx="1733">
                  <c:v>393.93922773000003</c:v>
                </c:pt>
                <c:pt idx="1734">
                  <c:v>394.93346197</c:v>
                </c:pt>
                <c:pt idx="1735">
                  <c:v>394.53392708000001</c:v>
                </c:pt>
                <c:pt idx="1736">
                  <c:v>393.43092401000001</c:v>
                </c:pt>
                <c:pt idx="1737">
                  <c:v>393.45149872000002</c:v>
                </c:pt>
                <c:pt idx="1738">
                  <c:v>395.38718685999999</c:v>
                </c:pt>
                <c:pt idx="1739">
                  <c:v>393.53687321000001</c:v>
                </c:pt>
                <c:pt idx="1740">
                  <c:v>393.57993913000001</c:v>
                </c:pt>
                <c:pt idx="1741">
                  <c:v>394.55043840000002</c:v>
                </c:pt>
                <c:pt idx="1742">
                  <c:v>287.81322145000001</c:v>
                </c:pt>
                <c:pt idx="1743">
                  <c:v>196.45897911</c:v>
                </c:pt>
                <c:pt idx="1744">
                  <c:v>138.90745884</c:v>
                </c:pt>
                <c:pt idx="1745">
                  <c:v>133.14630593000001</c:v>
                </c:pt>
                <c:pt idx="1746">
                  <c:v>133.41119663000001</c:v>
                </c:pt>
                <c:pt idx="1747">
                  <c:v>133.46409105000001</c:v>
                </c:pt>
                <c:pt idx="1748">
                  <c:v>132.95360982</c:v>
                </c:pt>
                <c:pt idx="1749">
                  <c:v>132.78014938000001</c:v>
                </c:pt>
                <c:pt idx="1750">
                  <c:v>134.76008071999999</c:v>
                </c:pt>
                <c:pt idx="1751">
                  <c:v>133.70750397</c:v>
                </c:pt>
                <c:pt idx="1752">
                  <c:v>132.10952648</c:v>
                </c:pt>
                <c:pt idx="1753">
                  <c:v>132.15954167000001</c:v>
                </c:pt>
                <c:pt idx="1754">
                  <c:v>132.81834516999999</c:v>
                </c:pt>
                <c:pt idx="1755">
                  <c:v>134.3384216</c:v>
                </c:pt>
                <c:pt idx="1756">
                  <c:v>133.35865383999999</c:v>
                </c:pt>
                <c:pt idx="1757">
                  <c:v>132.55946448</c:v>
                </c:pt>
                <c:pt idx="1758">
                  <c:v>132.35529296999999</c:v>
                </c:pt>
                <c:pt idx="1759">
                  <c:v>132.43521594000001</c:v>
                </c:pt>
                <c:pt idx="1760">
                  <c:v>133.84121666999999</c:v>
                </c:pt>
                <c:pt idx="1761">
                  <c:v>132.40112809999999</c:v>
                </c:pt>
                <c:pt idx="1762">
                  <c:v>132.94677765</c:v>
                </c:pt>
                <c:pt idx="1763">
                  <c:v>133.21423580000001</c:v>
                </c:pt>
                <c:pt idx="1764">
                  <c:v>134.12799652000001</c:v>
                </c:pt>
                <c:pt idx="1765">
                  <c:v>132.10920795999999</c:v>
                </c:pt>
                <c:pt idx="1766">
                  <c:v>132.44635700000001</c:v>
                </c:pt>
                <c:pt idx="1767">
                  <c:v>132.25522398999999</c:v>
                </c:pt>
                <c:pt idx="1768">
                  <c:v>133.27518301000001</c:v>
                </c:pt>
                <c:pt idx="1769">
                  <c:v>132.27368319000001</c:v>
                </c:pt>
                <c:pt idx="1770">
                  <c:v>132.80559012000001</c:v>
                </c:pt>
                <c:pt idx="1771">
                  <c:v>132.62698917</c:v>
                </c:pt>
                <c:pt idx="1772">
                  <c:v>133.50981331</c:v>
                </c:pt>
                <c:pt idx="1773">
                  <c:v>133.62959739999999</c:v>
                </c:pt>
                <c:pt idx="1774">
                  <c:v>132.78567486</c:v>
                </c:pt>
                <c:pt idx="1775">
                  <c:v>133.68294650000001</c:v>
                </c:pt>
                <c:pt idx="1776">
                  <c:v>132.25732608999999</c:v>
                </c:pt>
                <c:pt idx="1777">
                  <c:v>132.65372869999999</c:v>
                </c:pt>
                <c:pt idx="1778">
                  <c:v>132.7073886</c:v>
                </c:pt>
                <c:pt idx="1779">
                  <c:v>132.86618397000001</c:v>
                </c:pt>
                <c:pt idx="1780">
                  <c:v>133.80359247999999</c:v>
                </c:pt>
                <c:pt idx="1781">
                  <c:v>133.82224083</c:v>
                </c:pt>
                <c:pt idx="1782">
                  <c:v>133.5535758</c:v>
                </c:pt>
                <c:pt idx="1783">
                  <c:v>133.12894170000001</c:v>
                </c:pt>
                <c:pt idx="1784">
                  <c:v>132.40767724</c:v>
                </c:pt>
                <c:pt idx="1785">
                  <c:v>132.5746024</c:v>
                </c:pt>
                <c:pt idx="1786">
                  <c:v>134.47616112</c:v>
                </c:pt>
                <c:pt idx="1787">
                  <c:v>130.75432409000001</c:v>
                </c:pt>
                <c:pt idx="1788">
                  <c:v>132.89781267000001</c:v>
                </c:pt>
                <c:pt idx="1789">
                  <c:v>134.10092602</c:v>
                </c:pt>
                <c:pt idx="1790">
                  <c:v>132.05602661</c:v>
                </c:pt>
                <c:pt idx="1791">
                  <c:v>134.87425349</c:v>
                </c:pt>
                <c:pt idx="1792">
                  <c:v>132.34696460000001</c:v>
                </c:pt>
                <c:pt idx="1793">
                  <c:v>132.53523835999999</c:v>
                </c:pt>
                <c:pt idx="1794">
                  <c:v>131.62255171999999</c:v>
                </c:pt>
                <c:pt idx="1795">
                  <c:v>133.67749468</c:v>
                </c:pt>
                <c:pt idx="1796">
                  <c:v>133.41323266000001</c:v>
                </c:pt>
                <c:pt idx="1797">
                  <c:v>131.78600667000001</c:v>
                </c:pt>
                <c:pt idx="1798">
                  <c:v>133.77791697999999</c:v>
                </c:pt>
                <c:pt idx="1799">
                  <c:v>132.30089457</c:v>
                </c:pt>
                <c:pt idx="1800">
                  <c:v>133.54444197999999</c:v>
                </c:pt>
                <c:pt idx="1801">
                  <c:v>133.50911579000001</c:v>
                </c:pt>
                <c:pt idx="1802">
                  <c:v>134.02004388</c:v>
                </c:pt>
                <c:pt idx="1803">
                  <c:v>134.23915488</c:v>
                </c:pt>
                <c:pt idx="1804">
                  <c:v>132.46891088999999</c:v>
                </c:pt>
                <c:pt idx="1805">
                  <c:v>133.24744838000001</c:v>
                </c:pt>
                <c:pt idx="1806">
                  <c:v>132.53013928999999</c:v>
                </c:pt>
                <c:pt idx="1807">
                  <c:v>132.27546676</c:v>
                </c:pt>
                <c:pt idx="1808">
                  <c:v>133.76205701000001</c:v>
                </c:pt>
                <c:pt idx="1809">
                  <c:v>132.41217123999999</c:v>
                </c:pt>
                <c:pt idx="1810">
                  <c:v>133.86832063</c:v>
                </c:pt>
                <c:pt idx="1811">
                  <c:v>133.44518984000001</c:v>
                </c:pt>
                <c:pt idx="1812">
                  <c:v>132.22868890000001</c:v>
                </c:pt>
                <c:pt idx="1813">
                  <c:v>134.35158652999999</c:v>
                </c:pt>
                <c:pt idx="1814">
                  <c:v>132.91721842000001</c:v>
                </c:pt>
                <c:pt idx="1815">
                  <c:v>133.34174532</c:v>
                </c:pt>
                <c:pt idx="1816">
                  <c:v>132.28043762999999</c:v>
                </c:pt>
                <c:pt idx="1817">
                  <c:v>134.65840592000001</c:v>
                </c:pt>
                <c:pt idx="1818">
                  <c:v>132.87259288000001</c:v>
                </c:pt>
                <c:pt idx="1819">
                  <c:v>132.61248972999999</c:v>
                </c:pt>
                <c:pt idx="1820">
                  <c:v>133.79444505000001</c:v>
                </c:pt>
                <c:pt idx="1821">
                  <c:v>131.28502567000001</c:v>
                </c:pt>
                <c:pt idx="1822">
                  <c:v>132.59202936</c:v>
                </c:pt>
                <c:pt idx="1823">
                  <c:v>133.06971643</c:v>
                </c:pt>
                <c:pt idx="1824">
                  <c:v>134.4445408</c:v>
                </c:pt>
                <c:pt idx="1825">
                  <c:v>132.90380375000001</c:v>
                </c:pt>
                <c:pt idx="1826">
                  <c:v>133.13080596</c:v>
                </c:pt>
                <c:pt idx="1827">
                  <c:v>132.14704760000001</c:v>
                </c:pt>
                <c:pt idx="1828">
                  <c:v>132.03068227</c:v>
                </c:pt>
                <c:pt idx="1829">
                  <c:v>132.30113397</c:v>
                </c:pt>
                <c:pt idx="1830">
                  <c:v>133.04542323999999</c:v>
                </c:pt>
                <c:pt idx="1831">
                  <c:v>134.82544465000001</c:v>
                </c:pt>
                <c:pt idx="1832">
                  <c:v>133.23888045000001</c:v>
                </c:pt>
                <c:pt idx="1833">
                  <c:v>132.12753792999999</c:v>
                </c:pt>
                <c:pt idx="1834">
                  <c:v>132.90091165999999</c:v>
                </c:pt>
                <c:pt idx="1835">
                  <c:v>133.0800563</c:v>
                </c:pt>
                <c:pt idx="1836">
                  <c:v>133.08288827999999</c:v>
                </c:pt>
                <c:pt idx="1837">
                  <c:v>132.17218496999999</c:v>
                </c:pt>
                <c:pt idx="1838">
                  <c:v>133.20362166000001</c:v>
                </c:pt>
                <c:pt idx="1839">
                  <c:v>134.44034925</c:v>
                </c:pt>
                <c:pt idx="1840">
                  <c:v>133.85567248000001</c:v>
                </c:pt>
                <c:pt idx="1841">
                  <c:v>132.88289929000001</c:v>
                </c:pt>
                <c:pt idx="1842">
                  <c:v>133.97812981000001</c:v>
                </c:pt>
                <c:pt idx="1843">
                  <c:v>133.06946911</c:v>
                </c:pt>
                <c:pt idx="1844">
                  <c:v>131.99581497</c:v>
                </c:pt>
                <c:pt idx="1845">
                  <c:v>132.89138355</c:v>
                </c:pt>
                <c:pt idx="1846">
                  <c:v>133.76283907999999</c:v>
                </c:pt>
                <c:pt idx="1847">
                  <c:v>133.34013250999999</c:v>
                </c:pt>
                <c:pt idx="1848">
                  <c:v>130.86297264000001</c:v>
                </c:pt>
                <c:pt idx="1849">
                  <c:v>132.42965877</c:v>
                </c:pt>
                <c:pt idx="1850">
                  <c:v>133.84805087999999</c:v>
                </c:pt>
                <c:pt idx="1851">
                  <c:v>133.38006626999999</c:v>
                </c:pt>
                <c:pt idx="1852">
                  <c:v>132.43792432000001</c:v>
                </c:pt>
                <c:pt idx="1853">
                  <c:v>135.5402383</c:v>
                </c:pt>
                <c:pt idx="1854">
                  <c:v>134.13375647999999</c:v>
                </c:pt>
                <c:pt idx="1855">
                  <c:v>132.93172247999999</c:v>
                </c:pt>
                <c:pt idx="1856">
                  <c:v>133.74516955999999</c:v>
                </c:pt>
                <c:pt idx="1857">
                  <c:v>133.5539038</c:v>
                </c:pt>
                <c:pt idx="1858">
                  <c:v>132.28161861000001</c:v>
                </c:pt>
                <c:pt idx="1859">
                  <c:v>133.57306377</c:v>
                </c:pt>
                <c:pt idx="1860">
                  <c:v>132.58154780000001</c:v>
                </c:pt>
                <c:pt idx="1861">
                  <c:v>133.82286883</c:v>
                </c:pt>
                <c:pt idx="1862">
                  <c:v>132.49466673000001</c:v>
                </c:pt>
                <c:pt idx="1863">
                  <c:v>131.32812505000001</c:v>
                </c:pt>
                <c:pt idx="1864">
                  <c:v>131.96887287999999</c:v>
                </c:pt>
                <c:pt idx="1865">
                  <c:v>132.72437801999999</c:v>
                </c:pt>
                <c:pt idx="1866">
                  <c:v>133.51313178000001</c:v>
                </c:pt>
                <c:pt idx="1867">
                  <c:v>133.21156632</c:v>
                </c:pt>
                <c:pt idx="1868">
                  <c:v>134.14589698</c:v>
                </c:pt>
                <c:pt idx="1869">
                  <c:v>132.43826966</c:v>
                </c:pt>
                <c:pt idx="1870">
                  <c:v>144.51337924000001</c:v>
                </c:pt>
                <c:pt idx="1871">
                  <c:v>142.49690122999999</c:v>
                </c:pt>
                <c:pt idx="1872">
                  <c:v>142.75409428</c:v>
                </c:pt>
                <c:pt idx="1873">
                  <c:v>141.28292747</c:v>
                </c:pt>
                <c:pt idx="1874">
                  <c:v>107.58236104</c:v>
                </c:pt>
                <c:pt idx="1875">
                  <c:v>91.604239840000005</c:v>
                </c:pt>
                <c:pt idx="1876">
                  <c:v>92.110463490000001</c:v>
                </c:pt>
                <c:pt idx="1877">
                  <c:v>91.417967869999998</c:v>
                </c:pt>
                <c:pt idx="1878">
                  <c:v>91.052086009999996</c:v>
                </c:pt>
                <c:pt idx="1879">
                  <c:v>91.369169209999995</c:v>
                </c:pt>
                <c:pt idx="1880">
                  <c:v>92.388616619999993</c:v>
                </c:pt>
                <c:pt idx="1881">
                  <c:v>92.435405279999998</c:v>
                </c:pt>
                <c:pt idx="1882">
                  <c:v>92.110604050000006</c:v>
                </c:pt>
                <c:pt idx="1883">
                  <c:v>92.044568240000004</c:v>
                </c:pt>
                <c:pt idx="1884">
                  <c:v>92.832159709999999</c:v>
                </c:pt>
                <c:pt idx="1885">
                  <c:v>93.372191180000002</c:v>
                </c:pt>
                <c:pt idx="1886">
                  <c:v>98.606230999999994</c:v>
                </c:pt>
                <c:pt idx="1887">
                  <c:v>101.35825284000001</c:v>
                </c:pt>
                <c:pt idx="1888">
                  <c:v>103.9764043</c:v>
                </c:pt>
                <c:pt idx="1889">
                  <c:v>110.34353996999999</c:v>
                </c:pt>
                <c:pt idx="1890">
                  <c:v>115.81827865</c:v>
                </c:pt>
                <c:pt idx="1891">
                  <c:v>125.22047159</c:v>
                </c:pt>
                <c:pt idx="1892">
                  <c:v>131.34944865</c:v>
                </c:pt>
                <c:pt idx="1893">
                  <c:v>139.88005072000001</c:v>
                </c:pt>
                <c:pt idx="1894">
                  <c:v>150.30691734999999</c:v>
                </c:pt>
                <c:pt idx="1895">
                  <c:v>161.57041107000001</c:v>
                </c:pt>
                <c:pt idx="1896">
                  <c:v>170.60139706999999</c:v>
                </c:pt>
                <c:pt idx="1897">
                  <c:v>183.46140715999999</c:v>
                </c:pt>
                <c:pt idx="1898">
                  <c:v>196.28499110000001</c:v>
                </c:pt>
                <c:pt idx="1899">
                  <c:v>207.24358794</c:v>
                </c:pt>
                <c:pt idx="1900">
                  <c:v>215.08952241</c:v>
                </c:pt>
                <c:pt idx="1901">
                  <c:v>229.06398046000001</c:v>
                </c:pt>
                <c:pt idx="1902">
                  <c:v>241.61259258999999</c:v>
                </c:pt>
                <c:pt idx="1903">
                  <c:v>250.19677414</c:v>
                </c:pt>
                <c:pt idx="1904">
                  <c:v>264.40334559000001</c:v>
                </c:pt>
                <c:pt idx="1905">
                  <c:v>276.20161375999999</c:v>
                </c:pt>
                <c:pt idx="1906">
                  <c:v>285.62190735000001</c:v>
                </c:pt>
                <c:pt idx="1907">
                  <c:v>298.32734384999998</c:v>
                </c:pt>
                <c:pt idx="1908">
                  <c:v>310.48873343000002</c:v>
                </c:pt>
                <c:pt idx="1909">
                  <c:v>320.96987230000002</c:v>
                </c:pt>
                <c:pt idx="1910">
                  <c:v>331.77272250999999</c:v>
                </c:pt>
                <c:pt idx="1911">
                  <c:v>343.98857717999999</c:v>
                </c:pt>
                <c:pt idx="1912">
                  <c:v>353.32358628999998</c:v>
                </c:pt>
                <c:pt idx="1913">
                  <c:v>365.40933078</c:v>
                </c:pt>
                <c:pt idx="1914">
                  <c:v>375.80927861999999</c:v>
                </c:pt>
                <c:pt idx="1915">
                  <c:v>386.04968194999998</c:v>
                </c:pt>
                <c:pt idx="1916">
                  <c:v>399.62083838000001</c:v>
                </c:pt>
                <c:pt idx="1917">
                  <c:v>408.51515224000002</c:v>
                </c:pt>
                <c:pt idx="1918">
                  <c:v>419.73969058</c:v>
                </c:pt>
                <c:pt idx="1919">
                  <c:v>429.32551536</c:v>
                </c:pt>
                <c:pt idx="1920">
                  <c:v>439.91800561000002</c:v>
                </c:pt>
                <c:pt idx="1921">
                  <c:v>449.29816176999998</c:v>
                </c:pt>
                <c:pt idx="1922">
                  <c:v>458.35584524000001</c:v>
                </c:pt>
                <c:pt idx="1923">
                  <c:v>469.54375590000001</c:v>
                </c:pt>
                <c:pt idx="1924">
                  <c:v>476.69199673999998</c:v>
                </c:pt>
                <c:pt idx="1925">
                  <c:v>487.58810385999999</c:v>
                </c:pt>
                <c:pt idx="1926">
                  <c:v>496.98437152999998</c:v>
                </c:pt>
                <c:pt idx="1927">
                  <c:v>505.16541957999999</c:v>
                </c:pt>
                <c:pt idx="1928">
                  <c:v>515.24249321000002</c:v>
                </c:pt>
                <c:pt idx="1929">
                  <c:v>524.82353773</c:v>
                </c:pt>
                <c:pt idx="1930">
                  <c:v>533.91345885999999</c:v>
                </c:pt>
                <c:pt idx="1931">
                  <c:v>539.32829583</c:v>
                </c:pt>
                <c:pt idx="1932">
                  <c:v>546.29471483999998</c:v>
                </c:pt>
                <c:pt idx="1933">
                  <c:v>548.46945226000003</c:v>
                </c:pt>
                <c:pt idx="1934">
                  <c:v>551.40124605999995</c:v>
                </c:pt>
                <c:pt idx="1935">
                  <c:v>549.87033137000003</c:v>
                </c:pt>
                <c:pt idx="1936">
                  <c:v>550.55797186999996</c:v>
                </c:pt>
                <c:pt idx="1937">
                  <c:v>550.10912672999996</c:v>
                </c:pt>
                <c:pt idx="1938">
                  <c:v>550.05096356000001</c:v>
                </c:pt>
                <c:pt idx="1939">
                  <c:v>550.27917013000001</c:v>
                </c:pt>
                <c:pt idx="1940">
                  <c:v>549.23131894999995</c:v>
                </c:pt>
                <c:pt idx="1941">
                  <c:v>547.45174071999998</c:v>
                </c:pt>
                <c:pt idx="1942">
                  <c:v>548.04075956999998</c:v>
                </c:pt>
                <c:pt idx="1943">
                  <c:v>549.69672690000004</c:v>
                </c:pt>
                <c:pt idx="1944">
                  <c:v>548.40518369999995</c:v>
                </c:pt>
                <c:pt idx="1945">
                  <c:v>548.50394645999995</c:v>
                </c:pt>
                <c:pt idx="1946">
                  <c:v>549.61897716999999</c:v>
                </c:pt>
                <c:pt idx="1947">
                  <c:v>548.11580849999996</c:v>
                </c:pt>
                <c:pt idx="1948">
                  <c:v>548.34361334000005</c:v>
                </c:pt>
                <c:pt idx="1949">
                  <c:v>549.02802360999999</c:v>
                </c:pt>
                <c:pt idx="1950">
                  <c:v>550.76744396000004</c:v>
                </c:pt>
                <c:pt idx="1951">
                  <c:v>549.53367849000006</c:v>
                </c:pt>
                <c:pt idx="1952">
                  <c:v>548.49979515999996</c:v>
                </c:pt>
                <c:pt idx="1953">
                  <c:v>549.18661278000002</c:v>
                </c:pt>
                <c:pt idx="1954">
                  <c:v>548.30521092000004</c:v>
                </c:pt>
                <c:pt idx="1955">
                  <c:v>547.02579344000003</c:v>
                </c:pt>
                <c:pt idx="1956">
                  <c:v>548.66117252000004</c:v>
                </c:pt>
                <c:pt idx="1957">
                  <c:v>548.74885833999997</c:v>
                </c:pt>
                <c:pt idx="1958">
                  <c:v>548.08400435999999</c:v>
                </c:pt>
                <c:pt idx="1959">
                  <c:v>547.61655642999995</c:v>
                </c:pt>
                <c:pt idx="1960">
                  <c:v>548.12716997999996</c:v>
                </c:pt>
                <c:pt idx="1961">
                  <c:v>548.12158331000001</c:v>
                </c:pt>
                <c:pt idx="1962">
                  <c:v>549.88063338999996</c:v>
                </c:pt>
                <c:pt idx="1963">
                  <c:v>547.37476329000003</c:v>
                </c:pt>
                <c:pt idx="1964">
                  <c:v>545.66115396999999</c:v>
                </c:pt>
                <c:pt idx="1965">
                  <c:v>547.07545045999996</c:v>
                </c:pt>
                <c:pt idx="1966">
                  <c:v>548.60721794000006</c:v>
                </c:pt>
                <c:pt idx="1967">
                  <c:v>548.78039292999995</c:v>
                </c:pt>
                <c:pt idx="1968">
                  <c:v>548.69298918000004</c:v>
                </c:pt>
                <c:pt idx="1969">
                  <c:v>548.27371775999995</c:v>
                </c:pt>
                <c:pt idx="1970">
                  <c:v>545.84265883</c:v>
                </c:pt>
                <c:pt idx="1971">
                  <c:v>547.69538082999998</c:v>
                </c:pt>
                <c:pt idx="1972">
                  <c:v>546.31293516999995</c:v>
                </c:pt>
                <c:pt idx="1973">
                  <c:v>547.13859935999994</c:v>
                </c:pt>
                <c:pt idx="1974">
                  <c:v>546.95527032999996</c:v>
                </c:pt>
                <c:pt idx="1975">
                  <c:v>548.29035139999996</c:v>
                </c:pt>
                <c:pt idx="1976">
                  <c:v>547.49747613</c:v>
                </c:pt>
                <c:pt idx="1977">
                  <c:v>547.06753657000002</c:v>
                </c:pt>
                <c:pt idx="1978">
                  <c:v>547.32036671000003</c:v>
                </c:pt>
                <c:pt idx="1979">
                  <c:v>547.21860117999995</c:v>
                </c:pt>
                <c:pt idx="1980">
                  <c:v>548.94268559</c:v>
                </c:pt>
                <c:pt idx="1981">
                  <c:v>547.97823726000001</c:v>
                </c:pt>
                <c:pt idx="1982">
                  <c:v>547.86746712000001</c:v>
                </c:pt>
                <c:pt idx="1983">
                  <c:v>547.13082781000003</c:v>
                </c:pt>
                <c:pt idx="1984">
                  <c:v>547.48351287000003</c:v>
                </c:pt>
                <c:pt idx="1985">
                  <c:v>547.72625501000005</c:v>
                </c:pt>
                <c:pt idx="1986">
                  <c:v>547.98881157000005</c:v>
                </c:pt>
                <c:pt idx="1987">
                  <c:v>546.54689156999996</c:v>
                </c:pt>
                <c:pt idx="1988">
                  <c:v>548.04888066000001</c:v>
                </c:pt>
                <c:pt idx="1989">
                  <c:v>549.40667958999995</c:v>
                </c:pt>
                <c:pt idx="1990">
                  <c:v>546.92672149999999</c:v>
                </c:pt>
                <c:pt idx="1991">
                  <c:v>547.41198655999995</c:v>
                </c:pt>
                <c:pt idx="1992">
                  <c:v>548.81155617000002</c:v>
                </c:pt>
                <c:pt idx="1993">
                  <c:v>547.65632075999997</c:v>
                </c:pt>
                <c:pt idx="1994">
                  <c:v>548.12589575000004</c:v>
                </c:pt>
                <c:pt idx="1995">
                  <c:v>547.04736639999999</c:v>
                </c:pt>
                <c:pt idx="1996">
                  <c:v>547.17594674999998</c:v>
                </c:pt>
                <c:pt idx="1997">
                  <c:v>546.63535477999994</c:v>
                </c:pt>
                <c:pt idx="1998">
                  <c:v>546.49503574000005</c:v>
                </c:pt>
                <c:pt idx="1999">
                  <c:v>549.08270536999999</c:v>
                </c:pt>
                <c:pt idx="2000">
                  <c:v>547.67253328000004</c:v>
                </c:pt>
                <c:pt idx="2001">
                  <c:v>546.89655944000003</c:v>
                </c:pt>
                <c:pt idx="2002">
                  <c:v>545.96849751000002</c:v>
                </c:pt>
                <c:pt idx="2003">
                  <c:v>547.44697283000005</c:v>
                </c:pt>
                <c:pt idx="2004">
                  <c:v>547.47814110000002</c:v>
                </c:pt>
                <c:pt idx="2005">
                  <c:v>546.17323056999999</c:v>
                </c:pt>
                <c:pt idx="2006">
                  <c:v>547.43952440999999</c:v>
                </c:pt>
                <c:pt idx="2007">
                  <c:v>547.86432220999995</c:v>
                </c:pt>
                <c:pt idx="2008">
                  <c:v>547.71269173999997</c:v>
                </c:pt>
                <c:pt idx="2009">
                  <c:v>548.62790308000001</c:v>
                </c:pt>
                <c:pt idx="2010">
                  <c:v>546.89508089000003</c:v>
                </c:pt>
                <c:pt idx="2011">
                  <c:v>548.62796346000005</c:v>
                </c:pt>
                <c:pt idx="2012">
                  <c:v>547.55342841000004</c:v>
                </c:pt>
                <c:pt idx="2013">
                  <c:v>546.64381490000005</c:v>
                </c:pt>
                <c:pt idx="2014">
                  <c:v>547.18069125</c:v>
                </c:pt>
                <c:pt idx="2015">
                  <c:v>548.40167165000003</c:v>
                </c:pt>
                <c:pt idx="2016">
                  <c:v>546.98796316999994</c:v>
                </c:pt>
                <c:pt idx="2017">
                  <c:v>548.49525172999995</c:v>
                </c:pt>
                <c:pt idx="2018">
                  <c:v>548.27711600999999</c:v>
                </c:pt>
                <c:pt idx="2019">
                  <c:v>546.43766358000005</c:v>
                </c:pt>
                <c:pt idx="2020">
                  <c:v>548.83994902999996</c:v>
                </c:pt>
                <c:pt idx="2021">
                  <c:v>547.96221028000002</c:v>
                </c:pt>
                <c:pt idx="2022">
                  <c:v>546.99090854999997</c:v>
                </c:pt>
                <c:pt idx="2023">
                  <c:v>548.44747104999999</c:v>
                </c:pt>
                <c:pt idx="2024">
                  <c:v>548.60191407000002</c:v>
                </c:pt>
                <c:pt idx="2025">
                  <c:v>547.53279004000001</c:v>
                </c:pt>
                <c:pt idx="2026">
                  <c:v>546.89565737999999</c:v>
                </c:pt>
                <c:pt idx="2027">
                  <c:v>548.12612997999997</c:v>
                </c:pt>
                <c:pt idx="2028">
                  <c:v>548.93115187000001</c:v>
                </c:pt>
                <c:pt idx="2029">
                  <c:v>547.31500847999996</c:v>
                </c:pt>
                <c:pt idx="2030">
                  <c:v>547.09853702999999</c:v>
                </c:pt>
                <c:pt idx="2031">
                  <c:v>547.98440683000001</c:v>
                </c:pt>
                <c:pt idx="2032">
                  <c:v>546.89297780000004</c:v>
                </c:pt>
                <c:pt idx="2033">
                  <c:v>545.65407663999997</c:v>
                </c:pt>
                <c:pt idx="2034">
                  <c:v>546.41119150999998</c:v>
                </c:pt>
                <c:pt idx="2035">
                  <c:v>546.41830133999997</c:v>
                </c:pt>
                <c:pt idx="2036">
                  <c:v>547.16682434999996</c:v>
                </c:pt>
                <c:pt idx="2037">
                  <c:v>548.32001678999995</c:v>
                </c:pt>
                <c:pt idx="2038">
                  <c:v>546.88464495000005</c:v>
                </c:pt>
                <c:pt idx="2039">
                  <c:v>547.87005468999996</c:v>
                </c:pt>
                <c:pt idx="2040">
                  <c:v>546.01776523000001</c:v>
                </c:pt>
                <c:pt idx="2041">
                  <c:v>546.45329108999999</c:v>
                </c:pt>
                <c:pt idx="2042">
                  <c:v>547.22659323000005</c:v>
                </c:pt>
                <c:pt idx="2043">
                  <c:v>547.06355627999994</c:v>
                </c:pt>
                <c:pt idx="2044">
                  <c:v>546.85365790000003</c:v>
                </c:pt>
                <c:pt idx="2045">
                  <c:v>547.86268216999997</c:v>
                </c:pt>
                <c:pt idx="2046">
                  <c:v>547.73258255999997</c:v>
                </c:pt>
                <c:pt idx="2047">
                  <c:v>547.34632782999995</c:v>
                </c:pt>
                <c:pt idx="2048">
                  <c:v>546.02566864999994</c:v>
                </c:pt>
                <c:pt idx="2049">
                  <c:v>548.04900548000001</c:v>
                </c:pt>
                <c:pt idx="2050">
                  <c:v>547.78801940000005</c:v>
                </c:pt>
                <c:pt idx="2051">
                  <c:v>546.93614835999995</c:v>
                </c:pt>
                <c:pt idx="2052">
                  <c:v>551.38286850999998</c:v>
                </c:pt>
                <c:pt idx="2053">
                  <c:v>553.60827874999995</c:v>
                </c:pt>
                <c:pt idx="2054">
                  <c:v>557.74894332999997</c:v>
                </c:pt>
                <c:pt idx="2055">
                  <c:v>563.92941310000003</c:v>
                </c:pt>
                <c:pt idx="2056">
                  <c:v>572.38770466000005</c:v>
                </c:pt>
                <c:pt idx="2057">
                  <c:v>576.00078653000003</c:v>
                </c:pt>
                <c:pt idx="2058">
                  <c:v>578.27837585999998</c:v>
                </c:pt>
                <c:pt idx="2059">
                  <c:v>580.96101146000001</c:v>
                </c:pt>
                <c:pt idx="2060">
                  <c:v>583.13843195000004</c:v>
                </c:pt>
                <c:pt idx="2061">
                  <c:v>588.27304529000003</c:v>
                </c:pt>
                <c:pt idx="2062">
                  <c:v>588.98903083000005</c:v>
                </c:pt>
                <c:pt idx="2063">
                  <c:v>591.13535690000003</c:v>
                </c:pt>
                <c:pt idx="2064">
                  <c:v>593.74411140999996</c:v>
                </c:pt>
                <c:pt idx="2065">
                  <c:v>593.88766963</c:v>
                </c:pt>
                <c:pt idx="2066">
                  <c:v>592.73425683999994</c:v>
                </c:pt>
                <c:pt idx="2067">
                  <c:v>594.52299847999996</c:v>
                </c:pt>
                <c:pt idx="2068">
                  <c:v>595.63566642000001</c:v>
                </c:pt>
                <c:pt idx="2069">
                  <c:v>595.44242873999997</c:v>
                </c:pt>
                <c:pt idx="2070">
                  <c:v>594.40586813000004</c:v>
                </c:pt>
                <c:pt idx="2071">
                  <c:v>594.24359040000002</c:v>
                </c:pt>
                <c:pt idx="2072">
                  <c:v>591.97438436000004</c:v>
                </c:pt>
                <c:pt idx="2073">
                  <c:v>592.84940531999996</c:v>
                </c:pt>
                <c:pt idx="2074">
                  <c:v>591.58062600999995</c:v>
                </c:pt>
                <c:pt idx="2075">
                  <c:v>593.19592762000002</c:v>
                </c:pt>
                <c:pt idx="2076">
                  <c:v>591.77734200999998</c:v>
                </c:pt>
                <c:pt idx="2077">
                  <c:v>590.21208985999999</c:v>
                </c:pt>
                <c:pt idx="2078">
                  <c:v>590.10377738</c:v>
                </c:pt>
                <c:pt idx="2079">
                  <c:v>591.29616305000002</c:v>
                </c:pt>
                <c:pt idx="2080">
                  <c:v>589.46577121999997</c:v>
                </c:pt>
                <c:pt idx="2081">
                  <c:v>588.81266604999996</c:v>
                </c:pt>
                <c:pt idx="2082">
                  <c:v>587.78686569000001</c:v>
                </c:pt>
                <c:pt idx="2083">
                  <c:v>587.5676201</c:v>
                </c:pt>
                <c:pt idx="2084">
                  <c:v>587.56091906999995</c:v>
                </c:pt>
                <c:pt idx="2085">
                  <c:v>586.06575889999999</c:v>
                </c:pt>
                <c:pt idx="2086">
                  <c:v>584.59153264999998</c:v>
                </c:pt>
                <c:pt idx="2087">
                  <c:v>583.90080019000004</c:v>
                </c:pt>
                <c:pt idx="2088">
                  <c:v>584.793633</c:v>
                </c:pt>
                <c:pt idx="2089">
                  <c:v>584.01717984000004</c:v>
                </c:pt>
                <c:pt idx="2090">
                  <c:v>583.60323382000001</c:v>
                </c:pt>
                <c:pt idx="2091">
                  <c:v>583.28071105000004</c:v>
                </c:pt>
                <c:pt idx="2092">
                  <c:v>581.92635380000002</c:v>
                </c:pt>
                <c:pt idx="2093">
                  <c:v>583.41771948999997</c:v>
                </c:pt>
                <c:pt idx="2094">
                  <c:v>581.58168777000003</c:v>
                </c:pt>
                <c:pt idx="2095">
                  <c:v>580.93032814000003</c:v>
                </c:pt>
                <c:pt idx="2096">
                  <c:v>580.72282598000004</c:v>
                </c:pt>
                <c:pt idx="2097">
                  <c:v>580.95365700000002</c:v>
                </c:pt>
                <c:pt idx="2098">
                  <c:v>579.74858795</c:v>
                </c:pt>
                <c:pt idx="2099">
                  <c:v>579.30292258999998</c:v>
                </c:pt>
                <c:pt idx="2100">
                  <c:v>578.47134464999999</c:v>
                </c:pt>
                <c:pt idx="2101">
                  <c:v>577.09242827000003</c:v>
                </c:pt>
                <c:pt idx="2102">
                  <c:v>577.25743447000002</c:v>
                </c:pt>
                <c:pt idx="2103">
                  <c:v>576.89858198000002</c:v>
                </c:pt>
                <c:pt idx="2104">
                  <c:v>576.64267686999995</c:v>
                </c:pt>
                <c:pt idx="2105">
                  <c:v>575.81399162000002</c:v>
                </c:pt>
                <c:pt idx="2106">
                  <c:v>576.92903261000004</c:v>
                </c:pt>
                <c:pt idx="2107">
                  <c:v>575.01299949999998</c:v>
                </c:pt>
                <c:pt idx="2108">
                  <c:v>574.45922069999995</c:v>
                </c:pt>
                <c:pt idx="2109">
                  <c:v>573.81342251000001</c:v>
                </c:pt>
                <c:pt idx="2110">
                  <c:v>573.52370885000005</c:v>
                </c:pt>
                <c:pt idx="2111">
                  <c:v>573.07329355000002</c:v>
                </c:pt>
                <c:pt idx="2112">
                  <c:v>571.87273524</c:v>
                </c:pt>
                <c:pt idx="2113">
                  <c:v>572.30416026</c:v>
                </c:pt>
                <c:pt idx="2114">
                  <c:v>572.46756734999997</c:v>
                </c:pt>
                <c:pt idx="2115">
                  <c:v>571.83467125000004</c:v>
                </c:pt>
                <c:pt idx="2116">
                  <c:v>571.66423106000002</c:v>
                </c:pt>
                <c:pt idx="2117">
                  <c:v>570.75257399999998</c:v>
                </c:pt>
                <c:pt idx="2118">
                  <c:v>569.84257633000004</c:v>
                </c:pt>
                <c:pt idx="2119">
                  <c:v>571.05436464000002</c:v>
                </c:pt>
                <c:pt idx="2120">
                  <c:v>568.18214516</c:v>
                </c:pt>
                <c:pt idx="2121">
                  <c:v>569.39063193000004</c:v>
                </c:pt>
                <c:pt idx="2122">
                  <c:v>568.00765999999999</c:v>
                </c:pt>
                <c:pt idx="2123">
                  <c:v>568.87986748000003</c:v>
                </c:pt>
                <c:pt idx="2124">
                  <c:v>568.45380679000004</c:v>
                </c:pt>
                <c:pt idx="2125">
                  <c:v>567.94770688000006</c:v>
                </c:pt>
                <c:pt idx="2126">
                  <c:v>566.76299838</c:v>
                </c:pt>
                <c:pt idx="2127">
                  <c:v>567.03915429000006</c:v>
                </c:pt>
                <c:pt idx="2128">
                  <c:v>566.44212557000003</c:v>
                </c:pt>
                <c:pt idx="2129">
                  <c:v>566.60866197999997</c:v>
                </c:pt>
                <c:pt idx="2130">
                  <c:v>564.90435465999997</c:v>
                </c:pt>
                <c:pt idx="2131">
                  <c:v>564.27845505000005</c:v>
                </c:pt>
                <c:pt idx="2132">
                  <c:v>564.99006354000005</c:v>
                </c:pt>
                <c:pt idx="2133">
                  <c:v>564.09875678000003</c:v>
                </c:pt>
                <c:pt idx="2134">
                  <c:v>563.78743163000001</c:v>
                </c:pt>
                <c:pt idx="2135">
                  <c:v>564.72056405000001</c:v>
                </c:pt>
                <c:pt idx="2136">
                  <c:v>562.57393869999999</c:v>
                </c:pt>
                <c:pt idx="2137">
                  <c:v>563.32132888000001</c:v>
                </c:pt>
                <c:pt idx="2138">
                  <c:v>562.38954734000004</c:v>
                </c:pt>
                <c:pt idx="2139">
                  <c:v>562.13176986999997</c:v>
                </c:pt>
                <c:pt idx="2140">
                  <c:v>560.61534534999998</c:v>
                </c:pt>
                <c:pt idx="2141">
                  <c:v>561.89627283000004</c:v>
                </c:pt>
                <c:pt idx="2142">
                  <c:v>562.38745553000001</c:v>
                </c:pt>
                <c:pt idx="2143">
                  <c:v>559.66328766000004</c:v>
                </c:pt>
                <c:pt idx="2144">
                  <c:v>561.74786177999999</c:v>
                </c:pt>
                <c:pt idx="2145">
                  <c:v>557.76961812000002</c:v>
                </c:pt>
                <c:pt idx="2146">
                  <c:v>557.51705681999999</c:v>
                </c:pt>
                <c:pt idx="2147">
                  <c:v>556.81924447999995</c:v>
                </c:pt>
                <c:pt idx="2148">
                  <c:v>558.36905523999997</c:v>
                </c:pt>
                <c:pt idx="2149">
                  <c:v>559.18967109000005</c:v>
                </c:pt>
                <c:pt idx="2150">
                  <c:v>556.70322506000002</c:v>
                </c:pt>
                <c:pt idx="2151">
                  <c:v>558.22051314999999</c:v>
                </c:pt>
                <c:pt idx="2152">
                  <c:v>556.70099212000002</c:v>
                </c:pt>
                <c:pt idx="2153">
                  <c:v>558.49565679</c:v>
                </c:pt>
                <c:pt idx="2154">
                  <c:v>557.71212925999998</c:v>
                </c:pt>
                <c:pt idx="2155">
                  <c:v>556.24526807999996</c:v>
                </c:pt>
                <c:pt idx="2156">
                  <c:v>556.25723921999997</c:v>
                </c:pt>
                <c:pt idx="2157">
                  <c:v>553.73518815</c:v>
                </c:pt>
                <c:pt idx="2158">
                  <c:v>554.63456241999995</c:v>
                </c:pt>
                <c:pt idx="2159">
                  <c:v>552.38586032000001</c:v>
                </c:pt>
                <c:pt idx="2160">
                  <c:v>553.30992027000002</c:v>
                </c:pt>
                <c:pt idx="2161">
                  <c:v>554.23028276000002</c:v>
                </c:pt>
                <c:pt idx="2162">
                  <c:v>553.16201937999995</c:v>
                </c:pt>
                <c:pt idx="2163">
                  <c:v>552.15628867999999</c:v>
                </c:pt>
                <c:pt idx="2164">
                  <c:v>553.57379073000004</c:v>
                </c:pt>
                <c:pt idx="2165">
                  <c:v>551.10766574000002</c:v>
                </c:pt>
                <c:pt idx="2166">
                  <c:v>552.94450355000004</c:v>
                </c:pt>
                <c:pt idx="2167">
                  <c:v>551.86435003999998</c:v>
                </c:pt>
                <c:pt idx="2168">
                  <c:v>550.99278961000005</c:v>
                </c:pt>
                <c:pt idx="2169">
                  <c:v>550.51894669000001</c:v>
                </c:pt>
                <c:pt idx="2170">
                  <c:v>549.97400130999995</c:v>
                </c:pt>
                <c:pt idx="2171">
                  <c:v>549.46366110999998</c:v>
                </c:pt>
                <c:pt idx="2172">
                  <c:v>547.43701017000001</c:v>
                </c:pt>
                <c:pt idx="2173">
                  <c:v>548.51641217999997</c:v>
                </c:pt>
                <c:pt idx="2174">
                  <c:v>547.82685851999997</c:v>
                </c:pt>
                <c:pt idx="2175">
                  <c:v>548.76146677999998</c:v>
                </c:pt>
                <c:pt idx="2176">
                  <c:v>545.79710499999999</c:v>
                </c:pt>
                <c:pt idx="2177">
                  <c:v>548.49084799000002</c:v>
                </c:pt>
                <c:pt idx="2178">
                  <c:v>547.98249877000001</c:v>
                </c:pt>
                <c:pt idx="2179">
                  <c:v>548.32752374999995</c:v>
                </c:pt>
                <c:pt idx="2180">
                  <c:v>548.10522952999997</c:v>
                </c:pt>
                <c:pt idx="2181">
                  <c:v>545.65469654000003</c:v>
                </c:pt>
                <c:pt idx="2182">
                  <c:v>547.13610060999997</c:v>
                </c:pt>
                <c:pt idx="2183">
                  <c:v>546.23686107000003</c:v>
                </c:pt>
                <c:pt idx="2184">
                  <c:v>550.06326850999994</c:v>
                </c:pt>
                <c:pt idx="2185">
                  <c:v>556.99755602000005</c:v>
                </c:pt>
                <c:pt idx="2186">
                  <c:v>562.98859866999999</c:v>
                </c:pt>
                <c:pt idx="2187">
                  <c:v>567.70302224</c:v>
                </c:pt>
                <c:pt idx="2188">
                  <c:v>567.14454555999998</c:v>
                </c:pt>
                <c:pt idx="2189">
                  <c:v>565.33790593000003</c:v>
                </c:pt>
                <c:pt idx="2190">
                  <c:v>565.50283362000005</c:v>
                </c:pt>
                <c:pt idx="2191">
                  <c:v>565.20027373000005</c:v>
                </c:pt>
                <c:pt idx="2192">
                  <c:v>565.50853080000002</c:v>
                </c:pt>
                <c:pt idx="2193">
                  <c:v>564.40327735999995</c:v>
                </c:pt>
                <c:pt idx="2194">
                  <c:v>565.83528150999996</c:v>
                </c:pt>
                <c:pt idx="2195">
                  <c:v>563.96379290000004</c:v>
                </c:pt>
                <c:pt idx="2196">
                  <c:v>564.26527841999996</c:v>
                </c:pt>
                <c:pt idx="2197">
                  <c:v>564.42014757000004</c:v>
                </c:pt>
                <c:pt idx="2198">
                  <c:v>563.96974638999995</c:v>
                </c:pt>
                <c:pt idx="2199">
                  <c:v>564.59566589999997</c:v>
                </c:pt>
                <c:pt idx="2200">
                  <c:v>564.26858176999997</c:v>
                </c:pt>
                <c:pt idx="2201">
                  <c:v>562.04758907999997</c:v>
                </c:pt>
                <c:pt idx="2202">
                  <c:v>564.16865730999996</c:v>
                </c:pt>
                <c:pt idx="2203">
                  <c:v>562.55188551000003</c:v>
                </c:pt>
                <c:pt idx="2204">
                  <c:v>563.36268661999998</c:v>
                </c:pt>
                <c:pt idx="2205">
                  <c:v>561.62984924</c:v>
                </c:pt>
                <c:pt idx="2206">
                  <c:v>561.92009329999996</c:v>
                </c:pt>
                <c:pt idx="2207">
                  <c:v>560.18837081000004</c:v>
                </c:pt>
                <c:pt idx="2208">
                  <c:v>560.70691820000002</c:v>
                </c:pt>
                <c:pt idx="2209">
                  <c:v>561.76392300999998</c:v>
                </c:pt>
                <c:pt idx="2210">
                  <c:v>537.62152458000003</c:v>
                </c:pt>
                <c:pt idx="2211">
                  <c:v>355.12280699000002</c:v>
                </c:pt>
                <c:pt idx="2212">
                  <c:v>235.90517441</c:v>
                </c:pt>
                <c:pt idx="2213">
                  <c:v>194.59923785999999</c:v>
                </c:pt>
                <c:pt idx="2214">
                  <c:v>189.19231649</c:v>
                </c:pt>
                <c:pt idx="2215">
                  <c:v>187.35996438000001</c:v>
                </c:pt>
                <c:pt idx="2216">
                  <c:v>187.03216577000001</c:v>
                </c:pt>
                <c:pt idx="2217">
                  <c:v>186.67684263999999</c:v>
                </c:pt>
                <c:pt idx="2218">
                  <c:v>187.35090879000001</c:v>
                </c:pt>
                <c:pt idx="2219">
                  <c:v>187.84924695000001</c:v>
                </c:pt>
                <c:pt idx="2220">
                  <c:v>187.15100117</c:v>
                </c:pt>
                <c:pt idx="2221">
                  <c:v>186.71021195</c:v>
                </c:pt>
                <c:pt idx="2222">
                  <c:v>186.30869766999999</c:v>
                </c:pt>
                <c:pt idx="2223">
                  <c:v>187.04174083000001</c:v>
                </c:pt>
                <c:pt idx="2224">
                  <c:v>185.69164728999999</c:v>
                </c:pt>
                <c:pt idx="2225">
                  <c:v>186.29697196999999</c:v>
                </c:pt>
                <c:pt idx="2226">
                  <c:v>186.082461</c:v>
                </c:pt>
                <c:pt idx="2227">
                  <c:v>186.28130544999999</c:v>
                </c:pt>
                <c:pt idx="2228">
                  <c:v>187.23250469999999</c:v>
                </c:pt>
                <c:pt idx="2229">
                  <c:v>187.51129861999999</c:v>
                </c:pt>
                <c:pt idx="2230">
                  <c:v>188.14011431</c:v>
                </c:pt>
                <c:pt idx="2231">
                  <c:v>186.95780149000001</c:v>
                </c:pt>
                <c:pt idx="2232">
                  <c:v>186.56494479</c:v>
                </c:pt>
                <c:pt idx="2233">
                  <c:v>186.10335634</c:v>
                </c:pt>
                <c:pt idx="2234">
                  <c:v>187.30288375000001</c:v>
                </c:pt>
                <c:pt idx="2235">
                  <c:v>186.54537475000001</c:v>
                </c:pt>
                <c:pt idx="2236">
                  <c:v>186.10854111</c:v>
                </c:pt>
                <c:pt idx="2237">
                  <c:v>183.94780842</c:v>
                </c:pt>
                <c:pt idx="2238">
                  <c:v>185.76012976000001</c:v>
                </c:pt>
                <c:pt idx="2239">
                  <c:v>187.49223348000001</c:v>
                </c:pt>
                <c:pt idx="2240">
                  <c:v>186.24895663999999</c:v>
                </c:pt>
                <c:pt idx="2241">
                  <c:v>188.53295299999999</c:v>
                </c:pt>
                <c:pt idx="2242">
                  <c:v>186.46430706000001</c:v>
                </c:pt>
                <c:pt idx="2243">
                  <c:v>186.50274879</c:v>
                </c:pt>
                <c:pt idx="2244">
                  <c:v>187.72377141000001</c:v>
                </c:pt>
                <c:pt idx="2245">
                  <c:v>185.94564432999999</c:v>
                </c:pt>
                <c:pt idx="2246">
                  <c:v>186.38711588999999</c:v>
                </c:pt>
                <c:pt idx="2247">
                  <c:v>187.00065888</c:v>
                </c:pt>
                <c:pt idx="2248">
                  <c:v>187.29477936999999</c:v>
                </c:pt>
                <c:pt idx="2249">
                  <c:v>186.17660558</c:v>
                </c:pt>
                <c:pt idx="2250">
                  <c:v>186.62896327000001</c:v>
                </c:pt>
                <c:pt idx="2251">
                  <c:v>187.79502862000001</c:v>
                </c:pt>
                <c:pt idx="2252">
                  <c:v>186.06409909000001</c:v>
                </c:pt>
                <c:pt idx="2253">
                  <c:v>186.43120291</c:v>
                </c:pt>
                <c:pt idx="2254">
                  <c:v>185.84286675000001</c:v>
                </c:pt>
                <c:pt idx="2255">
                  <c:v>186.26750462999999</c:v>
                </c:pt>
                <c:pt idx="2256">
                  <c:v>185.48154765999999</c:v>
                </c:pt>
                <c:pt idx="2257">
                  <c:v>186.63636020999999</c:v>
                </c:pt>
                <c:pt idx="2258">
                  <c:v>186.05564409999999</c:v>
                </c:pt>
                <c:pt idx="2259">
                  <c:v>186.40768305</c:v>
                </c:pt>
                <c:pt idx="2260">
                  <c:v>187.17839180999999</c:v>
                </c:pt>
                <c:pt idx="2261">
                  <c:v>185.77914193000001</c:v>
                </c:pt>
                <c:pt idx="2262">
                  <c:v>186.7309277</c:v>
                </c:pt>
                <c:pt idx="2263">
                  <c:v>187.36328527000001</c:v>
                </c:pt>
                <c:pt idx="2264">
                  <c:v>186.47856741999999</c:v>
                </c:pt>
                <c:pt idx="2265">
                  <c:v>187.36838272</c:v>
                </c:pt>
                <c:pt idx="2266">
                  <c:v>186.10024695999999</c:v>
                </c:pt>
                <c:pt idx="2267">
                  <c:v>187.75822944000001</c:v>
                </c:pt>
                <c:pt idx="2268">
                  <c:v>187.28126717000001</c:v>
                </c:pt>
                <c:pt idx="2269">
                  <c:v>187.33371840999999</c:v>
                </c:pt>
                <c:pt idx="2270">
                  <c:v>187.08310566</c:v>
                </c:pt>
                <c:pt idx="2271">
                  <c:v>186.45167946000001</c:v>
                </c:pt>
                <c:pt idx="2272">
                  <c:v>187.19261451</c:v>
                </c:pt>
                <c:pt idx="2273">
                  <c:v>187.27843555999999</c:v>
                </c:pt>
                <c:pt idx="2274">
                  <c:v>186.92022754999999</c:v>
                </c:pt>
                <c:pt idx="2275">
                  <c:v>186.55481322</c:v>
                </c:pt>
                <c:pt idx="2276">
                  <c:v>186.06818715</c:v>
                </c:pt>
                <c:pt idx="2277">
                  <c:v>187.71101759000001</c:v>
                </c:pt>
                <c:pt idx="2278">
                  <c:v>186.38607648999999</c:v>
                </c:pt>
                <c:pt idx="2279">
                  <c:v>186.98497750999999</c:v>
                </c:pt>
                <c:pt idx="2280">
                  <c:v>187.27833842999999</c:v>
                </c:pt>
                <c:pt idx="2281">
                  <c:v>186.85664492000001</c:v>
                </c:pt>
                <c:pt idx="2282">
                  <c:v>187.45513622000001</c:v>
                </c:pt>
                <c:pt idx="2283">
                  <c:v>184.87165826</c:v>
                </c:pt>
                <c:pt idx="2284">
                  <c:v>187.66061934999999</c:v>
                </c:pt>
                <c:pt idx="2285">
                  <c:v>187.23628694999999</c:v>
                </c:pt>
                <c:pt idx="2286">
                  <c:v>185.46069423</c:v>
                </c:pt>
                <c:pt idx="2287">
                  <c:v>187.33265711999999</c:v>
                </c:pt>
                <c:pt idx="2288">
                  <c:v>187.27752992999999</c:v>
                </c:pt>
                <c:pt idx="2289">
                  <c:v>186.52515797999999</c:v>
                </c:pt>
                <c:pt idx="2290">
                  <c:v>186.27658359</c:v>
                </c:pt>
                <c:pt idx="2291">
                  <c:v>186.8381852</c:v>
                </c:pt>
                <c:pt idx="2292">
                  <c:v>186.55523374000001</c:v>
                </c:pt>
                <c:pt idx="2293">
                  <c:v>185.61920003</c:v>
                </c:pt>
                <c:pt idx="2294">
                  <c:v>186.85802820000001</c:v>
                </c:pt>
                <c:pt idx="2295">
                  <c:v>187.00413005999999</c:v>
                </c:pt>
                <c:pt idx="2296">
                  <c:v>186.98969962000001</c:v>
                </c:pt>
                <c:pt idx="2297">
                  <c:v>186.69526236999999</c:v>
                </c:pt>
                <c:pt idx="2298">
                  <c:v>186.36120281000001</c:v>
                </c:pt>
                <c:pt idx="2299">
                  <c:v>185.93274837000001</c:v>
                </c:pt>
                <c:pt idx="2300">
                  <c:v>187.18199788999999</c:v>
                </c:pt>
                <c:pt idx="2301">
                  <c:v>186.75613422999999</c:v>
                </c:pt>
                <c:pt idx="2302">
                  <c:v>187.34106224999999</c:v>
                </c:pt>
                <c:pt idx="2303">
                  <c:v>184.81876141000001</c:v>
                </c:pt>
                <c:pt idx="2304">
                  <c:v>185.78579718</c:v>
                </c:pt>
                <c:pt idx="2305">
                  <c:v>188.18951331</c:v>
                </c:pt>
                <c:pt idx="2306">
                  <c:v>186.83554362999999</c:v>
                </c:pt>
                <c:pt idx="2307">
                  <c:v>187.43227284</c:v>
                </c:pt>
                <c:pt idx="2308">
                  <c:v>187.01747227999999</c:v>
                </c:pt>
                <c:pt idx="2309">
                  <c:v>186.71341645999999</c:v>
                </c:pt>
                <c:pt idx="2310">
                  <c:v>186.89448666000001</c:v>
                </c:pt>
                <c:pt idx="2311">
                  <c:v>186.38858096999999</c:v>
                </c:pt>
                <c:pt idx="2312">
                  <c:v>187.25824595</c:v>
                </c:pt>
                <c:pt idx="2313">
                  <c:v>186.25396323999999</c:v>
                </c:pt>
                <c:pt idx="2314">
                  <c:v>187.54840637999999</c:v>
                </c:pt>
                <c:pt idx="2315">
                  <c:v>185.52116144999999</c:v>
                </c:pt>
                <c:pt idx="2316">
                  <c:v>186.90091430000001</c:v>
                </c:pt>
                <c:pt idx="2317">
                  <c:v>187.01804905</c:v>
                </c:pt>
                <c:pt idx="2318">
                  <c:v>186.05165407000001</c:v>
                </c:pt>
                <c:pt idx="2319">
                  <c:v>186.71521662000001</c:v>
                </c:pt>
                <c:pt idx="2320">
                  <c:v>188.25363234</c:v>
                </c:pt>
                <c:pt idx="2321">
                  <c:v>187.78708531999999</c:v>
                </c:pt>
                <c:pt idx="2322">
                  <c:v>187.02324813000001</c:v>
                </c:pt>
                <c:pt idx="2323">
                  <c:v>186.69045668000001</c:v>
                </c:pt>
                <c:pt idx="2324">
                  <c:v>185.7100974</c:v>
                </c:pt>
                <c:pt idx="2325">
                  <c:v>186.94487312999999</c:v>
                </c:pt>
                <c:pt idx="2326">
                  <c:v>186.77982578999999</c:v>
                </c:pt>
                <c:pt idx="2327">
                  <c:v>186.26025289</c:v>
                </c:pt>
                <c:pt idx="2328">
                  <c:v>186.43177175</c:v>
                </c:pt>
                <c:pt idx="2329">
                  <c:v>186.84665609999999</c:v>
                </c:pt>
                <c:pt idx="2330">
                  <c:v>187.32928061000001</c:v>
                </c:pt>
                <c:pt idx="2331">
                  <c:v>186.26082518000001</c:v>
                </c:pt>
                <c:pt idx="2332">
                  <c:v>186.28204518000001</c:v>
                </c:pt>
                <c:pt idx="2333">
                  <c:v>186.2698005</c:v>
                </c:pt>
                <c:pt idx="2334">
                  <c:v>186.83278071999999</c:v>
                </c:pt>
                <c:pt idx="2335">
                  <c:v>186.44236635999999</c:v>
                </c:pt>
                <c:pt idx="2336">
                  <c:v>187.49087309999999</c:v>
                </c:pt>
                <c:pt idx="2337">
                  <c:v>186.32568642000001</c:v>
                </c:pt>
                <c:pt idx="2338">
                  <c:v>186.94328894</c:v>
                </c:pt>
                <c:pt idx="2339">
                  <c:v>186.86519926</c:v>
                </c:pt>
                <c:pt idx="2340">
                  <c:v>187.21780183999999</c:v>
                </c:pt>
                <c:pt idx="2341">
                  <c:v>187.45305107999999</c:v>
                </c:pt>
                <c:pt idx="2342">
                  <c:v>185.08739252999999</c:v>
                </c:pt>
                <c:pt idx="2343">
                  <c:v>186.07978073999999</c:v>
                </c:pt>
                <c:pt idx="2344">
                  <c:v>185.00287531000001</c:v>
                </c:pt>
                <c:pt idx="2345">
                  <c:v>186.24505006999999</c:v>
                </c:pt>
                <c:pt idx="2346">
                  <c:v>185.93098534999999</c:v>
                </c:pt>
                <c:pt idx="2347">
                  <c:v>187.76807765999999</c:v>
                </c:pt>
                <c:pt idx="2348">
                  <c:v>186.06240177000001</c:v>
                </c:pt>
                <c:pt idx="2349">
                  <c:v>186.06506644999999</c:v>
                </c:pt>
                <c:pt idx="2350">
                  <c:v>185.46444381000001</c:v>
                </c:pt>
                <c:pt idx="2351">
                  <c:v>186.93044692999999</c:v>
                </c:pt>
                <c:pt idx="2352">
                  <c:v>187.33668014</c:v>
                </c:pt>
                <c:pt idx="2353">
                  <c:v>186.25453693</c:v>
                </c:pt>
                <c:pt idx="2354">
                  <c:v>187.69901833</c:v>
                </c:pt>
                <c:pt idx="2355">
                  <c:v>185.20657921</c:v>
                </c:pt>
                <c:pt idx="2356">
                  <c:v>185.47470147999999</c:v>
                </c:pt>
                <c:pt idx="2357">
                  <c:v>186.45250143000001</c:v>
                </c:pt>
                <c:pt idx="2358">
                  <c:v>187.46826389</c:v>
                </c:pt>
                <c:pt idx="2359">
                  <c:v>186.60215622999999</c:v>
                </c:pt>
                <c:pt idx="2360">
                  <c:v>186.53621605000001</c:v>
                </c:pt>
                <c:pt idx="2361">
                  <c:v>186.7351314</c:v>
                </c:pt>
                <c:pt idx="2362">
                  <c:v>186.54211576</c:v>
                </c:pt>
                <c:pt idx="2363">
                  <c:v>186.88676437000001</c:v>
                </c:pt>
                <c:pt idx="2364">
                  <c:v>187.19713492</c:v>
                </c:pt>
                <c:pt idx="2365">
                  <c:v>185.82880517000001</c:v>
                </c:pt>
                <c:pt idx="2366">
                  <c:v>187.04370076000001</c:v>
                </c:pt>
                <c:pt idx="2367">
                  <c:v>186.77872669999999</c:v>
                </c:pt>
                <c:pt idx="2368">
                  <c:v>187.71216047999999</c:v>
                </c:pt>
                <c:pt idx="2369">
                  <c:v>187.60929390999999</c:v>
                </c:pt>
                <c:pt idx="2370">
                  <c:v>187.37278702</c:v>
                </c:pt>
                <c:pt idx="2371">
                  <c:v>185.76060011000001</c:v>
                </c:pt>
                <c:pt idx="2372">
                  <c:v>187.06535869999999</c:v>
                </c:pt>
                <c:pt idx="2373">
                  <c:v>185.91451487</c:v>
                </c:pt>
                <c:pt idx="2374">
                  <c:v>187.45004674</c:v>
                </c:pt>
                <c:pt idx="2375">
                  <c:v>187.55282496999999</c:v>
                </c:pt>
                <c:pt idx="2376">
                  <c:v>188.0093617</c:v>
                </c:pt>
                <c:pt idx="2377">
                  <c:v>186.39938203</c:v>
                </c:pt>
                <c:pt idx="2378">
                  <c:v>185.32373267</c:v>
                </c:pt>
                <c:pt idx="2379">
                  <c:v>186.73499344999999</c:v>
                </c:pt>
                <c:pt idx="2380">
                  <c:v>186.15136570999999</c:v>
                </c:pt>
                <c:pt idx="2381">
                  <c:v>185.35060203</c:v>
                </c:pt>
                <c:pt idx="2382">
                  <c:v>185.93974093</c:v>
                </c:pt>
                <c:pt idx="2383">
                  <c:v>186.07153131000001</c:v>
                </c:pt>
                <c:pt idx="2384">
                  <c:v>185.29037821</c:v>
                </c:pt>
                <c:pt idx="2385">
                  <c:v>185.9392052</c:v>
                </c:pt>
                <c:pt idx="2386">
                  <c:v>185.80460642</c:v>
                </c:pt>
                <c:pt idx="2387">
                  <c:v>186.83010643</c:v>
                </c:pt>
                <c:pt idx="2388">
                  <c:v>185.75625006000001</c:v>
                </c:pt>
                <c:pt idx="2389">
                  <c:v>185.63597852000001</c:v>
                </c:pt>
                <c:pt idx="2390">
                  <c:v>186.10695179999999</c:v>
                </c:pt>
                <c:pt idx="2391">
                  <c:v>187.03168095000001</c:v>
                </c:pt>
                <c:pt idx="2392">
                  <c:v>185.9304424</c:v>
                </c:pt>
                <c:pt idx="2393">
                  <c:v>186.10553582</c:v>
                </c:pt>
                <c:pt idx="2394">
                  <c:v>186.38871022000001</c:v>
                </c:pt>
                <c:pt idx="2395">
                  <c:v>186.26252144</c:v>
                </c:pt>
                <c:pt idx="2396">
                  <c:v>186.88024371</c:v>
                </c:pt>
                <c:pt idx="2397">
                  <c:v>187.00571312</c:v>
                </c:pt>
                <c:pt idx="2398">
                  <c:v>185.65807502999999</c:v>
                </c:pt>
                <c:pt idx="2399">
                  <c:v>185.20143049999999</c:v>
                </c:pt>
                <c:pt idx="2400">
                  <c:v>187.02396576999999</c:v>
                </c:pt>
                <c:pt idx="2401">
                  <c:v>184.75695679</c:v>
                </c:pt>
                <c:pt idx="2402">
                  <c:v>186.70088539</c:v>
                </c:pt>
                <c:pt idx="2403">
                  <c:v>186.70766286</c:v>
                </c:pt>
                <c:pt idx="2404">
                  <c:v>186.55136182999999</c:v>
                </c:pt>
                <c:pt idx="2405">
                  <c:v>186.71467186999999</c:v>
                </c:pt>
                <c:pt idx="2406">
                  <c:v>186.02605828</c:v>
                </c:pt>
                <c:pt idx="2407">
                  <c:v>187.08258158999999</c:v>
                </c:pt>
                <c:pt idx="2408">
                  <c:v>186.43779412999999</c:v>
                </c:pt>
                <c:pt idx="2409">
                  <c:v>185.85513022000001</c:v>
                </c:pt>
                <c:pt idx="2410">
                  <c:v>187.58710891999999</c:v>
                </c:pt>
                <c:pt idx="2411">
                  <c:v>186.11612704999999</c:v>
                </c:pt>
                <c:pt idx="2412">
                  <c:v>187.02624062000001</c:v>
                </c:pt>
                <c:pt idx="2413">
                  <c:v>186.60250844999999</c:v>
                </c:pt>
                <c:pt idx="2414">
                  <c:v>185.00771646999999</c:v>
                </c:pt>
                <c:pt idx="2415">
                  <c:v>186.33333411000001</c:v>
                </c:pt>
                <c:pt idx="2416">
                  <c:v>186.71376222000001</c:v>
                </c:pt>
                <c:pt idx="2417">
                  <c:v>187.54885515999999</c:v>
                </c:pt>
                <c:pt idx="2418">
                  <c:v>187.34690463000001</c:v>
                </c:pt>
                <c:pt idx="2419">
                  <c:v>186.06577775</c:v>
                </c:pt>
                <c:pt idx="2420">
                  <c:v>185.27436441</c:v>
                </c:pt>
                <c:pt idx="2421">
                  <c:v>185.28098062999999</c:v>
                </c:pt>
                <c:pt idx="2422">
                  <c:v>185.12344045</c:v>
                </c:pt>
                <c:pt idx="2423">
                  <c:v>186.57629073999999</c:v>
                </c:pt>
                <c:pt idx="2424">
                  <c:v>186.41500959000001</c:v>
                </c:pt>
                <c:pt idx="2425">
                  <c:v>186.41398065000001</c:v>
                </c:pt>
                <c:pt idx="2426">
                  <c:v>184.87732711999999</c:v>
                </c:pt>
                <c:pt idx="2427">
                  <c:v>185.7925722</c:v>
                </c:pt>
                <c:pt idx="2428">
                  <c:v>183.81226839000001</c:v>
                </c:pt>
                <c:pt idx="2429">
                  <c:v>186.10286790999999</c:v>
                </c:pt>
                <c:pt idx="2430">
                  <c:v>187.47106446999999</c:v>
                </c:pt>
                <c:pt idx="2431">
                  <c:v>185.73688607</c:v>
                </c:pt>
                <c:pt idx="2432">
                  <c:v>186.913059</c:v>
                </c:pt>
                <c:pt idx="2433">
                  <c:v>185.49597946</c:v>
                </c:pt>
                <c:pt idx="2434">
                  <c:v>186.77063845999999</c:v>
                </c:pt>
                <c:pt idx="2435">
                  <c:v>186.70244277</c:v>
                </c:pt>
                <c:pt idx="2436">
                  <c:v>187.10722095</c:v>
                </c:pt>
                <c:pt idx="2437">
                  <c:v>185.92960454999999</c:v>
                </c:pt>
                <c:pt idx="2438">
                  <c:v>186.41468798</c:v>
                </c:pt>
                <c:pt idx="2439">
                  <c:v>184.95569628999999</c:v>
                </c:pt>
                <c:pt idx="2440">
                  <c:v>186.18166069</c:v>
                </c:pt>
                <c:pt idx="2441">
                  <c:v>187.75044498</c:v>
                </c:pt>
                <c:pt idx="2442">
                  <c:v>188.05841097999999</c:v>
                </c:pt>
                <c:pt idx="2443">
                  <c:v>186.24861202</c:v>
                </c:pt>
                <c:pt idx="2444">
                  <c:v>186.53195113999999</c:v>
                </c:pt>
                <c:pt idx="2445">
                  <c:v>185.15652739999999</c:v>
                </c:pt>
                <c:pt idx="2446">
                  <c:v>185.92193624999999</c:v>
                </c:pt>
                <c:pt idx="2447">
                  <c:v>184.86830670000001</c:v>
                </c:pt>
                <c:pt idx="2448">
                  <c:v>185.49403537000001</c:v>
                </c:pt>
                <c:pt idx="2449">
                  <c:v>185.94370133000001</c:v>
                </c:pt>
                <c:pt idx="2450">
                  <c:v>185.03347669999999</c:v>
                </c:pt>
                <c:pt idx="2451">
                  <c:v>187.13310981999999</c:v>
                </c:pt>
                <c:pt idx="2452">
                  <c:v>185.33451209</c:v>
                </c:pt>
                <c:pt idx="2453">
                  <c:v>186.38824991999999</c:v>
                </c:pt>
                <c:pt idx="2454">
                  <c:v>185.00727458</c:v>
                </c:pt>
                <c:pt idx="2455">
                  <c:v>185.33413661</c:v>
                </c:pt>
                <c:pt idx="2456">
                  <c:v>186.07204816000001</c:v>
                </c:pt>
                <c:pt idx="2457">
                  <c:v>185.04223802999999</c:v>
                </c:pt>
                <c:pt idx="2458">
                  <c:v>186.75000578000001</c:v>
                </c:pt>
                <c:pt idx="2459">
                  <c:v>186.90957811999999</c:v>
                </c:pt>
                <c:pt idx="2460">
                  <c:v>184.96152670999999</c:v>
                </c:pt>
                <c:pt idx="2461">
                  <c:v>185.12342959</c:v>
                </c:pt>
                <c:pt idx="2462">
                  <c:v>186.41651069</c:v>
                </c:pt>
                <c:pt idx="2463">
                  <c:v>186.55583641999999</c:v>
                </c:pt>
                <c:pt idx="2464">
                  <c:v>185.45288785</c:v>
                </c:pt>
                <c:pt idx="2465">
                  <c:v>186.66167146000001</c:v>
                </c:pt>
                <c:pt idx="2466">
                  <c:v>185.34714761000001</c:v>
                </c:pt>
                <c:pt idx="2467">
                  <c:v>186.4108932</c:v>
                </c:pt>
                <c:pt idx="2468">
                  <c:v>185.50994746000001</c:v>
                </c:pt>
                <c:pt idx="2469">
                  <c:v>185.60169952000001</c:v>
                </c:pt>
                <c:pt idx="2470">
                  <c:v>185.59558860999999</c:v>
                </c:pt>
                <c:pt idx="2471">
                  <c:v>184.42823075000001</c:v>
                </c:pt>
                <c:pt idx="2472">
                  <c:v>185.57607859000001</c:v>
                </c:pt>
                <c:pt idx="2473">
                  <c:v>185.91992865</c:v>
                </c:pt>
                <c:pt idx="2474">
                  <c:v>186.42416623</c:v>
                </c:pt>
                <c:pt idx="2475">
                  <c:v>186.36652860000001</c:v>
                </c:pt>
                <c:pt idx="2476">
                  <c:v>185.80664174</c:v>
                </c:pt>
                <c:pt idx="2477">
                  <c:v>185.62552882</c:v>
                </c:pt>
                <c:pt idx="2478">
                  <c:v>186.38812275999999</c:v>
                </c:pt>
                <c:pt idx="2479">
                  <c:v>185.21053635999999</c:v>
                </c:pt>
                <c:pt idx="2480">
                  <c:v>184.72987620000001</c:v>
                </c:pt>
                <c:pt idx="2481">
                  <c:v>185.98048886999999</c:v>
                </c:pt>
                <c:pt idx="2482">
                  <c:v>186.54680981000001</c:v>
                </c:pt>
                <c:pt idx="2483">
                  <c:v>186.84838637999999</c:v>
                </c:pt>
                <c:pt idx="2484">
                  <c:v>186.19750768</c:v>
                </c:pt>
                <c:pt idx="2485">
                  <c:v>185.17856137999999</c:v>
                </c:pt>
                <c:pt idx="2486">
                  <c:v>185.79380932000001</c:v>
                </c:pt>
                <c:pt idx="2487">
                  <c:v>185.66034472000001</c:v>
                </c:pt>
                <c:pt idx="2488">
                  <c:v>184.83808662000001</c:v>
                </c:pt>
                <c:pt idx="2489">
                  <c:v>184.51266136999999</c:v>
                </c:pt>
                <c:pt idx="2490">
                  <c:v>184.20793709</c:v>
                </c:pt>
                <c:pt idx="2491">
                  <c:v>185.41971710999999</c:v>
                </c:pt>
                <c:pt idx="2492">
                  <c:v>186.10214963000001</c:v>
                </c:pt>
                <c:pt idx="2493">
                  <c:v>185.74927084999999</c:v>
                </c:pt>
                <c:pt idx="2494">
                  <c:v>184.85330461000001</c:v>
                </c:pt>
                <c:pt idx="2495">
                  <c:v>186.03875909999999</c:v>
                </c:pt>
                <c:pt idx="2496">
                  <c:v>184.09353931000001</c:v>
                </c:pt>
                <c:pt idx="2497">
                  <c:v>184.86680508000001</c:v>
                </c:pt>
                <c:pt idx="2498">
                  <c:v>185.26006852</c:v>
                </c:pt>
                <c:pt idx="2499">
                  <c:v>185.96919582999999</c:v>
                </c:pt>
                <c:pt idx="2500">
                  <c:v>185.2097747</c:v>
                </c:pt>
                <c:pt idx="2501">
                  <c:v>186.22270531000001</c:v>
                </c:pt>
                <c:pt idx="2502">
                  <c:v>186.36400295999999</c:v>
                </c:pt>
                <c:pt idx="2503">
                  <c:v>185.50443507</c:v>
                </c:pt>
                <c:pt idx="2504">
                  <c:v>185.43813599000001</c:v>
                </c:pt>
                <c:pt idx="2505">
                  <c:v>184.45125630000001</c:v>
                </c:pt>
                <c:pt idx="2506">
                  <c:v>185.68570990000001</c:v>
                </c:pt>
                <c:pt idx="2507">
                  <c:v>184.05522151</c:v>
                </c:pt>
                <c:pt idx="2508">
                  <c:v>187.36560410000001</c:v>
                </c:pt>
                <c:pt idx="2509">
                  <c:v>186.07646793999999</c:v>
                </c:pt>
                <c:pt idx="2510">
                  <c:v>184.83500667000001</c:v>
                </c:pt>
                <c:pt idx="2511">
                  <c:v>185.28788668000001</c:v>
                </c:pt>
                <c:pt idx="2512">
                  <c:v>186.40394472</c:v>
                </c:pt>
                <c:pt idx="2513">
                  <c:v>183.76232200000001</c:v>
                </c:pt>
                <c:pt idx="2514">
                  <c:v>185.59296524999999</c:v>
                </c:pt>
                <c:pt idx="2515">
                  <c:v>184.35327896000001</c:v>
                </c:pt>
                <c:pt idx="2516">
                  <c:v>185.63110227999999</c:v>
                </c:pt>
                <c:pt idx="2517">
                  <c:v>186.86909913</c:v>
                </c:pt>
                <c:pt idx="2518">
                  <c:v>185.89056145000001</c:v>
                </c:pt>
                <c:pt idx="2519">
                  <c:v>186.12980365000001</c:v>
                </c:pt>
                <c:pt idx="2520">
                  <c:v>184.66122340999999</c:v>
                </c:pt>
                <c:pt idx="2521">
                  <c:v>184.99088494</c:v>
                </c:pt>
                <c:pt idx="2522">
                  <c:v>185.46504415999999</c:v>
                </c:pt>
                <c:pt idx="2523">
                  <c:v>185.45559202000001</c:v>
                </c:pt>
                <c:pt idx="2524">
                  <c:v>186.21341720999999</c:v>
                </c:pt>
                <c:pt idx="2525">
                  <c:v>184.33009894</c:v>
                </c:pt>
                <c:pt idx="2526">
                  <c:v>184.81848461999999</c:v>
                </c:pt>
                <c:pt idx="2527">
                  <c:v>186.53465324999999</c:v>
                </c:pt>
                <c:pt idx="2528">
                  <c:v>186.20243177</c:v>
                </c:pt>
                <c:pt idx="2529">
                  <c:v>186.64760760999999</c:v>
                </c:pt>
                <c:pt idx="2530">
                  <c:v>185.41581281000001</c:v>
                </c:pt>
                <c:pt idx="2531">
                  <c:v>186.24186476</c:v>
                </c:pt>
                <c:pt idx="2532">
                  <c:v>186.11565332000001</c:v>
                </c:pt>
                <c:pt idx="2533">
                  <c:v>187.62054946000001</c:v>
                </c:pt>
                <c:pt idx="2534">
                  <c:v>186.75987248999999</c:v>
                </c:pt>
                <c:pt idx="2535">
                  <c:v>186.40000359999999</c:v>
                </c:pt>
                <c:pt idx="2536">
                  <c:v>184.52660584</c:v>
                </c:pt>
                <c:pt idx="2537">
                  <c:v>184.17455498000001</c:v>
                </c:pt>
                <c:pt idx="2538">
                  <c:v>185.78268808999999</c:v>
                </c:pt>
                <c:pt idx="2539">
                  <c:v>185.11114276999999</c:v>
                </c:pt>
                <c:pt idx="2540">
                  <c:v>185.81024453000001</c:v>
                </c:pt>
                <c:pt idx="2541">
                  <c:v>185.43496375000001</c:v>
                </c:pt>
                <c:pt idx="2542">
                  <c:v>185.81787363999999</c:v>
                </c:pt>
                <c:pt idx="2543">
                  <c:v>185.07640212999999</c:v>
                </c:pt>
                <c:pt idx="2544">
                  <c:v>184.1920025</c:v>
                </c:pt>
                <c:pt idx="2545">
                  <c:v>185.42015139</c:v>
                </c:pt>
                <c:pt idx="2546">
                  <c:v>185.92537107000001</c:v>
                </c:pt>
                <c:pt idx="2547">
                  <c:v>184.86220175</c:v>
                </c:pt>
                <c:pt idx="2548">
                  <c:v>184.96814497</c:v>
                </c:pt>
                <c:pt idx="2549">
                  <c:v>185.65321463000001</c:v>
                </c:pt>
                <c:pt idx="2550">
                  <c:v>185.43671875999999</c:v>
                </c:pt>
                <c:pt idx="2551">
                  <c:v>185.42655239999999</c:v>
                </c:pt>
                <c:pt idx="2552">
                  <c:v>185.70690565000001</c:v>
                </c:pt>
                <c:pt idx="2553">
                  <c:v>185.30897662999999</c:v>
                </c:pt>
                <c:pt idx="2554">
                  <c:v>185.17564443000001</c:v>
                </c:pt>
                <c:pt idx="2555">
                  <c:v>186.08457920000001</c:v>
                </c:pt>
                <c:pt idx="2556">
                  <c:v>184.84720297000001</c:v>
                </c:pt>
                <c:pt idx="2557">
                  <c:v>185.80673621</c:v>
                </c:pt>
                <c:pt idx="2558">
                  <c:v>184.97152714000001</c:v>
                </c:pt>
                <c:pt idx="2559">
                  <c:v>185.15678339999999</c:v>
                </c:pt>
                <c:pt idx="2560">
                  <c:v>184.9472648</c:v>
                </c:pt>
                <c:pt idx="2561">
                  <c:v>185.34659250999999</c:v>
                </c:pt>
                <c:pt idx="2562">
                  <c:v>183.91384525999999</c:v>
                </c:pt>
                <c:pt idx="2563">
                  <c:v>184.86055069</c:v>
                </c:pt>
                <c:pt idx="2564">
                  <c:v>184.99633322</c:v>
                </c:pt>
                <c:pt idx="2565">
                  <c:v>184.88578501000001</c:v>
                </c:pt>
                <c:pt idx="2566">
                  <c:v>185.49085643999999</c:v>
                </c:pt>
                <c:pt idx="2567">
                  <c:v>185.29183354</c:v>
                </c:pt>
                <c:pt idx="2568">
                  <c:v>184.85094806000001</c:v>
                </c:pt>
                <c:pt idx="2569">
                  <c:v>185.23827027999999</c:v>
                </c:pt>
                <c:pt idx="2570">
                  <c:v>186.37224141999999</c:v>
                </c:pt>
                <c:pt idx="2571">
                  <c:v>184.70944639999999</c:v>
                </c:pt>
                <c:pt idx="2572">
                  <c:v>184.33405464000001</c:v>
                </c:pt>
                <c:pt idx="2573">
                  <c:v>185.1740528</c:v>
                </c:pt>
                <c:pt idx="2574">
                  <c:v>184.18988325000001</c:v>
                </c:pt>
                <c:pt idx="2575">
                  <c:v>183.87420209000001</c:v>
                </c:pt>
                <c:pt idx="2576">
                  <c:v>183.45391319999999</c:v>
                </c:pt>
                <c:pt idx="2577">
                  <c:v>184.51960324999999</c:v>
                </c:pt>
                <c:pt idx="2578">
                  <c:v>184.54545694999999</c:v>
                </c:pt>
                <c:pt idx="2579">
                  <c:v>183.29966825</c:v>
                </c:pt>
                <c:pt idx="2580">
                  <c:v>184.19888889999999</c:v>
                </c:pt>
                <c:pt idx="2581">
                  <c:v>184.45506172</c:v>
                </c:pt>
                <c:pt idx="2582">
                  <c:v>182.84508919999999</c:v>
                </c:pt>
                <c:pt idx="2583">
                  <c:v>183.64405803</c:v>
                </c:pt>
                <c:pt idx="2584">
                  <c:v>184.39810965000001</c:v>
                </c:pt>
                <c:pt idx="2585">
                  <c:v>184.20456293000001</c:v>
                </c:pt>
                <c:pt idx="2586">
                  <c:v>185.01581836</c:v>
                </c:pt>
                <c:pt idx="2587">
                  <c:v>184.21601172000001</c:v>
                </c:pt>
                <c:pt idx="2588">
                  <c:v>182.84725207</c:v>
                </c:pt>
                <c:pt idx="2589">
                  <c:v>184.28399689</c:v>
                </c:pt>
                <c:pt idx="2590">
                  <c:v>183.31094300999999</c:v>
                </c:pt>
                <c:pt idx="2591">
                  <c:v>183.3963234</c:v>
                </c:pt>
                <c:pt idx="2592">
                  <c:v>183.33362514000001</c:v>
                </c:pt>
                <c:pt idx="2593">
                  <c:v>181.79903179999999</c:v>
                </c:pt>
                <c:pt idx="2594">
                  <c:v>184.48914274000001</c:v>
                </c:pt>
                <c:pt idx="2595">
                  <c:v>183.43580718999999</c:v>
                </c:pt>
                <c:pt idx="2596">
                  <c:v>184.35085018999999</c:v>
                </c:pt>
                <c:pt idx="2597">
                  <c:v>184.26928009</c:v>
                </c:pt>
                <c:pt idx="2598">
                  <c:v>183.87917537999999</c:v>
                </c:pt>
                <c:pt idx="2599">
                  <c:v>182.80052615</c:v>
                </c:pt>
                <c:pt idx="2600">
                  <c:v>184.21151748</c:v>
                </c:pt>
                <c:pt idx="2601">
                  <c:v>183.2554136</c:v>
                </c:pt>
                <c:pt idx="2602">
                  <c:v>183.57801158000001</c:v>
                </c:pt>
                <c:pt idx="2603">
                  <c:v>183.64932615000001</c:v>
                </c:pt>
                <c:pt idx="2604">
                  <c:v>183.25293665000001</c:v>
                </c:pt>
                <c:pt idx="2605">
                  <c:v>184.81724521999999</c:v>
                </c:pt>
                <c:pt idx="2606">
                  <c:v>183.14537561</c:v>
                </c:pt>
                <c:pt idx="2607">
                  <c:v>183.55662591999999</c:v>
                </c:pt>
                <c:pt idx="2608">
                  <c:v>184.57606236000001</c:v>
                </c:pt>
                <c:pt idx="2609">
                  <c:v>184.48377927999999</c:v>
                </c:pt>
                <c:pt idx="2610">
                  <c:v>182.26939888999999</c:v>
                </c:pt>
                <c:pt idx="2611">
                  <c:v>182.77551699</c:v>
                </c:pt>
                <c:pt idx="2612">
                  <c:v>184.23649054000001</c:v>
                </c:pt>
                <c:pt idx="2613">
                  <c:v>184.97980695000001</c:v>
                </c:pt>
                <c:pt idx="2614">
                  <c:v>183.78950918000001</c:v>
                </c:pt>
                <c:pt idx="2615">
                  <c:v>183.10496501</c:v>
                </c:pt>
                <c:pt idx="2616">
                  <c:v>183.12041024000001</c:v>
                </c:pt>
                <c:pt idx="2617">
                  <c:v>184.08537917000001</c:v>
                </c:pt>
                <c:pt idx="2618">
                  <c:v>182.89532831</c:v>
                </c:pt>
                <c:pt idx="2619">
                  <c:v>185.29673878</c:v>
                </c:pt>
                <c:pt idx="2620">
                  <c:v>182.36473072999999</c:v>
                </c:pt>
                <c:pt idx="2621">
                  <c:v>184.37143293</c:v>
                </c:pt>
                <c:pt idx="2622">
                  <c:v>183.16699234000001</c:v>
                </c:pt>
                <c:pt idx="2623">
                  <c:v>183.59617888</c:v>
                </c:pt>
                <c:pt idx="2624">
                  <c:v>183.17584142000001</c:v>
                </c:pt>
                <c:pt idx="2625">
                  <c:v>183.40619728999999</c:v>
                </c:pt>
                <c:pt idx="2626">
                  <c:v>184.21925614</c:v>
                </c:pt>
                <c:pt idx="2627">
                  <c:v>183.94060110000001</c:v>
                </c:pt>
                <c:pt idx="2628">
                  <c:v>185.35621481000001</c:v>
                </c:pt>
                <c:pt idx="2629">
                  <c:v>183.60867311999999</c:v>
                </c:pt>
                <c:pt idx="2630">
                  <c:v>184.12087833000001</c:v>
                </c:pt>
                <c:pt idx="2631">
                  <c:v>184.10350276</c:v>
                </c:pt>
                <c:pt idx="2632">
                  <c:v>183.52885774000001</c:v>
                </c:pt>
                <c:pt idx="2633">
                  <c:v>183.4971898</c:v>
                </c:pt>
                <c:pt idx="2634">
                  <c:v>182.49292993</c:v>
                </c:pt>
                <c:pt idx="2635">
                  <c:v>184.34242297</c:v>
                </c:pt>
                <c:pt idx="2636">
                  <c:v>182.51730137999999</c:v>
                </c:pt>
                <c:pt idx="2637">
                  <c:v>182.75846465999999</c:v>
                </c:pt>
                <c:pt idx="2638">
                  <c:v>183.56128783</c:v>
                </c:pt>
                <c:pt idx="2639">
                  <c:v>183.57796395</c:v>
                </c:pt>
                <c:pt idx="2640">
                  <c:v>182.58346069000001</c:v>
                </c:pt>
                <c:pt idx="2641">
                  <c:v>183.75234936999999</c:v>
                </c:pt>
                <c:pt idx="2642">
                  <c:v>183.79953806</c:v>
                </c:pt>
                <c:pt idx="2643">
                  <c:v>185.14524485000001</c:v>
                </c:pt>
                <c:pt idx="2644">
                  <c:v>184.14518164</c:v>
                </c:pt>
                <c:pt idx="2645">
                  <c:v>184.10179715999999</c:v>
                </c:pt>
                <c:pt idx="2646">
                  <c:v>182.28977247</c:v>
                </c:pt>
                <c:pt idx="2647">
                  <c:v>183.52058794999999</c:v>
                </c:pt>
                <c:pt idx="2648">
                  <c:v>184.30768216999999</c:v>
                </c:pt>
                <c:pt idx="2649">
                  <c:v>184.10790806</c:v>
                </c:pt>
                <c:pt idx="2650">
                  <c:v>182.96079176999999</c:v>
                </c:pt>
                <c:pt idx="2651">
                  <c:v>183.99377353</c:v>
                </c:pt>
                <c:pt idx="2652">
                  <c:v>184.65738970000001</c:v>
                </c:pt>
                <c:pt idx="2653">
                  <c:v>184.05396569000001</c:v>
                </c:pt>
                <c:pt idx="2654">
                  <c:v>185.12607993</c:v>
                </c:pt>
                <c:pt idx="2655">
                  <c:v>183.24389477</c:v>
                </c:pt>
                <c:pt idx="2656">
                  <c:v>184.94422947999999</c:v>
                </c:pt>
                <c:pt idx="2657">
                  <c:v>184.39988740999999</c:v>
                </c:pt>
                <c:pt idx="2658">
                  <c:v>182.57783511</c:v>
                </c:pt>
                <c:pt idx="2659">
                  <c:v>182.81789437</c:v>
                </c:pt>
                <c:pt idx="2660">
                  <c:v>183.57678068000001</c:v>
                </c:pt>
                <c:pt idx="2661">
                  <c:v>185.03190985000001</c:v>
                </c:pt>
                <c:pt idx="2662">
                  <c:v>183.70559004</c:v>
                </c:pt>
                <c:pt idx="2663">
                  <c:v>183.20263646999999</c:v>
                </c:pt>
                <c:pt idx="2664">
                  <c:v>183.54797070999999</c:v>
                </c:pt>
                <c:pt idx="2665">
                  <c:v>183.15034392999999</c:v>
                </c:pt>
                <c:pt idx="2666">
                  <c:v>184.82693202999999</c:v>
                </c:pt>
                <c:pt idx="2667">
                  <c:v>185.01919581000001</c:v>
                </c:pt>
                <c:pt idx="2668">
                  <c:v>182.51745159999999</c:v>
                </c:pt>
                <c:pt idx="2669">
                  <c:v>183.88318128</c:v>
                </c:pt>
                <c:pt idx="2670">
                  <c:v>184.24922437999999</c:v>
                </c:pt>
                <c:pt idx="2671">
                  <c:v>185.02190224</c:v>
                </c:pt>
                <c:pt idx="2672">
                  <c:v>183.64303978000001</c:v>
                </c:pt>
                <c:pt idx="2673">
                  <c:v>183.75680077999999</c:v>
                </c:pt>
                <c:pt idx="2674">
                  <c:v>183.72115664</c:v>
                </c:pt>
                <c:pt idx="2675">
                  <c:v>183.78188896</c:v>
                </c:pt>
                <c:pt idx="2676">
                  <c:v>183.33015890999999</c:v>
                </c:pt>
                <c:pt idx="2677">
                  <c:v>184.49521942999999</c:v>
                </c:pt>
                <c:pt idx="2678">
                  <c:v>183.56771316000001</c:v>
                </c:pt>
                <c:pt idx="2679">
                  <c:v>184.22761441</c:v>
                </c:pt>
                <c:pt idx="2680">
                  <c:v>184.04462153</c:v>
                </c:pt>
                <c:pt idx="2681">
                  <c:v>184.29814697</c:v>
                </c:pt>
                <c:pt idx="2682">
                  <c:v>184.03138862</c:v>
                </c:pt>
                <c:pt idx="2683">
                  <c:v>184.36515058000001</c:v>
                </c:pt>
                <c:pt idx="2684">
                  <c:v>182.09622157000001</c:v>
                </c:pt>
                <c:pt idx="2685">
                  <c:v>182.98043920000001</c:v>
                </c:pt>
                <c:pt idx="2686">
                  <c:v>184.14516399999999</c:v>
                </c:pt>
                <c:pt idx="2687">
                  <c:v>184.82574799</c:v>
                </c:pt>
                <c:pt idx="2688">
                  <c:v>183.90653072000001</c:v>
                </c:pt>
                <c:pt idx="2689">
                  <c:v>184.40762325</c:v>
                </c:pt>
                <c:pt idx="2690">
                  <c:v>184.22101863</c:v>
                </c:pt>
                <c:pt idx="2691">
                  <c:v>183.67146099000001</c:v>
                </c:pt>
                <c:pt idx="2692">
                  <c:v>182.62501090999999</c:v>
                </c:pt>
                <c:pt idx="2693">
                  <c:v>183.17870546</c:v>
                </c:pt>
                <c:pt idx="2694">
                  <c:v>182.73767029999999</c:v>
                </c:pt>
                <c:pt idx="2695">
                  <c:v>182.96919482000001</c:v>
                </c:pt>
                <c:pt idx="2696">
                  <c:v>183.64521429000001</c:v>
                </c:pt>
                <c:pt idx="2697">
                  <c:v>184.07896309</c:v>
                </c:pt>
                <c:pt idx="2698">
                  <c:v>185.45528779</c:v>
                </c:pt>
                <c:pt idx="2699">
                  <c:v>182.83939921000001</c:v>
                </c:pt>
                <c:pt idx="2700">
                  <c:v>183.91750626999999</c:v>
                </c:pt>
                <c:pt idx="2701">
                  <c:v>183.93647766000001</c:v>
                </c:pt>
                <c:pt idx="2702">
                  <c:v>183.90562596000001</c:v>
                </c:pt>
                <c:pt idx="2703">
                  <c:v>183.88106299</c:v>
                </c:pt>
                <c:pt idx="2704">
                  <c:v>183.89157549000001</c:v>
                </c:pt>
                <c:pt idx="2705">
                  <c:v>183.61881181000001</c:v>
                </c:pt>
                <c:pt idx="2706">
                  <c:v>183.05107239</c:v>
                </c:pt>
                <c:pt idx="2707">
                  <c:v>183.01414794999999</c:v>
                </c:pt>
                <c:pt idx="2708">
                  <c:v>183.68275503000001</c:v>
                </c:pt>
                <c:pt idx="2709">
                  <c:v>183.44130978999999</c:v>
                </c:pt>
                <c:pt idx="2710">
                  <c:v>184.19632969</c:v>
                </c:pt>
                <c:pt idx="2711">
                  <c:v>185.29255748</c:v>
                </c:pt>
                <c:pt idx="2712">
                  <c:v>184.40116137999999</c:v>
                </c:pt>
                <c:pt idx="2713">
                  <c:v>182.46809306</c:v>
                </c:pt>
                <c:pt idx="2714">
                  <c:v>182.53334989000001</c:v>
                </c:pt>
                <c:pt idx="2715">
                  <c:v>184.49481953</c:v>
                </c:pt>
                <c:pt idx="2716">
                  <c:v>184.81939933999999</c:v>
                </c:pt>
                <c:pt idx="2717">
                  <c:v>183.41349944999999</c:v>
                </c:pt>
                <c:pt idx="2718">
                  <c:v>184.50580409</c:v>
                </c:pt>
                <c:pt idx="2719">
                  <c:v>183.02475439</c:v>
                </c:pt>
                <c:pt idx="2720">
                  <c:v>183.76455666999999</c:v>
                </c:pt>
                <c:pt idx="2721">
                  <c:v>184.53033392</c:v>
                </c:pt>
                <c:pt idx="2722">
                  <c:v>183.7965839</c:v>
                </c:pt>
                <c:pt idx="2723">
                  <c:v>183.45626143999999</c:v>
                </c:pt>
                <c:pt idx="2724">
                  <c:v>183.22379931</c:v>
                </c:pt>
                <c:pt idx="2725">
                  <c:v>183.11051380000001</c:v>
                </c:pt>
                <c:pt idx="2726">
                  <c:v>184.23524714000001</c:v>
                </c:pt>
                <c:pt idx="2727">
                  <c:v>183.25530781000001</c:v>
                </c:pt>
                <c:pt idx="2728">
                  <c:v>182.41733723999999</c:v>
                </c:pt>
                <c:pt idx="2729">
                  <c:v>185.46444724</c:v>
                </c:pt>
                <c:pt idx="2730">
                  <c:v>183.92634878000001</c:v>
                </c:pt>
                <c:pt idx="2731">
                  <c:v>184.43759421999999</c:v>
                </c:pt>
                <c:pt idx="2732">
                  <c:v>184.38905036</c:v>
                </c:pt>
                <c:pt idx="2733">
                  <c:v>184.40346991999999</c:v>
                </c:pt>
                <c:pt idx="2734">
                  <c:v>184.25378051000001</c:v>
                </c:pt>
                <c:pt idx="2735">
                  <c:v>183.92990105999999</c:v>
                </c:pt>
                <c:pt idx="2736">
                  <c:v>184.10434124</c:v>
                </c:pt>
                <c:pt idx="2737">
                  <c:v>183.74120839</c:v>
                </c:pt>
                <c:pt idx="2738">
                  <c:v>184.52399097</c:v>
                </c:pt>
                <c:pt idx="2739">
                  <c:v>183.01920035000001</c:v>
                </c:pt>
                <c:pt idx="2740">
                  <c:v>184.56823151</c:v>
                </c:pt>
                <c:pt idx="2741">
                  <c:v>183.79196773999999</c:v>
                </c:pt>
                <c:pt idx="2742">
                  <c:v>183.95275706999999</c:v>
                </c:pt>
                <c:pt idx="2743">
                  <c:v>184.86762766999999</c:v>
                </c:pt>
                <c:pt idx="2744">
                  <c:v>183.16748325</c:v>
                </c:pt>
                <c:pt idx="2745">
                  <c:v>183.7817158</c:v>
                </c:pt>
                <c:pt idx="2746">
                  <c:v>182.97447421999999</c:v>
                </c:pt>
                <c:pt idx="2747">
                  <c:v>183.23226696</c:v>
                </c:pt>
                <c:pt idx="2748">
                  <c:v>185.14383678999999</c:v>
                </c:pt>
                <c:pt idx="2749">
                  <c:v>183.75519044000001</c:v>
                </c:pt>
                <c:pt idx="2750">
                  <c:v>183.15943712999999</c:v>
                </c:pt>
                <c:pt idx="2751">
                  <c:v>183.44425784000001</c:v>
                </c:pt>
                <c:pt idx="2752">
                  <c:v>182.96159803</c:v>
                </c:pt>
                <c:pt idx="2753">
                  <c:v>183.30647798000001</c:v>
                </c:pt>
                <c:pt idx="2754">
                  <c:v>183.40743756000001</c:v>
                </c:pt>
                <c:pt idx="2755">
                  <c:v>182.72755033000001</c:v>
                </c:pt>
                <c:pt idx="2756">
                  <c:v>183.94145573</c:v>
                </c:pt>
                <c:pt idx="2757">
                  <c:v>183.52321884</c:v>
                </c:pt>
                <c:pt idx="2758">
                  <c:v>184.0557781</c:v>
                </c:pt>
                <c:pt idx="2759">
                  <c:v>183.95542452999999</c:v>
                </c:pt>
                <c:pt idx="2760">
                  <c:v>185.26959679000001</c:v>
                </c:pt>
                <c:pt idx="2761">
                  <c:v>184.26238616000001</c:v>
                </c:pt>
                <c:pt idx="2762">
                  <c:v>185.22373504000001</c:v>
                </c:pt>
                <c:pt idx="2763">
                  <c:v>182.56926028999999</c:v>
                </c:pt>
                <c:pt idx="2764">
                  <c:v>183.33041234999999</c:v>
                </c:pt>
                <c:pt idx="2765">
                  <c:v>183.24313875000001</c:v>
                </c:pt>
                <c:pt idx="2766">
                  <c:v>184.40621716000001</c:v>
                </c:pt>
                <c:pt idx="2767">
                  <c:v>183.09303817</c:v>
                </c:pt>
                <c:pt idx="2768">
                  <c:v>184.39279107999999</c:v>
                </c:pt>
                <c:pt idx="2769">
                  <c:v>183.24966648</c:v>
                </c:pt>
                <c:pt idx="2770">
                  <c:v>184.00386831</c:v>
                </c:pt>
                <c:pt idx="2771">
                  <c:v>184.35611403999999</c:v>
                </c:pt>
                <c:pt idx="2772">
                  <c:v>184.41597028999999</c:v>
                </c:pt>
                <c:pt idx="2773">
                  <c:v>183.76770321000001</c:v>
                </c:pt>
                <c:pt idx="2774">
                  <c:v>184.26862756</c:v>
                </c:pt>
                <c:pt idx="2775">
                  <c:v>183.12739214000001</c:v>
                </c:pt>
                <c:pt idx="2776">
                  <c:v>184.42554196</c:v>
                </c:pt>
                <c:pt idx="2777">
                  <c:v>183.12456280999999</c:v>
                </c:pt>
                <c:pt idx="2778">
                  <c:v>184.35298707000001</c:v>
                </c:pt>
                <c:pt idx="2779">
                  <c:v>182.54118811000001</c:v>
                </c:pt>
                <c:pt idx="2780">
                  <c:v>184.39699461999999</c:v>
                </c:pt>
                <c:pt idx="2781">
                  <c:v>184.54619421999999</c:v>
                </c:pt>
                <c:pt idx="2782">
                  <c:v>184.70204471</c:v>
                </c:pt>
                <c:pt idx="2783">
                  <c:v>184.04918842999999</c:v>
                </c:pt>
                <c:pt idx="2784">
                  <c:v>184.54673041000001</c:v>
                </c:pt>
                <c:pt idx="2785">
                  <c:v>183.16140705000001</c:v>
                </c:pt>
                <c:pt idx="2786">
                  <c:v>185.04946265999999</c:v>
                </c:pt>
                <c:pt idx="2787">
                  <c:v>183.19393638</c:v>
                </c:pt>
                <c:pt idx="2788">
                  <c:v>184.40483516</c:v>
                </c:pt>
                <c:pt idx="2789">
                  <c:v>184.02512019</c:v>
                </c:pt>
                <c:pt idx="2790">
                  <c:v>183.54086609999999</c:v>
                </c:pt>
                <c:pt idx="2791">
                  <c:v>183.49309396000001</c:v>
                </c:pt>
                <c:pt idx="2792">
                  <c:v>183.62081899</c:v>
                </c:pt>
                <c:pt idx="2793">
                  <c:v>184.70236002999999</c:v>
                </c:pt>
                <c:pt idx="2794">
                  <c:v>184.65358584000001</c:v>
                </c:pt>
                <c:pt idx="2795">
                  <c:v>183.44768875</c:v>
                </c:pt>
                <c:pt idx="2796">
                  <c:v>184.53939151</c:v>
                </c:pt>
                <c:pt idx="2797">
                  <c:v>183.28977422</c:v>
                </c:pt>
                <c:pt idx="2798">
                  <c:v>182.98787759999999</c:v>
                </c:pt>
                <c:pt idx="2799">
                  <c:v>184.72781135</c:v>
                </c:pt>
                <c:pt idx="2800">
                  <c:v>183.78089176</c:v>
                </c:pt>
                <c:pt idx="2801">
                  <c:v>184.82929229000001</c:v>
                </c:pt>
                <c:pt idx="2802">
                  <c:v>183.60178615999999</c:v>
                </c:pt>
                <c:pt idx="2803">
                  <c:v>183.66185519999999</c:v>
                </c:pt>
                <c:pt idx="2804">
                  <c:v>184.67920469000001</c:v>
                </c:pt>
                <c:pt idx="2805">
                  <c:v>182.94337285</c:v>
                </c:pt>
                <c:pt idx="2806">
                  <c:v>184.86290217999999</c:v>
                </c:pt>
                <c:pt idx="2807">
                  <c:v>184.52831053</c:v>
                </c:pt>
                <c:pt idx="2808">
                  <c:v>184.88957959000001</c:v>
                </c:pt>
                <c:pt idx="2809">
                  <c:v>184.68234437000001</c:v>
                </c:pt>
                <c:pt idx="2810">
                  <c:v>184.54948471</c:v>
                </c:pt>
                <c:pt idx="2811">
                  <c:v>183.50804138000001</c:v>
                </c:pt>
                <c:pt idx="2812">
                  <c:v>183.53180424999999</c:v>
                </c:pt>
                <c:pt idx="2813">
                  <c:v>184.70439755999999</c:v>
                </c:pt>
                <c:pt idx="2814">
                  <c:v>183.37158273</c:v>
                </c:pt>
                <c:pt idx="2815">
                  <c:v>183.27638064000001</c:v>
                </c:pt>
                <c:pt idx="2816">
                  <c:v>184.9695782</c:v>
                </c:pt>
                <c:pt idx="2817">
                  <c:v>183.23615509999999</c:v>
                </c:pt>
                <c:pt idx="2818">
                  <c:v>183.487865</c:v>
                </c:pt>
                <c:pt idx="2819">
                  <c:v>183.18532694000001</c:v>
                </c:pt>
                <c:pt idx="2820">
                  <c:v>183.07862718000001</c:v>
                </c:pt>
                <c:pt idx="2821">
                  <c:v>183.1741002</c:v>
                </c:pt>
                <c:pt idx="2822">
                  <c:v>184.57986808999999</c:v>
                </c:pt>
                <c:pt idx="2823">
                  <c:v>184.09179017</c:v>
                </c:pt>
                <c:pt idx="2824">
                  <c:v>183.02542962000001</c:v>
                </c:pt>
                <c:pt idx="2825">
                  <c:v>184.02564749000001</c:v>
                </c:pt>
                <c:pt idx="2826">
                  <c:v>184.64458422999999</c:v>
                </c:pt>
                <c:pt idx="2827">
                  <c:v>183.59989614</c:v>
                </c:pt>
                <c:pt idx="2828">
                  <c:v>183.65464333</c:v>
                </c:pt>
                <c:pt idx="2829">
                  <c:v>183.62511462000001</c:v>
                </c:pt>
                <c:pt idx="2830">
                  <c:v>183.52543781</c:v>
                </c:pt>
                <c:pt idx="2831">
                  <c:v>183.57826976999999</c:v>
                </c:pt>
                <c:pt idx="2832">
                  <c:v>183.13809995</c:v>
                </c:pt>
                <c:pt idx="2833">
                  <c:v>183.3277464</c:v>
                </c:pt>
                <c:pt idx="2834">
                  <c:v>183.56989677999999</c:v>
                </c:pt>
                <c:pt idx="2835">
                  <c:v>183.21338807999999</c:v>
                </c:pt>
                <c:pt idx="2836">
                  <c:v>183.89717444999999</c:v>
                </c:pt>
                <c:pt idx="2837">
                  <c:v>182.55341605000001</c:v>
                </c:pt>
                <c:pt idx="2838">
                  <c:v>184.23225522000001</c:v>
                </c:pt>
                <c:pt idx="2839">
                  <c:v>183.93007470000001</c:v>
                </c:pt>
                <c:pt idx="2840">
                  <c:v>183.51491035000001</c:v>
                </c:pt>
                <c:pt idx="2841">
                  <c:v>182.84364554999999</c:v>
                </c:pt>
                <c:pt idx="2842">
                  <c:v>184.98391061999999</c:v>
                </c:pt>
                <c:pt idx="2843">
                  <c:v>184.98838412000001</c:v>
                </c:pt>
                <c:pt idx="2844">
                  <c:v>183.58592195</c:v>
                </c:pt>
                <c:pt idx="2845">
                  <c:v>184.04880864</c:v>
                </c:pt>
                <c:pt idx="2846">
                  <c:v>184.80048085000001</c:v>
                </c:pt>
                <c:pt idx="2847">
                  <c:v>182.85450076000001</c:v>
                </c:pt>
                <c:pt idx="2848">
                  <c:v>184.53576487999999</c:v>
                </c:pt>
                <c:pt idx="2849">
                  <c:v>183.96901224000001</c:v>
                </c:pt>
                <c:pt idx="2850">
                  <c:v>183.12932121</c:v>
                </c:pt>
                <c:pt idx="2851">
                  <c:v>183.79757721999999</c:v>
                </c:pt>
                <c:pt idx="2852">
                  <c:v>183.33831746000001</c:v>
                </c:pt>
                <c:pt idx="2853">
                  <c:v>183.42807843</c:v>
                </c:pt>
                <c:pt idx="2854">
                  <c:v>182.43952382000001</c:v>
                </c:pt>
                <c:pt idx="2855">
                  <c:v>183.34317181</c:v>
                </c:pt>
                <c:pt idx="2856">
                  <c:v>183.42388575000001</c:v>
                </c:pt>
                <c:pt idx="2857">
                  <c:v>185.18203303999999</c:v>
                </c:pt>
                <c:pt idx="2858">
                  <c:v>183.39905909000001</c:v>
                </c:pt>
                <c:pt idx="2859">
                  <c:v>183.92723475</c:v>
                </c:pt>
                <c:pt idx="2860">
                  <c:v>183.90230179</c:v>
                </c:pt>
                <c:pt idx="2861">
                  <c:v>183.76692102000001</c:v>
                </c:pt>
                <c:pt idx="2862">
                  <c:v>185.08191694999999</c:v>
                </c:pt>
                <c:pt idx="2863">
                  <c:v>184.52416138000001</c:v>
                </c:pt>
                <c:pt idx="2864">
                  <c:v>184.40989938999999</c:v>
                </c:pt>
                <c:pt idx="2865">
                  <c:v>182.82592776000001</c:v>
                </c:pt>
                <c:pt idx="2866">
                  <c:v>184.26188479999999</c:v>
                </c:pt>
                <c:pt idx="2867">
                  <c:v>183.37250664000001</c:v>
                </c:pt>
                <c:pt idx="2868">
                  <c:v>182.90919724</c:v>
                </c:pt>
                <c:pt idx="2869">
                  <c:v>183.65726018000001</c:v>
                </c:pt>
                <c:pt idx="2870">
                  <c:v>184.98901301999999</c:v>
                </c:pt>
                <c:pt idx="2871">
                  <c:v>185.04642267</c:v>
                </c:pt>
                <c:pt idx="2872">
                  <c:v>184.37476941</c:v>
                </c:pt>
                <c:pt idx="2873">
                  <c:v>184.76694314</c:v>
                </c:pt>
                <c:pt idx="2874">
                  <c:v>182.70887427</c:v>
                </c:pt>
                <c:pt idx="2875">
                  <c:v>183.83629581</c:v>
                </c:pt>
                <c:pt idx="2876">
                  <c:v>183.76728598</c:v>
                </c:pt>
                <c:pt idx="2877">
                  <c:v>185.16055467999999</c:v>
                </c:pt>
                <c:pt idx="2878">
                  <c:v>182.83011765000001</c:v>
                </c:pt>
                <c:pt idx="2879">
                  <c:v>184.34745728999999</c:v>
                </c:pt>
                <c:pt idx="2880">
                  <c:v>184.15257091000001</c:v>
                </c:pt>
                <c:pt idx="2881">
                  <c:v>185.42944664000001</c:v>
                </c:pt>
                <c:pt idx="2882">
                  <c:v>183.75806709</c:v>
                </c:pt>
                <c:pt idx="2883">
                  <c:v>184.06445167999999</c:v>
                </c:pt>
                <c:pt idx="2884">
                  <c:v>183.46208691000001</c:v>
                </c:pt>
                <c:pt idx="2885">
                  <c:v>183.64562931</c:v>
                </c:pt>
                <c:pt idx="2886">
                  <c:v>182.50448462</c:v>
                </c:pt>
                <c:pt idx="2887">
                  <c:v>183.08725774000001</c:v>
                </c:pt>
                <c:pt idx="2888">
                  <c:v>182.80464907999999</c:v>
                </c:pt>
                <c:pt idx="2889">
                  <c:v>183.90791662999999</c:v>
                </c:pt>
                <c:pt idx="2890">
                  <c:v>183.86491397</c:v>
                </c:pt>
                <c:pt idx="2891">
                  <c:v>183.51830414</c:v>
                </c:pt>
                <c:pt idx="2892">
                  <c:v>184.44171851999999</c:v>
                </c:pt>
                <c:pt idx="2893">
                  <c:v>183.7702798</c:v>
                </c:pt>
                <c:pt idx="2894">
                  <c:v>182.69063245000001</c:v>
                </c:pt>
                <c:pt idx="2895">
                  <c:v>183.52797243000001</c:v>
                </c:pt>
                <c:pt idx="2896">
                  <c:v>185.13804769000001</c:v>
                </c:pt>
                <c:pt idx="2897">
                  <c:v>183.47074172000001</c:v>
                </c:pt>
                <c:pt idx="2898">
                  <c:v>182.36669592999999</c:v>
                </c:pt>
                <c:pt idx="2899">
                  <c:v>183.57366988999999</c:v>
                </c:pt>
                <c:pt idx="2900">
                  <c:v>184.71882092999999</c:v>
                </c:pt>
                <c:pt idx="2901">
                  <c:v>183.11065678</c:v>
                </c:pt>
                <c:pt idx="2902">
                  <c:v>184.37686744999999</c:v>
                </c:pt>
                <c:pt idx="2903">
                  <c:v>184.16510857</c:v>
                </c:pt>
                <c:pt idx="2904">
                  <c:v>182.52490699000001</c:v>
                </c:pt>
                <c:pt idx="2905">
                  <c:v>183.59600108999999</c:v>
                </c:pt>
                <c:pt idx="2906">
                  <c:v>183.08050936999999</c:v>
                </c:pt>
                <c:pt idx="2907">
                  <c:v>185.3297748</c:v>
                </c:pt>
                <c:pt idx="2908">
                  <c:v>182.83026269999999</c:v>
                </c:pt>
                <c:pt idx="2909">
                  <c:v>183.86335007</c:v>
                </c:pt>
                <c:pt idx="2910">
                  <c:v>184.56369996000001</c:v>
                </c:pt>
                <c:pt idx="2911">
                  <c:v>183.93012734000001</c:v>
                </c:pt>
                <c:pt idx="2912">
                  <c:v>183.53055921999999</c:v>
                </c:pt>
                <c:pt idx="2913">
                  <c:v>182.73829714999999</c:v>
                </c:pt>
                <c:pt idx="2914">
                  <c:v>184.18928973000001</c:v>
                </c:pt>
                <c:pt idx="2915">
                  <c:v>183.24644294999999</c:v>
                </c:pt>
                <c:pt idx="2916">
                  <c:v>181.88342556999999</c:v>
                </c:pt>
                <c:pt idx="2917">
                  <c:v>183.03080059000001</c:v>
                </c:pt>
                <c:pt idx="2918">
                  <c:v>184.37333004000001</c:v>
                </c:pt>
                <c:pt idx="2919">
                  <c:v>182.57627778</c:v>
                </c:pt>
                <c:pt idx="2920">
                  <c:v>184.18457524999999</c:v>
                </c:pt>
                <c:pt idx="2921">
                  <c:v>183.55926002000001</c:v>
                </c:pt>
                <c:pt idx="2922">
                  <c:v>182.63758382</c:v>
                </c:pt>
                <c:pt idx="2923">
                  <c:v>184.45644325999999</c:v>
                </c:pt>
                <c:pt idx="2924">
                  <c:v>184.51136521999999</c:v>
                </c:pt>
                <c:pt idx="2925">
                  <c:v>184.38147103</c:v>
                </c:pt>
                <c:pt idx="2926">
                  <c:v>183.30439769</c:v>
                </c:pt>
                <c:pt idx="2927">
                  <c:v>184.2259794</c:v>
                </c:pt>
                <c:pt idx="2928">
                  <c:v>183.87779040999999</c:v>
                </c:pt>
                <c:pt idx="2929">
                  <c:v>184.46588023000001</c:v>
                </c:pt>
                <c:pt idx="2930">
                  <c:v>182.99457118000001</c:v>
                </c:pt>
                <c:pt idx="2931">
                  <c:v>182.96238077000001</c:v>
                </c:pt>
                <c:pt idx="2932">
                  <c:v>182.6725213</c:v>
                </c:pt>
                <c:pt idx="2933">
                  <c:v>183.80669404</c:v>
                </c:pt>
                <c:pt idx="2934">
                  <c:v>184.69946249</c:v>
                </c:pt>
                <c:pt idx="2935">
                  <c:v>183.90318794000001</c:v>
                </c:pt>
                <c:pt idx="2936">
                  <c:v>183.26483576000001</c:v>
                </c:pt>
                <c:pt idx="2937">
                  <c:v>183.7827533</c:v>
                </c:pt>
                <c:pt idx="2938">
                  <c:v>183.09294356000001</c:v>
                </c:pt>
                <c:pt idx="2939">
                  <c:v>182.84372863999999</c:v>
                </c:pt>
                <c:pt idx="2940">
                  <c:v>183.23186519999999</c:v>
                </c:pt>
                <c:pt idx="2941">
                  <c:v>182.96199551999999</c:v>
                </c:pt>
                <c:pt idx="2942">
                  <c:v>184.27446867</c:v>
                </c:pt>
                <c:pt idx="2943">
                  <c:v>183.55193496000001</c:v>
                </c:pt>
                <c:pt idx="2944">
                  <c:v>182.86349200000001</c:v>
                </c:pt>
                <c:pt idx="2945">
                  <c:v>184.0763307</c:v>
                </c:pt>
                <c:pt idx="2946">
                  <c:v>183.24491259000001</c:v>
                </c:pt>
                <c:pt idx="2947">
                  <c:v>183.16318977</c:v>
                </c:pt>
                <c:pt idx="2948">
                  <c:v>183.90940287000001</c:v>
                </c:pt>
                <c:pt idx="2949">
                  <c:v>183.42265871000001</c:v>
                </c:pt>
                <c:pt idx="2950">
                  <c:v>183.58141488000001</c:v>
                </c:pt>
                <c:pt idx="2951">
                  <c:v>182.96549622000001</c:v>
                </c:pt>
                <c:pt idx="2952">
                  <c:v>183.87576139999999</c:v>
                </c:pt>
                <c:pt idx="2953">
                  <c:v>182.48789765000001</c:v>
                </c:pt>
                <c:pt idx="2954">
                  <c:v>182.64407181000001</c:v>
                </c:pt>
                <c:pt idx="2955">
                  <c:v>183.57315979000001</c:v>
                </c:pt>
                <c:pt idx="2956">
                  <c:v>182.82761357999999</c:v>
                </c:pt>
                <c:pt idx="2957">
                  <c:v>182.45329097999999</c:v>
                </c:pt>
                <c:pt idx="2958">
                  <c:v>183.75763133000001</c:v>
                </c:pt>
                <c:pt idx="2959">
                  <c:v>182.49309029</c:v>
                </c:pt>
                <c:pt idx="2960">
                  <c:v>184.2950625</c:v>
                </c:pt>
                <c:pt idx="2961">
                  <c:v>182.83639905999999</c:v>
                </c:pt>
                <c:pt idx="2962">
                  <c:v>182.99630544999999</c:v>
                </c:pt>
                <c:pt idx="2963">
                  <c:v>182.59730859999999</c:v>
                </c:pt>
                <c:pt idx="2964">
                  <c:v>183.29884709000001</c:v>
                </c:pt>
                <c:pt idx="2965">
                  <c:v>183.01597280999999</c:v>
                </c:pt>
                <c:pt idx="2966">
                  <c:v>183.88773122000001</c:v>
                </c:pt>
                <c:pt idx="2967">
                  <c:v>183.6661646</c:v>
                </c:pt>
                <c:pt idx="2968">
                  <c:v>184.31322466</c:v>
                </c:pt>
                <c:pt idx="2969">
                  <c:v>183.59792028999999</c:v>
                </c:pt>
                <c:pt idx="2970">
                  <c:v>184.73079637999999</c:v>
                </c:pt>
                <c:pt idx="2971">
                  <c:v>183.74010709999999</c:v>
                </c:pt>
                <c:pt idx="2972">
                  <c:v>184.08348416000001</c:v>
                </c:pt>
                <c:pt idx="2973">
                  <c:v>184.51400404</c:v>
                </c:pt>
                <c:pt idx="2974">
                  <c:v>184.18061222</c:v>
                </c:pt>
                <c:pt idx="2975">
                  <c:v>184.36860555000001</c:v>
                </c:pt>
                <c:pt idx="2976">
                  <c:v>183.80766550999999</c:v>
                </c:pt>
                <c:pt idx="2977">
                  <c:v>183.11938323000001</c:v>
                </c:pt>
                <c:pt idx="2978">
                  <c:v>185.27077123000001</c:v>
                </c:pt>
                <c:pt idx="2979">
                  <c:v>184.23964975999999</c:v>
                </c:pt>
                <c:pt idx="2980">
                  <c:v>186.05720742</c:v>
                </c:pt>
                <c:pt idx="2981">
                  <c:v>184.30216522000001</c:v>
                </c:pt>
                <c:pt idx="2982">
                  <c:v>184.72708222</c:v>
                </c:pt>
                <c:pt idx="2983">
                  <c:v>185.26364445999999</c:v>
                </c:pt>
                <c:pt idx="2984">
                  <c:v>184.18565211000001</c:v>
                </c:pt>
                <c:pt idx="2985">
                  <c:v>184.55070218</c:v>
                </c:pt>
                <c:pt idx="2986">
                  <c:v>185.15222265</c:v>
                </c:pt>
                <c:pt idx="2987">
                  <c:v>185.88785501999999</c:v>
                </c:pt>
                <c:pt idx="2988">
                  <c:v>185.43320979999999</c:v>
                </c:pt>
                <c:pt idx="2989">
                  <c:v>186.22201612999999</c:v>
                </c:pt>
                <c:pt idx="2990">
                  <c:v>187.65123174999999</c:v>
                </c:pt>
                <c:pt idx="2991">
                  <c:v>186.88916139</c:v>
                </c:pt>
                <c:pt idx="2992">
                  <c:v>188.07690081999999</c:v>
                </c:pt>
                <c:pt idx="2993">
                  <c:v>187.12151749</c:v>
                </c:pt>
                <c:pt idx="2994">
                  <c:v>187.74742355000001</c:v>
                </c:pt>
                <c:pt idx="2995">
                  <c:v>188.28080016999999</c:v>
                </c:pt>
                <c:pt idx="2996">
                  <c:v>192.14232960000001</c:v>
                </c:pt>
                <c:pt idx="2997">
                  <c:v>192.57655844999999</c:v>
                </c:pt>
                <c:pt idx="2998">
                  <c:v>197.68160395999999</c:v>
                </c:pt>
                <c:pt idx="2999">
                  <c:v>198.14001187</c:v>
                </c:pt>
                <c:pt idx="3000">
                  <c:v>197.49142732000001</c:v>
                </c:pt>
                <c:pt idx="3001">
                  <c:v>198.09938742</c:v>
                </c:pt>
                <c:pt idx="3002">
                  <c:v>199.83603323</c:v>
                </c:pt>
                <c:pt idx="3003">
                  <c:v>197.54651575</c:v>
                </c:pt>
                <c:pt idx="3004">
                  <c:v>198.39542104</c:v>
                </c:pt>
                <c:pt idx="3005">
                  <c:v>198.16953029999999</c:v>
                </c:pt>
                <c:pt idx="3006">
                  <c:v>197.37735692999999</c:v>
                </c:pt>
                <c:pt idx="3007">
                  <c:v>198.91402285999999</c:v>
                </c:pt>
                <c:pt idx="3008">
                  <c:v>168.88923057</c:v>
                </c:pt>
                <c:pt idx="3009">
                  <c:v>162.90463291</c:v>
                </c:pt>
                <c:pt idx="3010">
                  <c:v>162.54129506000001</c:v>
                </c:pt>
                <c:pt idx="3011">
                  <c:v>162.15840083000001</c:v>
                </c:pt>
                <c:pt idx="3012">
                  <c:v>162.84554317000001</c:v>
                </c:pt>
                <c:pt idx="3013">
                  <c:v>163.10781698</c:v>
                </c:pt>
                <c:pt idx="3014">
                  <c:v>162.28899447000001</c:v>
                </c:pt>
                <c:pt idx="3015">
                  <c:v>164.69045376</c:v>
                </c:pt>
                <c:pt idx="3016">
                  <c:v>165.10953265000001</c:v>
                </c:pt>
                <c:pt idx="3017">
                  <c:v>168.43204660999999</c:v>
                </c:pt>
                <c:pt idx="3018">
                  <c:v>170.94711096</c:v>
                </c:pt>
                <c:pt idx="3019">
                  <c:v>178.10940313</c:v>
                </c:pt>
                <c:pt idx="3020">
                  <c:v>183.21518448</c:v>
                </c:pt>
                <c:pt idx="3021">
                  <c:v>186.74182200999999</c:v>
                </c:pt>
                <c:pt idx="3022">
                  <c:v>190.52063053000001</c:v>
                </c:pt>
                <c:pt idx="3023">
                  <c:v>190.84577293000001</c:v>
                </c:pt>
                <c:pt idx="3024">
                  <c:v>189.10329056</c:v>
                </c:pt>
                <c:pt idx="3025">
                  <c:v>189.69442426000001</c:v>
                </c:pt>
                <c:pt idx="3026">
                  <c:v>189.28003229000001</c:v>
                </c:pt>
                <c:pt idx="3027">
                  <c:v>190.87710306</c:v>
                </c:pt>
                <c:pt idx="3028">
                  <c:v>188.62761463000001</c:v>
                </c:pt>
                <c:pt idx="3029">
                  <c:v>190.69037578000001</c:v>
                </c:pt>
                <c:pt idx="3030">
                  <c:v>189.58387449</c:v>
                </c:pt>
                <c:pt idx="3031">
                  <c:v>190.22794035999999</c:v>
                </c:pt>
                <c:pt idx="3032">
                  <c:v>161.83656277</c:v>
                </c:pt>
                <c:pt idx="3033">
                  <c:v>159.5952508</c:v>
                </c:pt>
                <c:pt idx="3034">
                  <c:v>158.82604685000001</c:v>
                </c:pt>
                <c:pt idx="3035">
                  <c:v>160.08985064000001</c:v>
                </c:pt>
                <c:pt idx="3036">
                  <c:v>159.01572664</c:v>
                </c:pt>
                <c:pt idx="3037">
                  <c:v>160.54079064000001</c:v>
                </c:pt>
                <c:pt idx="3038">
                  <c:v>160.74230598</c:v>
                </c:pt>
                <c:pt idx="3039">
                  <c:v>160.22790689000001</c:v>
                </c:pt>
                <c:pt idx="3040">
                  <c:v>161.03259664999999</c:v>
                </c:pt>
                <c:pt idx="3041">
                  <c:v>163.65504619999999</c:v>
                </c:pt>
                <c:pt idx="3042">
                  <c:v>165.05449829</c:v>
                </c:pt>
                <c:pt idx="3043">
                  <c:v>174.80411942999999</c:v>
                </c:pt>
                <c:pt idx="3044">
                  <c:v>179.92622406000001</c:v>
                </c:pt>
                <c:pt idx="3045">
                  <c:v>182.04931875</c:v>
                </c:pt>
                <c:pt idx="3046">
                  <c:v>187.48221491999999</c:v>
                </c:pt>
                <c:pt idx="3047">
                  <c:v>187.0521473</c:v>
                </c:pt>
                <c:pt idx="3048">
                  <c:v>188.77841178</c:v>
                </c:pt>
                <c:pt idx="3049">
                  <c:v>188.27848451</c:v>
                </c:pt>
                <c:pt idx="3050">
                  <c:v>188.38453397000001</c:v>
                </c:pt>
                <c:pt idx="3051">
                  <c:v>178.51149267</c:v>
                </c:pt>
                <c:pt idx="3052">
                  <c:v>158.44639719</c:v>
                </c:pt>
                <c:pt idx="3053">
                  <c:v>159.66401296999999</c:v>
                </c:pt>
                <c:pt idx="3054">
                  <c:v>159.16147655</c:v>
                </c:pt>
                <c:pt idx="3055">
                  <c:v>160.07457590999999</c:v>
                </c:pt>
                <c:pt idx="3056">
                  <c:v>161.21915498999999</c:v>
                </c:pt>
                <c:pt idx="3057">
                  <c:v>160.27842371</c:v>
                </c:pt>
                <c:pt idx="3058">
                  <c:v>159.46825494999999</c:v>
                </c:pt>
                <c:pt idx="3059">
                  <c:v>158.70423245999999</c:v>
                </c:pt>
                <c:pt idx="3060">
                  <c:v>159.67755632000001</c:v>
                </c:pt>
                <c:pt idx="3061">
                  <c:v>158.71663204999999</c:v>
                </c:pt>
                <c:pt idx="3062">
                  <c:v>160.05326794999999</c:v>
                </c:pt>
                <c:pt idx="3063">
                  <c:v>158.50086393999999</c:v>
                </c:pt>
                <c:pt idx="3064">
                  <c:v>159.46383112999999</c:v>
                </c:pt>
                <c:pt idx="3065">
                  <c:v>160.25281038</c:v>
                </c:pt>
                <c:pt idx="3066">
                  <c:v>159.29736645</c:v>
                </c:pt>
                <c:pt idx="3067">
                  <c:v>159.49033818999999</c:v>
                </c:pt>
                <c:pt idx="3068">
                  <c:v>157.76377020000001</c:v>
                </c:pt>
                <c:pt idx="3069">
                  <c:v>159.53220390000001</c:v>
                </c:pt>
                <c:pt idx="3070">
                  <c:v>157.76181277000001</c:v>
                </c:pt>
                <c:pt idx="3071">
                  <c:v>157.7490564</c:v>
                </c:pt>
                <c:pt idx="3072">
                  <c:v>158.57191374999999</c:v>
                </c:pt>
                <c:pt idx="3073">
                  <c:v>159.14573867999999</c:v>
                </c:pt>
                <c:pt idx="3074">
                  <c:v>159.64050472</c:v>
                </c:pt>
                <c:pt idx="3075">
                  <c:v>158.19402862000001</c:v>
                </c:pt>
                <c:pt idx="3076">
                  <c:v>159.46654304</c:v>
                </c:pt>
                <c:pt idx="3077">
                  <c:v>157.59090864000001</c:v>
                </c:pt>
                <c:pt idx="3078">
                  <c:v>158.86636922</c:v>
                </c:pt>
                <c:pt idx="3079">
                  <c:v>158.86091905999999</c:v>
                </c:pt>
                <c:pt idx="3080">
                  <c:v>159.13599508999999</c:v>
                </c:pt>
                <c:pt idx="3081">
                  <c:v>158.57358667</c:v>
                </c:pt>
                <c:pt idx="3082">
                  <c:v>157.44708351</c:v>
                </c:pt>
                <c:pt idx="3083">
                  <c:v>158.13651755999999</c:v>
                </c:pt>
                <c:pt idx="3084">
                  <c:v>159.33243322000001</c:v>
                </c:pt>
                <c:pt idx="3085">
                  <c:v>159.40108652999999</c:v>
                </c:pt>
                <c:pt idx="3086">
                  <c:v>158.41474321000001</c:v>
                </c:pt>
                <c:pt idx="3087">
                  <c:v>158.80078646000001</c:v>
                </c:pt>
                <c:pt idx="3088">
                  <c:v>158.70312547</c:v>
                </c:pt>
                <c:pt idx="3089">
                  <c:v>161.12514483999999</c:v>
                </c:pt>
                <c:pt idx="3090">
                  <c:v>159.31148707</c:v>
                </c:pt>
                <c:pt idx="3091">
                  <c:v>159.29650131</c:v>
                </c:pt>
                <c:pt idx="3092">
                  <c:v>158.53225892</c:v>
                </c:pt>
                <c:pt idx="3093">
                  <c:v>160.38679185000001</c:v>
                </c:pt>
                <c:pt idx="3094">
                  <c:v>161.19231461000001</c:v>
                </c:pt>
                <c:pt idx="3095">
                  <c:v>163.15745236000001</c:v>
                </c:pt>
                <c:pt idx="3096">
                  <c:v>163.15162691</c:v>
                </c:pt>
                <c:pt idx="3097">
                  <c:v>165.96738332999999</c:v>
                </c:pt>
                <c:pt idx="3098">
                  <c:v>169.97548971000001</c:v>
                </c:pt>
                <c:pt idx="3099">
                  <c:v>178.84716136</c:v>
                </c:pt>
                <c:pt idx="3100">
                  <c:v>186.67872652</c:v>
                </c:pt>
                <c:pt idx="3101">
                  <c:v>195.19137069999999</c:v>
                </c:pt>
                <c:pt idx="3102">
                  <c:v>207.01189833000001</c:v>
                </c:pt>
                <c:pt idx="3103">
                  <c:v>218.98321224</c:v>
                </c:pt>
                <c:pt idx="3104">
                  <c:v>226.39491876</c:v>
                </c:pt>
                <c:pt idx="3105">
                  <c:v>235.47222712000001</c:v>
                </c:pt>
                <c:pt idx="3106">
                  <c:v>246.65910909999999</c:v>
                </c:pt>
                <c:pt idx="3107">
                  <c:v>253.94158142000001</c:v>
                </c:pt>
                <c:pt idx="3108">
                  <c:v>266.32136530999998</c:v>
                </c:pt>
                <c:pt idx="3109">
                  <c:v>278.61780786999998</c:v>
                </c:pt>
                <c:pt idx="3110">
                  <c:v>291.32427510000002</c:v>
                </c:pt>
                <c:pt idx="3111">
                  <c:v>303.81535663</c:v>
                </c:pt>
                <c:pt idx="3112">
                  <c:v>316.78502380999998</c:v>
                </c:pt>
                <c:pt idx="3113">
                  <c:v>330.28912486000002</c:v>
                </c:pt>
                <c:pt idx="3114">
                  <c:v>343.17347281000002</c:v>
                </c:pt>
                <c:pt idx="3115">
                  <c:v>356.21072821000001</c:v>
                </c:pt>
                <c:pt idx="3116">
                  <c:v>369.21387364999998</c:v>
                </c:pt>
                <c:pt idx="3117">
                  <c:v>381.39227303000001</c:v>
                </c:pt>
                <c:pt idx="3118">
                  <c:v>392.52758585999999</c:v>
                </c:pt>
                <c:pt idx="3119">
                  <c:v>405.83637792000002</c:v>
                </c:pt>
                <c:pt idx="3120">
                  <c:v>418.53731734000002</c:v>
                </c:pt>
                <c:pt idx="3121">
                  <c:v>432.91525876999998</c:v>
                </c:pt>
                <c:pt idx="3122">
                  <c:v>444.75857783999999</c:v>
                </c:pt>
                <c:pt idx="3123">
                  <c:v>458.11649720000003</c:v>
                </c:pt>
                <c:pt idx="3124">
                  <c:v>469.24552732000001</c:v>
                </c:pt>
                <c:pt idx="3125">
                  <c:v>482.53237214000001</c:v>
                </c:pt>
                <c:pt idx="3126">
                  <c:v>493.49086047999998</c:v>
                </c:pt>
                <c:pt idx="3127">
                  <c:v>507.13008834999999</c:v>
                </c:pt>
                <c:pt idx="3128">
                  <c:v>519.18399576000002</c:v>
                </c:pt>
                <c:pt idx="3129">
                  <c:v>529.36790939000002</c:v>
                </c:pt>
                <c:pt idx="3130">
                  <c:v>541.58181694999996</c:v>
                </c:pt>
                <c:pt idx="3131">
                  <c:v>552.41730461999998</c:v>
                </c:pt>
                <c:pt idx="3132">
                  <c:v>565.13221374</c:v>
                </c:pt>
                <c:pt idx="3133">
                  <c:v>575.34422598000003</c:v>
                </c:pt>
                <c:pt idx="3134">
                  <c:v>586.13509334000003</c:v>
                </c:pt>
                <c:pt idx="3135">
                  <c:v>593.84685391999994</c:v>
                </c:pt>
                <c:pt idx="3136">
                  <c:v>606.56193452000002</c:v>
                </c:pt>
                <c:pt idx="3137">
                  <c:v>611.00701751999998</c:v>
                </c:pt>
                <c:pt idx="3138">
                  <c:v>618.68047866999996</c:v>
                </c:pt>
                <c:pt idx="3139">
                  <c:v>624.95165072999998</c:v>
                </c:pt>
                <c:pt idx="3140">
                  <c:v>624.27569326000003</c:v>
                </c:pt>
                <c:pt idx="3141">
                  <c:v>624.25917389000006</c:v>
                </c:pt>
                <c:pt idx="3142">
                  <c:v>624.26664443000004</c:v>
                </c:pt>
                <c:pt idx="3143">
                  <c:v>625.33784022999998</c:v>
                </c:pt>
                <c:pt idx="3144">
                  <c:v>624.14772029999995</c:v>
                </c:pt>
                <c:pt idx="3145">
                  <c:v>622.71862596999995</c:v>
                </c:pt>
                <c:pt idx="3146">
                  <c:v>625.37064834</c:v>
                </c:pt>
                <c:pt idx="3147">
                  <c:v>623.40692948000003</c:v>
                </c:pt>
                <c:pt idx="3148">
                  <c:v>623.89538806999997</c:v>
                </c:pt>
                <c:pt idx="3149">
                  <c:v>622.57406548999995</c:v>
                </c:pt>
                <c:pt idx="3150">
                  <c:v>625.13825562</c:v>
                </c:pt>
                <c:pt idx="3151">
                  <c:v>623.69327229999999</c:v>
                </c:pt>
                <c:pt idx="3152">
                  <c:v>623.89805535999994</c:v>
                </c:pt>
                <c:pt idx="3153">
                  <c:v>624.13480812</c:v>
                </c:pt>
                <c:pt idx="3154">
                  <c:v>622.71666128000004</c:v>
                </c:pt>
                <c:pt idx="3155">
                  <c:v>623.55325541000002</c:v>
                </c:pt>
                <c:pt idx="3156">
                  <c:v>624.31260770999995</c:v>
                </c:pt>
                <c:pt idx="3157">
                  <c:v>621.91451565</c:v>
                </c:pt>
                <c:pt idx="3158">
                  <c:v>622.76789260999999</c:v>
                </c:pt>
                <c:pt idx="3159">
                  <c:v>623.07289017000005</c:v>
                </c:pt>
                <c:pt idx="3160">
                  <c:v>624.92493361000004</c:v>
                </c:pt>
                <c:pt idx="3161">
                  <c:v>624.83631651999997</c:v>
                </c:pt>
                <c:pt idx="3162">
                  <c:v>622.27896463000002</c:v>
                </c:pt>
                <c:pt idx="3163">
                  <c:v>623.59593913000003</c:v>
                </c:pt>
                <c:pt idx="3164">
                  <c:v>624.77436280999996</c:v>
                </c:pt>
                <c:pt idx="3165">
                  <c:v>623.98174136</c:v>
                </c:pt>
                <c:pt idx="3166">
                  <c:v>622.73827817999995</c:v>
                </c:pt>
                <c:pt idx="3167">
                  <c:v>623.46417755000004</c:v>
                </c:pt>
                <c:pt idx="3168">
                  <c:v>624.28225839000004</c:v>
                </c:pt>
                <c:pt idx="3169">
                  <c:v>623.97371432</c:v>
                </c:pt>
                <c:pt idx="3170">
                  <c:v>623.77058989</c:v>
                </c:pt>
                <c:pt idx="3171">
                  <c:v>624.07532116000004</c:v>
                </c:pt>
                <c:pt idx="3172">
                  <c:v>623.81499642999995</c:v>
                </c:pt>
                <c:pt idx="3173">
                  <c:v>623.68075685999997</c:v>
                </c:pt>
                <c:pt idx="3174">
                  <c:v>622.90342391000001</c:v>
                </c:pt>
                <c:pt idx="3175">
                  <c:v>624.04343067000002</c:v>
                </c:pt>
                <c:pt idx="3176">
                  <c:v>623.00236795000001</c:v>
                </c:pt>
                <c:pt idx="3177">
                  <c:v>624.26887568999996</c:v>
                </c:pt>
                <c:pt idx="3178">
                  <c:v>623.20208739999998</c:v>
                </c:pt>
                <c:pt idx="3179">
                  <c:v>623.94100126000001</c:v>
                </c:pt>
                <c:pt idx="3180">
                  <c:v>624.58449182000004</c:v>
                </c:pt>
                <c:pt idx="3181">
                  <c:v>624.76737370000001</c:v>
                </c:pt>
                <c:pt idx="3182">
                  <c:v>622.76290386000005</c:v>
                </c:pt>
                <c:pt idx="3183">
                  <c:v>623.45114363000005</c:v>
                </c:pt>
                <c:pt idx="3184">
                  <c:v>622.00220122999997</c:v>
                </c:pt>
                <c:pt idx="3185">
                  <c:v>623.56060931000002</c:v>
                </c:pt>
                <c:pt idx="3186">
                  <c:v>623.74332528000002</c:v>
                </c:pt>
                <c:pt idx="3187">
                  <c:v>624.40770265000003</c:v>
                </c:pt>
                <c:pt idx="3188">
                  <c:v>623.82812173000002</c:v>
                </c:pt>
                <c:pt idx="3189">
                  <c:v>623.36829086</c:v>
                </c:pt>
                <c:pt idx="3190">
                  <c:v>621.68617088999997</c:v>
                </c:pt>
                <c:pt idx="3191">
                  <c:v>623.89402961999997</c:v>
                </c:pt>
                <c:pt idx="3192">
                  <c:v>624.19895396000004</c:v>
                </c:pt>
                <c:pt idx="3193">
                  <c:v>623.63984903999994</c:v>
                </c:pt>
                <c:pt idx="3194">
                  <c:v>623.32248215000004</c:v>
                </c:pt>
                <c:pt idx="3195">
                  <c:v>622.20032633999995</c:v>
                </c:pt>
                <c:pt idx="3196">
                  <c:v>623.05558813000005</c:v>
                </c:pt>
                <c:pt idx="3197">
                  <c:v>622.24029456999995</c:v>
                </c:pt>
                <c:pt idx="3198">
                  <c:v>623.26365293000003</c:v>
                </c:pt>
                <c:pt idx="3199">
                  <c:v>623.75313928000003</c:v>
                </c:pt>
                <c:pt idx="3200">
                  <c:v>622.39021262000006</c:v>
                </c:pt>
                <c:pt idx="3201">
                  <c:v>622.24515222000002</c:v>
                </c:pt>
                <c:pt idx="3202">
                  <c:v>622.75152217000004</c:v>
                </c:pt>
                <c:pt idx="3203">
                  <c:v>624.31013870000004</c:v>
                </c:pt>
                <c:pt idx="3204">
                  <c:v>622.71429794999995</c:v>
                </c:pt>
                <c:pt idx="3205">
                  <c:v>622.67757943000004</c:v>
                </c:pt>
                <c:pt idx="3206">
                  <c:v>622.73596570999996</c:v>
                </c:pt>
                <c:pt idx="3207">
                  <c:v>622.46545261999995</c:v>
                </c:pt>
                <c:pt idx="3208">
                  <c:v>624.93723944999999</c:v>
                </c:pt>
                <c:pt idx="3209">
                  <c:v>623.08436083000004</c:v>
                </c:pt>
                <c:pt idx="3210">
                  <c:v>621.92397871000003</c:v>
                </c:pt>
                <c:pt idx="3211">
                  <c:v>624.00223953</c:v>
                </c:pt>
                <c:pt idx="3212">
                  <c:v>624.28655321999997</c:v>
                </c:pt>
                <c:pt idx="3213">
                  <c:v>622.41531569999995</c:v>
                </c:pt>
                <c:pt idx="3214">
                  <c:v>623.70735348999995</c:v>
                </c:pt>
                <c:pt idx="3215">
                  <c:v>623.52864933000001</c:v>
                </c:pt>
                <c:pt idx="3216">
                  <c:v>622.95015292000005</c:v>
                </c:pt>
                <c:pt idx="3217">
                  <c:v>624.04381211999998</c:v>
                </c:pt>
                <c:pt idx="3218">
                  <c:v>622.04707017999999</c:v>
                </c:pt>
                <c:pt idx="3219">
                  <c:v>624.58438061000004</c:v>
                </c:pt>
                <c:pt idx="3220">
                  <c:v>622.94642498999997</c:v>
                </c:pt>
                <c:pt idx="3221">
                  <c:v>624.49205132999998</c:v>
                </c:pt>
                <c:pt idx="3222">
                  <c:v>623.36026311000001</c:v>
                </c:pt>
                <c:pt idx="3223">
                  <c:v>622.31665923000003</c:v>
                </c:pt>
                <c:pt idx="3224">
                  <c:v>623.19200333000003</c:v>
                </c:pt>
                <c:pt idx="3225">
                  <c:v>622.52061963000006</c:v>
                </c:pt>
                <c:pt idx="3226">
                  <c:v>623.83692527999995</c:v>
                </c:pt>
                <c:pt idx="3227">
                  <c:v>622.52444959000002</c:v>
                </c:pt>
                <c:pt idx="3228">
                  <c:v>623.70041274000005</c:v>
                </c:pt>
                <c:pt idx="3229">
                  <c:v>624.37047144999997</c:v>
                </c:pt>
                <c:pt idx="3230">
                  <c:v>623.69689849999997</c:v>
                </c:pt>
                <c:pt idx="3231">
                  <c:v>623.49404120999998</c:v>
                </c:pt>
                <c:pt idx="3232">
                  <c:v>623.27512759000001</c:v>
                </c:pt>
                <c:pt idx="3233">
                  <c:v>623.69317985999999</c:v>
                </c:pt>
                <c:pt idx="3234">
                  <c:v>622.87064641999996</c:v>
                </c:pt>
                <c:pt idx="3235">
                  <c:v>623.44321775000003</c:v>
                </c:pt>
                <c:pt idx="3236">
                  <c:v>623.07813073</c:v>
                </c:pt>
                <c:pt idx="3237">
                  <c:v>623.33815966999998</c:v>
                </c:pt>
                <c:pt idx="3238">
                  <c:v>622.88251819000004</c:v>
                </c:pt>
                <c:pt idx="3239">
                  <c:v>624.18260939000004</c:v>
                </c:pt>
                <c:pt idx="3240">
                  <c:v>622.35496370999999</c:v>
                </c:pt>
                <c:pt idx="3241">
                  <c:v>621.57400046999999</c:v>
                </c:pt>
                <c:pt idx="3242">
                  <c:v>623.80958581000004</c:v>
                </c:pt>
                <c:pt idx="3243">
                  <c:v>624.19535798000004</c:v>
                </c:pt>
                <c:pt idx="3244">
                  <c:v>623.95538623000004</c:v>
                </c:pt>
                <c:pt idx="3245">
                  <c:v>621.59666860000004</c:v>
                </c:pt>
                <c:pt idx="3246">
                  <c:v>624.49773326000002</c:v>
                </c:pt>
                <c:pt idx="3247">
                  <c:v>623.74604360000001</c:v>
                </c:pt>
                <c:pt idx="3248">
                  <c:v>622.63307008000004</c:v>
                </c:pt>
                <c:pt idx="3249">
                  <c:v>622.91339416000005</c:v>
                </c:pt>
                <c:pt idx="3250">
                  <c:v>622.79386967000005</c:v>
                </c:pt>
                <c:pt idx="3251">
                  <c:v>623.40033043000005</c:v>
                </c:pt>
                <c:pt idx="3252">
                  <c:v>622.37394754000002</c:v>
                </c:pt>
                <c:pt idx="3253">
                  <c:v>622.32214326999997</c:v>
                </c:pt>
                <c:pt idx="3254">
                  <c:v>623.57823754000003</c:v>
                </c:pt>
                <c:pt idx="3255">
                  <c:v>623.70453436000003</c:v>
                </c:pt>
                <c:pt idx="3256">
                  <c:v>623.37991809000005</c:v>
                </c:pt>
                <c:pt idx="3257">
                  <c:v>623.66299839999999</c:v>
                </c:pt>
                <c:pt idx="3258">
                  <c:v>621.70840988999998</c:v>
                </c:pt>
                <c:pt idx="3259">
                  <c:v>622.35384189000001</c:v>
                </c:pt>
                <c:pt idx="3260">
                  <c:v>624.47520634</c:v>
                </c:pt>
                <c:pt idx="3261">
                  <c:v>623.41421879999996</c:v>
                </c:pt>
                <c:pt idx="3262">
                  <c:v>623.40936803</c:v>
                </c:pt>
                <c:pt idx="3263">
                  <c:v>624.88127625000004</c:v>
                </c:pt>
                <c:pt idx="3264">
                  <c:v>623.47068511999998</c:v>
                </c:pt>
                <c:pt idx="3265">
                  <c:v>623.57604856</c:v>
                </c:pt>
                <c:pt idx="3266">
                  <c:v>622.48609025999997</c:v>
                </c:pt>
                <c:pt idx="3267">
                  <c:v>622.62119145999998</c:v>
                </c:pt>
                <c:pt idx="3268">
                  <c:v>622.60926266000001</c:v>
                </c:pt>
                <c:pt idx="3269">
                  <c:v>621.73117579999996</c:v>
                </c:pt>
                <c:pt idx="3270">
                  <c:v>623.23880846999998</c:v>
                </c:pt>
                <c:pt idx="3271">
                  <c:v>621.95734682</c:v>
                </c:pt>
                <c:pt idx="3272">
                  <c:v>623.98653793999995</c:v>
                </c:pt>
                <c:pt idx="3273">
                  <c:v>621.37480309</c:v>
                </c:pt>
                <c:pt idx="3274">
                  <c:v>622.89824009999995</c:v>
                </c:pt>
                <c:pt idx="3275">
                  <c:v>621.03835736999997</c:v>
                </c:pt>
                <c:pt idx="3276">
                  <c:v>622.72265097000002</c:v>
                </c:pt>
                <c:pt idx="3277">
                  <c:v>622.54645344999994</c:v>
                </c:pt>
                <c:pt idx="3278">
                  <c:v>623.69951759000003</c:v>
                </c:pt>
                <c:pt idx="3279">
                  <c:v>622.37790733999998</c:v>
                </c:pt>
                <c:pt idx="3280">
                  <c:v>623.40727408999999</c:v>
                </c:pt>
                <c:pt idx="3281">
                  <c:v>623.11627048000003</c:v>
                </c:pt>
                <c:pt idx="3282">
                  <c:v>622.95704579999995</c:v>
                </c:pt>
                <c:pt idx="3283">
                  <c:v>623.54170183999997</c:v>
                </c:pt>
                <c:pt idx="3284">
                  <c:v>623.83206669000003</c:v>
                </c:pt>
                <c:pt idx="3285">
                  <c:v>623.60161972000003</c:v>
                </c:pt>
                <c:pt idx="3286">
                  <c:v>623.16992116999995</c:v>
                </c:pt>
                <c:pt idx="3287">
                  <c:v>623.14891977000002</c:v>
                </c:pt>
                <c:pt idx="3288">
                  <c:v>622.11099954999997</c:v>
                </c:pt>
                <c:pt idx="3289">
                  <c:v>623.12310805000004</c:v>
                </c:pt>
                <c:pt idx="3290">
                  <c:v>623.37957036</c:v>
                </c:pt>
                <c:pt idx="3291">
                  <c:v>624.62252787</c:v>
                </c:pt>
                <c:pt idx="3292">
                  <c:v>623.13034209</c:v>
                </c:pt>
                <c:pt idx="3293">
                  <c:v>621.89311705</c:v>
                </c:pt>
                <c:pt idx="3294">
                  <c:v>622.35316687</c:v>
                </c:pt>
                <c:pt idx="3295">
                  <c:v>622.04696648000004</c:v>
                </c:pt>
                <c:pt idx="3296">
                  <c:v>622.02108588999999</c:v>
                </c:pt>
                <c:pt idx="3297">
                  <c:v>626.60911255999997</c:v>
                </c:pt>
                <c:pt idx="3298">
                  <c:v>629.1302991</c:v>
                </c:pt>
                <c:pt idx="3299">
                  <c:v>633.70441836999998</c:v>
                </c:pt>
                <c:pt idx="3300">
                  <c:v>632.88491765000003</c:v>
                </c:pt>
                <c:pt idx="3301">
                  <c:v>634.02708383000004</c:v>
                </c:pt>
                <c:pt idx="3302">
                  <c:v>633.59284382999999</c:v>
                </c:pt>
                <c:pt idx="3303">
                  <c:v>633.88054494000005</c:v>
                </c:pt>
                <c:pt idx="3304">
                  <c:v>634.13840332999996</c:v>
                </c:pt>
                <c:pt idx="3305">
                  <c:v>635.44365888000004</c:v>
                </c:pt>
                <c:pt idx="3306">
                  <c:v>634.31157361999999</c:v>
                </c:pt>
                <c:pt idx="3307">
                  <c:v>634.07368418999999</c:v>
                </c:pt>
                <c:pt idx="3308">
                  <c:v>634.53928989999997</c:v>
                </c:pt>
                <c:pt idx="3309">
                  <c:v>634.86847819000002</c:v>
                </c:pt>
                <c:pt idx="3310">
                  <c:v>634.68335356</c:v>
                </c:pt>
                <c:pt idx="3311">
                  <c:v>634.36780619000001</c:v>
                </c:pt>
                <c:pt idx="3312">
                  <c:v>635.34784981999996</c:v>
                </c:pt>
                <c:pt idx="3313">
                  <c:v>635.46619059</c:v>
                </c:pt>
                <c:pt idx="3314">
                  <c:v>634.56326602000001</c:v>
                </c:pt>
                <c:pt idx="3315">
                  <c:v>635.77251409999997</c:v>
                </c:pt>
                <c:pt idx="3316">
                  <c:v>633.83525728999996</c:v>
                </c:pt>
                <c:pt idx="3317">
                  <c:v>633.13155766</c:v>
                </c:pt>
                <c:pt idx="3318">
                  <c:v>634.44254090000004</c:v>
                </c:pt>
                <c:pt idx="3319">
                  <c:v>635.06333405999999</c:v>
                </c:pt>
                <c:pt idx="3320">
                  <c:v>639.74288422999996</c:v>
                </c:pt>
                <c:pt idx="3321">
                  <c:v>642.04543228</c:v>
                </c:pt>
                <c:pt idx="3322">
                  <c:v>645.56550097000002</c:v>
                </c:pt>
                <c:pt idx="3323">
                  <c:v>646.31312243000002</c:v>
                </c:pt>
                <c:pt idx="3324">
                  <c:v>646.72872398000004</c:v>
                </c:pt>
                <c:pt idx="3325">
                  <c:v>650.01387108999995</c:v>
                </c:pt>
                <c:pt idx="3326">
                  <c:v>653.22410547000004</c:v>
                </c:pt>
                <c:pt idx="3327">
                  <c:v>653.20829059000005</c:v>
                </c:pt>
                <c:pt idx="3328">
                  <c:v>652.90942213999995</c:v>
                </c:pt>
                <c:pt idx="3329">
                  <c:v>652.75681925000004</c:v>
                </c:pt>
                <c:pt idx="3330">
                  <c:v>652.59925324000005</c:v>
                </c:pt>
                <c:pt idx="3331">
                  <c:v>653.18471059000001</c:v>
                </c:pt>
                <c:pt idx="3332">
                  <c:v>653.15070291999996</c:v>
                </c:pt>
                <c:pt idx="3333">
                  <c:v>652.57310529999995</c:v>
                </c:pt>
                <c:pt idx="3334">
                  <c:v>652.77791319000005</c:v>
                </c:pt>
                <c:pt idx="3335">
                  <c:v>652.78647177000005</c:v>
                </c:pt>
                <c:pt idx="3336">
                  <c:v>653.37244482000006</c:v>
                </c:pt>
                <c:pt idx="3337">
                  <c:v>652.35216011</c:v>
                </c:pt>
                <c:pt idx="3338">
                  <c:v>653.12987906000001</c:v>
                </c:pt>
                <c:pt idx="3339">
                  <c:v>651.52738175000002</c:v>
                </c:pt>
                <c:pt idx="3340">
                  <c:v>652.94355912000003</c:v>
                </c:pt>
                <c:pt idx="3341">
                  <c:v>652.59479808000003</c:v>
                </c:pt>
                <c:pt idx="3342">
                  <c:v>652.34050510999998</c:v>
                </c:pt>
                <c:pt idx="3343">
                  <c:v>652.12334113999998</c:v>
                </c:pt>
                <c:pt idx="3344">
                  <c:v>651.16336632000002</c:v>
                </c:pt>
                <c:pt idx="3345">
                  <c:v>651.99291826000001</c:v>
                </c:pt>
                <c:pt idx="3346">
                  <c:v>653.11407075</c:v>
                </c:pt>
                <c:pt idx="3347">
                  <c:v>651.07902405000004</c:v>
                </c:pt>
                <c:pt idx="3348">
                  <c:v>652.67824531999997</c:v>
                </c:pt>
                <c:pt idx="3349">
                  <c:v>652.90788692000001</c:v>
                </c:pt>
                <c:pt idx="3350">
                  <c:v>652.37050285999999</c:v>
                </c:pt>
                <c:pt idx="3351">
                  <c:v>652.05541862999996</c:v>
                </c:pt>
                <c:pt idx="3352">
                  <c:v>652.26178297000001</c:v>
                </c:pt>
                <c:pt idx="3353">
                  <c:v>652.72787575999996</c:v>
                </c:pt>
                <c:pt idx="3354">
                  <c:v>652.49254509000002</c:v>
                </c:pt>
                <c:pt idx="3355">
                  <c:v>652.34416202</c:v>
                </c:pt>
                <c:pt idx="3356">
                  <c:v>652.05944923000004</c:v>
                </c:pt>
                <c:pt idx="3357">
                  <c:v>650.82334986000001</c:v>
                </c:pt>
                <c:pt idx="3358">
                  <c:v>652.89254636999999</c:v>
                </c:pt>
                <c:pt idx="3359">
                  <c:v>652.25755025000001</c:v>
                </c:pt>
                <c:pt idx="3360">
                  <c:v>652.48402208000005</c:v>
                </c:pt>
                <c:pt idx="3361">
                  <c:v>652.05077484000003</c:v>
                </c:pt>
                <c:pt idx="3362">
                  <c:v>652.04423115999998</c:v>
                </c:pt>
                <c:pt idx="3363">
                  <c:v>652.65867886000001</c:v>
                </c:pt>
                <c:pt idx="3364">
                  <c:v>651.87324259000002</c:v>
                </c:pt>
                <c:pt idx="3365">
                  <c:v>651.50827905999995</c:v>
                </c:pt>
                <c:pt idx="3366">
                  <c:v>651.58812802</c:v>
                </c:pt>
                <c:pt idx="3367">
                  <c:v>651.13111634999996</c:v>
                </c:pt>
                <c:pt idx="3368">
                  <c:v>653.44497777000004</c:v>
                </c:pt>
                <c:pt idx="3369">
                  <c:v>535.00127491000001</c:v>
                </c:pt>
                <c:pt idx="3370">
                  <c:v>394.30934775999998</c:v>
                </c:pt>
                <c:pt idx="3371">
                  <c:v>306.87587130999998</c:v>
                </c:pt>
                <c:pt idx="3372">
                  <c:v>287.16426115000002</c:v>
                </c:pt>
                <c:pt idx="3373">
                  <c:v>281.50719278000003</c:v>
                </c:pt>
                <c:pt idx="3374">
                  <c:v>281.2598868</c:v>
                </c:pt>
                <c:pt idx="3375">
                  <c:v>282.58100882000002</c:v>
                </c:pt>
                <c:pt idx="3376">
                  <c:v>281.91060565999999</c:v>
                </c:pt>
                <c:pt idx="3377">
                  <c:v>281.44315820000003</c:v>
                </c:pt>
                <c:pt idx="3378">
                  <c:v>282.13171491000003</c:v>
                </c:pt>
                <c:pt idx="3379">
                  <c:v>280.09925665999998</c:v>
                </c:pt>
                <c:pt idx="3380">
                  <c:v>279.92121788999998</c:v>
                </c:pt>
                <c:pt idx="3381">
                  <c:v>281.14579233000001</c:v>
                </c:pt>
                <c:pt idx="3382">
                  <c:v>280.81566444999999</c:v>
                </c:pt>
                <c:pt idx="3383">
                  <c:v>281.95562620999999</c:v>
                </c:pt>
                <c:pt idx="3384">
                  <c:v>280.21166036</c:v>
                </c:pt>
                <c:pt idx="3385">
                  <c:v>282.21851795999999</c:v>
                </c:pt>
                <c:pt idx="3386">
                  <c:v>282.52678630999998</c:v>
                </c:pt>
                <c:pt idx="3387">
                  <c:v>280.89632053000003</c:v>
                </c:pt>
                <c:pt idx="3388">
                  <c:v>281.96169450000002</c:v>
                </c:pt>
                <c:pt idx="3389">
                  <c:v>280.49968853000001</c:v>
                </c:pt>
                <c:pt idx="3390">
                  <c:v>282.16107649999998</c:v>
                </c:pt>
                <c:pt idx="3391">
                  <c:v>282.53164499000002</c:v>
                </c:pt>
                <c:pt idx="3392">
                  <c:v>282.59521433999998</c:v>
                </c:pt>
                <c:pt idx="3393">
                  <c:v>281.65426523000002</c:v>
                </c:pt>
                <c:pt idx="3394">
                  <c:v>281.51122314000003</c:v>
                </c:pt>
                <c:pt idx="3395">
                  <c:v>281.7993783</c:v>
                </c:pt>
                <c:pt idx="3396">
                  <c:v>280.18693416999997</c:v>
                </c:pt>
                <c:pt idx="3397">
                  <c:v>281.96694382999999</c:v>
                </c:pt>
                <c:pt idx="3398">
                  <c:v>280.80046113999998</c:v>
                </c:pt>
                <c:pt idx="3399">
                  <c:v>279.28708606999999</c:v>
                </c:pt>
                <c:pt idx="3400">
                  <c:v>280.88844760000001</c:v>
                </c:pt>
                <c:pt idx="3401">
                  <c:v>282.19603498999999</c:v>
                </c:pt>
                <c:pt idx="3402">
                  <c:v>280.50220046999999</c:v>
                </c:pt>
                <c:pt idx="3403">
                  <c:v>281.69097355000002</c:v>
                </c:pt>
                <c:pt idx="3404">
                  <c:v>280.06800941</c:v>
                </c:pt>
                <c:pt idx="3405">
                  <c:v>281.17695533</c:v>
                </c:pt>
                <c:pt idx="3406">
                  <c:v>280.04638697000001</c:v>
                </c:pt>
                <c:pt idx="3407">
                  <c:v>281.60150915000003</c:v>
                </c:pt>
                <c:pt idx="3408">
                  <c:v>279.92149396999997</c:v>
                </c:pt>
                <c:pt idx="3409">
                  <c:v>281.17311948999998</c:v>
                </c:pt>
                <c:pt idx="3410">
                  <c:v>280.84124691</c:v>
                </c:pt>
                <c:pt idx="3411">
                  <c:v>282.37891623000002</c:v>
                </c:pt>
                <c:pt idx="3412">
                  <c:v>280.72421484</c:v>
                </c:pt>
                <c:pt idx="3413">
                  <c:v>280.59592285000002</c:v>
                </c:pt>
                <c:pt idx="3414">
                  <c:v>280.30038561999999</c:v>
                </c:pt>
                <c:pt idx="3415">
                  <c:v>281.02913695000001</c:v>
                </c:pt>
                <c:pt idx="3416">
                  <c:v>279.58513110000001</c:v>
                </c:pt>
                <c:pt idx="3417">
                  <c:v>280.81612815</c:v>
                </c:pt>
                <c:pt idx="3418">
                  <c:v>282.02686784000002</c:v>
                </c:pt>
                <c:pt idx="3419">
                  <c:v>280.80325818</c:v>
                </c:pt>
                <c:pt idx="3420">
                  <c:v>282.24349752000001</c:v>
                </c:pt>
                <c:pt idx="3421">
                  <c:v>282.84341848000003</c:v>
                </c:pt>
                <c:pt idx="3422">
                  <c:v>280.96464918999999</c:v>
                </c:pt>
                <c:pt idx="3423">
                  <c:v>279.32058373000001</c:v>
                </c:pt>
                <c:pt idx="3424">
                  <c:v>279.61291347000002</c:v>
                </c:pt>
                <c:pt idx="3425">
                  <c:v>281.93538810000001</c:v>
                </c:pt>
                <c:pt idx="3426">
                  <c:v>281.29666763</c:v>
                </c:pt>
                <c:pt idx="3427">
                  <c:v>281.74151712000003</c:v>
                </c:pt>
                <c:pt idx="3428">
                  <c:v>282.84281519000001</c:v>
                </c:pt>
                <c:pt idx="3429">
                  <c:v>284.73626585</c:v>
                </c:pt>
                <c:pt idx="3430">
                  <c:v>286.41770659999997</c:v>
                </c:pt>
                <c:pt idx="3431">
                  <c:v>291.32692257000002</c:v>
                </c:pt>
                <c:pt idx="3432">
                  <c:v>297.04782420999999</c:v>
                </c:pt>
                <c:pt idx="3433">
                  <c:v>301.24276237999999</c:v>
                </c:pt>
                <c:pt idx="3434">
                  <c:v>307.13591803000003</c:v>
                </c:pt>
                <c:pt idx="3435">
                  <c:v>316.57794869999998</c:v>
                </c:pt>
                <c:pt idx="3436">
                  <c:v>321.22600341999998</c:v>
                </c:pt>
                <c:pt idx="3437">
                  <c:v>330.58362116000001</c:v>
                </c:pt>
                <c:pt idx="3438">
                  <c:v>336.93260473999999</c:v>
                </c:pt>
                <c:pt idx="3439">
                  <c:v>344.18825770000001</c:v>
                </c:pt>
                <c:pt idx="3440">
                  <c:v>353.07659208000001</c:v>
                </c:pt>
                <c:pt idx="3441">
                  <c:v>359.22865533999999</c:v>
                </c:pt>
                <c:pt idx="3442">
                  <c:v>366.38127399000001</c:v>
                </c:pt>
                <c:pt idx="3443">
                  <c:v>374.66754660999999</c:v>
                </c:pt>
                <c:pt idx="3444">
                  <c:v>381.27562401</c:v>
                </c:pt>
                <c:pt idx="3445">
                  <c:v>390.51685903999999</c:v>
                </c:pt>
                <c:pt idx="3446">
                  <c:v>396.19954899999999</c:v>
                </c:pt>
                <c:pt idx="3447">
                  <c:v>403.5165475</c:v>
                </c:pt>
                <c:pt idx="3448">
                  <c:v>414.64642932999999</c:v>
                </c:pt>
                <c:pt idx="3449">
                  <c:v>419.32907619000002</c:v>
                </c:pt>
                <c:pt idx="3450">
                  <c:v>428.79552701</c:v>
                </c:pt>
                <c:pt idx="3451">
                  <c:v>437.43129871000002</c:v>
                </c:pt>
                <c:pt idx="3452">
                  <c:v>443.20948020999998</c:v>
                </c:pt>
                <c:pt idx="3453">
                  <c:v>452.09031461000001</c:v>
                </c:pt>
                <c:pt idx="3454">
                  <c:v>461.43565362999999</c:v>
                </c:pt>
                <c:pt idx="3455">
                  <c:v>467.89630546000001</c:v>
                </c:pt>
                <c:pt idx="3456">
                  <c:v>477.29988502999998</c:v>
                </c:pt>
                <c:pt idx="3457">
                  <c:v>488.46437788999998</c:v>
                </c:pt>
                <c:pt idx="3458">
                  <c:v>494.74169210000002</c:v>
                </c:pt>
                <c:pt idx="3459">
                  <c:v>506.83906994</c:v>
                </c:pt>
                <c:pt idx="3460">
                  <c:v>517.95776360000002</c:v>
                </c:pt>
                <c:pt idx="3461">
                  <c:v>527.05191694999996</c:v>
                </c:pt>
                <c:pt idx="3462">
                  <c:v>538.98633769000003</c:v>
                </c:pt>
                <c:pt idx="3463">
                  <c:v>548.73886673000004</c:v>
                </c:pt>
                <c:pt idx="3464">
                  <c:v>559.11428044000002</c:v>
                </c:pt>
                <c:pt idx="3465">
                  <c:v>571.47477580999998</c:v>
                </c:pt>
                <c:pt idx="3466">
                  <c:v>579.57374999000001</c:v>
                </c:pt>
                <c:pt idx="3467">
                  <c:v>593.40795757000001</c:v>
                </c:pt>
                <c:pt idx="3468">
                  <c:v>603.27557769999999</c:v>
                </c:pt>
                <c:pt idx="3469">
                  <c:v>614.45529438999995</c:v>
                </c:pt>
                <c:pt idx="3470">
                  <c:v>622.92922348000002</c:v>
                </c:pt>
                <c:pt idx="3471">
                  <c:v>633.84270580999998</c:v>
                </c:pt>
                <c:pt idx="3472">
                  <c:v>642.95082917000002</c:v>
                </c:pt>
                <c:pt idx="3473">
                  <c:v>654.19921964000002</c:v>
                </c:pt>
                <c:pt idx="3474">
                  <c:v>664.88290695000001</c:v>
                </c:pt>
                <c:pt idx="3475">
                  <c:v>674.80935725999996</c:v>
                </c:pt>
                <c:pt idx="3476">
                  <c:v>682.16584389000002</c:v>
                </c:pt>
                <c:pt idx="3477">
                  <c:v>687.44899035000003</c:v>
                </c:pt>
                <c:pt idx="3478">
                  <c:v>687.40606148999996</c:v>
                </c:pt>
                <c:pt idx="3479">
                  <c:v>687.60371806000001</c:v>
                </c:pt>
                <c:pt idx="3480">
                  <c:v>687.89165273000003</c:v>
                </c:pt>
                <c:pt idx="3481">
                  <c:v>687.45697642000005</c:v>
                </c:pt>
                <c:pt idx="3482">
                  <c:v>687.52474228999995</c:v>
                </c:pt>
                <c:pt idx="3483">
                  <c:v>688.20942364999996</c:v>
                </c:pt>
                <c:pt idx="3484">
                  <c:v>687.64955178000002</c:v>
                </c:pt>
                <c:pt idx="3485">
                  <c:v>687.06199793999997</c:v>
                </c:pt>
                <c:pt idx="3486">
                  <c:v>687.24362638000002</c:v>
                </c:pt>
                <c:pt idx="3487">
                  <c:v>686.27451733999999</c:v>
                </c:pt>
                <c:pt idx="3488">
                  <c:v>686.75355386000001</c:v>
                </c:pt>
                <c:pt idx="3489">
                  <c:v>687.38493676999997</c:v>
                </c:pt>
                <c:pt idx="3490">
                  <c:v>687.07946397000001</c:v>
                </c:pt>
                <c:pt idx="3491">
                  <c:v>686.57610137999995</c:v>
                </c:pt>
                <c:pt idx="3492">
                  <c:v>688.50262567000004</c:v>
                </c:pt>
                <c:pt idx="3493">
                  <c:v>685.94596448000004</c:v>
                </c:pt>
                <c:pt idx="3494">
                  <c:v>687.14860549000002</c:v>
                </c:pt>
                <c:pt idx="3495">
                  <c:v>687.07443649000004</c:v>
                </c:pt>
                <c:pt idx="3496">
                  <c:v>686.67320374999997</c:v>
                </c:pt>
                <c:pt idx="3497">
                  <c:v>686.51565072000005</c:v>
                </c:pt>
                <c:pt idx="3498">
                  <c:v>687.89467890000003</c:v>
                </c:pt>
                <c:pt idx="3499">
                  <c:v>686.18486746999997</c:v>
                </c:pt>
                <c:pt idx="3500">
                  <c:v>687.40193926999996</c:v>
                </c:pt>
                <c:pt idx="3501">
                  <c:v>685.32102110999995</c:v>
                </c:pt>
                <c:pt idx="3502">
                  <c:v>686.68392075999998</c:v>
                </c:pt>
                <c:pt idx="3503">
                  <c:v>686.31957545</c:v>
                </c:pt>
                <c:pt idx="3504">
                  <c:v>686.37826129999996</c:v>
                </c:pt>
                <c:pt idx="3505">
                  <c:v>686.76501261999999</c:v>
                </c:pt>
                <c:pt idx="3506">
                  <c:v>686.84523080999998</c:v>
                </c:pt>
                <c:pt idx="3507">
                  <c:v>686.70930002</c:v>
                </c:pt>
                <c:pt idx="3508">
                  <c:v>687.40563440000005</c:v>
                </c:pt>
                <c:pt idx="3509">
                  <c:v>687.58538522000003</c:v>
                </c:pt>
                <c:pt idx="3510">
                  <c:v>687.05850883999994</c:v>
                </c:pt>
                <c:pt idx="3511">
                  <c:v>686.50970991999998</c:v>
                </c:pt>
                <c:pt idx="3512">
                  <c:v>686.92465012000002</c:v>
                </c:pt>
                <c:pt idx="3513">
                  <c:v>687.11047646999998</c:v>
                </c:pt>
                <c:pt idx="3514">
                  <c:v>685.67057569999997</c:v>
                </c:pt>
                <c:pt idx="3515">
                  <c:v>686.77215235999995</c:v>
                </c:pt>
                <c:pt idx="3516">
                  <c:v>686.42074446000004</c:v>
                </c:pt>
                <c:pt idx="3517">
                  <c:v>685.05429767999999</c:v>
                </c:pt>
                <c:pt idx="3518">
                  <c:v>686.79107939000005</c:v>
                </c:pt>
                <c:pt idx="3519">
                  <c:v>686.65219923999996</c:v>
                </c:pt>
                <c:pt idx="3520">
                  <c:v>685.67900867000003</c:v>
                </c:pt>
                <c:pt idx="3521">
                  <c:v>686.90610040000001</c:v>
                </c:pt>
                <c:pt idx="3522">
                  <c:v>685.79243366000003</c:v>
                </c:pt>
                <c:pt idx="3523">
                  <c:v>686.18463713999995</c:v>
                </c:pt>
                <c:pt idx="3524">
                  <c:v>687.58874042000002</c:v>
                </c:pt>
                <c:pt idx="3525">
                  <c:v>686.06773670999996</c:v>
                </c:pt>
                <c:pt idx="3526">
                  <c:v>687.42069073000005</c:v>
                </c:pt>
                <c:pt idx="3527">
                  <c:v>685.25265901</c:v>
                </c:pt>
                <c:pt idx="3528">
                  <c:v>686.49799998000003</c:v>
                </c:pt>
                <c:pt idx="3529">
                  <c:v>685.92497020999997</c:v>
                </c:pt>
                <c:pt idx="3530">
                  <c:v>686.34495230000005</c:v>
                </c:pt>
                <c:pt idx="3531">
                  <c:v>685.69215036000003</c:v>
                </c:pt>
                <c:pt idx="3532">
                  <c:v>686.17838406999999</c:v>
                </c:pt>
                <c:pt idx="3533">
                  <c:v>688.04290143000003</c:v>
                </c:pt>
                <c:pt idx="3534">
                  <c:v>686.24406377000003</c:v>
                </c:pt>
                <c:pt idx="3535">
                  <c:v>685.73033277000002</c:v>
                </c:pt>
                <c:pt idx="3536">
                  <c:v>686.18062065000004</c:v>
                </c:pt>
                <c:pt idx="3537">
                  <c:v>685.91527211000005</c:v>
                </c:pt>
                <c:pt idx="3538">
                  <c:v>685.85234921000006</c:v>
                </c:pt>
                <c:pt idx="3539">
                  <c:v>685.38524733999998</c:v>
                </c:pt>
                <c:pt idx="3540">
                  <c:v>686.01923553999995</c:v>
                </c:pt>
                <c:pt idx="3541">
                  <c:v>686.62148530000002</c:v>
                </c:pt>
                <c:pt idx="3542">
                  <c:v>685.82639662999998</c:v>
                </c:pt>
                <c:pt idx="3543">
                  <c:v>686.83001160000003</c:v>
                </c:pt>
                <c:pt idx="3544">
                  <c:v>686.11993758999995</c:v>
                </c:pt>
                <c:pt idx="3545">
                  <c:v>686.42736658000001</c:v>
                </c:pt>
                <c:pt idx="3546">
                  <c:v>686.16806123000003</c:v>
                </c:pt>
                <c:pt idx="3547">
                  <c:v>686.74022651999996</c:v>
                </c:pt>
                <c:pt idx="3548">
                  <c:v>686.61399245999996</c:v>
                </c:pt>
                <c:pt idx="3549">
                  <c:v>686.26982248000002</c:v>
                </c:pt>
                <c:pt idx="3550">
                  <c:v>685.25129232999996</c:v>
                </c:pt>
                <c:pt idx="3551">
                  <c:v>686.81029111999999</c:v>
                </c:pt>
                <c:pt idx="3552">
                  <c:v>687.40172672999995</c:v>
                </c:pt>
                <c:pt idx="3553">
                  <c:v>686.15366187999996</c:v>
                </c:pt>
                <c:pt idx="3554">
                  <c:v>689.40504320000002</c:v>
                </c:pt>
                <c:pt idx="3555">
                  <c:v>694.46126133999996</c:v>
                </c:pt>
                <c:pt idx="3556">
                  <c:v>697.98443018</c:v>
                </c:pt>
                <c:pt idx="3557">
                  <c:v>699.97511035000002</c:v>
                </c:pt>
                <c:pt idx="3558">
                  <c:v>699.31014519999997</c:v>
                </c:pt>
                <c:pt idx="3559">
                  <c:v>698.28527747999999</c:v>
                </c:pt>
                <c:pt idx="3560">
                  <c:v>698.71990073999996</c:v>
                </c:pt>
                <c:pt idx="3561">
                  <c:v>700.31932270000004</c:v>
                </c:pt>
                <c:pt idx="3562">
                  <c:v>698.60058928000001</c:v>
                </c:pt>
                <c:pt idx="3563">
                  <c:v>698.91494129</c:v>
                </c:pt>
                <c:pt idx="3564">
                  <c:v>699.04798352</c:v>
                </c:pt>
                <c:pt idx="3565">
                  <c:v>700.08183744999997</c:v>
                </c:pt>
                <c:pt idx="3566">
                  <c:v>698.01265152999997</c:v>
                </c:pt>
                <c:pt idx="3567">
                  <c:v>698.91632060999996</c:v>
                </c:pt>
                <c:pt idx="3568">
                  <c:v>700.99313990999997</c:v>
                </c:pt>
                <c:pt idx="3569">
                  <c:v>699.11823374000005</c:v>
                </c:pt>
                <c:pt idx="3570">
                  <c:v>699.56342278</c:v>
                </c:pt>
                <c:pt idx="3571">
                  <c:v>698.55116734000001</c:v>
                </c:pt>
                <c:pt idx="3572">
                  <c:v>700.51265105000004</c:v>
                </c:pt>
                <c:pt idx="3573">
                  <c:v>698.75421679999999</c:v>
                </c:pt>
                <c:pt idx="3574">
                  <c:v>697.88097071000004</c:v>
                </c:pt>
                <c:pt idx="3575">
                  <c:v>699.62868734999995</c:v>
                </c:pt>
                <c:pt idx="3576">
                  <c:v>698.56773544999999</c:v>
                </c:pt>
                <c:pt idx="3577">
                  <c:v>698.07780676000004</c:v>
                </c:pt>
                <c:pt idx="3578">
                  <c:v>699.26766857999996</c:v>
                </c:pt>
                <c:pt idx="3579">
                  <c:v>697.74572420000004</c:v>
                </c:pt>
                <c:pt idx="3580">
                  <c:v>700.26297904</c:v>
                </c:pt>
                <c:pt idx="3581">
                  <c:v>699.39716892000001</c:v>
                </c:pt>
                <c:pt idx="3582">
                  <c:v>698.26574131999996</c:v>
                </c:pt>
                <c:pt idx="3583">
                  <c:v>699.01906899999994</c:v>
                </c:pt>
                <c:pt idx="3584">
                  <c:v>698.52127679</c:v>
                </c:pt>
                <c:pt idx="3585">
                  <c:v>699.53135381000004</c:v>
                </c:pt>
                <c:pt idx="3586">
                  <c:v>698.82201483999995</c:v>
                </c:pt>
                <c:pt idx="3587">
                  <c:v>700.24844755000004</c:v>
                </c:pt>
                <c:pt idx="3588">
                  <c:v>699.32900604999998</c:v>
                </c:pt>
                <c:pt idx="3589">
                  <c:v>699.58120312000005</c:v>
                </c:pt>
                <c:pt idx="3590">
                  <c:v>698.92697522000003</c:v>
                </c:pt>
                <c:pt idx="3591">
                  <c:v>698.21693002999996</c:v>
                </c:pt>
                <c:pt idx="3592">
                  <c:v>698.71301963999997</c:v>
                </c:pt>
                <c:pt idx="3593">
                  <c:v>699.49995923999995</c:v>
                </c:pt>
                <c:pt idx="3594">
                  <c:v>699.45911703000002</c:v>
                </c:pt>
                <c:pt idx="3595">
                  <c:v>698.96801455000002</c:v>
                </c:pt>
                <c:pt idx="3596">
                  <c:v>698.87264369000002</c:v>
                </c:pt>
                <c:pt idx="3597">
                  <c:v>700.26377304000005</c:v>
                </c:pt>
                <c:pt idx="3598">
                  <c:v>699.45126871000002</c:v>
                </c:pt>
                <c:pt idx="3599">
                  <c:v>697.85857006000003</c:v>
                </c:pt>
                <c:pt idx="3600">
                  <c:v>698.51318146999995</c:v>
                </c:pt>
                <c:pt idx="3601">
                  <c:v>698.97771886999999</c:v>
                </c:pt>
                <c:pt idx="3602">
                  <c:v>697.99958826</c:v>
                </c:pt>
                <c:pt idx="3603">
                  <c:v>698.37103807999995</c:v>
                </c:pt>
                <c:pt idx="3604">
                  <c:v>699.38842251999995</c:v>
                </c:pt>
                <c:pt idx="3605">
                  <c:v>698.85198351999998</c:v>
                </c:pt>
                <c:pt idx="3606">
                  <c:v>700.22169566000002</c:v>
                </c:pt>
                <c:pt idx="3607">
                  <c:v>697.76378032000002</c:v>
                </c:pt>
                <c:pt idx="3608">
                  <c:v>699.10689987000001</c:v>
                </c:pt>
                <c:pt idx="3609">
                  <c:v>697.36854132999997</c:v>
                </c:pt>
                <c:pt idx="3610">
                  <c:v>699.73222724000004</c:v>
                </c:pt>
                <c:pt idx="3611">
                  <c:v>697.79388920999997</c:v>
                </c:pt>
                <c:pt idx="3612">
                  <c:v>699.60200961999999</c:v>
                </c:pt>
                <c:pt idx="3613">
                  <c:v>699.89452590999997</c:v>
                </c:pt>
                <c:pt idx="3614">
                  <c:v>698.97882125000001</c:v>
                </c:pt>
                <c:pt idx="3615">
                  <c:v>698.08051402000001</c:v>
                </c:pt>
                <c:pt idx="3616">
                  <c:v>698.05568524</c:v>
                </c:pt>
                <c:pt idx="3617">
                  <c:v>698.95300623000003</c:v>
                </c:pt>
                <c:pt idx="3618">
                  <c:v>700.67393284000002</c:v>
                </c:pt>
                <c:pt idx="3619">
                  <c:v>698.94320296000001</c:v>
                </c:pt>
                <c:pt idx="3620">
                  <c:v>698.25916357999995</c:v>
                </c:pt>
                <c:pt idx="3621">
                  <c:v>697.67607916999998</c:v>
                </c:pt>
                <c:pt idx="3622">
                  <c:v>698.94161151000003</c:v>
                </c:pt>
                <c:pt idx="3623">
                  <c:v>698.58159633000002</c:v>
                </c:pt>
                <c:pt idx="3624">
                  <c:v>699.29811515999995</c:v>
                </c:pt>
                <c:pt idx="3625">
                  <c:v>700.19045824</c:v>
                </c:pt>
                <c:pt idx="3626">
                  <c:v>699.42779093000001</c:v>
                </c:pt>
                <c:pt idx="3627">
                  <c:v>699.88226945999997</c:v>
                </c:pt>
                <c:pt idx="3628">
                  <c:v>700.03421375000005</c:v>
                </c:pt>
                <c:pt idx="3629">
                  <c:v>697.43866023999999</c:v>
                </c:pt>
                <c:pt idx="3630">
                  <c:v>699.13452348999999</c:v>
                </c:pt>
                <c:pt idx="3631">
                  <c:v>699.57833989999995</c:v>
                </c:pt>
                <c:pt idx="3632">
                  <c:v>698.84835894000003</c:v>
                </c:pt>
                <c:pt idx="3633">
                  <c:v>697.48861040999998</c:v>
                </c:pt>
                <c:pt idx="3634">
                  <c:v>697.52005631999998</c:v>
                </c:pt>
                <c:pt idx="3635">
                  <c:v>698.04278558999999</c:v>
                </c:pt>
                <c:pt idx="3636">
                  <c:v>699.24672599999997</c:v>
                </c:pt>
                <c:pt idx="3637">
                  <c:v>697.75623730999996</c:v>
                </c:pt>
                <c:pt idx="3638">
                  <c:v>700.37421267000002</c:v>
                </c:pt>
                <c:pt idx="3639">
                  <c:v>698.49627062000002</c:v>
                </c:pt>
                <c:pt idx="3640">
                  <c:v>698.98181146000002</c:v>
                </c:pt>
                <c:pt idx="3641">
                  <c:v>698.11642638000001</c:v>
                </c:pt>
                <c:pt idx="3642">
                  <c:v>698.20583173</c:v>
                </c:pt>
                <c:pt idx="3643">
                  <c:v>699.82783846999996</c:v>
                </c:pt>
                <c:pt idx="3644">
                  <c:v>698.08925636000004</c:v>
                </c:pt>
                <c:pt idx="3645">
                  <c:v>699.94741723000004</c:v>
                </c:pt>
                <c:pt idx="3646">
                  <c:v>699.27353612000002</c:v>
                </c:pt>
                <c:pt idx="3647">
                  <c:v>698.63565019999999</c:v>
                </c:pt>
                <c:pt idx="3648">
                  <c:v>699.92210438999996</c:v>
                </c:pt>
                <c:pt idx="3649">
                  <c:v>696.80798791999996</c:v>
                </c:pt>
                <c:pt idx="3650">
                  <c:v>697.56971163000003</c:v>
                </c:pt>
                <c:pt idx="3651">
                  <c:v>698.73657713</c:v>
                </c:pt>
                <c:pt idx="3652">
                  <c:v>699.37290084999995</c:v>
                </c:pt>
                <c:pt idx="3653">
                  <c:v>699.33128201</c:v>
                </c:pt>
                <c:pt idx="3654">
                  <c:v>697.31027991999997</c:v>
                </c:pt>
                <c:pt idx="3655">
                  <c:v>697.32123634000004</c:v>
                </c:pt>
                <c:pt idx="3656">
                  <c:v>699.83644476999996</c:v>
                </c:pt>
                <c:pt idx="3657">
                  <c:v>698.14688767999996</c:v>
                </c:pt>
                <c:pt idx="3658">
                  <c:v>698.67916362000005</c:v>
                </c:pt>
                <c:pt idx="3659">
                  <c:v>697.49824050999996</c:v>
                </c:pt>
                <c:pt idx="3660">
                  <c:v>699.55237202000001</c:v>
                </c:pt>
                <c:pt idx="3661">
                  <c:v>698.99581287000001</c:v>
                </c:pt>
                <c:pt idx="3662">
                  <c:v>700.15504829999998</c:v>
                </c:pt>
                <c:pt idx="3663">
                  <c:v>699.55022718999999</c:v>
                </c:pt>
                <c:pt idx="3664">
                  <c:v>700.09834513999999</c:v>
                </c:pt>
                <c:pt idx="3665">
                  <c:v>700.11639636999996</c:v>
                </c:pt>
                <c:pt idx="3666">
                  <c:v>699.27969868000002</c:v>
                </c:pt>
                <c:pt idx="3667">
                  <c:v>699.31587636999996</c:v>
                </c:pt>
                <c:pt idx="3668">
                  <c:v>698.23524482000005</c:v>
                </c:pt>
                <c:pt idx="3669">
                  <c:v>698.82121014999996</c:v>
                </c:pt>
                <c:pt idx="3670">
                  <c:v>699.59478867999997</c:v>
                </c:pt>
                <c:pt idx="3671">
                  <c:v>700.25947382000004</c:v>
                </c:pt>
                <c:pt idx="3672">
                  <c:v>698.73335744999997</c:v>
                </c:pt>
                <c:pt idx="3673">
                  <c:v>698.48285781000004</c:v>
                </c:pt>
                <c:pt idx="3674">
                  <c:v>698.08891769000002</c:v>
                </c:pt>
                <c:pt idx="3675">
                  <c:v>701.15418370999998</c:v>
                </c:pt>
                <c:pt idx="3676">
                  <c:v>705.51813259999994</c:v>
                </c:pt>
                <c:pt idx="3677">
                  <c:v>711.29954696000004</c:v>
                </c:pt>
                <c:pt idx="3678">
                  <c:v>712.32339318000004</c:v>
                </c:pt>
                <c:pt idx="3679">
                  <c:v>711.82010363999996</c:v>
                </c:pt>
                <c:pt idx="3680">
                  <c:v>711.99674677999997</c:v>
                </c:pt>
                <c:pt idx="3681">
                  <c:v>711.65944810999997</c:v>
                </c:pt>
                <c:pt idx="3682">
                  <c:v>713.08167032999995</c:v>
                </c:pt>
                <c:pt idx="3683">
                  <c:v>711.07918523000001</c:v>
                </c:pt>
                <c:pt idx="3684">
                  <c:v>711.47380257999998</c:v>
                </c:pt>
                <c:pt idx="3685">
                  <c:v>711.17670155999997</c:v>
                </c:pt>
                <c:pt idx="3686">
                  <c:v>712.33633523000003</c:v>
                </c:pt>
                <c:pt idx="3687">
                  <c:v>711.75438311000005</c:v>
                </c:pt>
                <c:pt idx="3688">
                  <c:v>712.17955438000001</c:v>
                </c:pt>
                <c:pt idx="3689">
                  <c:v>712.79085393000003</c:v>
                </c:pt>
                <c:pt idx="3690">
                  <c:v>712.69319727000004</c:v>
                </c:pt>
                <c:pt idx="3691">
                  <c:v>711.36460542999998</c:v>
                </c:pt>
                <c:pt idx="3692">
                  <c:v>711.04260623000005</c:v>
                </c:pt>
                <c:pt idx="3693">
                  <c:v>711.48860463999995</c:v>
                </c:pt>
                <c:pt idx="3694">
                  <c:v>712.41138110999998</c:v>
                </c:pt>
                <c:pt idx="3695">
                  <c:v>711.51332648000005</c:v>
                </c:pt>
                <c:pt idx="3696">
                  <c:v>712.39871307999999</c:v>
                </c:pt>
                <c:pt idx="3697">
                  <c:v>711.02761250000003</c:v>
                </c:pt>
                <c:pt idx="3698">
                  <c:v>711.55824512000004</c:v>
                </c:pt>
                <c:pt idx="3699">
                  <c:v>711.78546136</c:v>
                </c:pt>
                <c:pt idx="3700">
                  <c:v>712.11510097999997</c:v>
                </c:pt>
                <c:pt idx="3701">
                  <c:v>710.75002171000006</c:v>
                </c:pt>
                <c:pt idx="3702">
                  <c:v>713.04641577999996</c:v>
                </c:pt>
                <c:pt idx="3703">
                  <c:v>711.53487293000001</c:v>
                </c:pt>
                <c:pt idx="3704">
                  <c:v>712.16813230000002</c:v>
                </c:pt>
                <c:pt idx="3705">
                  <c:v>713.24496561000001</c:v>
                </c:pt>
                <c:pt idx="3706">
                  <c:v>712.77275034000002</c:v>
                </c:pt>
                <c:pt idx="3707">
                  <c:v>710.96860994999997</c:v>
                </c:pt>
                <c:pt idx="3708">
                  <c:v>712.40601906999996</c:v>
                </c:pt>
                <c:pt idx="3709">
                  <c:v>711.37588246999996</c:v>
                </c:pt>
                <c:pt idx="3710">
                  <c:v>711.56472248</c:v>
                </c:pt>
                <c:pt idx="3711">
                  <c:v>710.53468136000004</c:v>
                </c:pt>
                <c:pt idx="3712">
                  <c:v>712.27660844000002</c:v>
                </c:pt>
                <c:pt idx="3713">
                  <c:v>711.97240581000005</c:v>
                </c:pt>
                <c:pt idx="3714">
                  <c:v>711.50659330999997</c:v>
                </c:pt>
                <c:pt idx="3715">
                  <c:v>713.16787777000002</c:v>
                </c:pt>
                <c:pt idx="3716">
                  <c:v>711.49952800999995</c:v>
                </c:pt>
                <c:pt idx="3717">
                  <c:v>712.55850309000004</c:v>
                </c:pt>
                <c:pt idx="3718">
                  <c:v>712.72872236000001</c:v>
                </c:pt>
                <c:pt idx="3719">
                  <c:v>711.61251001000005</c:v>
                </c:pt>
                <c:pt idx="3720">
                  <c:v>710.90116429</c:v>
                </c:pt>
                <c:pt idx="3721">
                  <c:v>712.95281829999999</c:v>
                </c:pt>
                <c:pt idx="3722">
                  <c:v>708.99891302000003</c:v>
                </c:pt>
                <c:pt idx="3723">
                  <c:v>713.35943993000001</c:v>
                </c:pt>
                <c:pt idx="3724">
                  <c:v>712.25987506000001</c:v>
                </c:pt>
                <c:pt idx="3725">
                  <c:v>711.79113271000006</c:v>
                </c:pt>
                <c:pt idx="3726">
                  <c:v>711.46424125999999</c:v>
                </c:pt>
                <c:pt idx="3727">
                  <c:v>711.51224628</c:v>
                </c:pt>
                <c:pt idx="3728">
                  <c:v>711.84774974000004</c:v>
                </c:pt>
                <c:pt idx="3729">
                  <c:v>710.82724456000005</c:v>
                </c:pt>
                <c:pt idx="3730">
                  <c:v>711.34466096000006</c:v>
                </c:pt>
                <c:pt idx="3731">
                  <c:v>711.16874257999996</c:v>
                </c:pt>
                <c:pt idx="3732">
                  <c:v>712.42648931999997</c:v>
                </c:pt>
                <c:pt idx="3733">
                  <c:v>713.03627217999997</c:v>
                </c:pt>
                <c:pt idx="3734">
                  <c:v>712.63051105</c:v>
                </c:pt>
                <c:pt idx="3735">
                  <c:v>710.39196743000002</c:v>
                </c:pt>
                <c:pt idx="3736">
                  <c:v>713.00738005999995</c:v>
                </c:pt>
                <c:pt idx="3737">
                  <c:v>711.26571587000001</c:v>
                </c:pt>
                <c:pt idx="3738">
                  <c:v>711.35143535999998</c:v>
                </c:pt>
                <c:pt idx="3739">
                  <c:v>711.37587000999997</c:v>
                </c:pt>
                <c:pt idx="3740">
                  <c:v>711.07507005000002</c:v>
                </c:pt>
                <c:pt idx="3741">
                  <c:v>712.05075178000004</c:v>
                </c:pt>
                <c:pt idx="3742">
                  <c:v>711.99863575999996</c:v>
                </c:pt>
                <c:pt idx="3743">
                  <c:v>713.91812247999997</c:v>
                </c:pt>
                <c:pt idx="3744">
                  <c:v>711.85599530000002</c:v>
                </c:pt>
                <c:pt idx="3745">
                  <c:v>712.15922006000005</c:v>
                </c:pt>
                <c:pt idx="3746">
                  <c:v>713.46829429000002</c:v>
                </c:pt>
                <c:pt idx="3747">
                  <c:v>710.79654568000001</c:v>
                </c:pt>
                <c:pt idx="3748">
                  <c:v>710.66002096</c:v>
                </c:pt>
                <c:pt idx="3749">
                  <c:v>711.60358784000005</c:v>
                </c:pt>
                <c:pt idx="3750">
                  <c:v>712.89577787999997</c:v>
                </c:pt>
                <c:pt idx="3751">
                  <c:v>712.41687076000005</c:v>
                </c:pt>
                <c:pt idx="3752">
                  <c:v>710.10952233</c:v>
                </c:pt>
                <c:pt idx="3753">
                  <c:v>712.43678419000003</c:v>
                </c:pt>
                <c:pt idx="3754">
                  <c:v>710.91282507000005</c:v>
                </c:pt>
                <c:pt idx="3755">
                  <c:v>711.34706056000005</c:v>
                </c:pt>
                <c:pt idx="3756">
                  <c:v>710.88596071999996</c:v>
                </c:pt>
                <c:pt idx="3757">
                  <c:v>711.52615420999996</c:v>
                </c:pt>
                <c:pt idx="3758">
                  <c:v>709.77773729</c:v>
                </c:pt>
                <c:pt idx="3759">
                  <c:v>710.04189487999997</c:v>
                </c:pt>
                <c:pt idx="3760">
                  <c:v>711.67356803999996</c:v>
                </c:pt>
                <c:pt idx="3761">
                  <c:v>710.28005946999997</c:v>
                </c:pt>
                <c:pt idx="3762">
                  <c:v>710.53182833000005</c:v>
                </c:pt>
                <c:pt idx="3763">
                  <c:v>711.93957086</c:v>
                </c:pt>
                <c:pt idx="3764">
                  <c:v>711.81190716000003</c:v>
                </c:pt>
                <c:pt idx="3765">
                  <c:v>712.10482049999996</c:v>
                </c:pt>
                <c:pt idx="3766">
                  <c:v>712.47147609000001</c:v>
                </c:pt>
                <c:pt idx="3767">
                  <c:v>713.18241309999996</c:v>
                </c:pt>
                <c:pt idx="3768">
                  <c:v>712.38276268000004</c:v>
                </c:pt>
                <c:pt idx="3769">
                  <c:v>712.90133925999999</c:v>
                </c:pt>
                <c:pt idx="3770">
                  <c:v>711.05144192</c:v>
                </c:pt>
                <c:pt idx="3771">
                  <c:v>711.75064480000003</c:v>
                </c:pt>
                <c:pt idx="3772">
                  <c:v>712.47285426999997</c:v>
                </c:pt>
                <c:pt idx="3773">
                  <c:v>712.25614570000005</c:v>
                </c:pt>
                <c:pt idx="3774">
                  <c:v>711.84885083999995</c:v>
                </c:pt>
                <c:pt idx="3775">
                  <c:v>709.81391009000004</c:v>
                </c:pt>
                <c:pt idx="3776">
                  <c:v>710.75592604999997</c:v>
                </c:pt>
                <c:pt idx="3777">
                  <c:v>710.86363011000003</c:v>
                </c:pt>
                <c:pt idx="3778">
                  <c:v>710.72012787999995</c:v>
                </c:pt>
                <c:pt idx="3779">
                  <c:v>711.96692776999998</c:v>
                </c:pt>
                <c:pt idx="3780">
                  <c:v>710.14514484999995</c:v>
                </c:pt>
                <c:pt idx="3781">
                  <c:v>711.99718811000002</c:v>
                </c:pt>
                <c:pt idx="3782">
                  <c:v>711.52078281000001</c:v>
                </c:pt>
                <c:pt idx="3783">
                  <c:v>710.73472632000005</c:v>
                </c:pt>
                <c:pt idx="3784">
                  <c:v>710.70630430000006</c:v>
                </c:pt>
                <c:pt idx="3785">
                  <c:v>710.57884017000003</c:v>
                </c:pt>
                <c:pt idx="3786">
                  <c:v>712.30665426999997</c:v>
                </c:pt>
                <c:pt idx="3787">
                  <c:v>711.59608138999999</c:v>
                </c:pt>
                <c:pt idx="3788">
                  <c:v>711.44205981000005</c:v>
                </c:pt>
                <c:pt idx="3789">
                  <c:v>710.51448984000001</c:v>
                </c:pt>
                <c:pt idx="3790">
                  <c:v>709.77441037999995</c:v>
                </c:pt>
                <c:pt idx="3791">
                  <c:v>712.61662854999997</c:v>
                </c:pt>
                <c:pt idx="3792">
                  <c:v>710.01336749999996</c:v>
                </c:pt>
                <c:pt idx="3793">
                  <c:v>712.74768041000004</c:v>
                </c:pt>
                <c:pt idx="3794">
                  <c:v>711.15705189000005</c:v>
                </c:pt>
                <c:pt idx="3795">
                  <c:v>712.16625878000002</c:v>
                </c:pt>
                <c:pt idx="3796">
                  <c:v>711.22085621999997</c:v>
                </c:pt>
                <c:pt idx="3797">
                  <c:v>711.52604283000005</c:v>
                </c:pt>
                <c:pt idx="3798">
                  <c:v>711.96854195000003</c:v>
                </c:pt>
                <c:pt idx="3799">
                  <c:v>711.21318989999997</c:v>
                </c:pt>
                <c:pt idx="3800">
                  <c:v>712.45001735000005</c:v>
                </c:pt>
                <c:pt idx="3801">
                  <c:v>712.78788044999999</c:v>
                </c:pt>
                <c:pt idx="3802">
                  <c:v>711.03728890000002</c:v>
                </c:pt>
                <c:pt idx="3803">
                  <c:v>711.05818483999997</c:v>
                </c:pt>
                <c:pt idx="3804">
                  <c:v>712.61973106999994</c:v>
                </c:pt>
                <c:pt idx="3805">
                  <c:v>712.00729176000004</c:v>
                </c:pt>
                <c:pt idx="3806">
                  <c:v>711.05187980000005</c:v>
                </c:pt>
                <c:pt idx="3807">
                  <c:v>711.59256931000004</c:v>
                </c:pt>
                <c:pt idx="3808">
                  <c:v>710.14669170000002</c:v>
                </c:pt>
                <c:pt idx="3809">
                  <c:v>711.55377860999999</c:v>
                </c:pt>
                <c:pt idx="3810">
                  <c:v>711.85144455</c:v>
                </c:pt>
                <c:pt idx="3811">
                  <c:v>711.06356662999997</c:v>
                </c:pt>
                <c:pt idx="3812">
                  <c:v>711.11618182999996</c:v>
                </c:pt>
                <c:pt idx="3813">
                  <c:v>712.49461881000002</c:v>
                </c:pt>
                <c:pt idx="3814">
                  <c:v>710.88722433999999</c:v>
                </c:pt>
                <c:pt idx="3815">
                  <c:v>711.35048763999998</c:v>
                </c:pt>
                <c:pt idx="3816">
                  <c:v>711.08182577000002</c:v>
                </c:pt>
                <c:pt idx="3817">
                  <c:v>711.42542195999999</c:v>
                </c:pt>
                <c:pt idx="3818">
                  <c:v>710.84748954999998</c:v>
                </c:pt>
                <c:pt idx="3819">
                  <c:v>711.56408996000005</c:v>
                </c:pt>
                <c:pt idx="3820">
                  <c:v>709.94188813999995</c:v>
                </c:pt>
                <c:pt idx="3821">
                  <c:v>711.51964888999998</c:v>
                </c:pt>
                <c:pt idx="3822">
                  <c:v>710.28443397000001</c:v>
                </c:pt>
                <c:pt idx="3823">
                  <c:v>711.37566924999999</c:v>
                </c:pt>
                <c:pt idx="3824">
                  <c:v>710.73224733999996</c:v>
                </c:pt>
                <c:pt idx="3825">
                  <c:v>711.29863579000005</c:v>
                </c:pt>
                <c:pt idx="3826">
                  <c:v>712.49255524</c:v>
                </c:pt>
                <c:pt idx="3827">
                  <c:v>710.61520037000003</c:v>
                </c:pt>
                <c:pt idx="3828">
                  <c:v>710.91294213000003</c:v>
                </c:pt>
                <c:pt idx="3829">
                  <c:v>710.58562848999998</c:v>
                </c:pt>
                <c:pt idx="3830">
                  <c:v>711.39703403999999</c:v>
                </c:pt>
                <c:pt idx="3831">
                  <c:v>712.41995617999999</c:v>
                </c:pt>
                <c:pt idx="3832">
                  <c:v>604.37003159999995</c:v>
                </c:pt>
                <c:pt idx="3833">
                  <c:v>411.89113079999998</c:v>
                </c:pt>
                <c:pt idx="3834">
                  <c:v>309.47682133000001</c:v>
                </c:pt>
                <c:pt idx="3835">
                  <c:v>296.41770129000002</c:v>
                </c:pt>
                <c:pt idx="3836">
                  <c:v>293.64653164999999</c:v>
                </c:pt>
                <c:pt idx="3837">
                  <c:v>294.11975710000002</c:v>
                </c:pt>
                <c:pt idx="3838">
                  <c:v>294.47919609000002</c:v>
                </c:pt>
                <c:pt idx="3839">
                  <c:v>293.78951247999998</c:v>
                </c:pt>
                <c:pt idx="3840">
                  <c:v>293.64341468999999</c:v>
                </c:pt>
                <c:pt idx="3841">
                  <c:v>293.85555755000001</c:v>
                </c:pt>
                <c:pt idx="3842">
                  <c:v>295.33177992999998</c:v>
                </c:pt>
                <c:pt idx="3843">
                  <c:v>293.99424981999999</c:v>
                </c:pt>
                <c:pt idx="3844">
                  <c:v>294.08805984999998</c:v>
                </c:pt>
                <c:pt idx="3845">
                  <c:v>293.98254910999998</c:v>
                </c:pt>
                <c:pt idx="3846">
                  <c:v>293.40380625</c:v>
                </c:pt>
                <c:pt idx="3847">
                  <c:v>294.22054623000002</c:v>
                </c:pt>
                <c:pt idx="3848">
                  <c:v>294.74024746999999</c:v>
                </c:pt>
                <c:pt idx="3849">
                  <c:v>293.89496228000002</c:v>
                </c:pt>
                <c:pt idx="3850">
                  <c:v>295.18803623999997</c:v>
                </c:pt>
                <c:pt idx="3851">
                  <c:v>295.80096430999998</c:v>
                </c:pt>
                <c:pt idx="3852">
                  <c:v>293.96644162000001</c:v>
                </c:pt>
                <c:pt idx="3853">
                  <c:v>294.83288823999999</c:v>
                </c:pt>
                <c:pt idx="3854">
                  <c:v>294.41496622</c:v>
                </c:pt>
                <c:pt idx="3855">
                  <c:v>293.52871621000003</c:v>
                </c:pt>
                <c:pt idx="3856">
                  <c:v>295.26235048000001</c:v>
                </c:pt>
                <c:pt idx="3857">
                  <c:v>295.04481232000001</c:v>
                </c:pt>
                <c:pt idx="3858">
                  <c:v>295.52793881999997</c:v>
                </c:pt>
                <c:pt idx="3859">
                  <c:v>295.22272830999998</c:v>
                </c:pt>
                <c:pt idx="3860">
                  <c:v>294.55927465000002</c:v>
                </c:pt>
                <c:pt idx="3861">
                  <c:v>294.09925971000001</c:v>
                </c:pt>
                <c:pt idx="3862">
                  <c:v>293.95173444</c:v>
                </c:pt>
                <c:pt idx="3863">
                  <c:v>294.40496195999998</c:v>
                </c:pt>
                <c:pt idx="3864">
                  <c:v>294.39649193000002</c:v>
                </c:pt>
                <c:pt idx="3865">
                  <c:v>293.67516870999998</c:v>
                </c:pt>
                <c:pt idx="3866">
                  <c:v>293.38191251000001</c:v>
                </c:pt>
                <c:pt idx="3867">
                  <c:v>293.96265969000001</c:v>
                </c:pt>
                <c:pt idx="3868">
                  <c:v>293.80680280000001</c:v>
                </c:pt>
                <c:pt idx="3869">
                  <c:v>294.75945192</c:v>
                </c:pt>
                <c:pt idx="3870">
                  <c:v>293.82828996000001</c:v>
                </c:pt>
                <c:pt idx="3871">
                  <c:v>293.37060953000002</c:v>
                </c:pt>
                <c:pt idx="3872">
                  <c:v>293.95493260000001</c:v>
                </c:pt>
                <c:pt idx="3873">
                  <c:v>294.23549384</c:v>
                </c:pt>
                <c:pt idx="3874">
                  <c:v>293.55268382000003</c:v>
                </c:pt>
                <c:pt idx="3875">
                  <c:v>294.27645804000002</c:v>
                </c:pt>
                <c:pt idx="3876">
                  <c:v>294.40376715000002</c:v>
                </c:pt>
                <c:pt idx="3877">
                  <c:v>293.71764222000002</c:v>
                </c:pt>
                <c:pt idx="3878">
                  <c:v>292.87076743</c:v>
                </c:pt>
                <c:pt idx="3879">
                  <c:v>293.80811419000003</c:v>
                </c:pt>
                <c:pt idx="3880">
                  <c:v>293.34605893999998</c:v>
                </c:pt>
                <c:pt idx="3881">
                  <c:v>294.36548827000001</c:v>
                </c:pt>
                <c:pt idx="3882">
                  <c:v>292.87904562</c:v>
                </c:pt>
                <c:pt idx="3883">
                  <c:v>294.18769910999998</c:v>
                </c:pt>
                <c:pt idx="3884">
                  <c:v>293.82674856</c:v>
                </c:pt>
                <c:pt idx="3885">
                  <c:v>295.38469240000001</c:v>
                </c:pt>
                <c:pt idx="3886">
                  <c:v>295.34736822000002</c:v>
                </c:pt>
                <c:pt idx="3887">
                  <c:v>293.19853881</c:v>
                </c:pt>
                <c:pt idx="3888">
                  <c:v>294.09701311999999</c:v>
                </c:pt>
                <c:pt idx="3889">
                  <c:v>294.46257749</c:v>
                </c:pt>
                <c:pt idx="3890">
                  <c:v>294.31972141</c:v>
                </c:pt>
                <c:pt idx="3891">
                  <c:v>293.51920781000001</c:v>
                </c:pt>
                <c:pt idx="3892">
                  <c:v>294.45461076999999</c:v>
                </c:pt>
                <c:pt idx="3893">
                  <c:v>294.84028244000001</c:v>
                </c:pt>
                <c:pt idx="3894">
                  <c:v>295.67266073000002</c:v>
                </c:pt>
                <c:pt idx="3895">
                  <c:v>293.29968407000001</c:v>
                </c:pt>
                <c:pt idx="3896">
                  <c:v>292.90253985999999</c:v>
                </c:pt>
                <c:pt idx="3897">
                  <c:v>295.07684152000002</c:v>
                </c:pt>
                <c:pt idx="3898">
                  <c:v>251.32693979999999</c:v>
                </c:pt>
                <c:pt idx="3899">
                  <c:v>250.34638559999999</c:v>
                </c:pt>
                <c:pt idx="3900">
                  <c:v>295.22430012000001</c:v>
                </c:pt>
                <c:pt idx="3901">
                  <c:v>293.93289607000003</c:v>
                </c:pt>
                <c:pt idx="3902">
                  <c:v>293.49535735000001</c:v>
                </c:pt>
                <c:pt idx="3903">
                  <c:v>293.03906886999999</c:v>
                </c:pt>
                <c:pt idx="3904">
                  <c:v>293.9439734</c:v>
                </c:pt>
                <c:pt idx="3905">
                  <c:v>293.51660392000002</c:v>
                </c:pt>
                <c:pt idx="3906">
                  <c:v>293.97891944999998</c:v>
                </c:pt>
                <c:pt idx="3907">
                  <c:v>293.25135172</c:v>
                </c:pt>
                <c:pt idx="3908">
                  <c:v>293.32947956999999</c:v>
                </c:pt>
                <c:pt idx="3909">
                  <c:v>293.51503267999999</c:v>
                </c:pt>
                <c:pt idx="3910">
                  <c:v>292.56449495999999</c:v>
                </c:pt>
                <c:pt idx="3911">
                  <c:v>295.04918386999998</c:v>
                </c:pt>
                <c:pt idx="3912">
                  <c:v>293.71607138000002</c:v>
                </c:pt>
                <c:pt idx="3913">
                  <c:v>293.77401588999999</c:v>
                </c:pt>
                <c:pt idx="3914">
                  <c:v>294.29188615999999</c:v>
                </c:pt>
                <c:pt idx="3915">
                  <c:v>294.81577250999999</c:v>
                </c:pt>
                <c:pt idx="3916">
                  <c:v>294.82835577999998</c:v>
                </c:pt>
                <c:pt idx="3917">
                  <c:v>293.50853554999998</c:v>
                </c:pt>
                <c:pt idx="3918">
                  <c:v>294.00688186000002</c:v>
                </c:pt>
                <c:pt idx="3919">
                  <c:v>294.05730894999999</c:v>
                </c:pt>
                <c:pt idx="3920">
                  <c:v>293.35462619999998</c:v>
                </c:pt>
                <c:pt idx="3921">
                  <c:v>293.79516551</c:v>
                </c:pt>
                <c:pt idx="3922">
                  <c:v>294.28570113000001</c:v>
                </c:pt>
                <c:pt idx="3923">
                  <c:v>295.03469909</c:v>
                </c:pt>
                <c:pt idx="3924">
                  <c:v>294.54990824999999</c:v>
                </c:pt>
                <c:pt idx="3925">
                  <c:v>293.91899998000002</c:v>
                </c:pt>
                <c:pt idx="3926">
                  <c:v>295.61852679999998</c:v>
                </c:pt>
                <c:pt idx="3927">
                  <c:v>294.87931806</c:v>
                </c:pt>
                <c:pt idx="3928">
                  <c:v>295.00839345000003</c:v>
                </c:pt>
                <c:pt idx="3929">
                  <c:v>293.37946803</c:v>
                </c:pt>
                <c:pt idx="3930">
                  <c:v>293.53436692000002</c:v>
                </c:pt>
                <c:pt idx="3931">
                  <c:v>292.39127171000001</c:v>
                </c:pt>
                <c:pt idx="3932">
                  <c:v>293.70461381000001</c:v>
                </c:pt>
                <c:pt idx="3933">
                  <c:v>295.01627169</c:v>
                </c:pt>
                <c:pt idx="3934">
                  <c:v>293.36684129000002</c:v>
                </c:pt>
                <c:pt idx="3935">
                  <c:v>293.06790754999997</c:v>
                </c:pt>
                <c:pt idx="3936">
                  <c:v>294.24755712000001</c:v>
                </c:pt>
                <c:pt idx="3937">
                  <c:v>294.46697295000001</c:v>
                </c:pt>
                <c:pt idx="3938">
                  <c:v>295.24760407999997</c:v>
                </c:pt>
                <c:pt idx="3939">
                  <c:v>298.21748180999998</c:v>
                </c:pt>
                <c:pt idx="3940">
                  <c:v>300.41588691999999</c:v>
                </c:pt>
                <c:pt idx="3941">
                  <c:v>309.30916380999997</c:v>
                </c:pt>
                <c:pt idx="3942">
                  <c:v>315.89548710999998</c:v>
                </c:pt>
                <c:pt idx="3943">
                  <c:v>327.79141342999998</c:v>
                </c:pt>
                <c:pt idx="3944">
                  <c:v>335.55571774999999</c:v>
                </c:pt>
                <c:pt idx="3945">
                  <c:v>346.48430051999998</c:v>
                </c:pt>
                <c:pt idx="3946">
                  <c:v>351.80954272999998</c:v>
                </c:pt>
                <c:pt idx="3947">
                  <c:v>365.00166138999998</c:v>
                </c:pt>
                <c:pt idx="3948">
                  <c:v>370.37190777000001</c:v>
                </c:pt>
                <c:pt idx="3949">
                  <c:v>379.38587947000002</c:v>
                </c:pt>
                <c:pt idx="3950">
                  <c:v>387.91715001</c:v>
                </c:pt>
                <c:pt idx="3951">
                  <c:v>392.36455539999997</c:v>
                </c:pt>
                <c:pt idx="3952">
                  <c:v>403.79834126999998</c:v>
                </c:pt>
                <c:pt idx="3953">
                  <c:v>411.19501255</c:v>
                </c:pt>
                <c:pt idx="3954">
                  <c:v>421.98465091000003</c:v>
                </c:pt>
                <c:pt idx="3955">
                  <c:v>432.97695614000003</c:v>
                </c:pt>
                <c:pt idx="3956">
                  <c:v>441.43266482000001</c:v>
                </c:pt>
                <c:pt idx="3957">
                  <c:v>456.76832332999999</c:v>
                </c:pt>
                <c:pt idx="3958">
                  <c:v>465.91577173000002</c:v>
                </c:pt>
                <c:pt idx="3959">
                  <c:v>479.55901915999999</c:v>
                </c:pt>
                <c:pt idx="3960">
                  <c:v>490.32913346999999</c:v>
                </c:pt>
                <c:pt idx="3961">
                  <c:v>501.56483270000001</c:v>
                </c:pt>
                <c:pt idx="3962">
                  <c:v>514.16024145999995</c:v>
                </c:pt>
                <c:pt idx="3963">
                  <c:v>523.77278760000002</c:v>
                </c:pt>
                <c:pt idx="3964">
                  <c:v>536.98824133999995</c:v>
                </c:pt>
                <c:pt idx="3965">
                  <c:v>547.15214707999996</c:v>
                </c:pt>
                <c:pt idx="3966">
                  <c:v>556.54172753</c:v>
                </c:pt>
                <c:pt idx="3967">
                  <c:v>565.90583784</c:v>
                </c:pt>
                <c:pt idx="3968">
                  <c:v>575.15104946999998</c:v>
                </c:pt>
                <c:pt idx="3969">
                  <c:v>578.41593705000003</c:v>
                </c:pt>
                <c:pt idx="3970">
                  <c:v>579.36980046999997</c:v>
                </c:pt>
                <c:pt idx="3971">
                  <c:v>578.08032151999998</c:v>
                </c:pt>
                <c:pt idx="3972">
                  <c:v>578.42344595999998</c:v>
                </c:pt>
                <c:pt idx="3973">
                  <c:v>577.86413449999998</c:v>
                </c:pt>
                <c:pt idx="3974">
                  <c:v>577.59377530999996</c:v>
                </c:pt>
                <c:pt idx="3975">
                  <c:v>578.76119961999996</c:v>
                </c:pt>
                <c:pt idx="3976">
                  <c:v>577.96041586000001</c:v>
                </c:pt>
                <c:pt idx="3977">
                  <c:v>577.76044282999999</c:v>
                </c:pt>
                <c:pt idx="3978">
                  <c:v>578.57842153000001</c:v>
                </c:pt>
                <c:pt idx="3979">
                  <c:v>578.99113637000005</c:v>
                </c:pt>
                <c:pt idx="3980">
                  <c:v>579.36487742999998</c:v>
                </c:pt>
                <c:pt idx="3981">
                  <c:v>579.04667541000003</c:v>
                </c:pt>
                <c:pt idx="3982">
                  <c:v>588.27504524000005</c:v>
                </c:pt>
                <c:pt idx="3983">
                  <c:v>590.26767630999996</c:v>
                </c:pt>
                <c:pt idx="3984">
                  <c:v>596.05765271999996</c:v>
                </c:pt>
                <c:pt idx="3985">
                  <c:v>600.09707365999998</c:v>
                </c:pt>
                <c:pt idx="3986">
                  <c:v>603.83530740000003</c:v>
                </c:pt>
                <c:pt idx="3987">
                  <c:v>609.79290523999998</c:v>
                </c:pt>
                <c:pt idx="3988">
                  <c:v>609.43894281999997</c:v>
                </c:pt>
                <c:pt idx="3989">
                  <c:v>610.88736787000005</c:v>
                </c:pt>
                <c:pt idx="3990">
                  <c:v>610.27523341999995</c:v>
                </c:pt>
                <c:pt idx="3991">
                  <c:v>608.42470003999995</c:v>
                </c:pt>
                <c:pt idx="3992">
                  <c:v>610.56638303</c:v>
                </c:pt>
                <c:pt idx="3993">
                  <c:v>610.43171610000002</c:v>
                </c:pt>
                <c:pt idx="3994">
                  <c:v>610.56525991000001</c:v>
                </c:pt>
                <c:pt idx="3995">
                  <c:v>609.96846628000003</c:v>
                </c:pt>
                <c:pt idx="3996">
                  <c:v>610.15674421999995</c:v>
                </c:pt>
                <c:pt idx="3997">
                  <c:v>611.66486235000002</c:v>
                </c:pt>
                <c:pt idx="3998">
                  <c:v>610.12603472000001</c:v>
                </c:pt>
                <c:pt idx="3999">
                  <c:v>608.92458868999995</c:v>
                </c:pt>
                <c:pt idx="4000">
                  <c:v>610.52306271999998</c:v>
                </c:pt>
                <c:pt idx="4001">
                  <c:v>609.01695571000005</c:v>
                </c:pt>
                <c:pt idx="4002">
                  <c:v>611.08535113000005</c:v>
                </c:pt>
                <c:pt idx="4003">
                  <c:v>609.23064641999997</c:v>
                </c:pt>
                <c:pt idx="4004">
                  <c:v>610.17271942000002</c:v>
                </c:pt>
                <c:pt idx="4005">
                  <c:v>610.93681683</c:v>
                </c:pt>
                <c:pt idx="4006">
                  <c:v>609.97382737999999</c:v>
                </c:pt>
                <c:pt idx="4007">
                  <c:v>611.00226355999996</c:v>
                </c:pt>
                <c:pt idx="4008">
                  <c:v>609.24181508000004</c:v>
                </c:pt>
                <c:pt idx="4009">
                  <c:v>609.4765337</c:v>
                </c:pt>
                <c:pt idx="4010">
                  <c:v>609.56389619000004</c:v>
                </c:pt>
                <c:pt idx="4011">
                  <c:v>610.30904822000002</c:v>
                </c:pt>
                <c:pt idx="4012">
                  <c:v>610.65767535999998</c:v>
                </c:pt>
                <c:pt idx="4013">
                  <c:v>609.56789533000006</c:v>
                </c:pt>
                <c:pt idx="4014">
                  <c:v>610.50492854000004</c:v>
                </c:pt>
                <c:pt idx="4015">
                  <c:v>609.24482235999994</c:v>
                </c:pt>
                <c:pt idx="4016">
                  <c:v>609.08231478000005</c:v>
                </c:pt>
                <c:pt idx="4017">
                  <c:v>609.31229001999998</c:v>
                </c:pt>
                <c:pt idx="4018">
                  <c:v>610.60064675000001</c:v>
                </c:pt>
                <c:pt idx="4019">
                  <c:v>609.96755891999999</c:v>
                </c:pt>
                <c:pt idx="4020">
                  <c:v>610.14799840000001</c:v>
                </c:pt>
                <c:pt idx="4021">
                  <c:v>610.36845828000003</c:v>
                </c:pt>
                <c:pt idx="4022">
                  <c:v>609.51440081999999</c:v>
                </c:pt>
                <c:pt idx="4023">
                  <c:v>609.34967317999997</c:v>
                </c:pt>
                <c:pt idx="4024">
                  <c:v>609.65167749</c:v>
                </c:pt>
                <c:pt idx="4025">
                  <c:v>608.29567403999999</c:v>
                </c:pt>
                <c:pt idx="4026">
                  <c:v>610.60334157</c:v>
                </c:pt>
                <c:pt idx="4027">
                  <c:v>610.28364607000003</c:v>
                </c:pt>
                <c:pt idx="4028">
                  <c:v>610.31461440999999</c:v>
                </c:pt>
                <c:pt idx="4029">
                  <c:v>610.48665112000003</c:v>
                </c:pt>
                <c:pt idx="4030">
                  <c:v>610.46863303999999</c:v>
                </c:pt>
                <c:pt idx="4031">
                  <c:v>607.49346667999998</c:v>
                </c:pt>
                <c:pt idx="4032">
                  <c:v>611.19924589000004</c:v>
                </c:pt>
                <c:pt idx="4033">
                  <c:v>610.94800712000006</c:v>
                </c:pt>
                <c:pt idx="4034">
                  <c:v>610.15139340999997</c:v>
                </c:pt>
                <c:pt idx="4035">
                  <c:v>610.32381154999996</c:v>
                </c:pt>
                <c:pt idx="4036">
                  <c:v>611.03446506</c:v>
                </c:pt>
                <c:pt idx="4037">
                  <c:v>610.16246775000002</c:v>
                </c:pt>
                <c:pt idx="4038">
                  <c:v>609.12462931000005</c:v>
                </c:pt>
                <c:pt idx="4039">
                  <c:v>608.71248603000004</c:v>
                </c:pt>
                <c:pt idx="4040">
                  <c:v>610.90614984000001</c:v>
                </c:pt>
                <c:pt idx="4041">
                  <c:v>609.74846864000006</c:v>
                </c:pt>
                <c:pt idx="4042">
                  <c:v>608.55317219000005</c:v>
                </c:pt>
                <c:pt idx="4043">
                  <c:v>609.37211337999997</c:v>
                </c:pt>
                <c:pt idx="4044">
                  <c:v>609.53486930999998</c:v>
                </c:pt>
                <c:pt idx="4045">
                  <c:v>611.07385691000002</c:v>
                </c:pt>
                <c:pt idx="4046">
                  <c:v>609.69989787999998</c:v>
                </c:pt>
                <c:pt idx="4047">
                  <c:v>608.43197430999999</c:v>
                </c:pt>
                <c:pt idx="4048">
                  <c:v>609.53747792000001</c:v>
                </c:pt>
                <c:pt idx="4049">
                  <c:v>609.64841333000004</c:v>
                </c:pt>
                <c:pt idx="4050">
                  <c:v>609.58256799000003</c:v>
                </c:pt>
                <c:pt idx="4051">
                  <c:v>610.94933246999994</c:v>
                </c:pt>
                <c:pt idx="4052">
                  <c:v>609.22266712999999</c:v>
                </c:pt>
                <c:pt idx="4053">
                  <c:v>610.15022185999999</c:v>
                </c:pt>
                <c:pt idx="4054">
                  <c:v>609.10852107000005</c:v>
                </c:pt>
                <c:pt idx="4055">
                  <c:v>609.07004594</c:v>
                </c:pt>
                <c:pt idx="4056">
                  <c:v>610.26910158999999</c:v>
                </c:pt>
                <c:pt idx="4057">
                  <c:v>609.50360447000003</c:v>
                </c:pt>
                <c:pt idx="4058">
                  <c:v>610.28798158999996</c:v>
                </c:pt>
                <c:pt idx="4059">
                  <c:v>610.41124533000004</c:v>
                </c:pt>
                <c:pt idx="4060">
                  <c:v>609.09499969000001</c:v>
                </c:pt>
                <c:pt idx="4061">
                  <c:v>609.12340591999998</c:v>
                </c:pt>
                <c:pt idx="4062">
                  <c:v>610.04341013999999</c:v>
                </c:pt>
                <c:pt idx="4063">
                  <c:v>609.52136676999999</c:v>
                </c:pt>
                <c:pt idx="4064">
                  <c:v>610.30922483999996</c:v>
                </c:pt>
                <c:pt idx="4065">
                  <c:v>608.92538502000002</c:v>
                </c:pt>
                <c:pt idx="4066">
                  <c:v>611.05591611</c:v>
                </c:pt>
                <c:pt idx="4067">
                  <c:v>608.32119148000004</c:v>
                </c:pt>
                <c:pt idx="4068">
                  <c:v>609.70131670000001</c:v>
                </c:pt>
                <c:pt idx="4069">
                  <c:v>609.52334370000005</c:v>
                </c:pt>
                <c:pt idx="4070">
                  <c:v>609.95398161000003</c:v>
                </c:pt>
                <c:pt idx="4071">
                  <c:v>609.47963551999999</c:v>
                </c:pt>
                <c:pt idx="4072">
                  <c:v>610.06416297999999</c:v>
                </c:pt>
                <c:pt idx="4073">
                  <c:v>609.70224369000005</c:v>
                </c:pt>
                <c:pt idx="4074">
                  <c:v>609.26926563999996</c:v>
                </c:pt>
                <c:pt idx="4075">
                  <c:v>611.0957287</c:v>
                </c:pt>
                <c:pt idx="4076">
                  <c:v>609.90280159999998</c:v>
                </c:pt>
                <c:pt idx="4077">
                  <c:v>609.01388154000006</c:v>
                </c:pt>
                <c:pt idx="4078">
                  <c:v>608.43677965999996</c:v>
                </c:pt>
                <c:pt idx="4079">
                  <c:v>609.79251044</c:v>
                </c:pt>
                <c:pt idx="4080">
                  <c:v>610.54767289999995</c:v>
                </c:pt>
                <c:pt idx="4081">
                  <c:v>610.62112576000004</c:v>
                </c:pt>
                <c:pt idx="4082">
                  <c:v>608.57837873999995</c:v>
                </c:pt>
                <c:pt idx="4083">
                  <c:v>610.40802033</c:v>
                </c:pt>
                <c:pt idx="4084">
                  <c:v>610.61148820000005</c:v>
                </c:pt>
                <c:pt idx="4085">
                  <c:v>610.20022948999997</c:v>
                </c:pt>
                <c:pt idx="4086">
                  <c:v>609.10052099999996</c:v>
                </c:pt>
                <c:pt idx="4087">
                  <c:v>608.56289661000005</c:v>
                </c:pt>
                <c:pt idx="4088">
                  <c:v>610.31366297</c:v>
                </c:pt>
                <c:pt idx="4089">
                  <c:v>609.05543456999999</c:v>
                </c:pt>
                <c:pt idx="4090">
                  <c:v>609.81432783000002</c:v>
                </c:pt>
                <c:pt idx="4091">
                  <c:v>609.92249445000004</c:v>
                </c:pt>
                <c:pt idx="4092">
                  <c:v>608.78697258</c:v>
                </c:pt>
                <c:pt idx="4093">
                  <c:v>610.09054379999998</c:v>
                </c:pt>
                <c:pt idx="4094">
                  <c:v>609.26712344999999</c:v>
                </c:pt>
                <c:pt idx="4095">
                  <c:v>608.82916466999995</c:v>
                </c:pt>
                <c:pt idx="4096">
                  <c:v>611.42842829999995</c:v>
                </c:pt>
                <c:pt idx="4097">
                  <c:v>610.21684182000001</c:v>
                </c:pt>
                <c:pt idx="4098">
                  <c:v>609.89109240000005</c:v>
                </c:pt>
                <c:pt idx="4099">
                  <c:v>609.29346028999998</c:v>
                </c:pt>
                <c:pt idx="4100">
                  <c:v>608.64898419999997</c:v>
                </c:pt>
                <c:pt idx="4101">
                  <c:v>610.09396057000004</c:v>
                </c:pt>
                <c:pt idx="4102">
                  <c:v>609.94380902</c:v>
                </c:pt>
                <c:pt idx="4103">
                  <c:v>608.40922157</c:v>
                </c:pt>
                <c:pt idx="4104">
                  <c:v>610.36766692000003</c:v>
                </c:pt>
                <c:pt idx="4105">
                  <c:v>608.78228578999995</c:v>
                </c:pt>
                <c:pt idx="4106">
                  <c:v>609.01207479000004</c:v>
                </c:pt>
                <c:pt idx="4107">
                  <c:v>609.64421236999999</c:v>
                </c:pt>
                <c:pt idx="4108">
                  <c:v>610.86705898000002</c:v>
                </c:pt>
                <c:pt idx="4109">
                  <c:v>608.50829969999995</c:v>
                </c:pt>
                <c:pt idx="4110">
                  <c:v>581.67431883999996</c:v>
                </c:pt>
                <c:pt idx="4111">
                  <c:v>375.11044810999999</c:v>
                </c:pt>
                <c:pt idx="4112">
                  <c:v>340.50320118000002</c:v>
                </c:pt>
                <c:pt idx="4113">
                  <c:v>337.84456609</c:v>
                </c:pt>
                <c:pt idx="4114">
                  <c:v>337.71008291999999</c:v>
                </c:pt>
                <c:pt idx="4115">
                  <c:v>341.14810066000001</c:v>
                </c:pt>
                <c:pt idx="4116">
                  <c:v>339.56918545000002</c:v>
                </c:pt>
                <c:pt idx="4117">
                  <c:v>338.80685222</c:v>
                </c:pt>
                <c:pt idx="4118">
                  <c:v>340.04358182999999</c:v>
                </c:pt>
                <c:pt idx="4119">
                  <c:v>339.23430336000001</c:v>
                </c:pt>
                <c:pt idx="4120">
                  <c:v>339.0399122</c:v>
                </c:pt>
                <c:pt idx="4121">
                  <c:v>338.77006119999999</c:v>
                </c:pt>
                <c:pt idx="4122">
                  <c:v>339.88974746999997</c:v>
                </c:pt>
                <c:pt idx="4123">
                  <c:v>338.71417287000003</c:v>
                </c:pt>
                <c:pt idx="4124">
                  <c:v>339.41782171</c:v>
                </c:pt>
                <c:pt idx="4125">
                  <c:v>340.22298384999999</c:v>
                </c:pt>
                <c:pt idx="4126">
                  <c:v>338.78583815000002</c:v>
                </c:pt>
                <c:pt idx="4127">
                  <c:v>339.37690256000002</c:v>
                </c:pt>
                <c:pt idx="4128">
                  <c:v>339.86506457000002</c:v>
                </c:pt>
                <c:pt idx="4129">
                  <c:v>340.16265991</c:v>
                </c:pt>
                <c:pt idx="4130">
                  <c:v>339.11305879000003</c:v>
                </c:pt>
                <c:pt idx="4131">
                  <c:v>337.96801520999998</c:v>
                </c:pt>
                <c:pt idx="4132">
                  <c:v>339.78641482</c:v>
                </c:pt>
                <c:pt idx="4133">
                  <c:v>338.66390617000002</c:v>
                </c:pt>
                <c:pt idx="4134">
                  <c:v>340.27890063000001</c:v>
                </c:pt>
                <c:pt idx="4135">
                  <c:v>338.16100971999998</c:v>
                </c:pt>
                <c:pt idx="4136">
                  <c:v>340.24545431000001</c:v>
                </c:pt>
                <c:pt idx="4137">
                  <c:v>338.75008649</c:v>
                </c:pt>
                <c:pt idx="4138">
                  <c:v>338.47826412000001</c:v>
                </c:pt>
                <c:pt idx="4139">
                  <c:v>337.74817092000001</c:v>
                </c:pt>
                <c:pt idx="4140">
                  <c:v>340.37100187999999</c:v>
                </c:pt>
                <c:pt idx="4141">
                  <c:v>338.32666215</c:v>
                </c:pt>
                <c:pt idx="4142">
                  <c:v>338.50385458</c:v>
                </c:pt>
                <c:pt idx="4143">
                  <c:v>338.62633626000002</c:v>
                </c:pt>
                <c:pt idx="4144">
                  <c:v>341.04591886999998</c:v>
                </c:pt>
                <c:pt idx="4145">
                  <c:v>339.70866225999998</c:v>
                </c:pt>
                <c:pt idx="4146">
                  <c:v>339.29839706000001</c:v>
                </c:pt>
                <c:pt idx="4147">
                  <c:v>340.04746904000001</c:v>
                </c:pt>
                <c:pt idx="4148">
                  <c:v>338.82242243000002</c:v>
                </c:pt>
                <c:pt idx="4149">
                  <c:v>339.84476623</c:v>
                </c:pt>
                <c:pt idx="4150">
                  <c:v>339.78896473999998</c:v>
                </c:pt>
                <c:pt idx="4151">
                  <c:v>339.54311067999998</c:v>
                </c:pt>
                <c:pt idx="4152">
                  <c:v>339.11191262</c:v>
                </c:pt>
                <c:pt idx="4153">
                  <c:v>338.60926404999998</c:v>
                </c:pt>
                <c:pt idx="4154">
                  <c:v>338.58544900999999</c:v>
                </c:pt>
                <c:pt idx="4155">
                  <c:v>339.83318702000003</c:v>
                </c:pt>
                <c:pt idx="4156">
                  <c:v>341.05980032000002</c:v>
                </c:pt>
                <c:pt idx="4157">
                  <c:v>337.50178159000001</c:v>
                </c:pt>
                <c:pt idx="4158">
                  <c:v>337.68282922999998</c:v>
                </c:pt>
                <c:pt idx="4159">
                  <c:v>337.15487626999999</c:v>
                </c:pt>
                <c:pt idx="4160">
                  <c:v>337.83233711999998</c:v>
                </c:pt>
                <c:pt idx="4161">
                  <c:v>338.23905255</c:v>
                </c:pt>
                <c:pt idx="4162">
                  <c:v>338.78845347999999</c:v>
                </c:pt>
                <c:pt idx="4163">
                  <c:v>338.63108720999998</c:v>
                </c:pt>
                <c:pt idx="4164">
                  <c:v>338.66293695000002</c:v>
                </c:pt>
                <c:pt idx="4165">
                  <c:v>336.30541258</c:v>
                </c:pt>
                <c:pt idx="4166">
                  <c:v>338.88096258000002</c:v>
                </c:pt>
                <c:pt idx="4167">
                  <c:v>338.19658939999999</c:v>
                </c:pt>
                <c:pt idx="4168">
                  <c:v>335.93387587000001</c:v>
                </c:pt>
                <c:pt idx="4169">
                  <c:v>339.28647024999998</c:v>
                </c:pt>
                <c:pt idx="4170">
                  <c:v>337.69475577999998</c:v>
                </c:pt>
                <c:pt idx="4171">
                  <c:v>339.86105450999997</c:v>
                </c:pt>
                <c:pt idx="4172">
                  <c:v>338.61628619999999</c:v>
                </c:pt>
                <c:pt idx="4173">
                  <c:v>343.12795928999998</c:v>
                </c:pt>
                <c:pt idx="4174">
                  <c:v>341.57380427999999</c:v>
                </c:pt>
                <c:pt idx="4175">
                  <c:v>346.11521728999998</c:v>
                </c:pt>
                <c:pt idx="4176">
                  <c:v>350.38955148000002</c:v>
                </c:pt>
                <c:pt idx="4177">
                  <c:v>355.04278033000003</c:v>
                </c:pt>
                <c:pt idx="4178">
                  <c:v>364.79429881999999</c:v>
                </c:pt>
                <c:pt idx="4179">
                  <c:v>369.88247181999998</c:v>
                </c:pt>
                <c:pt idx="4180">
                  <c:v>378.11116711</c:v>
                </c:pt>
                <c:pt idx="4181">
                  <c:v>386.17749667999999</c:v>
                </c:pt>
                <c:pt idx="4182">
                  <c:v>393.10343379</c:v>
                </c:pt>
                <c:pt idx="4183">
                  <c:v>401.68802855000001</c:v>
                </c:pt>
                <c:pt idx="4184">
                  <c:v>410.04319748</c:v>
                </c:pt>
                <c:pt idx="4185">
                  <c:v>418.26941294</c:v>
                </c:pt>
                <c:pt idx="4186">
                  <c:v>426.15779243999998</c:v>
                </c:pt>
                <c:pt idx="4187">
                  <c:v>432.94322942000002</c:v>
                </c:pt>
                <c:pt idx="4188">
                  <c:v>441.90379462999999</c:v>
                </c:pt>
                <c:pt idx="4189">
                  <c:v>447.92062024000001</c:v>
                </c:pt>
                <c:pt idx="4190">
                  <c:v>456.84696802000002</c:v>
                </c:pt>
                <c:pt idx="4191">
                  <c:v>463.37583955000002</c:v>
                </c:pt>
                <c:pt idx="4192">
                  <c:v>474.57853963000002</c:v>
                </c:pt>
                <c:pt idx="4193">
                  <c:v>479.68909373999998</c:v>
                </c:pt>
                <c:pt idx="4194">
                  <c:v>489.74651593999999</c:v>
                </c:pt>
                <c:pt idx="4195">
                  <c:v>493.91355578999998</c:v>
                </c:pt>
                <c:pt idx="4196">
                  <c:v>506.27162039000001</c:v>
                </c:pt>
                <c:pt idx="4197">
                  <c:v>512.31510588000003</c:v>
                </c:pt>
                <c:pt idx="4198">
                  <c:v>519.21739073000003</c:v>
                </c:pt>
                <c:pt idx="4199">
                  <c:v>527.97606675999998</c:v>
                </c:pt>
                <c:pt idx="4200">
                  <c:v>537.37497026999995</c:v>
                </c:pt>
                <c:pt idx="4201">
                  <c:v>545.17010026000003</c:v>
                </c:pt>
                <c:pt idx="4202">
                  <c:v>552.61366877</c:v>
                </c:pt>
                <c:pt idx="4203">
                  <c:v>560.01930908999998</c:v>
                </c:pt>
                <c:pt idx="4204">
                  <c:v>567.74958604000005</c:v>
                </c:pt>
                <c:pt idx="4205">
                  <c:v>574.89087753000001</c:v>
                </c:pt>
                <c:pt idx="4206">
                  <c:v>584.54155057000003</c:v>
                </c:pt>
                <c:pt idx="4207">
                  <c:v>591.41782204000003</c:v>
                </c:pt>
                <c:pt idx="4208">
                  <c:v>601.88500935000002</c:v>
                </c:pt>
                <c:pt idx="4209">
                  <c:v>606.92892801999994</c:v>
                </c:pt>
                <c:pt idx="4210">
                  <c:v>617.20656188999999</c:v>
                </c:pt>
                <c:pt idx="4211">
                  <c:v>623.33641939999995</c:v>
                </c:pt>
                <c:pt idx="4212">
                  <c:v>631.63438375999999</c:v>
                </c:pt>
                <c:pt idx="4213">
                  <c:v>641.03773850000005</c:v>
                </c:pt>
                <c:pt idx="4214">
                  <c:v>648.43114793999996</c:v>
                </c:pt>
                <c:pt idx="4215">
                  <c:v>658.20482196</c:v>
                </c:pt>
                <c:pt idx="4216">
                  <c:v>666.85918474000005</c:v>
                </c:pt>
                <c:pt idx="4217">
                  <c:v>672.22231388</c:v>
                </c:pt>
                <c:pt idx="4218">
                  <c:v>676.11476596</c:v>
                </c:pt>
                <c:pt idx="4219">
                  <c:v>680.80242874999999</c:v>
                </c:pt>
                <c:pt idx="4220">
                  <c:v>678.61229078999997</c:v>
                </c:pt>
                <c:pt idx="4221">
                  <c:v>679.66470697</c:v>
                </c:pt>
                <c:pt idx="4222">
                  <c:v>680.28589916999999</c:v>
                </c:pt>
                <c:pt idx="4223">
                  <c:v>679.84678725000003</c:v>
                </c:pt>
                <c:pt idx="4224">
                  <c:v>680.07525783000006</c:v>
                </c:pt>
                <c:pt idx="4225">
                  <c:v>679.36481678999996</c:v>
                </c:pt>
                <c:pt idx="4226">
                  <c:v>680.32311933000005</c:v>
                </c:pt>
                <c:pt idx="4227">
                  <c:v>679.66051021999999</c:v>
                </c:pt>
                <c:pt idx="4228">
                  <c:v>678.77544967999995</c:v>
                </c:pt>
                <c:pt idx="4229">
                  <c:v>679.93481424000004</c:v>
                </c:pt>
                <c:pt idx="4230">
                  <c:v>679.92350834000001</c:v>
                </c:pt>
                <c:pt idx="4231">
                  <c:v>678.72873278999998</c:v>
                </c:pt>
                <c:pt idx="4232">
                  <c:v>679.53679581999995</c:v>
                </c:pt>
                <c:pt idx="4233">
                  <c:v>679.67573542000002</c:v>
                </c:pt>
                <c:pt idx="4234">
                  <c:v>679.5219677</c:v>
                </c:pt>
                <c:pt idx="4235">
                  <c:v>679.72002829999997</c:v>
                </c:pt>
                <c:pt idx="4236">
                  <c:v>680.13280778000001</c:v>
                </c:pt>
                <c:pt idx="4237">
                  <c:v>680.01296092999996</c:v>
                </c:pt>
                <c:pt idx="4238">
                  <c:v>678.66988750999997</c:v>
                </c:pt>
                <c:pt idx="4239">
                  <c:v>681.12205396000002</c:v>
                </c:pt>
                <c:pt idx="4240">
                  <c:v>679.68318159</c:v>
                </c:pt>
                <c:pt idx="4241">
                  <c:v>680.54212215999996</c:v>
                </c:pt>
                <c:pt idx="4242">
                  <c:v>680.55937087999996</c:v>
                </c:pt>
                <c:pt idx="4243">
                  <c:v>679.14911973999995</c:v>
                </c:pt>
                <c:pt idx="4244">
                  <c:v>588.94247322000001</c:v>
                </c:pt>
                <c:pt idx="4245">
                  <c:v>371.91279667999999</c:v>
                </c:pt>
                <c:pt idx="4246">
                  <c:v>338.0819295</c:v>
                </c:pt>
                <c:pt idx="4247">
                  <c:v>335.22899149</c:v>
                </c:pt>
                <c:pt idx="4248">
                  <c:v>334.46775579000001</c:v>
                </c:pt>
                <c:pt idx="4249">
                  <c:v>333.37294607000001</c:v>
                </c:pt>
                <c:pt idx="4250">
                  <c:v>336.00057321999998</c:v>
                </c:pt>
                <c:pt idx="4251">
                  <c:v>334.59727593000002</c:v>
                </c:pt>
                <c:pt idx="4252">
                  <c:v>336.48358084</c:v>
                </c:pt>
                <c:pt idx="4253">
                  <c:v>335.84365279000002</c:v>
                </c:pt>
                <c:pt idx="4254">
                  <c:v>335.30116544999998</c:v>
                </c:pt>
                <c:pt idx="4255">
                  <c:v>335.21395405999999</c:v>
                </c:pt>
                <c:pt idx="4256">
                  <c:v>333.99446453000002</c:v>
                </c:pt>
                <c:pt idx="4257">
                  <c:v>336.88575701000002</c:v>
                </c:pt>
                <c:pt idx="4258">
                  <c:v>334.19188833999999</c:v>
                </c:pt>
                <c:pt idx="4259">
                  <c:v>334.70639726000002</c:v>
                </c:pt>
                <c:pt idx="4260">
                  <c:v>333.93523656999997</c:v>
                </c:pt>
                <c:pt idx="4261">
                  <c:v>334.77485336000001</c:v>
                </c:pt>
                <c:pt idx="4262">
                  <c:v>336.61448103999999</c:v>
                </c:pt>
                <c:pt idx="4263">
                  <c:v>334.14431086000002</c:v>
                </c:pt>
                <c:pt idx="4264">
                  <c:v>334.92131884999998</c:v>
                </c:pt>
                <c:pt idx="4265">
                  <c:v>334.88489814000002</c:v>
                </c:pt>
                <c:pt idx="4266">
                  <c:v>334.30712252000001</c:v>
                </c:pt>
                <c:pt idx="4267">
                  <c:v>335.08151856000001</c:v>
                </c:pt>
                <c:pt idx="4268">
                  <c:v>333.11147908999999</c:v>
                </c:pt>
                <c:pt idx="4269">
                  <c:v>334.42775626999997</c:v>
                </c:pt>
                <c:pt idx="4270">
                  <c:v>334.29876634999999</c:v>
                </c:pt>
                <c:pt idx="4271">
                  <c:v>334.87692779000002</c:v>
                </c:pt>
                <c:pt idx="4272">
                  <c:v>336.41833559000003</c:v>
                </c:pt>
                <c:pt idx="4273">
                  <c:v>334.42751161000001</c:v>
                </c:pt>
                <c:pt idx="4274">
                  <c:v>334.80145203000001</c:v>
                </c:pt>
                <c:pt idx="4275">
                  <c:v>335.25433034999998</c:v>
                </c:pt>
                <c:pt idx="4276">
                  <c:v>333.97664385000002</c:v>
                </c:pt>
                <c:pt idx="4277">
                  <c:v>333.21409891000002</c:v>
                </c:pt>
                <c:pt idx="4278">
                  <c:v>334.11852320000003</c:v>
                </c:pt>
                <c:pt idx="4279">
                  <c:v>334.22101637999998</c:v>
                </c:pt>
                <c:pt idx="4280">
                  <c:v>334.61699432</c:v>
                </c:pt>
                <c:pt idx="4281">
                  <c:v>332.48414492000001</c:v>
                </c:pt>
                <c:pt idx="4282">
                  <c:v>333.97330409</c:v>
                </c:pt>
                <c:pt idx="4283">
                  <c:v>334.16241194999998</c:v>
                </c:pt>
                <c:pt idx="4284">
                  <c:v>333.99329066000001</c:v>
                </c:pt>
                <c:pt idx="4285">
                  <c:v>334.27322815999997</c:v>
                </c:pt>
                <c:pt idx="4286">
                  <c:v>332.61872471999999</c:v>
                </c:pt>
                <c:pt idx="4287">
                  <c:v>334.46859190999999</c:v>
                </c:pt>
                <c:pt idx="4288">
                  <c:v>334.42836245000001</c:v>
                </c:pt>
                <c:pt idx="4289">
                  <c:v>334.55809312999997</c:v>
                </c:pt>
                <c:pt idx="4290">
                  <c:v>333.83706685999999</c:v>
                </c:pt>
                <c:pt idx="4291">
                  <c:v>332.66041639000002</c:v>
                </c:pt>
                <c:pt idx="4292">
                  <c:v>334.12282937999998</c:v>
                </c:pt>
                <c:pt idx="4293">
                  <c:v>333.19504396000002</c:v>
                </c:pt>
                <c:pt idx="4294">
                  <c:v>333.10257050000001</c:v>
                </c:pt>
                <c:pt idx="4295">
                  <c:v>334.29459043999998</c:v>
                </c:pt>
                <c:pt idx="4296">
                  <c:v>336.34420148999999</c:v>
                </c:pt>
                <c:pt idx="4297">
                  <c:v>334.47063685000001</c:v>
                </c:pt>
                <c:pt idx="4298">
                  <c:v>332.79850234999998</c:v>
                </c:pt>
                <c:pt idx="4299">
                  <c:v>333.83331774999999</c:v>
                </c:pt>
                <c:pt idx="4300">
                  <c:v>333.94083884000003</c:v>
                </c:pt>
                <c:pt idx="4301">
                  <c:v>334.60533246</c:v>
                </c:pt>
                <c:pt idx="4302">
                  <c:v>332.90325095999998</c:v>
                </c:pt>
                <c:pt idx="4303">
                  <c:v>334.74941849999999</c:v>
                </c:pt>
                <c:pt idx="4304">
                  <c:v>334.62089787000002</c:v>
                </c:pt>
                <c:pt idx="4305">
                  <c:v>333.08557535</c:v>
                </c:pt>
                <c:pt idx="4306">
                  <c:v>333.54324545999998</c:v>
                </c:pt>
                <c:pt idx="4307">
                  <c:v>333.17376521</c:v>
                </c:pt>
                <c:pt idx="4308">
                  <c:v>333.98510313000003</c:v>
                </c:pt>
                <c:pt idx="4309">
                  <c:v>334.74555588999999</c:v>
                </c:pt>
                <c:pt idx="4310">
                  <c:v>334.59201909000001</c:v>
                </c:pt>
                <c:pt idx="4311">
                  <c:v>336.55131340999998</c:v>
                </c:pt>
                <c:pt idx="4312">
                  <c:v>333.35294699000002</c:v>
                </c:pt>
                <c:pt idx="4313">
                  <c:v>332.81733911999999</c:v>
                </c:pt>
                <c:pt idx="4314">
                  <c:v>333.69838759999999</c:v>
                </c:pt>
                <c:pt idx="4315">
                  <c:v>333.42405091000001</c:v>
                </c:pt>
                <c:pt idx="4316">
                  <c:v>332.90677768</c:v>
                </c:pt>
                <c:pt idx="4317">
                  <c:v>333.38640746999999</c:v>
                </c:pt>
                <c:pt idx="4318">
                  <c:v>334.65991395999998</c:v>
                </c:pt>
                <c:pt idx="4319">
                  <c:v>333.86332858999998</c:v>
                </c:pt>
                <c:pt idx="4320">
                  <c:v>333.38026495999998</c:v>
                </c:pt>
                <c:pt idx="4321">
                  <c:v>333.98387542</c:v>
                </c:pt>
                <c:pt idx="4322">
                  <c:v>333.96999935000002</c:v>
                </c:pt>
                <c:pt idx="4323">
                  <c:v>332.96474541999999</c:v>
                </c:pt>
                <c:pt idx="4324">
                  <c:v>332.55127534000002</c:v>
                </c:pt>
                <c:pt idx="4325">
                  <c:v>334.17505597000002</c:v>
                </c:pt>
                <c:pt idx="4326">
                  <c:v>332.17760729999998</c:v>
                </c:pt>
                <c:pt idx="4327">
                  <c:v>334.92031993000001</c:v>
                </c:pt>
                <c:pt idx="4328">
                  <c:v>334.49540913999999</c:v>
                </c:pt>
                <c:pt idx="4329">
                  <c:v>335.22747494999999</c:v>
                </c:pt>
                <c:pt idx="4330">
                  <c:v>333.37848154</c:v>
                </c:pt>
                <c:pt idx="4331">
                  <c:v>333.79874311999998</c:v>
                </c:pt>
                <c:pt idx="4332">
                  <c:v>332.61218523000002</c:v>
                </c:pt>
                <c:pt idx="4333">
                  <c:v>332.80871102999998</c:v>
                </c:pt>
                <c:pt idx="4334">
                  <c:v>334.41615488999997</c:v>
                </c:pt>
                <c:pt idx="4335">
                  <c:v>333.98724906000001</c:v>
                </c:pt>
                <c:pt idx="4336">
                  <c:v>335.63977820000002</c:v>
                </c:pt>
                <c:pt idx="4337">
                  <c:v>333.1100361</c:v>
                </c:pt>
                <c:pt idx="4338">
                  <c:v>334.18769775999999</c:v>
                </c:pt>
                <c:pt idx="4339">
                  <c:v>333.39502628000002</c:v>
                </c:pt>
                <c:pt idx="4340">
                  <c:v>334.77685344000002</c:v>
                </c:pt>
                <c:pt idx="4341">
                  <c:v>333.24320290000003</c:v>
                </c:pt>
                <c:pt idx="4342">
                  <c:v>333.78867530000002</c:v>
                </c:pt>
                <c:pt idx="4343">
                  <c:v>335.24557014999999</c:v>
                </c:pt>
                <c:pt idx="4344">
                  <c:v>334.47955092000001</c:v>
                </c:pt>
                <c:pt idx="4345">
                  <c:v>332.38344749999999</c:v>
                </c:pt>
                <c:pt idx="4346">
                  <c:v>333.71306423999999</c:v>
                </c:pt>
                <c:pt idx="4347">
                  <c:v>334.02015802</c:v>
                </c:pt>
                <c:pt idx="4348">
                  <c:v>335.17534088000002</c:v>
                </c:pt>
                <c:pt idx="4349">
                  <c:v>333.49310308999998</c:v>
                </c:pt>
                <c:pt idx="4350">
                  <c:v>334.28210061999999</c:v>
                </c:pt>
                <c:pt idx="4351">
                  <c:v>332.43383993999998</c:v>
                </c:pt>
                <c:pt idx="4352">
                  <c:v>333.56920451000002</c:v>
                </c:pt>
                <c:pt idx="4353">
                  <c:v>333.67991633000003</c:v>
                </c:pt>
                <c:pt idx="4354">
                  <c:v>333.50262916000003</c:v>
                </c:pt>
                <c:pt idx="4355">
                  <c:v>334.01795555000001</c:v>
                </c:pt>
                <c:pt idx="4356">
                  <c:v>333.24323518</c:v>
                </c:pt>
                <c:pt idx="4357">
                  <c:v>334.28587027999998</c:v>
                </c:pt>
                <c:pt idx="4358">
                  <c:v>334.09199491999999</c:v>
                </c:pt>
                <c:pt idx="4359">
                  <c:v>332.46543429000002</c:v>
                </c:pt>
                <c:pt idx="4360">
                  <c:v>332.58513970000001</c:v>
                </c:pt>
                <c:pt idx="4361">
                  <c:v>332.32468661000001</c:v>
                </c:pt>
                <c:pt idx="4362">
                  <c:v>333.63327869</c:v>
                </c:pt>
                <c:pt idx="4363">
                  <c:v>333.89925591999997</c:v>
                </c:pt>
                <c:pt idx="4364">
                  <c:v>334.7519264</c:v>
                </c:pt>
                <c:pt idx="4365">
                  <c:v>334.73137556</c:v>
                </c:pt>
                <c:pt idx="4366">
                  <c:v>335.6984061</c:v>
                </c:pt>
                <c:pt idx="4367">
                  <c:v>334.08249415</c:v>
                </c:pt>
                <c:pt idx="4368">
                  <c:v>332.01591252999998</c:v>
                </c:pt>
                <c:pt idx="4369">
                  <c:v>332.43598752000003</c:v>
                </c:pt>
                <c:pt idx="4370">
                  <c:v>335.22585042999998</c:v>
                </c:pt>
                <c:pt idx="4371">
                  <c:v>334.23754745000002</c:v>
                </c:pt>
                <c:pt idx="4372">
                  <c:v>333.28826586999998</c:v>
                </c:pt>
                <c:pt idx="4373">
                  <c:v>332.35055605999997</c:v>
                </c:pt>
                <c:pt idx="4374">
                  <c:v>334.28239287000002</c:v>
                </c:pt>
                <c:pt idx="4375">
                  <c:v>332.64273352999999</c:v>
                </c:pt>
                <c:pt idx="4376">
                  <c:v>334.78313408999998</c:v>
                </c:pt>
                <c:pt idx="4377">
                  <c:v>333.2693898</c:v>
                </c:pt>
                <c:pt idx="4378">
                  <c:v>336.15477071999999</c:v>
                </c:pt>
                <c:pt idx="4379">
                  <c:v>334.92382192000002</c:v>
                </c:pt>
                <c:pt idx="4380">
                  <c:v>332.09449968000001</c:v>
                </c:pt>
                <c:pt idx="4381">
                  <c:v>333.37888415999998</c:v>
                </c:pt>
                <c:pt idx="4382">
                  <c:v>332.77257108999999</c:v>
                </c:pt>
                <c:pt idx="4383">
                  <c:v>334.04458133999998</c:v>
                </c:pt>
                <c:pt idx="4384">
                  <c:v>334.76814633999999</c:v>
                </c:pt>
                <c:pt idx="4385">
                  <c:v>335.22917355999999</c:v>
                </c:pt>
                <c:pt idx="4386">
                  <c:v>333.96370306</c:v>
                </c:pt>
                <c:pt idx="4387">
                  <c:v>334.48822273000002</c:v>
                </c:pt>
                <c:pt idx="4388">
                  <c:v>333.85618174000001</c:v>
                </c:pt>
                <c:pt idx="4389">
                  <c:v>334.44737129999999</c:v>
                </c:pt>
                <c:pt idx="4390">
                  <c:v>333.50632983999998</c:v>
                </c:pt>
                <c:pt idx="4391">
                  <c:v>332.90530343</c:v>
                </c:pt>
                <c:pt idx="4392">
                  <c:v>334.58556020999998</c:v>
                </c:pt>
                <c:pt idx="4393">
                  <c:v>331.65881366000002</c:v>
                </c:pt>
                <c:pt idx="4394">
                  <c:v>332.16594414999997</c:v>
                </c:pt>
                <c:pt idx="4395">
                  <c:v>332.13345175000001</c:v>
                </c:pt>
                <c:pt idx="4396">
                  <c:v>333.22594078999998</c:v>
                </c:pt>
                <c:pt idx="4397">
                  <c:v>333.43639789999997</c:v>
                </c:pt>
                <c:pt idx="4398">
                  <c:v>333.37254526999999</c:v>
                </c:pt>
                <c:pt idx="4399">
                  <c:v>332.09327138999998</c:v>
                </c:pt>
                <c:pt idx="4400">
                  <c:v>333.36948145999997</c:v>
                </c:pt>
                <c:pt idx="4401">
                  <c:v>334.61162053999999</c:v>
                </c:pt>
                <c:pt idx="4402">
                  <c:v>333.58919318</c:v>
                </c:pt>
                <c:pt idx="4403">
                  <c:v>334.10443878000001</c:v>
                </c:pt>
                <c:pt idx="4404">
                  <c:v>333.91634062999998</c:v>
                </c:pt>
                <c:pt idx="4405">
                  <c:v>333.51485596999999</c:v>
                </c:pt>
                <c:pt idx="4406">
                  <c:v>334.17666781000003</c:v>
                </c:pt>
                <c:pt idx="4407">
                  <c:v>333.79696747999998</c:v>
                </c:pt>
                <c:pt idx="4408">
                  <c:v>332.43977769999998</c:v>
                </c:pt>
                <c:pt idx="4409">
                  <c:v>332.94153947000001</c:v>
                </c:pt>
                <c:pt idx="4410">
                  <c:v>332.73909338999999</c:v>
                </c:pt>
                <c:pt idx="4411">
                  <c:v>334.14185312000001</c:v>
                </c:pt>
                <c:pt idx="4412">
                  <c:v>333.65869995000003</c:v>
                </c:pt>
                <c:pt idx="4413">
                  <c:v>333.06477310000002</c:v>
                </c:pt>
                <c:pt idx="4414">
                  <c:v>333.53663603000001</c:v>
                </c:pt>
                <c:pt idx="4415">
                  <c:v>332.45259328999998</c:v>
                </c:pt>
                <c:pt idx="4416">
                  <c:v>332.79607635999997</c:v>
                </c:pt>
                <c:pt idx="4417">
                  <c:v>332.72238221999999</c:v>
                </c:pt>
                <c:pt idx="4418">
                  <c:v>332.89359703000002</c:v>
                </c:pt>
                <c:pt idx="4419">
                  <c:v>333.85163346000002</c:v>
                </c:pt>
                <c:pt idx="4420">
                  <c:v>333.51038302000001</c:v>
                </c:pt>
                <c:pt idx="4421">
                  <c:v>333.99398394000002</c:v>
                </c:pt>
                <c:pt idx="4422">
                  <c:v>332.06331834999997</c:v>
                </c:pt>
                <c:pt idx="4423">
                  <c:v>332.59698300000002</c:v>
                </c:pt>
                <c:pt idx="4424">
                  <c:v>333.38397573999998</c:v>
                </c:pt>
                <c:pt idx="4425">
                  <c:v>333.85123691000001</c:v>
                </c:pt>
                <c:pt idx="4426">
                  <c:v>333.68392885999998</c:v>
                </c:pt>
                <c:pt idx="4427">
                  <c:v>333.71777897999999</c:v>
                </c:pt>
                <c:pt idx="4428">
                  <c:v>335.08945361000002</c:v>
                </c:pt>
                <c:pt idx="4429">
                  <c:v>333.40135782999999</c:v>
                </c:pt>
                <c:pt idx="4430">
                  <c:v>334.57757663000001</c:v>
                </c:pt>
                <c:pt idx="4431">
                  <c:v>333.53273055</c:v>
                </c:pt>
                <c:pt idx="4432">
                  <c:v>333.64815564999998</c:v>
                </c:pt>
                <c:pt idx="4433">
                  <c:v>333.37774989000002</c:v>
                </c:pt>
                <c:pt idx="4434">
                  <c:v>333.78525438999998</c:v>
                </c:pt>
                <c:pt idx="4435">
                  <c:v>333.97874788000001</c:v>
                </c:pt>
                <c:pt idx="4436">
                  <c:v>333.72276055999998</c:v>
                </c:pt>
                <c:pt idx="4437">
                  <c:v>332.13777088000001</c:v>
                </c:pt>
                <c:pt idx="4438">
                  <c:v>333.83482916999998</c:v>
                </c:pt>
                <c:pt idx="4439">
                  <c:v>332.81768853</c:v>
                </c:pt>
                <c:pt idx="4440">
                  <c:v>332.02472994999999</c:v>
                </c:pt>
                <c:pt idx="4441">
                  <c:v>332.94531876000002</c:v>
                </c:pt>
                <c:pt idx="4442">
                  <c:v>333.33753246999999</c:v>
                </c:pt>
                <c:pt idx="4443">
                  <c:v>331.67638929999998</c:v>
                </c:pt>
                <c:pt idx="4444">
                  <c:v>334.16361716</c:v>
                </c:pt>
                <c:pt idx="4445">
                  <c:v>332.63717758000001</c:v>
                </c:pt>
                <c:pt idx="4446">
                  <c:v>333.83202569999997</c:v>
                </c:pt>
                <c:pt idx="4447">
                  <c:v>332.31688049000002</c:v>
                </c:pt>
                <c:pt idx="4448">
                  <c:v>333.50043585999998</c:v>
                </c:pt>
                <c:pt idx="4449">
                  <c:v>333.70841237000002</c:v>
                </c:pt>
                <c:pt idx="4450">
                  <c:v>334.46546160000003</c:v>
                </c:pt>
                <c:pt idx="4451">
                  <c:v>333.84823771999999</c:v>
                </c:pt>
                <c:pt idx="4452">
                  <c:v>333.39364401</c:v>
                </c:pt>
                <c:pt idx="4453">
                  <c:v>332.88793329999999</c:v>
                </c:pt>
                <c:pt idx="4454">
                  <c:v>333.41637359999999</c:v>
                </c:pt>
                <c:pt idx="4455">
                  <c:v>333.87805213000001</c:v>
                </c:pt>
                <c:pt idx="4456">
                  <c:v>332.94530277000001</c:v>
                </c:pt>
                <c:pt idx="4457">
                  <c:v>333.57964762</c:v>
                </c:pt>
                <c:pt idx="4458">
                  <c:v>333.31669391000003</c:v>
                </c:pt>
                <c:pt idx="4459">
                  <c:v>333.11469326999998</c:v>
                </c:pt>
                <c:pt idx="4460">
                  <c:v>335.54817757000001</c:v>
                </c:pt>
                <c:pt idx="4461">
                  <c:v>332.74370902999999</c:v>
                </c:pt>
                <c:pt idx="4462">
                  <c:v>332.80858604999997</c:v>
                </c:pt>
                <c:pt idx="4463">
                  <c:v>333.39910873999997</c:v>
                </c:pt>
                <c:pt idx="4464">
                  <c:v>333.80761882000002</c:v>
                </c:pt>
                <c:pt idx="4465">
                  <c:v>333.58098097999999</c:v>
                </c:pt>
                <c:pt idx="4466">
                  <c:v>332.91561024999999</c:v>
                </c:pt>
                <c:pt idx="4467">
                  <c:v>333.83426524999999</c:v>
                </c:pt>
                <c:pt idx="4468">
                  <c:v>333.69526180999998</c:v>
                </c:pt>
                <c:pt idx="4469">
                  <c:v>333.54018086000002</c:v>
                </c:pt>
                <c:pt idx="4470">
                  <c:v>332.90408694000001</c:v>
                </c:pt>
                <c:pt idx="4471">
                  <c:v>333.26998419</c:v>
                </c:pt>
                <c:pt idx="4472">
                  <c:v>334.33036478000002</c:v>
                </c:pt>
                <c:pt idx="4473">
                  <c:v>332.64202954000001</c:v>
                </c:pt>
                <c:pt idx="4474">
                  <c:v>332.48719259000001</c:v>
                </c:pt>
                <c:pt idx="4475">
                  <c:v>332.57059190000001</c:v>
                </c:pt>
                <c:pt idx="4476">
                  <c:v>333.4268419</c:v>
                </c:pt>
                <c:pt idx="4477">
                  <c:v>332.49162514</c:v>
                </c:pt>
                <c:pt idx="4478">
                  <c:v>332.77041434</c:v>
                </c:pt>
                <c:pt idx="4479">
                  <c:v>333.70698062999998</c:v>
                </c:pt>
                <c:pt idx="4480">
                  <c:v>334.23452144999999</c:v>
                </c:pt>
                <c:pt idx="4481">
                  <c:v>334.00192516999999</c:v>
                </c:pt>
                <c:pt idx="4482">
                  <c:v>332.23744551999999</c:v>
                </c:pt>
                <c:pt idx="4483">
                  <c:v>333.02473858000002</c:v>
                </c:pt>
                <c:pt idx="4484">
                  <c:v>332.57232481</c:v>
                </c:pt>
                <c:pt idx="4485">
                  <c:v>332.48819441000001</c:v>
                </c:pt>
                <c:pt idx="4486">
                  <c:v>335.01529068999997</c:v>
                </c:pt>
                <c:pt idx="4487">
                  <c:v>333.81401970000002</c:v>
                </c:pt>
                <c:pt idx="4488">
                  <c:v>332.92805678000002</c:v>
                </c:pt>
                <c:pt idx="4489">
                  <c:v>332.57179150000002</c:v>
                </c:pt>
                <c:pt idx="4490">
                  <c:v>332.58251825000002</c:v>
                </c:pt>
                <c:pt idx="4491">
                  <c:v>332.62714576000002</c:v>
                </c:pt>
                <c:pt idx="4492">
                  <c:v>332.47182630999998</c:v>
                </c:pt>
                <c:pt idx="4493">
                  <c:v>332.12982657999999</c:v>
                </c:pt>
                <c:pt idx="4494">
                  <c:v>332.91166284000002</c:v>
                </c:pt>
                <c:pt idx="4495">
                  <c:v>334.14532574999998</c:v>
                </c:pt>
                <c:pt idx="4496">
                  <c:v>334.26009181000001</c:v>
                </c:pt>
                <c:pt idx="4497">
                  <c:v>331.74182271000001</c:v>
                </c:pt>
                <c:pt idx="4498">
                  <c:v>334.91276008</c:v>
                </c:pt>
                <c:pt idx="4499">
                  <c:v>333.66926825000002</c:v>
                </c:pt>
                <c:pt idx="4500">
                  <c:v>332.11369318999999</c:v>
                </c:pt>
                <c:pt idx="4501">
                  <c:v>333.22925837999998</c:v>
                </c:pt>
                <c:pt idx="4502">
                  <c:v>334.03750783999999</c:v>
                </c:pt>
                <c:pt idx="4503">
                  <c:v>333.70361928</c:v>
                </c:pt>
                <c:pt idx="4504">
                  <c:v>332.77711445</c:v>
                </c:pt>
                <c:pt idx="4505">
                  <c:v>332.53995371000002</c:v>
                </c:pt>
                <c:pt idx="4506">
                  <c:v>333.8505002</c:v>
                </c:pt>
                <c:pt idx="4507">
                  <c:v>333.27634412999998</c:v>
                </c:pt>
                <c:pt idx="4508">
                  <c:v>333.10305670000002</c:v>
                </c:pt>
                <c:pt idx="4509">
                  <c:v>333.14367350999999</c:v>
                </c:pt>
                <c:pt idx="4510">
                  <c:v>334.02881589999998</c:v>
                </c:pt>
                <c:pt idx="4511">
                  <c:v>332.43553491</c:v>
                </c:pt>
                <c:pt idx="4512">
                  <c:v>333.42201746000001</c:v>
                </c:pt>
                <c:pt idx="4513">
                  <c:v>334.43340046999998</c:v>
                </c:pt>
                <c:pt idx="4514">
                  <c:v>334.16943409999999</c:v>
                </c:pt>
                <c:pt idx="4515">
                  <c:v>333.55345792999998</c:v>
                </c:pt>
                <c:pt idx="4516">
                  <c:v>333.39011832</c:v>
                </c:pt>
                <c:pt idx="4517">
                  <c:v>333.85297938999997</c:v>
                </c:pt>
                <c:pt idx="4518">
                  <c:v>333.64868312999999</c:v>
                </c:pt>
                <c:pt idx="4519">
                  <c:v>334.41739552000001</c:v>
                </c:pt>
                <c:pt idx="4520">
                  <c:v>333.96799542000002</c:v>
                </c:pt>
                <c:pt idx="4521">
                  <c:v>333.94859000000002</c:v>
                </c:pt>
                <c:pt idx="4522">
                  <c:v>332.44121481000002</c:v>
                </c:pt>
                <c:pt idx="4523">
                  <c:v>333.5298209</c:v>
                </c:pt>
                <c:pt idx="4524">
                  <c:v>333.69425654999998</c:v>
                </c:pt>
                <c:pt idx="4525">
                  <c:v>334.09200328999998</c:v>
                </c:pt>
                <c:pt idx="4526">
                  <c:v>331.55697227000002</c:v>
                </c:pt>
                <c:pt idx="4527">
                  <c:v>333.44280737000003</c:v>
                </c:pt>
                <c:pt idx="4528">
                  <c:v>333.97304529000002</c:v>
                </c:pt>
                <c:pt idx="4529">
                  <c:v>333.974763</c:v>
                </c:pt>
                <c:pt idx="4530">
                  <c:v>333.66106309000003</c:v>
                </c:pt>
                <c:pt idx="4531">
                  <c:v>333.67223317000003</c:v>
                </c:pt>
                <c:pt idx="4532">
                  <c:v>333.09409341000003</c:v>
                </c:pt>
                <c:pt idx="4533">
                  <c:v>333.38104100999999</c:v>
                </c:pt>
                <c:pt idx="4534">
                  <c:v>332.9765458</c:v>
                </c:pt>
                <c:pt idx="4535">
                  <c:v>333.26653486999999</c:v>
                </c:pt>
                <c:pt idx="4536">
                  <c:v>333.14527829999997</c:v>
                </c:pt>
                <c:pt idx="4537">
                  <c:v>333.70300577</c:v>
                </c:pt>
                <c:pt idx="4538">
                  <c:v>334.10804983000003</c:v>
                </c:pt>
                <c:pt idx="4539">
                  <c:v>334.17650121000003</c:v>
                </c:pt>
                <c:pt idx="4540">
                  <c:v>334.03123115</c:v>
                </c:pt>
                <c:pt idx="4541">
                  <c:v>332.61491109000002</c:v>
                </c:pt>
                <c:pt idx="4542">
                  <c:v>334.05911858000002</c:v>
                </c:pt>
                <c:pt idx="4543">
                  <c:v>334.77248939999998</c:v>
                </c:pt>
                <c:pt idx="4544">
                  <c:v>333.36819702999998</c:v>
                </c:pt>
                <c:pt idx="4545">
                  <c:v>332.73404649000003</c:v>
                </c:pt>
                <c:pt idx="4546">
                  <c:v>332.94398150000001</c:v>
                </c:pt>
                <c:pt idx="4547">
                  <c:v>333.71478129000002</c:v>
                </c:pt>
                <c:pt idx="4548">
                  <c:v>334.40591545000001</c:v>
                </c:pt>
                <c:pt idx="4549">
                  <c:v>332.58485977999999</c:v>
                </c:pt>
                <c:pt idx="4550">
                  <c:v>332.34164436999998</c:v>
                </c:pt>
                <c:pt idx="4551">
                  <c:v>333.39395066999998</c:v>
                </c:pt>
                <c:pt idx="4552">
                  <c:v>333.13868406</c:v>
                </c:pt>
                <c:pt idx="4553">
                  <c:v>331.54842084000001</c:v>
                </c:pt>
                <c:pt idx="4554">
                  <c:v>333.98337050999999</c:v>
                </c:pt>
                <c:pt idx="4555">
                  <c:v>335.28070637000002</c:v>
                </c:pt>
                <c:pt idx="4556">
                  <c:v>333.67572164000001</c:v>
                </c:pt>
                <c:pt idx="4557">
                  <c:v>334.47270176000001</c:v>
                </c:pt>
                <c:pt idx="4558">
                  <c:v>333.34247938999999</c:v>
                </c:pt>
                <c:pt idx="4559">
                  <c:v>333.48636679999998</c:v>
                </c:pt>
                <c:pt idx="4560">
                  <c:v>332.71520175000001</c:v>
                </c:pt>
                <c:pt idx="4561">
                  <c:v>334.05902094999999</c:v>
                </c:pt>
                <c:pt idx="4562">
                  <c:v>332.25494250999998</c:v>
                </c:pt>
                <c:pt idx="4563">
                  <c:v>332.15178278000002</c:v>
                </c:pt>
                <c:pt idx="4564">
                  <c:v>333.66582899999997</c:v>
                </c:pt>
                <c:pt idx="4565">
                  <c:v>333.02566611999998</c:v>
                </c:pt>
                <c:pt idx="4566">
                  <c:v>332.73122746000001</c:v>
                </c:pt>
                <c:pt idx="4567">
                  <c:v>333.50188602999998</c:v>
                </c:pt>
                <c:pt idx="4568">
                  <c:v>333.20682449999998</c:v>
                </c:pt>
                <c:pt idx="4569">
                  <c:v>331.83043479999998</c:v>
                </c:pt>
                <c:pt idx="4570">
                  <c:v>332.57687877000001</c:v>
                </c:pt>
                <c:pt idx="4571">
                  <c:v>332.33357087000002</c:v>
                </c:pt>
                <c:pt idx="4572">
                  <c:v>333.03835751999998</c:v>
                </c:pt>
                <c:pt idx="4573">
                  <c:v>332.25766035999999</c:v>
                </c:pt>
                <c:pt idx="4574">
                  <c:v>331.86633535999999</c:v>
                </c:pt>
                <c:pt idx="4575">
                  <c:v>334.12428575000001</c:v>
                </c:pt>
                <c:pt idx="4576">
                  <c:v>333.68873668999998</c:v>
                </c:pt>
                <c:pt idx="4577">
                  <c:v>333.88533674000001</c:v>
                </c:pt>
                <c:pt idx="4578">
                  <c:v>334.67137233</c:v>
                </c:pt>
                <c:pt idx="4579">
                  <c:v>332.28701189999998</c:v>
                </c:pt>
                <c:pt idx="4580">
                  <c:v>332.95947548999999</c:v>
                </c:pt>
                <c:pt idx="4581">
                  <c:v>333.75573353999999</c:v>
                </c:pt>
                <c:pt idx="4582">
                  <c:v>332.62606326000002</c:v>
                </c:pt>
                <c:pt idx="4583">
                  <c:v>332.48788816000001</c:v>
                </c:pt>
                <c:pt idx="4584">
                  <c:v>333.68787307999997</c:v>
                </c:pt>
                <c:pt idx="4585">
                  <c:v>332.09693343999999</c:v>
                </c:pt>
                <c:pt idx="4586">
                  <c:v>334.78895120999999</c:v>
                </c:pt>
                <c:pt idx="4587">
                  <c:v>334.10771188000001</c:v>
                </c:pt>
                <c:pt idx="4588">
                  <c:v>334.75563798000002</c:v>
                </c:pt>
                <c:pt idx="4589">
                  <c:v>332.55541138000001</c:v>
                </c:pt>
                <c:pt idx="4590">
                  <c:v>334.17291089999998</c:v>
                </c:pt>
                <c:pt idx="4591">
                  <c:v>333.65589494</c:v>
                </c:pt>
                <c:pt idx="4592">
                  <c:v>333.52167269</c:v>
                </c:pt>
                <c:pt idx="4593">
                  <c:v>333.05362022999998</c:v>
                </c:pt>
                <c:pt idx="4594">
                  <c:v>333.50039074</c:v>
                </c:pt>
                <c:pt idx="4595">
                  <c:v>333.37091652999999</c:v>
                </c:pt>
                <c:pt idx="4596">
                  <c:v>333.71792608999999</c:v>
                </c:pt>
                <c:pt idx="4597">
                  <c:v>333.55559089000002</c:v>
                </c:pt>
                <c:pt idx="4598">
                  <c:v>332.86784741000002</c:v>
                </c:pt>
                <c:pt idx="4599">
                  <c:v>333.55631736999999</c:v>
                </c:pt>
                <c:pt idx="4600">
                  <c:v>333.83004727000002</c:v>
                </c:pt>
                <c:pt idx="4601">
                  <c:v>335.04771894999999</c:v>
                </c:pt>
                <c:pt idx="4602">
                  <c:v>333.84009103</c:v>
                </c:pt>
                <c:pt idx="4603">
                  <c:v>333.97988537999998</c:v>
                </c:pt>
                <c:pt idx="4604">
                  <c:v>335.78819192999998</c:v>
                </c:pt>
                <c:pt idx="4605">
                  <c:v>332.94506754999998</c:v>
                </c:pt>
                <c:pt idx="4606">
                  <c:v>332.43644147999998</c:v>
                </c:pt>
                <c:pt idx="4607">
                  <c:v>332.74889331999998</c:v>
                </c:pt>
                <c:pt idx="4608">
                  <c:v>334.66686901999998</c:v>
                </c:pt>
                <c:pt idx="4609">
                  <c:v>333.68957389000002</c:v>
                </c:pt>
                <c:pt idx="4610">
                  <c:v>332.92234595000002</c:v>
                </c:pt>
                <c:pt idx="4611">
                  <c:v>333.08082839999997</c:v>
                </c:pt>
                <c:pt idx="4612">
                  <c:v>332.63176672999998</c:v>
                </c:pt>
                <c:pt idx="4613">
                  <c:v>333.12501085999997</c:v>
                </c:pt>
                <c:pt idx="4614">
                  <c:v>334.00825194999999</c:v>
                </c:pt>
                <c:pt idx="4615">
                  <c:v>332.24462937999999</c:v>
                </c:pt>
                <c:pt idx="4616">
                  <c:v>332.45781478999999</c:v>
                </c:pt>
                <c:pt idx="4617">
                  <c:v>332.61647073</c:v>
                </c:pt>
                <c:pt idx="4618">
                  <c:v>334.08821322</c:v>
                </c:pt>
                <c:pt idx="4619">
                  <c:v>331.65441620000001</c:v>
                </c:pt>
                <c:pt idx="4620">
                  <c:v>332.91023953000001</c:v>
                </c:pt>
                <c:pt idx="4621">
                  <c:v>334.14369283000002</c:v>
                </c:pt>
                <c:pt idx="4622">
                  <c:v>332.34761166999999</c:v>
                </c:pt>
                <c:pt idx="4623">
                  <c:v>331.04130684</c:v>
                </c:pt>
                <c:pt idx="4624">
                  <c:v>332.11120297000002</c:v>
                </c:pt>
                <c:pt idx="4625">
                  <c:v>332.46319261000002</c:v>
                </c:pt>
                <c:pt idx="4626">
                  <c:v>333.04104954000002</c:v>
                </c:pt>
                <c:pt idx="4627">
                  <c:v>332.41472013999999</c:v>
                </c:pt>
                <c:pt idx="4628">
                  <c:v>333.85803909999998</c:v>
                </c:pt>
                <c:pt idx="4629">
                  <c:v>334.17506000999998</c:v>
                </c:pt>
                <c:pt idx="4630">
                  <c:v>332.93316556000002</c:v>
                </c:pt>
                <c:pt idx="4631">
                  <c:v>333.69928106999998</c:v>
                </c:pt>
                <c:pt idx="4632">
                  <c:v>333.42541345000001</c:v>
                </c:pt>
                <c:pt idx="4633">
                  <c:v>334.11818549999998</c:v>
                </c:pt>
                <c:pt idx="4634">
                  <c:v>332.42771814999998</c:v>
                </c:pt>
                <c:pt idx="4635">
                  <c:v>335.34281047000002</c:v>
                </c:pt>
                <c:pt idx="4636">
                  <c:v>332.12196732000001</c:v>
                </c:pt>
                <c:pt idx="4637">
                  <c:v>333.88181006000002</c:v>
                </c:pt>
                <c:pt idx="4638">
                  <c:v>334.29871571000001</c:v>
                </c:pt>
                <c:pt idx="4639">
                  <c:v>335.08090498000001</c:v>
                </c:pt>
                <c:pt idx="4640">
                  <c:v>332.42069126000001</c:v>
                </c:pt>
                <c:pt idx="4641">
                  <c:v>333.40271761999998</c:v>
                </c:pt>
                <c:pt idx="4642">
                  <c:v>333.00513587</c:v>
                </c:pt>
                <c:pt idx="4643">
                  <c:v>333.99368508999999</c:v>
                </c:pt>
                <c:pt idx="4644">
                  <c:v>332.78665258000001</c:v>
                </c:pt>
                <c:pt idx="4645">
                  <c:v>334.59477922000002</c:v>
                </c:pt>
                <c:pt idx="4646">
                  <c:v>333.50013380000001</c:v>
                </c:pt>
                <c:pt idx="4647">
                  <c:v>332.20750075000001</c:v>
                </c:pt>
                <c:pt idx="4648">
                  <c:v>332.74078465999997</c:v>
                </c:pt>
                <c:pt idx="4649">
                  <c:v>333.84034406000001</c:v>
                </c:pt>
                <c:pt idx="4650">
                  <c:v>332.82537841999999</c:v>
                </c:pt>
                <c:pt idx="4651">
                  <c:v>332.8858128</c:v>
                </c:pt>
                <c:pt idx="4652">
                  <c:v>332.98129560000001</c:v>
                </c:pt>
                <c:pt idx="4653">
                  <c:v>334.60163072</c:v>
                </c:pt>
                <c:pt idx="4654">
                  <c:v>332.76222189999999</c:v>
                </c:pt>
                <c:pt idx="4655">
                  <c:v>334.60719051000001</c:v>
                </c:pt>
                <c:pt idx="4656">
                  <c:v>334.26913947999998</c:v>
                </c:pt>
                <c:pt idx="4657">
                  <c:v>332.98523347999998</c:v>
                </c:pt>
                <c:pt idx="4658">
                  <c:v>334.55147798000002</c:v>
                </c:pt>
                <c:pt idx="4659">
                  <c:v>333.98996964999998</c:v>
                </c:pt>
                <c:pt idx="4660">
                  <c:v>333.20406208000003</c:v>
                </c:pt>
                <c:pt idx="4661">
                  <c:v>333.07360409</c:v>
                </c:pt>
                <c:pt idx="4662">
                  <c:v>333.49915929000002</c:v>
                </c:pt>
                <c:pt idx="4663">
                  <c:v>333.09198808000002</c:v>
                </c:pt>
                <c:pt idx="4664">
                  <c:v>332.29459887000002</c:v>
                </c:pt>
                <c:pt idx="4665">
                  <c:v>332.89051268999998</c:v>
                </c:pt>
                <c:pt idx="4666">
                  <c:v>333.76696343999998</c:v>
                </c:pt>
                <c:pt idx="4667">
                  <c:v>331.75973242999999</c:v>
                </c:pt>
                <c:pt idx="4668">
                  <c:v>333.49556151000002</c:v>
                </c:pt>
                <c:pt idx="4669">
                  <c:v>334.13004931</c:v>
                </c:pt>
                <c:pt idx="4670">
                  <c:v>333.36195914000001</c:v>
                </c:pt>
                <c:pt idx="4671">
                  <c:v>333.10439186000002</c:v>
                </c:pt>
                <c:pt idx="4672">
                  <c:v>333.83544999999998</c:v>
                </c:pt>
                <c:pt idx="4673">
                  <c:v>333.94011466000001</c:v>
                </c:pt>
                <c:pt idx="4674">
                  <c:v>334.56996557999997</c:v>
                </c:pt>
                <c:pt idx="4675">
                  <c:v>333.52615915000001</c:v>
                </c:pt>
                <c:pt idx="4676">
                  <c:v>332.40437902000002</c:v>
                </c:pt>
                <c:pt idx="4677">
                  <c:v>333.34481054000003</c:v>
                </c:pt>
                <c:pt idx="4678">
                  <c:v>334.27347601999998</c:v>
                </c:pt>
                <c:pt idx="4679">
                  <c:v>333.93813345000001</c:v>
                </c:pt>
                <c:pt idx="4680">
                  <c:v>333.56867649999998</c:v>
                </c:pt>
                <c:pt idx="4681">
                  <c:v>332.79816015</c:v>
                </c:pt>
                <c:pt idx="4682">
                  <c:v>333.21362964000002</c:v>
                </c:pt>
                <c:pt idx="4683">
                  <c:v>333.25145750000001</c:v>
                </c:pt>
                <c:pt idx="4684">
                  <c:v>332.43473576999997</c:v>
                </c:pt>
                <c:pt idx="4685">
                  <c:v>334.17394204999999</c:v>
                </c:pt>
                <c:pt idx="4686">
                  <c:v>333.80492759999998</c:v>
                </c:pt>
                <c:pt idx="4687">
                  <c:v>332.86958647</c:v>
                </c:pt>
                <c:pt idx="4688">
                  <c:v>333.66438927000002</c:v>
                </c:pt>
                <c:pt idx="4689">
                  <c:v>332.36755900000003</c:v>
                </c:pt>
                <c:pt idx="4690">
                  <c:v>333.99766442999999</c:v>
                </c:pt>
                <c:pt idx="4691">
                  <c:v>333.82108526000002</c:v>
                </c:pt>
                <c:pt idx="4692">
                  <c:v>333.49447655</c:v>
                </c:pt>
                <c:pt idx="4693">
                  <c:v>332.43161308999998</c:v>
                </c:pt>
                <c:pt idx="4694">
                  <c:v>333.67561992999998</c:v>
                </c:pt>
                <c:pt idx="4695">
                  <c:v>333.80987859999999</c:v>
                </c:pt>
                <c:pt idx="4696">
                  <c:v>333.06057484000002</c:v>
                </c:pt>
                <c:pt idx="4697">
                  <c:v>331.97546447000002</c:v>
                </c:pt>
                <c:pt idx="4698">
                  <c:v>333.31711452000002</c:v>
                </c:pt>
                <c:pt idx="4699">
                  <c:v>333.97173180999999</c:v>
                </c:pt>
                <c:pt idx="4700">
                  <c:v>332.71640028000002</c:v>
                </c:pt>
                <c:pt idx="4701">
                  <c:v>332.36914633999999</c:v>
                </c:pt>
                <c:pt idx="4702">
                  <c:v>333.72328400999999</c:v>
                </c:pt>
                <c:pt idx="4703">
                  <c:v>331.81124962000001</c:v>
                </c:pt>
                <c:pt idx="4704">
                  <c:v>333.13257899000001</c:v>
                </c:pt>
                <c:pt idx="4705">
                  <c:v>332.30082275000001</c:v>
                </c:pt>
                <c:pt idx="4706">
                  <c:v>332.92962748000002</c:v>
                </c:pt>
                <c:pt idx="4707">
                  <c:v>333.49630334</c:v>
                </c:pt>
                <c:pt idx="4708">
                  <c:v>332.31375308000003</c:v>
                </c:pt>
                <c:pt idx="4709">
                  <c:v>334.01803902</c:v>
                </c:pt>
                <c:pt idx="4710">
                  <c:v>333.25667971000001</c:v>
                </c:pt>
                <c:pt idx="4711">
                  <c:v>333.67255072</c:v>
                </c:pt>
                <c:pt idx="4712">
                  <c:v>332.57056234999999</c:v>
                </c:pt>
                <c:pt idx="4713">
                  <c:v>333.75426267</c:v>
                </c:pt>
                <c:pt idx="4714">
                  <c:v>334.00939269999998</c:v>
                </c:pt>
                <c:pt idx="4715">
                  <c:v>333.68021549000002</c:v>
                </c:pt>
                <c:pt idx="4716">
                  <c:v>332.48047941999999</c:v>
                </c:pt>
                <c:pt idx="4717">
                  <c:v>332.75798817999998</c:v>
                </c:pt>
                <c:pt idx="4718">
                  <c:v>332.29597926000002</c:v>
                </c:pt>
                <c:pt idx="4719">
                  <c:v>333.62476842000001</c:v>
                </c:pt>
                <c:pt idx="4720">
                  <c:v>333.09345346999999</c:v>
                </c:pt>
                <c:pt idx="4721">
                  <c:v>332.09423120000002</c:v>
                </c:pt>
                <c:pt idx="4722">
                  <c:v>333.52648737999999</c:v>
                </c:pt>
                <c:pt idx="4723">
                  <c:v>332.27560867</c:v>
                </c:pt>
                <c:pt idx="4724">
                  <c:v>333.71886322</c:v>
                </c:pt>
                <c:pt idx="4725">
                  <c:v>332.87767882999998</c:v>
                </c:pt>
                <c:pt idx="4726">
                  <c:v>333.23222097000001</c:v>
                </c:pt>
                <c:pt idx="4727">
                  <c:v>332.4582231</c:v>
                </c:pt>
                <c:pt idx="4728">
                  <c:v>332.92863204000002</c:v>
                </c:pt>
                <c:pt idx="4729">
                  <c:v>334.62349315</c:v>
                </c:pt>
                <c:pt idx="4730">
                  <c:v>333.81622685000002</c:v>
                </c:pt>
                <c:pt idx="4731">
                  <c:v>334.60783187999999</c:v>
                </c:pt>
                <c:pt idx="4732">
                  <c:v>333.81543955000001</c:v>
                </c:pt>
                <c:pt idx="4733">
                  <c:v>331.29902270000002</c:v>
                </c:pt>
                <c:pt idx="4734">
                  <c:v>331.68134398000001</c:v>
                </c:pt>
                <c:pt idx="4735">
                  <c:v>332.61553301999999</c:v>
                </c:pt>
                <c:pt idx="4736">
                  <c:v>332.76485926999999</c:v>
                </c:pt>
                <c:pt idx="4737">
                  <c:v>333.24229113000001</c:v>
                </c:pt>
                <c:pt idx="4738">
                  <c:v>332.28631531000002</c:v>
                </c:pt>
                <c:pt idx="4739">
                  <c:v>333.18548423999999</c:v>
                </c:pt>
                <c:pt idx="4740">
                  <c:v>333.37743247999998</c:v>
                </c:pt>
                <c:pt idx="4741">
                  <c:v>333.08282303999999</c:v>
                </c:pt>
                <c:pt idx="4742">
                  <c:v>332.57485104</c:v>
                </c:pt>
                <c:pt idx="4743">
                  <c:v>333.84276934000002</c:v>
                </c:pt>
                <c:pt idx="4744">
                  <c:v>333.15252803999999</c:v>
                </c:pt>
                <c:pt idx="4745">
                  <c:v>332.75786785999998</c:v>
                </c:pt>
                <c:pt idx="4746">
                  <c:v>331.79398873999997</c:v>
                </c:pt>
                <c:pt idx="4747">
                  <c:v>332.56952529</c:v>
                </c:pt>
                <c:pt idx="4748">
                  <c:v>332.31048752999999</c:v>
                </c:pt>
                <c:pt idx="4749">
                  <c:v>333.71537165000001</c:v>
                </c:pt>
                <c:pt idx="4750">
                  <c:v>332.50756323000002</c:v>
                </c:pt>
                <c:pt idx="4751">
                  <c:v>334.31227131000003</c:v>
                </c:pt>
                <c:pt idx="4752">
                  <c:v>333.10670914000002</c:v>
                </c:pt>
                <c:pt idx="4753">
                  <c:v>333.92962496000001</c:v>
                </c:pt>
                <c:pt idx="4754">
                  <c:v>332.78357116000001</c:v>
                </c:pt>
                <c:pt idx="4755">
                  <c:v>333.16949899999997</c:v>
                </c:pt>
                <c:pt idx="4756">
                  <c:v>332.42191775999999</c:v>
                </c:pt>
                <c:pt idx="4757">
                  <c:v>332.42559631</c:v>
                </c:pt>
                <c:pt idx="4758">
                  <c:v>333.27329476</c:v>
                </c:pt>
                <c:pt idx="4759">
                  <c:v>334.81495107000001</c:v>
                </c:pt>
                <c:pt idx="4760">
                  <c:v>333.77459083000002</c:v>
                </c:pt>
                <c:pt idx="4761">
                  <c:v>331.21905163999998</c:v>
                </c:pt>
                <c:pt idx="4762">
                  <c:v>333.06612417000002</c:v>
                </c:pt>
                <c:pt idx="4763">
                  <c:v>332.57527149999999</c:v>
                </c:pt>
                <c:pt idx="4764">
                  <c:v>333.47937560000003</c:v>
                </c:pt>
                <c:pt idx="4765">
                  <c:v>332.78181076999999</c:v>
                </c:pt>
                <c:pt idx="4766">
                  <c:v>333.81446115</c:v>
                </c:pt>
                <c:pt idx="4767">
                  <c:v>332.76449174999999</c:v>
                </c:pt>
                <c:pt idx="4768">
                  <c:v>333.49404684000001</c:v>
                </c:pt>
                <c:pt idx="4769">
                  <c:v>333.49360651000001</c:v>
                </c:pt>
                <c:pt idx="4770">
                  <c:v>335.09586230000002</c:v>
                </c:pt>
                <c:pt idx="4771">
                  <c:v>333.99254072000002</c:v>
                </c:pt>
                <c:pt idx="4772">
                  <c:v>334.41738278999998</c:v>
                </c:pt>
                <c:pt idx="4773">
                  <c:v>332.46765114999999</c:v>
                </c:pt>
                <c:pt idx="4774">
                  <c:v>332.26253596999999</c:v>
                </c:pt>
                <c:pt idx="4775">
                  <c:v>332.71054070999998</c:v>
                </c:pt>
                <c:pt idx="4776">
                  <c:v>334.15442452000002</c:v>
                </c:pt>
                <c:pt idx="4777">
                  <c:v>331.92923473000002</c:v>
                </c:pt>
                <c:pt idx="4778">
                  <c:v>334.40319126000003</c:v>
                </c:pt>
                <c:pt idx="4779">
                  <c:v>333.18552189000002</c:v>
                </c:pt>
                <c:pt idx="4780">
                  <c:v>332.13306490000002</c:v>
                </c:pt>
                <c:pt idx="4781">
                  <c:v>334.12651228999999</c:v>
                </c:pt>
                <c:pt idx="4782">
                  <c:v>334.28664687999998</c:v>
                </c:pt>
                <c:pt idx="4783">
                  <c:v>332.7559536</c:v>
                </c:pt>
                <c:pt idx="4784">
                  <c:v>333.15222956000002</c:v>
                </c:pt>
                <c:pt idx="4785">
                  <c:v>333.05905981000001</c:v>
                </c:pt>
                <c:pt idx="4786">
                  <c:v>332.15206862000002</c:v>
                </c:pt>
                <c:pt idx="4787">
                  <c:v>330.91483396000001</c:v>
                </c:pt>
                <c:pt idx="4788">
                  <c:v>332.94347647000001</c:v>
                </c:pt>
                <c:pt idx="4789">
                  <c:v>332.73615953000001</c:v>
                </c:pt>
                <c:pt idx="4790">
                  <c:v>332.89539120000001</c:v>
                </c:pt>
                <c:pt idx="4791">
                  <c:v>332.04688776</c:v>
                </c:pt>
                <c:pt idx="4792">
                  <c:v>333.51556663999997</c:v>
                </c:pt>
                <c:pt idx="4793">
                  <c:v>332.44361203</c:v>
                </c:pt>
                <c:pt idx="4794">
                  <c:v>333.83104149000002</c:v>
                </c:pt>
                <c:pt idx="4795">
                  <c:v>332.84647813999999</c:v>
                </c:pt>
                <c:pt idx="4796">
                  <c:v>333.46403321000003</c:v>
                </c:pt>
                <c:pt idx="4797">
                  <c:v>332.54418014999999</c:v>
                </c:pt>
                <c:pt idx="4798">
                  <c:v>332.42469244</c:v>
                </c:pt>
                <c:pt idx="4799">
                  <c:v>333.15847810000002</c:v>
                </c:pt>
                <c:pt idx="4800">
                  <c:v>334.45447316000002</c:v>
                </c:pt>
                <c:pt idx="4801">
                  <c:v>333.05595986999998</c:v>
                </c:pt>
                <c:pt idx="4802">
                  <c:v>333.65111840999998</c:v>
                </c:pt>
                <c:pt idx="4803">
                  <c:v>333.93138286999999</c:v>
                </c:pt>
                <c:pt idx="4804">
                  <c:v>333.93662030000002</c:v>
                </c:pt>
                <c:pt idx="4805">
                  <c:v>332.56873897999998</c:v>
                </c:pt>
                <c:pt idx="4806">
                  <c:v>333.90095918999998</c:v>
                </c:pt>
                <c:pt idx="4807">
                  <c:v>332.09863117999998</c:v>
                </c:pt>
                <c:pt idx="4808">
                  <c:v>332.62423137000002</c:v>
                </c:pt>
                <c:pt idx="4809">
                  <c:v>333.51805705999999</c:v>
                </c:pt>
                <c:pt idx="4810">
                  <c:v>332.70441923999999</c:v>
                </c:pt>
                <c:pt idx="4811">
                  <c:v>333.02376107999999</c:v>
                </c:pt>
                <c:pt idx="4812">
                  <c:v>334.30731718999999</c:v>
                </c:pt>
                <c:pt idx="4813">
                  <c:v>334.09696086999998</c:v>
                </c:pt>
                <c:pt idx="4814">
                  <c:v>333.49649371999999</c:v>
                </c:pt>
                <c:pt idx="4815">
                  <c:v>335.53528491999998</c:v>
                </c:pt>
                <c:pt idx="4816">
                  <c:v>334.29842561999999</c:v>
                </c:pt>
                <c:pt idx="4817">
                  <c:v>334.47767241999998</c:v>
                </c:pt>
                <c:pt idx="4818">
                  <c:v>332.76950505000002</c:v>
                </c:pt>
                <c:pt idx="4819">
                  <c:v>332.05036712999998</c:v>
                </c:pt>
                <c:pt idx="4820">
                  <c:v>333.61446978999999</c:v>
                </c:pt>
                <c:pt idx="4821">
                  <c:v>332.91037219999998</c:v>
                </c:pt>
                <c:pt idx="4822">
                  <c:v>331.81094367999998</c:v>
                </c:pt>
                <c:pt idx="4823">
                  <c:v>332.45259328999998</c:v>
                </c:pt>
                <c:pt idx="4824">
                  <c:v>332.27034630000003</c:v>
                </c:pt>
                <c:pt idx="4825">
                  <c:v>332.98524637000003</c:v>
                </c:pt>
                <c:pt idx="4826">
                  <c:v>332.57247661000002</c:v>
                </c:pt>
                <c:pt idx="4827">
                  <c:v>333.99451148000003</c:v>
                </c:pt>
                <c:pt idx="4828">
                  <c:v>332.45006921999999</c:v>
                </c:pt>
                <c:pt idx="4829">
                  <c:v>333.39117192999998</c:v>
                </c:pt>
                <c:pt idx="4830">
                  <c:v>333.07928105000002</c:v>
                </c:pt>
                <c:pt idx="4831">
                  <c:v>333.39415147</c:v>
                </c:pt>
                <c:pt idx="4832">
                  <c:v>332.91473882000003</c:v>
                </c:pt>
                <c:pt idx="4833">
                  <c:v>331.82955929000002</c:v>
                </c:pt>
                <c:pt idx="4834">
                  <c:v>333.55316941000001</c:v>
                </c:pt>
                <c:pt idx="4835">
                  <c:v>331.51779992000002</c:v>
                </c:pt>
                <c:pt idx="4836">
                  <c:v>333.48060478999997</c:v>
                </c:pt>
                <c:pt idx="4837">
                  <c:v>333.75704180000002</c:v>
                </c:pt>
                <c:pt idx="4838">
                  <c:v>333.22957739999998</c:v>
                </c:pt>
                <c:pt idx="4839">
                  <c:v>334.39352409000003</c:v>
                </c:pt>
                <c:pt idx="4840">
                  <c:v>333.54375318000001</c:v>
                </c:pt>
                <c:pt idx="4841">
                  <c:v>332.69814337999998</c:v>
                </c:pt>
                <c:pt idx="4842">
                  <c:v>333.80201806000002</c:v>
                </c:pt>
                <c:pt idx="4843">
                  <c:v>333.37230512000002</c:v>
                </c:pt>
                <c:pt idx="4844">
                  <c:v>332.88292197999999</c:v>
                </c:pt>
                <c:pt idx="4845">
                  <c:v>332.87802288</c:v>
                </c:pt>
                <c:pt idx="4846">
                  <c:v>333.21058546</c:v>
                </c:pt>
                <c:pt idx="4847">
                  <c:v>332.59355225000002</c:v>
                </c:pt>
                <c:pt idx="4848">
                  <c:v>333.99664648999999</c:v>
                </c:pt>
                <c:pt idx="4849">
                  <c:v>331.82127538999998</c:v>
                </c:pt>
                <c:pt idx="4850">
                  <c:v>332.91749403</c:v>
                </c:pt>
                <c:pt idx="4851">
                  <c:v>333.40883738999997</c:v>
                </c:pt>
                <c:pt idx="4852">
                  <c:v>333.05623299000001</c:v>
                </c:pt>
                <c:pt idx="4853">
                  <c:v>331.24216970999998</c:v>
                </c:pt>
                <c:pt idx="4854">
                  <c:v>332.30346348</c:v>
                </c:pt>
                <c:pt idx="4855">
                  <c:v>331.32143437000002</c:v>
                </c:pt>
                <c:pt idx="4856">
                  <c:v>333.76229532999997</c:v>
                </c:pt>
                <c:pt idx="4857">
                  <c:v>331.31572989</c:v>
                </c:pt>
                <c:pt idx="4858">
                  <c:v>332.44404964</c:v>
                </c:pt>
                <c:pt idx="4859">
                  <c:v>332.77977908000003</c:v>
                </c:pt>
                <c:pt idx="4860">
                  <c:v>331.86917338000001</c:v>
                </c:pt>
                <c:pt idx="4861">
                  <c:v>332.83662382</c:v>
                </c:pt>
                <c:pt idx="4862">
                  <c:v>333.17960468000001</c:v>
                </c:pt>
                <c:pt idx="4863">
                  <c:v>331.38431695000003</c:v>
                </c:pt>
                <c:pt idx="4864">
                  <c:v>333.06837990999998</c:v>
                </c:pt>
                <c:pt idx="4865">
                  <c:v>332.16219498999999</c:v>
                </c:pt>
                <c:pt idx="4866">
                  <c:v>331.61604500999999</c:v>
                </c:pt>
                <c:pt idx="4867">
                  <c:v>333.01063495</c:v>
                </c:pt>
                <c:pt idx="4868">
                  <c:v>333.31092932000001</c:v>
                </c:pt>
                <c:pt idx="4869">
                  <c:v>334.90351154000001</c:v>
                </c:pt>
                <c:pt idx="4870">
                  <c:v>333.03356807</c:v>
                </c:pt>
                <c:pt idx="4871">
                  <c:v>331.07905764999998</c:v>
                </c:pt>
                <c:pt idx="4872">
                  <c:v>331.6769721</c:v>
                </c:pt>
                <c:pt idx="4873">
                  <c:v>333.74112200000002</c:v>
                </c:pt>
                <c:pt idx="4874">
                  <c:v>332.72019613999998</c:v>
                </c:pt>
                <c:pt idx="4875">
                  <c:v>332.95177609000001</c:v>
                </c:pt>
                <c:pt idx="4876">
                  <c:v>332.93341463000002</c:v>
                </c:pt>
                <c:pt idx="4877">
                  <c:v>331.79414326</c:v>
                </c:pt>
                <c:pt idx="4878">
                  <c:v>334.59989847999998</c:v>
                </c:pt>
                <c:pt idx="4879">
                  <c:v>333.03642995000001</c:v>
                </c:pt>
                <c:pt idx="4880">
                  <c:v>333.66230406</c:v>
                </c:pt>
                <c:pt idx="4881">
                  <c:v>331.43470064000002</c:v>
                </c:pt>
                <c:pt idx="4882">
                  <c:v>332.56831898000002</c:v>
                </c:pt>
                <c:pt idx="4883">
                  <c:v>332.98651364</c:v>
                </c:pt>
                <c:pt idx="4884">
                  <c:v>333.18380230999998</c:v>
                </c:pt>
                <c:pt idx="4885">
                  <c:v>331.93668939999998</c:v>
                </c:pt>
                <c:pt idx="4886">
                  <c:v>332.74007756999998</c:v>
                </c:pt>
                <c:pt idx="4887">
                  <c:v>333.50136461</c:v>
                </c:pt>
                <c:pt idx="4888">
                  <c:v>332.45886732999998</c:v>
                </c:pt>
                <c:pt idx="4889">
                  <c:v>331.94901955</c:v>
                </c:pt>
                <c:pt idx="4890">
                  <c:v>333.95452877999998</c:v>
                </c:pt>
                <c:pt idx="4891">
                  <c:v>333.81866940999998</c:v>
                </c:pt>
                <c:pt idx="4892">
                  <c:v>332.34052100999997</c:v>
                </c:pt>
                <c:pt idx="4893">
                  <c:v>333.38293874999999</c:v>
                </c:pt>
                <c:pt idx="4894">
                  <c:v>333.06038555999999</c:v>
                </c:pt>
                <c:pt idx="4895">
                  <c:v>333.0049358</c:v>
                </c:pt>
                <c:pt idx="4896">
                  <c:v>333.04021863999998</c:v>
                </c:pt>
                <c:pt idx="4897">
                  <c:v>333.6564947</c:v>
                </c:pt>
                <c:pt idx="4898">
                  <c:v>331.94586370000002</c:v>
                </c:pt>
                <c:pt idx="4899">
                  <c:v>333.86007587</c:v>
                </c:pt>
                <c:pt idx="4900">
                  <c:v>332.93413370000002</c:v>
                </c:pt>
                <c:pt idx="4901">
                  <c:v>331.50826260000002</c:v>
                </c:pt>
                <c:pt idx="4902">
                  <c:v>332.05683620000002</c:v>
                </c:pt>
                <c:pt idx="4903">
                  <c:v>333.70528636</c:v>
                </c:pt>
                <c:pt idx="4904">
                  <c:v>333.0955763</c:v>
                </c:pt>
                <c:pt idx="4905">
                  <c:v>333.93814557000002</c:v>
                </c:pt>
                <c:pt idx="4906">
                  <c:v>333.05016970000003</c:v>
                </c:pt>
                <c:pt idx="4907">
                  <c:v>334.63230680999999</c:v>
                </c:pt>
                <c:pt idx="4908">
                  <c:v>334.60068533999998</c:v>
                </c:pt>
                <c:pt idx="4909">
                  <c:v>332.91807734000002</c:v>
                </c:pt>
                <c:pt idx="4910">
                  <c:v>332.57119372</c:v>
                </c:pt>
                <c:pt idx="4911">
                  <c:v>333.67638662000002</c:v>
                </c:pt>
                <c:pt idx="4912">
                  <c:v>331.8516884</c:v>
                </c:pt>
                <c:pt idx="4913">
                  <c:v>333.08881478000001</c:v>
                </c:pt>
                <c:pt idx="4914">
                  <c:v>333.07130512999998</c:v>
                </c:pt>
                <c:pt idx="4915">
                  <c:v>333.30158603000001</c:v>
                </c:pt>
                <c:pt idx="4916">
                  <c:v>332.56227138000003</c:v>
                </c:pt>
                <c:pt idx="4917">
                  <c:v>333.40246072000002</c:v>
                </c:pt>
                <c:pt idx="4918">
                  <c:v>332.60650399999997</c:v>
                </c:pt>
                <c:pt idx="4919">
                  <c:v>332.99589582999999</c:v>
                </c:pt>
                <c:pt idx="4920">
                  <c:v>331.97585636999997</c:v>
                </c:pt>
                <c:pt idx="4921">
                  <c:v>334.16583200000002</c:v>
                </c:pt>
                <c:pt idx="4922">
                  <c:v>332.57628437</c:v>
                </c:pt>
                <c:pt idx="4923">
                  <c:v>332.87567636</c:v>
                </c:pt>
                <c:pt idx="4924">
                  <c:v>331.68579012999999</c:v>
                </c:pt>
                <c:pt idx="4925">
                  <c:v>331.47910582999998</c:v>
                </c:pt>
                <c:pt idx="4926">
                  <c:v>333.98414752999997</c:v>
                </c:pt>
                <c:pt idx="4927">
                  <c:v>332.72454949000002</c:v>
                </c:pt>
                <c:pt idx="4928">
                  <c:v>333.82808366</c:v>
                </c:pt>
                <c:pt idx="4929">
                  <c:v>333.31917965999997</c:v>
                </c:pt>
                <c:pt idx="4930">
                  <c:v>331.41472775</c:v>
                </c:pt>
                <c:pt idx="4931">
                  <c:v>333.22609075999998</c:v>
                </c:pt>
                <c:pt idx="4932">
                  <c:v>333.84224380000001</c:v>
                </c:pt>
                <c:pt idx="4933">
                  <c:v>331.55485880999998</c:v>
                </c:pt>
                <c:pt idx="4934">
                  <c:v>333.42740548</c:v>
                </c:pt>
                <c:pt idx="4935">
                  <c:v>333.53416592000002</c:v>
                </c:pt>
                <c:pt idx="4936">
                  <c:v>333.91454819</c:v>
                </c:pt>
                <c:pt idx="4937">
                  <c:v>331.94007135999999</c:v>
                </c:pt>
                <c:pt idx="4938">
                  <c:v>333.05127471999998</c:v>
                </c:pt>
                <c:pt idx="4939">
                  <c:v>332.10193499000002</c:v>
                </c:pt>
                <c:pt idx="4940">
                  <c:v>332.12948560000001</c:v>
                </c:pt>
                <c:pt idx="4941">
                  <c:v>331.52360064999999</c:v>
                </c:pt>
                <c:pt idx="4942">
                  <c:v>332.93174534000002</c:v>
                </c:pt>
                <c:pt idx="4943">
                  <c:v>334.05633282999997</c:v>
                </c:pt>
                <c:pt idx="4944">
                  <c:v>331.48911285000003</c:v>
                </c:pt>
                <c:pt idx="4945">
                  <c:v>333.50661337999998</c:v>
                </c:pt>
                <c:pt idx="4946">
                  <c:v>332.43528774999999</c:v>
                </c:pt>
                <c:pt idx="4947">
                  <c:v>333.21365050999998</c:v>
                </c:pt>
                <c:pt idx="4948">
                  <c:v>333.69365520000002</c:v>
                </c:pt>
                <c:pt idx="4949">
                  <c:v>333.66569063999998</c:v>
                </c:pt>
                <c:pt idx="4950">
                  <c:v>333.55699873999998</c:v>
                </c:pt>
                <c:pt idx="4951">
                  <c:v>331.65155568</c:v>
                </c:pt>
                <c:pt idx="4952">
                  <c:v>332.90771919000002</c:v>
                </c:pt>
                <c:pt idx="4953">
                  <c:v>332.88929497999999</c:v>
                </c:pt>
                <c:pt idx="4954">
                  <c:v>333.33426032</c:v>
                </c:pt>
                <c:pt idx="4955">
                  <c:v>332.23784007</c:v>
                </c:pt>
                <c:pt idx="4956">
                  <c:v>334.21326615999999</c:v>
                </c:pt>
                <c:pt idx="4957">
                  <c:v>332.42793737</c:v>
                </c:pt>
                <c:pt idx="4958">
                  <c:v>335.34620224000003</c:v>
                </c:pt>
                <c:pt idx="4959">
                  <c:v>333.34808822000002</c:v>
                </c:pt>
                <c:pt idx="4960">
                  <c:v>332.93573348000001</c:v>
                </c:pt>
                <c:pt idx="4961">
                  <c:v>330.76267696000002</c:v>
                </c:pt>
                <c:pt idx="4962">
                  <c:v>332.74810592</c:v>
                </c:pt>
                <c:pt idx="4963">
                  <c:v>332.32812801</c:v>
                </c:pt>
                <c:pt idx="4964">
                  <c:v>333.10304481999998</c:v>
                </c:pt>
                <c:pt idx="4965">
                  <c:v>333.79210351</c:v>
                </c:pt>
                <c:pt idx="4966">
                  <c:v>333.8061386</c:v>
                </c:pt>
                <c:pt idx="4967">
                  <c:v>332.16661678000003</c:v>
                </c:pt>
                <c:pt idx="4968">
                  <c:v>333.09667396999998</c:v>
                </c:pt>
                <c:pt idx="4969">
                  <c:v>332.76956933000002</c:v>
                </c:pt>
                <c:pt idx="4970">
                  <c:v>332.30436815000002</c:v>
                </c:pt>
                <c:pt idx="4971">
                  <c:v>333.99454648</c:v>
                </c:pt>
                <c:pt idx="4972">
                  <c:v>334.25729064000001</c:v>
                </c:pt>
                <c:pt idx="4973">
                  <c:v>332.90790499000002</c:v>
                </c:pt>
                <c:pt idx="4974">
                  <c:v>332.40592479999998</c:v>
                </c:pt>
                <c:pt idx="4975">
                  <c:v>334.1950665</c:v>
                </c:pt>
                <c:pt idx="4976">
                  <c:v>332.05954965000001</c:v>
                </c:pt>
                <c:pt idx="4977">
                  <c:v>332.72683892999999</c:v>
                </c:pt>
                <c:pt idx="4978">
                  <c:v>333.18395551999998</c:v>
                </c:pt>
                <c:pt idx="4979">
                  <c:v>332.71722536999999</c:v>
                </c:pt>
                <c:pt idx="4980">
                  <c:v>333.63678249999998</c:v>
                </c:pt>
                <c:pt idx="4981">
                  <c:v>332.73734327</c:v>
                </c:pt>
                <c:pt idx="4982">
                  <c:v>332.48161083000002</c:v>
                </c:pt>
                <c:pt idx="4983">
                  <c:v>333.55403710000002</c:v>
                </c:pt>
                <c:pt idx="4984">
                  <c:v>332.88611938999998</c:v>
                </c:pt>
                <c:pt idx="4985">
                  <c:v>332.77927387</c:v>
                </c:pt>
                <c:pt idx="4986">
                  <c:v>332.70600539999998</c:v>
                </c:pt>
                <c:pt idx="4987">
                  <c:v>332.94134523000002</c:v>
                </c:pt>
                <c:pt idx="4988">
                  <c:v>332.44452238999997</c:v>
                </c:pt>
                <c:pt idx="4989">
                  <c:v>333.04733772999998</c:v>
                </c:pt>
                <c:pt idx="4990">
                  <c:v>333.24964354999997</c:v>
                </c:pt>
                <c:pt idx="4991">
                  <c:v>333.17310387999999</c:v>
                </c:pt>
                <c:pt idx="4992">
                  <c:v>332.75568433000001</c:v>
                </c:pt>
                <c:pt idx="4993">
                  <c:v>334.00223411000002</c:v>
                </c:pt>
                <c:pt idx="4994">
                  <c:v>333.03854847999997</c:v>
                </c:pt>
                <c:pt idx="4995">
                  <c:v>333.84997042999998</c:v>
                </c:pt>
                <c:pt idx="4996">
                  <c:v>332.13593365999998</c:v>
                </c:pt>
                <c:pt idx="4997">
                  <c:v>331.86848613000001</c:v>
                </c:pt>
                <c:pt idx="4998">
                  <c:v>333.12611194999999</c:v>
                </c:pt>
                <c:pt idx="4999">
                  <c:v>330.95812857999999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E_170306_Shell_02_04_loading!$F$1</c:f>
              <c:strCache>
                <c:ptCount val="1"/>
                <c:pt idx="0">
                  <c:v>SL02RT</c:v>
                </c:pt>
              </c:strCache>
            </c:strRef>
          </c:tx>
          <c:marker>
            <c:symbol val="none"/>
          </c:marker>
          <c:xVal>
            <c:numRef>
              <c:f>E_170306_Shell_02_04_loading!$B$2:$B$5001</c:f>
              <c:numCache>
                <c:formatCode>0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E_170306_Shell_02_04_loading!$F$2:$F$5001</c:f>
              <c:numCache>
                <c:formatCode>General</c:formatCode>
                <c:ptCount val="5000"/>
                <c:pt idx="0">
                  <c:v>-1.2934700400000001</c:v>
                </c:pt>
                <c:pt idx="1">
                  <c:v>-2.08768763</c:v>
                </c:pt>
                <c:pt idx="2">
                  <c:v>-1.7950396</c:v>
                </c:pt>
                <c:pt idx="3">
                  <c:v>-2.3796320199999998</c:v>
                </c:pt>
                <c:pt idx="4">
                  <c:v>-0.18517338</c:v>
                </c:pt>
                <c:pt idx="5">
                  <c:v>-1.6399071999999999</c:v>
                </c:pt>
                <c:pt idx="6">
                  <c:v>-0.86850706</c:v>
                </c:pt>
                <c:pt idx="7">
                  <c:v>-1.7872033300000001</c:v>
                </c:pt>
                <c:pt idx="8">
                  <c:v>-2.5255879000000001</c:v>
                </c:pt>
                <c:pt idx="9">
                  <c:v>-0.41208981</c:v>
                </c:pt>
                <c:pt idx="10">
                  <c:v>-1.1450907400000001</c:v>
                </c:pt>
                <c:pt idx="11">
                  <c:v>-0.61159355999999998</c:v>
                </c:pt>
                <c:pt idx="12">
                  <c:v>-0.64250927000000002</c:v>
                </c:pt>
                <c:pt idx="13">
                  <c:v>-1.09934223</c:v>
                </c:pt>
                <c:pt idx="14">
                  <c:v>-2.1305359199999998</c:v>
                </c:pt>
                <c:pt idx="15">
                  <c:v>-1.83393746</c:v>
                </c:pt>
                <c:pt idx="16">
                  <c:v>-0.56820921999999996</c:v>
                </c:pt>
                <c:pt idx="17">
                  <c:v>-1.4758823299999999</c:v>
                </c:pt>
                <c:pt idx="18">
                  <c:v>-2.01890876</c:v>
                </c:pt>
                <c:pt idx="19">
                  <c:v>-1.3051107</c:v>
                </c:pt>
                <c:pt idx="20">
                  <c:v>-2.2367520600000002</c:v>
                </c:pt>
                <c:pt idx="21">
                  <c:v>-2.46375835</c:v>
                </c:pt>
                <c:pt idx="22">
                  <c:v>-1.9287620700000001</c:v>
                </c:pt>
                <c:pt idx="23">
                  <c:v>-1.15124702</c:v>
                </c:pt>
                <c:pt idx="24">
                  <c:v>-1.46645435</c:v>
                </c:pt>
                <c:pt idx="25">
                  <c:v>-1.2024511200000001</c:v>
                </c:pt>
                <c:pt idx="26">
                  <c:v>-1.51483429</c:v>
                </c:pt>
                <c:pt idx="27">
                  <c:v>0.31337745</c:v>
                </c:pt>
                <c:pt idx="28">
                  <c:v>-2.8230808999999999</c:v>
                </c:pt>
                <c:pt idx="29">
                  <c:v>-2.05523816</c:v>
                </c:pt>
                <c:pt idx="30">
                  <c:v>-1.1058919</c:v>
                </c:pt>
                <c:pt idx="31">
                  <c:v>-1.40142148</c:v>
                </c:pt>
                <c:pt idx="32">
                  <c:v>-1.0063798799999999</c:v>
                </c:pt>
                <c:pt idx="33">
                  <c:v>-0.56322881000000002</c:v>
                </c:pt>
                <c:pt idx="34">
                  <c:v>-2.0540547</c:v>
                </c:pt>
                <c:pt idx="35">
                  <c:v>-1.7955169499999999</c:v>
                </c:pt>
                <c:pt idx="36">
                  <c:v>-1.2676230100000001</c:v>
                </c:pt>
                <c:pt idx="37">
                  <c:v>-1.74584509</c:v>
                </c:pt>
                <c:pt idx="38">
                  <c:v>-1.94980519</c:v>
                </c:pt>
                <c:pt idx="39">
                  <c:v>-1.0732230199999999</c:v>
                </c:pt>
                <c:pt idx="40">
                  <c:v>-1.79226565</c:v>
                </c:pt>
                <c:pt idx="41">
                  <c:v>-1.7769718699999999</c:v>
                </c:pt>
                <c:pt idx="42">
                  <c:v>-1.4849630000000001E-2</c:v>
                </c:pt>
                <c:pt idx="43">
                  <c:v>-1.42231171</c:v>
                </c:pt>
                <c:pt idx="44">
                  <c:v>-2.3045460800000002</c:v>
                </c:pt>
                <c:pt idx="45">
                  <c:v>-1.5046107399999999</c:v>
                </c:pt>
                <c:pt idx="46">
                  <c:v>-1.5933039600000001</c:v>
                </c:pt>
                <c:pt idx="47">
                  <c:v>-1.98304736</c:v>
                </c:pt>
                <c:pt idx="48">
                  <c:v>-2.2222364400000001</c:v>
                </c:pt>
                <c:pt idx="49">
                  <c:v>-1.51843986</c:v>
                </c:pt>
                <c:pt idx="50">
                  <c:v>-0.53958439000000002</c:v>
                </c:pt>
                <c:pt idx="51">
                  <c:v>-1.04052463</c:v>
                </c:pt>
                <c:pt idx="52">
                  <c:v>-1.82536834</c:v>
                </c:pt>
                <c:pt idx="53">
                  <c:v>-2.2588357100000001</c:v>
                </c:pt>
                <c:pt idx="54">
                  <c:v>-1.3263675699999999</c:v>
                </c:pt>
                <c:pt idx="55">
                  <c:v>-3.5092658700000001</c:v>
                </c:pt>
                <c:pt idx="56">
                  <c:v>-1.29662108</c:v>
                </c:pt>
                <c:pt idx="57">
                  <c:v>-1.10697807</c:v>
                </c:pt>
                <c:pt idx="58">
                  <c:v>-1.5447747300000001</c:v>
                </c:pt>
                <c:pt idx="59">
                  <c:v>-2.08412241</c:v>
                </c:pt>
                <c:pt idx="60">
                  <c:v>-2.8077071299999998</c:v>
                </c:pt>
                <c:pt idx="61">
                  <c:v>-0.64486231000000005</c:v>
                </c:pt>
                <c:pt idx="62">
                  <c:v>-1.60800269</c:v>
                </c:pt>
                <c:pt idx="63">
                  <c:v>-0.95342638000000002</c:v>
                </c:pt>
                <c:pt idx="64">
                  <c:v>-1.6034610300000001</c:v>
                </c:pt>
                <c:pt idx="65">
                  <c:v>-1.1256177999999999</c:v>
                </c:pt>
                <c:pt idx="66">
                  <c:v>-0.25717786999999998</c:v>
                </c:pt>
                <c:pt idx="67">
                  <c:v>-1.79068048</c:v>
                </c:pt>
                <c:pt idx="68">
                  <c:v>7.3581200000000001E-3</c:v>
                </c:pt>
                <c:pt idx="69">
                  <c:v>-1.3593369799999999</c:v>
                </c:pt>
                <c:pt idx="70">
                  <c:v>-0.99390524999999996</c:v>
                </c:pt>
                <c:pt idx="71">
                  <c:v>-2.69345094</c:v>
                </c:pt>
                <c:pt idx="72">
                  <c:v>-1.7553387</c:v>
                </c:pt>
                <c:pt idx="73">
                  <c:v>-0.68266382999999997</c:v>
                </c:pt>
                <c:pt idx="74">
                  <c:v>-1.62844184</c:v>
                </c:pt>
                <c:pt idx="75">
                  <c:v>-1.62540723</c:v>
                </c:pt>
                <c:pt idx="76">
                  <c:v>-3.2911857200000001</c:v>
                </c:pt>
                <c:pt idx="77">
                  <c:v>-1.7007963800000001</c:v>
                </c:pt>
                <c:pt idx="78">
                  <c:v>-2.00813167</c:v>
                </c:pt>
                <c:pt idx="79">
                  <c:v>-0.98511033999999997</c:v>
                </c:pt>
                <c:pt idx="80">
                  <c:v>-0.26257901</c:v>
                </c:pt>
                <c:pt idx="81">
                  <c:v>-1.90293713</c:v>
                </c:pt>
                <c:pt idx="82">
                  <c:v>-1.8066895999999999</c:v>
                </c:pt>
                <c:pt idx="83">
                  <c:v>-1.71596156</c:v>
                </c:pt>
                <c:pt idx="84">
                  <c:v>-0.74311813999999998</c:v>
                </c:pt>
                <c:pt idx="85">
                  <c:v>-2.21596488</c:v>
                </c:pt>
                <c:pt idx="86">
                  <c:v>-0.69814655000000003</c:v>
                </c:pt>
                <c:pt idx="87">
                  <c:v>-1.8982341300000001</c:v>
                </c:pt>
                <c:pt idx="88">
                  <c:v>-1.6116828000000001</c:v>
                </c:pt>
                <c:pt idx="89">
                  <c:v>-2.6884185600000001</c:v>
                </c:pt>
                <c:pt idx="90">
                  <c:v>-1.6729602100000001</c:v>
                </c:pt>
                <c:pt idx="91">
                  <c:v>-1.2818469299999999</c:v>
                </c:pt>
                <c:pt idx="92">
                  <c:v>-2.1979964999999999</c:v>
                </c:pt>
                <c:pt idx="93">
                  <c:v>-1.7633462799999999</c:v>
                </c:pt>
                <c:pt idx="94">
                  <c:v>0.1421144</c:v>
                </c:pt>
                <c:pt idx="95">
                  <c:v>-1.6087737099999999</c:v>
                </c:pt>
                <c:pt idx="96">
                  <c:v>-1.29258713</c:v>
                </c:pt>
                <c:pt idx="97">
                  <c:v>-0.98715501000000005</c:v>
                </c:pt>
                <c:pt idx="98">
                  <c:v>-1.1504687</c:v>
                </c:pt>
                <c:pt idx="99">
                  <c:v>-2.5854561299999999</c:v>
                </c:pt>
                <c:pt idx="100">
                  <c:v>-1.18824021</c:v>
                </c:pt>
                <c:pt idx="101">
                  <c:v>-1.10806424</c:v>
                </c:pt>
                <c:pt idx="102">
                  <c:v>-1.4532929699999999</c:v>
                </c:pt>
                <c:pt idx="103">
                  <c:v>-1.1646952399999999</c:v>
                </c:pt>
                <c:pt idx="104">
                  <c:v>-1.4384118699999999</c:v>
                </c:pt>
                <c:pt idx="105">
                  <c:v>-0.34296618000000001</c:v>
                </c:pt>
                <c:pt idx="106">
                  <c:v>-2.0910527700000001</c:v>
                </c:pt>
                <c:pt idx="107">
                  <c:v>-1.88849026</c:v>
                </c:pt>
                <c:pt idx="108">
                  <c:v>-0.86381280999999999</c:v>
                </c:pt>
                <c:pt idx="109">
                  <c:v>-1.9493281600000001</c:v>
                </c:pt>
                <c:pt idx="110">
                  <c:v>-1.60667899</c:v>
                </c:pt>
                <c:pt idx="111">
                  <c:v>-3.2625577200000002</c:v>
                </c:pt>
                <c:pt idx="112">
                  <c:v>-0.68560219</c:v>
                </c:pt>
                <c:pt idx="113">
                  <c:v>-1.81554891</c:v>
                </c:pt>
                <c:pt idx="114">
                  <c:v>-0.57483335999999996</c:v>
                </c:pt>
                <c:pt idx="115">
                  <c:v>-5.9179919999999997E-2</c:v>
                </c:pt>
                <c:pt idx="116">
                  <c:v>-0.94347287000000002</c:v>
                </c:pt>
                <c:pt idx="117">
                  <c:v>-0.66483011000000003</c:v>
                </c:pt>
                <c:pt idx="118">
                  <c:v>-1.7596729600000001</c:v>
                </c:pt>
                <c:pt idx="119">
                  <c:v>-1.71813623</c:v>
                </c:pt>
                <c:pt idx="120">
                  <c:v>-1.1230515299999999</c:v>
                </c:pt>
                <c:pt idx="121">
                  <c:v>-1.9119423499999999</c:v>
                </c:pt>
                <c:pt idx="122">
                  <c:v>-0.21890525999999999</c:v>
                </c:pt>
                <c:pt idx="123">
                  <c:v>-0.20940517</c:v>
                </c:pt>
                <c:pt idx="124">
                  <c:v>-0.96315879999999998</c:v>
                </c:pt>
                <c:pt idx="125">
                  <c:v>-2.0356739099999999</c:v>
                </c:pt>
                <c:pt idx="126">
                  <c:v>-1.8220098</c:v>
                </c:pt>
                <c:pt idx="127">
                  <c:v>-1.91313909</c:v>
                </c:pt>
                <c:pt idx="128">
                  <c:v>-2.0981232300000001</c:v>
                </c:pt>
                <c:pt idx="129">
                  <c:v>-1.31717277</c:v>
                </c:pt>
                <c:pt idx="130">
                  <c:v>-1.3144843100000001</c:v>
                </c:pt>
                <c:pt idx="131">
                  <c:v>-1.77989102</c:v>
                </c:pt>
                <c:pt idx="132">
                  <c:v>-0.55558271999999997</c:v>
                </c:pt>
                <c:pt idx="133">
                  <c:v>-2.23822185</c:v>
                </c:pt>
                <c:pt idx="134">
                  <c:v>-0.97635170999999998</c:v>
                </c:pt>
                <c:pt idx="135">
                  <c:v>-0.69660124000000001</c:v>
                </c:pt>
                <c:pt idx="136">
                  <c:v>-0.28654969000000002</c:v>
                </c:pt>
                <c:pt idx="137">
                  <c:v>-1.9200429800000001</c:v>
                </c:pt>
                <c:pt idx="138">
                  <c:v>-0.41412349999999998</c:v>
                </c:pt>
                <c:pt idx="139">
                  <c:v>-1.81875652</c:v>
                </c:pt>
                <c:pt idx="140">
                  <c:v>-0.20883848999999999</c:v>
                </c:pt>
                <c:pt idx="141">
                  <c:v>-0.88018457000000005</c:v>
                </c:pt>
                <c:pt idx="142">
                  <c:v>-1.82075969</c:v>
                </c:pt>
                <c:pt idx="143">
                  <c:v>-2.12736423</c:v>
                </c:pt>
                <c:pt idx="144">
                  <c:v>1.1952878199999999</c:v>
                </c:pt>
                <c:pt idx="145">
                  <c:v>0.11815417</c:v>
                </c:pt>
                <c:pt idx="146">
                  <c:v>-0.20871893999999999</c:v>
                </c:pt>
                <c:pt idx="147">
                  <c:v>0.42390992999999999</c:v>
                </c:pt>
                <c:pt idx="148">
                  <c:v>-1.2491743200000001</c:v>
                </c:pt>
                <c:pt idx="149">
                  <c:v>-0.51987000000000005</c:v>
                </c:pt>
                <c:pt idx="150">
                  <c:v>0.17797840000000001</c:v>
                </c:pt>
                <c:pt idx="151">
                  <c:v>-0.54835997999999997</c:v>
                </c:pt>
                <c:pt idx="152">
                  <c:v>-0.37999476999999998</c:v>
                </c:pt>
                <c:pt idx="153">
                  <c:v>-1.1423199500000001</c:v>
                </c:pt>
                <c:pt idx="154">
                  <c:v>-0.20335629999999999</c:v>
                </c:pt>
                <c:pt idx="155">
                  <c:v>5.3291292800000001</c:v>
                </c:pt>
                <c:pt idx="156">
                  <c:v>5.6345927199999997</c:v>
                </c:pt>
                <c:pt idx="157">
                  <c:v>4.3818070499999999</c:v>
                </c:pt>
                <c:pt idx="158">
                  <c:v>4.5176368</c:v>
                </c:pt>
                <c:pt idx="159">
                  <c:v>3.77904084</c:v>
                </c:pt>
                <c:pt idx="160">
                  <c:v>5.4365494700000001</c:v>
                </c:pt>
                <c:pt idx="161">
                  <c:v>4.1515682900000002</c:v>
                </c:pt>
                <c:pt idx="162">
                  <c:v>5.3432839699999999</c:v>
                </c:pt>
                <c:pt idx="163">
                  <c:v>5.3096704800000003</c:v>
                </c:pt>
                <c:pt idx="164">
                  <c:v>5.2026550599999997</c:v>
                </c:pt>
                <c:pt idx="165">
                  <c:v>5.9014655300000003</c:v>
                </c:pt>
                <c:pt idx="166">
                  <c:v>6.4245453699999997</c:v>
                </c:pt>
                <c:pt idx="167">
                  <c:v>5.3297352</c:v>
                </c:pt>
                <c:pt idx="168">
                  <c:v>5.3782624200000004</c:v>
                </c:pt>
                <c:pt idx="169">
                  <c:v>4.4616992599999996</c:v>
                </c:pt>
                <c:pt idx="170">
                  <c:v>5.6894353300000002</c:v>
                </c:pt>
                <c:pt idx="171">
                  <c:v>5.5011999700000001</c:v>
                </c:pt>
                <c:pt idx="172">
                  <c:v>5.4656388099999997</c:v>
                </c:pt>
                <c:pt idx="173">
                  <c:v>4.8663181599999996</c:v>
                </c:pt>
                <c:pt idx="174">
                  <c:v>8.1225876400000008</c:v>
                </c:pt>
                <c:pt idx="175">
                  <c:v>7.80204392</c:v>
                </c:pt>
                <c:pt idx="176">
                  <c:v>9.0395134499999994</c:v>
                </c:pt>
                <c:pt idx="177">
                  <c:v>7.8155040199999997</c:v>
                </c:pt>
                <c:pt idx="178">
                  <c:v>7.7117809700000004</c:v>
                </c:pt>
                <c:pt idx="179">
                  <c:v>6.4912492200000003</c:v>
                </c:pt>
                <c:pt idx="180">
                  <c:v>8.7222696200000005</c:v>
                </c:pt>
                <c:pt idx="181">
                  <c:v>8.2783750900000008</c:v>
                </c:pt>
                <c:pt idx="182">
                  <c:v>9.2183091299999997</c:v>
                </c:pt>
                <c:pt idx="183">
                  <c:v>7.5667522299999996</c:v>
                </c:pt>
                <c:pt idx="184">
                  <c:v>6.79747944</c:v>
                </c:pt>
                <c:pt idx="185">
                  <c:v>6.8415594300000002</c:v>
                </c:pt>
                <c:pt idx="186">
                  <c:v>7.0321248199999999</c:v>
                </c:pt>
                <c:pt idx="187">
                  <c:v>8.3370458700000007</c:v>
                </c:pt>
                <c:pt idx="188">
                  <c:v>8.4402502699999999</c:v>
                </c:pt>
                <c:pt idx="189">
                  <c:v>9.51924423</c:v>
                </c:pt>
                <c:pt idx="190">
                  <c:v>9.5229856099999992</c:v>
                </c:pt>
                <c:pt idx="191">
                  <c:v>11.50187075</c:v>
                </c:pt>
                <c:pt idx="192">
                  <c:v>11.257576269999999</c:v>
                </c:pt>
                <c:pt idx="193">
                  <c:v>10.7238539</c:v>
                </c:pt>
                <c:pt idx="194">
                  <c:v>10.13709779</c:v>
                </c:pt>
                <c:pt idx="195">
                  <c:v>10.94372551</c:v>
                </c:pt>
                <c:pt idx="196">
                  <c:v>10.959426069999999</c:v>
                </c:pt>
                <c:pt idx="197">
                  <c:v>9.2387086299999996</c:v>
                </c:pt>
                <c:pt idx="198">
                  <c:v>9.8449244</c:v>
                </c:pt>
                <c:pt idx="199">
                  <c:v>10.730295760000001</c:v>
                </c:pt>
                <c:pt idx="200">
                  <c:v>10.31061512</c:v>
                </c:pt>
                <c:pt idx="201">
                  <c:v>10.2653363</c:v>
                </c:pt>
                <c:pt idx="202">
                  <c:v>10.29787981</c:v>
                </c:pt>
                <c:pt idx="203">
                  <c:v>10.126267390000001</c:v>
                </c:pt>
                <c:pt idx="204">
                  <c:v>10.60366703</c:v>
                </c:pt>
                <c:pt idx="205">
                  <c:v>9.0254355799999999</c:v>
                </c:pt>
                <c:pt idx="206">
                  <c:v>10.14083862</c:v>
                </c:pt>
                <c:pt idx="207">
                  <c:v>10.155211639999999</c:v>
                </c:pt>
                <c:pt idx="208">
                  <c:v>9.3805078700000006</c:v>
                </c:pt>
                <c:pt idx="209">
                  <c:v>10.649441830000001</c:v>
                </c:pt>
                <c:pt idx="210">
                  <c:v>10.685807820000001</c:v>
                </c:pt>
                <c:pt idx="211">
                  <c:v>9.5012358500000005</c:v>
                </c:pt>
                <c:pt idx="212">
                  <c:v>9.9204061699999997</c:v>
                </c:pt>
                <c:pt idx="213">
                  <c:v>10.540127869999999</c:v>
                </c:pt>
                <c:pt idx="214">
                  <c:v>9.6907232600000004</c:v>
                </c:pt>
                <c:pt idx="215">
                  <c:v>8.9023860700000004</c:v>
                </c:pt>
                <c:pt idx="216">
                  <c:v>10.08897028</c:v>
                </c:pt>
                <c:pt idx="217">
                  <c:v>9.2475211799999997</c:v>
                </c:pt>
                <c:pt idx="218">
                  <c:v>10.36714499</c:v>
                </c:pt>
                <c:pt idx="219">
                  <c:v>10.26407646</c:v>
                </c:pt>
                <c:pt idx="220">
                  <c:v>9.5437056299999998</c:v>
                </c:pt>
                <c:pt idx="221">
                  <c:v>9.5218334500000008</c:v>
                </c:pt>
                <c:pt idx="222">
                  <c:v>10.19073047</c:v>
                </c:pt>
                <c:pt idx="223">
                  <c:v>9.3813156400000004</c:v>
                </c:pt>
                <c:pt idx="224">
                  <c:v>10.38790335</c:v>
                </c:pt>
                <c:pt idx="225">
                  <c:v>9.1338525300000004</c:v>
                </c:pt>
                <c:pt idx="226">
                  <c:v>10.426111049999999</c:v>
                </c:pt>
                <c:pt idx="227">
                  <c:v>9.5501483500000006</c:v>
                </c:pt>
                <c:pt idx="228">
                  <c:v>7.9684362499999999</c:v>
                </c:pt>
                <c:pt idx="229">
                  <c:v>9.6737263999999996</c:v>
                </c:pt>
                <c:pt idx="230">
                  <c:v>9.6622587600000003</c:v>
                </c:pt>
                <c:pt idx="231">
                  <c:v>9.4891360299999992</c:v>
                </c:pt>
                <c:pt idx="232">
                  <c:v>10.76210599</c:v>
                </c:pt>
                <c:pt idx="233">
                  <c:v>10.12831847</c:v>
                </c:pt>
                <c:pt idx="234">
                  <c:v>9.4766077800000001</c:v>
                </c:pt>
                <c:pt idx="235">
                  <c:v>9.4463269699999994</c:v>
                </c:pt>
                <c:pt idx="236">
                  <c:v>10.612952740000001</c:v>
                </c:pt>
                <c:pt idx="237">
                  <c:v>9.6472161500000002</c:v>
                </c:pt>
                <c:pt idx="238">
                  <c:v>9.9893342799999996</c:v>
                </c:pt>
                <c:pt idx="239">
                  <c:v>9.6631805800000006</c:v>
                </c:pt>
                <c:pt idx="240">
                  <c:v>10.313044120000001</c:v>
                </c:pt>
                <c:pt idx="241">
                  <c:v>9.8295455999999994</c:v>
                </c:pt>
                <c:pt idx="242">
                  <c:v>9.5831893400000006</c:v>
                </c:pt>
                <c:pt idx="243">
                  <c:v>9.9831285100000002</c:v>
                </c:pt>
                <c:pt idx="244">
                  <c:v>9.4735883100000002</c:v>
                </c:pt>
                <c:pt idx="245">
                  <c:v>10.496732039999999</c:v>
                </c:pt>
                <c:pt idx="246">
                  <c:v>10.617361519999999</c:v>
                </c:pt>
                <c:pt idx="247">
                  <c:v>11.06707018</c:v>
                </c:pt>
                <c:pt idx="248">
                  <c:v>10.60349888</c:v>
                </c:pt>
                <c:pt idx="249">
                  <c:v>10.44733128</c:v>
                </c:pt>
                <c:pt idx="250">
                  <c:v>11.294705029999999</c:v>
                </c:pt>
                <c:pt idx="251">
                  <c:v>8.6221843299999996</c:v>
                </c:pt>
                <c:pt idx="252">
                  <c:v>9.9739539399999995</c:v>
                </c:pt>
                <c:pt idx="253">
                  <c:v>10.91444152</c:v>
                </c:pt>
                <c:pt idx="254">
                  <c:v>8.7311427100000003</c:v>
                </c:pt>
                <c:pt idx="255">
                  <c:v>9.5409217999999996</c:v>
                </c:pt>
                <c:pt idx="256">
                  <c:v>10.43959239</c:v>
                </c:pt>
                <c:pt idx="257">
                  <c:v>9.3787234500000007</c:v>
                </c:pt>
                <c:pt idx="258">
                  <c:v>9.3728808600000004</c:v>
                </c:pt>
                <c:pt idx="259">
                  <c:v>8.7363758600000008</c:v>
                </c:pt>
                <c:pt idx="260">
                  <c:v>9.52390179</c:v>
                </c:pt>
                <c:pt idx="261">
                  <c:v>8.3793778999999997</c:v>
                </c:pt>
                <c:pt idx="262">
                  <c:v>10.67735998</c:v>
                </c:pt>
                <c:pt idx="263">
                  <c:v>11.18666206</c:v>
                </c:pt>
                <c:pt idx="264">
                  <c:v>10.02256206</c:v>
                </c:pt>
                <c:pt idx="265">
                  <c:v>9.9075069300000003</c:v>
                </c:pt>
                <c:pt idx="266">
                  <c:v>9.3694252999999996</c:v>
                </c:pt>
                <c:pt idx="267">
                  <c:v>10.40350576</c:v>
                </c:pt>
                <c:pt idx="268">
                  <c:v>8.5981088999999997</c:v>
                </c:pt>
                <c:pt idx="269">
                  <c:v>10.42003025</c:v>
                </c:pt>
                <c:pt idx="270">
                  <c:v>9.5563216200000003</c:v>
                </c:pt>
                <c:pt idx="271">
                  <c:v>9.7876464700000003</c:v>
                </c:pt>
                <c:pt idx="272">
                  <c:v>10.15772123</c:v>
                </c:pt>
                <c:pt idx="273">
                  <c:v>10.39045454</c:v>
                </c:pt>
                <c:pt idx="274">
                  <c:v>10.45354436</c:v>
                </c:pt>
                <c:pt idx="275">
                  <c:v>9.6138856399999995</c:v>
                </c:pt>
                <c:pt idx="276">
                  <c:v>11.396299450000001</c:v>
                </c:pt>
                <c:pt idx="277">
                  <c:v>10.55694173</c:v>
                </c:pt>
                <c:pt idx="278">
                  <c:v>11.99673445</c:v>
                </c:pt>
                <c:pt idx="279">
                  <c:v>10.03160971</c:v>
                </c:pt>
                <c:pt idx="280">
                  <c:v>10.29601049</c:v>
                </c:pt>
                <c:pt idx="281">
                  <c:v>9.5297956900000003</c:v>
                </c:pt>
                <c:pt idx="282">
                  <c:v>10.46894687</c:v>
                </c:pt>
                <c:pt idx="283">
                  <c:v>9.3381298499999996</c:v>
                </c:pt>
                <c:pt idx="284">
                  <c:v>9.4781261000000008</c:v>
                </c:pt>
                <c:pt idx="285">
                  <c:v>9.2667298799999998</c:v>
                </c:pt>
                <c:pt idx="286">
                  <c:v>10.34199718</c:v>
                </c:pt>
                <c:pt idx="287">
                  <c:v>10.48050426</c:v>
                </c:pt>
                <c:pt idx="288">
                  <c:v>8.7557945700000008</c:v>
                </c:pt>
                <c:pt idx="289">
                  <c:v>9.5057360400000004</c:v>
                </c:pt>
                <c:pt idx="290">
                  <c:v>9.6723400900000005</c:v>
                </c:pt>
                <c:pt idx="291">
                  <c:v>9.8585546100000006</c:v>
                </c:pt>
                <c:pt idx="292">
                  <c:v>9.9342482000000008</c:v>
                </c:pt>
                <c:pt idx="293">
                  <c:v>10.13751886</c:v>
                </c:pt>
                <c:pt idx="294">
                  <c:v>10.609643650000001</c:v>
                </c:pt>
                <c:pt idx="295">
                  <c:v>9.7928492499999997</c:v>
                </c:pt>
                <c:pt idx="296">
                  <c:v>10.177914400000001</c:v>
                </c:pt>
                <c:pt idx="297">
                  <c:v>9.9869617599999998</c:v>
                </c:pt>
                <c:pt idx="298">
                  <c:v>9.2527157100000004</c:v>
                </c:pt>
                <c:pt idx="299">
                  <c:v>9.1827498300000006</c:v>
                </c:pt>
                <c:pt idx="300">
                  <c:v>9.8606043900000007</c:v>
                </c:pt>
                <c:pt idx="301">
                  <c:v>10.105582439999999</c:v>
                </c:pt>
                <c:pt idx="302">
                  <c:v>10.92951216</c:v>
                </c:pt>
                <c:pt idx="303">
                  <c:v>10.34508692</c:v>
                </c:pt>
                <c:pt idx="304">
                  <c:v>9.1961285999999998</c:v>
                </c:pt>
                <c:pt idx="305">
                  <c:v>9.3231847699999992</c:v>
                </c:pt>
                <c:pt idx="306">
                  <c:v>10.837679619999999</c:v>
                </c:pt>
                <c:pt idx="307">
                  <c:v>9.8007650900000005</c:v>
                </c:pt>
                <c:pt idx="308">
                  <c:v>10.302921769999999</c:v>
                </c:pt>
                <c:pt idx="309">
                  <c:v>9.5130074499999999</c:v>
                </c:pt>
                <c:pt idx="310">
                  <c:v>10.00227963</c:v>
                </c:pt>
                <c:pt idx="311">
                  <c:v>9.5400739800000007</c:v>
                </c:pt>
                <c:pt idx="312">
                  <c:v>10.26974426</c:v>
                </c:pt>
                <c:pt idx="313">
                  <c:v>11.226111080000001</c:v>
                </c:pt>
                <c:pt idx="314">
                  <c:v>10.00189439</c:v>
                </c:pt>
                <c:pt idx="315">
                  <c:v>10.210087189999999</c:v>
                </c:pt>
                <c:pt idx="316">
                  <c:v>9.3567180200000006</c:v>
                </c:pt>
                <c:pt idx="317">
                  <c:v>8.6544636799999992</c:v>
                </c:pt>
                <c:pt idx="318">
                  <c:v>9.7819404599999995</c:v>
                </c:pt>
                <c:pt idx="319">
                  <c:v>10.524152669999999</c:v>
                </c:pt>
                <c:pt idx="320">
                  <c:v>9.3488551999999991</c:v>
                </c:pt>
                <c:pt idx="321">
                  <c:v>10.789358930000001</c:v>
                </c:pt>
                <c:pt idx="322">
                  <c:v>9.2483332100000002</c:v>
                </c:pt>
                <c:pt idx="323">
                  <c:v>11.05174291</c:v>
                </c:pt>
                <c:pt idx="324">
                  <c:v>8.88185936</c:v>
                </c:pt>
                <c:pt idx="325">
                  <c:v>11.452744320000001</c:v>
                </c:pt>
                <c:pt idx="326">
                  <c:v>10.121772849999999</c:v>
                </c:pt>
                <c:pt idx="327">
                  <c:v>9.3637217699999997</c:v>
                </c:pt>
                <c:pt idx="328">
                  <c:v>10.665911599999999</c:v>
                </c:pt>
                <c:pt idx="329">
                  <c:v>10.959419990000001</c:v>
                </c:pt>
                <c:pt idx="330">
                  <c:v>10.497805469999999</c:v>
                </c:pt>
                <c:pt idx="331">
                  <c:v>9.2461939199999996</c:v>
                </c:pt>
                <c:pt idx="332">
                  <c:v>9.3637201000000001</c:v>
                </c:pt>
                <c:pt idx="333">
                  <c:v>9.0560927299999996</c:v>
                </c:pt>
                <c:pt idx="334">
                  <c:v>8.9934879399999996</c:v>
                </c:pt>
                <c:pt idx="335">
                  <c:v>9.9984903799999998</c:v>
                </c:pt>
                <c:pt idx="336">
                  <c:v>10.25095014</c:v>
                </c:pt>
                <c:pt idx="337">
                  <c:v>9.6855250099999992</c:v>
                </c:pt>
                <c:pt idx="338">
                  <c:v>9.9434495100000007</c:v>
                </c:pt>
                <c:pt idx="339">
                  <c:v>9.7582391899999994</c:v>
                </c:pt>
                <c:pt idx="340">
                  <c:v>8.8764918900000005</c:v>
                </c:pt>
                <c:pt idx="341">
                  <c:v>10.67747026</c:v>
                </c:pt>
                <c:pt idx="342">
                  <c:v>9.2077801000000008</c:v>
                </c:pt>
                <c:pt idx="343">
                  <c:v>8.2939502699999998</c:v>
                </c:pt>
                <c:pt idx="344">
                  <c:v>8.5866318400000008</c:v>
                </c:pt>
                <c:pt idx="345">
                  <c:v>9.5296813100000008</c:v>
                </c:pt>
                <c:pt idx="346">
                  <c:v>9.2047828200000001</c:v>
                </c:pt>
                <c:pt idx="347">
                  <c:v>9.1993734400000005</c:v>
                </c:pt>
                <c:pt idx="348">
                  <c:v>8.7686529800000006</c:v>
                </c:pt>
                <c:pt idx="349">
                  <c:v>8.0810638499999996</c:v>
                </c:pt>
                <c:pt idx="350">
                  <c:v>9.1707306099999997</c:v>
                </c:pt>
                <c:pt idx="351">
                  <c:v>10.144451370000001</c:v>
                </c:pt>
                <c:pt idx="352">
                  <c:v>10.57412633</c:v>
                </c:pt>
                <c:pt idx="353">
                  <c:v>9.1834397499999998</c:v>
                </c:pt>
                <c:pt idx="354">
                  <c:v>9.8481211999999996</c:v>
                </c:pt>
                <c:pt idx="355">
                  <c:v>9.6957735700000001</c:v>
                </c:pt>
                <c:pt idx="356">
                  <c:v>9.6174769599999994</c:v>
                </c:pt>
                <c:pt idx="357">
                  <c:v>9.4334483799999997</c:v>
                </c:pt>
                <c:pt idx="358">
                  <c:v>10.29685435</c:v>
                </c:pt>
                <c:pt idx="359">
                  <c:v>11.042180910000001</c:v>
                </c:pt>
                <c:pt idx="360">
                  <c:v>10.032830150000001</c:v>
                </c:pt>
                <c:pt idx="361">
                  <c:v>8.6140507300000007</c:v>
                </c:pt>
                <c:pt idx="362">
                  <c:v>9.5206418500000005</c:v>
                </c:pt>
                <c:pt idx="363">
                  <c:v>9.2182476300000005</c:v>
                </c:pt>
                <c:pt idx="364">
                  <c:v>9.6837370499999995</c:v>
                </c:pt>
                <c:pt idx="365">
                  <c:v>10.790233349999999</c:v>
                </c:pt>
                <c:pt idx="366">
                  <c:v>9.35474958</c:v>
                </c:pt>
                <c:pt idx="367">
                  <c:v>8.2559149200000004</c:v>
                </c:pt>
                <c:pt idx="368">
                  <c:v>10.470461419999999</c:v>
                </c:pt>
                <c:pt idx="369">
                  <c:v>10.46783572</c:v>
                </c:pt>
                <c:pt idx="370">
                  <c:v>10.487716410000001</c:v>
                </c:pt>
                <c:pt idx="371">
                  <c:v>10.940666200000001</c:v>
                </c:pt>
                <c:pt idx="372">
                  <c:v>9.0217026800000006</c:v>
                </c:pt>
                <c:pt idx="373">
                  <c:v>9.0057492999999997</c:v>
                </c:pt>
                <c:pt idx="374">
                  <c:v>8.8235512899999993</c:v>
                </c:pt>
                <c:pt idx="375">
                  <c:v>8.3144687499999996</c:v>
                </c:pt>
                <c:pt idx="376">
                  <c:v>9.8447732600000002</c:v>
                </c:pt>
                <c:pt idx="377">
                  <c:v>9.8720595099999997</c:v>
                </c:pt>
                <c:pt idx="378">
                  <c:v>9.9345516600000003</c:v>
                </c:pt>
                <c:pt idx="379">
                  <c:v>10.12747633</c:v>
                </c:pt>
                <c:pt idx="380">
                  <c:v>10.54851876</c:v>
                </c:pt>
                <c:pt idx="381">
                  <c:v>10.98505424</c:v>
                </c:pt>
                <c:pt idx="382">
                  <c:v>8.6462195000000008</c:v>
                </c:pt>
                <c:pt idx="383">
                  <c:v>9.9957831000000006</c:v>
                </c:pt>
                <c:pt idx="384">
                  <c:v>9.3606237199999995</c:v>
                </c:pt>
                <c:pt idx="385">
                  <c:v>10.643895329999999</c:v>
                </c:pt>
                <c:pt idx="386">
                  <c:v>9.0729844699999997</c:v>
                </c:pt>
                <c:pt idx="387">
                  <c:v>9.0799263000000003</c:v>
                </c:pt>
                <c:pt idx="388">
                  <c:v>9.3423725500000003</c:v>
                </c:pt>
                <c:pt idx="389">
                  <c:v>10.34656339</c:v>
                </c:pt>
                <c:pt idx="390">
                  <c:v>9.3472095900000003</c:v>
                </c:pt>
                <c:pt idx="391">
                  <c:v>10.3195386</c:v>
                </c:pt>
                <c:pt idx="392">
                  <c:v>9.1339593099999998</c:v>
                </c:pt>
                <c:pt idx="393">
                  <c:v>10.00844609</c:v>
                </c:pt>
                <c:pt idx="394">
                  <c:v>8.7531533699999997</c:v>
                </c:pt>
                <c:pt idx="395">
                  <c:v>10.59935231</c:v>
                </c:pt>
                <c:pt idx="396">
                  <c:v>10.351324869999999</c:v>
                </c:pt>
                <c:pt idx="397">
                  <c:v>9.3574669499999992</c:v>
                </c:pt>
                <c:pt idx="398">
                  <c:v>11.110946289999999</c:v>
                </c:pt>
                <c:pt idx="399">
                  <c:v>10.453994270000001</c:v>
                </c:pt>
                <c:pt idx="400">
                  <c:v>10.127621489999999</c:v>
                </c:pt>
                <c:pt idx="401">
                  <c:v>9.79102636</c:v>
                </c:pt>
                <c:pt idx="402">
                  <c:v>8.7053175700000001</c:v>
                </c:pt>
                <c:pt idx="403">
                  <c:v>8.90755534</c:v>
                </c:pt>
                <c:pt idx="404">
                  <c:v>10.889864920000001</c:v>
                </c:pt>
                <c:pt idx="405">
                  <c:v>8.2414051799999992</c:v>
                </c:pt>
                <c:pt idx="406">
                  <c:v>10.11101476</c:v>
                </c:pt>
                <c:pt idx="407">
                  <c:v>10.304297119999999</c:v>
                </c:pt>
                <c:pt idx="408">
                  <c:v>9.0631100999999994</c:v>
                </c:pt>
                <c:pt idx="409">
                  <c:v>9.3279099700000003</c:v>
                </c:pt>
                <c:pt idx="410">
                  <c:v>8.9896617899999995</c:v>
                </c:pt>
                <c:pt idx="411">
                  <c:v>10.317148469999999</c:v>
                </c:pt>
                <c:pt idx="412">
                  <c:v>9.4973058100000003</c:v>
                </c:pt>
                <c:pt idx="413">
                  <c:v>9.9011348199999993</c:v>
                </c:pt>
                <c:pt idx="414">
                  <c:v>10.439219939999999</c:v>
                </c:pt>
                <c:pt idx="415">
                  <c:v>9.3756024700000005</c:v>
                </c:pt>
                <c:pt idx="416">
                  <c:v>9.5624663000000005</c:v>
                </c:pt>
                <c:pt idx="417">
                  <c:v>10.65663689</c:v>
                </c:pt>
                <c:pt idx="418">
                  <c:v>8.7522329899999995</c:v>
                </c:pt>
                <c:pt idx="419">
                  <c:v>10.691367420000001</c:v>
                </c:pt>
                <c:pt idx="420">
                  <c:v>9.4276165899999995</c:v>
                </c:pt>
                <c:pt idx="421">
                  <c:v>9.5929800600000004</c:v>
                </c:pt>
                <c:pt idx="422">
                  <c:v>9.4245983800000008</c:v>
                </c:pt>
                <c:pt idx="423">
                  <c:v>10.849299780000001</c:v>
                </c:pt>
                <c:pt idx="424">
                  <c:v>11.066397690000001</c:v>
                </c:pt>
                <c:pt idx="425">
                  <c:v>9.9693747800000008</c:v>
                </c:pt>
                <c:pt idx="426">
                  <c:v>10.10472685</c:v>
                </c:pt>
                <c:pt idx="427">
                  <c:v>9.4990177899999999</c:v>
                </c:pt>
                <c:pt idx="428">
                  <c:v>9.0498400799999992</c:v>
                </c:pt>
                <c:pt idx="429">
                  <c:v>10.583925710000001</c:v>
                </c:pt>
                <c:pt idx="430">
                  <c:v>8.5367301300000005</c:v>
                </c:pt>
                <c:pt idx="431">
                  <c:v>9.2529468399999999</c:v>
                </c:pt>
                <c:pt idx="432">
                  <c:v>10.30186312</c:v>
                </c:pt>
                <c:pt idx="433">
                  <c:v>9.3139654000000007</c:v>
                </c:pt>
                <c:pt idx="434">
                  <c:v>10.15925466</c:v>
                </c:pt>
                <c:pt idx="435">
                  <c:v>10.013399570000001</c:v>
                </c:pt>
                <c:pt idx="436">
                  <c:v>10.9489193</c:v>
                </c:pt>
                <c:pt idx="437">
                  <c:v>8.8185264599999993</c:v>
                </c:pt>
                <c:pt idx="438">
                  <c:v>9.3418480499999994</c:v>
                </c:pt>
                <c:pt idx="439">
                  <c:v>9.6679233199999999</c:v>
                </c:pt>
                <c:pt idx="440">
                  <c:v>9.6348477599999995</c:v>
                </c:pt>
                <c:pt idx="441">
                  <c:v>11.3547458</c:v>
                </c:pt>
                <c:pt idx="442">
                  <c:v>10.17029941</c:v>
                </c:pt>
                <c:pt idx="443">
                  <c:v>11.02438439</c:v>
                </c:pt>
                <c:pt idx="444">
                  <c:v>11.20482938</c:v>
                </c:pt>
                <c:pt idx="445">
                  <c:v>9.0674164499999996</c:v>
                </c:pt>
                <c:pt idx="446">
                  <c:v>9.7766632900000001</c:v>
                </c:pt>
                <c:pt idx="447">
                  <c:v>9.8544596700000007</c:v>
                </c:pt>
                <c:pt idx="448">
                  <c:v>11.127886549999999</c:v>
                </c:pt>
                <c:pt idx="449">
                  <c:v>9.0983105500000008</c:v>
                </c:pt>
                <c:pt idx="450">
                  <c:v>10.66398585</c:v>
                </c:pt>
                <c:pt idx="451">
                  <c:v>10.78118351</c:v>
                </c:pt>
                <c:pt idx="452">
                  <c:v>11.12150276</c:v>
                </c:pt>
                <c:pt idx="453">
                  <c:v>10.47572761</c:v>
                </c:pt>
                <c:pt idx="454">
                  <c:v>9.7784578599999996</c:v>
                </c:pt>
                <c:pt idx="455">
                  <c:v>8.7546756299999995</c:v>
                </c:pt>
                <c:pt idx="456">
                  <c:v>10.13146817</c:v>
                </c:pt>
                <c:pt idx="457">
                  <c:v>9.1426366899999998</c:v>
                </c:pt>
                <c:pt idx="458">
                  <c:v>9.3398033900000001</c:v>
                </c:pt>
                <c:pt idx="459">
                  <c:v>9.7129125300000005</c:v>
                </c:pt>
                <c:pt idx="460">
                  <c:v>9.66608862</c:v>
                </c:pt>
                <c:pt idx="461">
                  <c:v>10.465370999999999</c:v>
                </c:pt>
                <c:pt idx="462">
                  <c:v>9.9099145100000001</c:v>
                </c:pt>
                <c:pt idx="463">
                  <c:v>10.1176464</c:v>
                </c:pt>
                <c:pt idx="464">
                  <c:v>10.00295865</c:v>
                </c:pt>
                <c:pt idx="465">
                  <c:v>10.03905026</c:v>
                </c:pt>
                <c:pt idx="466">
                  <c:v>9.8369683000000006</c:v>
                </c:pt>
                <c:pt idx="467">
                  <c:v>9.8369416800000007</c:v>
                </c:pt>
                <c:pt idx="468">
                  <c:v>9.5473155399999996</c:v>
                </c:pt>
                <c:pt idx="469">
                  <c:v>9.4171819899999996</c:v>
                </c:pt>
                <c:pt idx="470">
                  <c:v>10.424030630000001</c:v>
                </c:pt>
                <c:pt idx="471">
                  <c:v>10.8559506</c:v>
                </c:pt>
                <c:pt idx="472">
                  <c:v>11.676172080000001</c:v>
                </c:pt>
                <c:pt idx="473">
                  <c:v>11.557048760000001</c:v>
                </c:pt>
                <c:pt idx="474">
                  <c:v>9.1678207100000009</c:v>
                </c:pt>
                <c:pt idx="475">
                  <c:v>9.4218350599999994</c:v>
                </c:pt>
                <c:pt idx="476">
                  <c:v>9.5580254799999995</c:v>
                </c:pt>
                <c:pt idx="477">
                  <c:v>9.6954877899999996</c:v>
                </c:pt>
                <c:pt idx="478">
                  <c:v>9.2635892500000008</c:v>
                </c:pt>
                <c:pt idx="479">
                  <c:v>9.2290118200000002</c:v>
                </c:pt>
                <c:pt idx="480">
                  <c:v>11.04019072</c:v>
                </c:pt>
                <c:pt idx="481">
                  <c:v>9.08686127</c:v>
                </c:pt>
                <c:pt idx="482">
                  <c:v>9.35075872</c:v>
                </c:pt>
                <c:pt idx="483">
                  <c:v>10.557345010000001</c:v>
                </c:pt>
                <c:pt idx="484">
                  <c:v>9.0094281200000008</c:v>
                </c:pt>
                <c:pt idx="485">
                  <c:v>11.51717706</c:v>
                </c:pt>
                <c:pt idx="486">
                  <c:v>10.585832529999999</c:v>
                </c:pt>
                <c:pt idx="487">
                  <c:v>10.82472864</c:v>
                </c:pt>
                <c:pt idx="488">
                  <c:v>10.21933173</c:v>
                </c:pt>
                <c:pt idx="489">
                  <c:v>10.3890414</c:v>
                </c:pt>
                <c:pt idx="490">
                  <c:v>8.7213217000000007</c:v>
                </c:pt>
                <c:pt idx="491">
                  <c:v>9.6600099700000008</c:v>
                </c:pt>
                <c:pt idx="492">
                  <c:v>9.2481031100000006</c:v>
                </c:pt>
                <c:pt idx="493">
                  <c:v>8.8752084999999994</c:v>
                </c:pt>
                <c:pt idx="494">
                  <c:v>10.27956477</c:v>
                </c:pt>
                <c:pt idx="495">
                  <c:v>10.189225459999999</c:v>
                </c:pt>
                <c:pt idx="496">
                  <c:v>10.20852051</c:v>
                </c:pt>
                <c:pt idx="497">
                  <c:v>10.162982360000001</c:v>
                </c:pt>
                <c:pt idx="498">
                  <c:v>10.49983057</c:v>
                </c:pt>
                <c:pt idx="499">
                  <c:v>9.8038808199999998</c:v>
                </c:pt>
                <c:pt idx="500">
                  <c:v>11.35241888</c:v>
                </c:pt>
                <c:pt idx="501">
                  <c:v>8.8953912099999997</c:v>
                </c:pt>
                <c:pt idx="502">
                  <c:v>9.1836838699999994</c:v>
                </c:pt>
                <c:pt idx="503">
                  <c:v>9.3128870100000007</c:v>
                </c:pt>
                <c:pt idx="504">
                  <c:v>8.9605039000000009</c:v>
                </c:pt>
                <c:pt idx="505">
                  <c:v>9.0221808800000005</c:v>
                </c:pt>
                <c:pt idx="506">
                  <c:v>9.5480862700000007</c:v>
                </c:pt>
                <c:pt idx="507">
                  <c:v>8.7752958900000007</c:v>
                </c:pt>
                <c:pt idx="508">
                  <c:v>8.7391683100000002</c:v>
                </c:pt>
                <c:pt idx="509">
                  <c:v>9.3783995400000002</c:v>
                </c:pt>
                <c:pt idx="510">
                  <c:v>10.632378559999999</c:v>
                </c:pt>
                <c:pt idx="511">
                  <c:v>9.7902830200000004</c:v>
                </c:pt>
                <c:pt idx="512">
                  <c:v>8.8922515000000004</c:v>
                </c:pt>
                <c:pt idx="513">
                  <c:v>10.3712597</c:v>
                </c:pt>
                <c:pt idx="514">
                  <c:v>10.09635342</c:v>
                </c:pt>
                <c:pt idx="515">
                  <c:v>9.3219801100000002</c:v>
                </c:pt>
                <c:pt idx="516">
                  <c:v>8.0231892899999995</c:v>
                </c:pt>
                <c:pt idx="517">
                  <c:v>8.2838338</c:v>
                </c:pt>
                <c:pt idx="518">
                  <c:v>9.1088483700000005</c:v>
                </c:pt>
                <c:pt idx="519">
                  <c:v>7.8025786100000003</c:v>
                </c:pt>
                <c:pt idx="520">
                  <c:v>6.7638299899999996</c:v>
                </c:pt>
                <c:pt idx="521">
                  <c:v>9.0309986000000002</c:v>
                </c:pt>
                <c:pt idx="522">
                  <c:v>8.1661871799999997</c:v>
                </c:pt>
                <c:pt idx="523">
                  <c:v>8.44248552</c:v>
                </c:pt>
                <c:pt idx="524">
                  <c:v>6.8894481799999996</c:v>
                </c:pt>
                <c:pt idx="525">
                  <c:v>8.1071916900000005</c:v>
                </c:pt>
                <c:pt idx="526">
                  <c:v>7.4473751200000002</c:v>
                </c:pt>
                <c:pt idx="527">
                  <c:v>8.4573489899999998</c:v>
                </c:pt>
                <c:pt idx="528">
                  <c:v>6.12871787</c:v>
                </c:pt>
                <c:pt idx="529">
                  <c:v>7.7072740499999997</c:v>
                </c:pt>
                <c:pt idx="530">
                  <c:v>7.9556789800000001</c:v>
                </c:pt>
                <c:pt idx="531">
                  <c:v>6.31395017</c:v>
                </c:pt>
                <c:pt idx="532">
                  <c:v>6.1785791000000003</c:v>
                </c:pt>
                <c:pt idx="533">
                  <c:v>7.1946619299999996</c:v>
                </c:pt>
                <c:pt idx="534">
                  <c:v>7.19941678</c:v>
                </c:pt>
                <c:pt idx="535">
                  <c:v>6.0476933700000002</c:v>
                </c:pt>
                <c:pt idx="536">
                  <c:v>5.3715645199999997</c:v>
                </c:pt>
                <c:pt idx="537">
                  <c:v>5.48204665</c:v>
                </c:pt>
                <c:pt idx="538">
                  <c:v>6.98060437</c:v>
                </c:pt>
                <c:pt idx="539">
                  <c:v>5.6824898499999996</c:v>
                </c:pt>
                <c:pt idx="540">
                  <c:v>4.2443078400000003</c:v>
                </c:pt>
                <c:pt idx="541">
                  <c:v>1.0331330599999999</c:v>
                </c:pt>
                <c:pt idx="542">
                  <c:v>0.15335905999999999</c:v>
                </c:pt>
                <c:pt idx="543">
                  <c:v>-3.8485729700000002</c:v>
                </c:pt>
                <c:pt idx="544">
                  <c:v>-5.7182364000000003</c:v>
                </c:pt>
                <c:pt idx="545">
                  <c:v>-7.9263270400000003</c:v>
                </c:pt>
                <c:pt idx="546">
                  <c:v>-8.8804270699999996</c:v>
                </c:pt>
                <c:pt idx="547">
                  <c:v>-10.41171452</c:v>
                </c:pt>
                <c:pt idx="548">
                  <c:v>-10.56758612</c:v>
                </c:pt>
                <c:pt idx="549">
                  <c:v>-10.86235018</c:v>
                </c:pt>
                <c:pt idx="550">
                  <c:v>-12.534501499999999</c:v>
                </c:pt>
                <c:pt idx="551">
                  <c:v>-13.81229707</c:v>
                </c:pt>
                <c:pt idx="552">
                  <c:v>-14.917959460000001</c:v>
                </c:pt>
                <c:pt idx="553">
                  <c:v>-16.760166349999999</c:v>
                </c:pt>
                <c:pt idx="554">
                  <c:v>-19.063725080000001</c:v>
                </c:pt>
                <c:pt idx="555">
                  <c:v>-19.337542710000001</c:v>
                </c:pt>
                <c:pt idx="556">
                  <c:v>-19.425607450000001</c:v>
                </c:pt>
                <c:pt idx="557">
                  <c:v>-22.057477970000001</c:v>
                </c:pt>
                <c:pt idx="558">
                  <c:v>-24.831040779999999</c:v>
                </c:pt>
                <c:pt idx="559">
                  <c:v>-23.899674999999998</c:v>
                </c:pt>
                <c:pt idx="560">
                  <c:v>-25.713992940000001</c:v>
                </c:pt>
                <c:pt idx="561">
                  <c:v>-26.606530100000001</c:v>
                </c:pt>
                <c:pt idx="562">
                  <c:v>-27.10462592</c:v>
                </c:pt>
                <c:pt idx="563">
                  <c:v>-27.428455809999999</c:v>
                </c:pt>
                <c:pt idx="564">
                  <c:v>-29.715343239999999</c:v>
                </c:pt>
                <c:pt idx="565">
                  <c:v>-30.043424420000001</c:v>
                </c:pt>
                <c:pt idx="566">
                  <c:v>-30.96187201</c:v>
                </c:pt>
                <c:pt idx="567">
                  <c:v>-32.381399729999998</c:v>
                </c:pt>
                <c:pt idx="568">
                  <c:v>-32.226948790000002</c:v>
                </c:pt>
                <c:pt idx="569">
                  <c:v>-32.350105079999999</c:v>
                </c:pt>
                <c:pt idx="570">
                  <c:v>-31.10166869</c:v>
                </c:pt>
                <c:pt idx="571">
                  <c:v>-30.21219327</c:v>
                </c:pt>
                <c:pt idx="572">
                  <c:v>-30.384239310000002</c:v>
                </c:pt>
                <c:pt idx="573">
                  <c:v>-28.078994529999999</c:v>
                </c:pt>
                <c:pt idx="574">
                  <c:v>-26.719814929999998</c:v>
                </c:pt>
                <c:pt idx="575">
                  <c:v>-26.05924336</c:v>
                </c:pt>
                <c:pt idx="576">
                  <c:v>-22.632591420000001</c:v>
                </c:pt>
                <c:pt idx="577">
                  <c:v>-22.865079550000001</c:v>
                </c:pt>
                <c:pt idx="578">
                  <c:v>-17.294160269999999</c:v>
                </c:pt>
                <c:pt idx="579">
                  <c:v>-16.16767248</c:v>
                </c:pt>
                <c:pt idx="580">
                  <c:v>-14.784443080000001</c:v>
                </c:pt>
                <c:pt idx="581">
                  <c:v>-10.40461032</c:v>
                </c:pt>
                <c:pt idx="582">
                  <c:v>-7.1431589899999999</c:v>
                </c:pt>
                <c:pt idx="583">
                  <c:v>-2.1136945300000001</c:v>
                </c:pt>
                <c:pt idx="584">
                  <c:v>1.13589254</c:v>
                </c:pt>
                <c:pt idx="585">
                  <c:v>7.3390346299999996</c:v>
                </c:pt>
                <c:pt idx="586">
                  <c:v>11.863088339999999</c:v>
                </c:pt>
                <c:pt idx="587">
                  <c:v>16.737246720000002</c:v>
                </c:pt>
                <c:pt idx="588">
                  <c:v>26.00888411</c:v>
                </c:pt>
                <c:pt idx="589">
                  <c:v>30.098617560000001</c:v>
                </c:pt>
                <c:pt idx="590">
                  <c:v>40.323958949999998</c:v>
                </c:pt>
                <c:pt idx="591">
                  <c:v>45.651867330000002</c:v>
                </c:pt>
                <c:pt idx="592">
                  <c:v>55.710172890000003</c:v>
                </c:pt>
                <c:pt idx="593">
                  <c:v>62.848721079999997</c:v>
                </c:pt>
                <c:pt idx="594">
                  <c:v>71.067232079999997</c:v>
                </c:pt>
                <c:pt idx="595">
                  <c:v>78.477257499999993</c:v>
                </c:pt>
                <c:pt idx="596">
                  <c:v>86.230759090000006</c:v>
                </c:pt>
                <c:pt idx="597">
                  <c:v>90.228639509999994</c:v>
                </c:pt>
                <c:pt idx="598">
                  <c:v>90.349991669999994</c:v>
                </c:pt>
                <c:pt idx="599">
                  <c:v>87.53423343</c:v>
                </c:pt>
                <c:pt idx="600">
                  <c:v>88.990267320000001</c:v>
                </c:pt>
                <c:pt idx="601">
                  <c:v>87.903360059999997</c:v>
                </c:pt>
                <c:pt idx="602">
                  <c:v>88.432485279999995</c:v>
                </c:pt>
                <c:pt idx="603">
                  <c:v>89.464111970000005</c:v>
                </c:pt>
                <c:pt idx="604">
                  <c:v>88.23307303</c:v>
                </c:pt>
                <c:pt idx="605">
                  <c:v>87.844379290000006</c:v>
                </c:pt>
                <c:pt idx="606">
                  <c:v>89.00373329</c:v>
                </c:pt>
                <c:pt idx="607">
                  <c:v>89.221421309999997</c:v>
                </c:pt>
                <c:pt idx="608">
                  <c:v>87.302678929999999</c:v>
                </c:pt>
                <c:pt idx="609">
                  <c:v>87.733348410000005</c:v>
                </c:pt>
                <c:pt idx="610">
                  <c:v>87.040510429999998</c:v>
                </c:pt>
                <c:pt idx="611">
                  <c:v>89.098022279999995</c:v>
                </c:pt>
                <c:pt idx="612">
                  <c:v>88.804510190000002</c:v>
                </c:pt>
                <c:pt idx="613">
                  <c:v>88.521603529999993</c:v>
                </c:pt>
                <c:pt idx="614">
                  <c:v>88.476599530000001</c:v>
                </c:pt>
                <c:pt idx="615">
                  <c:v>87.614219410000004</c:v>
                </c:pt>
                <c:pt idx="616">
                  <c:v>86.014470689999996</c:v>
                </c:pt>
                <c:pt idx="617">
                  <c:v>87.441257089999993</c:v>
                </c:pt>
                <c:pt idx="618">
                  <c:v>87.625821110000004</c:v>
                </c:pt>
                <c:pt idx="619">
                  <c:v>88.712038519999993</c:v>
                </c:pt>
                <c:pt idx="620">
                  <c:v>88.061426530000006</c:v>
                </c:pt>
                <c:pt idx="621">
                  <c:v>88.19739251</c:v>
                </c:pt>
                <c:pt idx="622">
                  <c:v>87.47318842</c:v>
                </c:pt>
                <c:pt idx="623">
                  <c:v>88.212996070000003</c:v>
                </c:pt>
                <c:pt idx="624">
                  <c:v>87.901959869999999</c:v>
                </c:pt>
                <c:pt idx="625">
                  <c:v>88.400885149999993</c:v>
                </c:pt>
                <c:pt idx="626">
                  <c:v>87.408364689999999</c:v>
                </c:pt>
                <c:pt idx="627">
                  <c:v>86.974318350000004</c:v>
                </c:pt>
                <c:pt idx="628">
                  <c:v>87.750467400000005</c:v>
                </c:pt>
                <c:pt idx="629">
                  <c:v>88.130529569999993</c:v>
                </c:pt>
                <c:pt idx="630">
                  <c:v>87.284502059999994</c:v>
                </c:pt>
                <c:pt idx="631">
                  <c:v>88.008040750000006</c:v>
                </c:pt>
                <c:pt idx="632">
                  <c:v>85.924553549999999</c:v>
                </c:pt>
                <c:pt idx="633">
                  <c:v>86.714424899999997</c:v>
                </c:pt>
                <c:pt idx="634">
                  <c:v>87.610861150000005</c:v>
                </c:pt>
                <c:pt idx="635">
                  <c:v>87.873742390000004</c:v>
                </c:pt>
                <c:pt idx="636">
                  <c:v>86.648034210000006</c:v>
                </c:pt>
                <c:pt idx="637">
                  <c:v>87.096375879999997</c:v>
                </c:pt>
                <c:pt idx="638">
                  <c:v>88.331932289999997</c:v>
                </c:pt>
                <c:pt idx="639">
                  <c:v>87.318087599999998</c:v>
                </c:pt>
                <c:pt idx="640">
                  <c:v>87.75306089</c:v>
                </c:pt>
                <c:pt idx="641">
                  <c:v>86.18351638</c:v>
                </c:pt>
                <c:pt idx="642">
                  <c:v>87.548892390000006</c:v>
                </c:pt>
                <c:pt idx="643">
                  <c:v>86.970772299999993</c:v>
                </c:pt>
                <c:pt idx="644">
                  <c:v>88.012218730000001</c:v>
                </c:pt>
                <c:pt idx="645">
                  <c:v>86.651273200000006</c:v>
                </c:pt>
                <c:pt idx="646">
                  <c:v>86.837472020000007</c:v>
                </c:pt>
                <c:pt idx="647">
                  <c:v>88.228467339999995</c:v>
                </c:pt>
                <c:pt idx="648">
                  <c:v>87.362382929999995</c:v>
                </c:pt>
                <c:pt idx="649">
                  <c:v>87.764531500000004</c:v>
                </c:pt>
                <c:pt idx="650">
                  <c:v>87.238456920000004</c:v>
                </c:pt>
                <c:pt idx="651">
                  <c:v>87.891723909999996</c:v>
                </c:pt>
                <c:pt idx="652">
                  <c:v>87.858760459999999</c:v>
                </c:pt>
                <c:pt idx="653">
                  <c:v>87.859192480000004</c:v>
                </c:pt>
                <c:pt idx="654">
                  <c:v>86.497039560000005</c:v>
                </c:pt>
                <c:pt idx="655">
                  <c:v>87.131939779999996</c:v>
                </c:pt>
                <c:pt idx="656">
                  <c:v>87.873895020000006</c:v>
                </c:pt>
                <c:pt idx="657">
                  <c:v>87.111037300000007</c:v>
                </c:pt>
                <c:pt idx="658">
                  <c:v>86.462086810000002</c:v>
                </c:pt>
                <c:pt idx="659">
                  <c:v>86.028406369999999</c:v>
                </c:pt>
                <c:pt idx="660">
                  <c:v>86.522040959999998</c:v>
                </c:pt>
                <c:pt idx="661">
                  <c:v>86.031380279999993</c:v>
                </c:pt>
                <c:pt idx="662">
                  <c:v>87.1457877</c:v>
                </c:pt>
                <c:pt idx="663">
                  <c:v>87.051833920000007</c:v>
                </c:pt>
                <c:pt idx="664">
                  <c:v>88.072104339999996</c:v>
                </c:pt>
                <c:pt idx="665">
                  <c:v>86.748262530000005</c:v>
                </c:pt>
                <c:pt idx="666">
                  <c:v>86.280234590000006</c:v>
                </c:pt>
                <c:pt idx="667">
                  <c:v>87.435624529999998</c:v>
                </c:pt>
                <c:pt idx="668">
                  <c:v>87.112561459999995</c:v>
                </c:pt>
                <c:pt idx="669">
                  <c:v>87.266466640000004</c:v>
                </c:pt>
                <c:pt idx="670">
                  <c:v>87.128189359999993</c:v>
                </c:pt>
                <c:pt idx="671">
                  <c:v>45.091173769999997</c:v>
                </c:pt>
                <c:pt idx="672">
                  <c:v>-9.8093231599999999</c:v>
                </c:pt>
                <c:pt idx="673">
                  <c:v>-21.969981520000001</c:v>
                </c:pt>
                <c:pt idx="674">
                  <c:v>-23.105081670000001</c:v>
                </c:pt>
                <c:pt idx="675">
                  <c:v>-22.790030659999999</c:v>
                </c:pt>
                <c:pt idx="676">
                  <c:v>-23.30688224</c:v>
                </c:pt>
                <c:pt idx="677">
                  <c:v>-22.567625079999999</c:v>
                </c:pt>
                <c:pt idx="678">
                  <c:v>-20.946212509999999</c:v>
                </c:pt>
                <c:pt idx="679">
                  <c:v>-18.299318670000002</c:v>
                </c:pt>
                <c:pt idx="680">
                  <c:v>-14.893091780000001</c:v>
                </c:pt>
                <c:pt idx="681">
                  <c:v>-9.6121733599999999</c:v>
                </c:pt>
                <c:pt idx="682">
                  <c:v>-1.70950409</c:v>
                </c:pt>
                <c:pt idx="683">
                  <c:v>6.6736527299999997</c:v>
                </c:pt>
                <c:pt idx="684">
                  <c:v>17.95963034</c:v>
                </c:pt>
                <c:pt idx="685">
                  <c:v>32.51055041</c:v>
                </c:pt>
                <c:pt idx="686">
                  <c:v>44.918294670000002</c:v>
                </c:pt>
                <c:pt idx="687">
                  <c:v>58.327337569999997</c:v>
                </c:pt>
                <c:pt idx="688">
                  <c:v>72.5673034</c:v>
                </c:pt>
                <c:pt idx="689">
                  <c:v>85.598145790000004</c:v>
                </c:pt>
                <c:pt idx="690">
                  <c:v>85.268393399999994</c:v>
                </c:pt>
                <c:pt idx="691">
                  <c:v>83.519049559999999</c:v>
                </c:pt>
                <c:pt idx="692">
                  <c:v>85.239276840000002</c:v>
                </c:pt>
                <c:pt idx="693">
                  <c:v>23.09149996</c:v>
                </c:pt>
                <c:pt idx="694">
                  <c:v>-18.811298050000001</c:v>
                </c:pt>
                <c:pt idx="695">
                  <c:v>-23.344319389999999</c:v>
                </c:pt>
                <c:pt idx="696">
                  <c:v>-23.683935689999998</c:v>
                </c:pt>
                <c:pt idx="697">
                  <c:v>-24.680237630000001</c:v>
                </c:pt>
                <c:pt idx="698">
                  <c:v>-24.056456619999999</c:v>
                </c:pt>
                <c:pt idx="699">
                  <c:v>-22.6220237</c:v>
                </c:pt>
                <c:pt idx="700">
                  <c:v>-21.998237240000002</c:v>
                </c:pt>
                <c:pt idx="701">
                  <c:v>-20.316661939999999</c:v>
                </c:pt>
                <c:pt idx="702">
                  <c:v>-15.97794483</c:v>
                </c:pt>
                <c:pt idx="703">
                  <c:v>-11.734476989999999</c:v>
                </c:pt>
                <c:pt idx="704">
                  <c:v>-5.4546178300000001</c:v>
                </c:pt>
                <c:pt idx="705">
                  <c:v>5.0234739599999996</c:v>
                </c:pt>
                <c:pt idx="706">
                  <c:v>15.54956733</c:v>
                </c:pt>
                <c:pt idx="707">
                  <c:v>28.863170589999999</c:v>
                </c:pt>
                <c:pt idx="708">
                  <c:v>40.903090480000003</c:v>
                </c:pt>
                <c:pt idx="709">
                  <c:v>54.658242280000003</c:v>
                </c:pt>
                <c:pt idx="710">
                  <c:v>68.692569500000005</c:v>
                </c:pt>
                <c:pt idx="711">
                  <c:v>78.598775079999996</c:v>
                </c:pt>
                <c:pt idx="712">
                  <c:v>85.903737160000006</c:v>
                </c:pt>
                <c:pt idx="713">
                  <c:v>88.020406469999998</c:v>
                </c:pt>
                <c:pt idx="714">
                  <c:v>87.215279850000002</c:v>
                </c:pt>
                <c:pt idx="715">
                  <c:v>79.124715190000003</c:v>
                </c:pt>
                <c:pt idx="716">
                  <c:v>12.449327179999999</c:v>
                </c:pt>
                <c:pt idx="717">
                  <c:v>-18.514846439999999</c:v>
                </c:pt>
                <c:pt idx="718">
                  <c:v>-22.698424970000001</c:v>
                </c:pt>
                <c:pt idx="719">
                  <c:v>-23.25106151</c:v>
                </c:pt>
                <c:pt idx="720">
                  <c:v>-24.042826470000001</c:v>
                </c:pt>
                <c:pt idx="721">
                  <c:v>-21.84073798</c:v>
                </c:pt>
                <c:pt idx="722">
                  <c:v>-24.78397644</c:v>
                </c:pt>
                <c:pt idx="723">
                  <c:v>-23.744631009999999</c:v>
                </c:pt>
                <c:pt idx="724">
                  <c:v>-22.151300410000001</c:v>
                </c:pt>
                <c:pt idx="725">
                  <c:v>-24.34713279</c:v>
                </c:pt>
                <c:pt idx="726">
                  <c:v>-22.86337868</c:v>
                </c:pt>
                <c:pt idx="727">
                  <c:v>-24.077417950000001</c:v>
                </c:pt>
                <c:pt idx="728">
                  <c:v>-24.498580279999999</c:v>
                </c:pt>
                <c:pt idx="729">
                  <c:v>-23.18025038</c:v>
                </c:pt>
                <c:pt idx="730">
                  <c:v>-23.04057061</c:v>
                </c:pt>
                <c:pt idx="731">
                  <c:v>-23.34023672</c:v>
                </c:pt>
                <c:pt idx="732">
                  <c:v>-24.067975749999999</c:v>
                </c:pt>
                <c:pt idx="733">
                  <c:v>-24.173360639999999</c:v>
                </c:pt>
                <c:pt idx="734">
                  <c:v>-24.606721100000001</c:v>
                </c:pt>
                <c:pt idx="735">
                  <c:v>-21.73134421</c:v>
                </c:pt>
                <c:pt idx="736">
                  <c:v>-23.401304079999999</c:v>
                </c:pt>
                <c:pt idx="737">
                  <c:v>-24.372261810000001</c:v>
                </c:pt>
                <c:pt idx="738">
                  <c:v>-23.404053279999999</c:v>
                </c:pt>
                <c:pt idx="739">
                  <c:v>-24.979560679999999</c:v>
                </c:pt>
                <c:pt idx="740">
                  <c:v>-25.131955919999999</c:v>
                </c:pt>
                <c:pt idx="741">
                  <c:v>-23.739351719999998</c:v>
                </c:pt>
                <c:pt idx="742">
                  <c:v>-23.982134219999999</c:v>
                </c:pt>
                <c:pt idx="743">
                  <c:v>-23.539332179999999</c:v>
                </c:pt>
                <c:pt idx="744">
                  <c:v>-23.234395129999999</c:v>
                </c:pt>
                <c:pt idx="745">
                  <c:v>-25.291564659999999</c:v>
                </c:pt>
                <c:pt idx="746">
                  <c:v>-23.728823800000001</c:v>
                </c:pt>
                <c:pt idx="747">
                  <c:v>-22.681355419999999</c:v>
                </c:pt>
                <c:pt idx="748">
                  <c:v>-24.34657331</c:v>
                </c:pt>
                <c:pt idx="749">
                  <c:v>-23.386270379999999</c:v>
                </c:pt>
                <c:pt idx="750">
                  <c:v>-24.661499079999999</c:v>
                </c:pt>
                <c:pt idx="751">
                  <c:v>-23.274843529999998</c:v>
                </c:pt>
                <c:pt idx="752">
                  <c:v>-23.621636049999999</c:v>
                </c:pt>
                <c:pt idx="753">
                  <c:v>-24.02265032</c:v>
                </c:pt>
                <c:pt idx="754">
                  <c:v>-23.699562069999999</c:v>
                </c:pt>
                <c:pt idx="755">
                  <c:v>-24.532552500000001</c:v>
                </c:pt>
                <c:pt idx="756">
                  <c:v>-25.430283079999999</c:v>
                </c:pt>
                <c:pt idx="757">
                  <c:v>-25.8972798</c:v>
                </c:pt>
                <c:pt idx="758">
                  <c:v>-24.25365953</c:v>
                </c:pt>
                <c:pt idx="759">
                  <c:v>-22.927417309999999</c:v>
                </c:pt>
                <c:pt idx="760">
                  <c:v>-24.438530400000001</c:v>
                </c:pt>
                <c:pt idx="761">
                  <c:v>-25.152975309999999</c:v>
                </c:pt>
                <c:pt idx="762">
                  <c:v>-24.797580360000001</c:v>
                </c:pt>
                <c:pt idx="763">
                  <c:v>-22.804684730000002</c:v>
                </c:pt>
                <c:pt idx="764">
                  <c:v>-22.8642155</c:v>
                </c:pt>
                <c:pt idx="765">
                  <c:v>-24.484060169999999</c:v>
                </c:pt>
                <c:pt idx="766">
                  <c:v>-24.00574207</c:v>
                </c:pt>
                <c:pt idx="767">
                  <c:v>-23.60511717</c:v>
                </c:pt>
                <c:pt idx="768">
                  <c:v>-24.019427610000001</c:v>
                </c:pt>
                <c:pt idx="769">
                  <c:v>-23.73728925</c:v>
                </c:pt>
                <c:pt idx="770">
                  <c:v>-24.873695009999999</c:v>
                </c:pt>
                <c:pt idx="771">
                  <c:v>-23.892738229999999</c:v>
                </c:pt>
                <c:pt idx="772">
                  <c:v>-23.591014869999999</c:v>
                </c:pt>
                <c:pt idx="773">
                  <c:v>-23.57620764</c:v>
                </c:pt>
                <c:pt idx="774">
                  <c:v>-23.8509028</c:v>
                </c:pt>
                <c:pt idx="775">
                  <c:v>-23.867648089999999</c:v>
                </c:pt>
                <c:pt idx="776">
                  <c:v>-21.75119638</c:v>
                </c:pt>
                <c:pt idx="777">
                  <c:v>-21.094518650000001</c:v>
                </c:pt>
                <c:pt idx="778">
                  <c:v>-18.126437549999999</c:v>
                </c:pt>
                <c:pt idx="779">
                  <c:v>-15.664448610000001</c:v>
                </c:pt>
                <c:pt idx="780">
                  <c:v>-8.7329298400000006</c:v>
                </c:pt>
                <c:pt idx="781">
                  <c:v>-1.8350467699999999</c:v>
                </c:pt>
                <c:pt idx="782">
                  <c:v>7.0344734600000001</c:v>
                </c:pt>
                <c:pt idx="783">
                  <c:v>21.240128299999999</c:v>
                </c:pt>
                <c:pt idx="784">
                  <c:v>33.764351679999997</c:v>
                </c:pt>
                <c:pt idx="785">
                  <c:v>44.28470849</c:v>
                </c:pt>
                <c:pt idx="786">
                  <c:v>55.574353719999998</c:v>
                </c:pt>
                <c:pt idx="787">
                  <c:v>66.281649979999997</c:v>
                </c:pt>
                <c:pt idx="788">
                  <c:v>81.123548189999994</c:v>
                </c:pt>
                <c:pt idx="789">
                  <c:v>94.107032509999996</c:v>
                </c:pt>
                <c:pt idx="790">
                  <c:v>98.290362090000002</c:v>
                </c:pt>
                <c:pt idx="791">
                  <c:v>104.2584208</c:v>
                </c:pt>
                <c:pt idx="792">
                  <c:v>113.28513357999999</c:v>
                </c:pt>
                <c:pt idx="793">
                  <c:v>117.33834062</c:v>
                </c:pt>
                <c:pt idx="794">
                  <c:v>121.7335592</c:v>
                </c:pt>
                <c:pt idx="795">
                  <c:v>130.84937449</c:v>
                </c:pt>
                <c:pt idx="796">
                  <c:v>134.70155041000001</c:v>
                </c:pt>
                <c:pt idx="797">
                  <c:v>140.72544439999999</c:v>
                </c:pt>
                <c:pt idx="798">
                  <c:v>142.53593337999999</c:v>
                </c:pt>
                <c:pt idx="799">
                  <c:v>143.29136663</c:v>
                </c:pt>
                <c:pt idx="800">
                  <c:v>142.93718498999999</c:v>
                </c:pt>
                <c:pt idx="801">
                  <c:v>143.98701324000001</c:v>
                </c:pt>
                <c:pt idx="802">
                  <c:v>143.02931849000001</c:v>
                </c:pt>
                <c:pt idx="803">
                  <c:v>142.67494894999999</c:v>
                </c:pt>
                <c:pt idx="804">
                  <c:v>142.51715920000001</c:v>
                </c:pt>
                <c:pt idx="805">
                  <c:v>144.43596891000001</c:v>
                </c:pt>
                <c:pt idx="806">
                  <c:v>142.60921044</c:v>
                </c:pt>
                <c:pt idx="807">
                  <c:v>143.25981841000001</c:v>
                </c:pt>
                <c:pt idx="808">
                  <c:v>141.97380265000001</c:v>
                </c:pt>
                <c:pt idx="809">
                  <c:v>141.55902610999999</c:v>
                </c:pt>
                <c:pt idx="810">
                  <c:v>142.02134222000001</c:v>
                </c:pt>
                <c:pt idx="811">
                  <c:v>141.65145136999999</c:v>
                </c:pt>
                <c:pt idx="812">
                  <c:v>141.88642278</c:v>
                </c:pt>
                <c:pt idx="813">
                  <c:v>141.55456212000001</c:v>
                </c:pt>
                <c:pt idx="814">
                  <c:v>142.02357198999999</c:v>
                </c:pt>
                <c:pt idx="815">
                  <c:v>142.73158154000001</c:v>
                </c:pt>
                <c:pt idx="816">
                  <c:v>143.06144047999999</c:v>
                </c:pt>
                <c:pt idx="817">
                  <c:v>142.89053104000001</c:v>
                </c:pt>
                <c:pt idx="818">
                  <c:v>142.16447955000001</c:v>
                </c:pt>
                <c:pt idx="819">
                  <c:v>141.83915497999999</c:v>
                </c:pt>
                <c:pt idx="820">
                  <c:v>143.41707077999999</c:v>
                </c:pt>
                <c:pt idx="821">
                  <c:v>142.74923537000001</c:v>
                </c:pt>
                <c:pt idx="822">
                  <c:v>142.28767565999999</c:v>
                </c:pt>
                <c:pt idx="823">
                  <c:v>140.81670317000001</c:v>
                </c:pt>
                <c:pt idx="824">
                  <c:v>141.52871211999999</c:v>
                </c:pt>
                <c:pt idx="825">
                  <c:v>141.84044498</c:v>
                </c:pt>
                <c:pt idx="826">
                  <c:v>139.00505760999999</c:v>
                </c:pt>
                <c:pt idx="827">
                  <c:v>140.42937597</c:v>
                </c:pt>
                <c:pt idx="828">
                  <c:v>143.09217065999999</c:v>
                </c:pt>
                <c:pt idx="829">
                  <c:v>155.44055689000001</c:v>
                </c:pt>
                <c:pt idx="830">
                  <c:v>159.99448143000001</c:v>
                </c:pt>
                <c:pt idx="831">
                  <c:v>162.94716821</c:v>
                </c:pt>
                <c:pt idx="832">
                  <c:v>165.77873102999999</c:v>
                </c:pt>
                <c:pt idx="833">
                  <c:v>167.99469868</c:v>
                </c:pt>
                <c:pt idx="834">
                  <c:v>174.74535022000001</c:v>
                </c:pt>
                <c:pt idx="835">
                  <c:v>175.65230559</c:v>
                </c:pt>
                <c:pt idx="836">
                  <c:v>177.10730891</c:v>
                </c:pt>
                <c:pt idx="837">
                  <c:v>176.95546239999999</c:v>
                </c:pt>
                <c:pt idx="838">
                  <c:v>177.66436775</c:v>
                </c:pt>
                <c:pt idx="839">
                  <c:v>178.05273771</c:v>
                </c:pt>
                <c:pt idx="840">
                  <c:v>179.50740934000001</c:v>
                </c:pt>
                <c:pt idx="841">
                  <c:v>178.14713404</c:v>
                </c:pt>
                <c:pt idx="842">
                  <c:v>178.90359534000001</c:v>
                </c:pt>
                <c:pt idx="843">
                  <c:v>178.11462521000001</c:v>
                </c:pt>
                <c:pt idx="844">
                  <c:v>178.16132335</c:v>
                </c:pt>
                <c:pt idx="845">
                  <c:v>176.98767129999999</c:v>
                </c:pt>
                <c:pt idx="846">
                  <c:v>178.7492795</c:v>
                </c:pt>
                <c:pt idx="847">
                  <c:v>177.26331117000001</c:v>
                </c:pt>
                <c:pt idx="848">
                  <c:v>177.85192014</c:v>
                </c:pt>
                <c:pt idx="849">
                  <c:v>177.07680912000001</c:v>
                </c:pt>
                <c:pt idx="850">
                  <c:v>177.18413348999999</c:v>
                </c:pt>
                <c:pt idx="851">
                  <c:v>178.00533734999999</c:v>
                </c:pt>
                <c:pt idx="852">
                  <c:v>178.65544406000001</c:v>
                </c:pt>
                <c:pt idx="853">
                  <c:v>177.74106427000001</c:v>
                </c:pt>
                <c:pt idx="854">
                  <c:v>177.81888294999999</c:v>
                </c:pt>
                <c:pt idx="855">
                  <c:v>178.57589421</c:v>
                </c:pt>
                <c:pt idx="856">
                  <c:v>176.95439665000001</c:v>
                </c:pt>
                <c:pt idx="857">
                  <c:v>178.63996001999999</c:v>
                </c:pt>
                <c:pt idx="858">
                  <c:v>176.42613352999999</c:v>
                </c:pt>
                <c:pt idx="859">
                  <c:v>176.31902417000001</c:v>
                </c:pt>
                <c:pt idx="860">
                  <c:v>176.44378247</c:v>
                </c:pt>
                <c:pt idx="861">
                  <c:v>177.14366161999999</c:v>
                </c:pt>
                <c:pt idx="862">
                  <c:v>177.97647277999999</c:v>
                </c:pt>
                <c:pt idx="863">
                  <c:v>177.12595139999999</c:v>
                </c:pt>
                <c:pt idx="864">
                  <c:v>177.29503851999999</c:v>
                </c:pt>
                <c:pt idx="865">
                  <c:v>177.07691695</c:v>
                </c:pt>
                <c:pt idx="866">
                  <c:v>177.0601704</c:v>
                </c:pt>
                <c:pt idx="867">
                  <c:v>95.127012899999997</c:v>
                </c:pt>
                <c:pt idx="868">
                  <c:v>3.37183754</c:v>
                </c:pt>
                <c:pt idx="869">
                  <c:v>-22.77422718</c:v>
                </c:pt>
                <c:pt idx="870">
                  <c:v>-23.337760710000001</c:v>
                </c:pt>
                <c:pt idx="871">
                  <c:v>-22.677616100000002</c:v>
                </c:pt>
                <c:pt idx="872">
                  <c:v>-22.6880147</c:v>
                </c:pt>
                <c:pt idx="873">
                  <c:v>-23.40029783</c:v>
                </c:pt>
                <c:pt idx="874">
                  <c:v>-23.422963899999999</c:v>
                </c:pt>
                <c:pt idx="875">
                  <c:v>-23.38512691</c:v>
                </c:pt>
                <c:pt idx="876">
                  <c:v>-22.629768469999998</c:v>
                </c:pt>
                <c:pt idx="877">
                  <c:v>-23.159304590000001</c:v>
                </c:pt>
                <c:pt idx="878">
                  <c:v>-22.64453808</c:v>
                </c:pt>
                <c:pt idx="879">
                  <c:v>-22.769378369999998</c:v>
                </c:pt>
                <c:pt idx="880">
                  <c:v>-23.69950798</c:v>
                </c:pt>
                <c:pt idx="881">
                  <c:v>-23.06490058</c:v>
                </c:pt>
                <c:pt idx="882">
                  <c:v>-22.613077480000001</c:v>
                </c:pt>
                <c:pt idx="883">
                  <c:v>-21.872872340000001</c:v>
                </c:pt>
                <c:pt idx="884">
                  <c:v>-19.491845250000001</c:v>
                </c:pt>
                <c:pt idx="885">
                  <c:v>-19.103221739999999</c:v>
                </c:pt>
                <c:pt idx="886">
                  <c:v>-15.52467281</c:v>
                </c:pt>
                <c:pt idx="887">
                  <c:v>-10.874187620000001</c:v>
                </c:pt>
                <c:pt idx="888">
                  <c:v>-7.8246795999999996</c:v>
                </c:pt>
                <c:pt idx="889">
                  <c:v>1.5116698500000001</c:v>
                </c:pt>
                <c:pt idx="890">
                  <c:v>5.8268723600000003</c:v>
                </c:pt>
                <c:pt idx="891">
                  <c:v>15.54588697</c:v>
                </c:pt>
                <c:pt idx="892">
                  <c:v>23.282941579999999</c:v>
                </c:pt>
                <c:pt idx="893">
                  <c:v>32.559730870000003</c:v>
                </c:pt>
                <c:pt idx="894">
                  <c:v>46.111088199999998</c:v>
                </c:pt>
                <c:pt idx="895">
                  <c:v>52.254454780000003</c:v>
                </c:pt>
                <c:pt idx="896">
                  <c:v>66.073491140000002</c:v>
                </c:pt>
                <c:pt idx="897">
                  <c:v>75.963598210000001</c:v>
                </c:pt>
                <c:pt idx="898">
                  <c:v>85.605304790000005</c:v>
                </c:pt>
                <c:pt idx="899">
                  <c:v>97.817547939999997</c:v>
                </c:pt>
                <c:pt idx="900">
                  <c:v>108.77720472999999</c:v>
                </c:pt>
                <c:pt idx="901">
                  <c:v>122.25810207000001</c:v>
                </c:pt>
                <c:pt idx="902">
                  <c:v>130.55586417999999</c:v>
                </c:pt>
                <c:pt idx="903">
                  <c:v>138.10454188</c:v>
                </c:pt>
                <c:pt idx="904">
                  <c:v>135.5372376</c:v>
                </c:pt>
                <c:pt idx="905">
                  <c:v>135.645161</c:v>
                </c:pt>
                <c:pt idx="906">
                  <c:v>144.29819289</c:v>
                </c:pt>
                <c:pt idx="907">
                  <c:v>143.70900452999999</c:v>
                </c:pt>
                <c:pt idx="908">
                  <c:v>143.36792209000001</c:v>
                </c:pt>
                <c:pt idx="909">
                  <c:v>143.71044831</c:v>
                </c:pt>
                <c:pt idx="910">
                  <c:v>144.12456213999999</c:v>
                </c:pt>
                <c:pt idx="911">
                  <c:v>142.39372742</c:v>
                </c:pt>
                <c:pt idx="912">
                  <c:v>143.53854380000001</c:v>
                </c:pt>
                <c:pt idx="913">
                  <c:v>143.04676642999999</c:v>
                </c:pt>
                <c:pt idx="914">
                  <c:v>143.22194293000001</c:v>
                </c:pt>
                <c:pt idx="915">
                  <c:v>143.97794934000001</c:v>
                </c:pt>
                <c:pt idx="916">
                  <c:v>143.51054323</c:v>
                </c:pt>
                <c:pt idx="917">
                  <c:v>143.68070957</c:v>
                </c:pt>
                <c:pt idx="918">
                  <c:v>143.79106067999999</c:v>
                </c:pt>
                <c:pt idx="919">
                  <c:v>143.08125117</c:v>
                </c:pt>
                <c:pt idx="920">
                  <c:v>144.60794393</c:v>
                </c:pt>
                <c:pt idx="921">
                  <c:v>142.31882802999999</c:v>
                </c:pt>
                <c:pt idx="922">
                  <c:v>141.69983626000001</c:v>
                </c:pt>
                <c:pt idx="923">
                  <c:v>142.92480800000001</c:v>
                </c:pt>
                <c:pt idx="924">
                  <c:v>143.88416262000001</c:v>
                </c:pt>
                <c:pt idx="925">
                  <c:v>142.61517423999999</c:v>
                </c:pt>
                <c:pt idx="926">
                  <c:v>141.82436598000001</c:v>
                </c:pt>
                <c:pt idx="927">
                  <c:v>143.6809715</c:v>
                </c:pt>
                <c:pt idx="928">
                  <c:v>142.07452771999999</c:v>
                </c:pt>
                <c:pt idx="929">
                  <c:v>144.17601655999999</c:v>
                </c:pt>
                <c:pt idx="930">
                  <c:v>142.80083691999999</c:v>
                </c:pt>
                <c:pt idx="931">
                  <c:v>142.42999448</c:v>
                </c:pt>
                <c:pt idx="932">
                  <c:v>142.40026994999999</c:v>
                </c:pt>
                <c:pt idx="933">
                  <c:v>142.63175396</c:v>
                </c:pt>
                <c:pt idx="934">
                  <c:v>143.83224046999999</c:v>
                </c:pt>
                <c:pt idx="935">
                  <c:v>142.98190764</c:v>
                </c:pt>
                <c:pt idx="936">
                  <c:v>142.73521357000001</c:v>
                </c:pt>
                <c:pt idx="937">
                  <c:v>143.99869247999999</c:v>
                </c:pt>
                <c:pt idx="938">
                  <c:v>142.48468718000001</c:v>
                </c:pt>
                <c:pt idx="939">
                  <c:v>142.74702252</c:v>
                </c:pt>
                <c:pt idx="940">
                  <c:v>142.57828248999999</c:v>
                </c:pt>
                <c:pt idx="941">
                  <c:v>143.53870144000001</c:v>
                </c:pt>
                <c:pt idx="942">
                  <c:v>141.95913019</c:v>
                </c:pt>
                <c:pt idx="943">
                  <c:v>142.65589224999999</c:v>
                </c:pt>
                <c:pt idx="944">
                  <c:v>143.07242013999999</c:v>
                </c:pt>
                <c:pt idx="945">
                  <c:v>143.70872345999999</c:v>
                </c:pt>
                <c:pt idx="946">
                  <c:v>143.53615295</c:v>
                </c:pt>
                <c:pt idx="947">
                  <c:v>142.74812982</c:v>
                </c:pt>
                <c:pt idx="948">
                  <c:v>143.49075257000001</c:v>
                </c:pt>
                <c:pt idx="949">
                  <c:v>142.43871722</c:v>
                </c:pt>
                <c:pt idx="950">
                  <c:v>143.51996604999999</c:v>
                </c:pt>
                <c:pt idx="951">
                  <c:v>144.01847198999999</c:v>
                </c:pt>
                <c:pt idx="952">
                  <c:v>142.01892957000001</c:v>
                </c:pt>
                <c:pt idx="953">
                  <c:v>141.60178894000001</c:v>
                </c:pt>
                <c:pt idx="954">
                  <c:v>142.7753429</c:v>
                </c:pt>
                <c:pt idx="955">
                  <c:v>142.7775441</c:v>
                </c:pt>
                <c:pt idx="956">
                  <c:v>142.53019936999999</c:v>
                </c:pt>
                <c:pt idx="957">
                  <c:v>143.19914276</c:v>
                </c:pt>
                <c:pt idx="958">
                  <c:v>114.16471083</c:v>
                </c:pt>
                <c:pt idx="959">
                  <c:v>13.843004929999999</c:v>
                </c:pt>
                <c:pt idx="960">
                  <c:v>-15.82677992</c:v>
                </c:pt>
                <c:pt idx="961">
                  <c:v>-22.219745849999999</c:v>
                </c:pt>
                <c:pt idx="962">
                  <c:v>-21.448880379999999</c:v>
                </c:pt>
                <c:pt idx="963">
                  <c:v>-20.816712330000001</c:v>
                </c:pt>
                <c:pt idx="964">
                  <c:v>-20.624612710000001</c:v>
                </c:pt>
                <c:pt idx="965">
                  <c:v>-19.948546329999999</c:v>
                </c:pt>
                <c:pt idx="966">
                  <c:v>-21.605639979999999</c:v>
                </c:pt>
                <c:pt idx="967">
                  <c:v>-20.799619239999998</c:v>
                </c:pt>
                <c:pt idx="968">
                  <c:v>-21.41509507</c:v>
                </c:pt>
                <c:pt idx="969">
                  <c:v>-22.627999280000001</c:v>
                </c:pt>
                <c:pt idx="970">
                  <c:v>-19.59269724</c:v>
                </c:pt>
                <c:pt idx="971">
                  <c:v>-22.657836570000001</c:v>
                </c:pt>
                <c:pt idx="972">
                  <c:v>-21.44556386</c:v>
                </c:pt>
                <c:pt idx="973">
                  <c:v>-20.41790018</c:v>
                </c:pt>
                <c:pt idx="974">
                  <c:v>-19.28033409</c:v>
                </c:pt>
                <c:pt idx="975">
                  <c:v>-20.630819379999998</c:v>
                </c:pt>
                <c:pt idx="976">
                  <c:v>-20.596545110000001</c:v>
                </c:pt>
                <c:pt idx="977">
                  <c:v>-19.90729078</c:v>
                </c:pt>
                <c:pt idx="978">
                  <c:v>-20.644677120000001</c:v>
                </c:pt>
                <c:pt idx="979">
                  <c:v>-21.09333822</c:v>
                </c:pt>
                <c:pt idx="980">
                  <c:v>-22.534287920000001</c:v>
                </c:pt>
                <c:pt idx="981">
                  <c:v>-20.288696600000002</c:v>
                </c:pt>
                <c:pt idx="982">
                  <c:v>-20.82395545</c:v>
                </c:pt>
                <c:pt idx="983">
                  <c:v>-19.172990039999998</c:v>
                </c:pt>
                <c:pt idx="984">
                  <c:v>-19.5745705</c:v>
                </c:pt>
                <c:pt idx="985">
                  <c:v>-19.691117980000001</c:v>
                </c:pt>
                <c:pt idx="986">
                  <c:v>-18.751302190000001</c:v>
                </c:pt>
                <c:pt idx="987">
                  <c:v>-19.2769312</c:v>
                </c:pt>
                <c:pt idx="988">
                  <c:v>-20.42391692</c:v>
                </c:pt>
                <c:pt idx="989">
                  <c:v>-19.90260765</c:v>
                </c:pt>
                <c:pt idx="990">
                  <c:v>-19.250598249999999</c:v>
                </c:pt>
                <c:pt idx="991">
                  <c:v>-19.99334743</c:v>
                </c:pt>
                <c:pt idx="992">
                  <c:v>-18.976035849999999</c:v>
                </c:pt>
                <c:pt idx="993">
                  <c:v>-21.077803830000001</c:v>
                </c:pt>
                <c:pt idx="994">
                  <c:v>-14.95516947</c:v>
                </c:pt>
                <c:pt idx="995">
                  <c:v>-7.5560655199999998</c:v>
                </c:pt>
                <c:pt idx="996">
                  <c:v>-0.59616663000000003</c:v>
                </c:pt>
                <c:pt idx="997">
                  <c:v>3.2208105200000001</c:v>
                </c:pt>
                <c:pt idx="998">
                  <c:v>11.65313179</c:v>
                </c:pt>
                <c:pt idx="999">
                  <c:v>20.21527674</c:v>
                </c:pt>
                <c:pt idx="1000">
                  <c:v>28.29433461</c:v>
                </c:pt>
                <c:pt idx="1001">
                  <c:v>35.371594219999999</c:v>
                </c:pt>
                <c:pt idx="1002">
                  <c:v>45.083537489999998</c:v>
                </c:pt>
                <c:pt idx="1003">
                  <c:v>55.479300879999997</c:v>
                </c:pt>
                <c:pt idx="1004">
                  <c:v>64.743959919999995</c:v>
                </c:pt>
                <c:pt idx="1005">
                  <c:v>72.761613859999997</c:v>
                </c:pt>
                <c:pt idx="1006">
                  <c:v>83.47167589</c:v>
                </c:pt>
                <c:pt idx="1007">
                  <c:v>93.726055220000006</c:v>
                </c:pt>
                <c:pt idx="1008">
                  <c:v>105.83666325</c:v>
                </c:pt>
                <c:pt idx="1009">
                  <c:v>115.10229421</c:v>
                </c:pt>
                <c:pt idx="1010">
                  <c:v>122.30240370999999</c:v>
                </c:pt>
                <c:pt idx="1011">
                  <c:v>134.26586510999999</c:v>
                </c:pt>
                <c:pt idx="1012">
                  <c:v>138.55319703999999</c:v>
                </c:pt>
                <c:pt idx="1013">
                  <c:v>138.49202851000001</c:v>
                </c:pt>
                <c:pt idx="1014">
                  <c:v>139.03164532</c:v>
                </c:pt>
                <c:pt idx="1015">
                  <c:v>138.42792133</c:v>
                </c:pt>
                <c:pt idx="1016">
                  <c:v>137.81336390999999</c:v>
                </c:pt>
                <c:pt idx="1017">
                  <c:v>138.97045587</c:v>
                </c:pt>
                <c:pt idx="1018">
                  <c:v>138.70660067</c:v>
                </c:pt>
                <c:pt idx="1019">
                  <c:v>138.72253788</c:v>
                </c:pt>
                <c:pt idx="1020">
                  <c:v>136.69334721999999</c:v>
                </c:pt>
                <c:pt idx="1021">
                  <c:v>139.47786961</c:v>
                </c:pt>
                <c:pt idx="1022">
                  <c:v>138.35141992000001</c:v>
                </c:pt>
                <c:pt idx="1023">
                  <c:v>135.82860504000001</c:v>
                </c:pt>
                <c:pt idx="1024">
                  <c:v>137.29572848999999</c:v>
                </c:pt>
                <c:pt idx="1025">
                  <c:v>137.82399719</c:v>
                </c:pt>
                <c:pt idx="1026">
                  <c:v>137.86019099999999</c:v>
                </c:pt>
                <c:pt idx="1027">
                  <c:v>137.29634695999999</c:v>
                </c:pt>
                <c:pt idx="1028">
                  <c:v>138.7375993</c:v>
                </c:pt>
                <c:pt idx="1029">
                  <c:v>137.37602405999999</c:v>
                </c:pt>
                <c:pt idx="1030">
                  <c:v>137.45202964000001</c:v>
                </c:pt>
                <c:pt idx="1031">
                  <c:v>137.03611721999999</c:v>
                </c:pt>
                <c:pt idx="1032">
                  <c:v>137.29744127000001</c:v>
                </c:pt>
                <c:pt idx="1033">
                  <c:v>138.16440501</c:v>
                </c:pt>
                <c:pt idx="1034">
                  <c:v>136.46443611000001</c:v>
                </c:pt>
                <c:pt idx="1035">
                  <c:v>137.65944708000001</c:v>
                </c:pt>
                <c:pt idx="1036">
                  <c:v>138.18340977</c:v>
                </c:pt>
                <c:pt idx="1037">
                  <c:v>137.56187227000001</c:v>
                </c:pt>
                <c:pt idx="1038">
                  <c:v>137.08266057</c:v>
                </c:pt>
                <c:pt idx="1039">
                  <c:v>137.33042667000001</c:v>
                </c:pt>
                <c:pt idx="1040">
                  <c:v>138.16382616000001</c:v>
                </c:pt>
                <c:pt idx="1041">
                  <c:v>137.36083171000001</c:v>
                </c:pt>
                <c:pt idx="1042">
                  <c:v>138.44327204999999</c:v>
                </c:pt>
                <c:pt idx="1043">
                  <c:v>137.21909067000001</c:v>
                </c:pt>
                <c:pt idx="1044">
                  <c:v>137.18640260999999</c:v>
                </c:pt>
                <c:pt idx="1045">
                  <c:v>138.27323453</c:v>
                </c:pt>
                <c:pt idx="1046">
                  <c:v>137.04948295</c:v>
                </c:pt>
                <c:pt idx="1047">
                  <c:v>136.87764637000001</c:v>
                </c:pt>
                <c:pt idx="1048">
                  <c:v>136.47696554000001</c:v>
                </c:pt>
                <c:pt idx="1049">
                  <c:v>137.25029003</c:v>
                </c:pt>
                <c:pt idx="1050">
                  <c:v>135.66288521000001</c:v>
                </c:pt>
                <c:pt idx="1051">
                  <c:v>136.41699523</c:v>
                </c:pt>
                <c:pt idx="1052">
                  <c:v>137.65614707</c:v>
                </c:pt>
                <c:pt idx="1053">
                  <c:v>138.12043188999999</c:v>
                </c:pt>
                <c:pt idx="1054">
                  <c:v>137.20851324</c:v>
                </c:pt>
                <c:pt idx="1055">
                  <c:v>136.63462258000001</c:v>
                </c:pt>
                <c:pt idx="1056">
                  <c:v>135.96648375000001</c:v>
                </c:pt>
                <c:pt idx="1057">
                  <c:v>136.89870569000001</c:v>
                </c:pt>
                <c:pt idx="1058">
                  <c:v>136.00014121000001</c:v>
                </c:pt>
                <c:pt idx="1059">
                  <c:v>135.67605587</c:v>
                </c:pt>
                <c:pt idx="1060">
                  <c:v>137.85617773999999</c:v>
                </c:pt>
                <c:pt idx="1061">
                  <c:v>138.11977332999999</c:v>
                </c:pt>
                <c:pt idx="1062">
                  <c:v>137.01917512</c:v>
                </c:pt>
                <c:pt idx="1063">
                  <c:v>135.93462775</c:v>
                </c:pt>
                <c:pt idx="1064">
                  <c:v>137.20548595</c:v>
                </c:pt>
                <c:pt idx="1065">
                  <c:v>138.45951124000001</c:v>
                </c:pt>
                <c:pt idx="1066">
                  <c:v>136.57141848000001</c:v>
                </c:pt>
                <c:pt idx="1067">
                  <c:v>136.23027255</c:v>
                </c:pt>
                <c:pt idx="1068">
                  <c:v>137.77917636000001</c:v>
                </c:pt>
                <c:pt idx="1069">
                  <c:v>136.39981533</c:v>
                </c:pt>
                <c:pt idx="1070">
                  <c:v>136.99126797</c:v>
                </c:pt>
                <c:pt idx="1071">
                  <c:v>137.14436597</c:v>
                </c:pt>
                <c:pt idx="1072">
                  <c:v>136.84799659000001</c:v>
                </c:pt>
                <c:pt idx="1073">
                  <c:v>135.8150219</c:v>
                </c:pt>
                <c:pt idx="1074">
                  <c:v>135.76875903999999</c:v>
                </c:pt>
                <c:pt idx="1075">
                  <c:v>137.22297723</c:v>
                </c:pt>
                <c:pt idx="1076">
                  <c:v>136.97571844999999</c:v>
                </c:pt>
                <c:pt idx="1077">
                  <c:v>136.04449586000001</c:v>
                </c:pt>
                <c:pt idx="1078">
                  <c:v>136.10618466</c:v>
                </c:pt>
                <c:pt idx="1079">
                  <c:v>137.98043254000001</c:v>
                </c:pt>
                <c:pt idx="1080">
                  <c:v>135.95081547999999</c:v>
                </c:pt>
                <c:pt idx="1081">
                  <c:v>135.76423815999999</c:v>
                </c:pt>
                <c:pt idx="1082">
                  <c:v>136.24452042999999</c:v>
                </c:pt>
                <c:pt idx="1083">
                  <c:v>137.52810858999999</c:v>
                </c:pt>
                <c:pt idx="1084">
                  <c:v>136.91370215000001</c:v>
                </c:pt>
                <c:pt idx="1085">
                  <c:v>136.0889889</c:v>
                </c:pt>
                <c:pt idx="1086">
                  <c:v>136.92702532000001</c:v>
                </c:pt>
                <c:pt idx="1087">
                  <c:v>136.29339669999999</c:v>
                </c:pt>
                <c:pt idx="1088">
                  <c:v>135.45662612999999</c:v>
                </c:pt>
                <c:pt idx="1089">
                  <c:v>136.75732629000001</c:v>
                </c:pt>
                <c:pt idx="1090">
                  <c:v>136.30884773</c:v>
                </c:pt>
                <c:pt idx="1091">
                  <c:v>136.2131038</c:v>
                </c:pt>
                <c:pt idx="1092">
                  <c:v>136.43281291</c:v>
                </c:pt>
                <c:pt idx="1093">
                  <c:v>137.03664641</c:v>
                </c:pt>
                <c:pt idx="1094">
                  <c:v>135.05340525</c:v>
                </c:pt>
                <c:pt idx="1095">
                  <c:v>136.15167516</c:v>
                </c:pt>
                <c:pt idx="1096">
                  <c:v>136.70876419999999</c:v>
                </c:pt>
                <c:pt idx="1097">
                  <c:v>135.81088489000001</c:v>
                </c:pt>
                <c:pt idx="1098">
                  <c:v>135.17675082</c:v>
                </c:pt>
                <c:pt idx="1099">
                  <c:v>136.38557474000001</c:v>
                </c:pt>
                <c:pt idx="1100">
                  <c:v>135.79709905000001</c:v>
                </c:pt>
                <c:pt idx="1101">
                  <c:v>137.51579031</c:v>
                </c:pt>
                <c:pt idx="1102">
                  <c:v>135.21125458</c:v>
                </c:pt>
                <c:pt idx="1103">
                  <c:v>135.48815823000001</c:v>
                </c:pt>
                <c:pt idx="1104">
                  <c:v>135.84803072</c:v>
                </c:pt>
                <c:pt idx="1105">
                  <c:v>135.82952940999999</c:v>
                </c:pt>
                <c:pt idx="1106">
                  <c:v>135.31765018999999</c:v>
                </c:pt>
                <c:pt idx="1107">
                  <c:v>136.30909144</c:v>
                </c:pt>
                <c:pt idx="1108">
                  <c:v>136.26366664</c:v>
                </c:pt>
                <c:pt idx="1109">
                  <c:v>135.98391487999999</c:v>
                </c:pt>
                <c:pt idx="1110">
                  <c:v>135.21161914999999</c:v>
                </c:pt>
                <c:pt idx="1111">
                  <c:v>136.69712072999999</c:v>
                </c:pt>
                <c:pt idx="1112">
                  <c:v>135.25568655000001</c:v>
                </c:pt>
                <c:pt idx="1113">
                  <c:v>136.24442597999999</c:v>
                </c:pt>
                <c:pt idx="1114">
                  <c:v>135.93701917999999</c:v>
                </c:pt>
                <c:pt idx="1115">
                  <c:v>136.46228957</c:v>
                </c:pt>
                <c:pt idx="1116">
                  <c:v>135.39818489999999</c:v>
                </c:pt>
                <c:pt idx="1117">
                  <c:v>136.30939033999999</c:v>
                </c:pt>
                <c:pt idx="1118">
                  <c:v>135.41293149000001</c:v>
                </c:pt>
                <c:pt idx="1119">
                  <c:v>136.43111225999999</c:v>
                </c:pt>
                <c:pt idx="1120">
                  <c:v>136.41522506999999</c:v>
                </c:pt>
                <c:pt idx="1121">
                  <c:v>136.61600478</c:v>
                </c:pt>
                <c:pt idx="1122">
                  <c:v>136.41648526</c:v>
                </c:pt>
                <c:pt idx="1123">
                  <c:v>135.17783660000001</c:v>
                </c:pt>
                <c:pt idx="1124">
                  <c:v>135.62663037999999</c:v>
                </c:pt>
                <c:pt idx="1125">
                  <c:v>136.58469206999999</c:v>
                </c:pt>
                <c:pt idx="1126">
                  <c:v>135.81458222000001</c:v>
                </c:pt>
                <c:pt idx="1127">
                  <c:v>136.24687707000001</c:v>
                </c:pt>
                <c:pt idx="1128">
                  <c:v>135.98452485999999</c:v>
                </c:pt>
                <c:pt idx="1129">
                  <c:v>135.05830682999999</c:v>
                </c:pt>
                <c:pt idx="1130">
                  <c:v>133.84738153000001</c:v>
                </c:pt>
                <c:pt idx="1131">
                  <c:v>135.98402883</c:v>
                </c:pt>
                <c:pt idx="1132">
                  <c:v>135.30262173</c:v>
                </c:pt>
                <c:pt idx="1133">
                  <c:v>135.19630480999999</c:v>
                </c:pt>
                <c:pt idx="1134">
                  <c:v>135.90487919</c:v>
                </c:pt>
                <c:pt idx="1135">
                  <c:v>135.85953498999999</c:v>
                </c:pt>
                <c:pt idx="1136">
                  <c:v>137.93092842999999</c:v>
                </c:pt>
                <c:pt idx="1137">
                  <c:v>134.66757301999999</c:v>
                </c:pt>
                <c:pt idx="1138">
                  <c:v>135.20818449000001</c:v>
                </c:pt>
                <c:pt idx="1139">
                  <c:v>135.82733812000001</c:v>
                </c:pt>
                <c:pt idx="1140">
                  <c:v>135.02140915999999</c:v>
                </c:pt>
                <c:pt idx="1141">
                  <c:v>135.28713913000001</c:v>
                </c:pt>
                <c:pt idx="1142">
                  <c:v>135.77885065000001</c:v>
                </c:pt>
                <c:pt idx="1143">
                  <c:v>136.89462807000001</c:v>
                </c:pt>
                <c:pt idx="1144">
                  <c:v>137.97718903000001</c:v>
                </c:pt>
                <c:pt idx="1145">
                  <c:v>149.89550818999999</c:v>
                </c:pt>
                <c:pt idx="1146">
                  <c:v>157.89798766000001</c:v>
                </c:pt>
                <c:pt idx="1147">
                  <c:v>164.50454024000001</c:v>
                </c:pt>
                <c:pt idx="1148">
                  <c:v>170.74289501999999</c:v>
                </c:pt>
                <c:pt idx="1149">
                  <c:v>173.80475622</c:v>
                </c:pt>
                <c:pt idx="1150">
                  <c:v>171.64059807000001</c:v>
                </c:pt>
                <c:pt idx="1151">
                  <c:v>171.79430266</c:v>
                </c:pt>
                <c:pt idx="1152">
                  <c:v>172.43088657000001</c:v>
                </c:pt>
                <c:pt idx="1153">
                  <c:v>172.86335914</c:v>
                </c:pt>
                <c:pt idx="1154">
                  <c:v>170.25104579000001</c:v>
                </c:pt>
                <c:pt idx="1155">
                  <c:v>170.9774755</c:v>
                </c:pt>
                <c:pt idx="1156">
                  <c:v>171.02414438</c:v>
                </c:pt>
                <c:pt idx="1157">
                  <c:v>170.26577201000001</c:v>
                </c:pt>
                <c:pt idx="1158">
                  <c:v>171.48919322</c:v>
                </c:pt>
                <c:pt idx="1159">
                  <c:v>171.73691653</c:v>
                </c:pt>
                <c:pt idx="1160">
                  <c:v>172.51141258999999</c:v>
                </c:pt>
                <c:pt idx="1161">
                  <c:v>172.94469516000001</c:v>
                </c:pt>
                <c:pt idx="1162">
                  <c:v>171.52189177</c:v>
                </c:pt>
                <c:pt idx="1163">
                  <c:v>171.96871389</c:v>
                </c:pt>
                <c:pt idx="1164">
                  <c:v>171.50416154000001</c:v>
                </c:pt>
                <c:pt idx="1165">
                  <c:v>170.26142991</c:v>
                </c:pt>
                <c:pt idx="1166">
                  <c:v>170.31182042</c:v>
                </c:pt>
                <c:pt idx="1167">
                  <c:v>171.73850418000001</c:v>
                </c:pt>
                <c:pt idx="1168">
                  <c:v>169.52406722000001</c:v>
                </c:pt>
                <c:pt idx="1169">
                  <c:v>170.66981451999999</c:v>
                </c:pt>
                <c:pt idx="1170">
                  <c:v>171.51890488999999</c:v>
                </c:pt>
                <c:pt idx="1171">
                  <c:v>170.43715931</c:v>
                </c:pt>
                <c:pt idx="1172">
                  <c:v>171.04111513999999</c:v>
                </c:pt>
                <c:pt idx="1173">
                  <c:v>170.86789865</c:v>
                </c:pt>
                <c:pt idx="1174">
                  <c:v>171.8601855</c:v>
                </c:pt>
                <c:pt idx="1175">
                  <c:v>50.504767049999998</c:v>
                </c:pt>
                <c:pt idx="1176">
                  <c:v>-5.2925294300000001</c:v>
                </c:pt>
                <c:pt idx="1177">
                  <c:v>-19.547006589999999</c:v>
                </c:pt>
                <c:pt idx="1178">
                  <c:v>-18.663114969999999</c:v>
                </c:pt>
                <c:pt idx="1179">
                  <c:v>-19.40728597</c:v>
                </c:pt>
                <c:pt idx="1180">
                  <c:v>-14.07890072</c:v>
                </c:pt>
                <c:pt idx="1181">
                  <c:v>-13.548725709999999</c:v>
                </c:pt>
                <c:pt idx="1182">
                  <c:v>-19.547826239999999</c:v>
                </c:pt>
                <c:pt idx="1183">
                  <c:v>-24.385228569999999</c:v>
                </c:pt>
                <c:pt idx="1184">
                  <c:v>-25.465773949999999</c:v>
                </c:pt>
                <c:pt idx="1185">
                  <c:v>-24.120800030000002</c:v>
                </c:pt>
                <c:pt idx="1186">
                  <c:v>-22.63262426</c:v>
                </c:pt>
                <c:pt idx="1187">
                  <c:v>-24.364602519999998</c:v>
                </c:pt>
                <c:pt idx="1188">
                  <c:v>-24.339998550000001</c:v>
                </c:pt>
                <c:pt idx="1189">
                  <c:v>-23.706547189999998</c:v>
                </c:pt>
                <c:pt idx="1190">
                  <c:v>-23.697196959999999</c:v>
                </c:pt>
                <c:pt idx="1191">
                  <c:v>-23.04642432</c:v>
                </c:pt>
                <c:pt idx="1192">
                  <c:v>-22.807177620000001</c:v>
                </c:pt>
                <c:pt idx="1193">
                  <c:v>-23.908614870000001</c:v>
                </c:pt>
                <c:pt idx="1194">
                  <c:v>-24.215917560000001</c:v>
                </c:pt>
                <c:pt idx="1195">
                  <c:v>-22.340416250000001</c:v>
                </c:pt>
                <c:pt idx="1196">
                  <c:v>-23.35292115</c:v>
                </c:pt>
                <c:pt idx="1197">
                  <c:v>-23.871144220000001</c:v>
                </c:pt>
                <c:pt idx="1198">
                  <c:v>-23.238711110000001</c:v>
                </c:pt>
                <c:pt idx="1199">
                  <c:v>-24.15095707</c:v>
                </c:pt>
                <c:pt idx="1200">
                  <c:v>-23.743577399999999</c:v>
                </c:pt>
                <c:pt idx="1201">
                  <c:v>-23.162729469999999</c:v>
                </c:pt>
                <c:pt idx="1202">
                  <c:v>-22.975991350000001</c:v>
                </c:pt>
                <c:pt idx="1203">
                  <c:v>-23.30285027</c:v>
                </c:pt>
                <c:pt idx="1204">
                  <c:v>-23.877461090000001</c:v>
                </c:pt>
                <c:pt idx="1205">
                  <c:v>-22.691387710000001</c:v>
                </c:pt>
                <c:pt idx="1206">
                  <c:v>-23.252989889999998</c:v>
                </c:pt>
                <c:pt idx="1207">
                  <c:v>-22.816738409999999</c:v>
                </c:pt>
                <c:pt idx="1208">
                  <c:v>-23.37485882</c:v>
                </c:pt>
                <c:pt idx="1209">
                  <c:v>-23.681455679999999</c:v>
                </c:pt>
                <c:pt idx="1210">
                  <c:v>-23.758362460000001</c:v>
                </c:pt>
                <c:pt idx="1211">
                  <c:v>-24.656754840000001</c:v>
                </c:pt>
                <c:pt idx="1212">
                  <c:v>-25.155912449999999</c:v>
                </c:pt>
                <c:pt idx="1213">
                  <c:v>-23.69262071</c:v>
                </c:pt>
                <c:pt idx="1214">
                  <c:v>-23.237712810000001</c:v>
                </c:pt>
                <c:pt idx="1215">
                  <c:v>-24.659871290000002</c:v>
                </c:pt>
                <c:pt idx="1216">
                  <c:v>-22.830163930000001</c:v>
                </c:pt>
                <c:pt idx="1217">
                  <c:v>-20.977664069999999</c:v>
                </c:pt>
                <c:pt idx="1218">
                  <c:v>-17.49925837</c:v>
                </c:pt>
                <c:pt idx="1219">
                  <c:v>-14.61645933</c:v>
                </c:pt>
                <c:pt idx="1220">
                  <c:v>-8.8780910599999991</c:v>
                </c:pt>
                <c:pt idx="1221">
                  <c:v>-1.1818812299999999</c:v>
                </c:pt>
                <c:pt idx="1222">
                  <c:v>5.1570236500000002</c:v>
                </c:pt>
                <c:pt idx="1223">
                  <c:v>10.31936093</c:v>
                </c:pt>
                <c:pt idx="1224">
                  <c:v>16.162958960000001</c:v>
                </c:pt>
                <c:pt idx="1225">
                  <c:v>26.529728739999999</c:v>
                </c:pt>
                <c:pt idx="1226">
                  <c:v>35.479102529999999</c:v>
                </c:pt>
                <c:pt idx="1227">
                  <c:v>44.674776610000002</c:v>
                </c:pt>
                <c:pt idx="1228">
                  <c:v>51.589074539999999</c:v>
                </c:pt>
                <c:pt idx="1229">
                  <c:v>61.737842270000002</c:v>
                </c:pt>
                <c:pt idx="1230">
                  <c:v>72.157953599999999</c:v>
                </c:pt>
                <c:pt idx="1231">
                  <c:v>85.331318719999999</c:v>
                </c:pt>
                <c:pt idx="1232">
                  <c:v>97.061134600000003</c:v>
                </c:pt>
                <c:pt idx="1233">
                  <c:v>111.3884114</c:v>
                </c:pt>
                <c:pt idx="1234">
                  <c:v>121.159397</c:v>
                </c:pt>
                <c:pt idx="1235">
                  <c:v>137.02617275</c:v>
                </c:pt>
                <c:pt idx="1236">
                  <c:v>145.74157081999999</c:v>
                </c:pt>
                <c:pt idx="1237">
                  <c:v>153.92936251</c:v>
                </c:pt>
                <c:pt idx="1238">
                  <c:v>161.38938141</c:v>
                </c:pt>
                <c:pt idx="1239">
                  <c:v>171.47678665000001</c:v>
                </c:pt>
                <c:pt idx="1240">
                  <c:v>170.93593382</c:v>
                </c:pt>
                <c:pt idx="1241">
                  <c:v>171.33600844</c:v>
                </c:pt>
                <c:pt idx="1242">
                  <c:v>170.81048172999999</c:v>
                </c:pt>
                <c:pt idx="1243">
                  <c:v>171.36825340999999</c:v>
                </c:pt>
                <c:pt idx="1244">
                  <c:v>171.50691458</c:v>
                </c:pt>
                <c:pt idx="1245">
                  <c:v>168.36438272000001</c:v>
                </c:pt>
                <c:pt idx="1246">
                  <c:v>169.48282939000001</c:v>
                </c:pt>
                <c:pt idx="1247">
                  <c:v>168.87804512</c:v>
                </c:pt>
                <c:pt idx="1248">
                  <c:v>170.62694169</c:v>
                </c:pt>
                <c:pt idx="1249">
                  <c:v>170.29986683000001</c:v>
                </c:pt>
                <c:pt idx="1250">
                  <c:v>169.12494466000001</c:v>
                </c:pt>
                <c:pt idx="1251">
                  <c:v>170.2682557</c:v>
                </c:pt>
                <c:pt idx="1252">
                  <c:v>169.19996347</c:v>
                </c:pt>
                <c:pt idx="1253">
                  <c:v>168.95231462000001</c:v>
                </c:pt>
                <c:pt idx="1254">
                  <c:v>169.18221853</c:v>
                </c:pt>
                <c:pt idx="1255">
                  <c:v>93.485764560000007</c:v>
                </c:pt>
                <c:pt idx="1256">
                  <c:v>25.450274879999998</c:v>
                </c:pt>
                <c:pt idx="1257">
                  <c:v>-3.9075518900000001</c:v>
                </c:pt>
                <c:pt idx="1258">
                  <c:v>-16.337885329999999</c:v>
                </c:pt>
                <c:pt idx="1259">
                  <c:v>-12.89940507</c:v>
                </c:pt>
                <c:pt idx="1260">
                  <c:v>-10.866825990000001</c:v>
                </c:pt>
                <c:pt idx="1261">
                  <c:v>-15.80682577</c:v>
                </c:pt>
                <c:pt idx="1262">
                  <c:v>-23.00543115</c:v>
                </c:pt>
                <c:pt idx="1263">
                  <c:v>-22.162611600000002</c:v>
                </c:pt>
                <c:pt idx="1264">
                  <c:v>-22.820483429999999</c:v>
                </c:pt>
                <c:pt idx="1265">
                  <c:v>-23.668223709999999</c:v>
                </c:pt>
                <c:pt idx="1266">
                  <c:v>-23.760410870000001</c:v>
                </c:pt>
                <c:pt idx="1267">
                  <c:v>-23.51699657</c:v>
                </c:pt>
                <c:pt idx="1268">
                  <c:v>-24.101822049999999</c:v>
                </c:pt>
                <c:pt idx="1269">
                  <c:v>-24.067287289999999</c:v>
                </c:pt>
                <c:pt idx="1270">
                  <c:v>-24.48792473</c:v>
                </c:pt>
                <c:pt idx="1271">
                  <c:v>-21.766249309999999</c:v>
                </c:pt>
                <c:pt idx="1272">
                  <c:v>-17.85436018</c:v>
                </c:pt>
                <c:pt idx="1273">
                  <c:v>-14.09051412</c:v>
                </c:pt>
                <c:pt idx="1274">
                  <c:v>-8.5649361899999992</c:v>
                </c:pt>
                <c:pt idx="1275">
                  <c:v>-0.4118426</c:v>
                </c:pt>
                <c:pt idx="1276">
                  <c:v>4.42892581</c:v>
                </c:pt>
                <c:pt idx="1277">
                  <c:v>10.190596920000001</c:v>
                </c:pt>
                <c:pt idx="1278">
                  <c:v>20.78013945</c:v>
                </c:pt>
                <c:pt idx="1279">
                  <c:v>30.714080169999999</c:v>
                </c:pt>
                <c:pt idx="1280">
                  <c:v>36.719002789999998</c:v>
                </c:pt>
                <c:pt idx="1281">
                  <c:v>50.074625380000001</c:v>
                </c:pt>
                <c:pt idx="1282">
                  <c:v>60.874229300000003</c:v>
                </c:pt>
                <c:pt idx="1283">
                  <c:v>71.382623010000003</c:v>
                </c:pt>
                <c:pt idx="1284">
                  <c:v>86.42637277</c:v>
                </c:pt>
                <c:pt idx="1285">
                  <c:v>95.019625480000002</c:v>
                </c:pt>
                <c:pt idx="1286">
                  <c:v>108.43711533</c:v>
                </c:pt>
                <c:pt idx="1287">
                  <c:v>121.60392944</c:v>
                </c:pt>
                <c:pt idx="1288">
                  <c:v>133.97539277000001</c:v>
                </c:pt>
                <c:pt idx="1289">
                  <c:v>149.26232141</c:v>
                </c:pt>
                <c:pt idx="1290">
                  <c:v>156.59970358000001</c:v>
                </c:pt>
                <c:pt idx="1291">
                  <c:v>173.93264975</c:v>
                </c:pt>
                <c:pt idx="1292">
                  <c:v>184.4904439</c:v>
                </c:pt>
                <c:pt idx="1293">
                  <c:v>192.59926793</c:v>
                </c:pt>
                <c:pt idx="1294">
                  <c:v>201.77579782999999</c:v>
                </c:pt>
                <c:pt idx="1295">
                  <c:v>205.22790921999999</c:v>
                </c:pt>
                <c:pt idx="1296">
                  <c:v>205.4309695</c:v>
                </c:pt>
                <c:pt idx="1297">
                  <c:v>205.21334891999999</c:v>
                </c:pt>
                <c:pt idx="1298">
                  <c:v>206.62144927</c:v>
                </c:pt>
                <c:pt idx="1299">
                  <c:v>206.57379441</c:v>
                </c:pt>
                <c:pt idx="1300">
                  <c:v>204.65812058</c:v>
                </c:pt>
                <c:pt idx="1301">
                  <c:v>205.83278057999999</c:v>
                </c:pt>
                <c:pt idx="1302">
                  <c:v>204.51940913999999</c:v>
                </c:pt>
                <c:pt idx="1303">
                  <c:v>206.36020403000001</c:v>
                </c:pt>
                <c:pt idx="1304">
                  <c:v>206.93217365000001</c:v>
                </c:pt>
                <c:pt idx="1305">
                  <c:v>206.43765372999999</c:v>
                </c:pt>
                <c:pt idx="1306">
                  <c:v>205.36990639000001</c:v>
                </c:pt>
                <c:pt idx="1307">
                  <c:v>204.54761830000001</c:v>
                </c:pt>
                <c:pt idx="1308">
                  <c:v>206.38931550999999</c:v>
                </c:pt>
                <c:pt idx="1309">
                  <c:v>204.79742123</c:v>
                </c:pt>
                <c:pt idx="1310">
                  <c:v>204.87159478000001</c:v>
                </c:pt>
                <c:pt idx="1311">
                  <c:v>203.99047346</c:v>
                </c:pt>
                <c:pt idx="1312">
                  <c:v>204.50228139000001</c:v>
                </c:pt>
                <c:pt idx="1313">
                  <c:v>159.43368611</c:v>
                </c:pt>
                <c:pt idx="1314">
                  <c:v>48.516075379999997</c:v>
                </c:pt>
                <c:pt idx="1315">
                  <c:v>-0.71838963</c:v>
                </c:pt>
                <c:pt idx="1316">
                  <c:v>-12.81448688</c:v>
                </c:pt>
                <c:pt idx="1317">
                  <c:v>-7.2254686699999997</c:v>
                </c:pt>
                <c:pt idx="1318">
                  <c:v>-9.9869667300000007</c:v>
                </c:pt>
                <c:pt idx="1319">
                  <c:v>-11.98771752</c:v>
                </c:pt>
                <c:pt idx="1320">
                  <c:v>-22.513926040000001</c:v>
                </c:pt>
                <c:pt idx="1321">
                  <c:v>-24.029593869999999</c:v>
                </c:pt>
                <c:pt idx="1322">
                  <c:v>-22.312425130000001</c:v>
                </c:pt>
                <c:pt idx="1323">
                  <c:v>-23.273380660000001</c:v>
                </c:pt>
                <c:pt idx="1324">
                  <c:v>-22.34222879</c:v>
                </c:pt>
                <c:pt idx="1325">
                  <c:v>-22.036092060000001</c:v>
                </c:pt>
                <c:pt idx="1326">
                  <c:v>-23.71682934</c:v>
                </c:pt>
                <c:pt idx="1327">
                  <c:v>-23.896489679999998</c:v>
                </c:pt>
                <c:pt idx="1328">
                  <c:v>-22.928438790000001</c:v>
                </c:pt>
                <c:pt idx="1329">
                  <c:v>-23.254701610000001</c:v>
                </c:pt>
                <c:pt idx="1330">
                  <c:v>-24.181010499999999</c:v>
                </c:pt>
                <c:pt idx="1331">
                  <c:v>-20.714047770000001</c:v>
                </c:pt>
                <c:pt idx="1332">
                  <c:v>-21.561320800000001</c:v>
                </c:pt>
                <c:pt idx="1333">
                  <c:v>-23.763427579999998</c:v>
                </c:pt>
                <c:pt idx="1334">
                  <c:v>-22.921359859999999</c:v>
                </c:pt>
                <c:pt idx="1335">
                  <c:v>-23.65049033</c:v>
                </c:pt>
                <c:pt idx="1336">
                  <c:v>-23.084383030000001</c:v>
                </c:pt>
                <c:pt idx="1337">
                  <c:v>-22.81989476</c:v>
                </c:pt>
                <c:pt idx="1338">
                  <c:v>-21.560802750000001</c:v>
                </c:pt>
                <c:pt idx="1339">
                  <c:v>-22.779679959999999</c:v>
                </c:pt>
                <c:pt idx="1340">
                  <c:v>-22.811045679999999</c:v>
                </c:pt>
                <c:pt idx="1341">
                  <c:v>-23.751970700000001</c:v>
                </c:pt>
                <c:pt idx="1342">
                  <c:v>-23.531632630000001</c:v>
                </c:pt>
                <c:pt idx="1343">
                  <c:v>-23.950287150000001</c:v>
                </c:pt>
                <c:pt idx="1344">
                  <c:v>-23.762862290000001</c:v>
                </c:pt>
                <c:pt idx="1345">
                  <c:v>-23.700435630000001</c:v>
                </c:pt>
                <c:pt idx="1346">
                  <c:v>-23.125866420000001</c:v>
                </c:pt>
                <c:pt idx="1347">
                  <c:v>-22.200275080000001</c:v>
                </c:pt>
                <c:pt idx="1348">
                  <c:v>-23.725667550000001</c:v>
                </c:pt>
                <c:pt idx="1349">
                  <c:v>-23.08172721</c:v>
                </c:pt>
                <c:pt idx="1350">
                  <c:v>-24.354176410000001</c:v>
                </c:pt>
                <c:pt idx="1351">
                  <c:v>-23.175360229999999</c:v>
                </c:pt>
                <c:pt idx="1352">
                  <c:v>-23.40412658</c:v>
                </c:pt>
                <c:pt idx="1353">
                  <c:v>-23.26902007</c:v>
                </c:pt>
                <c:pt idx="1354">
                  <c:v>-22.628039789999999</c:v>
                </c:pt>
                <c:pt idx="1355">
                  <c:v>-23.093668430000001</c:v>
                </c:pt>
                <c:pt idx="1356">
                  <c:v>-21.426099440000002</c:v>
                </c:pt>
                <c:pt idx="1357">
                  <c:v>-22.462433950000001</c:v>
                </c:pt>
                <c:pt idx="1358">
                  <c:v>-22.913842800000001</c:v>
                </c:pt>
                <c:pt idx="1359">
                  <c:v>-23.822881679999998</c:v>
                </c:pt>
                <c:pt idx="1360">
                  <c:v>-22.650461249999999</c:v>
                </c:pt>
                <c:pt idx="1361">
                  <c:v>-23.526388570000002</c:v>
                </c:pt>
                <c:pt idx="1362">
                  <c:v>-22.0670854</c:v>
                </c:pt>
                <c:pt idx="1363">
                  <c:v>-22.227488579999999</c:v>
                </c:pt>
                <c:pt idx="1364">
                  <c:v>-22.063806159999999</c:v>
                </c:pt>
                <c:pt idx="1365">
                  <c:v>-22.12193727</c:v>
                </c:pt>
                <c:pt idx="1366">
                  <c:v>-24.261784800000001</c:v>
                </c:pt>
                <c:pt idx="1367">
                  <c:v>-21.910060999999999</c:v>
                </c:pt>
                <c:pt idx="1368">
                  <c:v>-21.545337719999999</c:v>
                </c:pt>
                <c:pt idx="1369">
                  <c:v>-18.49332158</c:v>
                </c:pt>
                <c:pt idx="1370">
                  <c:v>-14.243358690000001</c:v>
                </c:pt>
                <c:pt idx="1371">
                  <c:v>-8.2569535700000003</c:v>
                </c:pt>
                <c:pt idx="1372">
                  <c:v>2.6238082600000001</c:v>
                </c:pt>
                <c:pt idx="1373">
                  <c:v>13.88572437</c:v>
                </c:pt>
                <c:pt idx="1374">
                  <c:v>20.658385819999999</c:v>
                </c:pt>
                <c:pt idx="1375">
                  <c:v>33.673248540000003</c:v>
                </c:pt>
                <c:pt idx="1376">
                  <c:v>48.002337670000003</c:v>
                </c:pt>
                <c:pt idx="1377">
                  <c:v>59.954714529999997</c:v>
                </c:pt>
                <c:pt idx="1378">
                  <c:v>71.160296090000003</c:v>
                </c:pt>
                <c:pt idx="1379">
                  <c:v>89.918110080000005</c:v>
                </c:pt>
                <c:pt idx="1380">
                  <c:v>103.38145888</c:v>
                </c:pt>
                <c:pt idx="1381">
                  <c:v>116.30712497</c:v>
                </c:pt>
                <c:pt idx="1382">
                  <c:v>132.61962192999999</c:v>
                </c:pt>
                <c:pt idx="1383">
                  <c:v>145.18128367</c:v>
                </c:pt>
                <c:pt idx="1384">
                  <c:v>154.14300686000001</c:v>
                </c:pt>
                <c:pt idx="1385">
                  <c:v>162.99909701999999</c:v>
                </c:pt>
                <c:pt idx="1386">
                  <c:v>169.37621601000001</c:v>
                </c:pt>
                <c:pt idx="1387">
                  <c:v>169.57644414999999</c:v>
                </c:pt>
                <c:pt idx="1388">
                  <c:v>168.5843486</c:v>
                </c:pt>
                <c:pt idx="1389">
                  <c:v>170.17941514</c:v>
                </c:pt>
                <c:pt idx="1390">
                  <c:v>169.91468302000001</c:v>
                </c:pt>
                <c:pt idx="1391">
                  <c:v>169.56121039000001</c:v>
                </c:pt>
                <c:pt idx="1392">
                  <c:v>167.91822245</c:v>
                </c:pt>
                <c:pt idx="1393">
                  <c:v>169.83561365</c:v>
                </c:pt>
                <c:pt idx="1394">
                  <c:v>168.62876478999999</c:v>
                </c:pt>
                <c:pt idx="1395">
                  <c:v>169.7289523</c:v>
                </c:pt>
                <c:pt idx="1396">
                  <c:v>169.04751329999999</c:v>
                </c:pt>
                <c:pt idx="1397">
                  <c:v>169.24961983</c:v>
                </c:pt>
                <c:pt idx="1398">
                  <c:v>169.38900172000001</c:v>
                </c:pt>
                <c:pt idx="1399">
                  <c:v>167.6841589</c:v>
                </c:pt>
                <c:pt idx="1400">
                  <c:v>168.82900079000001</c:v>
                </c:pt>
                <c:pt idx="1401">
                  <c:v>168.59798376000001</c:v>
                </c:pt>
                <c:pt idx="1402">
                  <c:v>169.18453141000001</c:v>
                </c:pt>
                <c:pt idx="1403">
                  <c:v>169.21718272999999</c:v>
                </c:pt>
                <c:pt idx="1404">
                  <c:v>168.39448902000001</c:v>
                </c:pt>
                <c:pt idx="1405">
                  <c:v>169.18435005000001</c:v>
                </c:pt>
                <c:pt idx="1406">
                  <c:v>167.53113768</c:v>
                </c:pt>
                <c:pt idx="1407">
                  <c:v>167.91707400999999</c:v>
                </c:pt>
                <c:pt idx="1408">
                  <c:v>168.50423776</c:v>
                </c:pt>
                <c:pt idx="1409">
                  <c:v>167.04895474</c:v>
                </c:pt>
                <c:pt idx="1410">
                  <c:v>169.06360365</c:v>
                </c:pt>
                <c:pt idx="1411">
                  <c:v>168.53707004</c:v>
                </c:pt>
                <c:pt idx="1412">
                  <c:v>168.58236557000001</c:v>
                </c:pt>
                <c:pt idx="1413">
                  <c:v>169.13606529</c:v>
                </c:pt>
                <c:pt idx="1414">
                  <c:v>167.93134732999999</c:v>
                </c:pt>
                <c:pt idx="1415">
                  <c:v>166.41664356999999</c:v>
                </c:pt>
                <c:pt idx="1416">
                  <c:v>168.20795476999999</c:v>
                </c:pt>
                <c:pt idx="1417">
                  <c:v>168.41080969999999</c:v>
                </c:pt>
                <c:pt idx="1418">
                  <c:v>168.13459219999999</c:v>
                </c:pt>
                <c:pt idx="1419">
                  <c:v>167.45213731000001</c:v>
                </c:pt>
                <c:pt idx="1420">
                  <c:v>167.42510014999999</c:v>
                </c:pt>
                <c:pt idx="1421">
                  <c:v>168.21328052999999</c:v>
                </c:pt>
                <c:pt idx="1422">
                  <c:v>168.18023771</c:v>
                </c:pt>
                <c:pt idx="1423">
                  <c:v>167.84170839000001</c:v>
                </c:pt>
                <c:pt idx="1424">
                  <c:v>167.99568844999999</c:v>
                </c:pt>
                <c:pt idx="1425">
                  <c:v>167.31443741000001</c:v>
                </c:pt>
                <c:pt idx="1426">
                  <c:v>167.92983337000001</c:v>
                </c:pt>
                <c:pt idx="1427">
                  <c:v>167.04807256999999</c:v>
                </c:pt>
                <c:pt idx="1428">
                  <c:v>167.03826599000001</c:v>
                </c:pt>
                <c:pt idx="1429">
                  <c:v>166.23091926000001</c:v>
                </c:pt>
                <c:pt idx="1430">
                  <c:v>167.42307427</c:v>
                </c:pt>
                <c:pt idx="1431">
                  <c:v>166.22763103</c:v>
                </c:pt>
                <c:pt idx="1432">
                  <c:v>62.890466629999999</c:v>
                </c:pt>
                <c:pt idx="1433">
                  <c:v>12.115068519999999</c:v>
                </c:pt>
                <c:pt idx="1434">
                  <c:v>11.09333986</c:v>
                </c:pt>
                <c:pt idx="1435">
                  <c:v>11.543439559999999</c:v>
                </c:pt>
                <c:pt idx="1436">
                  <c:v>11.03108982</c:v>
                </c:pt>
                <c:pt idx="1437">
                  <c:v>10.44197243</c:v>
                </c:pt>
                <c:pt idx="1438">
                  <c:v>9.51595309</c:v>
                </c:pt>
                <c:pt idx="1439">
                  <c:v>10.303217679999999</c:v>
                </c:pt>
                <c:pt idx="1440">
                  <c:v>9.2004840300000001</c:v>
                </c:pt>
                <c:pt idx="1441">
                  <c:v>8.8815565900000006</c:v>
                </c:pt>
                <c:pt idx="1442">
                  <c:v>11.7298826</c:v>
                </c:pt>
                <c:pt idx="1443">
                  <c:v>4.0638644599999996</c:v>
                </c:pt>
                <c:pt idx="1444">
                  <c:v>8.2941008200000006</c:v>
                </c:pt>
                <c:pt idx="1445">
                  <c:v>7.7203389500000004</c:v>
                </c:pt>
                <c:pt idx="1446">
                  <c:v>8.4342985299999995</c:v>
                </c:pt>
                <c:pt idx="1447">
                  <c:v>8.4139178599999997</c:v>
                </c:pt>
                <c:pt idx="1448">
                  <c:v>9.2684525799999999</c:v>
                </c:pt>
                <c:pt idx="1449">
                  <c:v>8.5678267899999998</c:v>
                </c:pt>
                <c:pt idx="1450">
                  <c:v>8.6224650900000004</c:v>
                </c:pt>
                <c:pt idx="1451">
                  <c:v>9.1014973500000007</c:v>
                </c:pt>
                <c:pt idx="1452">
                  <c:v>8.8666006399999997</c:v>
                </c:pt>
                <c:pt idx="1453">
                  <c:v>12.90854362</c:v>
                </c:pt>
                <c:pt idx="1454">
                  <c:v>16.202000730000002</c:v>
                </c:pt>
                <c:pt idx="1455">
                  <c:v>20.921711380000001</c:v>
                </c:pt>
                <c:pt idx="1456">
                  <c:v>25.60773614</c:v>
                </c:pt>
                <c:pt idx="1457">
                  <c:v>36.2104024</c:v>
                </c:pt>
                <c:pt idx="1458">
                  <c:v>42.09372578</c:v>
                </c:pt>
                <c:pt idx="1459">
                  <c:v>50.540124839999997</c:v>
                </c:pt>
                <c:pt idx="1460">
                  <c:v>60.183823879999998</c:v>
                </c:pt>
                <c:pt idx="1461">
                  <c:v>68.591081110000005</c:v>
                </c:pt>
                <c:pt idx="1462">
                  <c:v>78.138086000000001</c:v>
                </c:pt>
                <c:pt idx="1463">
                  <c:v>87.31139331</c:v>
                </c:pt>
                <c:pt idx="1464">
                  <c:v>95.778957809999994</c:v>
                </c:pt>
                <c:pt idx="1465">
                  <c:v>106.31769351</c:v>
                </c:pt>
                <c:pt idx="1466">
                  <c:v>113.65336225999999</c:v>
                </c:pt>
                <c:pt idx="1467">
                  <c:v>124.95485533999999</c:v>
                </c:pt>
                <c:pt idx="1468">
                  <c:v>133.51031931</c:v>
                </c:pt>
                <c:pt idx="1469">
                  <c:v>142.88954514</c:v>
                </c:pt>
                <c:pt idx="1470">
                  <c:v>153.77039593000001</c:v>
                </c:pt>
                <c:pt idx="1471">
                  <c:v>165.93441168999999</c:v>
                </c:pt>
                <c:pt idx="1472">
                  <c:v>176.95601002000001</c:v>
                </c:pt>
                <c:pt idx="1473">
                  <c:v>187.6654843</c:v>
                </c:pt>
                <c:pt idx="1474">
                  <c:v>201.65562618000001</c:v>
                </c:pt>
                <c:pt idx="1475">
                  <c:v>208.31000265</c:v>
                </c:pt>
                <c:pt idx="1476">
                  <c:v>218.54070856000001</c:v>
                </c:pt>
                <c:pt idx="1477">
                  <c:v>224.74638218000001</c:v>
                </c:pt>
                <c:pt idx="1478">
                  <c:v>235.19319806999999</c:v>
                </c:pt>
                <c:pt idx="1479">
                  <c:v>242.65381518999999</c:v>
                </c:pt>
                <c:pt idx="1480">
                  <c:v>249.12196354</c:v>
                </c:pt>
                <c:pt idx="1481">
                  <c:v>259.18192088000001</c:v>
                </c:pt>
                <c:pt idx="1482">
                  <c:v>265.83651629000002</c:v>
                </c:pt>
                <c:pt idx="1483">
                  <c:v>275.27699933999997</c:v>
                </c:pt>
                <c:pt idx="1484">
                  <c:v>284.99598818999999</c:v>
                </c:pt>
                <c:pt idx="1485">
                  <c:v>290.58344054999998</c:v>
                </c:pt>
                <c:pt idx="1486">
                  <c:v>298.55281919999999</c:v>
                </c:pt>
                <c:pt idx="1487">
                  <c:v>307.11245828</c:v>
                </c:pt>
                <c:pt idx="1488">
                  <c:v>314.40246783999999</c:v>
                </c:pt>
                <c:pt idx="1489">
                  <c:v>320.34430280999999</c:v>
                </c:pt>
                <c:pt idx="1490">
                  <c:v>325.82401913000001</c:v>
                </c:pt>
                <c:pt idx="1491">
                  <c:v>333.70238324000002</c:v>
                </c:pt>
                <c:pt idx="1492">
                  <c:v>335.52799928000002</c:v>
                </c:pt>
                <c:pt idx="1493">
                  <c:v>334.12047661000003</c:v>
                </c:pt>
                <c:pt idx="1494">
                  <c:v>334.78546684000003</c:v>
                </c:pt>
                <c:pt idx="1495">
                  <c:v>336.31848149000001</c:v>
                </c:pt>
                <c:pt idx="1496">
                  <c:v>334.83302434000001</c:v>
                </c:pt>
                <c:pt idx="1497">
                  <c:v>335.45413424999998</c:v>
                </c:pt>
                <c:pt idx="1498">
                  <c:v>334.77167343999997</c:v>
                </c:pt>
                <c:pt idx="1499">
                  <c:v>336.81527971000003</c:v>
                </c:pt>
                <c:pt idx="1500">
                  <c:v>335.83931572</c:v>
                </c:pt>
                <c:pt idx="1501">
                  <c:v>335.83988828000003</c:v>
                </c:pt>
                <c:pt idx="1502">
                  <c:v>336.72110083000001</c:v>
                </c:pt>
                <c:pt idx="1503">
                  <c:v>335.36020189999999</c:v>
                </c:pt>
                <c:pt idx="1504">
                  <c:v>335.56192513000002</c:v>
                </c:pt>
                <c:pt idx="1505">
                  <c:v>335.84056686999998</c:v>
                </c:pt>
                <c:pt idx="1506">
                  <c:v>334.01291708000002</c:v>
                </c:pt>
                <c:pt idx="1507">
                  <c:v>336.04086252000002</c:v>
                </c:pt>
                <c:pt idx="1508">
                  <c:v>334.58236999000002</c:v>
                </c:pt>
                <c:pt idx="1509">
                  <c:v>335.11020252999998</c:v>
                </c:pt>
                <c:pt idx="1510">
                  <c:v>336.62636090000001</c:v>
                </c:pt>
                <c:pt idx="1511">
                  <c:v>336.45652317000003</c:v>
                </c:pt>
                <c:pt idx="1512">
                  <c:v>335.83738192999999</c:v>
                </c:pt>
                <c:pt idx="1513">
                  <c:v>334.75284028999999</c:v>
                </c:pt>
                <c:pt idx="1514">
                  <c:v>335.51226528000001</c:v>
                </c:pt>
                <c:pt idx="1515">
                  <c:v>335.54324022999998</c:v>
                </c:pt>
                <c:pt idx="1516">
                  <c:v>335.92865255999999</c:v>
                </c:pt>
                <c:pt idx="1517">
                  <c:v>334.87612415000001</c:v>
                </c:pt>
                <c:pt idx="1518">
                  <c:v>336.19249752000002</c:v>
                </c:pt>
                <c:pt idx="1519">
                  <c:v>336.28596490000001</c:v>
                </c:pt>
                <c:pt idx="1520">
                  <c:v>335.24927115000003</c:v>
                </c:pt>
                <c:pt idx="1521">
                  <c:v>335.06286153000002</c:v>
                </c:pt>
                <c:pt idx="1522">
                  <c:v>334.75347116</c:v>
                </c:pt>
                <c:pt idx="1523">
                  <c:v>334.81573574999999</c:v>
                </c:pt>
                <c:pt idx="1524">
                  <c:v>335.54244835999998</c:v>
                </c:pt>
                <c:pt idx="1525">
                  <c:v>335.90012078000001</c:v>
                </c:pt>
                <c:pt idx="1526">
                  <c:v>335.28041789999997</c:v>
                </c:pt>
                <c:pt idx="1527">
                  <c:v>334.58301144000001</c:v>
                </c:pt>
                <c:pt idx="1528">
                  <c:v>334.94072742999998</c:v>
                </c:pt>
                <c:pt idx="1529">
                  <c:v>334.70935581999998</c:v>
                </c:pt>
                <c:pt idx="1530">
                  <c:v>334.16659421000003</c:v>
                </c:pt>
                <c:pt idx="1531">
                  <c:v>334.83243513000002</c:v>
                </c:pt>
                <c:pt idx="1532">
                  <c:v>334.13503011</c:v>
                </c:pt>
                <c:pt idx="1533">
                  <c:v>334.02798439999998</c:v>
                </c:pt>
                <c:pt idx="1534">
                  <c:v>336.96891684000002</c:v>
                </c:pt>
                <c:pt idx="1535">
                  <c:v>336.31756841999999</c:v>
                </c:pt>
                <c:pt idx="1536">
                  <c:v>335.21962468999999</c:v>
                </c:pt>
                <c:pt idx="1537">
                  <c:v>335.20242955999998</c:v>
                </c:pt>
                <c:pt idx="1538">
                  <c:v>333.87156074000001</c:v>
                </c:pt>
                <c:pt idx="1539">
                  <c:v>335.04715048999998</c:v>
                </c:pt>
                <c:pt idx="1540">
                  <c:v>337.12273181</c:v>
                </c:pt>
                <c:pt idx="1541">
                  <c:v>334.49146263</c:v>
                </c:pt>
                <c:pt idx="1542">
                  <c:v>333.15956345000001</c:v>
                </c:pt>
                <c:pt idx="1543">
                  <c:v>335.37281803000002</c:v>
                </c:pt>
                <c:pt idx="1544">
                  <c:v>334.90778366000001</c:v>
                </c:pt>
                <c:pt idx="1545">
                  <c:v>335.51176212000001</c:v>
                </c:pt>
                <c:pt idx="1546">
                  <c:v>336.19428428999998</c:v>
                </c:pt>
                <c:pt idx="1547">
                  <c:v>334.73776786000002</c:v>
                </c:pt>
                <c:pt idx="1548">
                  <c:v>334.92454676</c:v>
                </c:pt>
                <c:pt idx="1549">
                  <c:v>334.18065486</c:v>
                </c:pt>
                <c:pt idx="1550">
                  <c:v>335.91717525000001</c:v>
                </c:pt>
                <c:pt idx="1551">
                  <c:v>334.05780658999998</c:v>
                </c:pt>
                <c:pt idx="1552">
                  <c:v>335.12601360999997</c:v>
                </c:pt>
                <c:pt idx="1553">
                  <c:v>335.24815828999999</c:v>
                </c:pt>
                <c:pt idx="1554">
                  <c:v>336.17787422999999</c:v>
                </c:pt>
                <c:pt idx="1555">
                  <c:v>335.51014570000001</c:v>
                </c:pt>
                <c:pt idx="1556">
                  <c:v>334.95475622999999</c:v>
                </c:pt>
                <c:pt idx="1557">
                  <c:v>333.85607148999998</c:v>
                </c:pt>
                <c:pt idx="1558">
                  <c:v>334.24271800000002</c:v>
                </c:pt>
                <c:pt idx="1559">
                  <c:v>334.73747345999999</c:v>
                </c:pt>
                <c:pt idx="1560">
                  <c:v>334.21211736999999</c:v>
                </c:pt>
                <c:pt idx="1561">
                  <c:v>333.90291848999999</c:v>
                </c:pt>
                <c:pt idx="1562">
                  <c:v>335.62150387000003</c:v>
                </c:pt>
                <c:pt idx="1563">
                  <c:v>335.99200278000001</c:v>
                </c:pt>
                <c:pt idx="1564">
                  <c:v>334.66100731</c:v>
                </c:pt>
                <c:pt idx="1565">
                  <c:v>334.58239519</c:v>
                </c:pt>
                <c:pt idx="1566">
                  <c:v>335.15691889999999</c:v>
                </c:pt>
                <c:pt idx="1567">
                  <c:v>333.37682599999999</c:v>
                </c:pt>
                <c:pt idx="1568">
                  <c:v>335.18696483000002</c:v>
                </c:pt>
                <c:pt idx="1569">
                  <c:v>335.23347670999999</c:v>
                </c:pt>
                <c:pt idx="1570">
                  <c:v>332.18573712</c:v>
                </c:pt>
                <c:pt idx="1571">
                  <c:v>334.78561257000001</c:v>
                </c:pt>
                <c:pt idx="1572">
                  <c:v>334.90752814000001</c:v>
                </c:pt>
                <c:pt idx="1573">
                  <c:v>334.87677740999999</c:v>
                </c:pt>
                <c:pt idx="1574">
                  <c:v>334.61437133999999</c:v>
                </c:pt>
                <c:pt idx="1575">
                  <c:v>334.05844736</c:v>
                </c:pt>
                <c:pt idx="1576">
                  <c:v>334.95612777999997</c:v>
                </c:pt>
                <c:pt idx="1577">
                  <c:v>334.86151391999999</c:v>
                </c:pt>
                <c:pt idx="1578">
                  <c:v>335.21861913999999</c:v>
                </c:pt>
                <c:pt idx="1579">
                  <c:v>334.42873220000001</c:v>
                </c:pt>
                <c:pt idx="1580">
                  <c:v>335.69734992999997</c:v>
                </c:pt>
                <c:pt idx="1581">
                  <c:v>334.11910512999998</c:v>
                </c:pt>
                <c:pt idx="1582">
                  <c:v>335.12596187000003</c:v>
                </c:pt>
                <c:pt idx="1583">
                  <c:v>334.78483792999998</c:v>
                </c:pt>
                <c:pt idx="1584">
                  <c:v>335.09506930999999</c:v>
                </c:pt>
                <c:pt idx="1585">
                  <c:v>335.52742719999998</c:v>
                </c:pt>
                <c:pt idx="1586">
                  <c:v>333.82632464</c:v>
                </c:pt>
                <c:pt idx="1587">
                  <c:v>334.28984000000003</c:v>
                </c:pt>
                <c:pt idx="1588">
                  <c:v>333.70227526000002</c:v>
                </c:pt>
                <c:pt idx="1589">
                  <c:v>333.22231593999999</c:v>
                </c:pt>
                <c:pt idx="1590">
                  <c:v>334.80117730000001</c:v>
                </c:pt>
                <c:pt idx="1591">
                  <c:v>334.66245418</c:v>
                </c:pt>
                <c:pt idx="1592">
                  <c:v>334.73864838999998</c:v>
                </c:pt>
                <c:pt idx="1593">
                  <c:v>333.85752687000002</c:v>
                </c:pt>
                <c:pt idx="1594">
                  <c:v>333.99565074999998</c:v>
                </c:pt>
                <c:pt idx="1595">
                  <c:v>335.43588219999998</c:v>
                </c:pt>
                <c:pt idx="1596">
                  <c:v>335.38878133999998</c:v>
                </c:pt>
                <c:pt idx="1597">
                  <c:v>335.09530008000002</c:v>
                </c:pt>
                <c:pt idx="1598">
                  <c:v>335.21856517999998</c:v>
                </c:pt>
                <c:pt idx="1599">
                  <c:v>334.15113756</c:v>
                </c:pt>
                <c:pt idx="1600">
                  <c:v>333.54771269000003</c:v>
                </c:pt>
                <c:pt idx="1601">
                  <c:v>333.28399452000002</c:v>
                </c:pt>
                <c:pt idx="1602">
                  <c:v>334.49270545000002</c:v>
                </c:pt>
                <c:pt idx="1603">
                  <c:v>335.40517032000002</c:v>
                </c:pt>
                <c:pt idx="1604">
                  <c:v>333.39227467000001</c:v>
                </c:pt>
                <c:pt idx="1605">
                  <c:v>333.80912912000002</c:v>
                </c:pt>
                <c:pt idx="1606">
                  <c:v>334.61543952</c:v>
                </c:pt>
                <c:pt idx="1607">
                  <c:v>334.25932465</c:v>
                </c:pt>
                <c:pt idx="1608">
                  <c:v>334.41436126000002</c:v>
                </c:pt>
                <c:pt idx="1609">
                  <c:v>335.25068451999999</c:v>
                </c:pt>
                <c:pt idx="1610">
                  <c:v>334.18197586999997</c:v>
                </c:pt>
                <c:pt idx="1611">
                  <c:v>334.75454188999998</c:v>
                </c:pt>
                <c:pt idx="1612">
                  <c:v>333.23696875000002</c:v>
                </c:pt>
                <c:pt idx="1613">
                  <c:v>335.68418823000002</c:v>
                </c:pt>
                <c:pt idx="1614">
                  <c:v>334.94018633000002</c:v>
                </c:pt>
                <c:pt idx="1615">
                  <c:v>334.78572764</c:v>
                </c:pt>
                <c:pt idx="1616">
                  <c:v>334.04398548</c:v>
                </c:pt>
                <c:pt idx="1617">
                  <c:v>335.37418088999999</c:v>
                </c:pt>
                <c:pt idx="1618">
                  <c:v>332.75792210999998</c:v>
                </c:pt>
                <c:pt idx="1619">
                  <c:v>334.16716701000001</c:v>
                </c:pt>
                <c:pt idx="1620">
                  <c:v>333.05063890000002</c:v>
                </c:pt>
                <c:pt idx="1621">
                  <c:v>336.00735244999998</c:v>
                </c:pt>
                <c:pt idx="1622">
                  <c:v>334.72278820000002</c:v>
                </c:pt>
                <c:pt idx="1623">
                  <c:v>334.67789168000002</c:v>
                </c:pt>
                <c:pt idx="1624">
                  <c:v>335.00307111000001</c:v>
                </c:pt>
                <c:pt idx="1625">
                  <c:v>332.72520208999998</c:v>
                </c:pt>
                <c:pt idx="1626">
                  <c:v>206.55877760999999</c:v>
                </c:pt>
                <c:pt idx="1627">
                  <c:v>73.070752170000006</c:v>
                </c:pt>
                <c:pt idx="1628">
                  <c:v>4.8527305399999996</c:v>
                </c:pt>
                <c:pt idx="1629">
                  <c:v>-16.032194</c:v>
                </c:pt>
                <c:pt idx="1630">
                  <c:v>-17.5435819</c:v>
                </c:pt>
                <c:pt idx="1631">
                  <c:v>-15.105987499999999</c:v>
                </c:pt>
                <c:pt idx="1632">
                  <c:v>-16.79134711</c:v>
                </c:pt>
                <c:pt idx="1633">
                  <c:v>-16.61862322</c:v>
                </c:pt>
                <c:pt idx="1634">
                  <c:v>-16.72841099</c:v>
                </c:pt>
                <c:pt idx="1635">
                  <c:v>-17.095716620000001</c:v>
                </c:pt>
                <c:pt idx="1636">
                  <c:v>-17.084543230000001</c:v>
                </c:pt>
                <c:pt idx="1637">
                  <c:v>-16.04885986</c:v>
                </c:pt>
                <c:pt idx="1638">
                  <c:v>-17.37654968</c:v>
                </c:pt>
                <c:pt idx="1639">
                  <c:v>-15.489988930000001</c:v>
                </c:pt>
                <c:pt idx="1640">
                  <c:v>-15.553998780000001</c:v>
                </c:pt>
                <c:pt idx="1641">
                  <c:v>-16.810212740000001</c:v>
                </c:pt>
                <c:pt idx="1642">
                  <c:v>-16.48268496</c:v>
                </c:pt>
                <c:pt idx="1643">
                  <c:v>-16.94786028</c:v>
                </c:pt>
                <c:pt idx="1644">
                  <c:v>-16.630183250000002</c:v>
                </c:pt>
                <c:pt idx="1645">
                  <c:v>-17.0145017</c:v>
                </c:pt>
                <c:pt idx="1646">
                  <c:v>-17.435231259999998</c:v>
                </c:pt>
                <c:pt idx="1647">
                  <c:v>-17.822700560000001</c:v>
                </c:pt>
                <c:pt idx="1648">
                  <c:v>-16.149763419999999</c:v>
                </c:pt>
                <c:pt idx="1649">
                  <c:v>-16.87741218</c:v>
                </c:pt>
                <c:pt idx="1650">
                  <c:v>-17.2293567</c:v>
                </c:pt>
                <c:pt idx="1651">
                  <c:v>-15.90552549</c:v>
                </c:pt>
                <c:pt idx="1652">
                  <c:v>-16.726846470000002</c:v>
                </c:pt>
                <c:pt idx="1653">
                  <c:v>-17.532052669999999</c:v>
                </c:pt>
                <c:pt idx="1654">
                  <c:v>-15.565372460000001</c:v>
                </c:pt>
                <c:pt idx="1655">
                  <c:v>-14.120879260000001</c:v>
                </c:pt>
                <c:pt idx="1656">
                  <c:v>-8.8379582699999997</c:v>
                </c:pt>
                <c:pt idx="1657">
                  <c:v>-6.70752332</c:v>
                </c:pt>
                <c:pt idx="1658">
                  <c:v>-2.7138111999999999</c:v>
                </c:pt>
                <c:pt idx="1659">
                  <c:v>5.3952365699999998</c:v>
                </c:pt>
                <c:pt idx="1660">
                  <c:v>13.25360285</c:v>
                </c:pt>
                <c:pt idx="1661">
                  <c:v>17.263768299999999</c:v>
                </c:pt>
                <c:pt idx="1662">
                  <c:v>23.20682025</c:v>
                </c:pt>
                <c:pt idx="1663">
                  <c:v>32.456083159999999</c:v>
                </c:pt>
                <c:pt idx="1664">
                  <c:v>43.13489173</c:v>
                </c:pt>
                <c:pt idx="1665">
                  <c:v>50.737642080000001</c:v>
                </c:pt>
                <c:pt idx="1666">
                  <c:v>59.142761710000002</c:v>
                </c:pt>
                <c:pt idx="1667">
                  <c:v>68.687569940000003</c:v>
                </c:pt>
                <c:pt idx="1668">
                  <c:v>78.895782609999998</c:v>
                </c:pt>
                <c:pt idx="1669">
                  <c:v>90.3165865</c:v>
                </c:pt>
                <c:pt idx="1670">
                  <c:v>97.188245379999998</c:v>
                </c:pt>
                <c:pt idx="1671">
                  <c:v>104.56892458</c:v>
                </c:pt>
                <c:pt idx="1672">
                  <c:v>114.85837889</c:v>
                </c:pt>
                <c:pt idx="1673">
                  <c:v>125.9884191</c:v>
                </c:pt>
                <c:pt idx="1674">
                  <c:v>135.9856254</c:v>
                </c:pt>
                <c:pt idx="1675">
                  <c:v>144.29593783000001</c:v>
                </c:pt>
                <c:pt idx="1676">
                  <c:v>152.14406036</c:v>
                </c:pt>
                <c:pt idx="1677">
                  <c:v>160.88578387999999</c:v>
                </c:pt>
                <c:pt idx="1678">
                  <c:v>173.35925061</c:v>
                </c:pt>
                <c:pt idx="1679">
                  <c:v>182.95641559000001</c:v>
                </c:pt>
                <c:pt idx="1680">
                  <c:v>192.64293520000001</c:v>
                </c:pt>
                <c:pt idx="1681">
                  <c:v>198.27832562</c:v>
                </c:pt>
                <c:pt idx="1682">
                  <c:v>206.94631977</c:v>
                </c:pt>
                <c:pt idx="1683">
                  <c:v>215.72055707000001</c:v>
                </c:pt>
                <c:pt idx="1684">
                  <c:v>226.92814318999999</c:v>
                </c:pt>
                <c:pt idx="1685">
                  <c:v>237.80753594999999</c:v>
                </c:pt>
                <c:pt idx="1686">
                  <c:v>246.42957018999999</c:v>
                </c:pt>
                <c:pt idx="1687">
                  <c:v>254.36674432999999</c:v>
                </c:pt>
                <c:pt idx="1688">
                  <c:v>262.12075277999998</c:v>
                </c:pt>
                <c:pt idx="1689">
                  <c:v>270.60194561999998</c:v>
                </c:pt>
                <c:pt idx="1690">
                  <c:v>280.70959883</c:v>
                </c:pt>
                <c:pt idx="1691">
                  <c:v>289.7781837</c:v>
                </c:pt>
                <c:pt idx="1692">
                  <c:v>298.61592302999998</c:v>
                </c:pt>
                <c:pt idx="1693">
                  <c:v>308.21101893000002</c:v>
                </c:pt>
                <c:pt idx="1694">
                  <c:v>316.47504149000002</c:v>
                </c:pt>
                <c:pt idx="1695">
                  <c:v>324.88024654999998</c:v>
                </c:pt>
                <c:pt idx="1696">
                  <c:v>331.25680675000001</c:v>
                </c:pt>
                <c:pt idx="1697">
                  <c:v>338.96427469000002</c:v>
                </c:pt>
                <c:pt idx="1698">
                  <c:v>338.32881627</c:v>
                </c:pt>
                <c:pt idx="1699">
                  <c:v>337.61859263999997</c:v>
                </c:pt>
                <c:pt idx="1700">
                  <c:v>338.18930698999998</c:v>
                </c:pt>
                <c:pt idx="1701">
                  <c:v>337.52338467999999</c:v>
                </c:pt>
                <c:pt idx="1702">
                  <c:v>338.49923023000002</c:v>
                </c:pt>
                <c:pt idx="1703">
                  <c:v>338.35924183999998</c:v>
                </c:pt>
                <c:pt idx="1704">
                  <c:v>337.97316124000002</c:v>
                </c:pt>
                <c:pt idx="1705">
                  <c:v>337.19941669999997</c:v>
                </c:pt>
                <c:pt idx="1706">
                  <c:v>338.05209536000001</c:v>
                </c:pt>
                <c:pt idx="1707">
                  <c:v>337.72637746999999</c:v>
                </c:pt>
                <c:pt idx="1708">
                  <c:v>337.49602039000001</c:v>
                </c:pt>
                <c:pt idx="1709">
                  <c:v>337.71106871000001</c:v>
                </c:pt>
                <c:pt idx="1710">
                  <c:v>337.53922252000001</c:v>
                </c:pt>
                <c:pt idx="1711">
                  <c:v>338.19158577000002</c:v>
                </c:pt>
                <c:pt idx="1712">
                  <c:v>338.17562184000002</c:v>
                </c:pt>
                <c:pt idx="1713">
                  <c:v>339.87912631</c:v>
                </c:pt>
                <c:pt idx="1714">
                  <c:v>338.93463892</c:v>
                </c:pt>
                <c:pt idx="1715">
                  <c:v>337.88228729000002</c:v>
                </c:pt>
                <c:pt idx="1716">
                  <c:v>338.84136503000002</c:v>
                </c:pt>
                <c:pt idx="1717">
                  <c:v>337.29368454000002</c:v>
                </c:pt>
                <c:pt idx="1718">
                  <c:v>337.58845874000002</c:v>
                </c:pt>
                <c:pt idx="1719">
                  <c:v>337.24686722000001</c:v>
                </c:pt>
                <c:pt idx="1720">
                  <c:v>338.0680132</c:v>
                </c:pt>
                <c:pt idx="1721">
                  <c:v>336.78279601999998</c:v>
                </c:pt>
                <c:pt idx="1722">
                  <c:v>337.99006551000002</c:v>
                </c:pt>
                <c:pt idx="1723">
                  <c:v>339.18342283999999</c:v>
                </c:pt>
                <c:pt idx="1724">
                  <c:v>338.51713674000001</c:v>
                </c:pt>
                <c:pt idx="1725">
                  <c:v>337.58782644000001</c:v>
                </c:pt>
                <c:pt idx="1726">
                  <c:v>338.53352305999999</c:v>
                </c:pt>
                <c:pt idx="1727">
                  <c:v>338.51800236999998</c:v>
                </c:pt>
                <c:pt idx="1728">
                  <c:v>338.19124844999999</c:v>
                </c:pt>
                <c:pt idx="1729">
                  <c:v>337.58841111999999</c:v>
                </c:pt>
                <c:pt idx="1730">
                  <c:v>339.39914658999999</c:v>
                </c:pt>
                <c:pt idx="1731">
                  <c:v>336.93766592999998</c:v>
                </c:pt>
                <c:pt idx="1732">
                  <c:v>336.02434045000001</c:v>
                </c:pt>
                <c:pt idx="1733">
                  <c:v>337.55671174999998</c:v>
                </c:pt>
                <c:pt idx="1734">
                  <c:v>337.89803625000002</c:v>
                </c:pt>
                <c:pt idx="1735">
                  <c:v>337.55719534000002</c:v>
                </c:pt>
                <c:pt idx="1736">
                  <c:v>337.54121839999999</c:v>
                </c:pt>
                <c:pt idx="1737">
                  <c:v>337.95875115000001</c:v>
                </c:pt>
                <c:pt idx="1738">
                  <c:v>338.33020248999998</c:v>
                </c:pt>
                <c:pt idx="1739">
                  <c:v>338.28355761</c:v>
                </c:pt>
                <c:pt idx="1740">
                  <c:v>337.71130728000003</c:v>
                </c:pt>
                <c:pt idx="1741">
                  <c:v>337.26340773999999</c:v>
                </c:pt>
                <c:pt idx="1742">
                  <c:v>243.82550714000001</c:v>
                </c:pt>
                <c:pt idx="1743">
                  <c:v>133.39841279000001</c:v>
                </c:pt>
                <c:pt idx="1744">
                  <c:v>74.270918890000004</c:v>
                </c:pt>
                <c:pt idx="1745">
                  <c:v>67.928670190000005</c:v>
                </c:pt>
                <c:pt idx="1746">
                  <c:v>66.657818000000006</c:v>
                </c:pt>
                <c:pt idx="1747">
                  <c:v>66.962549010000004</c:v>
                </c:pt>
                <c:pt idx="1748">
                  <c:v>66.530266190000006</c:v>
                </c:pt>
                <c:pt idx="1749">
                  <c:v>66.067324339999999</c:v>
                </c:pt>
                <c:pt idx="1750">
                  <c:v>65.619054219999995</c:v>
                </c:pt>
                <c:pt idx="1751">
                  <c:v>67.909543690000007</c:v>
                </c:pt>
                <c:pt idx="1752">
                  <c:v>67.462360239999995</c:v>
                </c:pt>
                <c:pt idx="1753">
                  <c:v>67.492438890000003</c:v>
                </c:pt>
                <c:pt idx="1754">
                  <c:v>66.381059879999995</c:v>
                </c:pt>
                <c:pt idx="1755">
                  <c:v>66.426440889999995</c:v>
                </c:pt>
                <c:pt idx="1756">
                  <c:v>66.706427910000002</c:v>
                </c:pt>
                <c:pt idx="1757">
                  <c:v>67.183614300000002</c:v>
                </c:pt>
                <c:pt idx="1758">
                  <c:v>67.131294299999993</c:v>
                </c:pt>
                <c:pt idx="1759">
                  <c:v>65.573430029999997</c:v>
                </c:pt>
                <c:pt idx="1760">
                  <c:v>66.875734100000003</c:v>
                </c:pt>
                <c:pt idx="1761">
                  <c:v>68.423474529999993</c:v>
                </c:pt>
                <c:pt idx="1762">
                  <c:v>65.373808990000001</c:v>
                </c:pt>
                <c:pt idx="1763">
                  <c:v>66.205838900000003</c:v>
                </c:pt>
                <c:pt idx="1764">
                  <c:v>66.995062009999998</c:v>
                </c:pt>
                <c:pt idx="1765">
                  <c:v>65.636625230000007</c:v>
                </c:pt>
                <c:pt idx="1766">
                  <c:v>66.349449100000001</c:v>
                </c:pt>
                <c:pt idx="1767">
                  <c:v>66.831790089999998</c:v>
                </c:pt>
                <c:pt idx="1768">
                  <c:v>66.662680170000002</c:v>
                </c:pt>
                <c:pt idx="1769">
                  <c:v>67.326248179999993</c:v>
                </c:pt>
                <c:pt idx="1770">
                  <c:v>65.776287600000003</c:v>
                </c:pt>
                <c:pt idx="1771">
                  <c:v>66.553957920000002</c:v>
                </c:pt>
                <c:pt idx="1772">
                  <c:v>66.87859718</c:v>
                </c:pt>
                <c:pt idx="1773">
                  <c:v>66.848838029999996</c:v>
                </c:pt>
                <c:pt idx="1774">
                  <c:v>64.663422620000006</c:v>
                </c:pt>
                <c:pt idx="1775">
                  <c:v>66.985004250000003</c:v>
                </c:pt>
                <c:pt idx="1776">
                  <c:v>65.933589699999999</c:v>
                </c:pt>
                <c:pt idx="1777">
                  <c:v>67.183615619999998</c:v>
                </c:pt>
                <c:pt idx="1778">
                  <c:v>66.630557839999994</c:v>
                </c:pt>
                <c:pt idx="1779">
                  <c:v>65.435275529999998</c:v>
                </c:pt>
                <c:pt idx="1780">
                  <c:v>66.367172650000001</c:v>
                </c:pt>
                <c:pt idx="1781">
                  <c:v>66.798700580000002</c:v>
                </c:pt>
                <c:pt idx="1782">
                  <c:v>64.915267600000007</c:v>
                </c:pt>
                <c:pt idx="1783">
                  <c:v>65.546189060000003</c:v>
                </c:pt>
                <c:pt idx="1784">
                  <c:v>64.728911019999998</c:v>
                </c:pt>
                <c:pt idx="1785">
                  <c:v>66.26258498</c:v>
                </c:pt>
                <c:pt idx="1786">
                  <c:v>65.041453180000005</c:v>
                </c:pt>
                <c:pt idx="1787">
                  <c:v>66.692872199999996</c:v>
                </c:pt>
                <c:pt idx="1788">
                  <c:v>67.680586030000001</c:v>
                </c:pt>
                <c:pt idx="1789">
                  <c:v>65.916929370000005</c:v>
                </c:pt>
                <c:pt idx="1790">
                  <c:v>66.228235769999998</c:v>
                </c:pt>
                <c:pt idx="1791">
                  <c:v>65.980025889999993</c:v>
                </c:pt>
                <c:pt idx="1792">
                  <c:v>66.594629769999997</c:v>
                </c:pt>
                <c:pt idx="1793">
                  <c:v>68.201945550000005</c:v>
                </c:pt>
                <c:pt idx="1794">
                  <c:v>65.655450939999994</c:v>
                </c:pt>
                <c:pt idx="1795">
                  <c:v>65.293389649999995</c:v>
                </c:pt>
                <c:pt idx="1796">
                  <c:v>66.508380389999999</c:v>
                </c:pt>
                <c:pt idx="1797">
                  <c:v>66.230709149999996</c:v>
                </c:pt>
                <c:pt idx="1798">
                  <c:v>66.689750090000004</c:v>
                </c:pt>
                <c:pt idx="1799">
                  <c:v>66.522929199999993</c:v>
                </c:pt>
                <c:pt idx="1800">
                  <c:v>66.349937499999996</c:v>
                </c:pt>
                <c:pt idx="1801">
                  <c:v>66.522244819999997</c:v>
                </c:pt>
                <c:pt idx="1802">
                  <c:v>66.522488390000007</c:v>
                </c:pt>
                <c:pt idx="1803">
                  <c:v>66.552124340000006</c:v>
                </c:pt>
                <c:pt idx="1804">
                  <c:v>66.191468029999996</c:v>
                </c:pt>
                <c:pt idx="1805">
                  <c:v>65.570178100000007</c:v>
                </c:pt>
                <c:pt idx="1806">
                  <c:v>65.759319989999995</c:v>
                </c:pt>
                <c:pt idx="1807">
                  <c:v>67.821160239999998</c:v>
                </c:pt>
                <c:pt idx="1808">
                  <c:v>65.606396860000004</c:v>
                </c:pt>
                <c:pt idx="1809">
                  <c:v>65.724271740000006</c:v>
                </c:pt>
                <c:pt idx="1810">
                  <c:v>67.620190570000005</c:v>
                </c:pt>
                <c:pt idx="1811">
                  <c:v>66.074144630000006</c:v>
                </c:pt>
                <c:pt idx="1812">
                  <c:v>66.535668259999994</c:v>
                </c:pt>
                <c:pt idx="1813">
                  <c:v>67.04672601</c:v>
                </c:pt>
                <c:pt idx="1814">
                  <c:v>65.247243900000001</c:v>
                </c:pt>
                <c:pt idx="1815">
                  <c:v>66.552212580000003</c:v>
                </c:pt>
                <c:pt idx="1816">
                  <c:v>65.898693929999993</c:v>
                </c:pt>
                <c:pt idx="1817">
                  <c:v>66.53654057</c:v>
                </c:pt>
                <c:pt idx="1818">
                  <c:v>66.523049659999998</c:v>
                </c:pt>
                <c:pt idx="1819">
                  <c:v>66.692453779999994</c:v>
                </c:pt>
                <c:pt idx="1820">
                  <c:v>65.41974725</c:v>
                </c:pt>
                <c:pt idx="1821">
                  <c:v>66.274024330000003</c:v>
                </c:pt>
                <c:pt idx="1822">
                  <c:v>65.425082410000002</c:v>
                </c:pt>
                <c:pt idx="1823">
                  <c:v>66.556704699999997</c:v>
                </c:pt>
                <c:pt idx="1824">
                  <c:v>66.534792429999996</c:v>
                </c:pt>
                <c:pt idx="1825">
                  <c:v>66.693630999999996</c:v>
                </c:pt>
                <c:pt idx="1826">
                  <c:v>65.760597860000004</c:v>
                </c:pt>
                <c:pt idx="1827">
                  <c:v>66.506785170000001</c:v>
                </c:pt>
                <c:pt idx="1828">
                  <c:v>66.427293759999998</c:v>
                </c:pt>
                <c:pt idx="1829">
                  <c:v>65.014823789999994</c:v>
                </c:pt>
                <c:pt idx="1830">
                  <c:v>65.763799559999995</c:v>
                </c:pt>
                <c:pt idx="1831">
                  <c:v>66.483696820000006</c:v>
                </c:pt>
                <c:pt idx="1832">
                  <c:v>65.311780690000006</c:v>
                </c:pt>
                <c:pt idx="1833">
                  <c:v>67.616063819999994</c:v>
                </c:pt>
                <c:pt idx="1834">
                  <c:v>66.950061919999996</c:v>
                </c:pt>
                <c:pt idx="1835">
                  <c:v>66.614717749999997</c:v>
                </c:pt>
                <c:pt idx="1836">
                  <c:v>66.272423419999996</c:v>
                </c:pt>
                <c:pt idx="1837">
                  <c:v>67.200028790000005</c:v>
                </c:pt>
                <c:pt idx="1838">
                  <c:v>66.150296460000007</c:v>
                </c:pt>
                <c:pt idx="1839">
                  <c:v>67.496807829999995</c:v>
                </c:pt>
                <c:pt idx="1840">
                  <c:v>65.483348809999995</c:v>
                </c:pt>
                <c:pt idx="1841">
                  <c:v>65.94626341</c:v>
                </c:pt>
                <c:pt idx="1842">
                  <c:v>66.134286669999995</c:v>
                </c:pt>
                <c:pt idx="1843">
                  <c:v>65.264142669999998</c:v>
                </c:pt>
                <c:pt idx="1844">
                  <c:v>67.048002600000004</c:v>
                </c:pt>
                <c:pt idx="1845">
                  <c:v>65.33055813</c:v>
                </c:pt>
                <c:pt idx="1846">
                  <c:v>66.442748690000002</c:v>
                </c:pt>
                <c:pt idx="1847">
                  <c:v>66.398192839999993</c:v>
                </c:pt>
                <c:pt idx="1848">
                  <c:v>66.537625969999993</c:v>
                </c:pt>
                <c:pt idx="1849">
                  <c:v>67.139491699999994</c:v>
                </c:pt>
                <c:pt idx="1850">
                  <c:v>66.229359360000004</c:v>
                </c:pt>
                <c:pt idx="1851">
                  <c:v>67.029030480000003</c:v>
                </c:pt>
                <c:pt idx="1852">
                  <c:v>67.012280790000005</c:v>
                </c:pt>
                <c:pt idx="1853">
                  <c:v>65.484395960000001</c:v>
                </c:pt>
                <c:pt idx="1854">
                  <c:v>66.713172349999994</c:v>
                </c:pt>
                <c:pt idx="1855">
                  <c:v>64.698956969999998</c:v>
                </c:pt>
                <c:pt idx="1856">
                  <c:v>65.314206249999998</c:v>
                </c:pt>
                <c:pt idx="1857">
                  <c:v>65.208946449999999</c:v>
                </c:pt>
                <c:pt idx="1858">
                  <c:v>66.262188269999996</c:v>
                </c:pt>
                <c:pt idx="1859">
                  <c:v>67.017469809999994</c:v>
                </c:pt>
                <c:pt idx="1860">
                  <c:v>66.86271284</c:v>
                </c:pt>
                <c:pt idx="1861">
                  <c:v>66.798407960000006</c:v>
                </c:pt>
                <c:pt idx="1862">
                  <c:v>65.900284720000002</c:v>
                </c:pt>
                <c:pt idx="1863">
                  <c:v>66.104337479999998</c:v>
                </c:pt>
                <c:pt idx="1864">
                  <c:v>66.534450910000004</c:v>
                </c:pt>
                <c:pt idx="1865">
                  <c:v>67.139080280000002</c:v>
                </c:pt>
                <c:pt idx="1866">
                  <c:v>66.643721869999993</c:v>
                </c:pt>
                <c:pt idx="1867">
                  <c:v>66.230148020000001</c:v>
                </c:pt>
                <c:pt idx="1868">
                  <c:v>66.243197319999993</c:v>
                </c:pt>
                <c:pt idx="1869">
                  <c:v>66.463210610000004</c:v>
                </c:pt>
                <c:pt idx="1870">
                  <c:v>44.158923569999999</c:v>
                </c:pt>
                <c:pt idx="1871">
                  <c:v>40.950069169999999</c:v>
                </c:pt>
                <c:pt idx="1872">
                  <c:v>47.143717209999998</c:v>
                </c:pt>
                <c:pt idx="1873">
                  <c:v>45.471279780000003</c:v>
                </c:pt>
                <c:pt idx="1874">
                  <c:v>6.8980532999999999</c:v>
                </c:pt>
                <c:pt idx="1875">
                  <c:v>-10.15558493</c:v>
                </c:pt>
                <c:pt idx="1876">
                  <c:v>-8.1605821600000006</c:v>
                </c:pt>
                <c:pt idx="1877">
                  <c:v>-9.2003545199999994</c:v>
                </c:pt>
                <c:pt idx="1878">
                  <c:v>-9.51276543</c:v>
                </c:pt>
                <c:pt idx="1879">
                  <c:v>-10.345430390000001</c:v>
                </c:pt>
                <c:pt idx="1880">
                  <c:v>-8.2368249700000007</c:v>
                </c:pt>
                <c:pt idx="1881">
                  <c:v>-11.19288375</c:v>
                </c:pt>
                <c:pt idx="1882">
                  <c:v>-9.3359785899999999</c:v>
                </c:pt>
                <c:pt idx="1883">
                  <c:v>-9.8137915800000002</c:v>
                </c:pt>
                <c:pt idx="1884">
                  <c:v>-8.0943156100000007</c:v>
                </c:pt>
                <c:pt idx="1885">
                  <c:v>-6.3087167900000001</c:v>
                </c:pt>
                <c:pt idx="1886">
                  <c:v>1.3200337</c:v>
                </c:pt>
                <c:pt idx="1887">
                  <c:v>4.6189377599999997</c:v>
                </c:pt>
                <c:pt idx="1888">
                  <c:v>10.80804637</c:v>
                </c:pt>
                <c:pt idx="1889">
                  <c:v>19.71215802</c:v>
                </c:pt>
                <c:pt idx="1890">
                  <c:v>27.428742209999999</c:v>
                </c:pt>
                <c:pt idx="1891">
                  <c:v>38.203941450000002</c:v>
                </c:pt>
                <c:pt idx="1892">
                  <c:v>50.679235990000002</c:v>
                </c:pt>
                <c:pt idx="1893">
                  <c:v>58.369373359999997</c:v>
                </c:pt>
                <c:pt idx="1894">
                  <c:v>72.300164269999996</c:v>
                </c:pt>
                <c:pt idx="1895">
                  <c:v>84.588787460000006</c:v>
                </c:pt>
                <c:pt idx="1896">
                  <c:v>93.439250259999994</c:v>
                </c:pt>
                <c:pt idx="1897">
                  <c:v>106.53793189</c:v>
                </c:pt>
                <c:pt idx="1898">
                  <c:v>119.72147248</c:v>
                </c:pt>
                <c:pt idx="1899">
                  <c:v>130.10624229000001</c:v>
                </c:pt>
                <c:pt idx="1900">
                  <c:v>142.59193066</c:v>
                </c:pt>
                <c:pt idx="1901">
                  <c:v>153.87826131</c:v>
                </c:pt>
                <c:pt idx="1902">
                  <c:v>167.09384157</c:v>
                </c:pt>
                <c:pt idx="1903">
                  <c:v>176.90579148</c:v>
                </c:pt>
                <c:pt idx="1904">
                  <c:v>188.82325216000001</c:v>
                </c:pt>
                <c:pt idx="1905">
                  <c:v>201.89956279</c:v>
                </c:pt>
                <c:pt idx="1906">
                  <c:v>213.27701008</c:v>
                </c:pt>
                <c:pt idx="1907">
                  <c:v>223.19813959999999</c:v>
                </c:pt>
                <c:pt idx="1908">
                  <c:v>238.08645315000001</c:v>
                </c:pt>
                <c:pt idx="1909">
                  <c:v>248.62429509</c:v>
                </c:pt>
                <c:pt idx="1910">
                  <c:v>259.67602081000001</c:v>
                </c:pt>
                <c:pt idx="1911">
                  <c:v>272.32018684000002</c:v>
                </c:pt>
                <c:pt idx="1912">
                  <c:v>280.66238944000003</c:v>
                </c:pt>
                <c:pt idx="1913">
                  <c:v>293.04408827999998</c:v>
                </c:pt>
                <c:pt idx="1914">
                  <c:v>305.75140159</c:v>
                </c:pt>
                <c:pt idx="1915">
                  <c:v>316.10468416999998</c:v>
                </c:pt>
                <c:pt idx="1916">
                  <c:v>329.10613476999998</c:v>
                </c:pt>
                <c:pt idx="1917">
                  <c:v>337.55551233</c:v>
                </c:pt>
                <c:pt idx="1918">
                  <c:v>348.68355882999998</c:v>
                </c:pt>
                <c:pt idx="1919">
                  <c:v>359.53385470000001</c:v>
                </c:pt>
                <c:pt idx="1920">
                  <c:v>368.15316123000002</c:v>
                </c:pt>
                <c:pt idx="1921">
                  <c:v>378.05695581999998</c:v>
                </c:pt>
                <c:pt idx="1922">
                  <c:v>388.72262897000002</c:v>
                </c:pt>
                <c:pt idx="1923">
                  <c:v>399.87937032000002</c:v>
                </c:pt>
                <c:pt idx="1924">
                  <c:v>405.79197922999998</c:v>
                </c:pt>
                <c:pt idx="1925">
                  <c:v>417.37061419999998</c:v>
                </c:pt>
                <c:pt idx="1926">
                  <c:v>425.50845637999998</c:v>
                </c:pt>
                <c:pt idx="1927">
                  <c:v>436.04741467999997</c:v>
                </c:pt>
                <c:pt idx="1928">
                  <c:v>445.37856529999999</c:v>
                </c:pt>
                <c:pt idx="1929">
                  <c:v>455.65633897999999</c:v>
                </c:pt>
                <c:pt idx="1930">
                  <c:v>465.31920904999998</c:v>
                </c:pt>
                <c:pt idx="1931">
                  <c:v>470.19291322999999</c:v>
                </c:pt>
                <c:pt idx="1932">
                  <c:v>475.61930890000002</c:v>
                </c:pt>
                <c:pt idx="1933">
                  <c:v>475.76340880999999</c:v>
                </c:pt>
                <c:pt idx="1934">
                  <c:v>480.18700267000003</c:v>
                </c:pt>
                <c:pt idx="1935">
                  <c:v>480.08300852000002</c:v>
                </c:pt>
                <c:pt idx="1936">
                  <c:v>480.35946514</c:v>
                </c:pt>
                <c:pt idx="1937">
                  <c:v>481.19611047000001</c:v>
                </c:pt>
                <c:pt idx="1938">
                  <c:v>479.50984785000003</c:v>
                </c:pt>
                <c:pt idx="1939">
                  <c:v>478.89016171999998</c:v>
                </c:pt>
                <c:pt idx="1940">
                  <c:v>478.62525216</c:v>
                </c:pt>
                <c:pt idx="1941">
                  <c:v>480.91567752999998</c:v>
                </c:pt>
                <c:pt idx="1942">
                  <c:v>478.30687896000001</c:v>
                </c:pt>
                <c:pt idx="1943">
                  <c:v>479.23225395999998</c:v>
                </c:pt>
                <c:pt idx="1944">
                  <c:v>477.15267527999998</c:v>
                </c:pt>
                <c:pt idx="1945">
                  <c:v>477.76038001000001</c:v>
                </c:pt>
                <c:pt idx="1946">
                  <c:v>479.36808853000002</c:v>
                </c:pt>
                <c:pt idx="1947">
                  <c:v>478.45801137000001</c:v>
                </c:pt>
                <c:pt idx="1948">
                  <c:v>478.87739713000002</c:v>
                </c:pt>
                <c:pt idx="1949">
                  <c:v>477.26111935</c:v>
                </c:pt>
                <c:pt idx="1950">
                  <c:v>477.79282325000003</c:v>
                </c:pt>
                <c:pt idx="1951">
                  <c:v>478.37805859000002</c:v>
                </c:pt>
                <c:pt idx="1952">
                  <c:v>477.98048111000003</c:v>
                </c:pt>
                <c:pt idx="1953">
                  <c:v>476.62715022999998</c:v>
                </c:pt>
                <c:pt idx="1954">
                  <c:v>477.32479741999998</c:v>
                </c:pt>
                <c:pt idx="1955">
                  <c:v>476.96938484999998</c:v>
                </c:pt>
                <c:pt idx="1956">
                  <c:v>477.03418020999999</c:v>
                </c:pt>
                <c:pt idx="1957">
                  <c:v>477.94618923000002</c:v>
                </c:pt>
                <c:pt idx="1958">
                  <c:v>477.93077117000001</c:v>
                </c:pt>
                <c:pt idx="1959">
                  <c:v>478.22342426</c:v>
                </c:pt>
                <c:pt idx="1960">
                  <c:v>477.15606486000001</c:v>
                </c:pt>
                <c:pt idx="1961">
                  <c:v>478.57582315000002</c:v>
                </c:pt>
                <c:pt idx="1962">
                  <c:v>477.58978110999999</c:v>
                </c:pt>
                <c:pt idx="1963">
                  <c:v>477.43541697000001</c:v>
                </c:pt>
                <c:pt idx="1964">
                  <c:v>476.53919051999998</c:v>
                </c:pt>
                <c:pt idx="1965">
                  <c:v>478.22719368000003</c:v>
                </c:pt>
                <c:pt idx="1966">
                  <c:v>476.83081811</c:v>
                </c:pt>
                <c:pt idx="1967">
                  <c:v>476.24372959999999</c:v>
                </c:pt>
                <c:pt idx="1968">
                  <c:v>477.65048044999998</c:v>
                </c:pt>
                <c:pt idx="1969">
                  <c:v>475.31278047000001</c:v>
                </c:pt>
                <c:pt idx="1970">
                  <c:v>476.43054747999997</c:v>
                </c:pt>
                <c:pt idx="1971">
                  <c:v>477.23148383</c:v>
                </c:pt>
                <c:pt idx="1972">
                  <c:v>477.15518018</c:v>
                </c:pt>
                <c:pt idx="1973">
                  <c:v>477.79097811000003</c:v>
                </c:pt>
                <c:pt idx="1974">
                  <c:v>475.56529709</c:v>
                </c:pt>
                <c:pt idx="1975">
                  <c:v>477.72982246999999</c:v>
                </c:pt>
                <c:pt idx="1976">
                  <c:v>477.46670111999998</c:v>
                </c:pt>
                <c:pt idx="1977">
                  <c:v>477.01536174</c:v>
                </c:pt>
                <c:pt idx="1978">
                  <c:v>477.63575796999999</c:v>
                </c:pt>
                <c:pt idx="1979">
                  <c:v>477.77608223999999</c:v>
                </c:pt>
                <c:pt idx="1980">
                  <c:v>476.74107201999999</c:v>
                </c:pt>
                <c:pt idx="1981">
                  <c:v>476.92296242999998</c:v>
                </c:pt>
                <c:pt idx="1982">
                  <c:v>477.31141509000003</c:v>
                </c:pt>
                <c:pt idx="1983">
                  <c:v>477.75788428999999</c:v>
                </c:pt>
                <c:pt idx="1984">
                  <c:v>476.06176809999999</c:v>
                </c:pt>
                <c:pt idx="1985">
                  <c:v>476.81521938999998</c:v>
                </c:pt>
                <c:pt idx="1986">
                  <c:v>478.22051325000001</c:v>
                </c:pt>
                <c:pt idx="1987">
                  <c:v>477.88592426999998</c:v>
                </c:pt>
                <c:pt idx="1988">
                  <c:v>478.03711093999999</c:v>
                </c:pt>
                <c:pt idx="1989">
                  <c:v>475.46806915000002</c:v>
                </c:pt>
                <c:pt idx="1990">
                  <c:v>478.08265825000001</c:v>
                </c:pt>
                <c:pt idx="1991">
                  <c:v>478.68715882999999</c:v>
                </c:pt>
                <c:pt idx="1992">
                  <c:v>477.62090494</c:v>
                </c:pt>
                <c:pt idx="1993">
                  <c:v>476.63087182999999</c:v>
                </c:pt>
                <c:pt idx="1994">
                  <c:v>476.21145802000001</c:v>
                </c:pt>
                <c:pt idx="1995">
                  <c:v>477.29589519000001</c:v>
                </c:pt>
                <c:pt idx="1996">
                  <c:v>476.09926883000003</c:v>
                </c:pt>
                <c:pt idx="1997">
                  <c:v>476.22931080000001</c:v>
                </c:pt>
                <c:pt idx="1998">
                  <c:v>478.08630638</c:v>
                </c:pt>
                <c:pt idx="1999">
                  <c:v>475.77788013999998</c:v>
                </c:pt>
                <c:pt idx="2000">
                  <c:v>476.51998091000002</c:v>
                </c:pt>
                <c:pt idx="2001">
                  <c:v>478.93532819000001</c:v>
                </c:pt>
                <c:pt idx="2002">
                  <c:v>477.51448482000001</c:v>
                </c:pt>
                <c:pt idx="2003">
                  <c:v>477.66787920000002</c:v>
                </c:pt>
                <c:pt idx="2004">
                  <c:v>477.94932949000003</c:v>
                </c:pt>
                <c:pt idx="2005">
                  <c:v>477.76179522000001</c:v>
                </c:pt>
                <c:pt idx="2006">
                  <c:v>477.05343382000001</c:v>
                </c:pt>
                <c:pt idx="2007">
                  <c:v>478.21133046</c:v>
                </c:pt>
                <c:pt idx="2008">
                  <c:v>476.38614239999998</c:v>
                </c:pt>
                <c:pt idx="2009">
                  <c:v>476.87901278999999</c:v>
                </c:pt>
                <c:pt idx="2010">
                  <c:v>476.87924673999999</c:v>
                </c:pt>
                <c:pt idx="2011">
                  <c:v>476.53806114000002</c:v>
                </c:pt>
                <c:pt idx="2012">
                  <c:v>477.59194718999998</c:v>
                </c:pt>
                <c:pt idx="2013">
                  <c:v>477.76314443000001</c:v>
                </c:pt>
                <c:pt idx="2014">
                  <c:v>477.51565317000001</c:v>
                </c:pt>
                <c:pt idx="2015">
                  <c:v>476.57098546999998</c:v>
                </c:pt>
                <c:pt idx="2016">
                  <c:v>476.07367084999998</c:v>
                </c:pt>
                <c:pt idx="2017">
                  <c:v>476.84896235000002</c:v>
                </c:pt>
                <c:pt idx="2018">
                  <c:v>476.32169102</c:v>
                </c:pt>
                <c:pt idx="2019">
                  <c:v>476.10686005000002</c:v>
                </c:pt>
                <c:pt idx="2020">
                  <c:v>477.93317447999999</c:v>
                </c:pt>
                <c:pt idx="2021">
                  <c:v>477.50158620000002</c:v>
                </c:pt>
                <c:pt idx="2022">
                  <c:v>476.85152522999999</c:v>
                </c:pt>
                <c:pt idx="2023">
                  <c:v>476.47643535999998</c:v>
                </c:pt>
                <c:pt idx="2024">
                  <c:v>477.12351265000001</c:v>
                </c:pt>
                <c:pt idx="2025">
                  <c:v>478.17855514000001</c:v>
                </c:pt>
                <c:pt idx="2026">
                  <c:v>476.07073621000001</c:v>
                </c:pt>
                <c:pt idx="2027">
                  <c:v>476.73530160000001</c:v>
                </c:pt>
                <c:pt idx="2028">
                  <c:v>477.62009891999998</c:v>
                </c:pt>
                <c:pt idx="2029">
                  <c:v>477.13887588</c:v>
                </c:pt>
                <c:pt idx="2030">
                  <c:v>476.51954232000003</c:v>
                </c:pt>
                <c:pt idx="2031">
                  <c:v>477.04763214000002</c:v>
                </c:pt>
                <c:pt idx="2032">
                  <c:v>476.07016441000002</c:v>
                </c:pt>
                <c:pt idx="2033">
                  <c:v>477.00198816</c:v>
                </c:pt>
                <c:pt idx="2034">
                  <c:v>477.80704415000002</c:v>
                </c:pt>
                <c:pt idx="2035">
                  <c:v>477.04368194</c:v>
                </c:pt>
                <c:pt idx="2036">
                  <c:v>476.86216856999999</c:v>
                </c:pt>
                <c:pt idx="2037">
                  <c:v>477.08127208000002</c:v>
                </c:pt>
                <c:pt idx="2038">
                  <c:v>476.68745474999997</c:v>
                </c:pt>
                <c:pt idx="2039">
                  <c:v>475.69806891000002</c:v>
                </c:pt>
                <c:pt idx="2040">
                  <c:v>477.01920460999997</c:v>
                </c:pt>
                <c:pt idx="2041">
                  <c:v>476.48924548000002</c:v>
                </c:pt>
                <c:pt idx="2042">
                  <c:v>476.64389882</c:v>
                </c:pt>
                <c:pt idx="2043">
                  <c:v>477.93079483999998</c:v>
                </c:pt>
                <c:pt idx="2044">
                  <c:v>475.77800209999998</c:v>
                </c:pt>
                <c:pt idx="2045">
                  <c:v>478.11566119000003</c:v>
                </c:pt>
                <c:pt idx="2046">
                  <c:v>476.55416229999997</c:v>
                </c:pt>
                <c:pt idx="2047">
                  <c:v>476.7216775</c:v>
                </c:pt>
                <c:pt idx="2048">
                  <c:v>476.92560030999999</c:v>
                </c:pt>
                <c:pt idx="2049">
                  <c:v>476.23037550999999</c:v>
                </c:pt>
                <c:pt idx="2050">
                  <c:v>476.67978901999999</c:v>
                </c:pt>
                <c:pt idx="2051">
                  <c:v>476.55269464000003</c:v>
                </c:pt>
                <c:pt idx="2052">
                  <c:v>480.74499327000001</c:v>
                </c:pt>
                <c:pt idx="2053">
                  <c:v>483.23953782000001</c:v>
                </c:pt>
                <c:pt idx="2054">
                  <c:v>487.99231780000002</c:v>
                </c:pt>
                <c:pt idx="2055">
                  <c:v>494.59800517000002</c:v>
                </c:pt>
                <c:pt idx="2056">
                  <c:v>501.75093994000002</c:v>
                </c:pt>
                <c:pt idx="2057">
                  <c:v>508.08618028000001</c:v>
                </c:pt>
                <c:pt idx="2058">
                  <c:v>508.99226625</c:v>
                </c:pt>
                <c:pt idx="2059">
                  <c:v>511.78689728000001</c:v>
                </c:pt>
                <c:pt idx="2060">
                  <c:v>514.71067447999997</c:v>
                </c:pt>
                <c:pt idx="2061">
                  <c:v>517.42323136000005</c:v>
                </c:pt>
                <c:pt idx="2062">
                  <c:v>519.84984648</c:v>
                </c:pt>
                <c:pt idx="2063">
                  <c:v>521.41210235999995</c:v>
                </c:pt>
                <c:pt idx="2064">
                  <c:v>523.53410811000003</c:v>
                </c:pt>
                <c:pt idx="2065">
                  <c:v>523.41964003999999</c:v>
                </c:pt>
                <c:pt idx="2066">
                  <c:v>521.70299599999998</c:v>
                </c:pt>
                <c:pt idx="2067">
                  <c:v>524.75388561</c:v>
                </c:pt>
                <c:pt idx="2068">
                  <c:v>526.42040883000004</c:v>
                </c:pt>
                <c:pt idx="2069">
                  <c:v>525.47660260999999</c:v>
                </c:pt>
                <c:pt idx="2070">
                  <c:v>524.13237465999998</c:v>
                </c:pt>
                <c:pt idx="2071">
                  <c:v>522.62987558999998</c:v>
                </c:pt>
                <c:pt idx="2072">
                  <c:v>521.71827441999994</c:v>
                </c:pt>
                <c:pt idx="2073">
                  <c:v>523.66982809000001</c:v>
                </c:pt>
                <c:pt idx="2074">
                  <c:v>522.10658022999996</c:v>
                </c:pt>
                <c:pt idx="2075">
                  <c:v>521.41244419999998</c:v>
                </c:pt>
                <c:pt idx="2076">
                  <c:v>521.10435557999995</c:v>
                </c:pt>
                <c:pt idx="2077">
                  <c:v>521.66413722000004</c:v>
                </c:pt>
                <c:pt idx="2078">
                  <c:v>519.15215788</c:v>
                </c:pt>
                <c:pt idx="2079">
                  <c:v>519.52488117999997</c:v>
                </c:pt>
                <c:pt idx="2080">
                  <c:v>517.03552386000001</c:v>
                </c:pt>
                <c:pt idx="2081">
                  <c:v>517.68542127000001</c:v>
                </c:pt>
                <c:pt idx="2082">
                  <c:v>517.37066843000002</c:v>
                </c:pt>
                <c:pt idx="2083">
                  <c:v>517.74656779999998</c:v>
                </c:pt>
                <c:pt idx="2084">
                  <c:v>516.41242662000002</c:v>
                </c:pt>
                <c:pt idx="2085">
                  <c:v>515.20699105000006</c:v>
                </c:pt>
                <c:pt idx="2086">
                  <c:v>514.92044547</c:v>
                </c:pt>
                <c:pt idx="2087">
                  <c:v>514.92545278</c:v>
                </c:pt>
                <c:pt idx="2088">
                  <c:v>515.66681577999998</c:v>
                </c:pt>
                <c:pt idx="2089">
                  <c:v>512.11022430000003</c:v>
                </c:pt>
                <c:pt idx="2090">
                  <c:v>513.70205407000003</c:v>
                </c:pt>
                <c:pt idx="2091">
                  <c:v>512.25075003999996</c:v>
                </c:pt>
                <c:pt idx="2092">
                  <c:v>512.29580558999999</c:v>
                </c:pt>
                <c:pt idx="2093">
                  <c:v>511.20631032</c:v>
                </c:pt>
                <c:pt idx="2094">
                  <c:v>509.04463196</c:v>
                </c:pt>
                <c:pt idx="2095">
                  <c:v>509.58117185999998</c:v>
                </c:pt>
                <c:pt idx="2096">
                  <c:v>508.56304647000002</c:v>
                </c:pt>
                <c:pt idx="2097">
                  <c:v>510.74880237000002</c:v>
                </c:pt>
                <c:pt idx="2098">
                  <c:v>509.06239420999998</c:v>
                </c:pt>
                <c:pt idx="2099">
                  <c:v>507.52727891000001</c:v>
                </c:pt>
                <c:pt idx="2100">
                  <c:v>507.46189483000001</c:v>
                </c:pt>
                <c:pt idx="2101">
                  <c:v>506.37366119000001</c:v>
                </c:pt>
                <c:pt idx="2102">
                  <c:v>507.48722452999999</c:v>
                </c:pt>
                <c:pt idx="2103">
                  <c:v>505.37890342999998</c:v>
                </c:pt>
                <c:pt idx="2104">
                  <c:v>506.70683689999998</c:v>
                </c:pt>
                <c:pt idx="2105">
                  <c:v>505.79206326000002</c:v>
                </c:pt>
                <c:pt idx="2106">
                  <c:v>504.23239597999998</c:v>
                </c:pt>
                <c:pt idx="2107">
                  <c:v>505.20861083</c:v>
                </c:pt>
                <c:pt idx="2108">
                  <c:v>504.43213760999998</c:v>
                </c:pt>
                <c:pt idx="2109">
                  <c:v>504.94238580000001</c:v>
                </c:pt>
                <c:pt idx="2110">
                  <c:v>503.92278435999998</c:v>
                </c:pt>
                <c:pt idx="2111">
                  <c:v>503.83866690999997</c:v>
                </c:pt>
                <c:pt idx="2112">
                  <c:v>501.89232621999997</c:v>
                </c:pt>
                <c:pt idx="2113">
                  <c:v>500.5618589</c:v>
                </c:pt>
                <c:pt idx="2114">
                  <c:v>500.68355217999999</c:v>
                </c:pt>
                <c:pt idx="2115">
                  <c:v>500.67197271999999</c:v>
                </c:pt>
                <c:pt idx="2116">
                  <c:v>500.12542638000002</c:v>
                </c:pt>
                <c:pt idx="2117">
                  <c:v>500.37844527999999</c:v>
                </c:pt>
                <c:pt idx="2118">
                  <c:v>499.31141444000002</c:v>
                </c:pt>
                <c:pt idx="2119">
                  <c:v>499.39718039000002</c:v>
                </c:pt>
                <c:pt idx="2120">
                  <c:v>497.21650553000001</c:v>
                </c:pt>
                <c:pt idx="2121">
                  <c:v>497.86687792999999</c:v>
                </c:pt>
                <c:pt idx="2122">
                  <c:v>498.63940626999999</c:v>
                </c:pt>
                <c:pt idx="2123">
                  <c:v>496.38215012000001</c:v>
                </c:pt>
                <c:pt idx="2124">
                  <c:v>497.12617598999998</c:v>
                </c:pt>
                <c:pt idx="2125">
                  <c:v>498.04401180999997</c:v>
                </c:pt>
                <c:pt idx="2126">
                  <c:v>496.54120941999997</c:v>
                </c:pt>
                <c:pt idx="2127">
                  <c:v>497.17192388000001</c:v>
                </c:pt>
                <c:pt idx="2128">
                  <c:v>494.51081364999999</c:v>
                </c:pt>
                <c:pt idx="2129">
                  <c:v>494.51350878</c:v>
                </c:pt>
                <c:pt idx="2130">
                  <c:v>494.31119374999997</c:v>
                </c:pt>
                <c:pt idx="2131">
                  <c:v>493.88032958999997</c:v>
                </c:pt>
                <c:pt idx="2132">
                  <c:v>493.56013546999998</c:v>
                </c:pt>
                <c:pt idx="2133">
                  <c:v>493.56507495</c:v>
                </c:pt>
                <c:pt idx="2134">
                  <c:v>492.05192900999998</c:v>
                </c:pt>
                <c:pt idx="2135">
                  <c:v>493.56210504000001</c:v>
                </c:pt>
                <c:pt idx="2136">
                  <c:v>491.4470154</c:v>
                </c:pt>
                <c:pt idx="2137">
                  <c:v>491.36958046000001</c:v>
                </c:pt>
                <c:pt idx="2138">
                  <c:v>490.92025668999997</c:v>
                </c:pt>
                <c:pt idx="2139">
                  <c:v>491.14248493000002</c:v>
                </c:pt>
                <c:pt idx="2140">
                  <c:v>489.94549927999998</c:v>
                </c:pt>
                <c:pt idx="2141">
                  <c:v>490.17836211000002</c:v>
                </c:pt>
                <c:pt idx="2142">
                  <c:v>489.57394722999999</c:v>
                </c:pt>
                <c:pt idx="2143">
                  <c:v>488.78765062000002</c:v>
                </c:pt>
                <c:pt idx="2144">
                  <c:v>488.49297091</c:v>
                </c:pt>
                <c:pt idx="2145">
                  <c:v>489.37776941999999</c:v>
                </c:pt>
                <c:pt idx="2146">
                  <c:v>486.63110816</c:v>
                </c:pt>
                <c:pt idx="2147">
                  <c:v>487.77798478</c:v>
                </c:pt>
                <c:pt idx="2148">
                  <c:v>487.05170125000001</c:v>
                </c:pt>
                <c:pt idx="2149">
                  <c:v>486.35978001000001</c:v>
                </c:pt>
                <c:pt idx="2150">
                  <c:v>486.13644205000003</c:v>
                </c:pt>
                <c:pt idx="2151">
                  <c:v>487.23929084000002</c:v>
                </c:pt>
                <c:pt idx="2152">
                  <c:v>484.57596731000001</c:v>
                </c:pt>
                <c:pt idx="2153">
                  <c:v>484.85067694999998</c:v>
                </c:pt>
                <c:pt idx="2154">
                  <c:v>485.11442813000002</c:v>
                </c:pt>
                <c:pt idx="2155">
                  <c:v>486.29263093999998</c:v>
                </c:pt>
                <c:pt idx="2156">
                  <c:v>483.4778915</c:v>
                </c:pt>
                <c:pt idx="2157">
                  <c:v>484.65245353</c:v>
                </c:pt>
                <c:pt idx="2158">
                  <c:v>484.00240846000003</c:v>
                </c:pt>
                <c:pt idx="2159">
                  <c:v>482.85490291999997</c:v>
                </c:pt>
                <c:pt idx="2160">
                  <c:v>482.50066056999998</c:v>
                </c:pt>
                <c:pt idx="2161">
                  <c:v>483.04517156999998</c:v>
                </c:pt>
                <c:pt idx="2162">
                  <c:v>481.57350601000002</c:v>
                </c:pt>
                <c:pt idx="2163">
                  <c:v>481.71866444</c:v>
                </c:pt>
                <c:pt idx="2164">
                  <c:v>480.24218506</c:v>
                </c:pt>
                <c:pt idx="2165">
                  <c:v>479.66904209</c:v>
                </c:pt>
                <c:pt idx="2166">
                  <c:v>479.48181963000002</c:v>
                </c:pt>
                <c:pt idx="2167">
                  <c:v>481.30839933999999</c:v>
                </c:pt>
                <c:pt idx="2168">
                  <c:v>479.86938203</c:v>
                </c:pt>
                <c:pt idx="2169">
                  <c:v>479.57114916</c:v>
                </c:pt>
                <c:pt idx="2170">
                  <c:v>477.14484499999998</c:v>
                </c:pt>
                <c:pt idx="2171">
                  <c:v>479.45388897999999</c:v>
                </c:pt>
                <c:pt idx="2172">
                  <c:v>478.23163493999999</c:v>
                </c:pt>
                <c:pt idx="2173">
                  <c:v>477.53543840999998</c:v>
                </c:pt>
                <c:pt idx="2174">
                  <c:v>477.34760797000001</c:v>
                </c:pt>
                <c:pt idx="2175">
                  <c:v>477.50366216999998</c:v>
                </c:pt>
                <c:pt idx="2176">
                  <c:v>476.37140425000001</c:v>
                </c:pt>
                <c:pt idx="2177">
                  <c:v>477.16093112999999</c:v>
                </c:pt>
                <c:pt idx="2178">
                  <c:v>475.50286412999998</c:v>
                </c:pt>
                <c:pt idx="2179">
                  <c:v>475.79756171999998</c:v>
                </c:pt>
                <c:pt idx="2180">
                  <c:v>475.50273215999999</c:v>
                </c:pt>
                <c:pt idx="2181">
                  <c:v>474.71530581000002</c:v>
                </c:pt>
                <c:pt idx="2182">
                  <c:v>476.24944545</c:v>
                </c:pt>
                <c:pt idx="2183">
                  <c:v>474.70175671999999</c:v>
                </c:pt>
                <c:pt idx="2184">
                  <c:v>480.69127835</c:v>
                </c:pt>
                <c:pt idx="2185">
                  <c:v>487.00585561000003</c:v>
                </c:pt>
                <c:pt idx="2186">
                  <c:v>492.80798643999998</c:v>
                </c:pt>
                <c:pt idx="2187">
                  <c:v>496.33829687000002</c:v>
                </c:pt>
                <c:pt idx="2188">
                  <c:v>496.04086009000002</c:v>
                </c:pt>
                <c:pt idx="2189">
                  <c:v>495.18563153999997</c:v>
                </c:pt>
                <c:pt idx="2190">
                  <c:v>496.61234263</c:v>
                </c:pt>
                <c:pt idx="2191">
                  <c:v>494.83523251000003</c:v>
                </c:pt>
                <c:pt idx="2192">
                  <c:v>493.55679082</c:v>
                </c:pt>
                <c:pt idx="2193">
                  <c:v>493.64373800999999</c:v>
                </c:pt>
                <c:pt idx="2194">
                  <c:v>493.87880673000001</c:v>
                </c:pt>
                <c:pt idx="2195">
                  <c:v>493.5574891</c:v>
                </c:pt>
                <c:pt idx="2196">
                  <c:v>493.05988592</c:v>
                </c:pt>
                <c:pt idx="2197">
                  <c:v>493.52065039000001</c:v>
                </c:pt>
                <c:pt idx="2198">
                  <c:v>494.19007816999999</c:v>
                </c:pt>
                <c:pt idx="2199">
                  <c:v>492.11310359999999</c:v>
                </c:pt>
                <c:pt idx="2200">
                  <c:v>492.52008254999998</c:v>
                </c:pt>
                <c:pt idx="2201">
                  <c:v>493.66244602</c:v>
                </c:pt>
                <c:pt idx="2202">
                  <c:v>492.17728837999999</c:v>
                </c:pt>
                <c:pt idx="2203">
                  <c:v>492.01753948999999</c:v>
                </c:pt>
                <c:pt idx="2204">
                  <c:v>492.91959945999997</c:v>
                </c:pt>
                <c:pt idx="2205">
                  <c:v>491.06253196</c:v>
                </c:pt>
                <c:pt idx="2206">
                  <c:v>491.16936012999997</c:v>
                </c:pt>
                <c:pt idx="2207">
                  <c:v>490.45527493999998</c:v>
                </c:pt>
                <c:pt idx="2208">
                  <c:v>490.48474711</c:v>
                </c:pt>
                <c:pt idx="2209">
                  <c:v>489.40246524999998</c:v>
                </c:pt>
                <c:pt idx="2210">
                  <c:v>460.48856193</c:v>
                </c:pt>
                <c:pt idx="2211">
                  <c:v>273.12567022000002</c:v>
                </c:pt>
                <c:pt idx="2212">
                  <c:v>116.82350516</c:v>
                </c:pt>
                <c:pt idx="2213">
                  <c:v>81.730245030000006</c:v>
                </c:pt>
                <c:pt idx="2214">
                  <c:v>78.147290380000001</c:v>
                </c:pt>
                <c:pt idx="2215">
                  <c:v>77.957443220000002</c:v>
                </c:pt>
                <c:pt idx="2216">
                  <c:v>77.386491550000002</c:v>
                </c:pt>
                <c:pt idx="2217">
                  <c:v>78.065554680000005</c:v>
                </c:pt>
                <c:pt idx="2218">
                  <c:v>76.934210039999996</c:v>
                </c:pt>
                <c:pt idx="2219">
                  <c:v>77.047085469999999</c:v>
                </c:pt>
                <c:pt idx="2220">
                  <c:v>75.670086699999999</c:v>
                </c:pt>
                <c:pt idx="2221">
                  <c:v>78.544814500000001</c:v>
                </c:pt>
                <c:pt idx="2222">
                  <c:v>77.539961520000006</c:v>
                </c:pt>
                <c:pt idx="2223">
                  <c:v>77.512287900000004</c:v>
                </c:pt>
                <c:pt idx="2224">
                  <c:v>77.693919039999997</c:v>
                </c:pt>
                <c:pt idx="2225">
                  <c:v>77.544639380000007</c:v>
                </c:pt>
                <c:pt idx="2226">
                  <c:v>77.852945050000002</c:v>
                </c:pt>
                <c:pt idx="2227">
                  <c:v>76.454924140000003</c:v>
                </c:pt>
                <c:pt idx="2228">
                  <c:v>76.411345260000004</c:v>
                </c:pt>
                <c:pt idx="2229">
                  <c:v>77.494490010000007</c:v>
                </c:pt>
                <c:pt idx="2230">
                  <c:v>77.25017115</c:v>
                </c:pt>
                <c:pt idx="2231">
                  <c:v>77.338619289999997</c:v>
                </c:pt>
                <c:pt idx="2232">
                  <c:v>74.895575489999999</c:v>
                </c:pt>
                <c:pt idx="2233">
                  <c:v>77.386558679999993</c:v>
                </c:pt>
                <c:pt idx="2234">
                  <c:v>76.995075389999997</c:v>
                </c:pt>
                <c:pt idx="2235">
                  <c:v>77.815825450000006</c:v>
                </c:pt>
                <c:pt idx="2236">
                  <c:v>75.805315570000005</c:v>
                </c:pt>
                <c:pt idx="2237">
                  <c:v>77.960291470000001</c:v>
                </c:pt>
                <c:pt idx="2238">
                  <c:v>76.784080419999995</c:v>
                </c:pt>
                <c:pt idx="2239">
                  <c:v>75.932392199999995</c:v>
                </c:pt>
                <c:pt idx="2240">
                  <c:v>76.79626872</c:v>
                </c:pt>
                <c:pt idx="2241">
                  <c:v>77.231644799999998</c:v>
                </c:pt>
                <c:pt idx="2242">
                  <c:v>75.417580270000002</c:v>
                </c:pt>
                <c:pt idx="2243">
                  <c:v>76.721166690000004</c:v>
                </c:pt>
                <c:pt idx="2244">
                  <c:v>76.907939949999999</c:v>
                </c:pt>
                <c:pt idx="2245">
                  <c:v>76.932835650000001</c:v>
                </c:pt>
                <c:pt idx="2246">
                  <c:v>77.245245729999994</c:v>
                </c:pt>
                <c:pt idx="2247">
                  <c:v>76.736009730000006</c:v>
                </c:pt>
                <c:pt idx="2248">
                  <c:v>77.402123099999997</c:v>
                </c:pt>
                <c:pt idx="2249">
                  <c:v>78.161607540000006</c:v>
                </c:pt>
                <c:pt idx="2250">
                  <c:v>76.458541659999995</c:v>
                </c:pt>
                <c:pt idx="2251">
                  <c:v>77.043646159999994</c:v>
                </c:pt>
                <c:pt idx="2252">
                  <c:v>77.475344419999999</c:v>
                </c:pt>
                <c:pt idx="2253">
                  <c:v>76.735006499999997</c:v>
                </c:pt>
                <c:pt idx="2254">
                  <c:v>76.735271620000006</c:v>
                </c:pt>
                <c:pt idx="2255">
                  <c:v>77.196616939999998</c:v>
                </c:pt>
                <c:pt idx="2256">
                  <c:v>78.749177000000003</c:v>
                </c:pt>
                <c:pt idx="2257">
                  <c:v>76.307103040000001</c:v>
                </c:pt>
                <c:pt idx="2258">
                  <c:v>75.946698029999993</c:v>
                </c:pt>
                <c:pt idx="2259">
                  <c:v>76.599072120000002</c:v>
                </c:pt>
                <c:pt idx="2260">
                  <c:v>76.764533630000003</c:v>
                </c:pt>
                <c:pt idx="2261">
                  <c:v>77.989526100000006</c:v>
                </c:pt>
                <c:pt idx="2262">
                  <c:v>76.160680490000004</c:v>
                </c:pt>
                <c:pt idx="2263">
                  <c:v>76.563146369999998</c:v>
                </c:pt>
                <c:pt idx="2264">
                  <c:v>76.797757559999994</c:v>
                </c:pt>
                <c:pt idx="2265">
                  <c:v>77.372674110000005</c:v>
                </c:pt>
                <c:pt idx="2266">
                  <c:v>76.932905439999999</c:v>
                </c:pt>
                <c:pt idx="2267">
                  <c:v>76.328480619999993</c:v>
                </c:pt>
                <c:pt idx="2268">
                  <c:v>76.874080109999994</c:v>
                </c:pt>
                <c:pt idx="2269">
                  <c:v>77.414839009999994</c:v>
                </c:pt>
                <c:pt idx="2270">
                  <c:v>77.122557209999997</c:v>
                </c:pt>
                <c:pt idx="2271">
                  <c:v>75.371539749999997</c:v>
                </c:pt>
                <c:pt idx="2272">
                  <c:v>76.471289670000004</c:v>
                </c:pt>
                <c:pt idx="2273">
                  <c:v>75.832623389999995</c:v>
                </c:pt>
                <c:pt idx="2274">
                  <c:v>78.496800660000005</c:v>
                </c:pt>
                <c:pt idx="2275">
                  <c:v>76.93681076</c:v>
                </c:pt>
                <c:pt idx="2276">
                  <c:v>77.928590999999997</c:v>
                </c:pt>
                <c:pt idx="2277">
                  <c:v>77.463009270000001</c:v>
                </c:pt>
                <c:pt idx="2278">
                  <c:v>77.864759829999997</c:v>
                </c:pt>
                <c:pt idx="2279">
                  <c:v>79.676694470000001</c:v>
                </c:pt>
                <c:pt idx="2280">
                  <c:v>77.231929859999994</c:v>
                </c:pt>
                <c:pt idx="2281">
                  <c:v>75.98924418</c:v>
                </c:pt>
                <c:pt idx="2282">
                  <c:v>77.785669470000002</c:v>
                </c:pt>
                <c:pt idx="2283">
                  <c:v>77.40909388</c:v>
                </c:pt>
                <c:pt idx="2284">
                  <c:v>77.799959849999993</c:v>
                </c:pt>
                <c:pt idx="2285">
                  <c:v>77.518414590000006</c:v>
                </c:pt>
                <c:pt idx="2286">
                  <c:v>77.553905310000005</c:v>
                </c:pt>
                <c:pt idx="2287">
                  <c:v>77.538615010000001</c:v>
                </c:pt>
                <c:pt idx="2288">
                  <c:v>76.767932509999994</c:v>
                </c:pt>
                <c:pt idx="2289">
                  <c:v>76.083674590000001</c:v>
                </c:pt>
                <c:pt idx="2290">
                  <c:v>76.122157799999997</c:v>
                </c:pt>
                <c:pt idx="2291">
                  <c:v>77.275688049999999</c:v>
                </c:pt>
                <c:pt idx="2292">
                  <c:v>76.115637179999993</c:v>
                </c:pt>
                <c:pt idx="2293">
                  <c:v>76.980441310000003</c:v>
                </c:pt>
                <c:pt idx="2294">
                  <c:v>77.195482780000006</c:v>
                </c:pt>
                <c:pt idx="2295">
                  <c:v>77.89659829</c:v>
                </c:pt>
                <c:pt idx="2296">
                  <c:v>77.198433840000007</c:v>
                </c:pt>
                <c:pt idx="2297">
                  <c:v>77.135828950000004</c:v>
                </c:pt>
                <c:pt idx="2298">
                  <c:v>77.707375220000003</c:v>
                </c:pt>
                <c:pt idx="2299">
                  <c:v>77.774709240000007</c:v>
                </c:pt>
                <c:pt idx="2300">
                  <c:v>76.46925032</c:v>
                </c:pt>
                <c:pt idx="2301">
                  <c:v>76.937044929999999</c:v>
                </c:pt>
                <c:pt idx="2302">
                  <c:v>76.157978560000004</c:v>
                </c:pt>
                <c:pt idx="2303">
                  <c:v>78.005363270000004</c:v>
                </c:pt>
                <c:pt idx="2304">
                  <c:v>76.91286212</c:v>
                </c:pt>
                <c:pt idx="2305">
                  <c:v>77.257796229999997</c:v>
                </c:pt>
                <c:pt idx="2306">
                  <c:v>77.037135309999996</c:v>
                </c:pt>
                <c:pt idx="2307">
                  <c:v>77.478967060000002</c:v>
                </c:pt>
                <c:pt idx="2308">
                  <c:v>77.53460011</c:v>
                </c:pt>
                <c:pt idx="2309">
                  <c:v>76.603727019999994</c:v>
                </c:pt>
                <c:pt idx="2310">
                  <c:v>77.897394689999999</c:v>
                </c:pt>
                <c:pt idx="2311">
                  <c:v>76.290889010000001</c:v>
                </c:pt>
                <c:pt idx="2312">
                  <c:v>77.227411619999998</c:v>
                </c:pt>
                <c:pt idx="2313">
                  <c:v>77.536726009999995</c:v>
                </c:pt>
                <c:pt idx="2314">
                  <c:v>76.781195940000003</c:v>
                </c:pt>
                <c:pt idx="2315">
                  <c:v>76.563359910000003</c:v>
                </c:pt>
                <c:pt idx="2316">
                  <c:v>75.324157510000006</c:v>
                </c:pt>
                <c:pt idx="2317">
                  <c:v>75.250441870000003</c:v>
                </c:pt>
                <c:pt idx="2318">
                  <c:v>77.23361208</c:v>
                </c:pt>
                <c:pt idx="2319">
                  <c:v>76.934560250000004</c:v>
                </c:pt>
                <c:pt idx="2320">
                  <c:v>76.869176490000001</c:v>
                </c:pt>
                <c:pt idx="2321">
                  <c:v>76.427723169999993</c:v>
                </c:pt>
                <c:pt idx="2322">
                  <c:v>76.609905609999998</c:v>
                </c:pt>
                <c:pt idx="2323">
                  <c:v>77.061529399999998</c:v>
                </c:pt>
                <c:pt idx="2324">
                  <c:v>75.952546209999994</c:v>
                </c:pt>
                <c:pt idx="2325">
                  <c:v>76.759259209999996</c:v>
                </c:pt>
                <c:pt idx="2326">
                  <c:v>76.747655710000004</c:v>
                </c:pt>
                <c:pt idx="2327">
                  <c:v>76.529322759999999</c:v>
                </c:pt>
                <c:pt idx="2328">
                  <c:v>77.966720789999997</c:v>
                </c:pt>
                <c:pt idx="2329">
                  <c:v>76.606060299999996</c:v>
                </c:pt>
                <c:pt idx="2330">
                  <c:v>78.111924740000006</c:v>
                </c:pt>
                <c:pt idx="2331">
                  <c:v>76.008225049999993</c:v>
                </c:pt>
                <c:pt idx="2332">
                  <c:v>76.887532849999999</c:v>
                </c:pt>
                <c:pt idx="2333">
                  <c:v>77.056633950000005</c:v>
                </c:pt>
                <c:pt idx="2334">
                  <c:v>77.742167300000006</c:v>
                </c:pt>
                <c:pt idx="2335">
                  <c:v>77.179158060000006</c:v>
                </c:pt>
                <c:pt idx="2336">
                  <c:v>77.13342557</c:v>
                </c:pt>
                <c:pt idx="2337">
                  <c:v>76.209322349999994</c:v>
                </c:pt>
                <c:pt idx="2338">
                  <c:v>77.539117649999994</c:v>
                </c:pt>
                <c:pt idx="2339">
                  <c:v>77.100686920000001</c:v>
                </c:pt>
                <c:pt idx="2340">
                  <c:v>76.126517460000002</c:v>
                </c:pt>
                <c:pt idx="2341">
                  <c:v>76.952116840000002</c:v>
                </c:pt>
                <c:pt idx="2342">
                  <c:v>77.554267490000001</c:v>
                </c:pt>
                <c:pt idx="2343">
                  <c:v>76.732899439999997</c:v>
                </c:pt>
                <c:pt idx="2344">
                  <c:v>76.730279749999994</c:v>
                </c:pt>
                <c:pt idx="2345">
                  <c:v>78.121706529999997</c:v>
                </c:pt>
                <c:pt idx="2346">
                  <c:v>76.072910620000002</c:v>
                </c:pt>
                <c:pt idx="2347">
                  <c:v>78.033365180000004</c:v>
                </c:pt>
                <c:pt idx="2348">
                  <c:v>76.345461990000004</c:v>
                </c:pt>
                <c:pt idx="2349">
                  <c:v>77.784510449999999</c:v>
                </c:pt>
                <c:pt idx="2350">
                  <c:v>77.025231349999999</c:v>
                </c:pt>
                <c:pt idx="2351">
                  <c:v>77.630836110000004</c:v>
                </c:pt>
                <c:pt idx="2352">
                  <c:v>76.390731950000003</c:v>
                </c:pt>
                <c:pt idx="2353">
                  <c:v>77.659852099999995</c:v>
                </c:pt>
                <c:pt idx="2354">
                  <c:v>77.045273170000002</c:v>
                </c:pt>
                <c:pt idx="2355">
                  <c:v>76.97860695</c:v>
                </c:pt>
                <c:pt idx="2356">
                  <c:v>76.594512089999995</c:v>
                </c:pt>
                <c:pt idx="2357">
                  <c:v>78.249105920000005</c:v>
                </c:pt>
                <c:pt idx="2358">
                  <c:v>75.420282139999998</c:v>
                </c:pt>
                <c:pt idx="2359">
                  <c:v>76.580045100000007</c:v>
                </c:pt>
                <c:pt idx="2360">
                  <c:v>77.49421495</c:v>
                </c:pt>
                <c:pt idx="2361">
                  <c:v>77.201572920000004</c:v>
                </c:pt>
                <c:pt idx="2362">
                  <c:v>76.285082470000006</c:v>
                </c:pt>
                <c:pt idx="2363">
                  <c:v>76.779359869999993</c:v>
                </c:pt>
                <c:pt idx="2364">
                  <c:v>76.614830370000007</c:v>
                </c:pt>
                <c:pt idx="2365">
                  <c:v>77.261778210000003</c:v>
                </c:pt>
                <c:pt idx="2366">
                  <c:v>77.287625129999995</c:v>
                </c:pt>
                <c:pt idx="2367">
                  <c:v>77.61390772</c:v>
                </c:pt>
                <c:pt idx="2368">
                  <c:v>76.164792539999993</c:v>
                </c:pt>
                <c:pt idx="2369">
                  <c:v>76.796755469999994</c:v>
                </c:pt>
                <c:pt idx="2370">
                  <c:v>77.364658950000006</c:v>
                </c:pt>
                <c:pt idx="2371">
                  <c:v>76.667616159999994</c:v>
                </c:pt>
                <c:pt idx="2372">
                  <c:v>78.323905519999997</c:v>
                </c:pt>
                <c:pt idx="2373">
                  <c:v>77.536116039999996</c:v>
                </c:pt>
                <c:pt idx="2374">
                  <c:v>76.697997749999999</c:v>
                </c:pt>
                <c:pt idx="2375">
                  <c:v>75.989838800000001</c:v>
                </c:pt>
                <c:pt idx="2376">
                  <c:v>75.939532290000002</c:v>
                </c:pt>
                <c:pt idx="2377">
                  <c:v>77.130366039999998</c:v>
                </c:pt>
                <c:pt idx="2378">
                  <c:v>76.128654260000005</c:v>
                </c:pt>
                <c:pt idx="2379">
                  <c:v>76.778157390000004</c:v>
                </c:pt>
                <c:pt idx="2380">
                  <c:v>76.713686769999995</c:v>
                </c:pt>
                <c:pt idx="2381">
                  <c:v>76.635638409999999</c:v>
                </c:pt>
                <c:pt idx="2382">
                  <c:v>77.826166209999997</c:v>
                </c:pt>
                <c:pt idx="2383">
                  <c:v>77.674289270000003</c:v>
                </c:pt>
                <c:pt idx="2384">
                  <c:v>77.392776600000005</c:v>
                </c:pt>
                <c:pt idx="2385">
                  <c:v>77.090188810000001</c:v>
                </c:pt>
                <c:pt idx="2386">
                  <c:v>77.088401640000001</c:v>
                </c:pt>
                <c:pt idx="2387">
                  <c:v>78.277532039999997</c:v>
                </c:pt>
                <c:pt idx="2388">
                  <c:v>76.593140120000001</c:v>
                </c:pt>
                <c:pt idx="2389">
                  <c:v>76.143283060000002</c:v>
                </c:pt>
                <c:pt idx="2390">
                  <c:v>76.557817220000004</c:v>
                </c:pt>
                <c:pt idx="2391">
                  <c:v>77.348998429999995</c:v>
                </c:pt>
                <c:pt idx="2392">
                  <c:v>75.400569230000002</c:v>
                </c:pt>
                <c:pt idx="2393">
                  <c:v>76.867942549999995</c:v>
                </c:pt>
                <c:pt idx="2394">
                  <c:v>76.625506329999993</c:v>
                </c:pt>
                <c:pt idx="2395">
                  <c:v>76.016940430000005</c:v>
                </c:pt>
                <c:pt idx="2396">
                  <c:v>75.180759960000003</c:v>
                </c:pt>
                <c:pt idx="2397">
                  <c:v>77.037263899999999</c:v>
                </c:pt>
                <c:pt idx="2398">
                  <c:v>76.279782969999999</c:v>
                </c:pt>
                <c:pt idx="2399">
                  <c:v>78.60465859</c:v>
                </c:pt>
                <c:pt idx="2400">
                  <c:v>76.006226409999996</c:v>
                </c:pt>
                <c:pt idx="2401">
                  <c:v>77.417273969999997</c:v>
                </c:pt>
                <c:pt idx="2402">
                  <c:v>77.88463102</c:v>
                </c:pt>
                <c:pt idx="2403">
                  <c:v>77.199994579999995</c:v>
                </c:pt>
                <c:pt idx="2404">
                  <c:v>76.891058009999995</c:v>
                </c:pt>
                <c:pt idx="2405">
                  <c:v>78.451113829999997</c:v>
                </c:pt>
                <c:pt idx="2406">
                  <c:v>77.210224479999994</c:v>
                </c:pt>
                <c:pt idx="2407">
                  <c:v>76.858015089999995</c:v>
                </c:pt>
                <c:pt idx="2408">
                  <c:v>76.609013770000004</c:v>
                </c:pt>
                <c:pt idx="2409">
                  <c:v>76.720006420000004</c:v>
                </c:pt>
                <c:pt idx="2410">
                  <c:v>76.752208670000002</c:v>
                </c:pt>
                <c:pt idx="2411">
                  <c:v>76.133840989999996</c:v>
                </c:pt>
                <c:pt idx="2412">
                  <c:v>77.047888869999994</c:v>
                </c:pt>
                <c:pt idx="2413">
                  <c:v>78.405775809999994</c:v>
                </c:pt>
                <c:pt idx="2414">
                  <c:v>76.920840429999998</c:v>
                </c:pt>
                <c:pt idx="2415">
                  <c:v>76.938355360000003</c:v>
                </c:pt>
                <c:pt idx="2416">
                  <c:v>77.276114930000006</c:v>
                </c:pt>
                <c:pt idx="2417">
                  <c:v>75.982018969999999</c:v>
                </c:pt>
                <c:pt idx="2418">
                  <c:v>76.083378260000003</c:v>
                </c:pt>
                <c:pt idx="2419">
                  <c:v>76.536605870000002</c:v>
                </c:pt>
                <c:pt idx="2420">
                  <c:v>78.451190209999993</c:v>
                </c:pt>
                <c:pt idx="2421">
                  <c:v>76.21176792</c:v>
                </c:pt>
                <c:pt idx="2422">
                  <c:v>75.995265849999996</c:v>
                </c:pt>
                <c:pt idx="2423">
                  <c:v>76.144913700000004</c:v>
                </c:pt>
                <c:pt idx="2424">
                  <c:v>76.611847580000003</c:v>
                </c:pt>
                <c:pt idx="2425">
                  <c:v>76.208446449999997</c:v>
                </c:pt>
                <c:pt idx="2426">
                  <c:v>76.257441700000001</c:v>
                </c:pt>
                <c:pt idx="2427">
                  <c:v>76.464720439999994</c:v>
                </c:pt>
                <c:pt idx="2428">
                  <c:v>76.752119039999997</c:v>
                </c:pt>
                <c:pt idx="2429">
                  <c:v>76.303340449999993</c:v>
                </c:pt>
                <c:pt idx="2430">
                  <c:v>75.346919850000006</c:v>
                </c:pt>
                <c:pt idx="2431">
                  <c:v>77.646610100000004</c:v>
                </c:pt>
                <c:pt idx="2432">
                  <c:v>75.976114820000006</c:v>
                </c:pt>
                <c:pt idx="2433">
                  <c:v>76.412389640000001</c:v>
                </c:pt>
                <c:pt idx="2434">
                  <c:v>76.555716630000006</c:v>
                </c:pt>
                <c:pt idx="2435">
                  <c:v>76.443928619999994</c:v>
                </c:pt>
                <c:pt idx="2436">
                  <c:v>77.835564120000001</c:v>
                </c:pt>
                <c:pt idx="2437">
                  <c:v>78.098883749999999</c:v>
                </c:pt>
                <c:pt idx="2438">
                  <c:v>75.636199570000002</c:v>
                </c:pt>
                <c:pt idx="2439">
                  <c:v>75.969071830000004</c:v>
                </c:pt>
                <c:pt idx="2440">
                  <c:v>76.571020630000007</c:v>
                </c:pt>
                <c:pt idx="2441">
                  <c:v>75.795015609999993</c:v>
                </c:pt>
                <c:pt idx="2442">
                  <c:v>75.795647529999997</c:v>
                </c:pt>
                <c:pt idx="2443">
                  <c:v>76.600795189999999</c:v>
                </c:pt>
                <c:pt idx="2444">
                  <c:v>76.443931989999996</c:v>
                </c:pt>
                <c:pt idx="2445">
                  <c:v>76.566553549999995</c:v>
                </c:pt>
                <c:pt idx="2446">
                  <c:v>75.796093470000002</c:v>
                </c:pt>
                <c:pt idx="2447">
                  <c:v>76.339624479999998</c:v>
                </c:pt>
                <c:pt idx="2448">
                  <c:v>75.563093839999993</c:v>
                </c:pt>
                <c:pt idx="2449">
                  <c:v>75.840788810000006</c:v>
                </c:pt>
                <c:pt idx="2450">
                  <c:v>75.684928310000004</c:v>
                </c:pt>
                <c:pt idx="2451">
                  <c:v>77.326318360000002</c:v>
                </c:pt>
                <c:pt idx="2452">
                  <c:v>76.152671139999995</c:v>
                </c:pt>
                <c:pt idx="2453">
                  <c:v>76.228179060000002</c:v>
                </c:pt>
                <c:pt idx="2454">
                  <c:v>75.673450750000001</c:v>
                </c:pt>
                <c:pt idx="2455">
                  <c:v>76.1685327</c:v>
                </c:pt>
                <c:pt idx="2456">
                  <c:v>76.881350179999998</c:v>
                </c:pt>
                <c:pt idx="2457">
                  <c:v>76.214887140000002</c:v>
                </c:pt>
                <c:pt idx="2458">
                  <c:v>77.069121899999999</c:v>
                </c:pt>
                <c:pt idx="2459">
                  <c:v>76.122877779999996</c:v>
                </c:pt>
                <c:pt idx="2460">
                  <c:v>76.771993929999994</c:v>
                </c:pt>
                <c:pt idx="2461">
                  <c:v>77.053551159999998</c:v>
                </c:pt>
                <c:pt idx="2462">
                  <c:v>76.106098729999999</c:v>
                </c:pt>
                <c:pt idx="2463">
                  <c:v>76.958394699999999</c:v>
                </c:pt>
                <c:pt idx="2464">
                  <c:v>75.219710989999996</c:v>
                </c:pt>
                <c:pt idx="2465">
                  <c:v>75.395710280000003</c:v>
                </c:pt>
                <c:pt idx="2466">
                  <c:v>76.346413269999999</c:v>
                </c:pt>
                <c:pt idx="2467">
                  <c:v>76.913616970000007</c:v>
                </c:pt>
                <c:pt idx="2468">
                  <c:v>75.809713060000007</c:v>
                </c:pt>
                <c:pt idx="2469">
                  <c:v>77.038538869999996</c:v>
                </c:pt>
                <c:pt idx="2470">
                  <c:v>75.827956650000004</c:v>
                </c:pt>
                <c:pt idx="2471">
                  <c:v>75.893926219999997</c:v>
                </c:pt>
                <c:pt idx="2472">
                  <c:v>74.793236399999998</c:v>
                </c:pt>
                <c:pt idx="2473">
                  <c:v>76.927421089999996</c:v>
                </c:pt>
                <c:pt idx="2474">
                  <c:v>75.970276330000004</c:v>
                </c:pt>
                <c:pt idx="2475">
                  <c:v>76.580966110000006</c:v>
                </c:pt>
                <c:pt idx="2476">
                  <c:v>76.727784249999999</c:v>
                </c:pt>
                <c:pt idx="2477">
                  <c:v>75.301402440000004</c:v>
                </c:pt>
                <c:pt idx="2478">
                  <c:v>74.727653919999995</c:v>
                </c:pt>
                <c:pt idx="2479">
                  <c:v>77.028116310000001</c:v>
                </c:pt>
                <c:pt idx="2480">
                  <c:v>75.549811419999997</c:v>
                </c:pt>
                <c:pt idx="2481">
                  <c:v>75.993402669999995</c:v>
                </c:pt>
                <c:pt idx="2482">
                  <c:v>75.547063679999994</c:v>
                </c:pt>
                <c:pt idx="2483">
                  <c:v>76.030287979999997</c:v>
                </c:pt>
                <c:pt idx="2484">
                  <c:v>75.64234922</c:v>
                </c:pt>
                <c:pt idx="2485">
                  <c:v>74.914986220000003</c:v>
                </c:pt>
                <c:pt idx="2486">
                  <c:v>76.565558370000005</c:v>
                </c:pt>
                <c:pt idx="2487">
                  <c:v>74.44996184</c:v>
                </c:pt>
                <c:pt idx="2488">
                  <c:v>75.331968000000003</c:v>
                </c:pt>
                <c:pt idx="2489">
                  <c:v>76.440527900000006</c:v>
                </c:pt>
                <c:pt idx="2490">
                  <c:v>75.933464720000003</c:v>
                </c:pt>
                <c:pt idx="2491">
                  <c:v>75.056286360000001</c:v>
                </c:pt>
                <c:pt idx="2492">
                  <c:v>75.659441020000003</c:v>
                </c:pt>
                <c:pt idx="2493">
                  <c:v>76.880360289999999</c:v>
                </c:pt>
                <c:pt idx="2494">
                  <c:v>76.307918540000003</c:v>
                </c:pt>
                <c:pt idx="2495">
                  <c:v>75.173305569999997</c:v>
                </c:pt>
                <c:pt idx="2496">
                  <c:v>75.240897829999994</c:v>
                </c:pt>
                <c:pt idx="2497">
                  <c:v>75.054942600000004</c:v>
                </c:pt>
                <c:pt idx="2498">
                  <c:v>75.677328110000005</c:v>
                </c:pt>
                <c:pt idx="2499">
                  <c:v>75.539964800000007</c:v>
                </c:pt>
                <c:pt idx="2500">
                  <c:v>75.859400399999998</c:v>
                </c:pt>
                <c:pt idx="2501">
                  <c:v>76.418693230000002</c:v>
                </c:pt>
                <c:pt idx="2502">
                  <c:v>77.036868170000005</c:v>
                </c:pt>
                <c:pt idx="2503">
                  <c:v>75.56523584</c:v>
                </c:pt>
                <c:pt idx="2504">
                  <c:v>75.829037299999996</c:v>
                </c:pt>
                <c:pt idx="2505">
                  <c:v>76.997142850000003</c:v>
                </c:pt>
                <c:pt idx="2506">
                  <c:v>77.664867130000005</c:v>
                </c:pt>
                <c:pt idx="2507">
                  <c:v>75.802936689999996</c:v>
                </c:pt>
                <c:pt idx="2508">
                  <c:v>76.274671519999998</c:v>
                </c:pt>
                <c:pt idx="2509">
                  <c:v>75.325542409999997</c:v>
                </c:pt>
                <c:pt idx="2510">
                  <c:v>75.187798869999995</c:v>
                </c:pt>
                <c:pt idx="2511">
                  <c:v>75.666109250000005</c:v>
                </c:pt>
                <c:pt idx="2512">
                  <c:v>73.938044250000004</c:v>
                </c:pt>
                <c:pt idx="2513">
                  <c:v>75.593626209999996</c:v>
                </c:pt>
                <c:pt idx="2514">
                  <c:v>75.999492509999996</c:v>
                </c:pt>
                <c:pt idx="2515">
                  <c:v>75.839000339999998</c:v>
                </c:pt>
                <c:pt idx="2516">
                  <c:v>74.695778180000005</c:v>
                </c:pt>
                <c:pt idx="2517">
                  <c:v>76.476883369999996</c:v>
                </c:pt>
                <c:pt idx="2518">
                  <c:v>74.497405990000004</c:v>
                </c:pt>
                <c:pt idx="2519">
                  <c:v>75.825114900000003</c:v>
                </c:pt>
                <c:pt idx="2520">
                  <c:v>75.489317049999997</c:v>
                </c:pt>
                <c:pt idx="2521">
                  <c:v>75.844205079999995</c:v>
                </c:pt>
                <c:pt idx="2522">
                  <c:v>75.985622950000007</c:v>
                </c:pt>
                <c:pt idx="2523">
                  <c:v>75.518794679999999</c:v>
                </c:pt>
                <c:pt idx="2524">
                  <c:v>75.070322180000005</c:v>
                </c:pt>
                <c:pt idx="2525">
                  <c:v>77.080184450000004</c:v>
                </c:pt>
                <c:pt idx="2526">
                  <c:v>76.789303500000003</c:v>
                </c:pt>
                <c:pt idx="2527">
                  <c:v>75.814362689999996</c:v>
                </c:pt>
                <c:pt idx="2528">
                  <c:v>75.486536380000004</c:v>
                </c:pt>
                <c:pt idx="2529">
                  <c:v>75.673166120000005</c:v>
                </c:pt>
                <c:pt idx="2530">
                  <c:v>75.212632569999997</c:v>
                </c:pt>
                <c:pt idx="2531">
                  <c:v>75.412481150000005</c:v>
                </c:pt>
                <c:pt idx="2532">
                  <c:v>75.855908310000004</c:v>
                </c:pt>
                <c:pt idx="2533">
                  <c:v>76.17002257</c:v>
                </c:pt>
                <c:pt idx="2534">
                  <c:v>77.172818910000004</c:v>
                </c:pt>
                <c:pt idx="2535">
                  <c:v>75.6421098</c:v>
                </c:pt>
                <c:pt idx="2536">
                  <c:v>75.146562250000002</c:v>
                </c:pt>
                <c:pt idx="2537">
                  <c:v>76.436316199999993</c:v>
                </c:pt>
                <c:pt idx="2538">
                  <c:v>76.298212399999997</c:v>
                </c:pt>
                <c:pt idx="2539">
                  <c:v>75.504492889999995</c:v>
                </c:pt>
                <c:pt idx="2540">
                  <c:v>74.83769015</c:v>
                </c:pt>
                <c:pt idx="2541">
                  <c:v>76.032214120000006</c:v>
                </c:pt>
                <c:pt idx="2542">
                  <c:v>77.007692579999997</c:v>
                </c:pt>
                <c:pt idx="2543">
                  <c:v>77.378755139999996</c:v>
                </c:pt>
                <c:pt idx="2544">
                  <c:v>76.166879940000001</c:v>
                </c:pt>
                <c:pt idx="2545">
                  <c:v>76.897621880000003</c:v>
                </c:pt>
                <c:pt idx="2546">
                  <c:v>75.863876059999996</c:v>
                </c:pt>
                <c:pt idx="2547">
                  <c:v>74.282966270000003</c:v>
                </c:pt>
                <c:pt idx="2548">
                  <c:v>74.624609629999995</c:v>
                </c:pt>
                <c:pt idx="2549">
                  <c:v>76.433419900000004</c:v>
                </c:pt>
                <c:pt idx="2550">
                  <c:v>75.087185450000007</c:v>
                </c:pt>
                <c:pt idx="2551">
                  <c:v>75.549254939999997</c:v>
                </c:pt>
                <c:pt idx="2552">
                  <c:v>75.548354410000002</c:v>
                </c:pt>
                <c:pt idx="2553">
                  <c:v>75.521844090000002</c:v>
                </c:pt>
                <c:pt idx="2554">
                  <c:v>74.281380069999997</c:v>
                </c:pt>
                <c:pt idx="2555">
                  <c:v>77.021681049999998</c:v>
                </c:pt>
                <c:pt idx="2556">
                  <c:v>75.552243410000003</c:v>
                </c:pt>
                <c:pt idx="2557">
                  <c:v>75.366254690000005</c:v>
                </c:pt>
                <c:pt idx="2558">
                  <c:v>75.179470769999995</c:v>
                </c:pt>
                <c:pt idx="2559">
                  <c:v>75.814630649999998</c:v>
                </c:pt>
                <c:pt idx="2560">
                  <c:v>74.889107999999993</c:v>
                </c:pt>
                <c:pt idx="2561">
                  <c:v>75.999362020000007</c:v>
                </c:pt>
                <c:pt idx="2562">
                  <c:v>76.754558290000006</c:v>
                </c:pt>
                <c:pt idx="2563">
                  <c:v>76.800740250000004</c:v>
                </c:pt>
                <c:pt idx="2564">
                  <c:v>75.207213139999993</c:v>
                </c:pt>
                <c:pt idx="2565">
                  <c:v>76.338913239999997</c:v>
                </c:pt>
                <c:pt idx="2566">
                  <c:v>74.727679409999993</c:v>
                </c:pt>
                <c:pt idx="2567">
                  <c:v>75.872757359999994</c:v>
                </c:pt>
                <c:pt idx="2568">
                  <c:v>76.132059639999994</c:v>
                </c:pt>
                <c:pt idx="2569">
                  <c:v>76.47871739</c:v>
                </c:pt>
                <c:pt idx="2570">
                  <c:v>75.214082540000007</c:v>
                </c:pt>
                <c:pt idx="2571">
                  <c:v>75.814123469999998</c:v>
                </c:pt>
                <c:pt idx="2572">
                  <c:v>76.263932969999999</c:v>
                </c:pt>
                <c:pt idx="2573">
                  <c:v>76.015902130000001</c:v>
                </c:pt>
                <c:pt idx="2574">
                  <c:v>76.167734379999999</c:v>
                </c:pt>
                <c:pt idx="2575">
                  <c:v>75.349234719999998</c:v>
                </c:pt>
                <c:pt idx="2576">
                  <c:v>75.242859569999993</c:v>
                </c:pt>
                <c:pt idx="2577">
                  <c:v>75.878439490000005</c:v>
                </c:pt>
                <c:pt idx="2578">
                  <c:v>76.601067619999995</c:v>
                </c:pt>
                <c:pt idx="2579">
                  <c:v>76.790329159999999</c:v>
                </c:pt>
                <c:pt idx="2580">
                  <c:v>75.715493539999997</c:v>
                </c:pt>
                <c:pt idx="2581">
                  <c:v>75.981367329999998</c:v>
                </c:pt>
                <c:pt idx="2582">
                  <c:v>76.322096369999997</c:v>
                </c:pt>
                <c:pt idx="2583">
                  <c:v>76.571336900000006</c:v>
                </c:pt>
                <c:pt idx="2584">
                  <c:v>75.761375389999998</c:v>
                </c:pt>
                <c:pt idx="2585">
                  <c:v>76.244367629999999</c:v>
                </c:pt>
                <c:pt idx="2586">
                  <c:v>74.911852890000006</c:v>
                </c:pt>
                <c:pt idx="2587">
                  <c:v>76.432274930000005</c:v>
                </c:pt>
                <c:pt idx="2588">
                  <c:v>75.4083033</c:v>
                </c:pt>
                <c:pt idx="2589">
                  <c:v>75.501579930000005</c:v>
                </c:pt>
                <c:pt idx="2590">
                  <c:v>76.7921154</c:v>
                </c:pt>
                <c:pt idx="2591">
                  <c:v>76.324116840000002</c:v>
                </c:pt>
                <c:pt idx="2592">
                  <c:v>75.70592542</c:v>
                </c:pt>
                <c:pt idx="2593">
                  <c:v>74.980276419999996</c:v>
                </c:pt>
                <c:pt idx="2594">
                  <c:v>76.674661169999993</c:v>
                </c:pt>
                <c:pt idx="2595">
                  <c:v>75.407942930000004</c:v>
                </c:pt>
                <c:pt idx="2596">
                  <c:v>75.979042440000001</c:v>
                </c:pt>
                <c:pt idx="2597">
                  <c:v>76.161060680000006</c:v>
                </c:pt>
                <c:pt idx="2598">
                  <c:v>76.089651709999998</c:v>
                </c:pt>
                <c:pt idx="2599">
                  <c:v>75.917250960000004</c:v>
                </c:pt>
                <c:pt idx="2600">
                  <c:v>76.212478340000004</c:v>
                </c:pt>
                <c:pt idx="2601">
                  <c:v>75.3584587</c:v>
                </c:pt>
                <c:pt idx="2602">
                  <c:v>76.164823339999998</c:v>
                </c:pt>
                <c:pt idx="2603">
                  <c:v>76.038050470000002</c:v>
                </c:pt>
                <c:pt idx="2604">
                  <c:v>76.860060320000002</c:v>
                </c:pt>
                <c:pt idx="2605">
                  <c:v>76.272041139999999</c:v>
                </c:pt>
                <c:pt idx="2606">
                  <c:v>74.276019759999997</c:v>
                </c:pt>
                <c:pt idx="2607">
                  <c:v>76.508077889999996</c:v>
                </c:pt>
                <c:pt idx="2608">
                  <c:v>74.535872440000006</c:v>
                </c:pt>
                <c:pt idx="2609">
                  <c:v>75.734817059999997</c:v>
                </c:pt>
                <c:pt idx="2610">
                  <c:v>75.982646950000003</c:v>
                </c:pt>
                <c:pt idx="2611">
                  <c:v>75.411911180000004</c:v>
                </c:pt>
                <c:pt idx="2612">
                  <c:v>75.501731460000002</c:v>
                </c:pt>
                <c:pt idx="2613">
                  <c:v>75.387386750000005</c:v>
                </c:pt>
                <c:pt idx="2614">
                  <c:v>76.073028109999996</c:v>
                </c:pt>
                <c:pt idx="2615">
                  <c:v>76.847937599999995</c:v>
                </c:pt>
                <c:pt idx="2616">
                  <c:v>75.843205650000002</c:v>
                </c:pt>
                <c:pt idx="2617">
                  <c:v>75.980276900000007</c:v>
                </c:pt>
                <c:pt idx="2618">
                  <c:v>76.475613899999999</c:v>
                </c:pt>
                <c:pt idx="2619">
                  <c:v>74.854237900000001</c:v>
                </c:pt>
                <c:pt idx="2620">
                  <c:v>75.734569289999996</c:v>
                </c:pt>
                <c:pt idx="2621">
                  <c:v>75.828645530000003</c:v>
                </c:pt>
                <c:pt idx="2622">
                  <c:v>75.502466690000006</c:v>
                </c:pt>
                <c:pt idx="2623">
                  <c:v>75.844924739999996</c:v>
                </c:pt>
                <c:pt idx="2624">
                  <c:v>75.236467379999993</c:v>
                </c:pt>
                <c:pt idx="2625">
                  <c:v>76.75302877</c:v>
                </c:pt>
                <c:pt idx="2626">
                  <c:v>75.388351520000001</c:v>
                </c:pt>
                <c:pt idx="2627">
                  <c:v>74.785177599999997</c:v>
                </c:pt>
                <c:pt idx="2628">
                  <c:v>75.051144539999996</c:v>
                </c:pt>
                <c:pt idx="2629">
                  <c:v>75.20507216</c:v>
                </c:pt>
                <c:pt idx="2630">
                  <c:v>75.343828459999997</c:v>
                </c:pt>
                <c:pt idx="2631">
                  <c:v>74.864474540000003</c:v>
                </c:pt>
                <c:pt idx="2632">
                  <c:v>76.027520730000006</c:v>
                </c:pt>
                <c:pt idx="2633">
                  <c:v>75.60810275</c:v>
                </c:pt>
                <c:pt idx="2634">
                  <c:v>75.808821660000007</c:v>
                </c:pt>
                <c:pt idx="2635">
                  <c:v>75.240012519999993</c:v>
                </c:pt>
                <c:pt idx="2636">
                  <c:v>75.0378264</c:v>
                </c:pt>
                <c:pt idx="2637">
                  <c:v>75.685152029999998</c:v>
                </c:pt>
                <c:pt idx="2638">
                  <c:v>75.505371159999996</c:v>
                </c:pt>
                <c:pt idx="2639">
                  <c:v>75.397342379999998</c:v>
                </c:pt>
                <c:pt idx="2640">
                  <c:v>77.079926499999999</c:v>
                </c:pt>
                <c:pt idx="2641">
                  <c:v>76.539652860000004</c:v>
                </c:pt>
                <c:pt idx="2642">
                  <c:v>75.698922980000006</c:v>
                </c:pt>
                <c:pt idx="2643">
                  <c:v>75.411483070000003</c:v>
                </c:pt>
                <c:pt idx="2644">
                  <c:v>75.63419021</c:v>
                </c:pt>
                <c:pt idx="2645">
                  <c:v>74.71039433</c:v>
                </c:pt>
                <c:pt idx="2646">
                  <c:v>75.377383330000001</c:v>
                </c:pt>
                <c:pt idx="2647">
                  <c:v>75.373997599999996</c:v>
                </c:pt>
                <c:pt idx="2648">
                  <c:v>74.615900539999998</c:v>
                </c:pt>
                <c:pt idx="2649">
                  <c:v>75.961814149999995</c:v>
                </c:pt>
                <c:pt idx="2650">
                  <c:v>75.870230550000002</c:v>
                </c:pt>
                <c:pt idx="2651">
                  <c:v>74.159751979999996</c:v>
                </c:pt>
                <c:pt idx="2652">
                  <c:v>75.739895329999996</c:v>
                </c:pt>
                <c:pt idx="2653">
                  <c:v>74.479688400000001</c:v>
                </c:pt>
                <c:pt idx="2654">
                  <c:v>75.087631180000002</c:v>
                </c:pt>
                <c:pt idx="2655">
                  <c:v>75.193596170000006</c:v>
                </c:pt>
                <c:pt idx="2656">
                  <c:v>74.63727643</c:v>
                </c:pt>
                <c:pt idx="2657">
                  <c:v>74.569604659999996</c:v>
                </c:pt>
                <c:pt idx="2658">
                  <c:v>75.272087319999997</c:v>
                </c:pt>
                <c:pt idx="2659">
                  <c:v>75.483684109999999</c:v>
                </c:pt>
                <c:pt idx="2660">
                  <c:v>76.016893550000006</c:v>
                </c:pt>
                <c:pt idx="2661">
                  <c:v>77.362923660000007</c:v>
                </c:pt>
                <c:pt idx="2662">
                  <c:v>76.270758610000001</c:v>
                </c:pt>
                <c:pt idx="2663">
                  <c:v>76.012201099999999</c:v>
                </c:pt>
                <c:pt idx="2664">
                  <c:v>76.566682850000007</c:v>
                </c:pt>
                <c:pt idx="2665">
                  <c:v>73.816089059999996</c:v>
                </c:pt>
                <c:pt idx="2666">
                  <c:v>75.996343960000004</c:v>
                </c:pt>
                <c:pt idx="2667">
                  <c:v>75.861169219999994</c:v>
                </c:pt>
                <c:pt idx="2668">
                  <c:v>77.096912070000002</c:v>
                </c:pt>
                <c:pt idx="2669">
                  <c:v>75.964684930000004</c:v>
                </c:pt>
                <c:pt idx="2670">
                  <c:v>75.256237459999994</c:v>
                </c:pt>
                <c:pt idx="2671">
                  <c:v>75.781525569999999</c:v>
                </c:pt>
                <c:pt idx="2672">
                  <c:v>74.979261879999996</c:v>
                </c:pt>
                <c:pt idx="2673">
                  <c:v>76.028751099999994</c:v>
                </c:pt>
                <c:pt idx="2674">
                  <c:v>74.707364150000004</c:v>
                </c:pt>
                <c:pt idx="2675">
                  <c:v>75.89224978</c:v>
                </c:pt>
                <c:pt idx="2676">
                  <c:v>76.459121879999998</c:v>
                </c:pt>
                <c:pt idx="2677">
                  <c:v>75.218742070000005</c:v>
                </c:pt>
                <c:pt idx="2678">
                  <c:v>75.859440550000002</c:v>
                </c:pt>
                <c:pt idx="2679">
                  <c:v>77.201466269999997</c:v>
                </c:pt>
                <c:pt idx="2680">
                  <c:v>75.49767215</c:v>
                </c:pt>
                <c:pt idx="2681">
                  <c:v>76.130668209999996</c:v>
                </c:pt>
                <c:pt idx="2682">
                  <c:v>73.36767107</c:v>
                </c:pt>
                <c:pt idx="2683">
                  <c:v>75.676413760000003</c:v>
                </c:pt>
                <c:pt idx="2684">
                  <c:v>75.781838800000003</c:v>
                </c:pt>
                <c:pt idx="2685">
                  <c:v>74.062551600000006</c:v>
                </c:pt>
                <c:pt idx="2686">
                  <c:v>76.073439269999994</c:v>
                </c:pt>
                <c:pt idx="2687">
                  <c:v>75.299183630000002</c:v>
                </c:pt>
                <c:pt idx="2688">
                  <c:v>75.032956839999997</c:v>
                </c:pt>
                <c:pt idx="2689">
                  <c:v>75.485757070000005</c:v>
                </c:pt>
                <c:pt idx="2690">
                  <c:v>75.656405419999999</c:v>
                </c:pt>
                <c:pt idx="2691">
                  <c:v>74.421913110000006</c:v>
                </c:pt>
                <c:pt idx="2692">
                  <c:v>74.636328669999997</c:v>
                </c:pt>
                <c:pt idx="2693">
                  <c:v>75.984103500000003</c:v>
                </c:pt>
                <c:pt idx="2694">
                  <c:v>75.036706069999994</c:v>
                </c:pt>
                <c:pt idx="2695">
                  <c:v>76.214151849999993</c:v>
                </c:pt>
                <c:pt idx="2696">
                  <c:v>75.225076790000003</c:v>
                </c:pt>
                <c:pt idx="2697">
                  <c:v>75.379497569999998</c:v>
                </c:pt>
                <c:pt idx="2698">
                  <c:v>75.272219939999999</c:v>
                </c:pt>
                <c:pt idx="2699">
                  <c:v>76.463453450000003</c:v>
                </c:pt>
                <c:pt idx="2700">
                  <c:v>74.137664099999995</c:v>
                </c:pt>
                <c:pt idx="2701">
                  <c:v>75.567074410000004</c:v>
                </c:pt>
                <c:pt idx="2702">
                  <c:v>74.777289060000001</c:v>
                </c:pt>
                <c:pt idx="2703">
                  <c:v>77.086668810000006</c:v>
                </c:pt>
                <c:pt idx="2704">
                  <c:v>75.054732639999997</c:v>
                </c:pt>
                <c:pt idx="2705">
                  <c:v>74.866368050000005</c:v>
                </c:pt>
                <c:pt idx="2706">
                  <c:v>75.643934580000007</c:v>
                </c:pt>
                <c:pt idx="2707">
                  <c:v>74.822096149999993</c:v>
                </c:pt>
                <c:pt idx="2708">
                  <c:v>76.157565079999998</c:v>
                </c:pt>
                <c:pt idx="2709">
                  <c:v>75.071119980000006</c:v>
                </c:pt>
                <c:pt idx="2710">
                  <c:v>75.397628650000001</c:v>
                </c:pt>
                <c:pt idx="2711">
                  <c:v>75.026407800000001</c:v>
                </c:pt>
                <c:pt idx="2712">
                  <c:v>74.7773672</c:v>
                </c:pt>
                <c:pt idx="2713">
                  <c:v>75.983000000000004</c:v>
                </c:pt>
                <c:pt idx="2714">
                  <c:v>77.141633029999994</c:v>
                </c:pt>
                <c:pt idx="2715">
                  <c:v>74.776665140000006</c:v>
                </c:pt>
                <c:pt idx="2716">
                  <c:v>75.133606259999993</c:v>
                </c:pt>
                <c:pt idx="2717">
                  <c:v>75.720155869999999</c:v>
                </c:pt>
                <c:pt idx="2718">
                  <c:v>75.429074729999996</c:v>
                </c:pt>
                <c:pt idx="2719">
                  <c:v>74.622271119999994</c:v>
                </c:pt>
                <c:pt idx="2720">
                  <c:v>74.121210779999998</c:v>
                </c:pt>
                <c:pt idx="2721">
                  <c:v>74.604523380000003</c:v>
                </c:pt>
                <c:pt idx="2722">
                  <c:v>75.892660019999994</c:v>
                </c:pt>
                <c:pt idx="2723">
                  <c:v>75.845272109999996</c:v>
                </c:pt>
                <c:pt idx="2724">
                  <c:v>75.225848580000005</c:v>
                </c:pt>
                <c:pt idx="2725">
                  <c:v>74.293132799999995</c:v>
                </c:pt>
                <c:pt idx="2726">
                  <c:v>75.331753230000004</c:v>
                </c:pt>
                <c:pt idx="2727">
                  <c:v>74.451967920000001</c:v>
                </c:pt>
                <c:pt idx="2728">
                  <c:v>75.353580730000004</c:v>
                </c:pt>
                <c:pt idx="2729">
                  <c:v>75.723458609999994</c:v>
                </c:pt>
                <c:pt idx="2730">
                  <c:v>76.121055859999998</c:v>
                </c:pt>
                <c:pt idx="2731">
                  <c:v>75.239645080000003</c:v>
                </c:pt>
                <c:pt idx="2732">
                  <c:v>74.962097689999993</c:v>
                </c:pt>
                <c:pt idx="2733">
                  <c:v>76.292705670000004</c:v>
                </c:pt>
                <c:pt idx="2734">
                  <c:v>74.711526160000005</c:v>
                </c:pt>
                <c:pt idx="2735">
                  <c:v>75.841501320000006</c:v>
                </c:pt>
                <c:pt idx="2736">
                  <c:v>75.366233089999994</c:v>
                </c:pt>
                <c:pt idx="2737">
                  <c:v>74.929597450000003</c:v>
                </c:pt>
                <c:pt idx="2738">
                  <c:v>75.333810709999995</c:v>
                </c:pt>
                <c:pt idx="2739">
                  <c:v>76.064570720000006</c:v>
                </c:pt>
                <c:pt idx="2740">
                  <c:v>75.258763500000001</c:v>
                </c:pt>
                <c:pt idx="2741">
                  <c:v>76.119167649999994</c:v>
                </c:pt>
                <c:pt idx="2742">
                  <c:v>75.210175079999999</c:v>
                </c:pt>
                <c:pt idx="2743">
                  <c:v>74.792202279999998</c:v>
                </c:pt>
                <c:pt idx="2744">
                  <c:v>73.414036830000001</c:v>
                </c:pt>
                <c:pt idx="2745">
                  <c:v>75.219745750000001</c:v>
                </c:pt>
                <c:pt idx="2746">
                  <c:v>75.722640859999998</c:v>
                </c:pt>
                <c:pt idx="2747">
                  <c:v>75.762945520000002</c:v>
                </c:pt>
                <c:pt idx="2748">
                  <c:v>75.118224080000005</c:v>
                </c:pt>
                <c:pt idx="2749">
                  <c:v>76.601351010000002</c:v>
                </c:pt>
                <c:pt idx="2750">
                  <c:v>76.351577860000006</c:v>
                </c:pt>
                <c:pt idx="2751">
                  <c:v>75.673292570000001</c:v>
                </c:pt>
                <c:pt idx="2752">
                  <c:v>74.451919849999996</c:v>
                </c:pt>
                <c:pt idx="2753">
                  <c:v>75.069403919999999</c:v>
                </c:pt>
                <c:pt idx="2754">
                  <c:v>77.207449839999995</c:v>
                </c:pt>
                <c:pt idx="2755">
                  <c:v>76.433733009999997</c:v>
                </c:pt>
                <c:pt idx="2756">
                  <c:v>75.230464359999999</c:v>
                </c:pt>
                <c:pt idx="2757">
                  <c:v>75.416138000000004</c:v>
                </c:pt>
                <c:pt idx="2758">
                  <c:v>75.041567389999997</c:v>
                </c:pt>
                <c:pt idx="2759">
                  <c:v>74.899554640000005</c:v>
                </c:pt>
                <c:pt idx="2760">
                  <c:v>75.812544459999998</c:v>
                </c:pt>
                <c:pt idx="2761">
                  <c:v>75.737287089999995</c:v>
                </c:pt>
                <c:pt idx="2762">
                  <c:v>75.936322750000002</c:v>
                </c:pt>
                <c:pt idx="2763">
                  <c:v>74.918905089999996</c:v>
                </c:pt>
                <c:pt idx="2764">
                  <c:v>75.521037410000005</c:v>
                </c:pt>
                <c:pt idx="2765">
                  <c:v>74.652427180000004</c:v>
                </c:pt>
                <c:pt idx="2766">
                  <c:v>75.533457670000004</c:v>
                </c:pt>
                <c:pt idx="2767">
                  <c:v>75.20677062</c:v>
                </c:pt>
                <c:pt idx="2768">
                  <c:v>75.052509979999996</c:v>
                </c:pt>
                <c:pt idx="2769">
                  <c:v>74.774072160000003</c:v>
                </c:pt>
                <c:pt idx="2770">
                  <c:v>76.601494180000003</c:v>
                </c:pt>
                <c:pt idx="2771">
                  <c:v>75.379888899999997</c:v>
                </c:pt>
                <c:pt idx="2772">
                  <c:v>75.766850880000007</c:v>
                </c:pt>
                <c:pt idx="2773">
                  <c:v>74.590637369999996</c:v>
                </c:pt>
                <c:pt idx="2774">
                  <c:v>75.330960219999994</c:v>
                </c:pt>
                <c:pt idx="2775">
                  <c:v>76.273275990000002</c:v>
                </c:pt>
                <c:pt idx="2776">
                  <c:v>76.429204060000004</c:v>
                </c:pt>
                <c:pt idx="2777">
                  <c:v>76.397768479999996</c:v>
                </c:pt>
                <c:pt idx="2778">
                  <c:v>75.349733270000002</c:v>
                </c:pt>
                <c:pt idx="2779">
                  <c:v>75.195658379999998</c:v>
                </c:pt>
                <c:pt idx="2780">
                  <c:v>75.903222569999997</c:v>
                </c:pt>
                <c:pt idx="2781">
                  <c:v>76.477421820000004</c:v>
                </c:pt>
                <c:pt idx="2782">
                  <c:v>76.044095179999999</c:v>
                </c:pt>
                <c:pt idx="2783">
                  <c:v>75.609819119999997</c:v>
                </c:pt>
                <c:pt idx="2784">
                  <c:v>73.985161430000005</c:v>
                </c:pt>
                <c:pt idx="2785">
                  <c:v>74.942113980000002</c:v>
                </c:pt>
                <c:pt idx="2786">
                  <c:v>75.514334059999996</c:v>
                </c:pt>
                <c:pt idx="2787">
                  <c:v>76.26241426</c:v>
                </c:pt>
                <c:pt idx="2788">
                  <c:v>75.379245999999995</c:v>
                </c:pt>
                <c:pt idx="2789">
                  <c:v>74.617702769999994</c:v>
                </c:pt>
                <c:pt idx="2790">
                  <c:v>76.152366049999998</c:v>
                </c:pt>
                <c:pt idx="2791">
                  <c:v>75.975795110000007</c:v>
                </c:pt>
                <c:pt idx="2792">
                  <c:v>74.542633890000005</c:v>
                </c:pt>
                <c:pt idx="2793">
                  <c:v>76.120186039999993</c:v>
                </c:pt>
                <c:pt idx="2794">
                  <c:v>76.446099630000006</c:v>
                </c:pt>
                <c:pt idx="2795">
                  <c:v>75.950024760000005</c:v>
                </c:pt>
                <c:pt idx="2796">
                  <c:v>75.621416850000003</c:v>
                </c:pt>
                <c:pt idx="2797">
                  <c:v>74.103359789999999</c:v>
                </c:pt>
                <c:pt idx="2798">
                  <c:v>75.252896430000007</c:v>
                </c:pt>
                <c:pt idx="2799">
                  <c:v>75.705414599999997</c:v>
                </c:pt>
                <c:pt idx="2800">
                  <c:v>73.625214779999993</c:v>
                </c:pt>
                <c:pt idx="2801">
                  <c:v>74.747873580000004</c:v>
                </c:pt>
                <c:pt idx="2802">
                  <c:v>75.981717849999995</c:v>
                </c:pt>
                <c:pt idx="2803">
                  <c:v>75.9671278</c:v>
                </c:pt>
                <c:pt idx="2804">
                  <c:v>75.721720360000006</c:v>
                </c:pt>
                <c:pt idx="2805">
                  <c:v>74.756089450000005</c:v>
                </c:pt>
                <c:pt idx="2806">
                  <c:v>75.343997900000005</c:v>
                </c:pt>
                <c:pt idx="2807">
                  <c:v>73.917024830000003</c:v>
                </c:pt>
                <c:pt idx="2808">
                  <c:v>74.805383379999995</c:v>
                </c:pt>
                <c:pt idx="2809">
                  <c:v>76.14701316</c:v>
                </c:pt>
                <c:pt idx="2810">
                  <c:v>76.769930209999998</c:v>
                </c:pt>
                <c:pt idx="2811">
                  <c:v>76.32341314</c:v>
                </c:pt>
                <c:pt idx="2812">
                  <c:v>74.014288149999999</c:v>
                </c:pt>
                <c:pt idx="2813">
                  <c:v>73.876343140000003</c:v>
                </c:pt>
                <c:pt idx="2814">
                  <c:v>75.021353959999999</c:v>
                </c:pt>
                <c:pt idx="2815">
                  <c:v>75.84272009</c:v>
                </c:pt>
                <c:pt idx="2816">
                  <c:v>75.808705009999997</c:v>
                </c:pt>
                <c:pt idx="2817">
                  <c:v>75.669442549999999</c:v>
                </c:pt>
                <c:pt idx="2818">
                  <c:v>76.240322579999997</c:v>
                </c:pt>
                <c:pt idx="2819">
                  <c:v>74.256832110000005</c:v>
                </c:pt>
                <c:pt idx="2820">
                  <c:v>75.809619229999996</c:v>
                </c:pt>
                <c:pt idx="2821">
                  <c:v>77.249212779999993</c:v>
                </c:pt>
                <c:pt idx="2822">
                  <c:v>75.718368929999997</c:v>
                </c:pt>
                <c:pt idx="2823">
                  <c:v>77.076815449999998</c:v>
                </c:pt>
                <c:pt idx="2824">
                  <c:v>75.218986630000003</c:v>
                </c:pt>
                <c:pt idx="2825">
                  <c:v>73.982687080000005</c:v>
                </c:pt>
                <c:pt idx="2826">
                  <c:v>73.935617539999996</c:v>
                </c:pt>
                <c:pt idx="2827">
                  <c:v>74.681478330000004</c:v>
                </c:pt>
                <c:pt idx="2828">
                  <c:v>75.499377589999995</c:v>
                </c:pt>
                <c:pt idx="2829">
                  <c:v>75.886710780000001</c:v>
                </c:pt>
                <c:pt idx="2830">
                  <c:v>75.563645210000004</c:v>
                </c:pt>
                <c:pt idx="2831">
                  <c:v>76.164719120000001</c:v>
                </c:pt>
                <c:pt idx="2832">
                  <c:v>75.378091889999993</c:v>
                </c:pt>
                <c:pt idx="2833">
                  <c:v>74.710472080000002</c:v>
                </c:pt>
                <c:pt idx="2834">
                  <c:v>76.18380947</c:v>
                </c:pt>
                <c:pt idx="2835">
                  <c:v>75.688010059999996</c:v>
                </c:pt>
                <c:pt idx="2836">
                  <c:v>75.794896410000007</c:v>
                </c:pt>
                <c:pt idx="2837">
                  <c:v>75.79406582</c:v>
                </c:pt>
                <c:pt idx="2838">
                  <c:v>76.410023539999997</c:v>
                </c:pt>
                <c:pt idx="2839">
                  <c:v>75.453334249999997</c:v>
                </c:pt>
                <c:pt idx="2840">
                  <c:v>75.452516709999998</c:v>
                </c:pt>
                <c:pt idx="2841">
                  <c:v>74.882611819999994</c:v>
                </c:pt>
                <c:pt idx="2842">
                  <c:v>75.253015520000005</c:v>
                </c:pt>
                <c:pt idx="2843">
                  <c:v>75.529332109999999</c:v>
                </c:pt>
                <c:pt idx="2844">
                  <c:v>74.604554840000006</c:v>
                </c:pt>
                <c:pt idx="2845">
                  <c:v>76.137125089999998</c:v>
                </c:pt>
                <c:pt idx="2846">
                  <c:v>74.352346310000001</c:v>
                </c:pt>
                <c:pt idx="2847">
                  <c:v>76.147810309999997</c:v>
                </c:pt>
                <c:pt idx="2848">
                  <c:v>75.932426419999999</c:v>
                </c:pt>
                <c:pt idx="2849">
                  <c:v>75.064525329999995</c:v>
                </c:pt>
                <c:pt idx="2850">
                  <c:v>74.276159829999997</c:v>
                </c:pt>
                <c:pt idx="2851">
                  <c:v>75.017778410000005</c:v>
                </c:pt>
                <c:pt idx="2852">
                  <c:v>76.121205689999996</c:v>
                </c:pt>
                <c:pt idx="2853">
                  <c:v>75.651413009999999</c:v>
                </c:pt>
                <c:pt idx="2854">
                  <c:v>75.207992630000007</c:v>
                </c:pt>
                <c:pt idx="2855">
                  <c:v>75.484446919999996</c:v>
                </c:pt>
                <c:pt idx="2856">
                  <c:v>76.287913450000005</c:v>
                </c:pt>
                <c:pt idx="2857">
                  <c:v>75.795074779999993</c:v>
                </c:pt>
                <c:pt idx="2858">
                  <c:v>74.775308980000005</c:v>
                </c:pt>
                <c:pt idx="2859">
                  <c:v>76.322601070000005</c:v>
                </c:pt>
                <c:pt idx="2860">
                  <c:v>75.220866400000006</c:v>
                </c:pt>
                <c:pt idx="2861">
                  <c:v>75.374147949999994</c:v>
                </c:pt>
                <c:pt idx="2862">
                  <c:v>74.893878340000001</c:v>
                </c:pt>
                <c:pt idx="2863">
                  <c:v>76.271738319999997</c:v>
                </c:pt>
                <c:pt idx="2864">
                  <c:v>75.655319239999997</c:v>
                </c:pt>
                <c:pt idx="2865">
                  <c:v>75.641567949999995</c:v>
                </c:pt>
                <c:pt idx="2866">
                  <c:v>75.674647640000003</c:v>
                </c:pt>
                <c:pt idx="2867">
                  <c:v>75.863086330000002</c:v>
                </c:pt>
                <c:pt idx="2868">
                  <c:v>76.630186530000003</c:v>
                </c:pt>
                <c:pt idx="2869">
                  <c:v>75.235904120000001</c:v>
                </c:pt>
                <c:pt idx="2870">
                  <c:v>74.72378793</c:v>
                </c:pt>
                <c:pt idx="2871">
                  <c:v>76.242289450000001</c:v>
                </c:pt>
                <c:pt idx="2872">
                  <c:v>75.672527909999999</c:v>
                </c:pt>
                <c:pt idx="2873">
                  <c:v>75.964713649999993</c:v>
                </c:pt>
                <c:pt idx="2874">
                  <c:v>74.85876494</c:v>
                </c:pt>
                <c:pt idx="2875">
                  <c:v>75.981238939999997</c:v>
                </c:pt>
                <c:pt idx="2876">
                  <c:v>74.956811360000003</c:v>
                </c:pt>
                <c:pt idx="2877">
                  <c:v>77.291672849999998</c:v>
                </c:pt>
                <c:pt idx="2878">
                  <c:v>74.271941549999994</c:v>
                </c:pt>
                <c:pt idx="2879">
                  <c:v>75.468964029999995</c:v>
                </c:pt>
                <c:pt idx="2880">
                  <c:v>75.328007970000002</c:v>
                </c:pt>
                <c:pt idx="2881">
                  <c:v>76.353364510000006</c:v>
                </c:pt>
                <c:pt idx="2882">
                  <c:v>77.187855499999998</c:v>
                </c:pt>
                <c:pt idx="2883">
                  <c:v>77.0814843</c:v>
                </c:pt>
                <c:pt idx="2884">
                  <c:v>76.269466780000002</c:v>
                </c:pt>
                <c:pt idx="2885">
                  <c:v>75.480954510000004</c:v>
                </c:pt>
                <c:pt idx="2886">
                  <c:v>76.151469770000006</c:v>
                </c:pt>
                <c:pt idx="2887">
                  <c:v>75.411018110000001</c:v>
                </c:pt>
                <c:pt idx="2888">
                  <c:v>76.691782599999996</c:v>
                </c:pt>
                <c:pt idx="2889">
                  <c:v>76.633594669999994</c:v>
                </c:pt>
                <c:pt idx="2890">
                  <c:v>76.029502230000006</c:v>
                </c:pt>
                <c:pt idx="2891">
                  <c:v>75.359212240000005</c:v>
                </c:pt>
                <c:pt idx="2892">
                  <c:v>75.608026589999994</c:v>
                </c:pt>
                <c:pt idx="2893">
                  <c:v>74.744359770000003</c:v>
                </c:pt>
                <c:pt idx="2894">
                  <c:v>77.421078350000002</c:v>
                </c:pt>
                <c:pt idx="2895">
                  <c:v>75.996457129999996</c:v>
                </c:pt>
                <c:pt idx="2896">
                  <c:v>76.258122439999994</c:v>
                </c:pt>
                <c:pt idx="2897">
                  <c:v>73.463737140000006</c:v>
                </c:pt>
                <c:pt idx="2898">
                  <c:v>75.986834520000002</c:v>
                </c:pt>
                <c:pt idx="2899">
                  <c:v>76.033860300000001</c:v>
                </c:pt>
                <c:pt idx="2900">
                  <c:v>76.4043262</c:v>
                </c:pt>
                <c:pt idx="2901">
                  <c:v>75.862862379999996</c:v>
                </c:pt>
                <c:pt idx="2902">
                  <c:v>75.801373119999994</c:v>
                </c:pt>
                <c:pt idx="2903">
                  <c:v>76.440120059999998</c:v>
                </c:pt>
                <c:pt idx="2904">
                  <c:v>76.30132639</c:v>
                </c:pt>
                <c:pt idx="2905">
                  <c:v>76.533244350000004</c:v>
                </c:pt>
                <c:pt idx="2906">
                  <c:v>76.573344419999998</c:v>
                </c:pt>
                <c:pt idx="2907">
                  <c:v>74.830858599999999</c:v>
                </c:pt>
                <c:pt idx="2908">
                  <c:v>74.988701270000007</c:v>
                </c:pt>
                <c:pt idx="2909">
                  <c:v>75.726001449999998</c:v>
                </c:pt>
                <c:pt idx="2910">
                  <c:v>75.462494340000006</c:v>
                </c:pt>
                <c:pt idx="2911">
                  <c:v>76.807778450000001</c:v>
                </c:pt>
                <c:pt idx="2912">
                  <c:v>74.545061079999996</c:v>
                </c:pt>
                <c:pt idx="2913">
                  <c:v>75.569977969999997</c:v>
                </c:pt>
                <c:pt idx="2914">
                  <c:v>75.214291500000002</c:v>
                </c:pt>
                <c:pt idx="2915">
                  <c:v>74.957678700000002</c:v>
                </c:pt>
                <c:pt idx="2916">
                  <c:v>75.849099809999998</c:v>
                </c:pt>
                <c:pt idx="2917">
                  <c:v>76.312923979999994</c:v>
                </c:pt>
                <c:pt idx="2918">
                  <c:v>74.690359419999993</c:v>
                </c:pt>
                <c:pt idx="2919">
                  <c:v>75.308185260000002</c:v>
                </c:pt>
                <c:pt idx="2920">
                  <c:v>75.061435990000007</c:v>
                </c:pt>
                <c:pt idx="2921">
                  <c:v>77.069576069999997</c:v>
                </c:pt>
                <c:pt idx="2922">
                  <c:v>74.637606660000003</c:v>
                </c:pt>
                <c:pt idx="2923">
                  <c:v>74.305860449999997</c:v>
                </c:pt>
                <c:pt idx="2924">
                  <c:v>74.921753010000003</c:v>
                </c:pt>
                <c:pt idx="2925">
                  <c:v>75.852986959999996</c:v>
                </c:pt>
                <c:pt idx="2926">
                  <c:v>74.89044174</c:v>
                </c:pt>
                <c:pt idx="2927">
                  <c:v>75.629329200000001</c:v>
                </c:pt>
                <c:pt idx="2928">
                  <c:v>74.658867060000006</c:v>
                </c:pt>
                <c:pt idx="2929">
                  <c:v>74.658685180000006</c:v>
                </c:pt>
                <c:pt idx="2930">
                  <c:v>76.640105809999994</c:v>
                </c:pt>
                <c:pt idx="2931">
                  <c:v>75.339459379999994</c:v>
                </c:pt>
                <c:pt idx="2932">
                  <c:v>75.198796329999993</c:v>
                </c:pt>
                <c:pt idx="2933">
                  <c:v>75.715087229999995</c:v>
                </c:pt>
                <c:pt idx="2934">
                  <c:v>74.709743869999997</c:v>
                </c:pt>
                <c:pt idx="2935">
                  <c:v>75.015635770000003</c:v>
                </c:pt>
                <c:pt idx="2936">
                  <c:v>76.668356549999999</c:v>
                </c:pt>
                <c:pt idx="2937">
                  <c:v>76.934469230000005</c:v>
                </c:pt>
                <c:pt idx="2938">
                  <c:v>75.291736</c:v>
                </c:pt>
                <c:pt idx="2939">
                  <c:v>74.45608928</c:v>
                </c:pt>
                <c:pt idx="2940">
                  <c:v>76.157550740000005</c:v>
                </c:pt>
                <c:pt idx="2941">
                  <c:v>76.037223510000004</c:v>
                </c:pt>
                <c:pt idx="2942">
                  <c:v>75.814968339999993</c:v>
                </c:pt>
                <c:pt idx="2943">
                  <c:v>76.036293850000007</c:v>
                </c:pt>
                <c:pt idx="2944">
                  <c:v>73.851078720000004</c:v>
                </c:pt>
                <c:pt idx="2945">
                  <c:v>76.517403040000005</c:v>
                </c:pt>
                <c:pt idx="2946">
                  <c:v>74.178088880000004</c:v>
                </c:pt>
                <c:pt idx="2947">
                  <c:v>76.640853890000002</c:v>
                </c:pt>
                <c:pt idx="2948">
                  <c:v>75.230720759999997</c:v>
                </c:pt>
                <c:pt idx="2949">
                  <c:v>75.944431339999994</c:v>
                </c:pt>
                <c:pt idx="2950">
                  <c:v>75.216124590000007</c:v>
                </c:pt>
                <c:pt idx="2951">
                  <c:v>76.592030199999996</c:v>
                </c:pt>
                <c:pt idx="2952">
                  <c:v>75.247330860000005</c:v>
                </c:pt>
                <c:pt idx="2953">
                  <c:v>75.074814979999999</c:v>
                </c:pt>
                <c:pt idx="2954">
                  <c:v>75.229009840000003</c:v>
                </c:pt>
                <c:pt idx="2955">
                  <c:v>74.625454570000002</c:v>
                </c:pt>
                <c:pt idx="2956">
                  <c:v>76.65439714</c:v>
                </c:pt>
                <c:pt idx="2957">
                  <c:v>74.441339729999996</c:v>
                </c:pt>
                <c:pt idx="2958">
                  <c:v>75.523330029999997</c:v>
                </c:pt>
                <c:pt idx="2959">
                  <c:v>75.723195610000005</c:v>
                </c:pt>
                <c:pt idx="2960">
                  <c:v>74.126244389999997</c:v>
                </c:pt>
                <c:pt idx="2961">
                  <c:v>75.836241000000001</c:v>
                </c:pt>
                <c:pt idx="2962">
                  <c:v>76.127980010000002</c:v>
                </c:pt>
                <c:pt idx="2963">
                  <c:v>76.483648410000001</c:v>
                </c:pt>
                <c:pt idx="2964">
                  <c:v>75.814921010000006</c:v>
                </c:pt>
                <c:pt idx="2965">
                  <c:v>75.244911950000002</c:v>
                </c:pt>
                <c:pt idx="2966">
                  <c:v>74.768845549999995</c:v>
                </c:pt>
                <c:pt idx="2967">
                  <c:v>74.717891219999998</c:v>
                </c:pt>
                <c:pt idx="2968">
                  <c:v>75.059286420000007</c:v>
                </c:pt>
                <c:pt idx="2969">
                  <c:v>75.632966629999999</c:v>
                </c:pt>
                <c:pt idx="2970">
                  <c:v>74.286240770000006</c:v>
                </c:pt>
                <c:pt idx="2971">
                  <c:v>74.131172120000002</c:v>
                </c:pt>
                <c:pt idx="2972">
                  <c:v>75.507373169999994</c:v>
                </c:pt>
                <c:pt idx="2973">
                  <c:v>75.524036809999998</c:v>
                </c:pt>
                <c:pt idx="2974">
                  <c:v>75.451118649999998</c:v>
                </c:pt>
                <c:pt idx="2975">
                  <c:v>76.098526840000005</c:v>
                </c:pt>
                <c:pt idx="2976">
                  <c:v>76.008509860000004</c:v>
                </c:pt>
                <c:pt idx="2977">
                  <c:v>75.926192990000004</c:v>
                </c:pt>
                <c:pt idx="2978">
                  <c:v>75.167920859999995</c:v>
                </c:pt>
                <c:pt idx="2979">
                  <c:v>75.165852479999998</c:v>
                </c:pt>
                <c:pt idx="2980">
                  <c:v>75.519501070000004</c:v>
                </c:pt>
                <c:pt idx="2981">
                  <c:v>76.466019860000003</c:v>
                </c:pt>
                <c:pt idx="2982">
                  <c:v>75.674288149999995</c:v>
                </c:pt>
                <c:pt idx="2983">
                  <c:v>76.680710259999998</c:v>
                </c:pt>
                <c:pt idx="2984">
                  <c:v>76.308499170000005</c:v>
                </c:pt>
                <c:pt idx="2985">
                  <c:v>76.403377059999997</c:v>
                </c:pt>
                <c:pt idx="2986">
                  <c:v>75.895020439999996</c:v>
                </c:pt>
                <c:pt idx="2987">
                  <c:v>77.846851880000003</c:v>
                </c:pt>
                <c:pt idx="2988">
                  <c:v>76.465802449999998</c:v>
                </c:pt>
                <c:pt idx="2989">
                  <c:v>75.180830259999993</c:v>
                </c:pt>
                <c:pt idx="2990">
                  <c:v>74.452149980000002</c:v>
                </c:pt>
                <c:pt idx="2991">
                  <c:v>74.175626649999998</c:v>
                </c:pt>
                <c:pt idx="2992">
                  <c:v>73.479330289999993</c:v>
                </c:pt>
                <c:pt idx="2993">
                  <c:v>72.100244050000001</c:v>
                </c:pt>
                <c:pt idx="2994">
                  <c:v>72.754349700000006</c:v>
                </c:pt>
                <c:pt idx="2995">
                  <c:v>73.572780480000006</c:v>
                </c:pt>
                <c:pt idx="2996">
                  <c:v>73.37396305</c:v>
                </c:pt>
                <c:pt idx="2997">
                  <c:v>72.305770159999994</c:v>
                </c:pt>
                <c:pt idx="2998">
                  <c:v>73.730961370000003</c:v>
                </c:pt>
                <c:pt idx="2999">
                  <c:v>74.592824050000004</c:v>
                </c:pt>
                <c:pt idx="3000">
                  <c:v>73.492980489999994</c:v>
                </c:pt>
                <c:pt idx="3001">
                  <c:v>73.983639069999995</c:v>
                </c:pt>
                <c:pt idx="3002">
                  <c:v>75.439230870000003</c:v>
                </c:pt>
                <c:pt idx="3003">
                  <c:v>73.793107750000004</c:v>
                </c:pt>
                <c:pt idx="3004">
                  <c:v>72.710156830000003</c:v>
                </c:pt>
                <c:pt idx="3005">
                  <c:v>73.652487800000003</c:v>
                </c:pt>
                <c:pt idx="3006">
                  <c:v>72.440445659999995</c:v>
                </c:pt>
                <c:pt idx="3007">
                  <c:v>73.512615370000006</c:v>
                </c:pt>
                <c:pt idx="3008">
                  <c:v>67.271472459999998</c:v>
                </c:pt>
                <c:pt idx="3009">
                  <c:v>67.796774830000004</c:v>
                </c:pt>
                <c:pt idx="3010">
                  <c:v>67.505866740000002</c:v>
                </c:pt>
                <c:pt idx="3011">
                  <c:v>66.753393700000004</c:v>
                </c:pt>
                <c:pt idx="3012">
                  <c:v>66.82627798</c:v>
                </c:pt>
                <c:pt idx="3013">
                  <c:v>66.826333500000004</c:v>
                </c:pt>
                <c:pt idx="3014">
                  <c:v>66.826421620000005</c:v>
                </c:pt>
                <c:pt idx="3015">
                  <c:v>68.435281140000001</c:v>
                </c:pt>
                <c:pt idx="3016">
                  <c:v>67.585418439999998</c:v>
                </c:pt>
                <c:pt idx="3017">
                  <c:v>68.235205699999995</c:v>
                </c:pt>
                <c:pt idx="3018">
                  <c:v>70.057817760000006</c:v>
                </c:pt>
                <c:pt idx="3019">
                  <c:v>72.566266600000006</c:v>
                </c:pt>
                <c:pt idx="3020">
                  <c:v>74.62693831</c:v>
                </c:pt>
                <c:pt idx="3021">
                  <c:v>74.349456340000003</c:v>
                </c:pt>
                <c:pt idx="3022">
                  <c:v>74.888389759999995</c:v>
                </c:pt>
                <c:pt idx="3023">
                  <c:v>74.964645719999993</c:v>
                </c:pt>
                <c:pt idx="3024">
                  <c:v>74.427606499999996</c:v>
                </c:pt>
                <c:pt idx="3025">
                  <c:v>73.358555350000003</c:v>
                </c:pt>
                <c:pt idx="3026">
                  <c:v>75.230332129999994</c:v>
                </c:pt>
                <c:pt idx="3027">
                  <c:v>74.967016700000002</c:v>
                </c:pt>
                <c:pt idx="3028">
                  <c:v>74.688263190000001</c:v>
                </c:pt>
                <c:pt idx="3029">
                  <c:v>75.725354120000006</c:v>
                </c:pt>
                <c:pt idx="3030">
                  <c:v>74.288318149999995</c:v>
                </c:pt>
                <c:pt idx="3031">
                  <c:v>75.026991949999996</c:v>
                </c:pt>
                <c:pt idx="3032">
                  <c:v>67.487410479999994</c:v>
                </c:pt>
                <c:pt idx="3033">
                  <c:v>67.600201190000007</c:v>
                </c:pt>
                <c:pt idx="3034">
                  <c:v>66.716692539999997</c:v>
                </c:pt>
                <c:pt idx="3035">
                  <c:v>67.802587299999999</c:v>
                </c:pt>
                <c:pt idx="3036">
                  <c:v>68.222599900000006</c:v>
                </c:pt>
                <c:pt idx="3037">
                  <c:v>66.904379300000002</c:v>
                </c:pt>
                <c:pt idx="3038">
                  <c:v>67.476479139999995</c:v>
                </c:pt>
                <c:pt idx="3039">
                  <c:v>66.363013749999993</c:v>
                </c:pt>
                <c:pt idx="3040">
                  <c:v>67.78755907</c:v>
                </c:pt>
                <c:pt idx="3041">
                  <c:v>68.37208004</c:v>
                </c:pt>
                <c:pt idx="3042">
                  <c:v>69.800349609999998</c:v>
                </c:pt>
                <c:pt idx="3043">
                  <c:v>72.3844189</c:v>
                </c:pt>
                <c:pt idx="3044">
                  <c:v>75.713337129999999</c:v>
                </c:pt>
                <c:pt idx="3045">
                  <c:v>75.825907900000004</c:v>
                </c:pt>
                <c:pt idx="3046">
                  <c:v>76.176026550000003</c:v>
                </c:pt>
                <c:pt idx="3047">
                  <c:v>75.624056089999996</c:v>
                </c:pt>
                <c:pt idx="3048">
                  <c:v>76.129865960000004</c:v>
                </c:pt>
                <c:pt idx="3049">
                  <c:v>75.188205199999999</c:v>
                </c:pt>
                <c:pt idx="3050">
                  <c:v>75.188841440000004</c:v>
                </c:pt>
                <c:pt idx="3051">
                  <c:v>70.577294170000002</c:v>
                </c:pt>
                <c:pt idx="3052">
                  <c:v>67.068847160000004</c:v>
                </c:pt>
                <c:pt idx="3053">
                  <c:v>67.929744130000003</c:v>
                </c:pt>
                <c:pt idx="3054">
                  <c:v>65.898180760000002</c:v>
                </c:pt>
                <c:pt idx="3055">
                  <c:v>67.849525990000004</c:v>
                </c:pt>
                <c:pt idx="3056">
                  <c:v>68.235978849999995</c:v>
                </c:pt>
                <c:pt idx="3057">
                  <c:v>67.429166690000002</c:v>
                </c:pt>
                <c:pt idx="3058">
                  <c:v>68.346545329999998</c:v>
                </c:pt>
                <c:pt idx="3059">
                  <c:v>69.012987019999997</c:v>
                </c:pt>
                <c:pt idx="3060">
                  <c:v>66.988257779999998</c:v>
                </c:pt>
                <c:pt idx="3061">
                  <c:v>68.736334450000001</c:v>
                </c:pt>
                <c:pt idx="3062">
                  <c:v>67.511038959999993</c:v>
                </c:pt>
                <c:pt idx="3063">
                  <c:v>68.208405529999993</c:v>
                </c:pt>
                <c:pt idx="3064">
                  <c:v>67.233727380000005</c:v>
                </c:pt>
                <c:pt idx="3065">
                  <c:v>68.285886270000006</c:v>
                </c:pt>
                <c:pt idx="3066">
                  <c:v>68.176253070000001</c:v>
                </c:pt>
                <c:pt idx="3067">
                  <c:v>67.646132350000002</c:v>
                </c:pt>
                <c:pt idx="3068">
                  <c:v>69.103233299999999</c:v>
                </c:pt>
                <c:pt idx="3069">
                  <c:v>67.787505109999998</c:v>
                </c:pt>
                <c:pt idx="3070">
                  <c:v>67.155013100000005</c:v>
                </c:pt>
                <c:pt idx="3071">
                  <c:v>68.423236230000001</c:v>
                </c:pt>
                <c:pt idx="3072">
                  <c:v>67.137151790000004</c:v>
                </c:pt>
                <c:pt idx="3073">
                  <c:v>67.167733979999994</c:v>
                </c:pt>
                <c:pt idx="3074">
                  <c:v>68.731510900000004</c:v>
                </c:pt>
                <c:pt idx="3075">
                  <c:v>67.480537499999997</c:v>
                </c:pt>
                <c:pt idx="3076">
                  <c:v>67.371584749999997</c:v>
                </c:pt>
                <c:pt idx="3077">
                  <c:v>67.976147370000007</c:v>
                </c:pt>
                <c:pt idx="3078">
                  <c:v>67.509239800000003</c:v>
                </c:pt>
                <c:pt idx="3079">
                  <c:v>69.337380019999998</c:v>
                </c:pt>
                <c:pt idx="3080">
                  <c:v>67.450140860000005</c:v>
                </c:pt>
                <c:pt idx="3081">
                  <c:v>69.079026510000006</c:v>
                </c:pt>
                <c:pt idx="3082">
                  <c:v>69.077293440000005</c:v>
                </c:pt>
                <c:pt idx="3083">
                  <c:v>68.470636940000006</c:v>
                </c:pt>
                <c:pt idx="3084">
                  <c:v>69.015857420000003</c:v>
                </c:pt>
                <c:pt idx="3085">
                  <c:v>68.308212359999999</c:v>
                </c:pt>
                <c:pt idx="3086">
                  <c:v>66.875817659999996</c:v>
                </c:pt>
                <c:pt idx="3087">
                  <c:v>69.204018880000007</c:v>
                </c:pt>
                <c:pt idx="3088">
                  <c:v>66.351098219999997</c:v>
                </c:pt>
                <c:pt idx="3089">
                  <c:v>68.599392940000001</c:v>
                </c:pt>
                <c:pt idx="3090">
                  <c:v>67.037704899999994</c:v>
                </c:pt>
                <c:pt idx="3091">
                  <c:v>69.219719949999998</c:v>
                </c:pt>
                <c:pt idx="3092">
                  <c:v>69.54077006</c:v>
                </c:pt>
                <c:pt idx="3093">
                  <c:v>69.200965740000001</c:v>
                </c:pt>
                <c:pt idx="3094">
                  <c:v>70.113693179999999</c:v>
                </c:pt>
                <c:pt idx="3095">
                  <c:v>71.474965769999997</c:v>
                </c:pt>
                <c:pt idx="3096">
                  <c:v>74.155507810000003</c:v>
                </c:pt>
                <c:pt idx="3097">
                  <c:v>76.641378009999997</c:v>
                </c:pt>
                <c:pt idx="3098">
                  <c:v>82.351951999999997</c:v>
                </c:pt>
                <c:pt idx="3099">
                  <c:v>90.878541100000007</c:v>
                </c:pt>
                <c:pt idx="3100">
                  <c:v>99.156790700000002</c:v>
                </c:pt>
                <c:pt idx="3101">
                  <c:v>112.20401766000001</c:v>
                </c:pt>
                <c:pt idx="3102">
                  <c:v>124.79011708</c:v>
                </c:pt>
                <c:pt idx="3103">
                  <c:v>137.55696459999999</c:v>
                </c:pt>
                <c:pt idx="3104">
                  <c:v>147.44634248</c:v>
                </c:pt>
                <c:pt idx="3105">
                  <c:v>157.21354165</c:v>
                </c:pt>
                <c:pt idx="3106">
                  <c:v>169.00501654999999</c:v>
                </c:pt>
                <c:pt idx="3107">
                  <c:v>180.16183368</c:v>
                </c:pt>
                <c:pt idx="3108">
                  <c:v>193.61058552</c:v>
                </c:pt>
                <c:pt idx="3109">
                  <c:v>206.13134112</c:v>
                </c:pt>
                <c:pt idx="3110">
                  <c:v>220.8335027</c:v>
                </c:pt>
                <c:pt idx="3111">
                  <c:v>234.69886636000001</c:v>
                </c:pt>
                <c:pt idx="3112">
                  <c:v>247.45202069000001</c:v>
                </c:pt>
                <c:pt idx="3113">
                  <c:v>261.00844060999998</c:v>
                </c:pt>
                <c:pt idx="3114">
                  <c:v>273.83761005000002</c:v>
                </c:pt>
                <c:pt idx="3115">
                  <c:v>287.10228007000001</c:v>
                </c:pt>
                <c:pt idx="3116">
                  <c:v>300.81310682999998</c:v>
                </c:pt>
                <c:pt idx="3117">
                  <c:v>313.17820012999999</c:v>
                </c:pt>
                <c:pt idx="3118">
                  <c:v>326.23815947000003</c:v>
                </c:pt>
                <c:pt idx="3119">
                  <c:v>339.37800277999997</c:v>
                </c:pt>
                <c:pt idx="3120">
                  <c:v>351.75849682</c:v>
                </c:pt>
                <c:pt idx="3121">
                  <c:v>365.36181992000002</c:v>
                </c:pt>
                <c:pt idx="3122">
                  <c:v>379.15002179999999</c:v>
                </c:pt>
                <c:pt idx="3123">
                  <c:v>392.08919780000002</c:v>
                </c:pt>
                <c:pt idx="3124">
                  <c:v>404.82709641000002</c:v>
                </c:pt>
                <c:pt idx="3125">
                  <c:v>415.11654170999998</c:v>
                </c:pt>
                <c:pt idx="3126">
                  <c:v>427.85440383999997</c:v>
                </c:pt>
                <c:pt idx="3127">
                  <c:v>441.25377645999998</c:v>
                </c:pt>
                <c:pt idx="3128">
                  <c:v>454.45208083</c:v>
                </c:pt>
                <c:pt idx="3129">
                  <c:v>465.22892724000002</c:v>
                </c:pt>
                <c:pt idx="3130">
                  <c:v>475.46303302000001</c:v>
                </c:pt>
                <c:pt idx="3131">
                  <c:v>488.16994886999998</c:v>
                </c:pt>
                <c:pt idx="3132">
                  <c:v>501.11770196999998</c:v>
                </c:pt>
                <c:pt idx="3133">
                  <c:v>512.52239684000006</c:v>
                </c:pt>
                <c:pt idx="3134">
                  <c:v>523.10621078999998</c:v>
                </c:pt>
                <c:pt idx="3135">
                  <c:v>531.98938209000005</c:v>
                </c:pt>
                <c:pt idx="3136">
                  <c:v>543.40842759999998</c:v>
                </c:pt>
                <c:pt idx="3137">
                  <c:v>548.09517553000001</c:v>
                </c:pt>
                <c:pt idx="3138">
                  <c:v>557.43618486000003</c:v>
                </c:pt>
                <c:pt idx="3139">
                  <c:v>562.33308780000004</c:v>
                </c:pt>
                <c:pt idx="3140">
                  <c:v>562.12166716000002</c:v>
                </c:pt>
                <c:pt idx="3141">
                  <c:v>561.66838323000002</c:v>
                </c:pt>
                <c:pt idx="3142">
                  <c:v>561.39241251999999</c:v>
                </c:pt>
                <c:pt idx="3143">
                  <c:v>561.54819238000005</c:v>
                </c:pt>
                <c:pt idx="3144">
                  <c:v>560.64004076000003</c:v>
                </c:pt>
                <c:pt idx="3145">
                  <c:v>561.28466060000005</c:v>
                </c:pt>
                <c:pt idx="3146">
                  <c:v>560.88687843000002</c:v>
                </c:pt>
                <c:pt idx="3147">
                  <c:v>560.60907767000003</c:v>
                </c:pt>
                <c:pt idx="3148">
                  <c:v>560.91207223000004</c:v>
                </c:pt>
                <c:pt idx="3149">
                  <c:v>560.67299578999996</c:v>
                </c:pt>
                <c:pt idx="3150">
                  <c:v>560.58820294999998</c:v>
                </c:pt>
                <c:pt idx="3151">
                  <c:v>560.30188758999998</c:v>
                </c:pt>
                <c:pt idx="3152">
                  <c:v>560.22203521999995</c:v>
                </c:pt>
                <c:pt idx="3153">
                  <c:v>560.09142339000005</c:v>
                </c:pt>
                <c:pt idx="3154">
                  <c:v>559.97193628000002</c:v>
                </c:pt>
                <c:pt idx="3155">
                  <c:v>560.45191616</c:v>
                </c:pt>
                <c:pt idx="3156">
                  <c:v>559.24559451000005</c:v>
                </c:pt>
                <c:pt idx="3157">
                  <c:v>560.99116678999997</c:v>
                </c:pt>
                <c:pt idx="3158">
                  <c:v>560.19070322000005</c:v>
                </c:pt>
                <c:pt idx="3159">
                  <c:v>561.24133042999995</c:v>
                </c:pt>
                <c:pt idx="3160">
                  <c:v>560.51766207000003</c:v>
                </c:pt>
                <c:pt idx="3161">
                  <c:v>560.50288995000005</c:v>
                </c:pt>
                <c:pt idx="3162">
                  <c:v>560.96644766999998</c:v>
                </c:pt>
                <c:pt idx="3163">
                  <c:v>560.43940669999995</c:v>
                </c:pt>
                <c:pt idx="3164">
                  <c:v>559.28073747999997</c:v>
                </c:pt>
                <c:pt idx="3165">
                  <c:v>561.06971782000005</c:v>
                </c:pt>
                <c:pt idx="3166">
                  <c:v>560.31009463999999</c:v>
                </c:pt>
                <c:pt idx="3167">
                  <c:v>561.25414523999996</c:v>
                </c:pt>
                <c:pt idx="3168">
                  <c:v>560.51541566000003</c:v>
                </c:pt>
                <c:pt idx="3169">
                  <c:v>560.17029328000001</c:v>
                </c:pt>
                <c:pt idx="3170">
                  <c:v>559.38421736999999</c:v>
                </c:pt>
                <c:pt idx="3171">
                  <c:v>560.30317600000001</c:v>
                </c:pt>
                <c:pt idx="3172">
                  <c:v>559.55902721999996</c:v>
                </c:pt>
                <c:pt idx="3173">
                  <c:v>561.48268428999995</c:v>
                </c:pt>
                <c:pt idx="3174">
                  <c:v>561.10256521999997</c:v>
                </c:pt>
                <c:pt idx="3175">
                  <c:v>560.71273976999998</c:v>
                </c:pt>
                <c:pt idx="3176">
                  <c:v>560.80180743000005</c:v>
                </c:pt>
                <c:pt idx="3177">
                  <c:v>560.64620285000001</c:v>
                </c:pt>
                <c:pt idx="3178">
                  <c:v>560.5230937</c:v>
                </c:pt>
                <c:pt idx="3179">
                  <c:v>558.93184771000006</c:v>
                </c:pt>
                <c:pt idx="3180">
                  <c:v>561.95098872000005</c:v>
                </c:pt>
                <c:pt idx="3181">
                  <c:v>558.96480441999995</c:v>
                </c:pt>
                <c:pt idx="3182">
                  <c:v>560.99451427999998</c:v>
                </c:pt>
                <c:pt idx="3183">
                  <c:v>558.98506640000005</c:v>
                </c:pt>
                <c:pt idx="3184">
                  <c:v>560.62588319999998</c:v>
                </c:pt>
                <c:pt idx="3185">
                  <c:v>560.95648306999999</c:v>
                </c:pt>
                <c:pt idx="3186">
                  <c:v>562.03206661000002</c:v>
                </c:pt>
                <c:pt idx="3187">
                  <c:v>559.48873458000003</c:v>
                </c:pt>
                <c:pt idx="3188">
                  <c:v>560.43528710999999</c:v>
                </c:pt>
                <c:pt idx="3189">
                  <c:v>560.79320600000005</c:v>
                </c:pt>
                <c:pt idx="3190">
                  <c:v>560.63974026000005</c:v>
                </c:pt>
                <c:pt idx="3191">
                  <c:v>559.67805878000001</c:v>
                </c:pt>
                <c:pt idx="3192">
                  <c:v>559.10927953999999</c:v>
                </c:pt>
                <c:pt idx="3193">
                  <c:v>559.64962753999998</c:v>
                </c:pt>
                <c:pt idx="3194">
                  <c:v>559.88071843</c:v>
                </c:pt>
                <c:pt idx="3195">
                  <c:v>559.86290797000004</c:v>
                </c:pt>
                <c:pt idx="3196">
                  <c:v>560.32801615000005</c:v>
                </c:pt>
                <c:pt idx="3197">
                  <c:v>560.65038407999998</c:v>
                </c:pt>
                <c:pt idx="3198">
                  <c:v>559.30927200999997</c:v>
                </c:pt>
                <c:pt idx="3199">
                  <c:v>561.51448861999995</c:v>
                </c:pt>
                <c:pt idx="3200">
                  <c:v>559.82808244</c:v>
                </c:pt>
                <c:pt idx="3201">
                  <c:v>560.75492550000001</c:v>
                </c:pt>
                <c:pt idx="3202">
                  <c:v>560.29814834000001</c:v>
                </c:pt>
                <c:pt idx="3203">
                  <c:v>559.02286079999999</c:v>
                </c:pt>
                <c:pt idx="3204">
                  <c:v>560.16423327999996</c:v>
                </c:pt>
                <c:pt idx="3205">
                  <c:v>560.01243184999998</c:v>
                </c:pt>
                <c:pt idx="3206">
                  <c:v>561.39275720000001</c:v>
                </c:pt>
                <c:pt idx="3207">
                  <c:v>560.62111661999995</c:v>
                </c:pt>
                <c:pt idx="3208">
                  <c:v>559.53654658000005</c:v>
                </c:pt>
                <c:pt idx="3209">
                  <c:v>560.60536819000004</c:v>
                </c:pt>
                <c:pt idx="3210">
                  <c:v>559.50230031000001</c:v>
                </c:pt>
                <c:pt idx="3211">
                  <c:v>559.72090384000001</c:v>
                </c:pt>
                <c:pt idx="3212">
                  <c:v>560.43362552999997</c:v>
                </c:pt>
                <c:pt idx="3213">
                  <c:v>559.77024500000005</c:v>
                </c:pt>
                <c:pt idx="3214">
                  <c:v>559.21363395000003</c:v>
                </c:pt>
                <c:pt idx="3215">
                  <c:v>560.09507449</c:v>
                </c:pt>
                <c:pt idx="3216">
                  <c:v>559.67817386000002</c:v>
                </c:pt>
                <c:pt idx="3217">
                  <c:v>559.68109681999999</c:v>
                </c:pt>
                <c:pt idx="3218">
                  <c:v>559.99047500999995</c:v>
                </c:pt>
                <c:pt idx="3219">
                  <c:v>560.66128850999996</c:v>
                </c:pt>
                <c:pt idx="3220">
                  <c:v>559.58964548999995</c:v>
                </c:pt>
                <c:pt idx="3221">
                  <c:v>559.83131692999996</c:v>
                </c:pt>
                <c:pt idx="3222">
                  <c:v>560.41856245999998</c:v>
                </c:pt>
                <c:pt idx="3223">
                  <c:v>559.87596487999997</c:v>
                </c:pt>
                <c:pt idx="3224">
                  <c:v>561.21993825000004</c:v>
                </c:pt>
                <c:pt idx="3225">
                  <c:v>559.21483129000001</c:v>
                </c:pt>
                <c:pt idx="3226">
                  <c:v>560.27856632999999</c:v>
                </c:pt>
                <c:pt idx="3227">
                  <c:v>560.95267859</c:v>
                </c:pt>
                <c:pt idx="3228">
                  <c:v>559.84197231999997</c:v>
                </c:pt>
                <c:pt idx="3229">
                  <c:v>560.96674084999995</c:v>
                </c:pt>
                <c:pt idx="3230">
                  <c:v>560.08085590999997</c:v>
                </c:pt>
                <c:pt idx="3231">
                  <c:v>559.29339508999999</c:v>
                </c:pt>
                <c:pt idx="3232">
                  <c:v>559.11062503999995</c:v>
                </c:pt>
                <c:pt idx="3233">
                  <c:v>559.88469758999997</c:v>
                </c:pt>
                <c:pt idx="3234">
                  <c:v>559.58597925000004</c:v>
                </c:pt>
                <c:pt idx="3235">
                  <c:v>559.41503237999996</c:v>
                </c:pt>
                <c:pt idx="3236">
                  <c:v>559.04472665000003</c:v>
                </c:pt>
                <c:pt idx="3237">
                  <c:v>560.43691808000005</c:v>
                </c:pt>
                <c:pt idx="3238">
                  <c:v>559.33587311999997</c:v>
                </c:pt>
                <c:pt idx="3239">
                  <c:v>559.41862709999998</c:v>
                </c:pt>
                <c:pt idx="3240">
                  <c:v>559.85095873</c:v>
                </c:pt>
                <c:pt idx="3241">
                  <c:v>559.67845638999995</c:v>
                </c:pt>
                <c:pt idx="3242">
                  <c:v>559.65623160999996</c:v>
                </c:pt>
                <c:pt idx="3243">
                  <c:v>560.27907249999998</c:v>
                </c:pt>
                <c:pt idx="3244">
                  <c:v>559.75240011999995</c:v>
                </c:pt>
                <c:pt idx="3245">
                  <c:v>559.73501376000002</c:v>
                </c:pt>
                <c:pt idx="3246">
                  <c:v>559.38434921999999</c:v>
                </c:pt>
                <c:pt idx="3247">
                  <c:v>559.52142960000003</c:v>
                </c:pt>
                <c:pt idx="3248">
                  <c:v>559.89363060999995</c:v>
                </c:pt>
                <c:pt idx="3249">
                  <c:v>560.29570421999995</c:v>
                </c:pt>
                <c:pt idx="3250">
                  <c:v>559.20901182</c:v>
                </c:pt>
                <c:pt idx="3251">
                  <c:v>560.88083472999995</c:v>
                </c:pt>
                <c:pt idx="3252">
                  <c:v>561.22905182</c:v>
                </c:pt>
                <c:pt idx="3253">
                  <c:v>559.42214235999995</c:v>
                </c:pt>
                <c:pt idx="3254">
                  <c:v>559.74802406000003</c:v>
                </c:pt>
                <c:pt idx="3255">
                  <c:v>559.04680427000005</c:v>
                </c:pt>
                <c:pt idx="3256">
                  <c:v>560.18870923999998</c:v>
                </c:pt>
                <c:pt idx="3257">
                  <c:v>558.92947787000003</c:v>
                </c:pt>
                <c:pt idx="3258">
                  <c:v>559.68159697999999</c:v>
                </c:pt>
                <c:pt idx="3259">
                  <c:v>558.87937462000002</c:v>
                </c:pt>
                <c:pt idx="3260">
                  <c:v>560.21226316000002</c:v>
                </c:pt>
                <c:pt idx="3261">
                  <c:v>560.14239667000004</c:v>
                </c:pt>
                <c:pt idx="3262">
                  <c:v>560.01088177999998</c:v>
                </c:pt>
                <c:pt idx="3263">
                  <c:v>559.45100752999997</c:v>
                </c:pt>
                <c:pt idx="3264">
                  <c:v>558.50307238000005</c:v>
                </c:pt>
                <c:pt idx="3265">
                  <c:v>558.95103267000002</c:v>
                </c:pt>
                <c:pt idx="3266">
                  <c:v>560.61127943999998</c:v>
                </c:pt>
                <c:pt idx="3267">
                  <c:v>560.26920725000002</c:v>
                </c:pt>
                <c:pt idx="3268">
                  <c:v>559.34169429999997</c:v>
                </c:pt>
                <c:pt idx="3269">
                  <c:v>560.33407997999996</c:v>
                </c:pt>
                <c:pt idx="3270">
                  <c:v>560.29129606000004</c:v>
                </c:pt>
                <c:pt idx="3271">
                  <c:v>560.73197692999997</c:v>
                </c:pt>
                <c:pt idx="3272">
                  <c:v>559.32839792000004</c:v>
                </c:pt>
                <c:pt idx="3273">
                  <c:v>559.69346245999998</c:v>
                </c:pt>
                <c:pt idx="3274">
                  <c:v>560.46864564999998</c:v>
                </c:pt>
                <c:pt idx="3275">
                  <c:v>559.97662560000003</c:v>
                </c:pt>
                <c:pt idx="3276">
                  <c:v>559.99613830999999</c:v>
                </c:pt>
                <c:pt idx="3277">
                  <c:v>560.57088139999996</c:v>
                </c:pt>
                <c:pt idx="3278">
                  <c:v>559.95825549999995</c:v>
                </c:pt>
                <c:pt idx="3279">
                  <c:v>558.57903779000003</c:v>
                </c:pt>
                <c:pt idx="3280">
                  <c:v>559.86677877</c:v>
                </c:pt>
                <c:pt idx="3281">
                  <c:v>561.87501707000001</c:v>
                </c:pt>
                <c:pt idx="3282">
                  <c:v>559.37060141999996</c:v>
                </c:pt>
                <c:pt idx="3283">
                  <c:v>560.16374074999999</c:v>
                </c:pt>
                <c:pt idx="3284">
                  <c:v>558.16653015999998</c:v>
                </c:pt>
                <c:pt idx="3285">
                  <c:v>559.90051176999998</c:v>
                </c:pt>
                <c:pt idx="3286">
                  <c:v>560.60802633000003</c:v>
                </c:pt>
                <c:pt idx="3287">
                  <c:v>559.09410418000004</c:v>
                </c:pt>
                <c:pt idx="3288">
                  <c:v>558.91936523000004</c:v>
                </c:pt>
                <c:pt idx="3289">
                  <c:v>561.56296221000002</c:v>
                </c:pt>
                <c:pt idx="3290">
                  <c:v>558.84732372999997</c:v>
                </c:pt>
                <c:pt idx="3291">
                  <c:v>558.41790548999995</c:v>
                </c:pt>
                <c:pt idx="3292">
                  <c:v>559.85585659000003</c:v>
                </c:pt>
                <c:pt idx="3293">
                  <c:v>560.49088802999995</c:v>
                </c:pt>
                <c:pt idx="3294">
                  <c:v>558.95773381000004</c:v>
                </c:pt>
                <c:pt idx="3295">
                  <c:v>560.62968169999999</c:v>
                </c:pt>
                <c:pt idx="3296">
                  <c:v>560.17820429999995</c:v>
                </c:pt>
                <c:pt idx="3297">
                  <c:v>563.78268591000005</c:v>
                </c:pt>
                <c:pt idx="3298">
                  <c:v>567.44263917000001</c:v>
                </c:pt>
                <c:pt idx="3299">
                  <c:v>568.30210477000003</c:v>
                </c:pt>
                <c:pt idx="3300">
                  <c:v>570.50455007000005</c:v>
                </c:pt>
                <c:pt idx="3301">
                  <c:v>570.82471525999995</c:v>
                </c:pt>
                <c:pt idx="3302">
                  <c:v>571.21005685</c:v>
                </c:pt>
                <c:pt idx="3303">
                  <c:v>571.78252742999996</c:v>
                </c:pt>
                <c:pt idx="3304">
                  <c:v>572.0796153</c:v>
                </c:pt>
                <c:pt idx="3305">
                  <c:v>572.37469320000002</c:v>
                </c:pt>
                <c:pt idx="3306">
                  <c:v>570.36227933999999</c:v>
                </c:pt>
                <c:pt idx="3307">
                  <c:v>571.76885292999998</c:v>
                </c:pt>
                <c:pt idx="3308">
                  <c:v>571.79413838000005</c:v>
                </c:pt>
                <c:pt idx="3309">
                  <c:v>571.68072503999997</c:v>
                </c:pt>
                <c:pt idx="3310">
                  <c:v>572.25070686000004</c:v>
                </c:pt>
                <c:pt idx="3311">
                  <c:v>572.10988996000003</c:v>
                </c:pt>
                <c:pt idx="3312">
                  <c:v>570.39303658999995</c:v>
                </c:pt>
                <c:pt idx="3313">
                  <c:v>571.74191571999995</c:v>
                </c:pt>
                <c:pt idx="3314">
                  <c:v>572.85501256999999</c:v>
                </c:pt>
                <c:pt idx="3315">
                  <c:v>570.99399245999996</c:v>
                </c:pt>
                <c:pt idx="3316">
                  <c:v>571.29126622000001</c:v>
                </c:pt>
                <c:pt idx="3317">
                  <c:v>569.75755376999996</c:v>
                </c:pt>
                <c:pt idx="3318">
                  <c:v>571.61765608999997</c:v>
                </c:pt>
                <c:pt idx="3319">
                  <c:v>572.57425632000002</c:v>
                </c:pt>
                <c:pt idx="3320">
                  <c:v>577.46541052999999</c:v>
                </c:pt>
                <c:pt idx="3321">
                  <c:v>578.11493523000001</c:v>
                </c:pt>
                <c:pt idx="3322">
                  <c:v>583.37921408</c:v>
                </c:pt>
                <c:pt idx="3323">
                  <c:v>582.26059093000003</c:v>
                </c:pt>
                <c:pt idx="3324">
                  <c:v>584.51484126000003</c:v>
                </c:pt>
                <c:pt idx="3325">
                  <c:v>584.76261813999997</c:v>
                </c:pt>
                <c:pt idx="3326">
                  <c:v>591.18408593000004</c:v>
                </c:pt>
                <c:pt idx="3327">
                  <c:v>590.28933612000003</c:v>
                </c:pt>
                <c:pt idx="3328">
                  <c:v>591.05682478000006</c:v>
                </c:pt>
                <c:pt idx="3329">
                  <c:v>590.48074422000002</c:v>
                </c:pt>
                <c:pt idx="3330">
                  <c:v>590.46417657999996</c:v>
                </c:pt>
                <c:pt idx="3331">
                  <c:v>590.37917928000002</c:v>
                </c:pt>
                <c:pt idx="3332">
                  <c:v>589.76061727000001</c:v>
                </c:pt>
                <c:pt idx="3333">
                  <c:v>591.12716248000004</c:v>
                </c:pt>
                <c:pt idx="3334">
                  <c:v>590.02289553000003</c:v>
                </c:pt>
                <c:pt idx="3335">
                  <c:v>590.23831843000005</c:v>
                </c:pt>
                <c:pt idx="3336">
                  <c:v>589.86063879000005</c:v>
                </c:pt>
                <c:pt idx="3337">
                  <c:v>589.95743173000005</c:v>
                </c:pt>
                <c:pt idx="3338">
                  <c:v>589.83527248999997</c:v>
                </c:pt>
                <c:pt idx="3339">
                  <c:v>590.52571979000004</c:v>
                </c:pt>
                <c:pt idx="3340">
                  <c:v>588.39042473999996</c:v>
                </c:pt>
                <c:pt idx="3341">
                  <c:v>588.40853665999998</c:v>
                </c:pt>
                <c:pt idx="3342">
                  <c:v>589.33481224000002</c:v>
                </c:pt>
                <c:pt idx="3343">
                  <c:v>589.37728404999996</c:v>
                </c:pt>
                <c:pt idx="3344">
                  <c:v>588.76302778000002</c:v>
                </c:pt>
                <c:pt idx="3345">
                  <c:v>589.24565417999997</c:v>
                </c:pt>
                <c:pt idx="3346">
                  <c:v>590.00571967999997</c:v>
                </c:pt>
                <c:pt idx="3347">
                  <c:v>590.31299852999996</c:v>
                </c:pt>
                <c:pt idx="3348">
                  <c:v>589.90198307000003</c:v>
                </c:pt>
                <c:pt idx="3349">
                  <c:v>589.43726491999996</c:v>
                </c:pt>
                <c:pt idx="3350">
                  <c:v>589.12868400000002</c:v>
                </c:pt>
                <c:pt idx="3351">
                  <c:v>590.49938761999999</c:v>
                </c:pt>
                <c:pt idx="3352">
                  <c:v>591.45666858000004</c:v>
                </c:pt>
                <c:pt idx="3353">
                  <c:v>590.90348097000003</c:v>
                </c:pt>
                <c:pt idx="3354">
                  <c:v>589.95783776999997</c:v>
                </c:pt>
                <c:pt idx="3355">
                  <c:v>589.30684237000003</c:v>
                </c:pt>
                <c:pt idx="3356">
                  <c:v>589.06059218999997</c:v>
                </c:pt>
                <c:pt idx="3357">
                  <c:v>589.47838278999996</c:v>
                </c:pt>
                <c:pt idx="3358">
                  <c:v>591.28978438000001</c:v>
                </c:pt>
                <c:pt idx="3359">
                  <c:v>589.88591043999998</c:v>
                </c:pt>
                <c:pt idx="3360">
                  <c:v>590.31670023000004</c:v>
                </c:pt>
                <c:pt idx="3361">
                  <c:v>590.50277772000004</c:v>
                </c:pt>
                <c:pt idx="3362">
                  <c:v>591.52612667999995</c:v>
                </c:pt>
                <c:pt idx="3363">
                  <c:v>589.40028869000002</c:v>
                </c:pt>
                <c:pt idx="3364">
                  <c:v>590.90207547</c:v>
                </c:pt>
                <c:pt idx="3365">
                  <c:v>590.32759821000002</c:v>
                </c:pt>
                <c:pt idx="3366">
                  <c:v>589.10424495999996</c:v>
                </c:pt>
                <c:pt idx="3367">
                  <c:v>590.14885011000001</c:v>
                </c:pt>
                <c:pt idx="3368">
                  <c:v>589.10411563000002</c:v>
                </c:pt>
                <c:pt idx="3369">
                  <c:v>467.25036592999999</c:v>
                </c:pt>
                <c:pt idx="3370">
                  <c:v>278.95987301999997</c:v>
                </c:pt>
                <c:pt idx="3371">
                  <c:v>182.78424906000001</c:v>
                </c:pt>
                <c:pt idx="3372">
                  <c:v>164.49643179</c:v>
                </c:pt>
                <c:pt idx="3373">
                  <c:v>160.56304254</c:v>
                </c:pt>
                <c:pt idx="3374">
                  <c:v>159.48252758999999</c:v>
                </c:pt>
                <c:pt idx="3375">
                  <c:v>160.09747805999999</c:v>
                </c:pt>
                <c:pt idx="3376">
                  <c:v>160.64206329000001</c:v>
                </c:pt>
                <c:pt idx="3377">
                  <c:v>161.92479438000001</c:v>
                </c:pt>
                <c:pt idx="3378">
                  <c:v>160.57764545000001</c:v>
                </c:pt>
                <c:pt idx="3379">
                  <c:v>158.30184921</c:v>
                </c:pt>
                <c:pt idx="3380">
                  <c:v>160.51731187999999</c:v>
                </c:pt>
                <c:pt idx="3381">
                  <c:v>159.32585485000001</c:v>
                </c:pt>
                <c:pt idx="3382">
                  <c:v>158.87826702000001</c:v>
                </c:pt>
                <c:pt idx="3383">
                  <c:v>159.13872284000001</c:v>
                </c:pt>
                <c:pt idx="3384">
                  <c:v>160.58084482000001</c:v>
                </c:pt>
                <c:pt idx="3385">
                  <c:v>159.29339419999999</c:v>
                </c:pt>
                <c:pt idx="3386">
                  <c:v>160.47217462</c:v>
                </c:pt>
                <c:pt idx="3387">
                  <c:v>159.01364405999999</c:v>
                </c:pt>
                <c:pt idx="3388">
                  <c:v>159.65214503000001</c:v>
                </c:pt>
                <c:pt idx="3389">
                  <c:v>159.61877806999999</c:v>
                </c:pt>
                <c:pt idx="3390">
                  <c:v>159.17216827999999</c:v>
                </c:pt>
                <c:pt idx="3391">
                  <c:v>160.56544607000001</c:v>
                </c:pt>
                <c:pt idx="3392">
                  <c:v>158.58149363000001</c:v>
                </c:pt>
                <c:pt idx="3393">
                  <c:v>161.02572628999999</c:v>
                </c:pt>
                <c:pt idx="3394">
                  <c:v>160.56222076</c:v>
                </c:pt>
                <c:pt idx="3395">
                  <c:v>160.40860776</c:v>
                </c:pt>
                <c:pt idx="3396">
                  <c:v>160.39328707000001</c:v>
                </c:pt>
                <c:pt idx="3397">
                  <c:v>160.87351022000001</c:v>
                </c:pt>
                <c:pt idx="3398">
                  <c:v>159.52865507000001</c:v>
                </c:pt>
                <c:pt idx="3399">
                  <c:v>160.75049920999999</c:v>
                </c:pt>
                <c:pt idx="3400">
                  <c:v>159.01527060000001</c:v>
                </c:pt>
                <c:pt idx="3401">
                  <c:v>160.20768891</c:v>
                </c:pt>
                <c:pt idx="3402">
                  <c:v>159.47920066</c:v>
                </c:pt>
                <c:pt idx="3403">
                  <c:v>158.56723939</c:v>
                </c:pt>
                <c:pt idx="3404">
                  <c:v>158.36465447</c:v>
                </c:pt>
                <c:pt idx="3405">
                  <c:v>161.60031147999999</c:v>
                </c:pt>
                <c:pt idx="3406">
                  <c:v>159.89786351999999</c:v>
                </c:pt>
                <c:pt idx="3407">
                  <c:v>159.63715753</c:v>
                </c:pt>
                <c:pt idx="3408">
                  <c:v>158.67574235999999</c:v>
                </c:pt>
                <c:pt idx="3409">
                  <c:v>159.15621902000001</c:v>
                </c:pt>
                <c:pt idx="3410">
                  <c:v>158.75287575999999</c:v>
                </c:pt>
                <c:pt idx="3411">
                  <c:v>159.18783149000001</c:v>
                </c:pt>
                <c:pt idx="3412">
                  <c:v>159.91441336</c:v>
                </c:pt>
                <c:pt idx="3413">
                  <c:v>158.56639976</c:v>
                </c:pt>
                <c:pt idx="3414">
                  <c:v>161.32072292999999</c:v>
                </c:pt>
                <c:pt idx="3415">
                  <c:v>158.56633241</c:v>
                </c:pt>
                <c:pt idx="3416">
                  <c:v>160.61057837000001</c:v>
                </c:pt>
                <c:pt idx="3417">
                  <c:v>158.52150424999999</c:v>
                </c:pt>
                <c:pt idx="3418">
                  <c:v>159.66367342000001</c:v>
                </c:pt>
                <c:pt idx="3419">
                  <c:v>159.96096467999999</c:v>
                </c:pt>
                <c:pt idx="3420">
                  <c:v>159.24758828</c:v>
                </c:pt>
                <c:pt idx="3421">
                  <c:v>158.70777548999999</c:v>
                </c:pt>
                <c:pt idx="3422">
                  <c:v>160.56297699000001</c:v>
                </c:pt>
                <c:pt idx="3423">
                  <c:v>158.72236366999999</c:v>
                </c:pt>
                <c:pt idx="3424">
                  <c:v>159.77463671000001</c:v>
                </c:pt>
                <c:pt idx="3425">
                  <c:v>159.92921232</c:v>
                </c:pt>
                <c:pt idx="3426">
                  <c:v>160.10049703999999</c:v>
                </c:pt>
                <c:pt idx="3427">
                  <c:v>160.37616994999999</c:v>
                </c:pt>
                <c:pt idx="3428">
                  <c:v>161.47800917000001</c:v>
                </c:pt>
                <c:pt idx="3429">
                  <c:v>164.15524310999999</c:v>
                </c:pt>
                <c:pt idx="3430">
                  <c:v>167.23592748999999</c:v>
                </c:pt>
                <c:pt idx="3431">
                  <c:v>171.66065488000001</c:v>
                </c:pt>
                <c:pt idx="3432">
                  <c:v>175.88750436999999</c:v>
                </c:pt>
                <c:pt idx="3433">
                  <c:v>183.71770812</c:v>
                </c:pt>
                <c:pt idx="3434">
                  <c:v>189.5994268</c:v>
                </c:pt>
                <c:pt idx="3435">
                  <c:v>199.13426896999999</c:v>
                </c:pt>
                <c:pt idx="3436">
                  <c:v>206.93249811999999</c:v>
                </c:pt>
                <c:pt idx="3437">
                  <c:v>215.10259146999999</c:v>
                </c:pt>
                <c:pt idx="3438">
                  <c:v>224.57615025000001</c:v>
                </c:pt>
                <c:pt idx="3439">
                  <c:v>232.00395037000001</c:v>
                </c:pt>
                <c:pt idx="3440">
                  <c:v>243.10107296999999</c:v>
                </c:pt>
                <c:pt idx="3441">
                  <c:v>248.67225046999999</c:v>
                </c:pt>
                <c:pt idx="3442">
                  <c:v>261.36330565999998</c:v>
                </c:pt>
                <c:pt idx="3443">
                  <c:v>270.60257883999998</c:v>
                </c:pt>
                <c:pt idx="3444">
                  <c:v>277.92381867</c:v>
                </c:pt>
                <c:pt idx="3445">
                  <c:v>291.21818630000001</c:v>
                </c:pt>
                <c:pt idx="3446">
                  <c:v>299.68310222999997</c:v>
                </c:pt>
                <c:pt idx="3447">
                  <c:v>308.05611207999999</c:v>
                </c:pt>
                <c:pt idx="3448">
                  <c:v>320.11152091000002</c:v>
                </c:pt>
                <c:pt idx="3449">
                  <c:v>327.78726290999998</c:v>
                </c:pt>
                <c:pt idx="3450">
                  <c:v>340.69625141</c:v>
                </c:pt>
                <c:pt idx="3451">
                  <c:v>350.86372602</c:v>
                </c:pt>
                <c:pt idx="3452">
                  <c:v>360.45843122999997</c:v>
                </c:pt>
                <c:pt idx="3453">
                  <c:v>372.93114435000001</c:v>
                </c:pt>
                <c:pt idx="3454">
                  <c:v>384.67709339999999</c:v>
                </c:pt>
                <c:pt idx="3455">
                  <c:v>394.75345322999999</c:v>
                </c:pt>
                <c:pt idx="3456">
                  <c:v>404.45569683999997</c:v>
                </c:pt>
                <c:pt idx="3457">
                  <c:v>419.43729117999999</c:v>
                </c:pt>
                <c:pt idx="3458">
                  <c:v>428.50969649000001</c:v>
                </c:pt>
                <c:pt idx="3459">
                  <c:v>438.98283651999998</c:v>
                </c:pt>
                <c:pt idx="3460">
                  <c:v>453.19099434999998</c:v>
                </c:pt>
                <c:pt idx="3461">
                  <c:v>464.64563539</c:v>
                </c:pt>
                <c:pt idx="3462">
                  <c:v>476.69865324</c:v>
                </c:pt>
                <c:pt idx="3463">
                  <c:v>487.22666277000002</c:v>
                </c:pt>
                <c:pt idx="3464">
                  <c:v>498.07377150999997</c:v>
                </c:pt>
                <c:pt idx="3465">
                  <c:v>511.52526098999999</c:v>
                </c:pt>
                <c:pt idx="3466">
                  <c:v>520.37307279000004</c:v>
                </c:pt>
                <c:pt idx="3467">
                  <c:v>531.74936261000005</c:v>
                </c:pt>
                <c:pt idx="3468">
                  <c:v>541.33171648999996</c:v>
                </c:pt>
                <c:pt idx="3469">
                  <c:v>553.88933487999998</c:v>
                </c:pt>
                <c:pt idx="3470">
                  <c:v>564.13121404000003</c:v>
                </c:pt>
                <c:pt idx="3471">
                  <c:v>572.24953887000004</c:v>
                </c:pt>
                <c:pt idx="3472">
                  <c:v>584.57445278</c:v>
                </c:pt>
                <c:pt idx="3473">
                  <c:v>593.87544418000004</c:v>
                </c:pt>
                <c:pt idx="3474">
                  <c:v>604.95735145000003</c:v>
                </c:pt>
                <c:pt idx="3475">
                  <c:v>613.57071301999997</c:v>
                </c:pt>
                <c:pt idx="3476">
                  <c:v>621.24868861000004</c:v>
                </c:pt>
                <c:pt idx="3477">
                  <c:v>626.80100643000003</c:v>
                </c:pt>
                <c:pt idx="3478">
                  <c:v>626.82341666000002</c:v>
                </c:pt>
                <c:pt idx="3479">
                  <c:v>626.98198056000001</c:v>
                </c:pt>
                <c:pt idx="3480">
                  <c:v>626.38199858999997</c:v>
                </c:pt>
                <c:pt idx="3481">
                  <c:v>625.70987858000001</c:v>
                </c:pt>
                <c:pt idx="3482">
                  <c:v>625.90380115999994</c:v>
                </c:pt>
                <c:pt idx="3483">
                  <c:v>625.38276396000003</c:v>
                </c:pt>
                <c:pt idx="3484">
                  <c:v>625.55280779999998</c:v>
                </c:pt>
                <c:pt idx="3485">
                  <c:v>626.65191041000003</c:v>
                </c:pt>
                <c:pt idx="3486">
                  <c:v>626.30945067000005</c:v>
                </c:pt>
                <c:pt idx="3487">
                  <c:v>626.29073059999996</c:v>
                </c:pt>
                <c:pt idx="3488">
                  <c:v>625.77613744999996</c:v>
                </c:pt>
                <c:pt idx="3489">
                  <c:v>626.02142062999997</c:v>
                </c:pt>
                <c:pt idx="3490">
                  <c:v>626.30102342999999</c:v>
                </c:pt>
                <c:pt idx="3491">
                  <c:v>625.59191542999997</c:v>
                </c:pt>
                <c:pt idx="3492">
                  <c:v>626.63639939999996</c:v>
                </c:pt>
                <c:pt idx="3493">
                  <c:v>626.19770984000002</c:v>
                </c:pt>
                <c:pt idx="3494">
                  <c:v>627.44412344</c:v>
                </c:pt>
                <c:pt idx="3495">
                  <c:v>624.47894240000005</c:v>
                </c:pt>
                <c:pt idx="3496">
                  <c:v>626.31514747999995</c:v>
                </c:pt>
                <c:pt idx="3497">
                  <c:v>624.94220464</c:v>
                </c:pt>
                <c:pt idx="3498">
                  <c:v>626.02100511000003</c:v>
                </c:pt>
                <c:pt idx="3499">
                  <c:v>626.92095778999999</c:v>
                </c:pt>
                <c:pt idx="3500">
                  <c:v>626.82725270000003</c:v>
                </c:pt>
                <c:pt idx="3501">
                  <c:v>624.11046716999999</c:v>
                </c:pt>
                <c:pt idx="3502">
                  <c:v>625.54484510999998</c:v>
                </c:pt>
                <c:pt idx="3503">
                  <c:v>626.35288375000005</c:v>
                </c:pt>
                <c:pt idx="3504">
                  <c:v>626.70806837999999</c:v>
                </c:pt>
                <c:pt idx="3505">
                  <c:v>624.93790649000005</c:v>
                </c:pt>
                <c:pt idx="3506">
                  <c:v>623.86023671999999</c:v>
                </c:pt>
                <c:pt idx="3507">
                  <c:v>627.59231692000003</c:v>
                </c:pt>
                <c:pt idx="3508">
                  <c:v>626.14136846999997</c:v>
                </c:pt>
                <c:pt idx="3509">
                  <c:v>625.56213001000003</c:v>
                </c:pt>
                <c:pt idx="3510">
                  <c:v>625.59363354000004</c:v>
                </c:pt>
                <c:pt idx="3511">
                  <c:v>626.04985711999996</c:v>
                </c:pt>
                <c:pt idx="3512">
                  <c:v>625.75011200999995</c:v>
                </c:pt>
                <c:pt idx="3513">
                  <c:v>626.50810272000001</c:v>
                </c:pt>
                <c:pt idx="3514">
                  <c:v>626.86479469999995</c:v>
                </c:pt>
                <c:pt idx="3515">
                  <c:v>626.80799285000001</c:v>
                </c:pt>
                <c:pt idx="3516">
                  <c:v>626.30361628000003</c:v>
                </c:pt>
                <c:pt idx="3517">
                  <c:v>625.12136604</c:v>
                </c:pt>
                <c:pt idx="3518">
                  <c:v>625.25620818000004</c:v>
                </c:pt>
                <c:pt idx="3519">
                  <c:v>626.32390900999997</c:v>
                </c:pt>
                <c:pt idx="3520">
                  <c:v>625.90758063999999</c:v>
                </c:pt>
                <c:pt idx="3521">
                  <c:v>625.08816652999997</c:v>
                </c:pt>
                <c:pt idx="3522">
                  <c:v>623.70102840000004</c:v>
                </c:pt>
                <c:pt idx="3523">
                  <c:v>626.01849383000001</c:v>
                </c:pt>
                <c:pt idx="3524">
                  <c:v>626.00129451999999</c:v>
                </c:pt>
                <c:pt idx="3525">
                  <c:v>625.70070813999996</c:v>
                </c:pt>
                <c:pt idx="3526">
                  <c:v>625.87356307000005</c:v>
                </c:pt>
                <c:pt idx="3527">
                  <c:v>625.81547819000002</c:v>
                </c:pt>
                <c:pt idx="3528">
                  <c:v>625.58169147000001</c:v>
                </c:pt>
                <c:pt idx="3529">
                  <c:v>626.32893132000004</c:v>
                </c:pt>
                <c:pt idx="3530">
                  <c:v>625.75792311999999</c:v>
                </c:pt>
                <c:pt idx="3531">
                  <c:v>625.91192696999997</c:v>
                </c:pt>
                <c:pt idx="3532">
                  <c:v>625.33452307000005</c:v>
                </c:pt>
                <c:pt idx="3533">
                  <c:v>625.12166500000001</c:v>
                </c:pt>
                <c:pt idx="3534">
                  <c:v>625.34675491999997</c:v>
                </c:pt>
                <c:pt idx="3535">
                  <c:v>624.90700172000004</c:v>
                </c:pt>
                <c:pt idx="3536">
                  <c:v>626.33709669999996</c:v>
                </c:pt>
                <c:pt idx="3537">
                  <c:v>624.31376793000004</c:v>
                </c:pt>
                <c:pt idx="3538">
                  <c:v>625.54134655999997</c:v>
                </c:pt>
                <c:pt idx="3539">
                  <c:v>625.70570422000003</c:v>
                </c:pt>
                <c:pt idx="3540">
                  <c:v>625.80788878999999</c:v>
                </c:pt>
                <c:pt idx="3541">
                  <c:v>624.94696798999996</c:v>
                </c:pt>
                <c:pt idx="3542">
                  <c:v>624.52261208000004</c:v>
                </c:pt>
                <c:pt idx="3543">
                  <c:v>625.20102264000002</c:v>
                </c:pt>
                <c:pt idx="3544">
                  <c:v>624.64605290999998</c:v>
                </c:pt>
                <c:pt idx="3545">
                  <c:v>625.38759231999995</c:v>
                </c:pt>
                <c:pt idx="3546">
                  <c:v>624.63067017000003</c:v>
                </c:pt>
                <c:pt idx="3547">
                  <c:v>625.03737541999999</c:v>
                </c:pt>
                <c:pt idx="3548">
                  <c:v>625.65547839999999</c:v>
                </c:pt>
                <c:pt idx="3549">
                  <c:v>625.73815277999995</c:v>
                </c:pt>
                <c:pt idx="3550">
                  <c:v>625.22738298000002</c:v>
                </c:pt>
                <c:pt idx="3551">
                  <c:v>625.57207829000004</c:v>
                </c:pt>
                <c:pt idx="3552">
                  <c:v>623.85540805000005</c:v>
                </c:pt>
                <c:pt idx="3553">
                  <c:v>626.33868424000002</c:v>
                </c:pt>
                <c:pt idx="3554">
                  <c:v>630.20823669000004</c:v>
                </c:pt>
                <c:pt idx="3555">
                  <c:v>634.90228438999998</c:v>
                </c:pt>
                <c:pt idx="3556">
                  <c:v>638.38644247000002</c:v>
                </c:pt>
                <c:pt idx="3557">
                  <c:v>638.09577924999996</c:v>
                </c:pt>
                <c:pt idx="3558">
                  <c:v>638.98300911000001</c:v>
                </c:pt>
                <c:pt idx="3559">
                  <c:v>639.48261948000004</c:v>
                </c:pt>
                <c:pt idx="3560">
                  <c:v>638.56495154000004</c:v>
                </c:pt>
                <c:pt idx="3561">
                  <c:v>639.49513166999998</c:v>
                </c:pt>
                <c:pt idx="3562">
                  <c:v>638.71070635000001</c:v>
                </c:pt>
                <c:pt idx="3563">
                  <c:v>639.48087426999996</c:v>
                </c:pt>
                <c:pt idx="3564">
                  <c:v>637.83409338000001</c:v>
                </c:pt>
                <c:pt idx="3565">
                  <c:v>638.26086244999999</c:v>
                </c:pt>
                <c:pt idx="3566">
                  <c:v>638.93889854999998</c:v>
                </c:pt>
                <c:pt idx="3567">
                  <c:v>639.48667759</c:v>
                </c:pt>
                <c:pt idx="3568">
                  <c:v>638.54861693999999</c:v>
                </c:pt>
                <c:pt idx="3569">
                  <c:v>640.25033069999995</c:v>
                </c:pt>
                <c:pt idx="3570">
                  <c:v>639.49640138999996</c:v>
                </c:pt>
                <c:pt idx="3571">
                  <c:v>639.04528890999995</c:v>
                </c:pt>
                <c:pt idx="3572">
                  <c:v>639.78656410999997</c:v>
                </c:pt>
                <c:pt idx="3573">
                  <c:v>637.96764084999995</c:v>
                </c:pt>
                <c:pt idx="3574">
                  <c:v>638.34100129000001</c:v>
                </c:pt>
                <c:pt idx="3575">
                  <c:v>638.89387255999998</c:v>
                </c:pt>
                <c:pt idx="3576">
                  <c:v>638.64179120999995</c:v>
                </c:pt>
                <c:pt idx="3577">
                  <c:v>637.91705592999995</c:v>
                </c:pt>
                <c:pt idx="3578">
                  <c:v>638.54612612999995</c:v>
                </c:pt>
                <c:pt idx="3579">
                  <c:v>638.54950793</c:v>
                </c:pt>
                <c:pt idx="3580">
                  <c:v>637.91798253000002</c:v>
                </c:pt>
                <c:pt idx="3581">
                  <c:v>638.20217832000003</c:v>
                </c:pt>
                <c:pt idx="3582">
                  <c:v>638.56812991000004</c:v>
                </c:pt>
                <c:pt idx="3583">
                  <c:v>638.90745737999998</c:v>
                </c:pt>
                <c:pt idx="3584">
                  <c:v>638.12253679000003</c:v>
                </c:pt>
                <c:pt idx="3585">
                  <c:v>638.09798277000004</c:v>
                </c:pt>
                <c:pt idx="3586">
                  <c:v>637.88624391999997</c:v>
                </c:pt>
                <c:pt idx="3587">
                  <c:v>638.90981843999998</c:v>
                </c:pt>
                <c:pt idx="3588">
                  <c:v>638.46432838999999</c:v>
                </c:pt>
                <c:pt idx="3589">
                  <c:v>638.50566891999995</c:v>
                </c:pt>
                <c:pt idx="3590">
                  <c:v>640.24860229000001</c:v>
                </c:pt>
                <c:pt idx="3591">
                  <c:v>638.82463295000002</c:v>
                </c:pt>
                <c:pt idx="3592">
                  <c:v>638.83008799000004</c:v>
                </c:pt>
                <c:pt idx="3593">
                  <c:v>636.86439089999999</c:v>
                </c:pt>
                <c:pt idx="3594">
                  <c:v>638.09932702000003</c:v>
                </c:pt>
                <c:pt idx="3595">
                  <c:v>637.97754114999998</c:v>
                </c:pt>
                <c:pt idx="3596">
                  <c:v>636.99536494999995</c:v>
                </c:pt>
                <c:pt idx="3597">
                  <c:v>638.93578743</c:v>
                </c:pt>
                <c:pt idx="3598">
                  <c:v>638.23572677000004</c:v>
                </c:pt>
                <c:pt idx="3599">
                  <c:v>639.78405111999996</c:v>
                </c:pt>
                <c:pt idx="3600">
                  <c:v>638.42400825000004</c:v>
                </c:pt>
                <c:pt idx="3601">
                  <c:v>637.93878044999997</c:v>
                </c:pt>
                <c:pt idx="3602">
                  <c:v>638.48078669999995</c:v>
                </c:pt>
                <c:pt idx="3603">
                  <c:v>637.66485646000001</c:v>
                </c:pt>
                <c:pt idx="3604">
                  <c:v>638.43761608</c:v>
                </c:pt>
                <c:pt idx="3605">
                  <c:v>638.10335982000004</c:v>
                </c:pt>
                <c:pt idx="3606">
                  <c:v>637.21408751000001</c:v>
                </c:pt>
                <c:pt idx="3607">
                  <c:v>638.90163018999999</c:v>
                </c:pt>
                <c:pt idx="3608">
                  <c:v>638.87971155000002</c:v>
                </c:pt>
                <c:pt idx="3609">
                  <c:v>637.92350118000002</c:v>
                </c:pt>
                <c:pt idx="3610">
                  <c:v>637.90084119000005</c:v>
                </c:pt>
                <c:pt idx="3611">
                  <c:v>637.62183281</c:v>
                </c:pt>
                <c:pt idx="3612">
                  <c:v>638.51247131000002</c:v>
                </c:pt>
                <c:pt idx="3613">
                  <c:v>638.87907313999995</c:v>
                </c:pt>
                <c:pt idx="3614">
                  <c:v>636.98957726000003</c:v>
                </c:pt>
                <c:pt idx="3615">
                  <c:v>637.24626642999999</c:v>
                </c:pt>
                <c:pt idx="3616">
                  <c:v>637.90425599000002</c:v>
                </c:pt>
                <c:pt idx="3617">
                  <c:v>637.86758816999998</c:v>
                </c:pt>
                <c:pt idx="3618">
                  <c:v>638.69479268999999</c:v>
                </c:pt>
                <c:pt idx="3619">
                  <c:v>637.78828037999995</c:v>
                </c:pt>
                <c:pt idx="3620">
                  <c:v>637.96763149000003</c:v>
                </c:pt>
                <c:pt idx="3621">
                  <c:v>638.56263798999998</c:v>
                </c:pt>
                <c:pt idx="3622">
                  <c:v>637.75101489999997</c:v>
                </c:pt>
                <c:pt idx="3623">
                  <c:v>638.13262904999999</c:v>
                </c:pt>
                <c:pt idx="3624">
                  <c:v>638.54579562000004</c:v>
                </c:pt>
                <c:pt idx="3625">
                  <c:v>636.71315615000003</c:v>
                </c:pt>
                <c:pt idx="3626">
                  <c:v>640.27107240999999</c:v>
                </c:pt>
                <c:pt idx="3627">
                  <c:v>637.81263243000001</c:v>
                </c:pt>
                <c:pt idx="3628">
                  <c:v>638.66169180999998</c:v>
                </c:pt>
                <c:pt idx="3629">
                  <c:v>638.00724967999997</c:v>
                </c:pt>
                <c:pt idx="3630">
                  <c:v>639.53421341000001</c:v>
                </c:pt>
                <c:pt idx="3631">
                  <c:v>638.88745920999997</c:v>
                </c:pt>
                <c:pt idx="3632">
                  <c:v>639.18015779999996</c:v>
                </c:pt>
                <c:pt idx="3633">
                  <c:v>637.27193019000003</c:v>
                </c:pt>
                <c:pt idx="3634">
                  <c:v>637.31906862999995</c:v>
                </c:pt>
                <c:pt idx="3635">
                  <c:v>638.96243915000002</c:v>
                </c:pt>
                <c:pt idx="3636">
                  <c:v>637.63149128999999</c:v>
                </c:pt>
                <c:pt idx="3637">
                  <c:v>639.48669554000003</c:v>
                </c:pt>
                <c:pt idx="3638">
                  <c:v>636.84625673000005</c:v>
                </c:pt>
                <c:pt idx="3639">
                  <c:v>638.31064847000005</c:v>
                </c:pt>
                <c:pt idx="3640">
                  <c:v>638.99207703000002</c:v>
                </c:pt>
                <c:pt idx="3641">
                  <c:v>637.71228168000005</c:v>
                </c:pt>
                <c:pt idx="3642">
                  <c:v>638.68714306000004</c:v>
                </c:pt>
                <c:pt idx="3643">
                  <c:v>638.57356777999996</c:v>
                </c:pt>
                <c:pt idx="3644">
                  <c:v>636.97131595999997</c:v>
                </c:pt>
                <c:pt idx="3645">
                  <c:v>638.10213142999999</c:v>
                </c:pt>
                <c:pt idx="3646">
                  <c:v>639.04382412999996</c:v>
                </c:pt>
                <c:pt idx="3647">
                  <c:v>637.97513160999995</c:v>
                </c:pt>
                <c:pt idx="3648">
                  <c:v>638.11459577000005</c:v>
                </c:pt>
                <c:pt idx="3649">
                  <c:v>638.06640311000001</c:v>
                </c:pt>
                <c:pt idx="3650">
                  <c:v>638.11475800999995</c:v>
                </c:pt>
                <c:pt idx="3651">
                  <c:v>636.12021371000003</c:v>
                </c:pt>
                <c:pt idx="3652">
                  <c:v>638.22007816999997</c:v>
                </c:pt>
                <c:pt idx="3653">
                  <c:v>637.06689337</c:v>
                </c:pt>
                <c:pt idx="3654">
                  <c:v>637.97670917999994</c:v>
                </c:pt>
                <c:pt idx="3655">
                  <c:v>638.21140038999999</c:v>
                </c:pt>
                <c:pt idx="3656">
                  <c:v>638.73577194999996</c:v>
                </c:pt>
                <c:pt idx="3657">
                  <c:v>637.74416801999996</c:v>
                </c:pt>
                <c:pt idx="3658">
                  <c:v>637.78772532999994</c:v>
                </c:pt>
                <c:pt idx="3659">
                  <c:v>637.74399612000002</c:v>
                </c:pt>
                <c:pt idx="3660">
                  <c:v>637.18690265999999</c:v>
                </c:pt>
                <c:pt idx="3661">
                  <c:v>637.29442254000003</c:v>
                </c:pt>
                <c:pt idx="3662">
                  <c:v>639.14029948999996</c:v>
                </c:pt>
                <c:pt idx="3663">
                  <c:v>637.51359607999996</c:v>
                </c:pt>
                <c:pt idx="3664">
                  <c:v>638.63602541</c:v>
                </c:pt>
                <c:pt idx="3665">
                  <c:v>638.06489818</c:v>
                </c:pt>
                <c:pt idx="3666">
                  <c:v>638.36401488000001</c:v>
                </c:pt>
                <c:pt idx="3667">
                  <c:v>637.59179678999999</c:v>
                </c:pt>
                <c:pt idx="3668">
                  <c:v>638.59453947999998</c:v>
                </c:pt>
                <c:pt idx="3669">
                  <c:v>637.12255479999999</c:v>
                </c:pt>
                <c:pt idx="3670">
                  <c:v>638.38160505999997</c:v>
                </c:pt>
                <c:pt idx="3671">
                  <c:v>638.53585982000004</c:v>
                </c:pt>
                <c:pt idx="3672">
                  <c:v>636.88765341999999</c:v>
                </c:pt>
                <c:pt idx="3673">
                  <c:v>637.89724876000002</c:v>
                </c:pt>
                <c:pt idx="3674">
                  <c:v>638.87017857000001</c:v>
                </c:pt>
                <c:pt idx="3675">
                  <c:v>642.24938669999995</c:v>
                </c:pt>
                <c:pt idx="3676">
                  <c:v>646.25725948000002</c:v>
                </c:pt>
                <c:pt idx="3677">
                  <c:v>651.06336610000005</c:v>
                </c:pt>
                <c:pt idx="3678">
                  <c:v>650.63165991000005</c:v>
                </c:pt>
                <c:pt idx="3679">
                  <c:v>652.17104393</c:v>
                </c:pt>
                <c:pt idx="3680">
                  <c:v>650.56752465</c:v>
                </c:pt>
                <c:pt idx="3681">
                  <c:v>652.10069759999999</c:v>
                </c:pt>
                <c:pt idx="3682">
                  <c:v>651.21370907000005</c:v>
                </c:pt>
                <c:pt idx="3683">
                  <c:v>651.39773405999995</c:v>
                </c:pt>
                <c:pt idx="3684">
                  <c:v>651.09609780000005</c:v>
                </c:pt>
                <c:pt idx="3685">
                  <c:v>651.43590085999995</c:v>
                </c:pt>
                <c:pt idx="3686">
                  <c:v>650.72725233999995</c:v>
                </c:pt>
                <c:pt idx="3687">
                  <c:v>652.31388356000002</c:v>
                </c:pt>
                <c:pt idx="3688">
                  <c:v>650.02100264000001</c:v>
                </c:pt>
                <c:pt idx="3689">
                  <c:v>650.08449727000004</c:v>
                </c:pt>
                <c:pt idx="3690">
                  <c:v>650.60478659</c:v>
                </c:pt>
                <c:pt idx="3691">
                  <c:v>650.41366758000004</c:v>
                </c:pt>
                <c:pt idx="3692">
                  <c:v>650.48306390000005</c:v>
                </c:pt>
                <c:pt idx="3693">
                  <c:v>650.52386264999996</c:v>
                </c:pt>
                <c:pt idx="3694">
                  <c:v>651.81019355000001</c:v>
                </c:pt>
                <c:pt idx="3695">
                  <c:v>650.61890552</c:v>
                </c:pt>
                <c:pt idx="3696">
                  <c:v>650.15054821000001</c:v>
                </c:pt>
                <c:pt idx="3697">
                  <c:v>650.50929332999999</c:v>
                </c:pt>
                <c:pt idx="3698">
                  <c:v>651.05100923999998</c:v>
                </c:pt>
                <c:pt idx="3699">
                  <c:v>650.86352484999998</c:v>
                </c:pt>
                <c:pt idx="3700">
                  <c:v>651.63886496999999</c:v>
                </c:pt>
                <c:pt idx="3701">
                  <c:v>650.70902880000006</c:v>
                </c:pt>
                <c:pt idx="3702">
                  <c:v>650.12359759000003</c:v>
                </c:pt>
                <c:pt idx="3703">
                  <c:v>650.58406921000005</c:v>
                </c:pt>
                <c:pt idx="3704">
                  <c:v>651.01097578999997</c:v>
                </c:pt>
                <c:pt idx="3705">
                  <c:v>650.45310537</c:v>
                </c:pt>
                <c:pt idx="3706">
                  <c:v>650.52349033999997</c:v>
                </c:pt>
                <c:pt idx="3707">
                  <c:v>651.28443814000002</c:v>
                </c:pt>
                <c:pt idx="3708">
                  <c:v>651.16813144000002</c:v>
                </c:pt>
                <c:pt idx="3709">
                  <c:v>651.19620439000005</c:v>
                </c:pt>
                <c:pt idx="3710">
                  <c:v>650.75480531000005</c:v>
                </c:pt>
                <c:pt idx="3711">
                  <c:v>651.78223423999998</c:v>
                </c:pt>
                <c:pt idx="3712">
                  <c:v>650.67576535000001</c:v>
                </c:pt>
                <c:pt idx="3713">
                  <c:v>650.87405934000003</c:v>
                </c:pt>
                <c:pt idx="3714">
                  <c:v>649.62516126000003</c:v>
                </c:pt>
                <c:pt idx="3715">
                  <c:v>650.90160868999999</c:v>
                </c:pt>
                <c:pt idx="3716">
                  <c:v>650.48051250000003</c:v>
                </c:pt>
                <c:pt idx="3717">
                  <c:v>651.18849313999999</c:v>
                </c:pt>
                <c:pt idx="3718">
                  <c:v>651.50819505000004</c:v>
                </c:pt>
                <c:pt idx="3719">
                  <c:v>649.44867685999998</c:v>
                </c:pt>
                <c:pt idx="3720">
                  <c:v>651.34253308999996</c:v>
                </c:pt>
                <c:pt idx="3721">
                  <c:v>651.64949790000003</c:v>
                </c:pt>
                <c:pt idx="3722">
                  <c:v>650.32755605</c:v>
                </c:pt>
                <c:pt idx="3723">
                  <c:v>649.97491323999998</c:v>
                </c:pt>
                <c:pt idx="3724">
                  <c:v>650.28424630999996</c:v>
                </c:pt>
                <c:pt idx="3725">
                  <c:v>651.85145437999995</c:v>
                </c:pt>
                <c:pt idx="3726">
                  <c:v>650.87518463000004</c:v>
                </c:pt>
                <c:pt idx="3727">
                  <c:v>651.30523916000004</c:v>
                </c:pt>
                <c:pt idx="3728">
                  <c:v>651.98834455999997</c:v>
                </c:pt>
                <c:pt idx="3729">
                  <c:v>650.57032535999997</c:v>
                </c:pt>
                <c:pt idx="3730">
                  <c:v>650.07125998000004</c:v>
                </c:pt>
                <c:pt idx="3731">
                  <c:v>650.26583323</c:v>
                </c:pt>
                <c:pt idx="3732">
                  <c:v>651.37167090000003</c:v>
                </c:pt>
                <c:pt idx="3733">
                  <c:v>650.56324476999998</c:v>
                </c:pt>
                <c:pt idx="3734">
                  <c:v>650.96069008999996</c:v>
                </c:pt>
                <c:pt idx="3735">
                  <c:v>650.46185734000005</c:v>
                </c:pt>
                <c:pt idx="3736">
                  <c:v>650.84998676999999</c:v>
                </c:pt>
                <c:pt idx="3737">
                  <c:v>650.45919343000003</c:v>
                </c:pt>
                <c:pt idx="3738">
                  <c:v>649.07910816000003</c:v>
                </c:pt>
                <c:pt idx="3739">
                  <c:v>649.81421979000004</c:v>
                </c:pt>
                <c:pt idx="3740">
                  <c:v>649.75673114000006</c:v>
                </c:pt>
                <c:pt idx="3741">
                  <c:v>651.21029567000005</c:v>
                </c:pt>
                <c:pt idx="3742">
                  <c:v>650.77550613000005</c:v>
                </c:pt>
                <c:pt idx="3743">
                  <c:v>650.10940244999995</c:v>
                </c:pt>
                <c:pt idx="3744">
                  <c:v>650.29426393000006</c:v>
                </c:pt>
                <c:pt idx="3745">
                  <c:v>651.54044892000002</c:v>
                </c:pt>
                <c:pt idx="3746">
                  <c:v>650.85676390000003</c:v>
                </c:pt>
                <c:pt idx="3747">
                  <c:v>650.28703243999996</c:v>
                </c:pt>
                <c:pt idx="3748">
                  <c:v>649.36962734999997</c:v>
                </c:pt>
                <c:pt idx="3749">
                  <c:v>650.13289983000004</c:v>
                </c:pt>
                <c:pt idx="3750">
                  <c:v>652.04503198999998</c:v>
                </c:pt>
                <c:pt idx="3751">
                  <c:v>650.63682300999994</c:v>
                </c:pt>
                <c:pt idx="3752">
                  <c:v>651.25532638000004</c:v>
                </c:pt>
                <c:pt idx="3753">
                  <c:v>650.60685663000004</c:v>
                </c:pt>
                <c:pt idx="3754">
                  <c:v>650.46512620999999</c:v>
                </c:pt>
                <c:pt idx="3755">
                  <c:v>651.70916580000005</c:v>
                </c:pt>
                <c:pt idx="3756">
                  <c:v>652.45199605000005</c:v>
                </c:pt>
                <c:pt idx="3757">
                  <c:v>650.71527056000002</c:v>
                </c:pt>
                <c:pt idx="3758">
                  <c:v>650.24048460999995</c:v>
                </c:pt>
                <c:pt idx="3759">
                  <c:v>650.34079381000004</c:v>
                </c:pt>
                <c:pt idx="3760">
                  <c:v>649.52174159000003</c:v>
                </c:pt>
                <c:pt idx="3761">
                  <c:v>650.74937265000005</c:v>
                </c:pt>
                <c:pt idx="3762">
                  <c:v>650.32852245000004</c:v>
                </c:pt>
                <c:pt idx="3763">
                  <c:v>650.30708857000002</c:v>
                </c:pt>
                <c:pt idx="3764">
                  <c:v>649.39273352999999</c:v>
                </c:pt>
                <c:pt idx="3765">
                  <c:v>651.22840924000002</c:v>
                </c:pt>
                <c:pt idx="3766">
                  <c:v>652.03245787000003</c:v>
                </c:pt>
                <c:pt idx="3767">
                  <c:v>650.30872593000004</c:v>
                </c:pt>
                <c:pt idx="3768">
                  <c:v>651.17095787999995</c:v>
                </c:pt>
                <c:pt idx="3769">
                  <c:v>651.06096814</c:v>
                </c:pt>
                <c:pt idx="3770">
                  <c:v>649.56781219000004</c:v>
                </c:pt>
                <c:pt idx="3771">
                  <c:v>650.61082585999998</c:v>
                </c:pt>
                <c:pt idx="3772">
                  <c:v>649.14732186000003</c:v>
                </c:pt>
                <c:pt idx="3773">
                  <c:v>650.29381408999996</c:v>
                </c:pt>
                <c:pt idx="3774">
                  <c:v>651.17868418</c:v>
                </c:pt>
                <c:pt idx="3775">
                  <c:v>650.82728202999999</c:v>
                </c:pt>
                <c:pt idx="3776">
                  <c:v>651.04720818999999</c:v>
                </c:pt>
                <c:pt idx="3777">
                  <c:v>650.48011986999995</c:v>
                </c:pt>
                <c:pt idx="3778">
                  <c:v>650.30870888000004</c:v>
                </c:pt>
                <c:pt idx="3779">
                  <c:v>649.06811465999999</c:v>
                </c:pt>
                <c:pt idx="3780">
                  <c:v>650.43100558000003</c:v>
                </c:pt>
                <c:pt idx="3781">
                  <c:v>650.00661057000002</c:v>
                </c:pt>
                <c:pt idx="3782">
                  <c:v>650.75026983999999</c:v>
                </c:pt>
                <c:pt idx="3783">
                  <c:v>649.53447550999999</c:v>
                </c:pt>
                <c:pt idx="3784">
                  <c:v>649.89218275999997</c:v>
                </c:pt>
                <c:pt idx="3785">
                  <c:v>650.89014813999995</c:v>
                </c:pt>
                <c:pt idx="3786">
                  <c:v>650.21391251</c:v>
                </c:pt>
                <c:pt idx="3787">
                  <c:v>650.19834911999999</c:v>
                </c:pt>
                <c:pt idx="3788">
                  <c:v>650.46645088000002</c:v>
                </c:pt>
                <c:pt idx="3789">
                  <c:v>649.34657232999996</c:v>
                </c:pt>
                <c:pt idx="3790">
                  <c:v>650.88498353</c:v>
                </c:pt>
                <c:pt idx="3791">
                  <c:v>650.89364517000001</c:v>
                </c:pt>
                <c:pt idx="3792">
                  <c:v>648.75705651999999</c:v>
                </c:pt>
                <c:pt idx="3793">
                  <c:v>649.84921200999997</c:v>
                </c:pt>
                <c:pt idx="3794">
                  <c:v>649.21587409000006</c:v>
                </c:pt>
                <c:pt idx="3795">
                  <c:v>650.11918796999998</c:v>
                </c:pt>
                <c:pt idx="3796">
                  <c:v>651.33580079000001</c:v>
                </c:pt>
                <c:pt idx="3797">
                  <c:v>651.64382358</c:v>
                </c:pt>
                <c:pt idx="3798">
                  <c:v>649.82138250000003</c:v>
                </c:pt>
                <c:pt idx="3799">
                  <c:v>650.34404778999999</c:v>
                </c:pt>
                <c:pt idx="3800">
                  <c:v>650.82360520999998</c:v>
                </c:pt>
                <c:pt idx="3801">
                  <c:v>650.26398529999994</c:v>
                </c:pt>
                <c:pt idx="3802">
                  <c:v>649.78904490000002</c:v>
                </c:pt>
                <c:pt idx="3803">
                  <c:v>651.24113276000003</c:v>
                </c:pt>
                <c:pt idx="3804">
                  <c:v>650.20970852999994</c:v>
                </c:pt>
                <c:pt idx="3805">
                  <c:v>650.66853139</c:v>
                </c:pt>
                <c:pt idx="3806">
                  <c:v>650.24268086999996</c:v>
                </c:pt>
                <c:pt idx="3807">
                  <c:v>649.95353361000002</c:v>
                </c:pt>
                <c:pt idx="3808">
                  <c:v>650.77250160999995</c:v>
                </c:pt>
                <c:pt idx="3809">
                  <c:v>650.09489802999997</c:v>
                </c:pt>
                <c:pt idx="3810">
                  <c:v>650.93833434999999</c:v>
                </c:pt>
                <c:pt idx="3811">
                  <c:v>649.26246725999999</c:v>
                </c:pt>
                <c:pt idx="3812">
                  <c:v>651.12155529999995</c:v>
                </c:pt>
                <c:pt idx="3813">
                  <c:v>652.00890963999996</c:v>
                </c:pt>
                <c:pt idx="3814">
                  <c:v>650.27068020000002</c:v>
                </c:pt>
                <c:pt idx="3815">
                  <c:v>649.51219848999995</c:v>
                </c:pt>
                <c:pt idx="3816">
                  <c:v>650.64053066999998</c:v>
                </c:pt>
                <c:pt idx="3817">
                  <c:v>650.33191299999999</c:v>
                </c:pt>
                <c:pt idx="3818">
                  <c:v>650.10760594999999</c:v>
                </c:pt>
                <c:pt idx="3819">
                  <c:v>650.39771791999999</c:v>
                </c:pt>
                <c:pt idx="3820">
                  <c:v>651.1832177</c:v>
                </c:pt>
                <c:pt idx="3821">
                  <c:v>650.66339108</c:v>
                </c:pt>
                <c:pt idx="3822">
                  <c:v>650.25516696</c:v>
                </c:pt>
                <c:pt idx="3823">
                  <c:v>650.80074505000005</c:v>
                </c:pt>
                <c:pt idx="3824">
                  <c:v>650.71920022999996</c:v>
                </c:pt>
                <c:pt idx="3825">
                  <c:v>651.06912209999996</c:v>
                </c:pt>
                <c:pt idx="3826">
                  <c:v>651.63581476000002</c:v>
                </c:pt>
                <c:pt idx="3827">
                  <c:v>650.77395849000004</c:v>
                </c:pt>
                <c:pt idx="3828">
                  <c:v>650.45489465000003</c:v>
                </c:pt>
                <c:pt idx="3829">
                  <c:v>651.09440096000003</c:v>
                </c:pt>
                <c:pt idx="3830">
                  <c:v>651.04395437999995</c:v>
                </c:pt>
                <c:pt idx="3831">
                  <c:v>650.21586850000006</c:v>
                </c:pt>
                <c:pt idx="3832">
                  <c:v>542.56859566000003</c:v>
                </c:pt>
                <c:pt idx="3833">
                  <c:v>372.65395317999997</c:v>
                </c:pt>
                <c:pt idx="3834">
                  <c:v>257.80483701000003</c:v>
                </c:pt>
                <c:pt idx="3835">
                  <c:v>243.10203104000001</c:v>
                </c:pt>
                <c:pt idx="3836">
                  <c:v>241.78665573999999</c:v>
                </c:pt>
                <c:pt idx="3837">
                  <c:v>242.1560652</c:v>
                </c:pt>
                <c:pt idx="3838">
                  <c:v>243.78320492</c:v>
                </c:pt>
                <c:pt idx="3839">
                  <c:v>241.47796867</c:v>
                </c:pt>
                <c:pt idx="3840">
                  <c:v>242.32739678999999</c:v>
                </c:pt>
                <c:pt idx="3841">
                  <c:v>241.98683091999999</c:v>
                </c:pt>
                <c:pt idx="3842">
                  <c:v>242.62220743</c:v>
                </c:pt>
                <c:pt idx="3843">
                  <c:v>241.21302732999999</c:v>
                </c:pt>
                <c:pt idx="3844">
                  <c:v>241.89591797</c:v>
                </c:pt>
                <c:pt idx="3845">
                  <c:v>242.94768789</c:v>
                </c:pt>
                <c:pt idx="3846">
                  <c:v>243.37994345000001</c:v>
                </c:pt>
                <c:pt idx="3847">
                  <c:v>243.27352489</c:v>
                </c:pt>
                <c:pt idx="3848">
                  <c:v>242.14248194000001</c:v>
                </c:pt>
                <c:pt idx="3849">
                  <c:v>242.46738353000001</c:v>
                </c:pt>
                <c:pt idx="3850">
                  <c:v>242.20537732</c:v>
                </c:pt>
                <c:pt idx="3851">
                  <c:v>242.32804489</c:v>
                </c:pt>
                <c:pt idx="3852">
                  <c:v>242.80866259000001</c:v>
                </c:pt>
                <c:pt idx="3853">
                  <c:v>242.39145345</c:v>
                </c:pt>
                <c:pt idx="3854">
                  <c:v>241.72532612000001</c:v>
                </c:pt>
                <c:pt idx="3855">
                  <c:v>241.74025434999999</c:v>
                </c:pt>
                <c:pt idx="3856">
                  <c:v>242.34362118000001</c:v>
                </c:pt>
                <c:pt idx="3857">
                  <c:v>242.93125848</c:v>
                </c:pt>
                <c:pt idx="3858">
                  <c:v>242.56100315</c:v>
                </c:pt>
                <c:pt idx="3859">
                  <c:v>242.93292681</c:v>
                </c:pt>
                <c:pt idx="3860">
                  <c:v>241.09018327000001</c:v>
                </c:pt>
                <c:pt idx="3861">
                  <c:v>240.81176209</c:v>
                </c:pt>
                <c:pt idx="3862">
                  <c:v>242.06619634</c:v>
                </c:pt>
                <c:pt idx="3863">
                  <c:v>240.76376325999999</c:v>
                </c:pt>
                <c:pt idx="3864">
                  <c:v>242.93110759999999</c:v>
                </c:pt>
                <c:pt idx="3865">
                  <c:v>241.92591229999999</c:v>
                </c:pt>
                <c:pt idx="3866">
                  <c:v>241.49178620999999</c:v>
                </c:pt>
                <c:pt idx="3867">
                  <c:v>241.24332276999999</c:v>
                </c:pt>
                <c:pt idx="3868">
                  <c:v>242.93125044000001</c:v>
                </c:pt>
                <c:pt idx="3869">
                  <c:v>242.46636613000001</c:v>
                </c:pt>
                <c:pt idx="3870">
                  <c:v>240.48715229000001</c:v>
                </c:pt>
                <c:pt idx="3871">
                  <c:v>241.05859443</c:v>
                </c:pt>
                <c:pt idx="3872">
                  <c:v>243.07076706999999</c:v>
                </c:pt>
                <c:pt idx="3873">
                  <c:v>242.22055918999999</c:v>
                </c:pt>
                <c:pt idx="3874">
                  <c:v>243.50261208000001</c:v>
                </c:pt>
                <c:pt idx="3875">
                  <c:v>243.73398180999999</c:v>
                </c:pt>
                <c:pt idx="3876">
                  <c:v>242.34294986</c:v>
                </c:pt>
                <c:pt idx="3877">
                  <c:v>242.65294517999999</c:v>
                </c:pt>
                <c:pt idx="3878">
                  <c:v>243.00922427</c:v>
                </c:pt>
                <c:pt idx="3879">
                  <c:v>241.49347076999999</c:v>
                </c:pt>
                <c:pt idx="3880">
                  <c:v>241.60094498000001</c:v>
                </c:pt>
                <c:pt idx="3881">
                  <c:v>242.01819176999999</c:v>
                </c:pt>
                <c:pt idx="3882">
                  <c:v>241.26018836</c:v>
                </c:pt>
                <c:pt idx="3883">
                  <c:v>241.86299276</c:v>
                </c:pt>
                <c:pt idx="3884">
                  <c:v>242.15712185000001</c:v>
                </c:pt>
                <c:pt idx="3885">
                  <c:v>241.83114538000001</c:v>
                </c:pt>
                <c:pt idx="3886">
                  <c:v>242.76017267</c:v>
                </c:pt>
                <c:pt idx="3887">
                  <c:v>242.82395876000001</c:v>
                </c:pt>
                <c:pt idx="3888">
                  <c:v>242.48291795</c:v>
                </c:pt>
                <c:pt idx="3889">
                  <c:v>241.91147409000001</c:v>
                </c:pt>
                <c:pt idx="3890">
                  <c:v>242.20444701</c:v>
                </c:pt>
                <c:pt idx="3891">
                  <c:v>242.35887803</c:v>
                </c:pt>
                <c:pt idx="3892">
                  <c:v>242.80809174999999</c:v>
                </c:pt>
                <c:pt idx="3893">
                  <c:v>241.69332255</c:v>
                </c:pt>
                <c:pt idx="3894">
                  <c:v>242.29697454000001</c:v>
                </c:pt>
                <c:pt idx="3895">
                  <c:v>242.93204596000001</c:v>
                </c:pt>
                <c:pt idx="3896">
                  <c:v>240.95123548000001</c:v>
                </c:pt>
                <c:pt idx="3897">
                  <c:v>240.16114339000001</c:v>
                </c:pt>
                <c:pt idx="3898">
                  <c:v>243.73002504999999</c:v>
                </c:pt>
                <c:pt idx="3899">
                  <c:v>244.07019122</c:v>
                </c:pt>
                <c:pt idx="3900">
                  <c:v>243.53614829</c:v>
                </c:pt>
                <c:pt idx="3901">
                  <c:v>241.10642487000001</c:v>
                </c:pt>
                <c:pt idx="3902">
                  <c:v>241.50820924999999</c:v>
                </c:pt>
                <c:pt idx="3903">
                  <c:v>240.78094659000001</c:v>
                </c:pt>
                <c:pt idx="3904">
                  <c:v>240.81294822999999</c:v>
                </c:pt>
                <c:pt idx="3905">
                  <c:v>241.47525847</c:v>
                </c:pt>
                <c:pt idx="3906">
                  <c:v>241.70871808999999</c:v>
                </c:pt>
                <c:pt idx="3907">
                  <c:v>242.53084634999999</c:v>
                </c:pt>
                <c:pt idx="3908">
                  <c:v>241.23091188000001</c:v>
                </c:pt>
                <c:pt idx="3909">
                  <c:v>242.01933986</c:v>
                </c:pt>
                <c:pt idx="3910">
                  <c:v>241.61721169</c:v>
                </c:pt>
                <c:pt idx="3911">
                  <c:v>242.80870446</c:v>
                </c:pt>
                <c:pt idx="3912">
                  <c:v>241.92747709</c:v>
                </c:pt>
                <c:pt idx="3913">
                  <c:v>241.12243330999999</c:v>
                </c:pt>
                <c:pt idx="3914">
                  <c:v>241.75785076</c:v>
                </c:pt>
                <c:pt idx="3915">
                  <c:v>243.28887057</c:v>
                </c:pt>
                <c:pt idx="3916">
                  <c:v>243.72087714</c:v>
                </c:pt>
                <c:pt idx="3917">
                  <c:v>241.52296999999999</c:v>
                </c:pt>
                <c:pt idx="3918">
                  <c:v>240.96656010999999</c:v>
                </c:pt>
                <c:pt idx="3919">
                  <c:v>244.54164699</c:v>
                </c:pt>
                <c:pt idx="3920">
                  <c:v>242.35957200000001</c:v>
                </c:pt>
                <c:pt idx="3921">
                  <c:v>243.00951703000001</c:v>
                </c:pt>
                <c:pt idx="3922">
                  <c:v>241.19862696999999</c:v>
                </c:pt>
                <c:pt idx="3923">
                  <c:v>240.25386053</c:v>
                </c:pt>
                <c:pt idx="3924">
                  <c:v>242.22021319999999</c:v>
                </c:pt>
                <c:pt idx="3925">
                  <c:v>241.81726788</c:v>
                </c:pt>
                <c:pt idx="3926">
                  <c:v>241.13791990000001</c:v>
                </c:pt>
                <c:pt idx="3927">
                  <c:v>241.55372070000001</c:v>
                </c:pt>
                <c:pt idx="3928">
                  <c:v>242.06586003999999</c:v>
                </c:pt>
                <c:pt idx="3929">
                  <c:v>242.71559085999999</c:v>
                </c:pt>
                <c:pt idx="3930">
                  <c:v>242.94656470000001</c:v>
                </c:pt>
                <c:pt idx="3931">
                  <c:v>242.28125929999999</c:v>
                </c:pt>
                <c:pt idx="3932">
                  <c:v>242.65275700999999</c:v>
                </c:pt>
                <c:pt idx="3933">
                  <c:v>240.99764723000001</c:v>
                </c:pt>
                <c:pt idx="3934">
                  <c:v>241.61741960000001</c:v>
                </c:pt>
                <c:pt idx="3935">
                  <c:v>241.13664847000001</c:v>
                </c:pt>
                <c:pt idx="3936">
                  <c:v>239.40365154</c:v>
                </c:pt>
                <c:pt idx="3937">
                  <c:v>242.03338826999999</c:v>
                </c:pt>
                <c:pt idx="3938">
                  <c:v>242.00260116000001</c:v>
                </c:pt>
                <c:pt idx="3939">
                  <c:v>241.25921360000001</c:v>
                </c:pt>
                <c:pt idx="3940">
                  <c:v>241.72350551</c:v>
                </c:pt>
                <c:pt idx="3941">
                  <c:v>240.19187027000001</c:v>
                </c:pt>
                <c:pt idx="3942">
                  <c:v>239.06179295000001</c:v>
                </c:pt>
                <c:pt idx="3943">
                  <c:v>238.93770185</c:v>
                </c:pt>
                <c:pt idx="3944">
                  <c:v>237.14372768999999</c:v>
                </c:pt>
                <c:pt idx="3945">
                  <c:v>236.87877420000001</c:v>
                </c:pt>
                <c:pt idx="3946">
                  <c:v>236.66347948999999</c:v>
                </c:pt>
                <c:pt idx="3947">
                  <c:v>237.70045211999999</c:v>
                </c:pt>
                <c:pt idx="3948">
                  <c:v>240.06799692999999</c:v>
                </c:pt>
                <c:pt idx="3949">
                  <c:v>241.77108213</c:v>
                </c:pt>
                <c:pt idx="3950">
                  <c:v>241.63167010000001</c:v>
                </c:pt>
                <c:pt idx="3951">
                  <c:v>244.97261348999999</c:v>
                </c:pt>
                <c:pt idx="3952">
                  <c:v>246.45856115000001</c:v>
                </c:pt>
                <c:pt idx="3953">
                  <c:v>250.97832011</c:v>
                </c:pt>
                <c:pt idx="3954">
                  <c:v>252.69635353999999</c:v>
                </c:pt>
                <c:pt idx="3955">
                  <c:v>260.74477027</c:v>
                </c:pt>
                <c:pt idx="3956">
                  <c:v>264.61376089999999</c:v>
                </c:pt>
                <c:pt idx="3957">
                  <c:v>273.04749779000002</c:v>
                </c:pt>
                <c:pt idx="3958">
                  <c:v>277.13410274</c:v>
                </c:pt>
                <c:pt idx="3959">
                  <c:v>284.65514361999999</c:v>
                </c:pt>
                <c:pt idx="3960">
                  <c:v>293.44536464999999</c:v>
                </c:pt>
                <c:pt idx="3961">
                  <c:v>299.52838939999998</c:v>
                </c:pt>
                <c:pt idx="3962">
                  <c:v>306.61614315000003</c:v>
                </c:pt>
                <c:pt idx="3963">
                  <c:v>312.40535669000002</c:v>
                </c:pt>
                <c:pt idx="3964">
                  <c:v>319.77069173000001</c:v>
                </c:pt>
                <c:pt idx="3965">
                  <c:v>326.87464538</c:v>
                </c:pt>
                <c:pt idx="3966">
                  <c:v>333.23540993</c:v>
                </c:pt>
                <c:pt idx="3967">
                  <c:v>337.70797807000002</c:v>
                </c:pt>
                <c:pt idx="3968">
                  <c:v>342.81656357999998</c:v>
                </c:pt>
                <c:pt idx="3969">
                  <c:v>345.86373104</c:v>
                </c:pt>
                <c:pt idx="3970">
                  <c:v>346.25141639999998</c:v>
                </c:pt>
                <c:pt idx="3971">
                  <c:v>347.65972751999999</c:v>
                </c:pt>
                <c:pt idx="3972">
                  <c:v>346.53142885</c:v>
                </c:pt>
                <c:pt idx="3973">
                  <c:v>348.16890783999997</c:v>
                </c:pt>
                <c:pt idx="3974">
                  <c:v>347.33509271999998</c:v>
                </c:pt>
                <c:pt idx="3975">
                  <c:v>346.57733373000002</c:v>
                </c:pt>
                <c:pt idx="3976">
                  <c:v>348.06140826000001</c:v>
                </c:pt>
                <c:pt idx="3977">
                  <c:v>347.10152740000001</c:v>
                </c:pt>
                <c:pt idx="3978">
                  <c:v>346.82527098000003</c:v>
                </c:pt>
                <c:pt idx="3979">
                  <c:v>346.69959073000001</c:v>
                </c:pt>
                <c:pt idx="3980">
                  <c:v>347.16499934000001</c:v>
                </c:pt>
                <c:pt idx="3981">
                  <c:v>348.41826115999999</c:v>
                </c:pt>
                <c:pt idx="3982">
                  <c:v>347.90615416000003</c:v>
                </c:pt>
                <c:pt idx="3983">
                  <c:v>351.29498639000002</c:v>
                </c:pt>
                <c:pt idx="3984">
                  <c:v>355.45908248000001</c:v>
                </c:pt>
                <c:pt idx="3985">
                  <c:v>356.38766039000001</c:v>
                </c:pt>
                <c:pt idx="3986">
                  <c:v>360.30455615</c:v>
                </c:pt>
                <c:pt idx="3987">
                  <c:v>363.33833116</c:v>
                </c:pt>
                <c:pt idx="3988">
                  <c:v>367.11453661000002</c:v>
                </c:pt>
                <c:pt idx="3989">
                  <c:v>365.56755878000001</c:v>
                </c:pt>
                <c:pt idx="3990">
                  <c:v>365.50399270999998</c:v>
                </c:pt>
                <c:pt idx="3991">
                  <c:v>366.34122682999998</c:v>
                </c:pt>
                <c:pt idx="3992">
                  <c:v>365.55090225999999</c:v>
                </c:pt>
                <c:pt idx="3993">
                  <c:v>367.05180754000003</c:v>
                </c:pt>
                <c:pt idx="3994">
                  <c:v>364.89903547</c:v>
                </c:pt>
                <c:pt idx="3995">
                  <c:v>364.76180481</c:v>
                </c:pt>
                <c:pt idx="3996">
                  <c:v>366.21903759999998</c:v>
                </c:pt>
                <c:pt idx="3997">
                  <c:v>365.39738132999997</c:v>
                </c:pt>
                <c:pt idx="3998">
                  <c:v>365.07156975999999</c:v>
                </c:pt>
                <c:pt idx="3999">
                  <c:v>365.64264557000001</c:v>
                </c:pt>
                <c:pt idx="4000">
                  <c:v>364.59119354000001</c:v>
                </c:pt>
                <c:pt idx="4001">
                  <c:v>366.58699006000001</c:v>
                </c:pt>
                <c:pt idx="4002">
                  <c:v>364.54436683</c:v>
                </c:pt>
                <c:pt idx="4003">
                  <c:v>366.78987920999998</c:v>
                </c:pt>
                <c:pt idx="4004">
                  <c:v>366.10666276000001</c:v>
                </c:pt>
                <c:pt idx="4005">
                  <c:v>365.50361178999998</c:v>
                </c:pt>
                <c:pt idx="4006">
                  <c:v>364.93272227</c:v>
                </c:pt>
                <c:pt idx="4007">
                  <c:v>366.29487581000001</c:v>
                </c:pt>
                <c:pt idx="4008">
                  <c:v>366.46688351</c:v>
                </c:pt>
                <c:pt idx="4009">
                  <c:v>365.84418693999999</c:v>
                </c:pt>
                <c:pt idx="4010">
                  <c:v>365.19960766999998</c:v>
                </c:pt>
                <c:pt idx="4011">
                  <c:v>365.69167979000002</c:v>
                </c:pt>
                <c:pt idx="4012">
                  <c:v>365.95342006999999</c:v>
                </c:pt>
                <c:pt idx="4013">
                  <c:v>366.62040705999999</c:v>
                </c:pt>
                <c:pt idx="4014">
                  <c:v>366.91494434999998</c:v>
                </c:pt>
                <c:pt idx="4015">
                  <c:v>365.24336548999997</c:v>
                </c:pt>
                <c:pt idx="4016">
                  <c:v>365.7384563</c:v>
                </c:pt>
                <c:pt idx="4017">
                  <c:v>366.93071746999999</c:v>
                </c:pt>
                <c:pt idx="4018">
                  <c:v>365.93922314000002</c:v>
                </c:pt>
                <c:pt idx="4019">
                  <c:v>365.48973501</c:v>
                </c:pt>
                <c:pt idx="4020">
                  <c:v>365.67544899000001</c:v>
                </c:pt>
                <c:pt idx="4021">
                  <c:v>365.92360614</c:v>
                </c:pt>
                <c:pt idx="4022">
                  <c:v>366.51091914</c:v>
                </c:pt>
                <c:pt idx="4023">
                  <c:v>366.97570354999999</c:v>
                </c:pt>
                <c:pt idx="4024">
                  <c:v>365.84587928000002</c:v>
                </c:pt>
                <c:pt idx="4025">
                  <c:v>365.72168320999998</c:v>
                </c:pt>
                <c:pt idx="4026">
                  <c:v>366.01696901000003</c:v>
                </c:pt>
                <c:pt idx="4027">
                  <c:v>367.09950279999998</c:v>
                </c:pt>
                <c:pt idx="4028">
                  <c:v>366.71137658999999</c:v>
                </c:pt>
                <c:pt idx="4029">
                  <c:v>366.88330762999999</c:v>
                </c:pt>
                <c:pt idx="4030">
                  <c:v>365.72219865</c:v>
                </c:pt>
                <c:pt idx="4031">
                  <c:v>365.55276155000001</c:v>
                </c:pt>
                <c:pt idx="4032">
                  <c:v>366.96067212000003</c:v>
                </c:pt>
                <c:pt idx="4033">
                  <c:v>365.86250648999999</c:v>
                </c:pt>
                <c:pt idx="4034">
                  <c:v>366.20288084999999</c:v>
                </c:pt>
                <c:pt idx="4035">
                  <c:v>367.02036473999999</c:v>
                </c:pt>
                <c:pt idx="4036">
                  <c:v>366.75924980000002</c:v>
                </c:pt>
                <c:pt idx="4037">
                  <c:v>364.62338621999999</c:v>
                </c:pt>
                <c:pt idx="4038">
                  <c:v>365.70682950999998</c:v>
                </c:pt>
                <c:pt idx="4039">
                  <c:v>365.95263634999998</c:v>
                </c:pt>
                <c:pt idx="4040">
                  <c:v>364.96444769999999</c:v>
                </c:pt>
                <c:pt idx="4041">
                  <c:v>366.38783128</c:v>
                </c:pt>
                <c:pt idx="4042">
                  <c:v>366.00069687000001</c:v>
                </c:pt>
                <c:pt idx="4043">
                  <c:v>366.75866010999999</c:v>
                </c:pt>
                <c:pt idx="4044">
                  <c:v>365.36640202000001</c:v>
                </c:pt>
                <c:pt idx="4045">
                  <c:v>366.91469015000001</c:v>
                </c:pt>
                <c:pt idx="4046">
                  <c:v>365.27532020000001</c:v>
                </c:pt>
                <c:pt idx="4047">
                  <c:v>367.06855089999999</c:v>
                </c:pt>
                <c:pt idx="4048">
                  <c:v>364.79338030000002</c:v>
                </c:pt>
                <c:pt idx="4049">
                  <c:v>366.44897132</c:v>
                </c:pt>
                <c:pt idx="4050">
                  <c:v>365.86348579999998</c:v>
                </c:pt>
                <c:pt idx="4051">
                  <c:v>366.75850208000003</c:v>
                </c:pt>
                <c:pt idx="4052">
                  <c:v>364.65517720000003</c:v>
                </c:pt>
                <c:pt idx="4053">
                  <c:v>367.05284674000001</c:v>
                </c:pt>
                <c:pt idx="4054">
                  <c:v>365.92421206</c:v>
                </c:pt>
                <c:pt idx="4055">
                  <c:v>365.77016278000002</c:v>
                </c:pt>
                <c:pt idx="4056">
                  <c:v>366.05970937000001</c:v>
                </c:pt>
                <c:pt idx="4057">
                  <c:v>365.81501495999998</c:v>
                </c:pt>
                <c:pt idx="4058">
                  <c:v>366.31031256</c:v>
                </c:pt>
                <c:pt idx="4059">
                  <c:v>366.21837808999999</c:v>
                </c:pt>
                <c:pt idx="4060">
                  <c:v>365.12042357000001</c:v>
                </c:pt>
                <c:pt idx="4061">
                  <c:v>364.28238861</c:v>
                </c:pt>
                <c:pt idx="4062">
                  <c:v>366.15441154000001</c:v>
                </c:pt>
                <c:pt idx="4063">
                  <c:v>365.69183538999999</c:v>
                </c:pt>
                <c:pt idx="4064">
                  <c:v>364.88642349999998</c:v>
                </c:pt>
                <c:pt idx="4065">
                  <c:v>365.33447616000001</c:v>
                </c:pt>
                <c:pt idx="4066">
                  <c:v>367.51787445000002</c:v>
                </c:pt>
                <c:pt idx="4067">
                  <c:v>366.31146630000001</c:v>
                </c:pt>
                <c:pt idx="4068">
                  <c:v>366.94386019000001</c:v>
                </c:pt>
                <c:pt idx="4069">
                  <c:v>366.74265259999999</c:v>
                </c:pt>
                <c:pt idx="4070">
                  <c:v>366.13910406000002</c:v>
                </c:pt>
                <c:pt idx="4071">
                  <c:v>366.63530299000001</c:v>
                </c:pt>
                <c:pt idx="4072">
                  <c:v>365.00751745999997</c:v>
                </c:pt>
                <c:pt idx="4073">
                  <c:v>367.58138305</c:v>
                </c:pt>
                <c:pt idx="4074">
                  <c:v>366.79048428999999</c:v>
                </c:pt>
                <c:pt idx="4075">
                  <c:v>366.31051981000002</c:v>
                </c:pt>
                <c:pt idx="4076">
                  <c:v>365.10252809000002</c:v>
                </c:pt>
                <c:pt idx="4077">
                  <c:v>365.25668001000003</c:v>
                </c:pt>
                <c:pt idx="4078">
                  <c:v>365.72185335</c:v>
                </c:pt>
                <c:pt idx="4079">
                  <c:v>365.38171937999999</c:v>
                </c:pt>
                <c:pt idx="4080">
                  <c:v>365.87720065000002</c:v>
                </c:pt>
                <c:pt idx="4081">
                  <c:v>365.82964663000001</c:v>
                </c:pt>
                <c:pt idx="4082">
                  <c:v>367.59498989999997</c:v>
                </c:pt>
                <c:pt idx="4083">
                  <c:v>366.72721074999998</c:v>
                </c:pt>
                <c:pt idx="4084">
                  <c:v>366.13968853</c:v>
                </c:pt>
                <c:pt idx="4085">
                  <c:v>366.18488767999997</c:v>
                </c:pt>
                <c:pt idx="4086">
                  <c:v>366.21999473</c:v>
                </c:pt>
                <c:pt idx="4087">
                  <c:v>366.94584118</c:v>
                </c:pt>
                <c:pt idx="4088">
                  <c:v>365.24216661000003</c:v>
                </c:pt>
                <c:pt idx="4089">
                  <c:v>365.82945546000002</c:v>
                </c:pt>
                <c:pt idx="4090">
                  <c:v>364.29883264</c:v>
                </c:pt>
                <c:pt idx="4091">
                  <c:v>365.84266427</c:v>
                </c:pt>
                <c:pt idx="4092">
                  <c:v>364.91367332999999</c:v>
                </c:pt>
                <c:pt idx="4093">
                  <c:v>367.94763372</c:v>
                </c:pt>
                <c:pt idx="4094">
                  <c:v>366.44427908</c:v>
                </c:pt>
                <c:pt idx="4095">
                  <c:v>367.73038374999999</c:v>
                </c:pt>
                <c:pt idx="4096">
                  <c:v>367.15478832999997</c:v>
                </c:pt>
                <c:pt idx="4097">
                  <c:v>365.10031493000002</c:v>
                </c:pt>
                <c:pt idx="4098">
                  <c:v>364.23453618999997</c:v>
                </c:pt>
                <c:pt idx="4099">
                  <c:v>365.37755211000001</c:v>
                </c:pt>
                <c:pt idx="4100">
                  <c:v>365.73469961000001</c:v>
                </c:pt>
                <c:pt idx="4101">
                  <c:v>367.40475315999998</c:v>
                </c:pt>
                <c:pt idx="4102">
                  <c:v>364.61944800999999</c:v>
                </c:pt>
                <c:pt idx="4103">
                  <c:v>365.67113146999998</c:v>
                </c:pt>
                <c:pt idx="4104">
                  <c:v>367.57485034000001</c:v>
                </c:pt>
                <c:pt idx="4105">
                  <c:v>368.02421716999999</c:v>
                </c:pt>
                <c:pt idx="4106">
                  <c:v>366.78715511000001</c:v>
                </c:pt>
                <c:pt idx="4107">
                  <c:v>366.01181400000002</c:v>
                </c:pt>
                <c:pt idx="4108">
                  <c:v>366.19803275999999</c:v>
                </c:pt>
                <c:pt idx="4109">
                  <c:v>366.44421729999999</c:v>
                </c:pt>
                <c:pt idx="4110">
                  <c:v>368.42604030000001</c:v>
                </c:pt>
                <c:pt idx="4111">
                  <c:v>351.89737015999998</c:v>
                </c:pt>
                <c:pt idx="4112">
                  <c:v>335.89741672999997</c:v>
                </c:pt>
                <c:pt idx="4113">
                  <c:v>336.37654452999999</c:v>
                </c:pt>
                <c:pt idx="4114">
                  <c:v>335.91372787</c:v>
                </c:pt>
                <c:pt idx="4115">
                  <c:v>334.3022704</c:v>
                </c:pt>
                <c:pt idx="4116">
                  <c:v>335.52466321000003</c:v>
                </c:pt>
                <c:pt idx="4117">
                  <c:v>336.63910501999999</c:v>
                </c:pt>
                <c:pt idx="4118">
                  <c:v>335.05998211000002</c:v>
                </c:pt>
                <c:pt idx="4119">
                  <c:v>335.15161627999998</c:v>
                </c:pt>
                <c:pt idx="4120">
                  <c:v>335.47625841000001</c:v>
                </c:pt>
                <c:pt idx="4121">
                  <c:v>335.41634489</c:v>
                </c:pt>
                <c:pt idx="4122">
                  <c:v>334.69002296000002</c:v>
                </c:pt>
                <c:pt idx="4123">
                  <c:v>336.48428888000001</c:v>
                </c:pt>
                <c:pt idx="4124">
                  <c:v>335.09203788999997</c:v>
                </c:pt>
                <c:pt idx="4125">
                  <c:v>335.02919367999999</c:v>
                </c:pt>
                <c:pt idx="4126">
                  <c:v>335.23128792</c:v>
                </c:pt>
                <c:pt idx="4127">
                  <c:v>335.71153358999999</c:v>
                </c:pt>
                <c:pt idx="4128">
                  <c:v>334.14766014000003</c:v>
                </c:pt>
                <c:pt idx="4129">
                  <c:v>335.89744583999999</c:v>
                </c:pt>
                <c:pt idx="4130">
                  <c:v>335.40078224000001</c:v>
                </c:pt>
                <c:pt idx="4131">
                  <c:v>335.97277450000001</c:v>
                </c:pt>
                <c:pt idx="4132">
                  <c:v>334.99751297</c:v>
                </c:pt>
                <c:pt idx="4133">
                  <c:v>336.20709886999998</c:v>
                </c:pt>
                <c:pt idx="4134">
                  <c:v>335.38552159</c:v>
                </c:pt>
                <c:pt idx="4135">
                  <c:v>335.78595489999998</c:v>
                </c:pt>
                <c:pt idx="4136">
                  <c:v>337.34897848000003</c:v>
                </c:pt>
                <c:pt idx="4137">
                  <c:v>333.71477799000002</c:v>
                </c:pt>
                <c:pt idx="4138">
                  <c:v>335.72600844999999</c:v>
                </c:pt>
                <c:pt idx="4139">
                  <c:v>335.66292476000001</c:v>
                </c:pt>
                <c:pt idx="4140">
                  <c:v>336.14346348999999</c:v>
                </c:pt>
                <c:pt idx="4141">
                  <c:v>335.55576540999999</c:v>
                </c:pt>
                <c:pt idx="4142">
                  <c:v>335.88148078</c:v>
                </c:pt>
                <c:pt idx="4143">
                  <c:v>335.40142271000002</c:v>
                </c:pt>
                <c:pt idx="4144">
                  <c:v>335.69455897</c:v>
                </c:pt>
                <c:pt idx="4145">
                  <c:v>335.86563667000001</c:v>
                </c:pt>
                <c:pt idx="4146">
                  <c:v>335.24596270000001</c:v>
                </c:pt>
                <c:pt idx="4147">
                  <c:v>335.38437112999998</c:v>
                </c:pt>
                <c:pt idx="4148">
                  <c:v>335.83387156999999</c:v>
                </c:pt>
                <c:pt idx="4149">
                  <c:v>336.50017897999999</c:v>
                </c:pt>
                <c:pt idx="4150">
                  <c:v>335.07624184999997</c:v>
                </c:pt>
                <c:pt idx="4151">
                  <c:v>336.20693603000001</c:v>
                </c:pt>
                <c:pt idx="4152">
                  <c:v>336.14308031000002</c:v>
                </c:pt>
                <c:pt idx="4153">
                  <c:v>336.11229580999998</c:v>
                </c:pt>
                <c:pt idx="4154">
                  <c:v>335.58692623000002</c:v>
                </c:pt>
                <c:pt idx="4155">
                  <c:v>335.71095946999998</c:v>
                </c:pt>
                <c:pt idx="4156">
                  <c:v>335.52395934999998</c:v>
                </c:pt>
                <c:pt idx="4157">
                  <c:v>335.52406338999998</c:v>
                </c:pt>
                <c:pt idx="4158">
                  <c:v>331.37765963999999</c:v>
                </c:pt>
                <c:pt idx="4159">
                  <c:v>330.46459291999997</c:v>
                </c:pt>
                <c:pt idx="4160">
                  <c:v>331.45586374999999</c:v>
                </c:pt>
                <c:pt idx="4161">
                  <c:v>329.21084356</c:v>
                </c:pt>
                <c:pt idx="4162">
                  <c:v>329.67568856999998</c:v>
                </c:pt>
                <c:pt idx="4163">
                  <c:v>330.40120605999999</c:v>
                </c:pt>
                <c:pt idx="4164">
                  <c:v>329.87744479999998</c:v>
                </c:pt>
                <c:pt idx="4165">
                  <c:v>328.93384085000002</c:v>
                </c:pt>
                <c:pt idx="4166">
                  <c:v>329.81477945</c:v>
                </c:pt>
                <c:pt idx="4167">
                  <c:v>332.02828398999998</c:v>
                </c:pt>
                <c:pt idx="4168">
                  <c:v>331.08388133</c:v>
                </c:pt>
                <c:pt idx="4169">
                  <c:v>329.84630772999998</c:v>
                </c:pt>
                <c:pt idx="4170">
                  <c:v>329.16460109000002</c:v>
                </c:pt>
                <c:pt idx="4171">
                  <c:v>330.40269482999997</c:v>
                </c:pt>
                <c:pt idx="4172">
                  <c:v>332.83475046000001</c:v>
                </c:pt>
                <c:pt idx="4173">
                  <c:v>332.78708387</c:v>
                </c:pt>
                <c:pt idx="4174">
                  <c:v>334.19631815999998</c:v>
                </c:pt>
                <c:pt idx="4175">
                  <c:v>338.15670333999998</c:v>
                </c:pt>
                <c:pt idx="4176">
                  <c:v>342.19534813000001</c:v>
                </c:pt>
                <c:pt idx="4177">
                  <c:v>347.61293539000002</c:v>
                </c:pt>
                <c:pt idx="4178">
                  <c:v>354.70081892000002</c:v>
                </c:pt>
                <c:pt idx="4179">
                  <c:v>361.88415207999998</c:v>
                </c:pt>
                <c:pt idx="4180">
                  <c:v>368.22723508000001</c:v>
                </c:pt>
                <c:pt idx="4181">
                  <c:v>377.79346171999998</c:v>
                </c:pt>
                <c:pt idx="4182">
                  <c:v>383.56369576999998</c:v>
                </c:pt>
                <c:pt idx="4183">
                  <c:v>390.4671204</c:v>
                </c:pt>
                <c:pt idx="4184">
                  <c:v>400.01271751000002</c:v>
                </c:pt>
                <c:pt idx="4185">
                  <c:v>404.70639002000001</c:v>
                </c:pt>
                <c:pt idx="4186">
                  <c:v>415.33732723000003</c:v>
                </c:pt>
                <c:pt idx="4187">
                  <c:v>420.75534985000002</c:v>
                </c:pt>
                <c:pt idx="4188">
                  <c:v>429.77656813999999</c:v>
                </c:pt>
                <c:pt idx="4189">
                  <c:v>435.18980465999999</c:v>
                </c:pt>
                <c:pt idx="4190">
                  <c:v>443.83571318000003</c:v>
                </c:pt>
                <c:pt idx="4191">
                  <c:v>449.79310380999999</c:v>
                </c:pt>
                <c:pt idx="4192">
                  <c:v>457.72366328999999</c:v>
                </c:pt>
                <c:pt idx="4193">
                  <c:v>464.67010474</c:v>
                </c:pt>
                <c:pt idx="4194">
                  <c:v>473.04294848000001</c:v>
                </c:pt>
                <c:pt idx="4195">
                  <c:v>479.62053430999998</c:v>
                </c:pt>
                <c:pt idx="4196">
                  <c:v>487.23849479</c:v>
                </c:pt>
                <c:pt idx="4197">
                  <c:v>493.05530248999997</c:v>
                </c:pt>
                <c:pt idx="4198">
                  <c:v>501.30447121999998</c:v>
                </c:pt>
                <c:pt idx="4199">
                  <c:v>507.91213957999997</c:v>
                </c:pt>
                <c:pt idx="4200">
                  <c:v>515.51264847000004</c:v>
                </c:pt>
                <c:pt idx="4201">
                  <c:v>521.47247732999995</c:v>
                </c:pt>
                <c:pt idx="4202">
                  <c:v>531.62623121000001</c:v>
                </c:pt>
                <c:pt idx="4203">
                  <c:v>537.28764430000001</c:v>
                </c:pt>
                <c:pt idx="4204">
                  <c:v>546.11813472999995</c:v>
                </c:pt>
                <c:pt idx="4205">
                  <c:v>552.08169584999996</c:v>
                </c:pt>
                <c:pt idx="4206">
                  <c:v>558.27071637999995</c:v>
                </c:pt>
                <c:pt idx="4207">
                  <c:v>567.27953300000001</c:v>
                </c:pt>
                <c:pt idx="4208">
                  <c:v>574.47906321000005</c:v>
                </c:pt>
                <c:pt idx="4209">
                  <c:v>579.71547155999997</c:v>
                </c:pt>
                <c:pt idx="4210">
                  <c:v>590.90812814000003</c:v>
                </c:pt>
                <c:pt idx="4211">
                  <c:v>594.94835465999995</c:v>
                </c:pt>
                <c:pt idx="4212">
                  <c:v>604.03774618</c:v>
                </c:pt>
                <c:pt idx="4213">
                  <c:v>611.46450965999998</c:v>
                </c:pt>
                <c:pt idx="4214">
                  <c:v>619.63428093000005</c:v>
                </c:pt>
                <c:pt idx="4215">
                  <c:v>627.11273166000001</c:v>
                </c:pt>
                <c:pt idx="4216">
                  <c:v>633.50091597000005</c:v>
                </c:pt>
                <c:pt idx="4217">
                  <c:v>638.03159271000004</c:v>
                </c:pt>
                <c:pt idx="4218">
                  <c:v>643.18855425000004</c:v>
                </c:pt>
                <c:pt idx="4219">
                  <c:v>644.36299391</c:v>
                </c:pt>
                <c:pt idx="4220">
                  <c:v>644.22673352000004</c:v>
                </c:pt>
                <c:pt idx="4221">
                  <c:v>644.12947512000005</c:v>
                </c:pt>
                <c:pt idx="4222">
                  <c:v>645.35261061999995</c:v>
                </c:pt>
                <c:pt idx="4223">
                  <c:v>644.26239519000001</c:v>
                </c:pt>
                <c:pt idx="4224">
                  <c:v>644.43199089999996</c:v>
                </c:pt>
                <c:pt idx="4225">
                  <c:v>643.80761680000001</c:v>
                </c:pt>
                <c:pt idx="4226">
                  <c:v>643.45586281999999</c:v>
                </c:pt>
                <c:pt idx="4227">
                  <c:v>644.18614862000004</c:v>
                </c:pt>
                <c:pt idx="4228">
                  <c:v>645.20074653999995</c:v>
                </c:pt>
                <c:pt idx="4229">
                  <c:v>645.64838295000004</c:v>
                </c:pt>
                <c:pt idx="4230">
                  <c:v>644.93895687999998</c:v>
                </c:pt>
                <c:pt idx="4231">
                  <c:v>643.57934662000002</c:v>
                </c:pt>
                <c:pt idx="4232">
                  <c:v>644.45393249000006</c:v>
                </c:pt>
                <c:pt idx="4233">
                  <c:v>643.97857869999996</c:v>
                </c:pt>
                <c:pt idx="4234">
                  <c:v>644.29947803000005</c:v>
                </c:pt>
                <c:pt idx="4235">
                  <c:v>643.62721787999999</c:v>
                </c:pt>
                <c:pt idx="4236">
                  <c:v>643.81186924999997</c:v>
                </c:pt>
                <c:pt idx="4237">
                  <c:v>643.54047057000002</c:v>
                </c:pt>
                <c:pt idx="4238">
                  <c:v>644.23124098999995</c:v>
                </c:pt>
                <c:pt idx="4239">
                  <c:v>644.47730579999995</c:v>
                </c:pt>
                <c:pt idx="4240">
                  <c:v>643.31500201999995</c:v>
                </c:pt>
                <c:pt idx="4241">
                  <c:v>644.54052623999996</c:v>
                </c:pt>
                <c:pt idx="4242">
                  <c:v>642.46313141999997</c:v>
                </c:pt>
                <c:pt idx="4243">
                  <c:v>644.27257353000005</c:v>
                </c:pt>
                <c:pt idx="4244">
                  <c:v>547.77961057000005</c:v>
                </c:pt>
                <c:pt idx="4245">
                  <c:v>335.74323042999998</c:v>
                </c:pt>
                <c:pt idx="4246">
                  <c:v>302.02020465999999</c:v>
                </c:pt>
                <c:pt idx="4247">
                  <c:v>298.92483291000002</c:v>
                </c:pt>
                <c:pt idx="4248">
                  <c:v>299.03241136999998</c:v>
                </c:pt>
                <c:pt idx="4249">
                  <c:v>299.35772494000003</c:v>
                </c:pt>
                <c:pt idx="4250">
                  <c:v>298.69148107000001</c:v>
                </c:pt>
                <c:pt idx="4251">
                  <c:v>298.44461755999998</c:v>
                </c:pt>
                <c:pt idx="4252">
                  <c:v>297.32983811000003</c:v>
                </c:pt>
                <c:pt idx="4253">
                  <c:v>299.72998908</c:v>
                </c:pt>
                <c:pt idx="4254">
                  <c:v>298.73830706000001</c:v>
                </c:pt>
                <c:pt idx="4255">
                  <c:v>297.39267444000001</c:v>
                </c:pt>
                <c:pt idx="4256">
                  <c:v>298.58367774999999</c:v>
                </c:pt>
                <c:pt idx="4257">
                  <c:v>298.27386121000001</c:v>
                </c:pt>
                <c:pt idx="4258">
                  <c:v>296.60314082999997</c:v>
                </c:pt>
                <c:pt idx="4259">
                  <c:v>297.31394611000002</c:v>
                </c:pt>
                <c:pt idx="4260">
                  <c:v>297.73346794000003</c:v>
                </c:pt>
                <c:pt idx="4261">
                  <c:v>298.84618608</c:v>
                </c:pt>
                <c:pt idx="4262">
                  <c:v>299.03205752999997</c:v>
                </c:pt>
                <c:pt idx="4263">
                  <c:v>298.89311328000002</c:v>
                </c:pt>
                <c:pt idx="4264">
                  <c:v>298.2743888</c:v>
                </c:pt>
                <c:pt idx="4265">
                  <c:v>298.28975345999999</c:v>
                </c:pt>
                <c:pt idx="4266">
                  <c:v>298.58346254000003</c:v>
                </c:pt>
                <c:pt idx="4267">
                  <c:v>299.26534322999998</c:v>
                </c:pt>
                <c:pt idx="4268">
                  <c:v>298.36838743999999</c:v>
                </c:pt>
                <c:pt idx="4269">
                  <c:v>297.50035745999998</c:v>
                </c:pt>
                <c:pt idx="4270">
                  <c:v>296.46407984000001</c:v>
                </c:pt>
                <c:pt idx="4271">
                  <c:v>298.08773511999999</c:v>
                </c:pt>
                <c:pt idx="4272">
                  <c:v>297.88858980999998</c:v>
                </c:pt>
                <c:pt idx="4273">
                  <c:v>297.05154704</c:v>
                </c:pt>
                <c:pt idx="4274">
                  <c:v>298.25821435</c:v>
                </c:pt>
                <c:pt idx="4275">
                  <c:v>298.32138600000002</c:v>
                </c:pt>
                <c:pt idx="4276">
                  <c:v>297.65507859000002</c:v>
                </c:pt>
                <c:pt idx="4277">
                  <c:v>297.62358947000001</c:v>
                </c:pt>
                <c:pt idx="4278">
                  <c:v>297.57866453999998</c:v>
                </c:pt>
                <c:pt idx="4279">
                  <c:v>296.75790143</c:v>
                </c:pt>
                <c:pt idx="4280">
                  <c:v>298.80133810000001</c:v>
                </c:pt>
                <c:pt idx="4281">
                  <c:v>298.11949152</c:v>
                </c:pt>
                <c:pt idx="4282">
                  <c:v>297.06740603999998</c:v>
                </c:pt>
                <c:pt idx="4283">
                  <c:v>297.34555130000001</c:v>
                </c:pt>
                <c:pt idx="4284">
                  <c:v>297.68651251</c:v>
                </c:pt>
                <c:pt idx="4285">
                  <c:v>296.97557429</c:v>
                </c:pt>
                <c:pt idx="4286">
                  <c:v>297.25345005000003</c:v>
                </c:pt>
                <c:pt idx="4287">
                  <c:v>297.70214801999998</c:v>
                </c:pt>
                <c:pt idx="4288">
                  <c:v>297.19084439</c:v>
                </c:pt>
                <c:pt idx="4289">
                  <c:v>296.89689543999998</c:v>
                </c:pt>
                <c:pt idx="4290">
                  <c:v>298.22698321000001</c:v>
                </c:pt>
                <c:pt idx="4291">
                  <c:v>298.46030717000002</c:v>
                </c:pt>
                <c:pt idx="4292">
                  <c:v>297.56326779</c:v>
                </c:pt>
                <c:pt idx="4293">
                  <c:v>298.56779853</c:v>
                </c:pt>
                <c:pt idx="4294">
                  <c:v>297.43992880000002</c:v>
                </c:pt>
                <c:pt idx="4295">
                  <c:v>298.86189118999999</c:v>
                </c:pt>
                <c:pt idx="4296">
                  <c:v>295.98432696999998</c:v>
                </c:pt>
                <c:pt idx="4297">
                  <c:v>296.43268039999998</c:v>
                </c:pt>
                <c:pt idx="4298">
                  <c:v>296.92813139999998</c:v>
                </c:pt>
                <c:pt idx="4299">
                  <c:v>297.93336532000001</c:v>
                </c:pt>
                <c:pt idx="4300">
                  <c:v>299.01642604</c:v>
                </c:pt>
                <c:pt idx="4301">
                  <c:v>296.61879771999998</c:v>
                </c:pt>
                <c:pt idx="4302">
                  <c:v>298.32141576999999</c:v>
                </c:pt>
                <c:pt idx="4303">
                  <c:v>298.07247146999998</c:v>
                </c:pt>
                <c:pt idx="4304">
                  <c:v>296.17044041999998</c:v>
                </c:pt>
                <c:pt idx="4305">
                  <c:v>298.39756451</c:v>
                </c:pt>
                <c:pt idx="4306">
                  <c:v>297.53197354000002</c:v>
                </c:pt>
                <c:pt idx="4307">
                  <c:v>297.96463757999999</c:v>
                </c:pt>
                <c:pt idx="4308">
                  <c:v>298.19804803</c:v>
                </c:pt>
                <c:pt idx="4309">
                  <c:v>297.2221424</c:v>
                </c:pt>
                <c:pt idx="4310">
                  <c:v>297.62384838000003</c:v>
                </c:pt>
                <c:pt idx="4311">
                  <c:v>297.50041976</c:v>
                </c:pt>
                <c:pt idx="4312">
                  <c:v>297.20667351999998</c:v>
                </c:pt>
                <c:pt idx="4313">
                  <c:v>296.44863658999998</c:v>
                </c:pt>
                <c:pt idx="4314">
                  <c:v>296.89698341000002</c:v>
                </c:pt>
                <c:pt idx="4315">
                  <c:v>297.85702580999998</c:v>
                </c:pt>
                <c:pt idx="4316">
                  <c:v>298.75434595000002</c:v>
                </c:pt>
                <c:pt idx="4317">
                  <c:v>296.86575749999997</c:v>
                </c:pt>
                <c:pt idx="4318">
                  <c:v>298.44487973999998</c:v>
                </c:pt>
                <c:pt idx="4319">
                  <c:v>297.09902456999998</c:v>
                </c:pt>
                <c:pt idx="4320">
                  <c:v>297.99613181000001</c:v>
                </c:pt>
                <c:pt idx="4321">
                  <c:v>297.99613629999999</c:v>
                </c:pt>
                <c:pt idx="4322">
                  <c:v>298.58352783999999</c:v>
                </c:pt>
                <c:pt idx="4323">
                  <c:v>297.62379451999999</c:v>
                </c:pt>
                <c:pt idx="4324">
                  <c:v>298.10363230000002</c:v>
                </c:pt>
                <c:pt idx="4325">
                  <c:v>296.15476758</c:v>
                </c:pt>
                <c:pt idx="4326">
                  <c:v>297.51619847000001</c:v>
                </c:pt>
                <c:pt idx="4327">
                  <c:v>295.98433240000003</c:v>
                </c:pt>
                <c:pt idx="4328">
                  <c:v>296.30946381000001</c:v>
                </c:pt>
                <c:pt idx="4329">
                  <c:v>296.46408197</c:v>
                </c:pt>
                <c:pt idx="4330">
                  <c:v>296.34085327000003</c:v>
                </c:pt>
                <c:pt idx="4331">
                  <c:v>296.60329164000001</c:v>
                </c:pt>
                <c:pt idx="4332">
                  <c:v>298.10360057000003</c:v>
                </c:pt>
                <c:pt idx="4333">
                  <c:v>296.88161280999998</c:v>
                </c:pt>
                <c:pt idx="4334">
                  <c:v>296.32516383000001</c:v>
                </c:pt>
                <c:pt idx="4335">
                  <c:v>297.17501069999997</c:v>
                </c:pt>
                <c:pt idx="4336">
                  <c:v>296.41688614999998</c:v>
                </c:pt>
                <c:pt idx="4337">
                  <c:v>297.11480638</c:v>
                </c:pt>
                <c:pt idx="4338">
                  <c:v>297.65547021999998</c:v>
                </c:pt>
                <c:pt idx="4339">
                  <c:v>297.48494527999998</c:v>
                </c:pt>
                <c:pt idx="4340">
                  <c:v>298.56811482000001</c:v>
                </c:pt>
                <c:pt idx="4341">
                  <c:v>297.63975714999998</c:v>
                </c:pt>
                <c:pt idx="4342">
                  <c:v>297.34553019999998</c:v>
                </c:pt>
                <c:pt idx="4343">
                  <c:v>296.58767859</c:v>
                </c:pt>
                <c:pt idx="4344">
                  <c:v>297.40850666</c:v>
                </c:pt>
                <c:pt idx="4345">
                  <c:v>296.85007443000001</c:v>
                </c:pt>
                <c:pt idx="4346">
                  <c:v>297.11480160999997</c:v>
                </c:pt>
                <c:pt idx="4347">
                  <c:v>295.93716303999997</c:v>
                </c:pt>
                <c:pt idx="4348">
                  <c:v>297.36138546000001</c:v>
                </c:pt>
                <c:pt idx="4349">
                  <c:v>296.46429339999997</c:v>
                </c:pt>
                <c:pt idx="4350">
                  <c:v>296.92857550000002</c:v>
                </c:pt>
                <c:pt idx="4351">
                  <c:v>295.98440491000002</c:v>
                </c:pt>
                <c:pt idx="4352">
                  <c:v>296.88164749999999</c:v>
                </c:pt>
                <c:pt idx="4353">
                  <c:v>297.39288286999999</c:v>
                </c:pt>
                <c:pt idx="4354">
                  <c:v>296.61896876999998</c:v>
                </c:pt>
                <c:pt idx="4355">
                  <c:v>297.65523433999999</c:v>
                </c:pt>
                <c:pt idx="4356">
                  <c:v>296.23093735999998</c:v>
                </c:pt>
                <c:pt idx="4357">
                  <c:v>296.52717833999998</c:v>
                </c:pt>
                <c:pt idx="4358">
                  <c:v>295.93728174</c:v>
                </c:pt>
                <c:pt idx="4359">
                  <c:v>297.05182023999998</c:v>
                </c:pt>
                <c:pt idx="4360">
                  <c:v>297.67080936999997</c:v>
                </c:pt>
                <c:pt idx="4361">
                  <c:v>298.33727798000001</c:v>
                </c:pt>
                <c:pt idx="4362">
                  <c:v>295.51982020000003</c:v>
                </c:pt>
                <c:pt idx="4363">
                  <c:v>296.80485265999999</c:v>
                </c:pt>
                <c:pt idx="4364">
                  <c:v>295.93702292</c:v>
                </c:pt>
                <c:pt idx="4365">
                  <c:v>296.57192947999999</c:v>
                </c:pt>
                <c:pt idx="4366">
                  <c:v>297.53203838000002</c:v>
                </c:pt>
                <c:pt idx="4367">
                  <c:v>296.65069216000001</c:v>
                </c:pt>
                <c:pt idx="4368">
                  <c:v>296.30963492000001</c:v>
                </c:pt>
                <c:pt idx="4369">
                  <c:v>296.41709144999999</c:v>
                </c:pt>
                <c:pt idx="4370">
                  <c:v>297.63954361999998</c:v>
                </c:pt>
                <c:pt idx="4371">
                  <c:v>294.86952744000001</c:v>
                </c:pt>
                <c:pt idx="4372">
                  <c:v>296.47992923999999</c:v>
                </c:pt>
                <c:pt idx="4373">
                  <c:v>296.58787851</c:v>
                </c:pt>
                <c:pt idx="4374">
                  <c:v>295.82952719000002</c:v>
                </c:pt>
                <c:pt idx="4375">
                  <c:v>295.90573985999998</c:v>
                </c:pt>
                <c:pt idx="4376">
                  <c:v>296.10770162</c:v>
                </c:pt>
                <c:pt idx="4377">
                  <c:v>296.58773995000001</c:v>
                </c:pt>
                <c:pt idx="4378">
                  <c:v>296.29381022000001</c:v>
                </c:pt>
                <c:pt idx="4379">
                  <c:v>297.79417582999997</c:v>
                </c:pt>
                <c:pt idx="4380">
                  <c:v>297.96470362999997</c:v>
                </c:pt>
                <c:pt idx="4381">
                  <c:v>296.43300097000002</c:v>
                </c:pt>
                <c:pt idx="4382">
                  <c:v>297.34583789999999</c:v>
                </c:pt>
                <c:pt idx="4383">
                  <c:v>297.05205518000002</c:v>
                </c:pt>
                <c:pt idx="4384">
                  <c:v>297.40866777999997</c:v>
                </c:pt>
                <c:pt idx="4385">
                  <c:v>297.46912207999998</c:v>
                </c:pt>
                <c:pt idx="4386">
                  <c:v>296.49558123999998</c:v>
                </c:pt>
                <c:pt idx="4387">
                  <c:v>296.49576499</c:v>
                </c:pt>
                <c:pt idx="4388">
                  <c:v>295.47275798999999</c:v>
                </c:pt>
                <c:pt idx="4389">
                  <c:v>296.58755586000001</c:v>
                </c:pt>
                <c:pt idx="4390">
                  <c:v>296.91283707999997</c:v>
                </c:pt>
                <c:pt idx="4391">
                  <c:v>297.54787922999998</c:v>
                </c:pt>
                <c:pt idx="4392">
                  <c:v>298.19826017000003</c:v>
                </c:pt>
                <c:pt idx="4393">
                  <c:v>297.5475027</c:v>
                </c:pt>
                <c:pt idx="4394">
                  <c:v>296.12359808000002</c:v>
                </c:pt>
                <c:pt idx="4395">
                  <c:v>297.70267759000001</c:v>
                </c:pt>
                <c:pt idx="4396">
                  <c:v>297.33020109</c:v>
                </c:pt>
                <c:pt idx="4397">
                  <c:v>295.34977115999999</c:v>
                </c:pt>
                <c:pt idx="4398">
                  <c:v>296.54054674999998</c:v>
                </c:pt>
                <c:pt idx="4399">
                  <c:v>297.20658485000001</c:v>
                </c:pt>
                <c:pt idx="4400">
                  <c:v>297.05192276999998</c:v>
                </c:pt>
                <c:pt idx="4401">
                  <c:v>297.96485767000001</c:v>
                </c:pt>
                <c:pt idx="4402">
                  <c:v>296.66621247</c:v>
                </c:pt>
                <c:pt idx="4403">
                  <c:v>297.22252078000002</c:v>
                </c:pt>
                <c:pt idx="4404">
                  <c:v>297.23796420000002</c:v>
                </c:pt>
                <c:pt idx="4405">
                  <c:v>296.69535736</c:v>
                </c:pt>
                <c:pt idx="4406">
                  <c:v>297.62387676999998</c:v>
                </c:pt>
                <c:pt idx="4407">
                  <c:v>296.69541471000002</c:v>
                </c:pt>
                <c:pt idx="4408">
                  <c:v>297.48477530000002</c:v>
                </c:pt>
                <c:pt idx="4409">
                  <c:v>297.43749668999999</c:v>
                </c:pt>
                <c:pt idx="4410">
                  <c:v>297.96486339</c:v>
                </c:pt>
                <c:pt idx="4411">
                  <c:v>296.88142856000002</c:v>
                </c:pt>
                <c:pt idx="4412">
                  <c:v>297.87254188999998</c:v>
                </c:pt>
                <c:pt idx="4413">
                  <c:v>297.03628443999997</c:v>
                </c:pt>
                <c:pt idx="4414">
                  <c:v>297.93331895</c:v>
                </c:pt>
                <c:pt idx="4415">
                  <c:v>297.85709400000002</c:v>
                </c:pt>
                <c:pt idx="4416">
                  <c:v>297.81000539000001</c:v>
                </c:pt>
                <c:pt idx="4417">
                  <c:v>297.34579107000002</c:v>
                </c:pt>
                <c:pt idx="4418">
                  <c:v>297.22222039000002</c:v>
                </c:pt>
                <c:pt idx="4419">
                  <c:v>298.05908665999999</c:v>
                </c:pt>
                <c:pt idx="4420">
                  <c:v>297.34576771000002</c:v>
                </c:pt>
                <c:pt idx="4421">
                  <c:v>296.80508700000001</c:v>
                </c:pt>
                <c:pt idx="4422">
                  <c:v>296.81872894999998</c:v>
                </c:pt>
                <c:pt idx="4423">
                  <c:v>295.79812414999998</c:v>
                </c:pt>
                <c:pt idx="4424">
                  <c:v>296.58761577000001</c:v>
                </c:pt>
                <c:pt idx="4425">
                  <c:v>297.94885662000002</c:v>
                </c:pt>
                <c:pt idx="4426">
                  <c:v>296.58770275000001</c:v>
                </c:pt>
                <c:pt idx="4427">
                  <c:v>296.30941134</c:v>
                </c:pt>
                <c:pt idx="4428">
                  <c:v>295.98410662999999</c:v>
                </c:pt>
                <c:pt idx="4429">
                  <c:v>297.02027701999998</c:v>
                </c:pt>
                <c:pt idx="4430">
                  <c:v>297.39264945999997</c:v>
                </c:pt>
                <c:pt idx="4431">
                  <c:v>297.48443715000002</c:v>
                </c:pt>
                <c:pt idx="4432">
                  <c:v>297.08311666999998</c:v>
                </c:pt>
                <c:pt idx="4433">
                  <c:v>297.08323142</c:v>
                </c:pt>
                <c:pt idx="4434">
                  <c:v>297.11450652000002</c:v>
                </c:pt>
                <c:pt idx="4435">
                  <c:v>296.83651314999997</c:v>
                </c:pt>
                <c:pt idx="4436">
                  <c:v>296.12329784000002</c:v>
                </c:pt>
                <c:pt idx="4437">
                  <c:v>298.13537106000001</c:v>
                </c:pt>
                <c:pt idx="4438">
                  <c:v>296.40146478000003</c:v>
                </c:pt>
                <c:pt idx="4439">
                  <c:v>295.84529436000003</c:v>
                </c:pt>
                <c:pt idx="4440">
                  <c:v>297.63981933000002</c:v>
                </c:pt>
                <c:pt idx="4441">
                  <c:v>295.75362875000002</c:v>
                </c:pt>
                <c:pt idx="4442">
                  <c:v>297.33026151000001</c:v>
                </c:pt>
                <c:pt idx="4443">
                  <c:v>296.89729602</c:v>
                </c:pt>
                <c:pt idx="4444">
                  <c:v>297.51628406999998</c:v>
                </c:pt>
                <c:pt idx="4445">
                  <c:v>296.78967205999999</c:v>
                </c:pt>
                <c:pt idx="4446">
                  <c:v>296.77379079000002</c:v>
                </c:pt>
                <c:pt idx="4447">
                  <c:v>296.74261314</c:v>
                </c:pt>
                <c:pt idx="4448">
                  <c:v>297.68680590000002</c:v>
                </c:pt>
                <c:pt idx="4449">
                  <c:v>297.36141838999998</c:v>
                </c:pt>
                <c:pt idx="4450">
                  <c:v>296.13901174</c:v>
                </c:pt>
                <c:pt idx="4451">
                  <c:v>295.61190823999999</c:v>
                </c:pt>
                <c:pt idx="4452">
                  <c:v>297.85704203</c:v>
                </c:pt>
                <c:pt idx="4453">
                  <c:v>296.12332244999999</c:v>
                </c:pt>
                <c:pt idx="4454">
                  <c:v>296.29381311999998</c:v>
                </c:pt>
                <c:pt idx="4455">
                  <c:v>296.32541333</c:v>
                </c:pt>
                <c:pt idx="4456">
                  <c:v>296.92870691000002</c:v>
                </c:pt>
                <c:pt idx="4457">
                  <c:v>296.72680538999998</c:v>
                </c:pt>
                <c:pt idx="4458">
                  <c:v>296.55632242000001</c:v>
                </c:pt>
                <c:pt idx="4459">
                  <c:v>295.79820598999999</c:v>
                </c:pt>
                <c:pt idx="4460">
                  <c:v>296.55616125</c:v>
                </c:pt>
                <c:pt idx="4461">
                  <c:v>295.67487881</c:v>
                </c:pt>
                <c:pt idx="4462">
                  <c:v>297.14401220000002</c:v>
                </c:pt>
                <c:pt idx="4463">
                  <c:v>296.75808026999999</c:v>
                </c:pt>
                <c:pt idx="4464">
                  <c:v>295.70625082999999</c:v>
                </c:pt>
                <c:pt idx="4465">
                  <c:v>297.08325146999999</c:v>
                </c:pt>
                <c:pt idx="4466">
                  <c:v>295.82945756999999</c:v>
                </c:pt>
                <c:pt idx="4467">
                  <c:v>296.74240336999998</c:v>
                </c:pt>
                <c:pt idx="4468">
                  <c:v>297.16166387999999</c:v>
                </c:pt>
                <c:pt idx="4469">
                  <c:v>297.09905569</c:v>
                </c:pt>
                <c:pt idx="4470">
                  <c:v>295.58049030000001</c:v>
                </c:pt>
                <c:pt idx="4471">
                  <c:v>297.02062364</c:v>
                </c:pt>
                <c:pt idx="4472">
                  <c:v>295.22619431999999</c:v>
                </c:pt>
                <c:pt idx="4473">
                  <c:v>296.46427876000001</c:v>
                </c:pt>
                <c:pt idx="4474">
                  <c:v>296.78951362999999</c:v>
                </c:pt>
                <c:pt idx="4475">
                  <c:v>298.15082058000002</c:v>
                </c:pt>
                <c:pt idx="4476">
                  <c:v>294.83804448000001</c:v>
                </c:pt>
                <c:pt idx="4477">
                  <c:v>296.57197408000002</c:v>
                </c:pt>
                <c:pt idx="4478">
                  <c:v>296.60340360999999</c:v>
                </c:pt>
                <c:pt idx="4479">
                  <c:v>295.67471931</c:v>
                </c:pt>
                <c:pt idx="4480">
                  <c:v>297.40853206999998</c:v>
                </c:pt>
                <c:pt idx="4481">
                  <c:v>297.09901767999997</c:v>
                </c:pt>
                <c:pt idx="4482">
                  <c:v>296.74237369000002</c:v>
                </c:pt>
                <c:pt idx="4483">
                  <c:v>296.88139421</c:v>
                </c:pt>
                <c:pt idx="4484">
                  <c:v>296.75799590000003</c:v>
                </c:pt>
                <c:pt idx="4485">
                  <c:v>296.43309148999998</c:v>
                </c:pt>
                <c:pt idx="4486">
                  <c:v>296.77367966999998</c:v>
                </c:pt>
                <c:pt idx="4487">
                  <c:v>297.6711598</c:v>
                </c:pt>
                <c:pt idx="4488">
                  <c:v>297.34560839</c:v>
                </c:pt>
                <c:pt idx="4489">
                  <c:v>296.12323308999999</c:v>
                </c:pt>
                <c:pt idx="4490">
                  <c:v>297.84148993999997</c:v>
                </c:pt>
                <c:pt idx="4491">
                  <c:v>296.71097741</c:v>
                </c:pt>
                <c:pt idx="4492">
                  <c:v>295.92144400000001</c:v>
                </c:pt>
                <c:pt idx="4493">
                  <c:v>295.50407306</c:v>
                </c:pt>
                <c:pt idx="4494">
                  <c:v>295.90561898999999</c:v>
                </c:pt>
                <c:pt idx="4495">
                  <c:v>297.53195382000001</c:v>
                </c:pt>
                <c:pt idx="4496">
                  <c:v>297.39276840000002</c:v>
                </c:pt>
                <c:pt idx="4497">
                  <c:v>296.37231266999999</c:v>
                </c:pt>
                <c:pt idx="4498">
                  <c:v>295.99994199000002</c:v>
                </c:pt>
                <c:pt idx="4499">
                  <c:v>296.15484372999998</c:v>
                </c:pt>
                <c:pt idx="4500">
                  <c:v>296.17044607000003</c:v>
                </c:pt>
                <c:pt idx="4501">
                  <c:v>296.40143383999998</c:v>
                </c:pt>
                <c:pt idx="4502">
                  <c:v>297.20671377000002</c:v>
                </c:pt>
                <c:pt idx="4503">
                  <c:v>297.59465508</c:v>
                </c:pt>
                <c:pt idx="4504">
                  <c:v>297.53184845999999</c:v>
                </c:pt>
                <c:pt idx="4505">
                  <c:v>297.53199708</c:v>
                </c:pt>
                <c:pt idx="4506">
                  <c:v>297.09906755999998</c:v>
                </c:pt>
                <c:pt idx="4507">
                  <c:v>295.79809119999999</c:v>
                </c:pt>
                <c:pt idx="4508">
                  <c:v>295.65920316</c:v>
                </c:pt>
                <c:pt idx="4509">
                  <c:v>297.09912955999999</c:v>
                </c:pt>
                <c:pt idx="4510">
                  <c:v>297.11489459000001</c:v>
                </c:pt>
                <c:pt idx="4511">
                  <c:v>297.09897203999998</c:v>
                </c:pt>
                <c:pt idx="4512">
                  <c:v>294.09576794999998</c:v>
                </c:pt>
                <c:pt idx="4513">
                  <c:v>296.34089474000001</c:v>
                </c:pt>
                <c:pt idx="4514">
                  <c:v>296.41708649999998</c:v>
                </c:pt>
                <c:pt idx="4515">
                  <c:v>297.15928731000002</c:v>
                </c:pt>
                <c:pt idx="4516">
                  <c:v>296.32530401000002</c:v>
                </c:pt>
                <c:pt idx="4517">
                  <c:v>296.37007884000002</c:v>
                </c:pt>
                <c:pt idx="4518">
                  <c:v>298.18241311999998</c:v>
                </c:pt>
                <c:pt idx="4519">
                  <c:v>297.68662225000003</c:v>
                </c:pt>
                <c:pt idx="4520">
                  <c:v>296.32538598000002</c:v>
                </c:pt>
                <c:pt idx="4521">
                  <c:v>296.40154983000002</c:v>
                </c:pt>
                <c:pt idx="4522">
                  <c:v>297.96479740000001</c:v>
                </c:pt>
                <c:pt idx="4523">
                  <c:v>296.26225796</c:v>
                </c:pt>
                <c:pt idx="4524">
                  <c:v>296.12333711000002</c:v>
                </c:pt>
                <c:pt idx="4525">
                  <c:v>297.39280495000003</c:v>
                </c:pt>
                <c:pt idx="4526">
                  <c:v>297.19093864000001</c:v>
                </c:pt>
                <c:pt idx="4527">
                  <c:v>295.53564423</c:v>
                </c:pt>
                <c:pt idx="4528">
                  <c:v>296.35665885999998</c:v>
                </c:pt>
                <c:pt idx="4529">
                  <c:v>297.23813503999997</c:v>
                </c:pt>
                <c:pt idx="4530">
                  <c:v>296.20186217000003</c:v>
                </c:pt>
                <c:pt idx="4531">
                  <c:v>296.91277007999997</c:v>
                </c:pt>
                <c:pt idx="4532">
                  <c:v>296.07625030000003</c:v>
                </c:pt>
                <c:pt idx="4533">
                  <c:v>296.43281189999999</c:v>
                </c:pt>
                <c:pt idx="4534">
                  <c:v>296.37248373</c:v>
                </c:pt>
                <c:pt idx="4535">
                  <c:v>296.29388076999999</c:v>
                </c:pt>
                <c:pt idx="4536">
                  <c:v>297.17540343000002</c:v>
                </c:pt>
                <c:pt idx="4537">
                  <c:v>297.22252112000001</c:v>
                </c:pt>
                <c:pt idx="4538">
                  <c:v>295.39660922000002</c:v>
                </c:pt>
                <c:pt idx="4539">
                  <c:v>296.34118724000001</c:v>
                </c:pt>
                <c:pt idx="4540">
                  <c:v>296.00014963000001</c:v>
                </c:pt>
                <c:pt idx="4541">
                  <c:v>297.06768533000002</c:v>
                </c:pt>
                <c:pt idx="4542">
                  <c:v>296.38562984999999</c:v>
                </c:pt>
                <c:pt idx="4543">
                  <c:v>295.95279662000002</c:v>
                </c:pt>
                <c:pt idx="4544">
                  <c:v>297.26950590000001</c:v>
                </c:pt>
                <c:pt idx="4545">
                  <c:v>295.70617449000002</c:v>
                </c:pt>
                <c:pt idx="4546">
                  <c:v>296.37013254999999</c:v>
                </c:pt>
                <c:pt idx="4547">
                  <c:v>297.25388156000002</c:v>
                </c:pt>
                <c:pt idx="4548">
                  <c:v>297.98076064000003</c:v>
                </c:pt>
                <c:pt idx="4549">
                  <c:v>296.13911948999998</c:v>
                </c:pt>
                <c:pt idx="4550">
                  <c:v>295.84534618999999</c:v>
                </c:pt>
                <c:pt idx="4551">
                  <c:v>297.37705237</c:v>
                </c:pt>
                <c:pt idx="4552">
                  <c:v>296.12334573999999</c:v>
                </c:pt>
                <c:pt idx="4553">
                  <c:v>296.75817382999998</c:v>
                </c:pt>
                <c:pt idx="4554">
                  <c:v>297.34590065999998</c:v>
                </c:pt>
                <c:pt idx="4555">
                  <c:v>295.95296172000002</c:v>
                </c:pt>
                <c:pt idx="4556">
                  <c:v>296.55638878000002</c:v>
                </c:pt>
                <c:pt idx="4557">
                  <c:v>296.63504528999999</c:v>
                </c:pt>
                <c:pt idx="4558">
                  <c:v>295.65911012999999</c:v>
                </c:pt>
                <c:pt idx="4559">
                  <c:v>297.99636251999999</c:v>
                </c:pt>
                <c:pt idx="4560">
                  <c:v>296.57186925000002</c:v>
                </c:pt>
                <c:pt idx="4561">
                  <c:v>296.19987464000002</c:v>
                </c:pt>
                <c:pt idx="4562">
                  <c:v>297.73406856000003</c:v>
                </c:pt>
                <c:pt idx="4563">
                  <c:v>297.36128013000001</c:v>
                </c:pt>
                <c:pt idx="4564">
                  <c:v>296.43290507</c:v>
                </c:pt>
                <c:pt idx="4565">
                  <c:v>295.95283224999997</c:v>
                </c:pt>
                <c:pt idx="4566">
                  <c:v>297.22234302999999</c:v>
                </c:pt>
                <c:pt idx="4567">
                  <c:v>296.60347152999998</c:v>
                </c:pt>
                <c:pt idx="4568">
                  <c:v>295.86104877999998</c:v>
                </c:pt>
                <c:pt idx="4569">
                  <c:v>295.61183318000002</c:v>
                </c:pt>
                <c:pt idx="4570">
                  <c:v>297.08329648</c:v>
                </c:pt>
                <c:pt idx="4571">
                  <c:v>296.15476711999997</c:v>
                </c:pt>
                <c:pt idx="4572">
                  <c:v>296.77395805999998</c:v>
                </c:pt>
                <c:pt idx="4573">
                  <c:v>296.44862082999998</c:v>
                </c:pt>
                <c:pt idx="4574">
                  <c:v>296.13923010000002</c:v>
                </c:pt>
                <c:pt idx="4575">
                  <c:v>297.05230562000003</c:v>
                </c:pt>
                <c:pt idx="4576">
                  <c:v>296.83446150999998</c:v>
                </c:pt>
                <c:pt idx="4577">
                  <c:v>296.61933907999997</c:v>
                </c:pt>
                <c:pt idx="4578">
                  <c:v>295.22638556999999</c:v>
                </c:pt>
                <c:pt idx="4579">
                  <c:v>296.94453336999999</c:v>
                </c:pt>
                <c:pt idx="4580">
                  <c:v>296.23128921</c:v>
                </c:pt>
                <c:pt idx="4581">
                  <c:v>296.92855243999998</c:v>
                </c:pt>
                <c:pt idx="4582">
                  <c:v>295.48876493</c:v>
                </c:pt>
                <c:pt idx="4583">
                  <c:v>296.44879742000001</c:v>
                </c:pt>
                <c:pt idx="4584">
                  <c:v>298.89325129999997</c:v>
                </c:pt>
                <c:pt idx="4585">
                  <c:v>297.54758489</c:v>
                </c:pt>
                <c:pt idx="4586">
                  <c:v>295.64348254999999</c:v>
                </c:pt>
                <c:pt idx="4587">
                  <c:v>295.34947578999999</c:v>
                </c:pt>
                <c:pt idx="4588">
                  <c:v>297.67086992999998</c:v>
                </c:pt>
                <c:pt idx="4589">
                  <c:v>296.51151586999998</c:v>
                </c:pt>
                <c:pt idx="4590">
                  <c:v>296.92855271000002</c:v>
                </c:pt>
                <c:pt idx="4591">
                  <c:v>297.36133577999999</c:v>
                </c:pt>
                <c:pt idx="4592">
                  <c:v>295.82949309000003</c:v>
                </c:pt>
                <c:pt idx="4593">
                  <c:v>296.46442072000002</c:v>
                </c:pt>
                <c:pt idx="4594">
                  <c:v>297.74939547000002</c:v>
                </c:pt>
                <c:pt idx="4595">
                  <c:v>296.10765282</c:v>
                </c:pt>
                <c:pt idx="4596">
                  <c:v>296.32533946000001</c:v>
                </c:pt>
                <c:pt idx="4597">
                  <c:v>297.08334133</c:v>
                </c:pt>
                <c:pt idx="4598">
                  <c:v>296.26231553000002</c:v>
                </c:pt>
                <c:pt idx="4599">
                  <c:v>296.52480286000002</c:v>
                </c:pt>
                <c:pt idx="4600">
                  <c:v>296.43281791999999</c:v>
                </c:pt>
                <c:pt idx="4601">
                  <c:v>297.11463608000003</c:v>
                </c:pt>
                <c:pt idx="4602">
                  <c:v>296.75797076999999</c:v>
                </c:pt>
                <c:pt idx="4603">
                  <c:v>297.17513625999999</c:v>
                </c:pt>
                <c:pt idx="4604">
                  <c:v>297.56318049999999</c:v>
                </c:pt>
                <c:pt idx="4605">
                  <c:v>297.50063405999998</c:v>
                </c:pt>
                <c:pt idx="4606">
                  <c:v>297.70232468</c:v>
                </c:pt>
                <c:pt idx="4607">
                  <c:v>296.88119741999998</c:v>
                </c:pt>
                <c:pt idx="4608">
                  <c:v>295.72184721999997</c:v>
                </c:pt>
                <c:pt idx="4609">
                  <c:v>295.98422167000001</c:v>
                </c:pt>
                <c:pt idx="4610">
                  <c:v>297.45315234999998</c:v>
                </c:pt>
                <c:pt idx="4611">
                  <c:v>297.23794594999998</c:v>
                </c:pt>
                <c:pt idx="4612">
                  <c:v>296.41700624999999</c:v>
                </c:pt>
                <c:pt idx="4613">
                  <c:v>297.68647214999999</c:v>
                </c:pt>
                <c:pt idx="4614">
                  <c:v>296.26223659999999</c:v>
                </c:pt>
                <c:pt idx="4615">
                  <c:v>297.48463602999999</c:v>
                </c:pt>
                <c:pt idx="4616">
                  <c:v>295.90554951000001</c:v>
                </c:pt>
                <c:pt idx="4617">
                  <c:v>297.37699592000001</c:v>
                </c:pt>
                <c:pt idx="4618">
                  <c:v>297.51608883</c:v>
                </c:pt>
                <c:pt idx="4619">
                  <c:v>296.44840219000002</c:v>
                </c:pt>
                <c:pt idx="4620">
                  <c:v>297.22223451999997</c:v>
                </c:pt>
                <c:pt idx="4621">
                  <c:v>297.36121476</c:v>
                </c:pt>
                <c:pt idx="4622">
                  <c:v>296.24666818999998</c:v>
                </c:pt>
                <c:pt idx="4623">
                  <c:v>294.38945438000002</c:v>
                </c:pt>
                <c:pt idx="4624">
                  <c:v>296.86567457000001</c:v>
                </c:pt>
                <c:pt idx="4625">
                  <c:v>295.61180773000001</c:v>
                </c:pt>
                <c:pt idx="4626">
                  <c:v>296.54045838000002</c:v>
                </c:pt>
                <c:pt idx="4627">
                  <c:v>296.58748434</c:v>
                </c:pt>
                <c:pt idx="4628">
                  <c:v>294.90086389999999</c:v>
                </c:pt>
                <c:pt idx="4629">
                  <c:v>296.41716473999998</c:v>
                </c:pt>
                <c:pt idx="4630">
                  <c:v>295.24185145000001</c:v>
                </c:pt>
                <c:pt idx="4631">
                  <c:v>297.40864900000003</c:v>
                </c:pt>
                <c:pt idx="4632">
                  <c:v>296.88134876999999</c:v>
                </c:pt>
                <c:pt idx="4633">
                  <c:v>297.23796349999998</c:v>
                </c:pt>
                <c:pt idx="4634">
                  <c:v>296.57195897000003</c:v>
                </c:pt>
                <c:pt idx="4635">
                  <c:v>296.30942785000002</c:v>
                </c:pt>
                <c:pt idx="4636">
                  <c:v>295.51988161000003</c:v>
                </c:pt>
                <c:pt idx="4637">
                  <c:v>296.58764588999998</c:v>
                </c:pt>
                <c:pt idx="4638">
                  <c:v>295.92145913000002</c:v>
                </c:pt>
                <c:pt idx="4639">
                  <c:v>296.63466762000002</c:v>
                </c:pt>
                <c:pt idx="4640">
                  <c:v>296.88138378999997</c:v>
                </c:pt>
                <c:pt idx="4641">
                  <c:v>297.63933730999997</c:v>
                </c:pt>
                <c:pt idx="4642">
                  <c:v>296.78918694999999</c:v>
                </c:pt>
                <c:pt idx="4643">
                  <c:v>296.67940585999997</c:v>
                </c:pt>
                <c:pt idx="4644">
                  <c:v>296.00006373000002</c:v>
                </c:pt>
                <c:pt idx="4645">
                  <c:v>297.50030404</c:v>
                </c:pt>
                <c:pt idx="4646">
                  <c:v>296.57180434999998</c:v>
                </c:pt>
                <c:pt idx="4647">
                  <c:v>295.47284029000002</c:v>
                </c:pt>
                <c:pt idx="4648">
                  <c:v>297.02036004000001</c:v>
                </c:pt>
                <c:pt idx="4649">
                  <c:v>295.51988532000001</c:v>
                </c:pt>
                <c:pt idx="4650">
                  <c:v>297.32997454999997</c:v>
                </c:pt>
                <c:pt idx="4651">
                  <c:v>295.82927360000002</c:v>
                </c:pt>
                <c:pt idx="4652">
                  <c:v>296.57188853999997</c:v>
                </c:pt>
                <c:pt idx="4653">
                  <c:v>296.86565306</c:v>
                </c:pt>
                <c:pt idx="4654">
                  <c:v>297.15926123999998</c:v>
                </c:pt>
                <c:pt idx="4655">
                  <c:v>295.96836703000002</c:v>
                </c:pt>
                <c:pt idx="4656">
                  <c:v>296.78933480000001</c:v>
                </c:pt>
                <c:pt idx="4657">
                  <c:v>295.51985058000002</c:v>
                </c:pt>
                <c:pt idx="4658">
                  <c:v>297.98010170999999</c:v>
                </c:pt>
                <c:pt idx="4659">
                  <c:v>297.03600118000003</c:v>
                </c:pt>
                <c:pt idx="4660">
                  <c:v>296.86558429000002</c:v>
                </c:pt>
                <c:pt idx="4661">
                  <c:v>297.06760188999999</c:v>
                </c:pt>
                <c:pt idx="4662">
                  <c:v>297.94867612000002</c:v>
                </c:pt>
                <c:pt idx="4663">
                  <c:v>296.41716853999998</c:v>
                </c:pt>
                <c:pt idx="4664">
                  <c:v>295.50419908999999</c:v>
                </c:pt>
                <c:pt idx="4665">
                  <c:v>298.01142636999998</c:v>
                </c:pt>
                <c:pt idx="4666">
                  <c:v>295.34909088000001</c:v>
                </c:pt>
                <c:pt idx="4667">
                  <c:v>298.18188583</c:v>
                </c:pt>
                <c:pt idx="4668">
                  <c:v>296.75791901000002</c:v>
                </c:pt>
                <c:pt idx="4669">
                  <c:v>295.48821772999997</c:v>
                </c:pt>
                <c:pt idx="4670">
                  <c:v>296.60301296</c:v>
                </c:pt>
                <c:pt idx="4671">
                  <c:v>295.51957067000001</c:v>
                </c:pt>
                <c:pt idx="4672">
                  <c:v>297.59429593999999</c:v>
                </c:pt>
                <c:pt idx="4673">
                  <c:v>297.19072008000001</c:v>
                </c:pt>
                <c:pt idx="4674">
                  <c:v>296.12304836999999</c:v>
                </c:pt>
                <c:pt idx="4675">
                  <c:v>296.92814608999998</c:v>
                </c:pt>
                <c:pt idx="4676">
                  <c:v>297.03590350000002</c:v>
                </c:pt>
                <c:pt idx="4677">
                  <c:v>295.56681749000001</c:v>
                </c:pt>
                <c:pt idx="4678">
                  <c:v>295.84491557000001</c:v>
                </c:pt>
                <c:pt idx="4679">
                  <c:v>296.86569207000002</c:v>
                </c:pt>
                <c:pt idx="4680">
                  <c:v>295.87641488000003</c:v>
                </c:pt>
                <c:pt idx="4681">
                  <c:v>296.29360866000002</c:v>
                </c:pt>
                <c:pt idx="4682">
                  <c:v>296.78928261999999</c:v>
                </c:pt>
                <c:pt idx="4683">
                  <c:v>297.46867865000002</c:v>
                </c:pt>
                <c:pt idx="4684">
                  <c:v>297.40824148000002</c:v>
                </c:pt>
                <c:pt idx="4685">
                  <c:v>297.54737523</c:v>
                </c:pt>
                <c:pt idx="4686">
                  <c:v>297.34529829000002</c:v>
                </c:pt>
                <c:pt idx="4687">
                  <c:v>296.60328341000002</c:v>
                </c:pt>
                <c:pt idx="4688">
                  <c:v>297.19099253000002</c:v>
                </c:pt>
                <c:pt idx="4689">
                  <c:v>296.58745075000002</c:v>
                </c:pt>
                <c:pt idx="4690">
                  <c:v>296.91277295999998</c:v>
                </c:pt>
                <c:pt idx="4691">
                  <c:v>297.87266453000001</c:v>
                </c:pt>
                <c:pt idx="4692">
                  <c:v>295.93718218999999</c:v>
                </c:pt>
                <c:pt idx="4693">
                  <c:v>295.45724113</c:v>
                </c:pt>
                <c:pt idx="4694">
                  <c:v>296.04708400999999</c:v>
                </c:pt>
                <c:pt idx="4695">
                  <c:v>298.24276307000002</c:v>
                </c:pt>
                <c:pt idx="4696">
                  <c:v>296.78930729000001</c:v>
                </c:pt>
                <c:pt idx="4697">
                  <c:v>296.30951046000001</c:v>
                </c:pt>
                <c:pt idx="4698">
                  <c:v>297.17518742999999</c:v>
                </c:pt>
                <c:pt idx="4699">
                  <c:v>297.85688898000001</c:v>
                </c:pt>
                <c:pt idx="4700">
                  <c:v>297.22235638000001</c:v>
                </c:pt>
                <c:pt idx="4701">
                  <c:v>297.32985736000001</c:v>
                </c:pt>
                <c:pt idx="4702">
                  <c:v>295.53567414000003</c:v>
                </c:pt>
                <c:pt idx="4703">
                  <c:v>296.23083204</c:v>
                </c:pt>
                <c:pt idx="4704">
                  <c:v>296.41729622999998</c:v>
                </c:pt>
                <c:pt idx="4705">
                  <c:v>295.47285778000003</c:v>
                </c:pt>
                <c:pt idx="4706">
                  <c:v>297.23823792000002</c:v>
                </c:pt>
                <c:pt idx="4707">
                  <c:v>296.48004809999998</c:v>
                </c:pt>
                <c:pt idx="4708">
                  <c:v>296.46423616999999</c:v>
                </c:pt>
                <c:pt idx="4709">
                  <c:v>295.98426452000001</c:v>
                </c:pt>
                <c:pt idx="4710">
                  <c:v>295.79824403999999</c:v>
                </c:pt>
                <c:pt idx="4711">
                  <c:v>295.73518429000001</c:v>
                </c:pt>
                <c:pt idx="4712">
                  <c:v>296.27797755</c:v>
                </c:pt>
                <c:pt idx="4713">
                  <c:v>296.01566573999997</c:v>
                </c:pt>
                <c:pt idx="4714">
                  <c:v>296.34101694999998</c:v>
                </c:pt>
                <c:pt idx="4715">
                  <c:v>296.95978538000003</c:v>
                </c:pt>
                <c:pt idx="4716">
                  <c:v>296.55610646000002</c:v>
                </c:pt>
                <c:pt idx="4717">
                  <c:v>295.21056553</c:v>
                </c:pt>
                <c:pt idx="4718">
                  <c:v>297.51612098999999</c:v>
                </c:pt>
                <c:pt idx="4719">
                  <c:v>296.01561493000003</c:v>
                </c:pt>
                <c:pt idx="4720">
                  <c:v>297.29864151999999</c:v>
                </c:pt>
                <c:pt idx="4721">
                  <c:v>296.75802338</c:v>
                </c:pt>
                <c:pt idx="4722">
                  <c:v>296.66365464</c:v>
                </c:pt>
                <c:pt idx="4723">
                  <c:v>298.90889566999999</c:v>
                </c:pt>
                <c:pt idx="4724">
                  <c:v>295.78209899000001</c:v>
                </c:pt>
                <c:pt idx="4725">
                  <c:v>297.36126823000001</c:v>
                </c:pt>
                <c:pt idx="4726">
                  <c:v>295.65887548000001</c:v>
                </c:pt>
                <c:pt idx="4727">
                  <c:v>297.15934432</c:v>
                </c:pt>
                <c:pt idx="4728">
                  <c:v>297.06751370000001</c:v>
                </c:pt>
                <c:pt idx="4729">
                  <c:v>297.63931222000002</c:v>
                </c:pt>
                <c:pt idx="4730">
                  <c:v>297.37688995000002</c:v>
                </c:pt>
                <c:pt idx="4731">
                  <c:v>296.10742570999997</c:v>
                </c:pt>
                <c:pt idx="4732">
                  <c:v>297.19069998999998</c:v>
                </c:pt>
                <c:pt idx="4733">
                  <c:v>296.72648817999999</c:v>
                </c:pt>
                <c:pt idx="4734">
                  <c:v>296.54048297000003</c:v>
                </c:pt>
                <c:pt idx="4735">
                  <c:v>297.99602378999998</c:v>
                </c:pt>
                <c:pt idx="4736">
                  <c:v>297.51619249999999</c:v>
                </c:pt>
                <c:pt idx="4737">
                  <c:v>297.96447495000001</c:v>
                </c:pt>
                <c:pt idx="4738">
                  <c:v>296.88122232000001</c:v>
                </c:pt>
                <c:pt idx="4739">
                  <c:v>295.82914512999997</c:v>
                </c:pt>
                <c:pt idx="4740">
                  <c:v>296.29370975</c:v>
                </c:pt>
                <c:pt idx="4741">
                  <c:v>297.54725345000003</c:v>
                </c:pt>
                <c:pt idx="4742">
                  <c:v>296.92827324000001</c:v>
                </c:pt>
                <c:pt idx="4743">
                  <c:v>296.83422259000002</c:v>
                </c:pt>
                <c:pt idx="4744">
                  <c:v>296.04459269</c:v>
                </c:pt>
                <c:pt idx="4745">
                  <c:v>297.03609</c:v>
                </c:pt>
                <c:pt idx="4746">
                  <c:v>297.51602295999999</c:v>
                </c:pt>
                <c:pt idx="4747">
                  <c:v>296.60319458999999</c:v>
                </c:pt>
                <c:pt idx="4748">
                  <c:v>296.41684233000001</c:v>
                </c:pt>
                <c:pt idx="4749">
                  <c:v>295.98414709999997</c:v>
                </c:pt>
                <c:pt idx="4750">
                  <c:v>298.05652142000002</c:v>
                </c:pt>
                <c:pt idx="4751">
                  <c:v>298.28974154999997</c:v>
                </c:pt>
                <c:pt idx="4752">
                  <c:v>296.46406431000003</c:v>
                </c:pt>
                <c:pt idx="4753">
                  <c:v>296.92840636</c:v>
                </c:pt>
                <c:pt idx="4754">
                  <c:v>298.49168336000002</c:v>
                </c:pt>
                <c:pt idx="4755">
                  <c:v>296.44838680999999</c:v>
                </c:pt>
                <c:pt idx="4756">
                  <c:v>295.9840375</c:v>
                </c:pt>
                <c:pt idx="4757">
                  <c:v>296.77359446000003</c:v>
                </c:pt>
                <c:pt idx="4758">
                  <c:v>296.54022175</c:v>
                </c:pt>
                <c:pt idx="4759">
                  <c:v>297.84107080000001</c:v>
                </c:pt>
                <c:pt idx="4760">
                  <c:v>296.92817181999999</c:v>
                </c:pt>
                <c:pt idx="4761">
                  <c:v>297.48455684999999</c:v>
                </c:pt>
                <c:pt idx="4762">
                  <c:v>296.78916015999999</c:v>
                </c:pt>
                <c:pt idx="4763">
                  <c:v>296.34066402000002</c:v>
                </c:pt>
                <c:pt idx="4764">
                  <c:v>297.71789202999997</c:v>
                </c:pt>
                <c:pt idx="4765">
                  <c:v>296.23054741999999</c:v>
                </c:pt>
                <c:pt idx="4766">
                  <c:v>296.92829587</c:v>
                </c:pt>
                <c:pt idx="4767">
                  <c:v>297.31381472999999</c:v>
                </c:pt>
                <c:pt idx="4768">
                  <c:v>297.00457891999997</c:v>
                </c:pt>
                <c:pt idx="4769">
                  <c:v>296.58719876999999</c:v>
                </c:pt>
                <c:pt idx="4770">
                  <c:v>296.15445059000001</c:v>
                </c:pt>
                <c:pt idx="4771">
                  <c:v>295.53536466999998</c:v>
                </c:pt>
                <c:pt idx="4772">
                  <c:v>295.82926959999998</c:v>
                </c:pt>
                <c:pt idx="4773">
                  <c:v>296.89686079000001</c:v>
                </c:pt>
                <c:pt idx="4774">
                  <c:v>295.36494477999997</c:v>
                </c:pt>
                <c:pt idx="4775">
                  <c:v>296.54038394000003</c:v>
                </c:pt>
                <c:pt idx="4776">
                  <c:v>296.97307452000001</c:v>
                </c:pt>
                <c:pt idx="4777">
                  <c:v>295.55121783999999</c:v>
                </c:pt>
                <c:pt idx="4778">
                  <c:v>296.36977846000002</c:v>
                </c:pt>
                <c:pt idx="4779">
                  <c:v>295.61155243000002</c:v>
                </c:pt>
                <c:pt idx="4780">
                  <c:v>295.82913802000002</c:v>
                </c:pt>
                <c:pt idx="4781">
                  <c:v>296.13861467999999</c:v>
                </c:pt>
                <c:pt idx="4782">
                  <c:v>296.74200603999998</c:v>
                </c:pt>
                <c:pt idx="4783">
                  <c:v>296.72631361999998</c:v>
                </c:pt>
                <c:pt idx="4784">
                  <c:v>296.78930344999998</c:v>
                </c:pt>
                <c:pt idx="4785">
                  <c:v>298.1349917</c:v>
                </c:pt>
                <c:pt idx="4786">
                  <c:v>297.67055762000001</c:v>
                </c:pt>
                <c:pt idx="4787">
                  <c:v>294.91635714</c:v>
                </c:pt>
                <c:pt idx="4788">
                  <c:v>295.95254513999998</c:v>
                </c:pt>
                <c:pt idx="4789">
                  <c:v>296.27769495000001</c:v>
                </c:pt>
                <c:pt idx="4790">
                  <c:v>296.26204715</c:v>
                </c:pt>
                <c:pt idx="4791">
                  <c:v>296.06254855999998</c:v>
                </c:pt>
                <c:pt idx="4792">
                  <c:v>296.06272289999998</c:v>
                </c:pt>
                <c:pt idx="4793">
                  <c:v>297.19077991</c:v>
                </c:pt>
                <c:pt idx="4794">
                  <c:v>296.65020953999999</c:v>
                </c:pt>
                <c:pt idx="4795">
                  <c:v>294.40493931999998</c:v>
                </c:pt>
                <c:pt idx="4796">
                  <c:v>297.34529886000001</c:v>
                </c:pt>
                <c:pt idx="4797">
                  <c:v>297.34543192000001</c:v>
                </c:pt>
                <c:pt idx="4798">
                  <c:v>296.58740290999998</c:v>
                </c:pt>
                <c:pt idx="4799">
                  <c:v>295.28638382000003</c:v>
                </c:pt>
                <c:pt idx="4800">
                  <c:v>296.72648451999999</c:v>
                </c:pt>
                <c:pt idx="4801">
                  <c:v>295.67451075999998</c:v>
                </c:pt>
                <c:pt idx="4802">
                  <c:v>297.20650212999999</c:v>
                </c:pt>
                <c:pt idx="4803">
                  <c:v>296.29346314999998</c:v>
                </c:pt>
                <c:pt idx="4804">
                  <c:v>296.84973165999997</c:v>
                </c:pt>
                <c:pt idx="4805">
                  <c:v>296.98868513999997</c:v>
                </c:pt>
                <c:pt idx="4806">
                  <c:v>296.92818206999999</c:v>
                </c:pt>
                <c:pt idx="4807">
                  <c:v>298.69091133000001</c:v>
                </c:pt>
                <c:pt idx="4808">
                  <c:v>296.15451151000002</c:v>
                </c:pt>
                <c:pt idx="4809">
                  <c:v>295.93666375999999</c:v>
                </c:pt>
                <c:pt idx="4810">
                  <c:v>297.54740425</c:v>
                </c:pt>
                <c:pt idx="4811">
                  <c:v>296.04685523000001</c:v>
                </c:pt>
                <c:pt idx="4812">
                  <c:v>295.95278493000001</c:v>
                </c:pt>
                <c:pt idx="4813">
                  <c:v>296.61884079999999</c:v>
                </c:pt>
                <c:pt idx="4814">
                  <c:v>295.31795953</c:v>
                </c:pt>
                <c:pt idx="4815">
                  <c:v>295.99998806999997</c:v>
                </c:pt>
                <c:pt idx="4816">
                  <c:v>295.38075707000002</c:v>
                </c:pt>
                <c:pt idx="4817">
                  <c:v>297.77825465000001</c:v>
                </c:pt>
                <c:pt idx="4818">
                  <c:v>297.31389128000001</c:v>
                </c:pt>
                <c:pt idx="4819">
                  <c:v>296.09164757999997</c:v>
                </c:pt>
                <c:pt idx="4820">
                  <c:v>296.20144231</c:v>
                </c:pt>
                <c:pt idx="4821">
                  <c:v>295.67442689000001</c:v>
                </c:pt>
                <c:pt idx="4822">
                  <c:v>296.43271736999998</c:v>
                </c:pt>
                <c:pt idx="4823">
                  <c:v>296.18612804999998</c:v>
                </c:pt>
                <c:pt idx="4824">
                  <c:v>297.26904607</c:v>
                </c:pt>
                <c:pt idx="4825">
                  <c:v>296.29386915999999</c:v>
                </c:pt>
                <c:pt idx="4826">
                  <c:v>296.67944970999997</c:v>
                </c:pt>
                <c:pt idx="4827">
                  <c:v>296.94391521</c:v>
                </c:pt>
                <c:pt idx="4828">
                  <c:v>295.81352662</c:v>
                </c:pt>
                <c:pt idx="4829">
                  <c:v>297.23795834999999</c:v>
                </c:pt>
                <c:pt idx="4830">
                  <c:v>296.43270110999998</c:v>
                </c:pt>
                <c:pt idx="4831">
                  <c:v>296.67923544000001</c:v>
                </c:pt>
                <c:pt idx="4832">
                  <c:v>294.82214518000001</c:v>
                </c:pt>
                <c:pt idx="4833">
                  <c:v>295.47257321000001</c:v>
                </c:pt>
                <c:pt idx="4834">
                  <c:v>296.10717708999999</c:v>
                </c:pt>
                <c:pt idx="4835">
                  <c:v>296.12299251000002</c:v>
                </c:pt>
                <c:pt idx="4836">
                  <c:v>296.40106198000001</c:v>
                </c:pt>
                <c:pt idx="4837">
                  <c:v>295.72171408000003</c:v>
                </c:pt>
                <c:pt idx="4838">
                  <c:v>296.7578671</c:v>
                </c:pt>
                <c:pt idx="4839">
                  <c:v>297.0986365</c:v>
                </c:pt>
                <c:pt idx="4840">
                  <c:v>296.68149684000002</c:v>
                </c:pt>
                <c:pt idx="4841">
                  <c:v>297.09874035000001</c:v>
                </c:pt>
                <c:pt idx="4842">
                  <c:v>296.10720630999998</c:v>
                </c:pt>
                <c:pt idx="4843">
                  <c:v>298.13479423000001</c:v>
                </c:pt>
                <c:pt idx="4844">
                  <c:v>297.98014003999998</c:v>
                </c:pt>
                <c:pt idx="4845">
                  <c:v>296.30936849</c:v>
                </c:pt>
                <c:pt idx="4846">
                  <c:v>295.79784897000002</c:v>
                </c:pt>
                <c:pt idx="4847">
                  <c:v>295.82929387000001</c:v>
                </c:pt>
                <c:pt idx="4848">
                  <c:v>297.91728661000002</c:v>
                </c:pt>
                <c:pt idx="4849">
                  <c:v>296.84979221999998</c:v>
                </c:pt>
                <c:pt idx="4850">
                  <c:v>297.77830434999998</c:v>
                </c:pt>
                <c:pt idx="4851">
                  <c:v>297.19085895000001</c:v>
                </c:pt>
                <c:pt idx="4852">
                  <c:v>295.90527797999999</c:v>
                </c:pt>
                <c:pt idx="4853">
                  <c:v>296.41683222</c:v>
                </c:pt>
                <c:pt idx="4854">
                  <c:v>297.23765366999999</c:v>
                </c:pt>
                <c:pt idx="4855">
                  <c:v>296.40116546000002</c:v>
                </c:pt>
                <c:pt idx="4856">
                  <c:v>295.6744516</c:v>
                </c:pt>
                <c:pt idx="4857">
                  <c:v>296.29367289999999</c:v>
                </c:pt>
                <c:pt idx="4858">
                  <c:v>295.48822546999997</c:v>
                </c:pt>
                <c:pt idx="4859">
                  <c:v>297.54710915999999</c:v>
                </c:pt>
                <c:pt idx="4860">
                  <c:v>296.54028414999999</c:v>
                </c:pt>
                <c:pt idx="4861">
                  <c:v>296.18589135000002</c:v>
                </c:pt>
                <c:pt idx="4862">
                  <c:v>297.28470090000002</c:v>
                </c:pt>
                <c:pt idx="4863">
                  <c:v>296.75781131000002</c:v>
                </c:pt>
                <c:pt idx="4864">
                  <c:v>296.3092097</c:v>
                </c:pt>
                <c:pt idx="4865">
                  <c:v>296.78928930000001</c:v>
                </c:pt>
                <c:pt idx="4866">
                  <c:v>295.79805599999997</c:v>
                </c:pt>
                <c:pt idx="4867">
                  <c:v>297.76261436999999</c:v>
                </c:pt>
                <c:pt idx="4868">
                  <c:v>296.61866679000002</c:v>
                </c:pt>
                <c:pt idx="4869">
                  <c:v>297.67051402999999</c:v>
                </c:pt>
                <c:pt idx="4870">
                  <c:v>297.02011181</c:v>
                </c:pt>
                <c:pt idx="4871">
                  <c:v>297.1747858</c:v>
                </c:pt>
                <c:pt idx="4872">
                  <c:v>296.30922919</c:v>
                </c:pt>
                <c:pt idx="4873">
                  <c:v>295.55121236999997</c:v>
                </c:pt>
                <c:pt idx="4874">
                  <c:v>296.58720407999999</c:v>
                </c:pt>
                <c:pt idx="4875">
                  <c:v>296.61882142000002</c:v>
                </c:pt>
                <c:pt idx="4876">
                  <c:v>296.44831540000001</c:v>
                </c:pt>
                <c:pt idx="4877">
                  <c:v>296.43248253000002</c:v>
                </c:pt>
                <c:pt idx="4878">
                  <c:v>295.75301065000002</c:v>
                </c:pt>
                <c:pt idx="4879">
                  <c:v>296.89681503000003</c:v>
                </c:pt>
                <c:pt idx="4880">
                  <c:v>296.57146467000001</c:v>
                </c:pt>
                <c:pt idx="4881">
                  <c:v>296.63455132000001</c:v>
                </c:pt>
                <c:pt idx="4882">
                  <c:v>296.10747664000002</c:v>
                </c:pt>
                <c:pt idx="4883">
                  <c:v>297.19057930999998</c:v>
                </c:pt>
                <c:pt idx="4884">
                  <c:v>294.93218875000002</c:v>
                </c:pt>
                <c:pt idx="4885">
                  <c:v>296.15443464999998</c:v>
                </c:pt>
                <c:pt idx="4886">
                  <c:v>297.53151585000001</c:v>
                </c:pt>
                <c:pt idx="4887">
                  <c:v>295.50380557</c:v>
                </c:pt>
                <c:pt idx="4888">
                  <c:v>297.09861609000001</c:v>
                </c:pt>
                <c:pt idx="4889">
                  <c:v>295.79774750000001</c:v>
                </c:pt>
                <c:pt idx="4890">
                  <c:v>295.81337432999999</c:v>
                </c:pt>
                <c:pt idx="4891">
                  <c:v>296.75766188</c:v>
                </c:pt>
                <c:pt idx="4892">
                  <c:v>296.58710005</c:v>
                </c:pt>
                <c:pt idx="4893">
                  <c:v>297.34522411</c:v>
                </c:pt>
                <c:pt idx="4894">
                  <c:v>295.07086349000002</c:v>
                </c:pt>
                <c:pt idx="4895">
                  <c:v>296.23044032000001</c:v>
                </c:pt>
                <c:pt idx="4896">
                  <c:v>295.05528856000001</c:v>
                </c:pt>
                <c:pt idx="4897">
                  <c:v>295.36495886</c:v>
                </c:pt>
                <c:pt idx="4898">
                  <c:v>295.31792224999998</c:v>
                </c:pt>
                <c:pt idx="4899">
                  <c:v>296.69496837999998</c:v>
                </c:pt>
                <c:pt idx="4900">
                  <c:v>296.77355297999998</c:v>
                </c:pt>
                <c:pt idx="4901">
                  <c:v>296.47972145</c:v>
                </c:pt>
                <c:pt idx="4902">
                  <c:v>296.4796144</c:v>
                </c:pt>
                <c:pt idx="4903">
                  <c:v>296.27782073999998</c:v>
                </c:pt>
                <c:pt idx="4904">
                  <c:v>295.84529148000001</c:v>
                </c:pt>
                <c:pt idx="4905">
                  <c:v>295.78235486</c:v>
                </c:pt>
                <c:pt idx="4906">
                  <c:v>296.23084341999999</c:v>
                </c:pt>
                <c:pt idx="4907">
                  <c:v>297.19087529000001</c:v>
                </c:pt>
                <c:pt idx="4908">
                  <c:v>298.59916770000001</c:v>
                </c:pt>
                <c:pt idx="4909">
                  <c:v>296.26214276000002</c:v>
                </c:pt>
                <c:pt idx="4910">
                  <c:v>295.98417346000002</c:v>
                </c:pt>
                <c:pt idx="4911">
                  <c:v>295.78195559</c:v>
                </c:pt>
                <c:pt idx="4912">
                  <c:v>296.63451565000003</c:v>
                </c:pt>
                <c:pt idx="4913">
                  <c:v>296.88118264000002</c:v>
                </c:pt>
                <c:pt idx="4914">
                  <c:v>297.45306262999998</c:v>
                </c:pt>
                <c:pt idx="4915">
                  <c:v>296.75780645999998</c:v>
                </c:pt>
                <c:pt idx="4916">
                  <c:v>294.60693176000001</c:v>
                </c:pt>
                <c:pt idx="4917">
                  <c:v>296.41696296999999</c:v>
                </c:pt>
                <c:pt idx="4918">
                  <c:v>296.03114440000002</c:v>
                </c:pt>
                <c:pt idx="4919">
                  <c:v>295.70596523</c:v>
                </c:pt>
                <c:pt idx="4920">
                  <c:v>297.34548691999998</c:v>
                </c:pt>
                <c:pt idx="4921">
                  <c:v>296.24635109000002</c:v>
                </c:pt>
                <c:pt idx="4922">
                  <c:v>296.58735797999998</c:v>
                </c:pt>
                <c:pt idx="4923">
                  <c:v>296.80503537999999</c:v>
                </c:pt>
                <c:pt idx="4924">
                  <c:v>295.98391157999998</c:v>
                </c:pt>
                <c:pt idx="4925">
                  <c:v>296.40120608000001</c:v>
                </c:pt>
                <c:pt idx="4926">
                  <c:v>297.19067344000001</c:v>
                </c:pt>
                <c:pt idx="4927">
                  <c:v>296.43272787000001</c:v>
                </c:pt>
                <c:pt idx="4928">
                  <c:v>295.05564285000003</c:v>
                </c:pt>
                <c:pt idx="4929">
                  <c:v>295.05548579999999</c:v>
                </c:pt>
                <c:pt idx="4930">
                  <c:v>296.43260346</c:v>
                </c:pt>
                <c:pt idx="4931">
                  <c:v>296.72639798</c:v>
                </c:pt>
                <c:pt idx="4932">
                  <c:v>295.42779089999999</c:v>
                </c:pt>
                <c:pt idx="4933">
                  <c:v>296.57163508999997</c:v>
                </c:pt>
                <c:pt idx="4934">
                  <c:v>296.07614787</c:v>
                </c:pt>
                <c:pt idx="4935">
                  <c:v>297.03589388</c:v>
                </c:pt>
                <c:pt idx="4936">
                  <c:v>297.36103792</c:v>
                </c:pt>
                <c:pt idx="4937">
                  <c:v>297.91732557</c:v>
                </c:pt>
                <c:pt idx="4938">
                  <c:v>296.58750990999999</c:v>
                </c:pt>
                <c:pt idx="4939">
                  <c:v>296.92837723000002</c:v>
                </c:pt>
                <c:pt idx="4940">
                  <c:v>295.84500600000001</c:v>
                </c:pt>
                <c:pt idx="4941">
                  <c:v>297.40826777000001</c:v>
                </c:pt>
                <c:pt idx="4942">
                  <c:v>295.62737147000001</c:v>
                </c:pt>
                <c:pt idx="4943">
                  <c:v>296.17014612999998</c:v>
                </c:pt>
                <c:pt idx="4944">
                  <c:v>296.44825456000001</c:v>
                </c:pt>
                <c:pt idx="4945">
                  <c:v>296.27764933999998</c:v>
                </c:pt>
                <c:pt idx="4946">
                  <c:v>296.01542509000001</c:v>
                </c:pt>
                <c:pt idx="4947">
                  <c:v>294.86914994</c:v>
                </c:pt>
                <c:pt idx="4948">
                  <c:v>295.72167693</c:v>
                </c:pt>
                <c:pt idx="4949">
                  <c:v>296.07582457000001</c:v>
                </c:pt>
                <c:pt idx="4950">
                  <c:v>296.41695989999999</c:v>
                </c:pt>
                <c:pt idx="4951">
                  <c:v>296.74194505000003</c:v>
                </c:pt>
                <c:pt idx="4952">
                  <c:v>295.19441395000001</c:v>
                </c:pt>
                <c:pt idx="4953">
                  <c:v>296.65024541999998</c:v>
                </c:pt>
                <c:pt idx="4954">
                  <c:v>295.72143905000001</c:v>
                </c:pt>
                <c:pt idx="4955">
                  <c:v>298.38373782000002</c:v>
                </c:pt>
                <c:pt idx="4956">
                  <c:v>296.94393226</c:v>
                </c:pt>
                <c:pt idx="4957">
                  <c:v>297.06720503999998</c:v>
                </c:pt>
                <c:pt idx="4958">
                  <c:v>297.82542769000003</c:v>
                </c:pt>
                <c:pt idx="4959">
                  <c:v>296.84948945999997</c:v>
                </c:pt>
                <c:pt idx="4960">
                  <c:v>295.93673353000003</c:v>
                </c:pt>
                <c:pt idx="4961">
                  <c:v>296.34062768000001</c:v>
                </c:pt>
                <c:pt idx="4962">
                  <c:v>296.60308656000001</c:v>
                </c:pt>
                <c:pt idx="4963">
                  <c:v>297.88824191999998</c:v>
                </c:pt>
                <c:pt idx="4964">
                  <c:v>295.81335480000001</c:v>
                </c:pt>
                <c:pt idx="4965">
                  <c:v>294.83780763999999</c:v>
                </c:pt>
                <c:pt idx="4966">
                  <c:v>296.10747307000003</c:v>
                </c:pt>
                <c:pt idx="4967">
                  <c:v>295.50394297999998</c:v>
                </c:pt>
                <c:pt idx="4968">
                  <c:v>297.17510958000003</c:v>
                </c:pt>
                <c:pt idx="4969">
                  <c:v>295.03985468000002</c:v>
                </c:pt>
                <c:pt idx="4970">
                  <c:v>298.02741616999998</c:v>
                </c:pt>
                <c:pt idx="4971">
                  <c:v>296.18583798999998</c:v>
                </c:pt>
                <c:pt idx="4972">
                  <c:v>297.23796432</c:v>
                </c:pt>
                <c:pt idx="4973">
                  <c:v>295.70601581</c:v>
                </c:pt>
                <c:pt idx="4974">
                  <c:v>297.31402524999999</c:v>
                </c:pt>
                <c:pt idx="4975">
                  <c:v>296.32468325000002</c:v>
                </c:pt>
                <c:pt idx="4976">
                  <c:v>296.29326018</c:v>
                </c:pt>
                <c:pt idx="4977">
                  <c:v>298.41297338999999</c:v>
                </c:pt>
                <c:pt idx="4978">
                  <c:v>295.72149640999999</c:v>
                </c:pt>
                <c:pt idx="4979">
                  <c:v>295.42785837000002</c:v>
                </c:pt>
                <c:pt idx="4980">
                  <c:v>297.68626647999997</c:v>
                </c:pt>
                <c:pt idx="4981">
                  <c:v>296.49530451999999</c:v>
                </c:pt>
                <c:pt idx="4982">
                  <c:v>296.38521449000001</c:v>
                </c:pt>
                <c:pt idx="4983">
                  <c:v>296.27765345</c:v>
                </c:pt>
                <c:pt idx="4984">
                  <c:v>295.69002632000002</c:v>
                </c:pt>
                <c:pt idx="4985">
                  <c:v>296.35662015000003</c:v>
                </c:pt>
                <c:pt idx="4986">
                  <c:v>296.71033811000001</c:v>
                </c:pt>
                <c:pt idx="4987">
                  <c:v>296.44801969000002</c:v>
                </c:pt>
                <c:pt idx="4988">
                  <c:v>297.02009054000001</c:v>
                </c:pt>
                <c:pt idx="4989">
                  <c:v>296.50868534</c:v>
                </c:pt>
                <c:pt idx="4990">
                  <c:v>294.88491233000002</c:v>
                </c:pt>
                <c:pt idx="4991">
                  <c:v>297.37676132000001</c:v>
                </c:pt>
                <c:pt idx="4992">
                  <c:v>297.11460559</c:v>
                </c:pt>
                <c:pt idx="4993">
                  <c:v>295.03960405999999</c:v>
                </c:pt>
                <c:pt idx="4994">
                  <c:v>295.99971489000001</c:v>
                </c:pt>
                <c:pt idx="4995">
                  <c:v>295.50409926999998</c:v>
                </c:pt>
                <c:pt idx="4996">
                  <c:v>297.17486126</c:v>
                </c:pt>
                <c:pt idx="4997">
                  <c:v>295.69006259000003</c:v>
                </c:pt>
                <c:pt idx="4998">
                  <c:v>296.30935565999999</c:v>
                </c:pt>
                <c:pt idx="4999">
                  <c:v>295.95268843999997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E_170306_Shell_02_04_loading!$I$1</c:f>
              <c:strCache>
                <c:ptCount val="1"/>
                <c:pt idx="0">
                  <c:v>SL02BT</c:v>
                </c:pt>
              </c:strCache>
            </c:strRef>
          </c:tx>
          <c:marker>
            <c:symbol val="none"/>
          </c:marker>
          <c:xVal>
            <c:numRef>
              <c:f>E_170306_Shell_02_04_loading!$B$2:$B$5001</c:f>
              <c:numCache>
                <c:formatCode>0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E_170306_Shell_02_04_loading!$I$2:$I$5001</c:f>
              <c:numCache>
                <c:formatCode>General</c:formatCode>
                <c:ptCount val="5000"/>
                <c:pt idx="0">
                  <c:v>18.362180550000001</c:v>
                </c:pt>
                <c:pt idx="1">
                  <c:v>17.773439320000001</c:v>
                </c:pt>
                <c:pt idx="2">
                  <c:v>18.715761050000001</c:v>
                </c:pt>
                <c:pt idx="3">
                  <c:v>18.873007470000001</c:v>
                </c:pt>
                <c:pt idx="4">
                  <c:v>16.535399040000001</c:v>
                </c:pt>
                <c:pt idx="5">
                  <c:v>18.544313089999999</c:v>
                </c:pt>
                <c:pt idx="6">
                  <c:v>17.32542041</c:v>
                </c:pt>
                <c:pt idx="7">
                  <c:v>16.236689009999999</c:v>
                </c:pt>
                <c:pt idx="8">
                  <c:v>18.26591002</c:v>
                </c:pt>
                <c:pt idx="9">
                  <c:v>18.032676070000001</c:v>
                </c:pt>
                <c:pt idx="10">
                  <c:v>18.232806790000001</c:v>
                </c:pt>
                <c:pt idx="11">
                  <c:v>17.693074670000001</c:v>
                </c:pt>
                <c:pt idx="12">
                  <c:v>18.310350790000001</c:v>
                </c:pt>
                <c:pt idx="13">
                  <c:v>17.751618539999999</c:v>
                </c:pt>
                <c:pt idx="14">
                  <c:v>18.375101780000001</c:v>
                </c:pt>
                <c:pt idx="15">
                  <c:v>19.42758542</c:v>
                </c:pt>
                <c:pt idx="16">
                  <c:v>18.713587459999999</c:v>
                </c:pt>
                <c:pt idx="17">
                  <c:v>17.47623596</c:v>
                </c:pt>
                <c:pt idx="18">
                  <c:v>17.321806580000001</c:v>
                </c:pt>
                <c:pt idx="19">
                  <c:v>18.48212161</c:v>
                </c:pt>
                <c:pt idx="20">
                  <c:v>19.454890389999999</c:v>
                </c:pt>
                <c:pt idx="21">
                  <c:v>17.39678554</c:v>
                </c:pt>
                <c:pt idx="22">
                  <c:v>18.296760890000002</c:v>
                </c:pt>
                <c:pt idx="23">
                  <c:v>18.824140710000002</c:v>
                </c:pt>
                <c:pt idx="24">
                  <c:v>16.82712231</c:v>
                </c:pt>
                <c:pt idx="25">
                  <c:v>17.074584900000001</c:v>
                </c:pt>
                <c:pt idx="26">
                  <c:v>18.619514729999999</c:v>
                </c:pt>
                <c:pt idx="27">
                  <c:v>17.89614671</c:v>
                </c:pt>
                <c:pt idx="28">
                  <c:v>16.962745399999999</c:v>
                </c:pt>
                <c:pt idx="29">
                  <c:v>18.220128240000001</c:v>
                </c:pt>
                <c:pt idx="30">
                  <c:v>17.2776082</c:v>
                </c:pt>
                <c:pt idx="31">
                  <c:v>17.75647777</c:v>
                </c:pt>
                <c:pt idx="32">
                  <c:v>17.863722620000001</c:v>
                </c:pt>
                <c:pt idx="33">
                  <c:v>16.98141751</c:v>
                </c:pt>
                <c:pt idx="34">
                  <c:v>17.88003608</c:v>
                </c:pt>
                <c:pt idx="35">
                  <c:v>17.602578919999999</c:v>
                </c:pt>
                <c:pt idx="36">
                  <c:v>17.584981150000001</c:v>
                </c:pt>
                <c:pt idx="37">
                  <c:v>17.29431744</c:v>
                </c:pt>
                <c:pt idx="38">
                  <c:v>18.39270526</c:v>
                </c:pt>
                <c:pt idx="39">
                  <c:v>17.941280419999998</c:v>
                </c:pt>
                <c:pt idx="40">
                  <c:v>18.376549170000001</c:v>
                </c:pt>
                <c:pt idx="41">
                  <c:v>16.629570059999999</c:v>
                </c:pt>
                <c:pt idx="42">
                  <c:v>19.01259516</c:v>
                </c:pt>
                <c:pt idx="43">
                  <c:v>18.56476997</c:v>
                </c:pt>
                <c:pt idx="44">
                  <c:v>18.36081879</c:v>
                </c:pt>
                <c:pt idx="45">
                  <c:v>18.794111310000002</c:v>
                </c:pt>
                <c:pt idx="46">
                  <c:v>18.378721779999999</c:v>
                </c:pt>
                <c:pt idx="47">
                  <c:v>18.052414250000002</c:v>
                </c:pt>
                <c:pt idx="48">
                  <c:v>16.47323093</c:v>
                </c:pt>
                <c:pt idx="49">
                  <c:v>17.882628230000002</c:v>
                </c:pt>
                <c:pt idx="50">
                  <c:v>16.441070839999998</c:v>
                </c:pt>
                <c:pt idx="51">
                  <c:v>17.41596779</c:v>
                </c:pt>
                <c:pt idx="52">
                  <c:v>17.433933790000001</c:v>
                </c:pt>
                <c:pt idx="53">
                  <c:v>19.165918770000001</c:v>
                </c:pt>
                <c:pt idx="54">
                  <c:v>16.983731850000002</c:v>
                </c:pt>
                <c:pt idx="55">
                  <c:v>18.00255366</c:v>
                </c:pt>
                <c:pt idx="56">
                  <c:v>17.478639250000001</c:v>
                </c:pt>
                <c:pt idx="57">
                  <c:v>18.082701369999999</c:v>
                </c:pt>
                <c:pt idx="58">
                  <c:v>18.46676721</c:v>
                </c:pt>
                <c:pt idx="59">
                  <c:v>17.773206330000001</c:v>
                </c:pt>
                <c:pt idx="60">
                  <c:v>17.74111898</c:v>
                </c:pt>
                <c:pt idx="61">
                  <c:v>19.198073440000002</c:v>
                </c:pt>
                <c:pt idx="62">
                  <c:v>18.792876400000001</c:v>
                </c:pt>
                <c:pt idx="63">
                  <c:v>18.018119819999999</c:v>
                </c:pt>
                <c:pt idx="64">
                  <c:v>18.7935321</c:v>
                </c:pt>
                <c:pt idx="65">
                  <c:v>16.89060104</c:v>
                </c:pt>
                <c:pt idx="66">
                  <c:v>18.14142223</c:v>
                </c:pt>
                <c:pt idx="67">
                  <c:v>17.75644599</c:v>
                </c:pt>
                <c:pt idx="68">
                  <c:v>17.44542642</c:v>
                </c:pt>
                <c:pt idx="69">
                  <c:v>18.2335654</c:v>
                </c:pt>
                <c:pt idx="70">
                  <c:v>16.707432669999999</c:v>
                </c:pt>
                <c:pt idx="71">
                  <c:v>16.892314200000001</c:v>
                </c:pt>
                <c:pt idx="72">
                  <c:v>17.5833224</c:v>
                </c:pt>
                <c:pt idx="73">
                  <c:v>17.711687149999999</c:v>
                </c:pt>
                <c:pt idx="74">
                  <c:v>17.94521069</c:v>
                </c:pt>
                <c:pt idx="75">
                  <c:v>17.711361849999999</c:v>
                </c:pt>
                <c:pt idx="76">
                  <c:v>17.988428890000002</c:v>
                </c:pt>
                <c:pt idx="77">
                  <c:v>16.795561530000001</c:v>
                </c:pt>
                <c:pt idx="78">
                  <c:v>17.49268502</c:v>
                </c:pt>
                <c:pt idx="79">
                  <c:v>17.24695552</c:v>
                </c:pt>
                <c:pt idx="80">
                  <c:v>18.155971350000002</c:v>
                </c:pt>
                <c:pt idx="81">
                  <c:v>16.519410430000001</c:v>
                </c:pt>
                <c:pt idx="82">
                  <c:v>17.494944199999999</c:v>
                </c:pt>
                <c:pt idx="83">
                  <c:v>18.700900300000001</c:v>
                </c:pt>
                <c:pt idx="84">
                  <c:v>17.415739890000001</c:v>
                </c:pt>
                <c:pt idx="85">
                  <c:v>18.067000010000001</c:v>
                </c:pt>
                <c:pt idx="86">
                  <c:v>17.32694558</c:v>
                </c:pt>
                <c:pt idx="87">
                  <c:v>17.84850556</c:v>
                </c:pt>
                <c:pt idx="88">
                  <c:v>17.277169610000001</c:v>
                </c:pt>
                <c:pt idx="89">
                  <c:v>17.635411950000002</c:v>
                </c:pt>
                <c:pt idx="90">
                  <c:v>17.537748789999998</c:v>
                </c:pt>
                <c:pt idx="91">
                  <c:v>17.92757933</c:v>
                </c:pt>
                <c:pt idx="92">
                  <c:v>17.274557779999999</c:v>
                </c:pt>
                <c:pt idx="93">
                  <c:v>18.39169235</c:v>
                </c:pt>
                <c:pt idx="94">
                  <c:v>18.050246250000001</c:v>
                </c:pt>
                <c:pt idx="95">
                  <c:v>16.721729979999999</c:v>
                </c:pt>
                <c:pt idx="96">
                  <c:v>16.83384925</c:v>
                </c:pt>
                <c:pt idx="97">
                  <c:v>17.726658409999999</c:v>
                </c:pt>
                <c:pt idx="98">
                  <c:v>17.434728969999998</c:v>
                </c:pt>
                <c:pt idx="99">
                  <c:v>16.519121120000001</c:v>
                </c:pt>
                <c:pt idx="100">
                  <c:v>17.911559579999999</c:v>
                </c:pt>
                <c:pt idx="101">
                  <c:v>17.879612560000002</c:v>
                </c:pt>
                <c:pt idx="102">
                  <c:v>18.330458050000001</c:v>
                </c:pt>
                <c:pt idx="103">
                  <c:v>17.896251620000001</c:v>
                </c:pt>
                <c:pt idx="104">
                  <c:v>18.532164890000001</c:v>
                </c:pt>
                <c:pt idx="105">
                  <c:v>17.912805200000001</c:v>
                </c:pt>
                <c:pt idx="106">
                  <c:v>17.557172139999999</c:v>
                </c:pt>
                <c:pt idx="107">
                  <c:v>16.522795840000001</c:v>
                </c:pt>
                <c:pt idx="108">
                  <c:v>18.39324762</c:v>
                </c:pt>
                <c:pt idx="109">
                  <c:v>18.31247767</c:v>
                </c:pt>
                <c:pt idx="110">
                  <c:v>17.46360361</c:v>
                </c:pt>
                <c:pt idx="111">
                  <c:v>17.186032260000001</c:v>
                </c:pt>
                <c:pt idx="112">
                  <c:v>17.89581858</c:v>
                </c:pt>
                <c:pt idx="113">
                  <c:v>16.53172275</c:v>
                </c:pt>
                <c:pt idx="114">
                  <c:v>19.148552120000002</c:v>
                </c:pt>
                <c:pt idx="115">
                  <c:v>17.46285387</c:v>
                </c:pt>
                <c:pt idx="116">
                  <c:v>17.448835620000001</c:v>
                </c:pt>
                <c:pt idx="117">
                  <c:v>17.047609600000001</c:v>
                </c:pt>
                <c:pt idx="118">
                  <c:v>17.136746840000001</c:v>
                </c:pt>
                <c:pt idx="119">
                  <c:v>16.67383418</c:v>
                </c:pt>
                <c:pt idx="120">
                  <c:v>18.173039509999999</c:v>
                </c:pt>
                <c:pt idx="121">
                  <c:v>18.666230880000001</c:v>
                </c:pt>
                <c:pt idx="122">
                  <c:v>18.047581099999999</c:v>
                </c:pt>
                <c:pt idx="123">
                  <c:v>16.84303551</c:v>
                </c:pt>
                <c:pt idx="124">
                  <c:v>17.722550640000001</c:v>
                </c:pt>
                <c:pt idx="125">
                  <c:v>18.186325159999999</c:v>
                </c:pt>
                <c:pt idx="126">
                  <c:v>17.92592806</c:v>
                </c:pt>
                <c:pt idx="127">
                  <c:v>17.136896100000001</c:v>
                </c:pt>
                <c:pt idx="128">
                  <c:v>16.71638424</c:v>
                </c:pt>
                <c:pt idx="129">
                  <c:v>17.288179830000001</c:v>
                </c:pt>
                <c:pt idx="130">
                  <c:v>17.890228839999999</c:v>
                </c:pt>
                <c:pt idx="131">
                  <c:v>15.600985619999999</c:v>
                </c:pt>
                <c:pt idx="132">
                  <c:v>17.96392462</c:v>
                </c:pt>
                <c:pt idx="133">
                  <c:v>18.026232149999998</c:v>
                </c:pt>
                <c:pt idx="134">
                  <c:v>17.35006147</c:v>
                </c:pt>
                <c:pt idx="135">
                  <c:v>16.94429547</c:v>
                </c:pt>
                <c:pt idx="136">
                  <c:v>16.620157979999998</c:v>
                </c:pt>
                <c:pt idx="137">
                  <c:v>16.481667389999998</c:v>
                </c:pt>
                <c:pt idx="138">
                  <c:v>17.2896006</c:v>
                </c:pt>
                <c:pt idx="139">
                  <c:v>14.968948170000001</c:v>
                </c:pt>
                <c:pt idx="140">
                  <c:v>18.062478580000001</c:v>
                </c:pt>
                <c:pt idx="141">
                  <c:v>16.856872429999999</c:v>
                </c:pt>
                <c:pt idx="142">
                  <c:v>17.585062990000001</c:v>
                </c:pt>
                <c:pt idx="143">
                  <c:v>16.950717260000001</c:v>
                </c:pt>
                <c:pt idx="144">
                  <c:v>16.827735409999999</c:v>
                </c:pt>
                <c:pt idx="145">
                  <c:v>16.94851761</c:v>
                </c:pt>
                <c:pt idx="146">
                  <c:v>16.625389550000001</c:v>
                </c:pt>
                <c:pt idx="147">
                  <c:v>16.33078261</c:v>
                </c:pt>
                <c:pt idx="148">
                  <c:v>16.934128449999999</c:v>
                </c:pt>
                <c:pt idx="149">
                  <c:v>17.603023579999999</c:v>
                </c:pt>
                <c:pt idx="150">
                  <c:v>17.476262429999998</c:v>
                </c:pt>
                <c:pt idx="151">
                  <c:v>18.496920750000001</c:v>
                </c:pt>
                <c:pt idx="152">
                  <c:v>17.73717413</c:v>
                </c:pt>
                <c:pt idx="153">
                  <c:v>17.631361070000001</c:v>
                </c:pt>
                <c:pt idx="154">
                  <c:v>17.259575779999999</c:v>
                </c:pt>
                <c:pt idx="155">
                  <c:v>14.33741382</c:v>
                </c:pt>
                <c:pt idx="156">
                  <c:v>14.8013309</c:v>
                </c:pt>
                <c:pt idx="157">
                  <c:v>14.183853239999999</c:v>
                </c:pt>
                <c:pt idx="158">
                  <c:v>13.438549849999999</c:v>
                </c:pt>
                <c:pt idx="159">
                  <c:v>14.05971424</c:v>
                </c:pt>
                <c:pt idx="160">
                  <c:v>14.05955829</c:v>
                </c:pt>
                <c:pt idx="161">
                  <c:v>14.846812030000001</c:v>
                </c:pt>
                <c:pt idx="162">
                  <c:v>14.05916878</c:v>
                </c:pt>
                <c:pt idx="163">
                  <c:v>14.63082054</c:v>
                </c:pt>
                <c:pt idx="164">
                  <c:v>14.321333129999999</c:v>
                </c:pt>
                <c:pt idx="165">
                  <c:v>15.96057502</c:v>
                </c:pt>
                <c:pt idx="166">
                  <c:v>12.72834812</c:v>
                </c:pt>
                <c:pt idx="167">
                  <c:v>15.046049610000001</c:v>
                </c:pt>
                <c:pt idx="168">
                  <c:v>14.70801805</c:v>
                </c:pt>
                <c:pt idx="169">
                  <c:v>13.59367612</c:v>
                </c:pt>
                <c:pt idx="170">
                  <c:v>12.67960929</c:v>
                </c:pt>
                <c:pt idx="171">
                  <c:v>14.38379456</c:v>
                </c:pt>
                <c:pt idx="172">
                  <c:v>14.165239189999999</c:v>
                </c:pt>
                <c:pt idx="173">
                  <c:v>15.233044120000001</c:v>
                </c:pt>
                <c:pt idx="174">
                  <c:v>13.03606929</c:v>
                </c:pt>
                <c:pt idx="175">
                  <c:v>13.19111208</c:v>
                </c:pt>
                <c:pt idx="176">
                  <c:v>14.3690607</c:v>
                </c:pt>
                <c:pt idx="177">
                  <c:v>13.8890209</c:v>
                </c:pt>
                <c:pt idx="178">
                  <c:v>13.749786050000001</c:v>
                </c:pt>
                <c:pt idx="179">
                  <c:v>13.27224408</c:v>
                </c:pt>
                <c:pt idx="180">
                  <c:v>13.751792050000001</c:v>
                </c:pt>
                <c:pt idx="181">
                  <c:v>13.238615810000001</c:v>
                </c:pt>
                <c:pt idx="182">
                  <c:v>12.60708316</c:v>
                </c:pt>
                <c:pt idx="183">
                  <c:v>13.114943009999999</c:v>
                </c:pt>
                <c:pt idx="184">
                  <c:v>12.821989840000001</c:v>
                </c:pt>
                <c:pt idx="185">
                  <c:v>12.68179759</c:v>
                </c:pt>
                <c:pt idx="186">
                  <c:v>13.685650750000001</c:v>
                </c:pt>
                <c:pt idx="187">
                  <c:v>13.76255252</c:v>
                </c:pt>
                <c:pt idx="188">
                  <c:v>12.17032332</c:v>
                </c:pt>
                <c:pt idx="189">
                  <c:v>12.030934999999999</c:v>
                </c:pt>
                <c:pt idx="190">
                  <c:v>10.794276999999999</c:v>
                </c:pt>
                <c:pt idx="191">
                  <c:v>11.073373</c:v>
                </c:pt>
                <c:pt idx="192">
                  <c:v>11.13517193</c:v>
                </c:pt>
                <c:pt idx="193">
                  <c:v>11.119771200000001</c:v>
                </c:pt>
                <c:pt idx="194">
                  <c:v>10.916505170000001</c:v>
                </c:pt>
                <c:pt idx="195">
                  <c:v>10.2692569</c:v>
                </c:pt>
                <c:pt idx="196">
                  <c:v>11.088957880000001</c:v>
                </c:pt>
                <c:pt idx="197">
                  <c:v>11.212767059999999</c:v>
                </c:pt>
                <c:pt idx="198">
                  <c:v>10.641582140000001</c:v>
                </c:pt>
                <c:pt idx="199">
                  <c:v>10.256246989999999</c:v>
                </c:pt>
                <c:pt idx="200">
                  <c:v>10.96507124</c:v>
                </c:pt>
                <c:pt idx="201">
                  <c:v>10.175356020000001</c:v>
                </c:pt>
                <c:pt idx="202">
                  <c:v>10.88401736</c:v>
                </c:pt>
                <c:pt idx="203">
                  <c:v>11.05782374</c:v>
                </c:pt>
                <c:pt idx="204">
                  <c:v>10.810725720000001</c:v>
                </c:pt>
                <c:pt idx="205">
                  <c:v>11.274739569999999</c:v>
                </c:pt>
                <c:pt idx="206">
                  <c:v>10.623008199999999</c:v>
                </c:pt>
                <c:pt idx="207">
                  <c:v>12.60511436</c:v>
                </c:pt>
                <c:pt idx="208">
                  <c:v>10.14406492</c:v>
                </c:pt>
                <c:pt idx="209">
                  <c:v>11.52011194</c:v>
                </c:pt>
                <c:pt idx="210">
                  <c:v>11.75521256</c:v>
                </c:pt>
                <c:pt idx="211">
                  <c:v>12.218146750000001</c:v>
                </c:pt>
                <c:pt idx="212">
                  <c:v>11.0288472</c:v>
                </c:pt>
                <c:pt idx="213">
                  <c:v>9.3711255199999997</c:v>
                </c:pt>
                <c:pt idx="214">
                  <c:v>11.5696786</c:v>
                </c:pt>
                <c:pt idx="215">
                  <c:v>10.731515529999999</c:v>
                </c:pt>
                <c:pt idx="216">
                  <c:v>10.502261649999999</c:v>
                </c:pt>
                <c:pt idx="217">
                  <c:v>10.77836344</c:v>
                </c:pt>
                <c:pt idx="218">
                  <c:v>12.04875131</c:v>
                </c:pt>
                <c:pt idx="219">
                  <c:v>10.68729605</c:v>
                </c:pt>
                <c:pt idx="220">
                  <c:v>12.17141093</c:v>
                </c:pt>
                <c:pt idx="221">
                  <c:v>11.583271460000001</c:v>
                </c:pt>
                <c:pt idx="222">
                  <c:v>11.119725559999999</c:v>
                </c:pt>
                <c:pt idx="223">
                  <c:v>9.6339264</c:v>
                </c:pt>
                <c:pt idx="224">
                  <c:v>11.829484920000001</c:v>
                </c:pt>
                <c:pt idx="225">
                  <c:v>12.279767570000001</c:v>
                </c:pt>
                <c:pt idx="226">
                  <c:v>11.320561209999999</c:v>
                </c:pt>
                <c:pt idx="227">
                  <c:v>10.794966949999999</c:v>
                </c:pt>
                <c:pt idx="228">
                  <c:v>12.05063028</c:v>
                </c:pt>
                <c:pt idx="229">
                  <c:v>11.43185197</c:v>
                </c:pt>
                <c:pt idx="230">
                  <c:v>11.304738759999999</c:v>
                </c:pt>
                <c:pt idx="231">
                  <c:v>11.351298099999999</c:v>
                </c:pt>
                <c:pt idx="232">
                  <c:v>10.777653450000001</c:v>
                </c:pt>
                <c:pt idx="233">
                  <c:v>11.288220669999999</c:v>
                </c:pt>
                <c:pt idx="234">
                  <c:v>13.5322269</c:v>
                </c:pt>
                <c:pt idx="235">
                  <c:v>11.641067659999999</c:v>
                </c:pt>
                <c:pt idx="236">
                  <c:v>11.85876388</c:v>
                </c:pt>
                <c:pt idx="237">
                  <c:v>11.42887305</c:v>
                </c:pt>
                <c:pt idx="238">
                  <c:v>10.51792285</c:v>
                </c:pt>
                <c:pt idx="239">
                  <c:v>10.32887384</c:v>
                </c:pt>
                <c:pt idx="240">
                  <c:v>12.232027609999999</c:v>
                </c:pt>
                <c:pt idx="241">
                  <c:v>11.77028443</c:v>
                </c:pt>
                <c:pt idx="242">
                  <c:v>11.84492287</c:v>
                </c:pt>
                <c:pt idx="243">
                  <c:v>10.76288111</c:v>
                </c:pt>
                <c:pt idx="244">
                  <c:v>11.107235409999999</c:v>
                </c:pt>
                <c:pt idx="245">
                  <c:v>11.552447259999999</c:v>
                </c:pt>
                <c:pt idx="246">
                  <c:v>11.226608300000001</c:v>
                </c:pt>
                <c:pt idx="247">
                  <c:v>11.477114220000001</c:v>
                </c:pt>
                <c:pt idx="248">
                  <c:v>11.319499950000001</c:v>
                </c:pt>
                <c:pt idx="249">
                  <c:v>11.16611677</c:v>
                </c:pt>
                <c:pt idx="250">
                  <c:v>11.39664698</c:v>
                </c:pt>
                <c:pt idx="251">
                  <c:v>11.861481550000001</c:v>
                </c:pt>
                <c:pt idx="252">
                  <c:v>11.364492289999999</c:v>
                </c:pt>
                <c:pt idx="253">
                  <c:v>11.290072479999999</c:v>
                </c:pt>
                <c:pt idx="254">
                  <c:v>11.259210830000001</c:v>
                </c:pt>
                <c:pt idx="255">
                  <c:v>12.04748513</c:v>
                </c:pt>
                <c:pt idx="256">
                  <c:v>10.60500925</c:v>
                </c:pt>
                <c:pt idx="257">
                  <c:v>11.23779833</c:v>
                </c:pt>
                <c:pt idx="258">
                  <c:v>10.667968419999999</c:v>
                </c:pt>
                <c:pt idx="259">
                  <c:v>10.942930479999999</c:v>
                </c:pt>
                <c:pt idx="260">
                  <c:v>9.4613946000000002</c:v>
                </c:pt>
                <c:pt idx="261">
                  <c:v>11.304774719999999</c:v>
                </c:pt>
                <c:pt idx="262">
                  <c:v>10.60535816</c:v>
                </c:pt>
                <c:pt idx="263">
                  <c:v>10.777035229999999</c:v>
                </c:pt>
                <c:pt idx="264">
                  <c:v>12.19912263</c:v>
                </c:pt>
                <c:pt idx="265">
                  <c:v>9.2142890499999996</c:v>
                </c:pt>
                <c:pt idx="266">
                  <c:v>11.923141429999999</c:v>
                </c:pt>
                <c:pt idx="267">
                  <c:v>9.9871469699999995</c:v>
                </c:pt>
                <c:pt idx="268">
                  <c:v>10.41904362</c:v>
                </c:pt>
                <c:pt idx="269">
                  <c:v>11.303549609999999</c:v>
                </c:pt>
                <c:pt idx="270">
                  <c:v>10.46621377</c:v>
                </c:pt>
                <c:pt idx="271">
                  <c:v>10.8243375</c:v>
                </c:pt>
                <c:pt idx="272">
                  <c:v>10.020424820000001</c:v>
                </c:pt>
                <c:pt idx="273">
                  <c:v>10.573864390000001</c:v>
                </c:pt>
                <c:pt idx="274">
                  <c:v>11.41029747</c:v>
                </c:pt>
                <c:pt idx="275">
                  <c:v>10.622110080000001</c:v>
                </c:pt>
                <c:pt idx="276">
                  <c:v>10.842332539999999</c:v>
                </c:pt>
                <c:pt idx="277">
                  <c:v>10.77640557</c:v>
                </c:pt>
                <c:pt idx="278">
                  <c:v>10.94832785</c:v>
                </c:pt>
                <c:pt idx="279">
                  <c:v>11.41271772</c:v>
                </c:pt>
                <c:pt idx="280">
                  <c:v>11.30495054</c:v>
                </c:pt>
                <c:pt idx="281">
                  <c:v>12.01345381</c:v>
                </c:pt>
                <c:pt idx="282">
                  <c:v>11.318763649999999</c:v>
                </c:pt>
                <c:pt idx="283">
                  <c:v>11.40984357</c:v>
                </c:pt>
                <c:pt idx="284">
                  <c:v>10.604227509999999</c:v>
                </c:pt>
                <c:pt idx="285">
                  <c:v>10.76326205</c:v>
                </c:pt>
                <c:pt idx="286">
                  <c:v>11.22756047</c:v>
                </c:pt>
                <c:pt idx="287">
                  <c:v>10.1767684</c:v>
                </c:pt>
                <c:pt idx="288">
                  <c:v>10.902446339999999</c:v>
                </c:pt>
                <c:pt idx="289">
                  <c:v>10.765070550000001</c:v>
                </c:pt>
                <c:pt idx="290">
                  <c:v>12.0330832</c:v>
                </c:pt>
                <c:pt idx="291">
                  <c:v>12.18614509</c:v>
                </c:pt>
                <c:pt idx="292">
                  <c:v>10.47063279</c:v>
                </c:pt>
                <c:pt idx="293">
                  <c:v>10.78223236</c:v>
                </c:pt>
                <c:pt idx="294">
                  <c:v>11.37130121</c:v>
                </c:pt>
                <c:pt idx="295">
                  <c:v>12.174872049999999</c:v>
                </c:pt>
                <c:pt idx="296">
                  <c:v>10.439012529999999</c:v>
                </c:pt>
                <c:pt idx="297">
                  <c:v>10.87327222</c:v>
                </c:pt>
                <c:pt idx="298">
                  <c:v>10.952248859999999</c:v>
                </c:pt>
                <c:pt idx="299">
                  <c:v>11.52190542</c:v>
                </c:pt>
                <c:pt idx="300">
                  <c:v>10.455841980000001</c:v>
                </c:pt>
                <c:pt idx="301">
                  <c:v>11.071560030000001</c:v>
                </c:pt>
                <c:pt idx="302">
                  <c:v>13.40723058</c:v>
                </c:pt>
                <c:pt idx="303">
                  <c:v>11.58333429</c:v>
                </c:pt>
                <c:pt idx="304">
                  <c:v>10.93238822</c:v>
                </c:pt>
                <c:pt idx="305">
                  <c:v>10.69908994</c:v>
                </c:pt>
                <c:pt idx="306">
                  <c:v>10.855204759999999</c:v>
                </c:pt>
                <c:pt idx="307">
                  <c:v>10.94570891</c:v>
                </c:pt>
                <c:pt idx="308">
                  <c:v>11.069376460000001</c:v>
                </c:pt>
                <c:pt idx="309">
                  <c:v>11.424873140000001</c:v>
                </c:pt>
                <c:pt idx="310">
                  <c:v>11.17736609</c:v>
                </c:pt>
                <c:pt idx="311">
                  <c:v>11.038666879999999</c:v>
                </c:pt>
                <c:pt idx="312">
                  <c:v>11.53263682</c:v>
                </c:pt>
                <c:pt idx="313">
                  <c:v>12.15352979</c:v>
                </c:pt>
                <c:pt idx="314">
                  <c:v>11.101343030000001</c:v>
                </c:pt>
                <c:pt idx="315">
                  <c:v>12.6645366</c:v>
                </c:pt>
                <c:pt idx="316">
                  <c:v>10.8083191</c:v>
                </c:pt>
                <c:pt idx="317">
                  <c:v>10.669665670000001</c:v>
                </c:pt>
                <c:pt idx="318">
                  <c:v>11.69142306</c:v>
                </c:pt>
                <c:pt idx="319">
                  <c:v>10.34695518</c:v>
                </c:pt>
                <c:pt idx="320">
                  <c:v>11.676066540000001</c:v>
                </c:pt>
                <c:pt idx="321">
                  <c:v>11.812375879999999</c:v>
                </c:pt>
                <c:pt idx="322">
                  <c:v>10.46947207</c:v>
                </c:pt>
                <c:pt idx="323">
                  <c:v>9.57043088</c:v>
                </c:pt>
                <c:pt idx="324">
                  <c:v>11.70906875</c:v>
                </c:pt>
                <c:pt idx="325">
                  <c:v>11.076678769999999</c:v>
                </c:pt>
                <c:pt idx="326">
                  <c:v>11.399477900000001</c:v>
                </c:pt>
                <c:pt idx="327">
                  <c:v>11.46038695</c:v>
                </c:pt>
                <c:pt idx="328">
                  <c:v>10.331794289999999</c:v>
                </c:pt>
                <c:pt idx="329">
                  <c:v>10.73247973</c:v>
                </c:pt>
                <c:pt idx="330">
                  <c:v>12.495026040000001</c:v>
                </c:pt>
                <c:pt idx="331">
                  <c:v>12.01670554</c:v>
                </c:pt>
                <c:pt idx="332">
                  <c:v>11.909408109999999</c:v>
                </c:pt>
                <c:pt idx="333">
                  <c:v>11.786836340000001</c:v>
                </c:pt>
                <c:pt idx="334">
                  <c:v>11.62876458</c:v>
                </c:pt>
                <c:pt idx="335">
                  <c:v>10.96135812</c:v>
                </c:pt>
                <c:pt idx="336">
                  <c:v>11.982307840000001</c:v>
                </c:pt>
                <c:pt idx="337">
                  <c:v>11.22533994</c:v>
                </c:pt>
                <c:pt idx="338">
                  <c:v>10.498764749999999</c:v>
                </c:pt>
                <c:pt idx="339">
                  <c:v>10.80753531</c:v>
                </c:pt>
                <c:pt idx="340">
                  <c:v>11.597829600000001</c:v>
                </c:pt>
                <c:pt idx="341">
                  <c:v>11.13045672</c:v>
                </c:pt>
                <c:pt idx="342">
                  <c:v>10.482323989999999</c:v>
                </c:pt>
                <c:pt idx="343">
                  <c:v>10.896780830000001</c:v>
                </c:pt>
                <c:pt idx="344">
                  <c:v>11.39336511</c:v>
                </c:pt>
                <c:pt idx="345">
                  <c:v>11.39534516</c:v>
                </c:pt>
                <c:pt idx="346">
                  <c:v>10.605172899999999</c:v>
                </c:pt>
                <c:pt idx="347">
                  <c:v>10.38903932</c:v>
                </c:pt>
                <c:pt idx="348">
                  <c:v>11.42828884</c:v>
                </c:pt>
                <c:pt idx="349">
                  <c:v>10.760371230000001</c:v>
                </c:pt>
                <c:pt idx="350">
                  <c:v>11.61287666</c:v>
                </c:pt>
                <c:pt idx="351">
                  <c:v>11.39460216</c:v>
                </c:pt>
                <c:pt idx="352">
                  <c:v>10.17313815</c:v>
                </c:pt>
                <c:pt idx="353">
                  <c:v>10.607147429999999</c:v>
                </c:pt>
                <c:pt idx="354">
                  <c:v>11.194140089999999</c:v>
                </c:pt>
                <c:pt idx="355">
                  <c:v>11.78419345</c:v>
                </c:pt>
                <c:pt idx="356">
                  <c:v>9.8340400999999993</c:v>
                </c:pt>
                <c:pt idx="357">
                  <c:v>10.63784433</c:v>
                </c:pt>
                <c:pt idx="358">
                  <c:v>10.621958579999999</c:v>
                </c:pt>
                <c:pt idx="359">
                  <c:v>10.65183163</c:v>
                </c:pt>
                <c:pt idx="360">
                  <c:v>12.00178813</c:v>
                </c:pt>
                <c:pt idx="361">
                  <c:v>11.813526830000001</c:v>
                </c:pt>
                <c:pt idx="362">
                  <c:v>10.826277230000001</c:v>
                </c:pt>
                <c:pt idx="363">
                  <c:v>12.06390811</c:v>
                </c:pt>
                <c:pt idx="364">
                  <c:v>10.80652121</c:v>
                </c:pt>
                <c:pt idx="365">
                  <c:v>10.622697730000001</c:v>
                </c:pt>
                <c:pt idx="366">
                  <c:v>11.08475468</c:v>
                </c:pt>
                <c:pt idx="367">
                  <c:v>11.023200210000001</c:v>
                </c:pt>
                <c:pt idx="368">
                  <c:v>10.55956849</c:v>
                </c:pt>
                <c:pt idx="369">
                  <c:v>10.652369719999999</c:v>
                </c:pt>
                <c:pt idx="370">
                  <c:v>10.759270000000001</c:v>
                </c:pt>
                <c:pt idx="371">
                  <c:v>10.343242869999999</c:v>
                </c:pt>
                <c:pt idx="372">
                  <c:v>10.962057939999999</c:v>
                </c:pt>
                <c:pt idx="373">
                  <c:v>9.7832956200000005</c:v>
                </c:pt>
                <c:pt idx="374">
                  <c:v>12.068103689999999</c:v>
                </c:pt>
                <c:pt idx="375">
                  <c:v>12.319751869999999</c:v>
                </c:pt>
                <c:pt idx="376">
                  <c:v>9.9228663499999996</c:v>
                </c:pt>
                <c:pt idx="377">
                  <c:v>11.5959427</c:v>
                </c:pt>
                <c:pt idx="378">
                  <c:v>11.302179260000001</c:v>
                </c:pt>
                <c:pt idx="379">
                  <c:v>10.82237196</c:v>
                </c:pt>
                <c:pt idx="380">
                  <c:v>11.765210550000001</c:v>
                </c:pt>
                <c:pt idx="381">
                  <c:v>10.69801386</c:v>
                </c:pt>
                <c:pt idx="382">
                  <c:v>9.7242295399999996</c:v>
                </c:pt>
                <c:pt idx="383">
                  <c:v>11.083720120000001</c:v>
                </c:pt>
                <c:pt idx="384">
                  <c:v>11.22248286</c:v>
                </c:pt>
                <c:pt idx="385">
                  <c:v>9.7543115300000007</c:v>
                </c:pt>
                <c:pt idx="386">
                  <c:v>10.35958243</c:v>
                </c:pt>
                <c:pt idx="387">
                  <c:v>10.63585243</c:v>
                </c:pt>
                <c:pt idx="388">
                  <c:v>10.416266269999999</c:v>
                </c:pt>
                <c:pt idx="389">
                  <c:v>10.55956625</c:v>
                </c:pt>
                <c:pt idx="390">
                  <c:v>10.32478206</c:v>
                </c:pt>
                <c:pt idx="391">
                  <c:v>10.62128699</c:v>
                </c:pt>
                <c:pt idx="392">
                  <c:v>10.29351232</c:v>
                </c:pt>
                <c:pt idx="393">
                  <c:v>10.83672524</c:v>
                </c:pt>
                <c:pt idx="394">
                  <c:v>12.02818956</c:v>
                </c:pt>
                <c:pt idx="395">
                  <c:v>10.807117180000001</c:v>
                </c:pt>
                <c:pt idx="396">
                  <c:v>11.75039967</c:v>
                </c:pt>
                <c:pt idx="397">
                  <c:v>10.497268589999999</c:v>
                </c:pt>
                <c:pt idx="398">
                  <c:v>12.367821149999999</c:v>
                </c:pt>
                <c:pt idx="399">
                  <c:v>10.203782759999999</c:v>
                </c:pt>
                <c:pt idx="400">
                  <c:v>12.428455169999999</c:v>
                </c:pt>
                <c:pt idx="401">
                  <c:v>10.35886245</c:v>
                </c:pt>
                <c:pt idx="402">
                  <c:v>11.457681210000001</c:v>
                </c:pt>
                <c:pt idx="403">
                  <c:v>10.758475349999999</c:v>
                </c:pt>
                <c:pt idx="404">
                  <c:v>11.720822869999999</c:v>
                </c:pt>
                <c:pt idx="405">
                  <c:v>10.947534210000001</c:v>
                </c:pt>
                <c:pt idx="406">
                  <c:v>10.944925019999999</c:v>
                </c:pt>
                <c:pt idx="407">
                  <c:v>12.21389493</c:v>
                </c:pt>
                <c:pt idx="408">
                  <c:v>11.50260615</c:v>
                </c:pt>
                <c:pt idx="409">
                  <c:v>11.56489884</c:v>
                </c:pt>
                <c:pt idx="410">
                  <c:v>11.099839360000001</c:v>
                </c:pt>
                <c:pt idx="411">
                  <c:v>10.79018598</c:v>
                </c:pt>
                <c:pt idx="412">
                  <c:v>11.70258857</c:v>
                </c:pt>
                <c:pt idx="413">
                  <c:v>11.240486519999999</c:v>
                </c:pt>
                <c:pt idx="414">
                  <c:v>10.761196740000001</c:v>
                </c:pt>
                <c:pt idx="415">
                  <c:v>11.982972480000001</c:v>
                </c:pt>
                <c:pt idx="416">
                  <c:v>11.70467247</c:v>
                </c:pt>
                <c:pt idx="417">
                  <c:v>12.134183159999999</c:v>
                </c:pt>
                <c:pt idx="418">
                  <c:v>11.905365700000001</c:v>
                </c:pt>
                <c:pt idx="419">
                  <c:v>11.09832376</c:v>
                </c:pt>
                <c:pt idx="420">
                  <c:v>10.960621700000001</c:v>
                </c:pt>
                <c:pt idx="421">
                  <c:v>11.99628927</c:v>
                </c:pt>
                <c:pt idx="422">
                  <c:v>10.030985660000001</c:v>
                </c:pt>
                <c:pt idx="423">
                  <c:v>10.40267528</c:v>
                </c:pt>
                <c:pt idx="424">
                  <c:v>10.33968318</c:v>
                </c:pt>
                <c:pt idx="425">
                  <c:v>9.07006406</c:v>
                </c:pt>
                <c:pt idx="426">
                  <c:v>10.52743222</c:v>
                </c:pt>
                <c:pt idx="427">
                  <c:v>11.577032669999999</c:v>
                </c:pt>
                <c:pt idx="428">
                  <c:v>11.408992769999999</c:v>
                </c:pt>
                <c:pt idx="429">
                  <c:v>11.407514900000001</c:v>
                </c:pt>
                <c:pt idx="430">
                  <c:v>10.774755369999999</c:v>
                </c:pt>
                <c:pt idx="431">
                  <c:v>10.06488345</c:v>
                </c:pt>
                <c:pt idx="432">
                  <c:v>10.945636199999999</c:v>
                </c:pt>
                <c:pt idx="433">
                  <c:v>10.603019890000001</c:v>
                </c:pt>
                <c:pt idx="434">
                  <c:v>9.8625018600000001</c:v>
                </c:pt>
                <c:pt idx="435">
                  <c:v>11.841819839999999</c:v>
                </c:pt>
                <c:pt idx="436">
                  <c:v>11.70429367</c:v>
                </c:pt>
                <c:pt idx="437">
                  <c:v>10.63350591</c:v>
                </c:pt>
                <c:pt idx="438">
                  <c:v>12.153929059999999</c:v>
                </c:pt>
                <c:pt idx="439">
                  <c:v>11.548486929999999</c:v>
                </c:pt>
                <c:pt idx="440">
                  <c:v>11.28778269</c:v>
                </c:pt>
                <c:pt idx="441">
                  <c:v>11.701120749999999</c:v>
                </c:pt>
                <c:pt idx="442">
                  <c:v>9.9123220399999994</c:v>
                </c:pt>
                <c:pt idx="443">
                  <c:v>10.18698208</c:v>
                </c:pt>
                <c:pt idx="444">
                  <c:v>10.31095273</c:v>
                </c:pt>
                <c:pt idx="445">
                  <c:v>10.542625510000001</c:v>
                </c:pt>
                <c:pt idx="446">
                  <c:v>12.027428499999999</c:v>
                </c:pt>
                <c:pt idx="447">
                  <c:v>10.0172814</c:v>
                </c:pt>
                <c:pt idx="448">
                  <c:v>10.97749451</c:v>
                </c:pt>
                <c:pt idx="449">
                  <c:v>12.166209179999999</c:v>
                </c:pt>
                <c:pt idx="450">
                  <c:v>10.77268348</c:v>
                </c:pt>
                <c:pt idx="451">
                  <c:v>12.66373405</c:v>
                </c:pt>
                <c:pt idx="452">
                  <c:v>10.325572940000001</c:v>
                </c:pt>
                <c:pt idx="453">
                  <c:v>11.23943444</c:v>
                </c:pt>
                <c:pt idx="454">
                  <c:v>10.97669099</c:v>
                </c:pt>
                <c:pt idx="455">
                  <c:v>12.22884206</c:v>
                </c:pt>
                <c:pt idx="456">
                  <c:v>12.028545980000001</c:v>
                </c:pt>
                <c:pt idx="457">
                  <c:v>10.915066700000001</c:v>
                </c:pt>
                <c:pt idx="458">
                  <c:v>11.425980770000001</c:v>
                </c:pt>
                <c:pt idx="459">
                  <c:v>10.437777949999999</c:v>
                </c:pt>
                <c:pt idx="460">
                  <c:v>11.704359309999999</c:v>
                </c:pt>
                <c:pt idx="461">
                  <c:v>10.69864387</c:v>
                </c:pt>
                <c:pt idx="462">
                  <c:v>10.80546236</c:v>
                </c:pt>
                <c:pt idx="463">
                  <c:v>10.682765720000001</c:v>
                </c:pt>
                <c:pt idx="464">
                  <c:v>11.37927193</c:v>
                </c:pt>
                <c:pt idx="465">
                  <c:v>11.55010186</c:v>
                </c:pt>
                <c:pt idx="466">
                  <c:v>12.32117255</c:v>
                </c:pt>
                <c:pt idx="467">
                  <c:v>10.789713949999999</c:v>
                </c:pt>
                <c:pt idx="468">
                  <c:v>9.9710028099999999</c:v>
                </c:pt>
                <c:pt idx="469">
                  <c:v>10.91648077</c:v>
                </c:pt>
                <c:pt idx="470">
                  <c:v>11.55126366</c:v>
                </c:pt>
                <c:pt idx="471">
                  <c:v>11.41188088</c:v>
                </c:pt>
                <c:pt idx="472">
                  <c:v>12.306480179999999</c:v>
                </c:pt>
                <c:pt idx="473">
                  <c:v>10.4837205</c:v>
                </c:pt>
                <c:pt idx="474">
                  <c:v>12.04550804</c:v>
                </c:pt>
                <c:pt idx="475">
                  <c:v>10.00338739</c:v>
                </c:pt>
                <c:pt idx="476">
                  <c:v>10.77590225</c:v>
                </c:pt>
                <c:pt idx="477">
                  <c:v>11.39676669</c:v>
                </c:pt>
                <c:pt idx="478">
                  <c:v>11.07165326</c:v>
                </c:pt>
                <c:pt idx="479">
                  <c:v>10.94855147</c:v>
                </c:pt>
                <c:pt idx="480">
                  <c:v>11.05688483</c:v>
                </c:pt>
                <c:pt idx="481">
                  <c:v>9.4018393299999996</c:v>
                </c:pt>
                <c:pt idx="482">
                  <c:v>10.91875407</c:v>
                </c:pt>
                <c:pt idx="483">
                  <c:v>10.187540179999999</c:v>
                </c:pt>
                <c:pt idx="484">
                  <c:v>10.34773807</c:v>
                </c:pt>
                <c:pt idx="485">
                  <c:v>9.4498215600000002</c:v>
                </c:pt>
                <c:pt idx="486">
                  <c:v>11.073365280000001</c:v>
                </c:pt>
                <c:pt idx="487">
                  <c:v>10.9802698</c:v>
                </c:pt>
                <c:pt idx="488">
                  <c:v>10.68659626</c:v>
                </c:pt>
                <c:pt idx="489">
                  <c:v>9.7412618299999991</c:v>
                </c:pt>
                <c:pt idx="490">
                  <c:v>12.02929501</c:v>
                </c:pt>
                <c:pt idx="491">
                  <c:v>10.19028102</c:v>
                </c:pt>
                <c:pt idx="492">
                  <c:v>9.2269851700000007</c:v>
                </c:pt>
                <c:pt idx="493">
                  <c:v>11.56519263</c:v>
                </c:pt>
                <c:pt idx="494">
                  <c:v>10.962619549999999</c:v>
                </c:pt>
                <c:pt idx="495">
                  <c:v>11.24256477</c:v>
                </c:pt>
                <c:pt idx="496">
                  <c:v>10.31393836</c:v>
                </c:pt>
                <c:pt idx="497">
                  <c:v>10.68410533</c:v>
                </c:pt>
                <c:pt idx="498">
                  <c:v>10.791585189999999</c:v>
                </c:pt>
                <c:pt idx="499">
                  <c:v>12.32280853</c:v>
                </c:pt>
                <c:pt idx="500">
                  <c:v>12.00541437</c:v>
                </c:pt>
                <c:pt idx="501">
                  <c:v>11.89667455</c:v>
                </c:pt>
                <c:pt idx="502">
                  <c:v>10.44026599</c:v>
                </c:pt>
                <c:pt idx="503">
                  <c:v>10.91850809</c:v>
                </c:pt>
                <c:pt idx="504">
                  <c:v>11.583637899999999</c:v>
                </c:pt>
                <c:pt idx="505">
                  <c:v>10.918455549999999</c:v>
                </c:pt>
                <c:pt idx="506">
                  <c:v>10.8275331</c:v>
                </c:pt>
                <c:pt idx="507">
                  <c:v>11.646804210000001</c:v>
                </c:pt>
                <c:pt idx="508">
                  <c:v>11.633580630000001</c:v>
                </c:pt>
                <c:pt idx="509">
                  <c:v>10.904583479999999</c:v>
                </c:pt>
                <c:pt idx="510">
                  <c:v>10.949358569999999</c:v>
                </c:pt>
                <c:pt idx="511">
                  <c:v>12.18957968</c:v>
                </c:pt>
                <c:pt idx="512">
                  <c:v>9.5555663699999993</c:v>
                </c:pt>
                <c:pt idx="513">
                  <c:v>10.91643646</c:v>
                </c:pt>
                <c:pt idx="514">
                  <c:v>10.16048997</c:v>
                </c:pt>
                <c:pt idx="515">
                  <c:v>10.90191984</c:v>
                </c:pt>
                <c:pt idx="516">
                  <c:v>9.8646899500000007</c:v>
                </c:pt>
                <c:pt idx="517">
                  <c:v>12.99347176</c:v>
                </c:pt>
                <c:pt idx="518">
                  <c:v>11.595458600000001</c:v>
                </c:pt>
                <c:pt idx="519">
                  <c:v>10.88725728</c:v>
                </c:pt>
                <c:pt idx="520">
                  <c:v>11.53683835</c:v>
                </c:pt>
                <c:pt idx="521">
                  <c:v>10.66961051</c:v>
                </c:pt>
                <c:pt idx="522">
                  <c:v>11.90604046</c:v>
                </c:pt>
                <c:pt idx="523">
                  <c:v>10.606869789999999</c:v>
                </c:pt>
                <c:pt idx="524">
                  <c:v>10.393490010000001</c:v>
                </c:pt>
                <c:pt idx="525">
                  <c:v>12.78961651</c:v>
                </c:pt>
                <c:pt idx="526">
                  <c:v>10.933615769999999</c:v>
                </c:pt>
                <c:pt idx="527">
                  <c:v>11.25838924</c:v>
                </c:pt>
                <c:pt idx="528">
                  <c:v>10.887965169999999</c:v>
                </c:pt>
                <c:pt idx="529">
                  <c:v>11.32216524</c:v>
                </c:pt>
                <c:pt idx="530">
                  <c:v>11.6768453</c:v>
                </c:pt>
                <c:pt idx="531">
                  <c:v>10.856036380000001</c:v>
                </c:pt>
                <c:pt idx="532">
                  <c:v>10.842450230000001</c:v>
                </c:pt>
                <c:pt idx="533">
                  <c:v>11.23012351</c:v>
                </c:pt>
                <c:pt idx="534">
                  <c:v>10.687805490000001</c:v>
                </c:pt>
                <c:pt idx="535">
                  <c:v>11.71040496</c:v>
                </c:pt>
                <c:pt idx="536">
                  <c:v>11.690968890000001</c:v>
                </c:pt>
                <c:pt idx="537">
                  <c:v>11.877425089999999</c:v>
                </c:pt>
                <c:pt idx="538">
                  <c:v>12.388092049999999</c:v>
                </c:pt>
                <c:pt idx="539">
                  <c:v>12.355059239999999</c:v>
                </c:pt>
                <c:pt idx="540">
                  <c:v>11.844683590000001</c:v>
                </c:pt>
                <c:pt idx="541">
                  <c:v>12.618342950000001</c:v>
                </c:pt>
                <c:pt idx="542">
                  <c:v>14.909150950000001</c:v>
                </c:pt>
                <c:pt idx="543">
                  <c:v>15.98956031</c:v>
                </c:pt>
                <c:pt idx="544">
                  <c:v>18.608281170000001</c:v>
                </c:pt>
                <c:pt idx="545">
                  <c:v>18.202258199999999</c:v>
                </c:pt>
                <c:pt idx="546">
                  <c:v>18.994363029999999</c:v>
                </c:pt>
                <c:pt idx="547">
                  <c:v>19.33622179</c:v>
                </c:pt>
                <c:pt idx="548">
                  <c:v>19.301034789999999</c:v>
                </c:pt>
                <c:pt idx="549">
                  <c:v>20.511843800000001</c:v>
                </c:pt>
                <c:pt idx="550">
                  <c:v>20.694956520000002</c:v>
                </c:pt>
                <c:pt idx="551">
                  <c:v>19.34939001</c:v>
                </c:pt>
                <c:pt idx="552">
                  <c:v>18.699259959999999</c:v>
                </c:pt>
                <c:pt idx="553">
                  <c:v>18.949425430000002</c:v>
                </c:pt>
                <c:pt idx="554">
                  <c:v>20.061642620000001</c:v>
                </c:pt>
                <c:pt idx="555">
                  <c:v>18.8075981</c:v>
                </c:pt>
                <c:pt idx="556">
                  <c:v>19.319160780000001</c:v>
                </c:pt>
                <c:pt idx="557">
                  <c:v>20.077356630000001</c:v>
                </c:pt>
                <c:pt idx="558">
                  <c:v>20.237255009999998</c:v>
                </c:pt>
                <c:pt idx="559">
                  <c:v>19.5693603</c:v>
                </c:pt>
                <c:pt idx="560">
                  <c:v>20.730490540000002</c:v>
                </c:pt>
                <c:pt idx="561">
                  <c:v>20.26496474</c:v>
                </c:pt>
                <c:pt idx="562">
                  <c:v>18.996735619999999</c:v>
                </c:pt>
                <c:pt idx="563">
                  <c:v>19.57220418</c:v>
                </c:pt>
                <c:pt idx="564">
                  <c:v>20.561265939999998</c:v>
                </c:pt>
                <c:pt idx="565">
                  <c:v>20.389986579999999</c:v>
                </c:pt>
                <c:pt idx="566">
                  <c:v>20.00299983</c:v>
                </c:pt>
                <c:pt idx="567">
                  <c:v>20.390387919999998</c:v>
                </c:pt>
                <c:pt idx="568">
                  <c:v>20.54482264</c:v>
                </c:pt>
                <c:pt idx="569">
                  <c:v>20.26928496</c:v>
                </c:pt>
                <c:pt idx="570">
                  <c:v>20.359287380000001</c:v>
                </c:pt>
                <c:pt idx="571">
                  <c:v>22.059816479999999</c:v>
                </c:pt>
                <c:pt idx="572">
                  <c:v>23.192563979999999</c:v>
                </c:pt>
                <c:pt idx="573">
                  <c:v>23.532356719999999</c:v>
                </c:pt>
                <c:pt idx="574">
                  <c:v>25.324359009999998</c:v>
                </c:pt>
                <c:pt idx="575">
                  <c:v>27.119077470000001</c:v>
                </c:pt>
                <c:pt idx="576">
                  <c:v>28.681493140000001</c:v>
                </c:pt>
                <c:pt idx="577">
                  <c:v>29.98390904</c:v>
                </c:pt>
                <c:pt idx="578">
                  <c:v>32.905678639999998</c:v>
                </c:pt>
                <c:pt idx="579">
                  <c:v>33.016549779999998</c:v>
                </c:pt>
                <c:pt idx="580">
                  <c:v>36.233331110000002</c:v>
                </c:pt>
                <c:pt idx="581">
                  <c:v>37.842881239999997</c:v>
                </c:pt>
                <c:pt idx="582">
                  <c:v>40.303937560000001</c:v>
                </c:pt>
                <c:pt idx="583">
                  <c:v>43.274564720000001</c:v>
                </c:pt>
                <c:pt idx="584">
                  <c:v>47.467632569999999</c:v>
                </c:pt>
                <c:pt idx="585">
                  <c:v>48.719678309999999</c:v>
                </c:pt>
                <c:pt idx="586">
                  <c:v>53.63844692</c:v>
                </c:pt>
                <c:pt idx="587">
                  <c:v>55.126214009999998</c:v>
                </c:pt>
                <c:pt idx="588">
                  <c:v>60.742387119999997</c:v>
                </c:pt>
                <c:pt idx="589">
                  <c:v>66.601932919999996</c:v>
                </c:pt>
                <c:pt idx="590">
                  <c:v>70.93865735</c:v>
                </c:pt>
                <c:pt idx="591">
                  <c:v>76.671569649999995</c:v>
                </c:pt>
                <c:pt idx="592">
                  <c:v>81.753294569999994</c:v>
                </c:pt>
                <c:pt idx="593">
                  <c:v>88.433313179999999</c:v>
                </c:pt>
                <c:pt idx="594">
                  <c:v>94.000084349999995</c:v>
                </c:pt>
                <c:pt idx="595">
                  <c:v>98.256132600000001</c:v>
                </c:pt>
                <c:pt idx="596">
                  <c:v>102.21559637</c:v>
                </c:pt>
                <c:pt idx="597">
                  <c:v>107.07305976000001</c:v>
                </c:pt>
                <c:pt idx="598">
                  <c:v>104.60100548</c:v>
                </c:pt>
                <c:pt idx="599">
                  <c:v>104.1193391</c:v>
                </c:pt>
                <c:pt idx="600">
                  <c:v>104.39691289</c:v>
                </c:pt>
                <c:pt idx="601">
                  <c:v>105.04823408999999</c:v>
                </c:pt>
                <c:pt idx="602">
                  <c:v>103.24014188</c:v>
                </c:pt>
                <c:pt idx="603">
                  <c:v>103.22798955</c:v>
                </c:pt>
                <c:pt idx="604">
                  <c:v>104.28978125</c:v>
                </c:pt>
                <c:pt idx="605">
                  <c:v>102.46479026999999</c:v>
                </c:pt>
                <c:pt idx="606">
                  <c:v>103.06487518</c:v>
                </c:pt>
                <c:pt idx="607">
                  <c:v>103.03599346</c:v>
                </c:pt>
                <c:pt idx="608">
                  <c:v>103.23756358</c:v>
                </c:pt>
                <c:pt idx="609">
                  <c:v>104.64549778</c:v>
                </c:pt>
                <c:pt idx="610">
                  <c:v>104.30599314</c:v>
                </c:pt>
                <c:pt idx="611">
                  <c:v>102.78808796</c:v>
                </c:pt>
                <c:pt idx="612">
                  <c:v>104.28639401</c:v>
                </c:pt>
                <c:pt idx="613">
                  <c:v>102.89698579</c:v>
                </c:pt>
                <c:pt idx="614">
                  <c:v>104.61117584</c:v>
                </c:pt>
                <c:pt idx="615">
                  <c:v>102.63443768</c:v>
                </c:pt>
                <c:pt idx="616">
                  <c:v>104.13824464</c:v>
                </c:pt>
                <c:pt idx="617">
                  <c:v>104.89840700000001</c:v>
                </c:pt>
                <c:pt idx="618">
                  <c:v>103.38827685</c:v>
                </c:pt>
                <c:pt idx="619">
                  <c:v>102.87957421</c:v>
                </c:pt>
                <c:pt idx="620">
                  <c:v>103.53134670999999</c:v>
                </c:pt>
                <c:pt idx="621">
                  <c:v>102.04754047</c:v>
                </c:pt>
                <c:pt idx="622">
                  <c:v>102.4025974</c:v>
                </c:pt>
                <c:pt idx="623">
                  <c:v>101.30474252</c:v>
                </c:pt>
                <c:pt idx="624">
                  <c:v>100.84338614000001</c:v>
                </c:pt>
                <c:pt idx="625">
                  <c:v>102.49399708999999</c:v>
                </c:pt>
                <c:pt idx="626">
                  <c:v>104.01512185</c:v>
                </c:pt>
                <c:pt idx="627">
                  <c:v>103.92114422</c:v>
                </c:pt>
                <c:pt idx="628">
                  <c:v>102.29422162</c:v>
                </c:pt>
                <c:pt idx="629">
                  <c:v>103.97725859000001</c:v>
                </c:pt>
                <c:pt idx="630">
                  <c:v>102.57523902</c:v>
                </c:pt>
                <c:pt idx="631">
                  <c:v>103.30541458</c:v>
                </c:pt>
                <c:pt idx="632">
                  <c:v>102.10878679</c:v>
                </c:pt>
                <c:pt idx="633">
                  <c:v>100.85821497000001</c:v>
                </c:pt>
                <c:pt idx="634">
                  <c:v>102.96056019</c:v>
                </c:pt>
                <c:pt idx="635">
                  <c:v>102.43081608999999</c:v>
                </c:pt>
                <c:pt idx="636">
                  <c:v>103.56740227</c:v>
                </c:pt>
                <c:pt idx="637">
                  <c:v>103.49227713000001</c:v>
                </c:pt>
                <c:pt idx="638">
                  <c:v>101.99124337000001</c:v>
                </c:pt>
                <c:pt idx="639">
                  <c:v>101.38168459000001</c:v>
                </c:pt>
                <c:pt idx="640">
                  <c:v>103.05137458999999</c:v>
                </c:pt>
                <c:pt idx="641">
                  <c:v>101.95337567</c:v>
                </c:pt>
                <c:pt idx="642">
                  <c:v>102.44914217</c:v>
                </c:pt>
                <c:pt idx="643">
                  <c:v>102.27949258</c:v>
                </c:pt>
                <c:pt idx="644">
                  <c:v>100.71625648</c:v>
                </c:pt>
                <c:pt idx="645">
                  <c:v>102.14253933000001</c:v>
                </c:pt>
                <c:pt idx="646">
                  <c:v>102.16767969999999</c:v>
                </c:pt>
                <c:pt idx="647">
                  <c:v>101.68962909</c:v>
                </c:pt>
                <c:pt idx="648">
                  <c:v>101.86195356</c:v>
                </c:pt>
                <c:pt idx="649">
                  <c:v>102.09270637</c:v>
                </c:pt>
                <c:pt idx="650">
                  <c:v>102.8196847</c:v>
                </c:pt>
                <c:pt idx="651">
                  <c:v>101.53898762</c:v>
                </c:pt>
                <c:pt idx="652">
                  <c:v>102.58555681</c:v>
                </c:pt>
                <c:pt idx="653">
                  <c:v>102.88096252</c:v>
                </c:pt>
                <c:pt idx="654">
                  <c:v>101.24602342</c:v>
                </c:pt>
                <c:pt idx="655">
                  <c:v>101.58507692000001</c:v>
                </c:pt>
                <c:pt idx="656">
                  <c:v>102.12435130999999</c:v>
                </c:pt>
                <c:pt idx="657">
                  <c:v>101.19938574</c:v>
                </c:pt>
                <c:pt idx="658">
                  <c:v>103.84530816</c:v>
                </c:pt>
                <c:pt idx="659">
                  <c:v>101.47542448999999</c:v>
                </c:pt>
                <c:pt idx="660">
                  <c:v>101.09097718</c:v>
                </c:pt>
                <c:pt idx="661">
                  <c:v>102.10831704</c:v>
                </c:pt>
                <c:pt idx="662">
                  <c:v>101.87575028000001</c:v>
                </c:pt>
                <c:pt idx="663">
                  <c:v>101.98763784</c:v>
                </c:pt>
                <c:pt idx="664">
                  <c:v>101.53744227</c:v>
                </c:pt>
                <c:pt idx="665">
                  <c:v>102.26231541999999</c:v>
                </c:pt>
                <c:pt idx="666">
                  <c:v>100.9149747</c:v>
                </c:pt>
                <c:pt idx="667">
                  <c:v>101.30761760999999</c:v>
                </c:pt>
                <c:pt idx="668">
                  <c:v>102.86697943</c:v>
                </c:pt>
                <c:pt idx="669">
                  <c:v>102.28262764999999</c:v>
                </c:pt>
                <c:pt idx="670">
                  <c:v>102.74596855999999</c:v>
                </c:pt>
                <c:pt idx="671">
                  <c:v>61.018908969999998</c:v>
                </c:pt>
                <c:pt idx="672">
                  <c:v>34.439437030000001</c:v>
                </c:pt>
                <c:pt idx="673">
                  <c:v>31.020768960000002</c:v>
                </c:pt>
                <c:pt idx="674">
                  <c:v>32.045100810000001</c:v>
                </c:pt>
                <c:pt idx="675">
                  <c:v>29.939081689999998</c:v>
                </c:pt>
                <c:pt idx="676">
                  <c:v>29.349985369999999</c:v>
                </c:pt>
                <c:pt idx="677">
                  <c:v>30.74448718</c:v>
                </c:pt>
                <c:pt idx="678">
                  <c:v>31.668802280000001</c:v>
                </c:pt>
                <c:pt idx="679">
                  <c:v>32.909258540000003</c:v>
                </c:pt>
                <c:pt idx="680">
                  <c:v>35.969862460000002</c:v>
                </c:pt>
                <c:pt idx="681">
                  <c:v>38.242826530000002</c:v>
                </c:pt>
                <c:pt idx="682">
                  <c:v>41.382633089999999</c:v>
                </c:pt>
                <c:pt idx="683">
                  <c:v>45.738779989999998</c:v>
                </c:pt>
                <c:pt idx="684">
                  <c:v>53.458298900000003</c:v>
                </c:pt>
                <c:pt idx="685">
                  <c:v>62.689981889999999</c:v>
                </c:pt>
                <c:pt idx="686">
                  <c:v>73.198176619999998</c:v>
                </c:pt>
                <c:pt idx="687">
                  <c:v>81.534736839999994</c:v>
                </c:pt>
                <c:pt idx="688">
                  <c:v>90.209971420000002</c:v>
                </c:pt>
                <c:pt idx="689">
                  <c:v>101.10805886999999</c:v>
                </c:pt>
                <c:pt idx="690">
                  <c:v>100.10473798</c:v>
                </c:pt>
                <c:pt idx="691">
                  <c:v>99.56078239</c:v>
                </c:pt>
                <c:pt idx="692">
                  <c:v>99.546060299999994</c:v>
                </c:pt>
                <c:pt idx="693">
                  <c:v>46.95582357</c:v>
                </c:pt>
                <c:pt idx="694">
                  <c:v>30.573443959999999</c:v>
                </c:pt>
                <c:pt idx="695">
                  <c:v>29.99864569</c:v>
                </c:pt>
                <c:pt idx="696">
                  <c:v>30.727827319999999</c:v>
                </c:pt>
                <c:pt idx="697">
                  <c:v>30.64914989</c:v>
                </c:pt>
                <c:pt idx="698">
                  <c:v>30.75807472</c:v>
                </c:pt>
                <c:pt idx="699">
                  <c:v>31.797858600000001</c:v>
                </c:pt>
                <c:pt idx="700">
                  <c:v>32.428816689999998</c:v>
                </c:pt>
                <c:pt idx="701">
                  <c:v>32.739723759999997</c:v>
                </c:pt>
                <c:pt idx="702">
                  <c:v>35.29032789</c:v>
                </c:pt>
                <c:pt idx="703">
                  <c:v>36.977569010000003</c:v>
                </c:pt>
                <c:pt idx="704">
                  <c:v>39.511059899999999</c:v>
                </c:pt>
                <c:pt idx="705">
                  <c:v>42.191010570000003</c:v>
                </c:pt>
                <c:pt idx="706">
                  <c:v>50.96137779</c:v>
                </c:pt>
                <c:pt idx="707">
                  <c:v>60.794711120000002</c:v>
                </c:pt>
                <c:pt idx="708">
                  <c:v>67.839760830000003</c:v>
                </c:pt>
                <c:pt idx="709">
                  <c:v>77.853158129999997</c:v>
                </c:pt>
                <c:pt idx="710">
                  <c:v>87.879679319999994</c:v>
                </c:pt>
                <c:pt idx="711">
                  <c:v>95.924602289999996</c:v>
                </c:pt>
                <c:pt idx="712">
                  <c:v>102.56408598</c:v>
                </c:pt>
                <c:pt idx="713">
                  <c:v>101.98959127000001</c:v>
                </c:pt>
                <c:pt idx="714">
                  <c:v>102.39323152999999</c:v>
                </c:pt>
                <c:pt idx="715">
                  <c:v>89.150157629999995</c:v>
                </c:pt>
                <c:pt idx="716">
                  <c:v>43.863456020000001</c:v>
                </c:pt>
                <c:pt idx="717">
                  <c:v>32.73627467</c:v>
                </c:pt>
                <c:pt idx="718">
                  <c:v>31.004109209999999</c:v>
                </c:pt>
                <c:pt idx="719">
                  <c:v>30.850075230000002</c:v>
                </c:pt>
                <c:pt idx="720">
                  <c:v>31.34655149</c:v>
                </c:pt>
                <c:pt idx="721">
                  <c:v>29.442166870000001</c:v>
                </c:pt>
                <c:pt idx="722">
                  <c:v>29.692069310000001</c:v>
                </c:pt>
                <c:pt idx="723">
                  <c:v>30.892669519999998</c:v>
                </c:pt>
                <c:pt idx="724">
                  <c:v>28.15827243</c:v>
                </c:pt>
                <c:pt idx="725">
                  <c:v>28.676935329999999</c:v>
                </c:pt>
                <c:pt idx="726">
                  <c:v>30.11939658</c:v>
                </c:pt>
                <c:pt idx="727">
                  <c:v>30.241020970000001</c:v>
                </c:pt>
                <c:pt idx="728">
                  <c:v>29.855875810000001</c:v>
                </c:pt>
                <c:pt idx="729">
                  <c:v>30.118342219999999</c:v>
                </c:pt>
                <c:pt idx="730">
                  <c:v>31.6028378</c:v>
                </c:pt>
                <c:pt idx="731">
                  <c:v>31.67922695</c:v>
                </c:pt>
                <c:pt idx="732">
                  <c:v>29.206136350000001</c:v>
                </c:pt>
                <c:pt idx="733">
                  <c:v>29.468523529999999</c:v>
                </c:pt>
                <c:pt idx="734">
                  <c:v>28.86869591</c:v>
                </c:pt>
                <c:pt idx="735">
                  <c:v>32.009988049999997</c:v>
                </c:pt>
                <c:pt idx="736">
                  <c:v>29.842281830000001</c:v>
                </c:pt>
                <c:pt idx="737">
                  <c:v>29.02085756</c:v>
                </c:pt>
                <c:pt idx="738">
                  <c:v>29.20577114</c:v>
                </c:pt>
                <c:pt idx="739">
                  <c:v>29.376233169999999</c:v>
                </c:pt>
                <c:pt idx="740">
                  <c:v>30.767984169999998</c:v>
                </c:pt>
                <c:pt idx="741">
                  <c:v>29.654903139999998</c:v>
                </c:pt>
                <c:pt idx="742">
                  <c:v>30.275334569999998</c:v>
                </c:pt>
                <c:pt idx="743">
                  <c:v>29.9957563</c:v>
                </c:pt>
                <c:pt idx="744">
                  <c:v>30.570775000000001</c:v>
                </c:pt>
                <c:pt idx="745">
                  <c:v>30.400667009999999</c:v>
                </c:pt>
                <c:pt idx="746">
                  <c:v>30.726829639999998</c:v>
                </c:pt>
                <c:pt idx="747">
                  <c:v>29.768814639999999</c:v>
                </c:pt>
                <c:pt idx="748">
                  <c:v>29.51663353</c:v>
                </c:pt>
                <c:pt idx="749">
                  <c:v>29.64337381</c:v>
                </c:pt>
                <c:pt idx="750">
                  <c:v>29.92243208</c:v>
                </c:pt>
                <c:pt idx="751">
                  <c:v>28.606765500000002</c:v>
                </c:pt>
                <c:pt idx="752">
                  <c:v>29.286494149999999</c:v>
                </c:pt>
                <c:pt idx="753">
                  <c:v>30.32404562</c:v>
                </c:pt>
                <c:pt idx="754">
                  <c:v>29.535457409999999</c:v>
                </c:pt>
                <c:pt idx="755">
                  <c:v>29.34524828</c:v>
                </c:pt>
                <c:pt idx="756">
                  <c:v>30.677566079999998</c:v>
                </c:pt>
                <c:pt idx="757">
                  <c:v>29.93870081</c:v>
                </c:pt>
                <c:pt idx="758">
                  <c:v>28.544296880000001</c:v>
                </c:pt>
                <c:pt idx="759">
                  <c:v>29.827386560000001</c:v>
                </c:pt>
                <c:pt idx="760">
                  <c:v>30.462377620000002</c:v>
                </c:pt>
                <c:pt idx="761">
                  <c:v>30.01195783</c:v>
                </c:pt>
                <c:pt idx="762">
                  <c:v>30.385187340000002</c:v>
                </c:pt>
                <c:pt idx="763">
                  <c:v>30.34298038</c:v>
                </c:pt>
                <c:pt idx="764">
                  <c:v>29.782107409999998</c:v>
                </c:pt>
                <c:pt idx="765">
                  <c:v>30.56532065</c:v>
                </c:pt>
                <c:pt idx="766">
                  <c:v>31.97711666</c:v>
                </c:pt>
                <c:pt idx="767">
                  <c:v>29.798023619999999</c:v>
                </c:pt>
                <c:pt idx="768">
                  <c:v>29.690901140000001</c:v>
                </c:pt>
                <c:pt idx="769">
                  <c:v>31.50218332</c:v>
                </c:pt>
                <c:pt idx="770">
                  <c:v>30.56992516</c:v>
                </c:pt>
                <c:pt idx="771">
                  <c:v>29.06753921</c:v>
                </c:pt>
                <c:pt idx="772">
                  <c:v>30.55454933</c:v>
                </c:pt>
                <c:pt idx="773">
                  <c:v>30.7737072</c:v>
                </c:pt>
                <c:pt idx="774">
                  <c:v>31.560619979999998</c:v>
                </c:pt>
                <c:pt idx="775">
                  <c:v>29.625837449999999</c:v>
                </c:pt>
                <c:pt idx="776">
                  <c:v>32.441920529999997</c:v>
                </c:pt>
                <c:pt idx="777">
                  <c:v>31.80946033</c:v>
                </c:pt>
                <c:pt idx="778">
                  <c:v>32.719889109999997</c:v>
                </c:pt>
                <c:pt idx="779">
                  <c:v>34.682389280000002</c:v>
                </c:pt>
                <c:pt idx="780">
                  <c:v>37.05340502</c:v>
                </c:pt>
                <c:pt idx="781">
                  <c:v>39.219741569999996</c:v>
                </c:pt>
                <c:pt idx="782">
                  <c:v>46.354777120000001</c:v>
                </c:pt>
                <c:pt idx="783">
                  <c:v>53.714900669999999</c:v>
                </c:pt>
                <c:pt idx="784">
                  <c:v>63.82316608</c:v>
                </c:pt>
                <c:pt idx="785">
                  <c:v>70.782380329999995</c:v>
                </c:pt>
                <c:pt idx="786">
                  <c:v>77.431442759999996</c:v>
                </c:pt>
                <c:pt idx="787">
                  <c:v>86.117008810000002</c:v>
                </c:pt>
                <c:pt idx="788">
                  <c:v>95.643490779999993</c:v>
                </c:pt>
                <c:pt idx="789">
                  <c:v>107.49144197</c:v>
                </c:pt>
                <c:pt idx="790">
                  <c:v>111.56280825</c:v>
                </c:pt>
                <c:pt idx="791">
                  <c:v>118.55534992</c:v>
                </c:pt>
                <c:pt idx="792">
                  <c:v>123.60561303999999</c:v>
                </c:pt>
                <c:pt idx="793">
                  <c:v>126.52181146</c:v>
                </c:pt>
                <c:pt idx="794">
                  <c:v>133.48728573</c:v>
                </c:pt>
                <c:pt idx="795">
                  <c:v>140.28360660999999</c:v>
                </c:pt>
                <c:pt idx="796">
                  <c:v>144.33724907999999</c:v>
                </c:pt>
                <c:pt idx="797">
                  <c:v>150.09089114</c:v>
                </c:pt>
                <c:pt idx="798">
                  <c:v>154.30866523</c:v>
                </c:pt>
                <c:pt idx="799">
                  <c:v>153.3228709</c:v>
                </c:pt>
                <c:pt idx="800">
                  <c:v>152.22127904999999</c:v>
                </c:pt>
                <c:pt idx="801">
                  <c:v>152.55272269</c:v>
                </c:pt>
                <c:pt idx="802">
                  <c:v>151.12787625000001</c:v>
                </c:pt>
                <c:pt idx="803">
                  <c:v>152.67554053999999</c:v>
                </c:pt>
                <c:pt idx="804">
                  <c:v>152.35217392000001</c:v>
                </c:pt>
                <c:pt idx="805">
                  <c:v>151.26279088000001</c:v>
                </c:pt>
                <c:pt idx="806">
                  <c:v>150.98462251999999</c:v>
                </c:pt>
                <c:pt idx="807">
                  <c:v>153.02760756000001</c:v>
                </c:pt>
                <c:pt idx="808">
                  <c:v>151.41995105000001</c:v>
                </c:pt>
                <c:pt idx="809">
                  <c:v>151.42379779999999</c:v>
                </c:pt>
                <c:pt idx="810">
                  <c:v>153.17204118000001</c:v>
                </c:pt>
                <c:pt idx="811">
                  <c:v>151.59445678</c:v>
                </c:pt>
                <c:pt idx="812">
                  <c:v>151.69533912</c:v>
                </c:pt>
                <c:pt idx="813">
                  <c:v>153.00121032000001</c:v>
                </c:pt>
                <c:pt idx="814">
                  <c:v>151.9502928</c:v>
                </c:pt>
                <c:pt idx="815">
                  <c:v>150.93743757999999</c:v>
                </c:pt>
                <c:pt idx="816">
                  <c:v>152.39644529</c:v>
                </c:pt>
                <c:pt idx="817">
                  <c:v>152.07196077</c:v>
                </c:pt>
                <c:pt idx="818">
                  <c:v>150.98193040000001</c:v>
                </c:pt>
                <c:pt idx="819">
                  <c:v>150.95593782</c:v>
                </c:pt>
                <c:pt idx="820">
                  <c:v>152.16443810000001</c:v>
                </c:pt>
                <c:pt idx="821">
                  <c:v>152.63945050999999</c:v>
                </c:pt>
                <c:pt idx="822">
                  <c:v>151.39744698000001</c:v>
                </c:pt>
                <c:pt idx="823">
                  <c:v>151.58597198000001</c:v>
                </c:pt>
                <c:pt idx="824">
                  <c:v>150.96958025999999</c:v>
                </c:pt>
                <c:pt idx="825">
                  <c:v>152.39445794</c:v>
                </c:pt>
                <c:pt idx="826">
                  <c:v>151.14031349000001</c:v>
                </c:pt>
                <c:pt idx="827">
                  <c:v>150.87556526</c:v>
                </c:pt>
                <c:pt idx="828">
                  <c:v>154.15441336000001</c:v>
                </c:pt>
                <c:pt idx="829">
                  <c:v>163.87367968999999</c:v>
                </c:pt>
                <c:pt idx="830">
                  <c:v>166.91973741999999</c:v>
                </c:pt>
                <c:pt idx="831">
                  <c:v>172.48072346999999</c:v>
                </c:pt>
                <c:pt idx="832">
                  <c:v>175.32658943000001</c:v>
                </c:pt>
                <c:pt idx="833">
                  <c:v>178.80148883000001</c:v>
                </c:pt>
                <c:pt idx="834">
                  <c:v>182.41964586</c:v>
                </c:pt>
                <c:pt idx="835">
                  <c:v>182.11336116999999</c:v>
                </c:pt>
                <c:pt idx="836">
                  <c:v>185.26929816000001</c:v>
                </c:pt>
                <c:pt idx="837">
                  <c:v>184.13461892999999</c:v>
                </c:pt>
                <c:pt idx="838">
                  <c:v>184.75664336</c:v>
                </c:pt>
                <c:pt idx="839">
                  <c:v>184.93378512000001</c:v>
                </c:pt>
                <c:pt idx="840">
                  <c:v>185.59233182</c:v>
                </c:pt>
                <c:pt idx="841">
                  <c:v>186.30981285999999</c:v>
                </c:pt>
                <c:pt idx="842">
                  <c:v>186.35893941</c:v>
                </c:pt>
                <c:pt idx="843">
                  <c:v>183.88402249999999</c:v>
                </c:pt>
                <c:pt idx="844">
                  <c:v>185.12948969999999</c:v>
                </c:pt>
                <c:pt idx="845">
                  <c:v>185.83140470999999</c:v>
                </c:pt>
                <c:pt idx="846">
                  <c:v>184.06351659000001</c:v>
                </c:pt>
                <c:pt idx="847">
                  <c:v>185.91980237999999</c:v>
                </c:pt>
                <c:pt idx="848">
                  <c:v>186.21946073999999</c:v>
                </c:pt>
                <c:pt idx="849">
                  <c:v>185.32132222999999</c:v>
                </c:pt>
                <c:pt idx="850">
                  <c:v>184.47113662000001</c:v>
                </c:pt>
                <c:pt idx="851">
                  <c:v>184.88737422</c:v>
                </c:pt>
                <c:pt idx="852">
                  <c:v>184.82689171999999</c:v>
                </c:pt>
                <c:pt idx="853">
                  <c:v>183.88078967000001</c:v>
                </c:pt>
                <c:pt idx="854">
                  <c:v>183.83505341</c:v>
                </c:pt>
                <c:pt idx="855">
                  <c:v>186.92766800000001</c:v>
                </c:pt>
                <c:pt idx="856">
                  <c:v>184.52406284</c:v>
                </c:pt>
                <c:pt idx="857">
                  <c:v>184.51810727</c:v>
                </c:pt>
                <c:pt idx="858">
                  <c:v>183.53954672</c:v>
                </c:pt>
                <c:pt idx="859">
                  <c:v>186.95594600999999</c:v>
                </c:pt>
                <c:pt idx="860">
                  <c:v>185.41717206999999</c:v>
                </c:pt>
                <c:pt idx="861">
                  <c:v>183.71298227</c:v>
                </c:pt>
                <c:pt idx="862">
                  <c:v>183.92277634000001</c:v>
                </c:pt>
                <c:pt idx="863">
                  <c:v>184.77272321999999</c:v>
                </c:pt>
                <c:pt idx="864">
                  <c:v>184.54605294000001</c:v>
                </c:pt>
                <c:pt idx="865">
                  <c:v>183.73837795</c:v>
                </c:pt>
                <c:pt idx="866">
                  <c:v>183.55686141000001</c:v>
                </c:pt>
                <c:pt idx="867">
                  <c:v>92.242734589999998</c:v>
                </c:pt>
                <c:pt idx="868">
                  <c:v>38.971473430000003</c:v>
                </c:pt>
                <c:pt idx="869">
                  <c:v>31.976077480000001</c:v>
                </c:pt>
                <c:pt idx="870">
                  <c:v>30.117617490000001</c:v>
                </c:pt>
                <c:pt idx="871">
                  <c:v>32.25773555</c:v>
                </c:pt>
                <c:pt idx="872">
                  <c:v>32.081378170000001</c:v>
                </c:pt>
                <c:pt idx="873">
                  <c:v>30.665325469999999</c:v>
                </c:pt>
                <c:pt idx="874">
                  <c:v>31.096679649999999</c:v>
                </c:pt>
                <c:pt idx="875">
                  <c:v>31.390210979999999</c:v>
                </c:pt>
                <c:pt idx="876">
                  <c:v>30.876767470000001</c:v>
                </c:pt>
                <c:pt idx="877">
                  <c:v>32.301144190000002</c:v>
                </c:pt>
                <c:pt idx="878">
                  <c:v>33.229948010000001</c:v>
                </c:pt>
                <c:pt idx="879">
                  <c:v>32.996612509999999</c:v>
                </c:pt>
                <c:pt idx="880">
                  <c:v>31.700348259999998</c:v>
                </c:pt>
                <c:pt idx="881">
                  <c:v>31.960602049999999</c:v>
                </c:pt>
                <c:pt idx="882">
                  <c:v>32.44221314</c:v>
                </c:pt>
                <c:pt idx="883">
                  <c:v>31.067223720000001</c:v>
                </c:pt>
                <c:pt idx="884">
                  <c:v>31.22230309</c:v>
                </c:pt>
                <c:pt idx="885">
                  <c:v>31.809016629999999</c:v>
                </c:pt>
                <c:pt idx="886">
                  <c:v>32.071563740000002</c:v>
                </c:pt>
                <c:pt idx="887">
                  <c:v>32.427865650000001</c:v>
                </c:pt>
                <c:pt idx="888">
                  <c:v>34.115171170000004</c:v>
                </c:pt>
                <c:pt idx="889">
                  <c:v>36.12849713</c:v>
                </c:pt>
                <c:pt idx="890">
                  <c:v>35.83509497</c:v>
                </c:pt>
                <c:pt idx="891">
                  <c:v>38.418288969999999</c:v>
                </c:pt>
                <c:pt idx="892">
                  <c:v>41.168591130000003</c:v>
                </c:pt>
                <c:pt idx="893">
                  <c:v>45.112364630000002</c:v>
                </c:pt>
                <c:pt idx="894">
                  <c:v>51.78767792</c:v>
                </c:pt>
                <c:pt idx="895">
                  <c:v>55.516804980000003</c:v>
                </c:pt>
                <c:pt idx="896">
                  <c:v>62.447731650000001</c:v>
                </c:pt>
                <c:pt idx="897">
                  <c:v>67.3664804</c:v>
                </c:pt>
                <c:pt idx="898">
                  <c:v>72.719079550000004</c:v>
                </c:pt>
                <c:pt idx="899">
                  <c:v>79.588509500000001</c:v>
                </c:pt>
                <c:pt idx="900">
                  <c:v>84.334918729999998</c:v>
                </c:pt>
                <c:pt idx="901">
                  <c:v>94.256938539999993</c:v>
                </c:pt>
                <c:pt idx="902">
                  <c:v>101.67712650999999</c:v>
                </c:pt>
                <c:pt idx="903">
                  <c:v>106.16794004</c:v>
                </c:pt>
                <c:pt idx="904">
                  <c:v>107.32829558</c:v>
                </c:pt>
                <c:pt idx="905">
                  <c:v>106.78147448999999</c:v>
                </c:pt>
                <c:pt idx="906">
                  <c:v>113.08419015</c:v>
                </c:pt>
                <c:pt idx="907">
                  <c:v>112.6036884</c:v>
                </c:pt>
                <c:pt idx="908">
                  <c:v>113.68403911</c:v>
                </c:pt>
                <c:pt idx="909">
                  <c:v>112.78859616</c:v>
                </c:pt>
                <c:pt idx="910">
                  <c:v>114.05700559</c:v>
                </c:pt>
                <c:pt idx="911">
                  <c:v>113.51355171</c:v>
                </c:pt>
                <c:pt idx="912">
                  <c:v>114.0594349</c:v>
                </c:pt>
                <c:pt idx="913">
                  <c:v>112.55962984</c:v>
                </c:pt>
                <c:pt idx="914">
                  <c:v>114.16078069</c:v>
                </c:pt>
                <c:pt idx="915">
                  <c:v>112.46777231</c:v>
                </c:pt>
                <c:pt idx="916">
                  <c:v>113.45840597999999</c:v>
                </c:pt>
                <c:pt idx="917">
                  <c:v>113.59673673</c:v>
                </c:pt>
                <c:pt idx="918">
                  <c:v>113.26939919</c:v>
                </c:pt>
                <c:pt idx="919">
                  <c:v>111.73661375</c:v>
                </c:pt>
                <c:pt idx="920">
                  <c:v>112.7351926</c:v>
                </c:pt>
                <c:pt idx="921">
                  <c:v>113.98295156</c:v>
                </c:pt>
                <c:pt idx="922">
                  <c:v>112.82329288</c:v>
                </c:pt>
                <c:pt idx="923">
                  <c:v>112.52843209</c:v>
                </c:pt>
                <c:pt idx="924">
                  <c:v>114.06082861</c:v>
                </c:pt>
                <c:pt idx="925">
                  <c:v>114.09422300999999</c:v>
                </c:pt>
                <c:pt idx="926">
                  <c:v>113.16251745</c:v>
                </c:pt>
                <c:pt idx="927">
                  <c:v>113.40862643</c:v>
                </c:pt>
                <c:pt idx="928">
                  <c:v>113.28513258</c:v>
                </c:pt>
                <c:pt idx="929">
                  <c:v>113.2907974</c:v>
                </c:pt>
                <c:pt idx="930">
                  <c:v>113.59549991</c:v>
                </c:pt>
                <c:pt idx="931">
                  <c:v>113.02325983999999</c:v>
                </c:pt>
                <c:pt idx="932">
                  <c:v>113.91655255000001</c:v>
                </c:pt>
                <c:pt idx="933">
                  <c:v>113.71683586</c:v>
                </c:pt>
                <c:pt idx="934">
                  <c:v>114.37247413999999</c:v>
                </c:pt>
                <c:pt idx="935">
                  <c:v>113.28241831</c:v>
                </c:pt>
                <c:pt idx="936">
                  <c:v>114.0440266</c:v>
                </c:pt>
                <c:pt idx="937">
                  <c:v>114.61719648</c:v>
                </c:pt>
                <c:pt idx="938">
                  <c:v>113.45844835</c:v>
                </c:pt>
                <c:pt idx="939">
                  <c:v>111.39812637999999</c:v>
                </c:pt>
                <c:pt idx="940">
                  <c:v>113.08487966</c:v>
                </c:pt>
                <c:pt idx="941">
                  <c:v>114.0562931</c:v>
                </c:pt>
                <c:pt idx="942">
                  <c:v>112.68428831999999</c:v>
                </c:pt>
                <c:pt idx="943">
                  <c:v>112.35857967</c:v>
                </c:pt>
                <c:pt idx="944">
                  <c:v>114.25986965</c:v>
                </c:pt>
                <c:pt idx="945">
                  <c:v>113.40629389999999</c:v>
                </c:pt>
                <c:pt idx="946">
                  <c:v>112.69790276000001</c:v>
                </c:pt>
                <c:pt idx="947">
                  <c:v>114.22754519999999</c:v>
                </c:pt>
                <c:pt idx="948">
                  <c:v>114.21578558</c:v>
                </c:pt>
                <c:pt idx="949">
                  <c:v>114.02950994</c:v>
                </c:pt>
                <c:pt idx="950">
                  <c:v>113.44325298</c:v>
                </c:pt>
                <c:pt idx="951">
                  <c:v>112.01527023</c:v>
                </c:pt>
                <c:pt idx="952">
                  <c:v>112.12699343</c:v>
                </c:pt>
                <c:pt idx="953">
                  <c:v>112.18606742</c:v>
                </c:pt>
                <c:pt idx="954">
                  <c:v>112.03453043</c:v>
                </c:pt>
                <c:pt idx="955">
                  <c:v>113.09989982</c:v>
                </c:pt>
                <c:pt idx="956">
                  <c:v>112.53020549</c:v>
                </c:pt>
                <c:pt idx="957">
                  <c:v>115.26413603</c:v>
                </c:pt>
                <c:pt idx="958">
                  <c:v>113.85635616</c:v>
                </c:pt>
                <c:pt idx="959">
                  <c:v>55.978714170000003</c:v>
                </c:pt>
                <c:pt idx="960">
                  <c:v>37.381820660000002</c:v>
                </c:pt>
                <c:pt idx="961">
                  <c:v>36.02099046</c:v>
                </c:pt>
                <c:pt idx="962">
                  <c:v>36.176263710000001</c:v>
                </c:pt>
                <c:pt idx="963">
                  <c:v>37.243736869999999</c:v>
                </c:pt>
                <c:pt idx="964">
                  <c:v>36.482293239999997</c:v>
                </c:pt>
                <c:pt idx="965">
                  <c:v>36.268763730000003</c:v>
                </c:pt>
                <c:pt idx="966">
                  <c:v>36.729535050000003</c:v>
                </c:pt>
                <c:pt idx="967">
                  <c:v>35.711463459999997</c:v>
                </c:pt>
                <c:pt idx="968">
                  <c:v>36.020836379999999</c:v>
                </c:pt>
                <c:pt idx="969">
                  <c:v>34.628380450000002</c:v>
                </c:pt>
                <c:pt idx="970">
                  <c:v>35.664420560000003</c:v>
                </c:pt>
                <c:pt idx="971">
                  <c:v>35.61766849</c:v>
                </c:pt>
                <c:pt idx="972">
                  <c:v>35.063199089999998</c:v>
                </c:pt>
                <c:pt idx="973">
                  <c:v>35.202448240000002</c:v>
                </c:pt>
                <c:pt idx="974">
                  <c:v>36.331946389999999</c:v>
                </c:pt>
                <c:pt idx="975">
                  <c:v>37.275811070000003</c:v>
                </c:pt>
                <c:pt idx="976">
                  <c:v>34.456732000000002</c:v>
                </c:pt>
                <c:pt idx="977">
                  <c:v>34.719445520000001</c:v>
                </c:pt>
                <c:pt idx="978">
                  <c:v>34.428019679999998</c:v>
                </c:pt>
                <c:pt idx="979">
                  <c:v>34.752098920000002</c:v>
                </c:pt>
                <c:pt idx="980">
                  <c:v>36.39256031</c:v>
                </c:pt>
                <c:pt idx="981">
                  <c:v>34.182735039999997</c:v>
                </c:pt>
                <c:pt idx="982">
                  <c:v>34.721295329999997</c:v>
                </c:pt>
                <c:pt idx="983">
                  <c:v>32.602218809999997</c:v>
                </c:pt>
                <c:pt idx="984">
                  <c:v>30.499114980000002</c:v>
                </c:pt>
                <c:pt idx="985">
                  <c:v>33.080314420000001</c:v>
                </c:pt>
                <c:pt idx="986">
                  <c:v>31.344102410000001</c:v>
                </c:pt>
                <c:pt idx="987">
                  <c:v>31.950325039999999</c:v>
                </c:pt>
                <c:pt idx="988">
                  <c:v>31.981907580000001</c:v>
                </c:pt>
                <c:pt idx="989">
                  <c:v>32.444737420000003</c:v>
                </c:pt>
                <c:pt idx="990">
                  <c:v>32.89422493</c:v>
                </c:pt>
                <c:pt idx="991">
                  <c:v>31.088964099999998</c:v>
                </c:pt>
                <c:pt idx="992">
                  <c:v>31.964622510000002</c:v>
                </c:pt>
                <c:pt idx="993">
                  <c:v>32.322992659999997</c:v>
                </c:pt>
                <c:pt idx="994">
                  <c:v>32.173039039999999</c:v>
                </c:pt>
                <c:pt idx="995">
                  <c:v>32.558193989999999</c:v>
                </c:pt>
                <c:pt idx="996">
                  <c:v>34.027525320000002</c:v>
                </c:pt>
                <c:pt idx="997">
                  <c:v>34.769292589999999</c:v>
                </c:pt>
                <c:pt idx="998">
                  <c:v>35.340093400000001</c:v>
                </c:pt>
                <c:pt idx="999">
                  <c:v>40.584527790000003</c:v>
                </c:pt>
                <c:pt idx="1000">
                  <c:v>41.529153340000001</c:v>
                </c:pt>
                <c:pt idx="1001">
                  <c:v>45.101511260000002</c:v>
                </c:pt>
                <c:pt idx="1002">
                  <c:v>49.282925949999999</c:v>
                </c:pt>
                <c:pt idx="1003">
                  <c:v>53.584112599999997</c:v>
                </c:pt>
                <c:pt idx="1004">
                  <c:v>58.780642200000003</c:v>
                </c:pt>
                <c:pt idx="1005">
                  <c:v>62.246787019999999</c:v>
                </c:pt>
                <c:pt idx="1006">
                  <c:v>68.185885409999997</c:v>
                </c:pt>
                <c:pt idx="1007">
                  <c:v>70.619923880000002</c:v>
                </c:pt>
                <c:pt idx="1008">
                  <c:v>76.607936530000003</c:v>
                </c:pt>
                <c:pt idx="1009">
                  <c:v>82.499522979999995</c:v>
                </c:pt>
                <c:pt idx="1010">
                  <c:v>88.841648239999998</c:v>
                </c:pt>
                <c:pt idx="1011">
                  <c:v>93.670048730000005</c:v>
                </c:pt>
                <c:pt idx="1012">
                  <c:v>99.083423210000007</c:v>
                </c:pt>
                <c:pt idx="1013">
                  <c:v>98.247160730000004</c:v>
                </c:pt>
                <c:pt idx="1014">
                  <c:v>98.423265360000002</c:v>
                </c:pt>
                <c:pt idx="1015">
                  <c:v>97.677539300000007</c:v>
                </c:pt>
                <c:pt idx="1016">
                  <c:v>97.163151729999996</c:v>
                </c:pt>
                <c:pt idx="1017">
                  <c:v>97.659749419999997</c:v>
                </c:pt>
                <c:pt idx="1018">
                  <c:v>97.041429550000004</c:v>
                </c:pt>
                <c:pt idx="1019">
                  <c:v>97.986678639999994</c:v>
                </c:pt>
                <c:pt idx="1020">
                  <c:v>98.73041173</c:v>
                </c:pt>
                <c:pt idx="1021">
                  <c:v>98.160044760000005</c:v>
                </c:pt>
                <c:pt idx="1022">
                  <c:v>97.218773560000002</c:v>
                </c:pt>
                <c:pt idx="1023">
                  <c:v>97.633249219999996</c:v>
                </c:pt>
                <c:pt idx="1024">
                  <c:v>97.820626709999999</c:v>
                </c:pt>
                <c:pt idx="1025">
                  <c:v>99.487885489999996</c:v>
                </c:pt>
                <c:pt idx="1026">
                  <c:v>97.519892369999994</c:v>
                </c:pt>
                <c:pt idx="1027">
                  <c:v>98.526250700000006</c:v>
                </c:pt>
                <c:pt idx="1028">
                  <c:v>98.635953529999995</c:v>
                </c:pt>
                <c:pt idx="1029">
                  <c:v>97.709741219999998</c:v>
                </c:pt>
                <c:pt idx="1030">
                  <c:v>96.267345250000005</c:v>
                </c:pt>
                <c:pt idx="1031">
                  <c:v>97.98605791</c:v>
                </c:pt>
                <c:pt idx="1032">
                  <c:v>97.523859360000003</c:v>
                </c:pt>
                <c:pt idx="1033">
                  <c:v>97.923935099999994</c:v>
                </c:pt>
                <c:pt idx="1034">
                  <c:v>99.343632209999996</c:v>
                </c:pt>
                <c:pt idx="1035">
                  <c:v>97.501540719999994</c:v>
                </c:pt>
                <c:pt idx="1036">
                  <c:v>98.577084060000004</c:v>
                </c:pt>
                <c:pt idx="1037">
                  <c:v>96.421856289999994</c:v>
                </c:pt>
                <c:pt idx="1038">
                  <c:v>97.441687229999999</c:v>
                </c:pt>
                <c:pt idx="1039">
                  <c:v>96.497860689999996</c:v>
                </c:pt>
                <c:pt idx="1040">
                  <c:v>97.045851380000002</c:v>
                </c:pt>
                <c:pt idx="1041">
                  <c:v>97.202856159999996</c:v>
                </c:pt>
                <c:pt idx="1042">
                  <c:v>96.406961620000004</c:v>
                </c:pt>
                <c:pt idx="1043">
                  <c:v>98.173859759999999</c:v>
                </c:pt>
                <c:pt idx="1044">
                  <c:v>97.388639119999993</c:v>
                </c:pt>
                <c:pt idx="1045">
                  <c:v>97.698510249999998</c:v>
                </c:pt>
                <c:pt idx="1046">
                  <c:v>97.988321249999998</c:v>
                </c:pt>
                <c:pt idx="1047">
                  <c:v>98.110582100000002</c:v>
                </c:pt>
                <c:pt idx="1048">
                  <c:v>97.027706390000006</c:v>
                </c:pt>
                <c:pt idx="1049">
                  <c:v>97.891898499999996</c:v>
                </c:pt>
                <c:pt idx="1050">
                  <c:v>97.903248919999996</c:v>
                </c:pt>
                <c:pt idx="1051">
                  <c:v>99.331985169999996</c:v>
                </c:pt>
                <c:pt idx="1052">
                  <c:v>96.760890189999998</c:v>
                </c:pt>
                <c:pt idx="1053">
                  <c:v>98.355168710000001</c:v>
                </c:pt>
                <c:pt idx="1054">
                  <c:v>97.865635999999995</c:v>
                </c:pt>
                <c:pt idx="1055">
                  <c:v>98.136097019999994</c:v>
                </c:pt>
                <c:pt idx="1056">
                  <c:v>97.936445300000003</c:v>
                </c:pt>
                <c:pt idx="1057">
                  <c:v>97.346938320000007</c:v>
                </c:pt>
                <c:pt idx="1058">
                  <c:v>96.355720500000004</c:v>
                </c:pt>
                <c:pt idx="1059">
                  <c:v>97.348774610000007</c:v>
                </c:pt>
                <c:pt idx="1060">
                  <c:v>96.698600510000006</c:v>
                </c:pt>
                <c:pt idx="1061">
                  <c:v>97.566990079999997</c:v>
                </c:pt>
                <c:pt idx="1062">
                  <c:v>96.639413140000002</c:v>
                </c:pt>
                <c:pt idx="1063">
                  <c:v>96.906167190000005</c:v>
                </c:pt>
                <c:pt idx="1064">
                  <c:v>96.857048050000003</c:v>
                </c:pt>
                <c:pt idx="1065">
                  <c:v>98.264881399999993</c:v>
                </c:pt>
                <c:pt idx="1066">
                  <c:v>98.29494459</c:v>
                </c:pt>
                <c:pt idx="1067">
                  <c:v>96.887833740000005</c:v>
                </c:pt>
                <c:pt idx="1068">
                  <c:v>97.366545380000005</c:v>
                </c:pt>
                <c:pt idx="1069">
                  <c:v>96.4092488</c:v>
                </c:pt>
                <c:pt idx="1070">
                  <c:v>96.827697999999998</c:v>
                </c:pt>
                <c:pt idx="1071">
                  <c:v>97.522970189999995</c:v>
                </c:pt>
                <c:pt idx="1072">
                  <c:v>97.5047584</c:v>
                </c:pt>
                <c:pt idx="1073">
                  <c:v>97.215728760000005</c:v>
                </c:pt>
                <c:pt idx="1074">
                  <c:v>98.886059320000001</c:v>
                </c:pt>
                <c:pt idx="1075">
                  <c:v>97.752368770000004</c:v>
                </c:pt>
                <c:pt idx="1076">
                  <c:v>97.726007879999997</c:v>
                </c:pt>
                <c:pt idx="1077">
                  <c:v>96.609658449999998</c:v>
                </c:pt>
                <c:pt idx="1078">
                  <c:v>98.246865020000001</c:v>
                </c:pt>
                <c:pt idx="1079">
                  <c:v>97.046912950000007</c:v>
                </c:pt>
                <c:pt idx="1080">
                  <c:v>98.234708949999998</c:v>
                </c:pt>
                <c:pt idx="1081">
                  <c:v>97.041873120000005</c:v>
                </c:pt>
                <c:pt idx="1082">
                  <c:v>97.985864539999994</c:v>
                </c:pt>
                <c:pt idx="1083">
                  <c:v>97.450886339999997</c:v>
                </c:pt>
                <c:pt idx="1084">
                  <c:v>97.803311120000004</c:v>
                </c:pt>
                <c:pt idx="1085">
                  <c:v>97.536669130000007</c:v>
                </c:pt>
                <c:pt idx="1086">
                  <c:v>96.935912650000006</c:v>
                </c:pt>
                <c:pt idx="1087">
                  <c:v>98.253375829999996</c:v>
                </c:pt>
                <c:pt idx="1088">
                  <c:v>97.151918660000007</c:v>
                </c:pt>
                <c:pt idx="1089">
                  <c:v>98.265305929999997</c:v>
                </c:pt>
                <c:pt idx="1090">
                  <c:v>96.439300430000003</c:v>
                </c:pt>
                <c:pt idx="1091">
                  <c:v>97.772505629999998</c:v>
                </c:pt>
                <c:pt idx="1092">
                  <c:v>96.131822889999995</c:v>
                </c:pt>
                <c:pt idx="1093">
                  <c:v>98.142941809999996</c:v>
                </c:pt>
                <c:pt idx="1094">
                  <c:v>96.440427400000004</c:v>
                </c:pt>
                <c:pt idx="1095">
                  <c:v>97.016081479999997</c:v>
                </c:pt>
                <c:pt idx="1096">
                  <c:v>97.353265710000002</c:v>
                </c:pt>
                <c:pt idx="1097">
                  <c:v>97.078232439999994</c:v>
                </c:pt>
                <c:pt idx="1098">
                  <c:v>97.216131390000001</c:v>
                </c:pt>
                <c:pt idx="1099">
                  <c:v>97.658518340000001</c:v>
                </c:pt>
                <c:pt idx="1100">
                  <c:v>97.490423460000002</c:v>
                </c:pt>
                <c:pt idx="1101">
                  <c:v>98.029005690000005</c:v>
                </c:pt>
                <c:pt idx="1102">
                  <c:v>96.559360119999994</c:v>
                </c:pt>
                <c:pt idx="1103">
                  <c:v>96.888838930000006</c:v>
                </c:pt>
                <c:pt idx="1104">
                  <c:v>97.987048040000005</c:v>
                </c:pt>
                <c:pt idx="1105">
                  <c:v>96.681405519999998</c:v>
                </c:pt>
                <c:pt idx="1106">
                  <c:v>98.109988520000002</c:v>
                </c:pt>
                <c:pt idx="1107">
                  <c:v>96.421750869999997</c:v>
                </c:pt>
                <c:pt idx="1108">
                  <c:v>98.246323180000005</c:v>
                </c:pt>
                <c:pt idx="1109">
                  <c:v>97.174752290000001</c:v>
                </c:pt>
                <c:pt idx="1110">
                  <c:v>97.536753570000002</c:v>
                </c:pt>
                <c:pt idx="1111">
                  <c:v>96.267195000000001</c:v>
                </c:pt>
                <c:pt idx="1112">
                  <c:v>97.676089239999996</c:v>
                </c:pt>
                <c:pt idx="1113">
                  <c:v>97.45606008</c:v>
                </c:pt>
                <c:pt idx="1114">
                  <c:v>96.378319020000006</c:v>
                </c:pt>
                <c:pt idx="1115">
                  <c:v>97.041392909999999</c:v>
                </c:pt>
                <c:pt idx="1116">
                  <c:v>97.457603570000003</c:v>
                </c:pt>
                <c:pt idx="1117">
                  <c:v>97.733857290000003</c:v>
                </c:pt>
                <c:pt idx="1118">
                  <c:v>96.593014069999995</c:v>
                </c:pt>
                <c:pt idx="1119">
                  <c:v>97.199139619999997</c:v>
                </c:pt>
                <c:pt idx="1120">
                  <c:v>96.797597929999995</c:v>
                </c:pt>
                <c:pt idx="1121">
                  <c:v>98.420711560000001</c:v>
                </c:pt>
                <c:pt idx="1122">
                  <c:v>96.782133540000004</c:v>
                </c:pt>
                <c:pt idx="1123">
                  <c:v>96.841768549999998</c:v>
                </c:pt>
                <c:pt idx="1124">
                  <c:v>96.535301709999999</c:v>
                </c:pt>
                <c:pt idx="1125">
                  <c:v>95.003464960000002</c:v>
                </c:pt>
                <c:pt idx="1126">
                  <c:v>96.113895900000003</c:v>
                </c:pt>
                <c:pt idx="1127">
                  <c:v>97.490512530000004</c:v>
                </c:pt>
                <c:pt idx="1128">
                  <c:v>97.224054420000002</c:v>
                </c:pt>
                <c:pt idx="1129">
                  <c:v>97.089449509999994</c:v>
                </c:pt>
                <c:pt idx="1130">
                  <c:v>95.942489710000004</c:v>
                </c:pt>
                <c:pt idx="1131">
                  <c:v>97.80301729</c:v>
                </c:pt>
                <c:pt idx="1132">
                  <c:v>97.694787509999998</c:v>
                </c:pt>
                <c:pt idx="1133">
                  <c:v>97.041376479999997</c:v>
                </c:pt>
                <c:pt idx="1134">
                  <c:v>96.904980890000004</c:v>
                </c:pt>
                <c:pt idx="1135">
                  <c:v>97.430599319999999</c:v>
                </c:pt>
                <c:pt idx="1136">
                  <c:v>96.284551109999995</c:v>
                </c:pt>
                <c:pt idx="1137">
                  <c:v>96.903397209999994</c:v>
                </c:pt>
                <c:pt idx="1138">
                  <c:v>97.245349090000005</c:v>
                </c:pt>
                <c:pt idx="1139">
                  <c:v>96.955286979999997</c:v>
                </c:pt>
                <c:pt idx="1140">
                  <c:v>97.818516919999993</c:v>
                </c:pt>
                <c:pt idx="1141">
                  <c:v>97.599901099999997</c:v>
                </c:pt>
                <c:pt idx="1142">
                  <c:v>96.905197689999994</c:v>
                </c:pt>
                <c:pt idx="1143">
                  <c:v>97.183247410000007</c:v>
                </c:pt>
                <c:pt idx="1144">
                  <c:v>97.291042000000004</c:v>
                </c:pt>
                <c:pt idx="1145">
                  <c:v>106.71249674000001</c:v>
                </c:pt>
                <c:pt idx="1146">
                  <c:v>111.23022890999999</c:v>
                </c:pt>
                <c:pt idx="1147">
                  <c:v>116.54107587</c:v>
                </c:pt>
                <c:pt idx="1148">
                  <c:v>121.42985285</c:v>
                </c:pt>
                <c:pt idx="1149">
                  <c:v>125.04941537000001</c:v>
                </c:pt>
                <c:pt idx="1150">
                  <c:v>123.3282344</c:v>
                </c:pt>
                <c:pt idx="1151">
                  <c:v>123.47978246</c:v>
                </c:pt>
                <c:pt idx="1152">
                  <c:v>123.45361136</c:v>
                </c:pt>
                <c:pt idx="1153">
                  <c:v>123.62299147</c:v>
                </c:pt>
                <c:pt idx="1154">
                  <c:v>124.05525182</c:v>
                </c:pt>
                <c:pt idx="1155">
                  <c:v>123.31319821</c:v>
                </c:pt>
                <c:pt idx="1156">
                  <c:v>123.01907982</c:v>
                </c:pt>
                <c:pt idx="1157">
                  <c:v>123.19397068000001</c:v>
                </c:pt>
                <c:pt idx="1158">
                  <c:v>122.69490115000001</c:v>
                </c:pt>
                <c:pt idx="1159">
                  <c:v>123.00435692000001</c:v>
                </c:pt>
                <c:pt idx="1160">
                  <c:v>123.65621208</c:v>
                </c:pt>
                <c:pt idx="1161">
                  <c:v>122.98759514</c:v>
                </c:pt>
                <c:pt idx="1162">
                  <c:v>123.32341153</c:v>
                </c:pt>
                <c:pt idx="1163">
                  <c:v>124.19796715</c:v>
                </c:pt>
                <c:pt idx="1164">
                  <c:v>122.12134761999999</c:v>
                </c:pt>
                <c:pt idx="1165">
                  <c:v>124.40090669</c:v>
                </c:pt>
                <c:pt idx="1166">
                  <c:v>124.22660663000001</c:v>
                </c:pt>
                <c:pt idx="1167">
                  <c:v>122.50380020999999</c:v>
                </c:pt>
                <c:pt idx="1168">
                  <c:v>123.21475373</c:v>
                </c:pt>
                <c:pt idx="1169">
                  <c:v>122.6737644</c:v>
                </c:pt>
                <c:pt idx="1170">
                  <c:v>123.05149022000001</c:v>
                </c:pt>
                <c:pt idx="1171">
                  <c:v>123.54147184</c:v>
                </c:pt>
                <c:pt idx="1172">
                  <c:v>123.89457514999999</c:v>
                </c:pt>
                <c:pt idx="1173">
                  <c:v>123.15735801</c:v>
                </c:pt>
                <c:pt idx="1174">
                  <c:v>122.8334074</c:v>
                </c:pt>
                <c:pt idx="1175">
                  <c:v>81.117811720000006</c:v>
                </c:pt>
                <c:pt idx="1176">
                  <c:v>45.676170650000003</c:v>
                </c:pt>
                <c:pt idx="1177">
                  <c:v>35.260307599999997</c:v>
                </c:pt>
                <c:pt idx="1178">
                  <c:v>36.280597649999997</c:v>
                </c:pt>
                <c:pt idx="1179">
                  <c:v>36.795097990000002</c:v>
                </c:pt>
                <c:pt idx="1180">
                  <c:v>33.852225249999996</c:v>
                </c:pt>
                <c:pt idx="1181">
                  <c:v>33.3222582</c:v>
                </c:pt>
                <c:pt idx="1182">
                  <c:v>31.173495339999999</c:v>
                </c:pt>
                <c:pt idx="1183">
                  <c:v>29.624535819999998</c:v>
                </c:pt>
                <c:pt idx="1184">
                  <c:v>30.67893269</c:v>
                </c:pt>
                <c:pt idx="1185">
                  <c:v>28.762997810000002</c:v>
                </c:pt>
                <c:pt idx="1186">
                  <c:v>28.74321948</c:v>
                </c:pt>
                <c:pt idx="1187">
                  <c:v>28.278183930000001</c:v>
                </c:pt>
                <c:pt idx="1188">
                  <c:v>30.633142280000001</c:v>
                </c:pt>
                <c:pt idx="1189">
                  <c:v>28.605178540000001</c:v>
                </c:pt>
                <c:pt idx="1190">
                  <c:v>30.522006699999999</c:v>
                </c:pt>
                <c:pt idx="1191">
                  <c:v>29.069426</c:v>
                </c:pt>
                <c:pt idx="1192">
                  <c:v>29.596506789999999</c:v>
                </c:pt>
                <c:pt idx="1193">
                  <c:v>29.22880941</c:v>
                </c:pt>
                <c:pt idx="1194">
                  <c:v>28.233424150000001</c:v>
                </c:pt>
                <c:pt idx="1195">
                  <c:v>28.958406539999999</c:v>
                </c:pt>
                <c:pt idx="1196">
                  <c:v>29.381181420000001</c:v>
                </c:pt>
                <c:pt idx="1197">
                  <c:v>29.238042119999999</c:v>
                </c:pt>
                <c:pt idx="1198">
                  <c:v>29.212418020000001</c:v>
                </c:pt>
                <c:pt idx="1199">
                  <c:v>29.38338405</c:v>
                </c:pt>
                <c:pt idx="1200">
                  <c:v>28.580895699999999</c:v>
                </c:pt>
                <c:pt idx="1201">
                  <c:v>28.251381240000001</c:v>
                </c:pt>
                <c:pt idx="1202">
                  <c:v>28.282249019999998</c:v>
                </c:pt>
                <c:pt idx="1203">
                  <c:v>29.2526367</c:v>
                </c:pt>
                <c:pt idx="1204">
                  <c:v>28.764680219999999</c:v>
                </c:pt>
                <c:pt idx="1205">
                  <c:v>29.41485101</c:v>
                </c:pt>
                <c:pt idx="1206">
                  <c:v>29.41140395</c:v>
                </c:pt>
                <c:pt idx="1207">
                  <c:v>29.640926329999999</c:v>
                </c:pt>
                <c:pt idx="1208">
                  <c:v>29.334707130000002</c:v>
                </c:pt>
                <c:pt idx="1209">
                  <c:v>29.65551928</c:v>
                </c:pt>
                <c:pt idx="1210">
                  <c:v>29.223972029999999</c:v>
                </c:pt>
                <c:pt idx="1211">
                  <c:v>27.832285729999999</c:v>
                </c:pt>
                <c:pt idx="1212">
                  <c:v>28.838379719999999</c:v>
                </c:pt>
                <c:pt idx="1213">
                  <c:v>30.060549340000001</c:v>
                </c:pt>
                <c:pt idx="1214">
                  <c:v>29.981216310000001</c:v>
                </c:pt>
                <c:pt idx="1215">
                  <c:v>28.546837929999999</c:v>
                </c:pt>
                <c:pt idx="1216">
                  <c:v>29.535397589999999</c:v>
                </c:pt>
                <c:pt idx="1217">
                  <c:v>30.479482780000001</c:v>
                </c:pt>
                <c:pt idx="1218">
                  <c:v>30.415634650000001</c:v>
                </c:pt>
                <c:pt idx="1219">
                  <c:v>30.727954019999999</c:v>
                </c:pt>
                <c:pt idx="1220">
                  <c:v>30.962188510000001</c:v>
                </c:pt>
                <c:pt idx="1221">
                  <c:v>33.664575730000003</c:v>
                </c:pt>
                <c:pt idx="1222">
                  <c:v>34.394806189999997</c:v>
                </c:pt>
                <c:pt idx="1223">
                  <c:v>36.621027329999997</c:v>
                </c:pt>
                <c:pt idx="1224">
                  <c:v>37.564452699999997</c:v>
                </c:pt>
                <c:pt idx="1225">
                  <c:v>40.492249180000002</c:v>
                </c:pt>
                <c:pt idx="1226">
                  <c:v>45.286631939999999</c:v>
                </c:pt>
                <c:pt idx="1227">
                  <c:v>48.565430360000001</c:v>
                </c:pt>
                <c:pt idx="1228">
                  <c:v>51.321267980000002</c:v>
                </c:pt>
                <c:pt idx="1229">
                  <c:v>56.660352750000001</c:v>
                </c:pt>
                <c:pt idx="1230">
                  <c:v>61.487593670000003</c:v>
                </c:pt>
                <c:pt idx="1231">
                  <c:v>67.454714559999999</c:v>
                </c:pt>
                <c:pt idx="1232">
                  <c:v>73.369678960000002</c:v>
                </c:pt>
                <c:pt idx="1233">
                  <c:v>80.058533240000003</c:v>
                </c:pt>
                <c:pt idx="1234">
                  <c:v>87.285548719999994</c:v>
                </c:pt>
                <c:pt idx="1235">
                  <c:v>96.380819320000001</c:v>
                </c:pt>
                <c:pt idx="1236">
                  <c:v>103.31291799</c:v>
                </c:pt>
                <c:pt idx="1237">
                  <c:v>108.31187425</c:v>
                </c:pt>
                <c:pt idx="1238">
                  <c:v>116.04695212999999</c:v>
                </c:pt>
                <c:pt idx="1239">
                  <c:v>121.12105776999999</c:v>
                </c:pt>
                <c:pt idx="1240">
                  <c:v>120.99647816</c:v>
                </c:pt>
                <c:pt idx="1241">
                  <c:v>121.41898628</c:v>
                </c:pt>
                <c:pt idx="1242">
                  <c:v>120.18147774000001</c:v>
                </c:pt>
                <c:pt idx="1243">
                  <c:v>120.86339819</c:v>
                </c:pt>
                <c:pt idx="1244">
                  <c:v>120.22647356</c:v>
                </c:pt>
                <c:pt idx="1245">
                  <c:v>120.99537665</c:v>
                </c:pt>
                <c:pt idx="1246">
                  <c:v>121.16524244</c:v>
                </c:pt>
                <c:pt idx="1247">
                  <c:v>120.37623599</c:v>
                </c:pt>
                <c:pt idx="1248">
                  <c:v>121.43536933999999</c:v>
                </c:pt>
                <c:pt idx="1249">
                  <c:v>119.7785672</c:v>
                </c:pt>
                <c:pt idx="1250">
                  <c:v>119.56131293</c:v>
                </c:pt>
                <c:pt idx="1251">
                  <c:v>120.50604125</c:v>
                </c:pt>
                <c:pt idx="1252">
                  <c:v>121.15801448000001</c:v>
                </c:pt>
                <c:pt idx="1253">
                  <c:v>120.67997504</c:v>
                </c:pt>
                <c:pt idx="1254">
                  <c:v>120.40274047</c:v>
                </c:pt>
                <c:pt idx="1255">
                  <c:v>101.99015562</c:v>
                </c:pt>
                <c:pt idx="1256">
                  <c:v>66.511065459999998</c:v>
                </c:pt>
                <c:pt idx="1257">
                  <c:v>46.958376299999998</c:v>
                </c:pt>
                <c:pt idx="1258">
                  <c:v>39.455751040000003</c:v>
                </c:pt>
                <c:pt idx="1259">
                  <c:v>36.449514729999997</c:v>
                </c:pt>
                <c:pt idx="1260">
                  <c:v>35.567908500000001</c:v>
                </c:pt>
                <c:pt idx="1261">
                  <c:v>34.268983749999997</c:v>
                </c:pt>
                <c:pt idx="1262">
                  <c:v>29.510376959999999</c:v>
                </c:pt>
                <c:pt idx="1263">
                  <c:v>29.29305986</c:v>
                </c:pt>
                <c:pt idx="1264">
                  <c:v>29.06227715</c:v>
                </c:pt>
                <c:pt idx="1265">
                  <c:v>30.098482910000001</c:v>
                </c:pt>
                <c:pt idx="1266">
                  <c:v>27.632366699999999</c:v>
                </c:pt>
                <c:pt idx="1267">
                  <c:v>30.108594579999998</c:v>
                </c:pt>
                <c:pt idx="1268">
                  <c:v>27.595519620000001</c:v>
                </c:pt>
                <c:pt idx="1269">
                  <c:v>29.485299130000001</c:v>
                </c:pt>
                <c:pt idx="1270">
                  <c:v>29.657566240000001</c:v>
                </c:pt>
                <c:pt idx="1271">
                  <c:v>29.50411089</c:v>
                </c:pt>
                <c:pt idx="1272">
                  <c:v>31.283117430000001</c:v>
                </c:pt>
                <c:pt idx="1273">
                  <c:v>30.38480874</c:v>
                </c:pt>
                <c:pt idx="1274">
                  <c:v>32.087032950000001</c:v>
                </c:pt>
                <c:pt idx="1275">
                  <c:v>32.588741059999997</c:v>
                </c:pt>
                <c:pt idx="1276">
                  <c:v>33.515881950000001</c:v>
                </c:pt>
                <c:pt idx="1277">
                  <c:v>34.9158045</c:v>
                </c:pt>
                <c:pt idx="1278">
                  <c:v>39.190917949999999</c:v>
                </c:pt>
                <c:pt idx="1279">
                  <c:v>42.081712289999999</c:v>
                </c:pt>
                <c:pt idx="1280">
                  <c:v>45.084166979999999</c:v>
                </c:pt>
                <c:pt idx="1281">
                  <c:v>50.622141990000003</c:v>
                </c:pt>
                <c:pt idx="1282">
                  <c:v>55.035435339999999</c:v>
                </c:pt>
                <c:pt idx="1283">
                  <c:v>60.000084010000002</c:v>
                </c:pt>
                <c:pt idx="1284">
                  <c:v>67.069721599999994</c:v>
                </c:pt>
                <c:pt idx="1285">
                  <c:v>72.128445139999997</c:v>
                </c:pt>
                <c:pt idx="1286">
                  <c:v>78.906169289999994</c:v>
                </c:pt>
                <c:pt idx="1287">
                  <c:v>85.746435539999993</c:v>
                </c:pt>
                <c:pt idx="1288">
                  <c:v>94.159181970000006</c:v>
                </c:pt>
                <c:pt idx="1289">
                  <c:v>104.37120452000001</c:v>
                </c:pt>
                <c:pt idx="1290">
                  <c:v>110.5008371</c:v>
                </c:pt>
                <c:pt idx="1291">
                  <c:v>122.24370663000001</c:v>
                </c:pt>
                <c:pt idx="1292">
                  <c:v>130.89158785000001</c:v>
                </c:pt>
                <c:pt idx="1293">
                  <c:v>136.29318261</c:v>
                </c:pt>
                <c:pt idx="1294">
                  <c:v>142.50078674</c:v>
                </c:pt>
                <c:pt idx="1295">
                  <c:v>145.13006559999999</c:v>
                </c:pt>
                <c:pt idx="1296">
                  <c:v>143.71599148999999</c:v>
                </c:pt>
                <c:pt idx="1297">
                  <c:v>144.44168927000001</c:v>
                </c:pt>
                <c:pt idx="1298">
                  <c:v>144.75153086</c:v>
                </c:pt>
                <c:pt idx="1299">
                  <c:v>144.82788248</c:v>
                </c:pt>
                <c:pt idx="1300">
                  <c:v>145.52538093000001</c:v>
                </c:pt>
                <c:pt idx="1301">
                  <c:v>144.92191543999999</c:v>
                </c:pt>
                <c:pt idx="1302">
                  <c:v>144.36314329000001</c:v>
                </c:pt>
                <c:pt idx="1303">
                  <c:v>144.98204483999999</c:v>
                </c:pt>
                <c:pt idx="1304">
                  <c:v>145.83935387</c:v>
                </c:pt>
                <c:pt idx="1305">
                  <c:v>144.93859803000001</c:v>
                </c:pt>
                <c:pt idx="1306">
                  <c:v>144.97061441</c:v>
                </c:pt>
                <c:pt idx="1307">
                  <c:v>144.32010703</c:v>
                </c:pt>
                <c:pt idx="1308">
                  <c:v>144.64132771999999</c:v>
                </c:pt>
                <c:pt idx="1309">
                  <c:v>144.59873006000001</c:v>
                </c:pt>
                <c:pt idx="1310">
                  <c:v>146.37690014</c:v>
                </c:pt>
                <c:pt idx="1311">
                  <c:v>144.03076249</c:v>
                </c:pt>
                <c:pt idx="1312">
                  <c:v>144.90751230999999</c:v>
                </c:pt>
                <c:pt idx="1313">
                  <c:v>135.79764395999999</c:v>
                </c:pt>
                <c:pt idx="1314">
                  <c:v>83.406525669999994</c:v>
                </c:pt>
                <c:pt idx="1315">
                  <c:v>47.778608069999997</c:v>
                </c:pt>
                <c:pt idx="1316">
                  <c:v>39.254051799999999</c:v>
                </c:pt>
                <c:pt idx="1317">
                  <c:v>34.904626020000002</c:v>
                </c:pt>
                <c:pt idx="1318">
                  <c:v>36.355678959999999</c:v>
                </c:pt>
                <c:pt idx="1319">
                  <c:v>34.629791050000001</c:v>
                </c:pt>
                <c:pt idx="1320">
                  <c:v>28.486130490000001</c:v>
                </c:pt>
                <c:pt idx="1321">
                  <c:v>29.661262149999999</c:v>
                </c:pt>
                <c:pt idx="1322">
                  <c:v>28.827044149999999</c:v>
                </c:pt>
                <c:pt idx="1323">
                  <c:v>30.371767689999999</c:v>
                </c:pt>
                <c:pt idx="1324">
                  <c:v>28.747854109999999</c:v>
                </c:pt>
                <c:pt idx="1325">
                  <c:v>29.36896307</c:v>
                </c:pt>
                <c:pt idx="1326">
                  <c:v>29.074214210000001</c:v>
                </c:pt>
                <c:pt idx="1327">
                  <c:v>28.592680170000001</c:v>
                </c:pt>
                <c:pt idx="1328">
                  <c:v>29.28758264</c:v>
                </c:pt>
                <c:pt idx="1329">
                  <c:v>29.055890059999999</c:v>
                </c:pt>
                <c:pt idx="1330">
                  <c:v>29.147061449999999</c:v>
                </c:pt>
                <c:pt idx="1331">
                  <c:v>29.377859300000001</c:v>
                </c:pt>
                <c:pt idx="1332">
                  <c:v>29.038469280000001</c:v>
                </c:pt>
                <c:pt idx="1333">
                  <c:v>28.453642250000001</c:v>
                </c:pt>
                <c:pt idx="1334">
                  <c:v>28.559657529999999</c:v>
                </c:pt>
                <c:pt idx="1335">
                  <c:v>29.967021710000001</c:v>
                </c:pt>
                <c:pt idx="1336">
                  <c:v>29.33086621</c:v>
                </c:pt>
                <c:pt idx="1337">
                  <c:v>30.135423830000001</c:v>
                </c:pt>
                <c:pt idx="1338">
                  <c:v>29.623578729999998</c:v>
                </c:pt>
                <c:pt idx="1339">
                  <c:v>28.067226560000002</c:v>
                </c:pt>
                <c:pt idx="1340">
                  <c:v>28.499863099999999</c:v>
                </c:pt>
                <c:pt idx="1341">
                  <c:v>29.39663243</c:v>
                </c:pt>
                <c:pt idx="1342">
                  <c:v>29.703946349999999</c:v>
                </c:pt>
                <c:pt idx="1343">
                  <c:v>28.57627265</c:v>
                </c:pt>
                <c:pt idx="1344">
                  <c:v>29.349754409999999</c:v>
                </c:pt>
                <c:pt idx="1345">
                  <c:v>29.922582460000001</c:v>
                </c:pt>
                <c:pt idx="1346">
                  <c:v>30.261046090000001</c:v>
                </c:pt>
                <c:pt idx="1347">
                  <c:v>29.625423040000001</c:v>
                </c:pt>
                <c:pt idx="1348">
                  <c:v>30.13764694</c:v>
                </c:pt>
                <c:pt idx="1349">
                  <c:v>29.904818819999999</c:v>
                </c:pt>
                <c:pt idx="1350">
                  <c:v>28.7626451</c:v>
                </c:pt>
                <c:pt idx="1351">
                  <c:v>30.418745940000001</c:v>
                </c:pt>
                <c:pt idx="1352">
                  <c:v>29.47229488</c:v>
                </c:pt>
                <c:pt idx="1353">
                  <c:v>29.332524710000001</c:v>
                </c:pt>
                <c:pt idx="1354">
                  <c:v>29.145746469999999</c:v>
                </c:pt>
                <c:pt idx="1355">
                  <c:v>29.81226114</c:v>
                </c:pt>
                <c:pt idx="1356">
                  <c:v>29.163521630000002</c:v>
                </c:pt>
                <c:pt idx="1357">
                  <c:v>28.469690159999999</c:v>
                </c:pt>
                <c:pt idx="1358">
                  <c:v>29.532703829999999</c:v>
                </c:pt>
                <c:pt idx="1359">
                  <c:v>29.34803767</c:v>
                </c:pt>
                <c:pt idx="1360">
                  <c:v>31.048314640000001</c:v>
                </c:pt>
                <c:pt idx="1361">
                  <c:v>29.68666502</c:v>
                </c:pt>
                <c:pt idx="1362">
                  <c:v>30.88175554</c:v>
                </c:pt>
                <c:pt idx="1363">
                  <c:v>29.177612920000001</c:v>
                </c:pt>
                <c:pt idx="1364">
                  <c:v>29.506218690000001</c:v>
                </c:pt>
                <c:pt idx="1365">
                  <c:v>28.17082808</c:v>
                </c:pt>
                <c:pt idx="1366">
                  <c:v>29.90940986</c:v>
                </c:pt>
                <c:pt idx="1367">
                  <c:v>30.355672819999999</c:v>
                </c:pt>
                <c:pt idx="1368">
                  <c:v>29.457725960000001</c:v>
                </c:pt>
                <c:pt idx="1369">
                  <c:v>31.052643979999999</c:v>
                </c:pt>
                <c:pt idx="1370">
                  <c:v>32.892539120000002</c:v>
                </c:pt>
                <c:pt idx="1371">
                  <c:v>32.45922771</c:v>
                </c:pt>
                <c:pt idx="1372">
                  <c:v>34.766171790000001</c:v>
                </c:pt>
                <c:pt idx="1373">
                  <c:v>37.205224090000002</c:v>
                </c:pt>
                <c:pt idx="1374">
                  <c:v>41.179533990000003</c:v>
                </c:pt>
                <c:pt idx="1375">
                  <c:v>43.997778429999997</c:v>
                </c:pt>
                <c:pt idx="1376">
                  <c:v>49.858257039999998</c:v>
                </c:pt>
                <c:pt idx="1377">
                  <c:v>54.704159279999999</c:v>
                </c:pt>
                <c:pt idx="1378">
                  <c:v>60.733082680000003</c:v>
                </c:pt>
                <c:pt idx="1379">
                  <c:v>68.579948810000005</c:v>
                </c:pt>
                <c:pt idx="1380">
                  <c:v>76.501524579999995</c:v>
                </c:pt>
                <c:pt idx="1381">
                  <c:v>82.844738000000007</c:v>
                </c:pt>
                <c:pt idx="1382">
                  <c:v>93.671052619999998</c:v>
                </c:pt>
                <c:pt idx="1383">
                  <c:v>100.54394019</c:v>
                </c:pt>
                <c:pt idx="1384">
                  <c:v>107.98833392</c:v>
                </c:pt>
                <c:pt idx="1385">
                  <c:v>114.65139296</c:v>
                </c:pt>
                <c:pt idx="1386">
                  <c:v>119.15223930000001</c:v>
                </c:pt>
                <c:pt idx="1387">
                  <c:v>118.0876669</c:v>
                </c:pt>
                <c:pt idx="1388">
                  <c:v>118.14756789</c:v>
                </c:pt>
                <c:pt idx="1389">
                  <c:v>117.56390021999999</c:v>
                </c:pt>
                <c:pt idx="1390">
                  <c:v>117.03559224</c:v>
                </c:pt>
                <c:pt idx="1391">
                  <c:v>119.01942486999999</c:v>
                </c:pt>
                <c:pt idx="1392">
                  <c:v>117.62371656000001</c:v>
                </c:pt>
                <c:pt idx="1393">
                  <c:v>118.09096386</c:v>
                </c:pt>
                <c:pt idx="1394">
                  <c:v>117.93699014000001</c:v>
                </c:pt>
                <c:pt idx="1395">
                  <c:v>118.86557155</c:v>
                </c:pt>
                <c:pt idx="1396">
                  <c:v>117.87417128</c:v>
                </c:pt>
                <c:pt idx="1397">
                  <c:v>118.34861476</c:v>
                </c:pt>
                <c:pt idx="1398">
                  <c:v>118.83230243</c:v>
                </c:pt>
                <c:pt idx="1399">
                  <c:v>117.39373746</c:v>
                </c:pt>
                <c:pt idx="1400">
                  <c:v>117.76620201999999</c:v>
                </c:pt>
                <c:pt idx="1401">
                  <c:v>117.75457054</c:v>
                </c:pt>
                <c:pt idx="1402">
                  <c:v>116.42533419999999</c:v>
                </c:pt>
                <c:pt idx="1403">
                  <c:v>118.81927219000001</c:v>
                </c:pt>
                <c:pt idx="1404">
                  <c:v>116.88564966</c:v>
                </c:pt>
                <c:pt idx="1405">
                  <c:v>117.78263406000001</c:v>
                </c:pt>
                <c:pt idx="1406">
                  <c:v>117.14883582</c:v>
                </c:pt>
                <c:pt idx="1407">
                  <c:v>117.76362125</c:v>
                </c:pt>
                <c:pt idx="1408">
                  <c:v>118.68144475</c:v>
                </c:pt>
                <c:pt idx="1409">
                  <c:v>116.93056137000001</c:v>
                </c:pt>
                <c:pt idx="1410">
                  <c:v>117.33042817</c:v>
                </c:pt>
                <c:pt idx="1411">
                  <c:v>118.4913023</c:v>
                </c:pt>
                <c:pt idx="1412">
                  <c:v>118.03276672</c:v>
                </c:pt>
                <c:pt idx="1413">
                  <c:v>118.02943161</c:v>
                </c:pt>
                <c:pt idx="1414">
                  <c:v>116.37800073</c:v>
                </c:pt>
                <c:pt idx="1415">
                  <c:v>116.99626014</c:v>
                </c:pt>
                <c:pt idx="1416">
                  <c:v>117.7016835</c:v>
                </c:pt>
                <c:pt idx="1417">
                  <c:v>117.58110272</c:v>
                </c:pt>
                <c:pt idx="1418">
                  <c:v>117.57858133000001</c:v>
                </c:pt>
                <c:pt idx="1419">
                  <c:v>117.33007305</c:v>
                </c:pt>
                <c:pt idx="1420">
                  <c:v>118.02086359</c:v>
                </c:pt>
                <c:pt idx="1421">
                  <c:v>116.77255303</c:v>
                </c:pt>
                <c:pt idx="1422">
                  <c:v>116.16980919</c:v>
                </c:pt>
                <c:pt idx="1423">
                  <c:v>116.07819406</c:v>
                </c:pt>
                <c:pt idx="1424">
                  <c:v>116.82209669</c:v>
                </c:pt>
                <c:pt idx="1425">
                  <c:v>115.86327550999999</c:v>
                </c:pt>
                <c:pt idx="1426">
                  <c:v>117.3046724</c:v>
                </c:pt>
                <c:pt idx="1427">
                  <c:v>117.72244039</c:v>
                </c:pt>
                <c:pt idx="1428">
                  <c:v>117.90306593</c:v>
                </c:pt>
                <c:pt idx="1429">
                  <c:v>116.21475829000001</c:v>
                </c:pt>
                <c:pt idx="1430">
                  <c:v>118.38235078</c:v>
                </c:pt>
                <c:pt idx="1431">
                  <c:v>117.53465595</c:v>
                </c:pt>
                <c:pt idx="1432">
                  <c:v>82.368627230000001</c:v>
                </c:pt>
                <c:pt idx="1433">
                  <c:v>55.124003399999999</c:v>
                </c:pt>
                <c:pt idx="1434">
                  <c:v>54.45422817</c:v>
                </c:pt>
                <c:pt idx="1435">
                  <c:v>52.989876119999998</c:v>
                </c:pt>
                <c:pt idx="1436">
                  <c:v>53.361551370000001</c:v>
                </c:pt>
                <c:pt idx="1437">
                  <c:v>53.762328320000002</c:v>
                </c:pt>
                <c:pt idx="1438">
                  <c:v>54.688207839999997</c:v>
                </c:pt>
                <c:pt idx="1439">
                  <c:v>53.007353160000001</c:v>
                </c:pt>
                <c:pt idx="1440">
                  <c:v>53.981730059999997</c:v>
                </c:pt>
                <c:pt idx="1441">
                  <c:v>53.530764069999996</c:v>
                </c:pt>
                <c:pt idx="1442">
                  <c:v>53.295991059999999</c:v>
                </c:pt>
                <c:pt idx="1443">
                  <c:v>37.050568839999997</c:v>
                </c:pt>
                <c:pt idx="1444">
                  <c:v>35.227958379999997</c:v>
                </c:pt>
                <c:pt idx="1445">
                  <c:v>37.051383080000001</c:v>
                </c:pt>
                <c:pt idx="1446">
                  <c:v>36.447964450000001</c:v>
                </c:pt>
                <c:pt idx="1447">
                  <c:v>36.956910980000004</c:v>
                </c:pt>
                <c:pt idx="1448">
                  <c:v>36.356628999999998</c:v>
                </c:pt>
                <c:pt idx="1449">
                  <c:v>36.153137409999999</c:v>
                </c:pt>
                <c:pt idx="1450">
                  <c:v>35.968857870000001</c:v>
                </c:pt>
                <c:pt idx="1451">
                  <c:v>35.982142779999997</c:v>
                </c:pt>
                <c:pt idx="1452">
                  <c:v>36.602299520000003</c:v>
                </c:pt>
                <c:pt idx="1453">
                  <c:v>39.385014529999999</c:v>
                </c:pt>
                <c:pt idx="1454">
                  <c:v>42.202356229999999</c:v>
                </c:pt>
                <c:pt idx="1455">
                  <c:v>43.690597740000001</c:v>
                </c:pt>
                <c:pt idx="1456">
                  <c:v>50.342288869999997</c:v>
                </c:pt>
                <c:pt idx="1457">
                  <c:v>56.238488359999998</c:v>
                </c:pt>
                <c:pt idx="1458">
                  <c:v>60.663350520000002</c:v>
                </c:pt>
                <c:pt idx="1459">
                  <c:v>68.90782111</c:v>
                </c:pt>
                <c:pt idx="1460">
                  <c:v>74.50802161</c:v>
                </c:pt>
                <c:pt idx="1461">
                  <c:v>80.912483190000003</c:v>
                </c:pt>
                <c:pt idx="1462">
                  <c:v>90.975271570000004</c:v>
                </c:pt>
                <c:pt idx="1463">
                  <c:v>100.54927601</c:v>
                </c:pt>
                <c:pt idx="1464">
                  <c:v>108.93629606</c:v>
                </c:pt>
                <c:pt idx="1465">
                  <c:v>120.57103096</c:v>
                </c:pt>
                <c:pt idx="1466">
                  <c:v>127.12646364</c:v>
                </c:pt>
                <c:pt idx="1467">
                  <c:v>140.34660975</c:v>
                </c:pt>
                <c:pt idx="1468">
                  <c:v>148.68226738999999</c:v>
                </c:pt>
                <c:pt idx="1469">
                  <c:v>157.03907504</c:v>
                </c:pt>
                <c:pt idx="1470">
                  <c:v>168.89910254</c:v>
                </c:pt>
                <c:pt idx="1471">
                  <c:v>181.01870890999999</c:v>
                </c:pt>
                <c:pt idx="1472">
                  <c:v>192.23328035</c:v>
                </c:pt>
                <c:pt idx="1473">
                  <c:v>200.60266960999999</c:v>
                </c:pt>
                <c:pt idx="1474">
                  <c:v>214.36925521000001</c:v>
                </c:pt>
                <c:pt idx="1475">
                  <c:v>221.7808722</c:v>
                </c:pt>
                <c:pt idx="1476">
                  <c:v>233.24708236999999</c:v>
                </c:pt>
                <c:pt idx="1477">
                  <c:v>237.20805321</c:v>
                </c:pt>
                <c:pt idx="1478">
                  <c:v>249.06813398</c:v>
                </c:pt>
                <c:pt idx="1479">
                  <c:v>256.06336225000001</c:v>
                </c:pt>
                <c:pt idx="1480">
                  <c:v>263.17796443999998</c:v>
                </c:pt>
                <c:pt idx="1481">
                  <c:v>272.64319691999998</c:v>
                </c:pt>
                <c:pt idx="1482">
                  <c:v>277.52056290000002</c:v>
                </c:pt>
                <c:pt idx="1483">
                  <c:v>289.41531135999998</c:v>
                </c:pt>
                <c:pt idx="1484">
                  <c:v>294.98063679000001</c:v>
                </c:pt>
                <c:pt idx="1485">
                  <c:v>300.53886942999998</c:v>
                </c:pt>
                <c:pt idx="1486">
                  <c:v>309.10923536000001</c:v>
                </c:pt>
                <c:pt idx="1487">
                  <c:v>317.37940011000001</c:v>
                </c:pt>
                <c:pt idx="1488">
                  <c:v>325.93339051999999</c:v>
                </c:pt>
                <c:pt idx="1489">
                  <c:v>330.44995807999999</c:v>
                </c:pt>
                <c:pt idx="1490">
                  <c:v>336.45882227999999</c:v>
                </c:pt>
                <c:pt idx="1491">
                  <c:v>342.42534596000002</c:v>
                </c:pt>
                <c:pt idx="1492">
                  <c:v>347.23598870000001</c:v>
                </c:pt>
                <c:pt idx="1493">
                  <c:v>345.43713149000001</c:v>
                </c:pt>
                <c:pt idx="1494">
                  <c:v>345.09406537000001</c:v>
                </c:pt>
                <c:pt idx="1495">
                  <c:v>345.08429440999998</c:v>
                </c:pt>
                <c:pt idx="1496">
                  <c:v>347.24547464</c:v>
                </c:pt>
                <c:pt idx="1497">
                  <c:v>346.21589470999999</c:v>
                </c:pt>
                <c:pt idx="1498">
                  <c:v>345.21396564999998</c:v>
                </c:pt>
                <c:pt idx="1499">
                  <c:v>346.31723597000001</c:v>
                </c:pt>
                <c:pt idx="1500">
                  <c:v>344.70498332</c:v>
                </c:pt>
                <c:pt idx="1501">
                  <c:v>345.71687394999998</c:v>
                </c:pt>
                <c:pt idx="1502">
                  <c:v>347.45482723999999</c:v>
                </c:pt>
                <c:pt idx="1503">
                  <c:v>346.85025260999998</c:v>
                </c:pt>
                <c:pt idx="1504">
                  <c:v>346.52456885999999</c:v>
                </c:pt>
                <c:pt idx="1505">
                  <c:v>347.09771009999997</c:v>
                </c:pt>
                <c:pt idx="1506">
                  <c:v>346.11177199999997</c:v>
                </c:pt>
                <c:pt idx="1507">
                  <c:v>346.65225371999998</c:v>
                </c:pt>
                <c:pt idx="1508">
                  <c:v>344.74847885999998</c:v>
                </c:pt>
                <c:pt idx="1509">
                  <c:v>345.19456716000002</c:v>
                </c:pt>
                <c:pt idx="1510">
                  <c:v>345.39329452999999</c:v>
                </c:pt>
                <c:pt idx="1511">
                  <c:v>346.44489257999999</c:v>
                </c:pt>
                <c:pt idx="1512">
                  <c:v>346.02611415000001</c:v>
                </c:pt>
                <c:pt idx="1513">
                  <c:v>345.39335144</c:v>
                </c:pt>
                <c:pt idx="1514">
                  <c:v>346.32712239</c:v>
                </c:pt>
                <c:pt idx="1515">
                  <c:v>345.32222615000001</c:v>
                </c:pt>
                <c:pt idx="1516">
                  <c:v>345.52570133</c:v>
                </c:pt>
                <c:pt idx="1517">
                  <c:v>346.01410705000001</c:v>
                </c:pt>
                <c:pt idx="1518">
                  <c:v>345.70092903</c:v>
                </c:pt>
                <c:pt idx="1519">
                  <c:v>344.75208701000003</c:v>
                </c:pt>
                <c:pt idx="1520">
                  <c:v>346.75730537999999</c:v>
                </c:pt>
                <c:pt idx="1521">
                  <c:v>346.05646969999998</c:v>
                </c:pt>
                <c:pt idx="1522">
                  <c:v>345.91566766</c:v>
                </c:pt>
                <c:pt idx="1523">
                  <c:v>344.77187795999998</c:v>
                </c:pt>
                <c:pt idx="1524">
                  <c:v>344.62019038</c:v>
                </c:pt>
                <c:pt idx="1525">
                  <c:v>344.33001684999999</c:v>
                </c:pt>
                <c:pt idx="1526">
                  <c:v>343.37212355999998</c:v>
                </c:pt>
                <c:pt idx="1527">
                  <c:v>344.31339813</c:v>
                </c:pt>
                <c:pt idx="1528">
                  <c:v>344.16696001000003</c:v>
                </c:pt>
                <c:pt idx="1529">
                  <c:v>345.67133810000001</c:v>
                </c:pt>
                <c:pt idx="1530">
                  <c:v>344.46868255999999</c:v>
                </c:pt>
                <c:pt idx="1531">
                  <c:v>345.18461557000001</c:v>
                </c:pt>
                <c:pt idx="1532">
                  <c:v>346.63477253999997</c:v>
                </c:pt>
                <c:pt idx="1533">
                  <c:v>343.98949272999999</c:v>
                </c:pt>
                <c:pt idx="1534">
                  <c:v>345.16776809999999</c:v>
                </c:pt>
                <c:pt idx="1535">
                  <c:v>345.25359127000002</c:v>
                </c:pt>
                <c:pt idx="1536">
                  <c:v>345.11366206999998</c:v>
                </c:pt>
                <c:pt idx="1537">
                  <c:v>345.22401280999998</c:v>
                </c:pt>
                <c:pt idx="1538">
                  <c:v>344.48345372</c:v>
                </c:pt>
                <c:pt idx="1539">
                  <c:v>345.26451638999998</c:v>
                </c:pt>
                <c:pt idx="1540">
                  <c:v>344.57404548</c:v>
                </c:pt>
                <c:pt idx="1541">
                  <c:v>344.48447340000001</c:v>
                </c:pt>
                <c:pt idx="1542">
                  <c:v>345.24699924999999</c:v>
                </c:pt>
                <c:pt idx="1543">
                  <c:v>343.20303689000002</c:v>
                </c:pt>
                <c:pt idx="1544">
                  <c:v>346.21390796999998</c:v>
                </c:pt>
                <c:pt idx="1545">
                  <c:v>344.94484183999998</c:v>
                </c:pt>
                <c:pt idx="1546">
                  <c:v>344.31013417000003</c:v>
                </c:pt>
                <c:pt idx="1547">
                  <c:v>344.16755509000001</c:v>
                </c:pt>
                <c:pt idx="1548">
                  <c:v>344.22106007999997</c:v>
                </c:pt>
                <c:pt idx="1549">
                  <c:v>344.90595087000003</c:v>
                </c:pt>
                <c:pt idx="1550">
                  <c:v>346.49767558000002</c:v>
                </c:pt>
                <c:pt idx="1551">
                  <c:v>344.50344543</c:v>
                </c:pt>
                <c:pt idx="1552">
                  <c:v>343.71202037</c:v>
                </c:pt>
                <c:pt idx="1553">
                  <c:v>344.61253376000002</c:v>
                </c:pt>
                <c:pt idx="1554">
                  <c:v>345.23984682999998</c:v>
                </c:pt>
                <c:pt idx="1555">
                  <c:v>345.45018105000003</c:v>
                </c:pt>
                <c:pt idx="1556">
                  <c:v>344.45405975</c:v>
                </c:pt>
                <c:pt idx="1557">
                  <c:v>346.75040939000002</c:v>
                </c:pt>
                <c:pt idx="1558">
                  <c:v>345.43651362000003</c:v>
                </c:pt>
                <c:pt idx="1559">
                  <c:v>344.52950915000002</c:v>
                </c:pt>
                <c:pt idx="1560">
                  <c:v>345.68725998000002</c:v>
                </c:pt>
                <c:pt idx="1561">
                  <c:v>346.11160825000002</c:v>
                </c:pt>
                <c:pt idx="1562">
                  <c:v>344.10571851999998</c:v>
                </c:pt>
                <c:pt idx="1563">
                  <c:v>344.28276564999999</c:v>
                </c:pt>
                <c:pt idx="1564">
                  <c:v>345.84067341999997</c:v>
                </c:pt>
                <c:pt idx="1565">
                  <c:v>344.92405962999999</c:v>
                </c:pt>
                <c:pt idx="1566">
                  <c:v>346.60023009000003</c:v>
                </c:pt>
                <c:pt idx="1567">
                  <c:v>345.89152634999999</c:v>
                </c:pt>
                <c:pt idx="1568">
                  <c:v>346.15947919000001</c:v>
                </c:pt>
                <c:pt idx="1569">
                  <c:v>345.56224701999997</c:v>
                </c:pt>
                <c:pt idx="1570">
                  <c:v>345.21312564999999</c:v>
                </c:pt>
                <c:pt idx="1571">
                  <c:v>344.71596620999998</c:v>
                </c:pt>
                <c:pt idx="1572">
                  <c:v>343.99788784999998</c:v>
                </c:pt>
                <c:pt idx="1573">
                  <c:v>345.47931722999999</c:v>
                </c:pt>
                <c:pt idx="1574">
                  <c:v>345.27317325000001</c:v>
                </c:pt>
                <c:pt idx="1575">
                  <c:v>345.20178042999999</c:v>
                </c:pt>
                <c:pt idx="1576">
                  <c:v>345.09524147000002</c:v>
                </c:pt>
                <c:pt idx="1577">
                  <c:v>343.86265961999999</c:v>
                </c:pt>
                <c:pt idx="1578">
                  <c:v>345.08676852999997</c:v>
                </c:pt>
                <c:pt idx="1579">
                  <c:v>345.22259689999998</c:v>
                </c:pt>
                <c:pt idx="1580">
                  <c:v>345.59067692000002</c:v>
                </c:pt>
                <c:pt idx="1581">
                  <c:v>344.75956707</c:v>
                </c:pt>
                <c:pt idx="1582">
                  <c:v>343.97177194</c:v>
                </c:pt>
                <c:pt idx="1583">
                  <c:v>345.88620229000003</c:v>
                </c:pt>
                <c:pt idx="1584">
                  <c:v>344.66162164000002</c:v>
                </c:pt>
                <c:pt idx="1585">
                  <c:v>344.65536365999998</c:v>
                </c:pt>
                <c:pt idx="1586">
                  <c:v>345.10299888999998</c:v>
                </c:pt>
                <c:pt idx="1587">
                  <c:v>345.89706139999998</c:v>
                </c:pt>
                <c:pt idx="1588">
                  <c:v>344.79427396</c:v>
                </c:pt>
                <c:pt idx="1589">
                  <c:v>345.46286651999998</c:v>
                </c:pt>
                <c:pt idx="1590">
                  <c:v>345.09163796000001</c:v>
                </c:pt>
                <c:pt idx="1591">
                  <c:v>345.09078296000001</c:v>
                </c:pt>
                <c:pt idx="1592">
                  <c:v>344.61391513000001</c:v>
                </c:pt>
                <c:pt idx="1593">
                  <c:v>345.07783295000002</c:v>
                </c:pt>
                <c:pt idx="1594">
                  <c:v>344.51784541000001</c:v>
                </c:pt>
                <c:pt idx="1595">
                  <c:v>344.7306777</c:v>
                </c:pt>
                <c:pt idx="1596">
                  <c:v>344.03059936</c:v>
                </c:pt>
                <c:pt idx="1597">
                  <c:v>343.69823077000001</c:v>
                </c:pt>
                <c:pt idx="1598">
                  <c:v>345.24161924999999</c:v>
                </c:pt>
                <c:pt idx="1599">
                  <c:v>343.41094622999998</c:v>
                </c:pt>
                <c:pt idx="1600">
                  <c:v>344.51769331999998</c:v>
                </c:pt>
                <c:pt idx="1601">
                  <c:v>345.88072428999999</c:v>
                </c:pt>
                <c:pt idx="1602">
                  <c:v>344.35387401999998</c:v>
                </c:pt>
                <c:pt idx="1603">
                  <c:v>345.07757974999998</c:v>
                </c:pt>
                <c:pt idx="1604">
                  <c:v>344.51727276999998</c:v>
                </c:pt>
                <c:pt idx="1605">
                  <c:v>344.50104300999999</c:v>
                </c:pt>
                <c:pt idx="1606">
                  <c:v>344.72028798999997</c:v>
                </c:pt>
                <c:pt idx="1607">
                  <c:v>345.69204889999997</c:v>
                </c:pt>
                <c:pt idx="1608">
                  <c:v>343.58214802999998</c:v>
                </c:pt>
                <c:pt idx="1609">
                  <c:v>343.52712107999997</c:v>
                </c:pt>
                <c:pt idx="1610">
                  <c:v>344.18712412000002</c:v>
                </c:pt>
                <c:pt idx="1611">
                  <c:v>346.47731114999999</c:v>
                </c:pt>
                <c:pt idx="1612">
                  <c:v>344.76039302999999</c:v>
                </c:pt>
                <c:pt idx="1613">
                  <c:v>345.69434536</c:v>
                </c:pt>
                <c:pt idx="1614">
                  <c:v>344.94566537999998</c:v>
                </c:pt>
                <c:pt idx="1615">
                  <c:v>346.31596983999998</c:v>
                </c:pt>
                <c:pt idx="1616">
                  <c:v>344.47242772999999</c:v>
                </c:pt>
                <c:pt idx="1617">
                  <c:v>344.36804848999998</c:v>
                </c:pt>
                <c:pt idx="1618">
                  <c:v>345.21826715999998</c:v>
                </c:pt>
                <c:pt idx="1619">
                  <c:v>344.24944056999999</c:v>
                </c:pt>
                <c:pt idx="1620">
                  <c:v>345.38436627999999</c:v>
                </c:pt>
                <c:pt idx="1621">
                  <c:v>344.47797241000001</c:v>
                </c:pt>
                <c:pt idx="1622">
                  <c:v>344.96675771999998</c:v>
                </c:pt>
                <c:pt idx="1623">
                  <c:v>344.00790191999999</c:v>
                </c:pt>
                <c:pt idx="1624">
                  <c:v>345.39924215000002</c:v>
                </c:pt>
                <c:pt idx="1625">
                  <c:v>337.88205675</c:v>
                </c:pt>
                <c:pt idx="1626">
                  <c:v>197.48328871000001</c:v>
                </c:pt>
                <c:pt idx="1627">
                  <c:v>72.471714379999995</c:v>
                </c:pt>
                <c:pt idx="1628">
                  <c:v>37.860536179999997</c:v>
                </c:pt>
                <c:pt idx="1629">
                  <c:v>31.77935115</c:v>
                </c:pt>
                <c:pt idx="1630">
                  <c:v>32.446783420000003</c:v>
                </c:pt>
                <c:pt idx="1631">
                  <c:v>33.421876050000002</c:v>
                </c:pt>
                <c:pt idx="1632">
                  <c:v>33.514710530000002</c:v>
                </c:pt>
                <c:pt idx="1633">
                  <c:v>33.543289569999999</c:v>
                </c:pt>
                <c:pt idx="1634">
                  <c:v>32.136443800000002</c:v>
                </c:pt>
                <c:pt idx="1635">
                  <c:v>32.477148669999998</c:v>
                </c:pt>
                <c:pt idx="1636">
                  <c:v>31.811561099999999</c:v>
                </c:pt>
                <c:pt idx="1637">
                  <c:v>31.65741659</c:v>
                </c:pt>
                <c:pt idx="1638">
                  <c:v>32.538955629999997</c:v>
                </c:pt>
                <c:pt idx="1639">
                  <c:v>31.64126036</c:v>
                </c:pt>
                <c:pt idx="1640">
                  <c:v>32.43022122</c:v>
                </c:pt>
                <c:pt idx="1641">
                  <c:v>32.122232070000003</c:v>
                </c:pt>
                <c:pt idx="1642">
                  <c:v>32.910255790000001</c:v>
                </c:pt>
                <c:pt idx="1643">
                  <c:v>31.379306110000002</c:v>
                </c:pt>
                <c:pt idx="1644">
                  <c:v>31.686678579999999</c:v>
                </c:pt>
                <c:pt idx="1645">
                  <c:v>31.98196493</c:v>
                </c:pt>
                <c:pt idx="1646">
                  <c:v>31.50232462</c:v>
                </c:pt>
                <c:pt idx="1647">
                  <c:v>31.670924530000001</c:v>
                </c:pt>
                <c:pt idx="1648">
                  <c:v>32.336262290000001</c:v>
                </c:pt>
                <c:pt idx="1649">
                  <c:v>32.102185409999997</c:v>
                </c:pt>
                <c:pt idx="1650">
                  <c:v>32.088236960000003</c:v>
                </c:pt>
                <c:pt idx="1651">
                  <c:v>31.223734239999999</c:v>
                </c:pt>
                <c:pt idx="1652">
                  <c:v>31.208271499999999</c:v>
                </c:pt>
                <c:pt idx="1653">
                  <c:v>31.857979589999999</c:v>
                </c:pt>
                <c:pt idx="1654">
                  <c:v>31.99477035</c:v>
                </c:pt>
                <c:pt idx="1655">
                  <c:v>32.771517690000003</c:v>
                </c:pt>
                <c:pt idx="1656">
                  <c:v>31.670392939999999</c:v>
                </c:pt>
                <c:pt idx="1657">
                  <c:v>33.508548359999999</c:v>
                </c:pt>
                <c:pt idx="1658">
                  <c:v>34.437933559999998</c:v>
                </c:pt>
                <c:pt idx="1659">
                  <c:v>34.83587429</c:v>
                </c:pt>
                <c:pt idx="1660">
                  <c:v>36.019209709999998</c:v>
                </c:pt>
                <c:pt idx="1661">
                  <c:v>38.374027669999997</c:v>
                </c:pt>
                <c:pt idx="1662">
                  <c:v>40.491739840000001</c:v>
                </c:pt>
                <c:pt idx="1663">
                  <c:v>42.500560399999998</c:v>
                </c:pt>
                <c:pt idx="1664">
                  <c:v>48.644169859999998</c:v>
                </c:pt>
                <c:pt idx="1665">
                  <c:v>51.441175659999999</c:v>
                </c:pt>
                <c:pt idx="1666">
                  <c:v>56.564463320000002</c:v>
                </c:pt>
                <c:pt idx="1667">
                  <c:v>59.78402432</c:v>
                </c:pt>
                <c:pt idx="1668">
                  <c:v>65.595682710000005</c:v>
                </c:pt>
                <c:pt idx="1669">
                  <c:v>71.186101930000007</c:v>
                </c:pt>
                <c:pt idx="1670">
                  <c:v>76.52381389</c:v>
                </c:pt>
                <c:pt idx="1671">
                  <c:v>82.632948060000004</c:v>
                </c:pt>
                <c:pt idx="1672">
                  <c:v>90.216903000000002</c:v>
                </c:pt>
                <c:pt idx="1673">
                  <c:v>99.963912260000001</c:v>
                </c:pt>
                <c:pt idx="1674">
                  <c:v>107.21945104</c:v>
                </c:pt>
                <c:pt idx="1675">
                  <c:v>113.92207098</c:v>
                </c:pt>
                <c:pt idx="1676">
                  <c:v>119.8200046</c:v>
                </c:pt>
                <c:pt idx="1677">
                  <c:v>126.26954237</c:v>
                </c:pt>
                <c:pt idx="1678">
                  <c:v>134.63826804999999</c:v>
                </c:pt>
                <c:pt idx="1679">
                  <c:v>141.55126630999999</c:v>
                </c:pt>
                <c:pt idx="1680">
                  <c:v>148.39298728</c:v>
                </c:pt>
                <c:pt idx="1681">
                  <c:v>153.12354464000001</c:v>
                </c:pt>
                <c:pt idx="1682">
                  <c:v>158.86965501</c:v>
                </c:pt>
                <c:pt idx="1683">
                  <c:v>164.70422374</c:v>
                </c:pt>
                <c:pt idx="1684">
                  <c:v>173.26484262</c:v>
                </c:pt>
                <c:pt idx="1685">
                  <c:v>177.10656682000001</c:v>
                </c:pt>
                <c:pt idx="1686">
                  <c:v>186.07666227999999</c:v>
                </c:pt>
                <c:pt idx="1687">
                  <c:v>191.94283253</c:v>
                </c:pt>
                <c:pt idx="1688">
                  <c:v>196.55558959000001</c:v>
                </c:pt>
                <c:pt idx="1689">
                  <c:v>203.38194468</c:v>
                </c:pt>
                <c:pt idx="1690">
                  <c:v>209.04947129000001</c:v>
                </c:pt>
                <c:pt idx="1691">
                  <c:v>216.80836442</c:v>
                </c:pt>
                <c:pt idx="1692">
                  <c:v>222.36433091999999</c:v>
                </c:pt>
                <c:pt idx="1693">
                  <c:v>229.82060686</c:v>
                </c:pt>
                <c:pt idx="1694">
                  <c:v>235.47106804000001</c:v>
                </c:pt>
                <c:pt idx="1695">
                  <c:v>240.89372822999999</c:v>
                </c:pt>
                <c:pt idx="1696">
                  <c:v>247.76653813999999</c:v>
                </c:pt>
                <c:pt idx="1697">
                  <c:v>249.89046515000001</c:v>
                </c:pt>
                <c:pt idx="1698">
                  <c:v>250.33655218000001</c:v>
                </c:pt>
                <c:pt idx="1699">
                  <c:v>250.64949619000001</c:v>
                </c:pt>
                <c:pt idx="1700">
                  <c:v>251.44150150999999</c:v>
                </c:pt>
                <c:pt idx="1701">
                  <c:v>248.63655840999999</c:v>
                </c:pt>
                <c:pt idx="1702">
                  <c:v>249.74601168000001</c:v>
                </c:pt>
                <c:pt idx="1703">
                  <c:v>250.96746605999999</c:v>
                </c:pt>
                <c:pt idx="1704">
                  <c:v>250.04715084</c:v>
                </c:pt>
                <c:pt idx="1705">
                  <c:v>251.29790944999999</c:v>
                </c:pt>
                <c:pt idx="1706">
                  <c:v>250.34694035999999</c:v>
                </c:pt>
                <c:pt idx="1707">
                  <c:v>250.09396275</c:v>
                </c:pt>
                <c:pt idx="1708">
                  <c:v>250.54263746999999</c:v>
                </c:pt>
                <c:pt idx="1709">
                  <c:v>250.00970924000001</c:v>
                </c:pt>
                <c:pt idx="1710">
                  <c:v>250.89322659000001</c:v>
                </c:pt>
                <c:pt idx="1711">
                  <c:v>251.94388158000001</c:v>
                </c:pt>
                <c:pt idx="1712">
                  <c:v>250.48240357</c:v>
                </c:pt>
                <c:pt idx="1713">
                  <c:v>252.57266654</c:v>
                </c:pt>
                <c:pt idx="1714">
                  <c:v>249.57002901000001</c:v>
                </c:pt>
                <c:pt idx="1715">
                  <c:v>250.04441306999999</c:v>
                </c:pt>
                <c:pt idx="1716">
                  <c:v>250.68204427000001</c:v>
                </c:pt>
                <c:pt idx="1717">
                  <c:v>250.78796581</c:v>
                </c:pt>
                <c:pt idx="1718">
                  <c:v>250.18512622</c:v>
                </c:pt>
                <c:pt idx="1719">
                  <c:v>251.91189901999999</c:v>
                </c:pt>
                <c:pt idx="1720">
                  <c:v>248.94545923999999</c:v>
                </c:pt>
                <c:pt idx="1721">
                  <c:v>250.89876240000001</c:v>
                </c:pt>
                <c:pt idx="1722">
                  <c:v>250.51738370000001</c:v>
                </c:pt>
                <c:pt idx="1723">
                  <c:v>251.46597195999999</c:v>
                </c:pt>
                <c:pt idx="1724">
                  <c:v>250.04359195000001</c:v>
                </c:pt>
                <c:pt idx="1725">
                  <c:v>252.47595541999999</c:v>
                </c:pt>
                <c:pt idx="1726">
                  <c:v>250.36429518</c:v>
                </c:pt>
                <c:pt idx="1727">
                  <c:v>251.28238117000001</c:v>
                </c:pt>
                <c:pt idx="1728">
                  <c:v>250.46504117999999</c:v>
                </c:pt>
                <c:pt idx="1729">
                  <c:v>250.15149249999999</c:v>
                </c:pt>
                <c:pt idx="1730">
                  <c:v>250.45786215999999</c:v>
                </c:pt>
                <c:pt idx="1731">
                  <c:v>250.48817939</c:v>
                </c:pt>
                <c:pt idx="1732">
                  <c:v>249.65125956</c:v>
                </c:pt>
                <c:pt idx="1733">
                  <c:v>249.47085805</c:v>
                </c:pt>
                <c:pt idx="1734">
                  <c:v>250.89341386000001</c:v>
                </c:pt>
                <c:pt idx="1735">
                  <c:v>250.82530564000001</c:v>
                </c:pt>
                <c:pt idx="1736">
                  <c:v>250.36087613000001</c:v>
                </c:pt>
                <c:pt idx="1737">
                  <c:v>250.20463365000001</c:v>
                </c:pt>
                <c:pt idx="1738">
                  <c:v>251.87801680999999</c:v>
                </c:pt>
                <c:pt idx="1739">
                  <c:v>250.39685114</c:v>
                </c:pt>
                <c:pt idx="1740">
                  <c:v>250.02707254000001</c:v>
                </c:pt>
                <c:pt idx="1741">
                  <c:v>249.73166645000001</c:v>
                </c:pt>
                <c:pt idx="1742">
                  <c:v>254.54087405000001</c:v>
                </c:pt>
                <c:pt idx="1743">
                  <c:v>181.09360097999999</c:v>
                </c:pt>
                <c:pt idx="1744">
                  <c:v>111.01780852</c:v>
                </c:pt>
                <c:pt idx="1745">
                  <c:v>104.35186052</c:v>
                </c:pt>
                <c:pt idx="1746">
                  <c:v>105.3734315</c:v>
                </c:pt>
                <c:pt idx="1747">
                  <c:v>105.45061767999999</c:v>
                </c:pt>
                <c:pt idx="1748">
                  <c:v>106.60905568</c:v>
                </c:pt>
                <c:pt idx="1749">
                  <c:v>105.66222193999999</c:v>
                </c:pt>
                <c:pt idx="1750">
                  <c:v>105.28179563</c:v>
                </c:pt>
                <c:pt idx="1751">
                  <c:v>104.20921964</c:v>
                </c:pt>
                <c:pt idx="1752">
                  <c:v>106.46673633</c:v>
                </c:pt>
                <c:pt idx="1753">
                  <c:v>106.25346257</c:v>
                </c:pt>
                <c:pt idx="1754">
                  <c:v>105.14128418999999</c:v>
                </c:pt>
                <c:pt idx="1755">
                  <c:v>107.86100204</c:v>
                </c:pt>
                <c:pt idx="1756">
                  <c:v>104.93639041</c:v>
                </c:pt>
                <c:pt idx="1757">
                  <c:v>105.41753728</c:v>
                </c:pt>
                <c:pt idx="1758">
                  <c:v>106.61008883</c:v>
                </c:pt>
                <c:pt idx="1759">
                  <c:v>105.89498235000001</c:v>
                </c:pt>
                <c:pt idx="1760">
                  <c:v>106.51533172000001</c:v>
                </c:pt>
                <c:pt idx="1761">
                  <c:v>106.00168548000001</c:v>
                </c:pt>
                <c:pt idx="1762">
                  <c:v>105.29175942000001</c:v>
                </c:pt>
                <c:pt idx="1763">
                  <c:v>105.68296788000001</c:v>
                </c:pt>
                <c:pt idx="1764">
                  <c:v>104.8315406</c:v>
                </c:pt>
                <c:pt idx="1765">
                  <c:v>105.51135422999999</c:v>
                </c:pt>
                <c:pt idx="1766">
                  <c:v>105.21372622</c:v>
                </c:pt>
                <c:pt idx="1767">
                  <c:v>105.30596506000001</c:v>
                </c:pt>
                <c:pt idx="1768">
                  <c:v>105.42712111</c:v>
                </c:pt>
                <c:pt idx="1769">
                  <c:v>106.83998032</c:v>
                </c:pt>
                <c:pt idx="1770">
                  <c:v>104.90266776999999</c:v>
                </c:pt>
                <c:pt idx="1771">
                  <c:v>105.6885489</c:v>
                </c:pt>
                <c:pt idx="1772">
                  <c:v>104.26898112000001</c:v>
                </c:pt>
                <c:pt idx="1773">
                  <c:v>105.25871334999999</c:v>
                </c:pt>
                <c:pt idx="1774">
                  <c:v>106.46553575999999</c:v>
                </c:pt>
                <c:pt idx="1775">
                  <c:v>106.77692556</c:v>
                </c:pt>
                <c:pt idx="1776">
                  <c:v>104.9510872</c:v>
                </c:pt>
                <c:pt idx="1777">
                  <c:v>105.72422894</c:v>
                </c:pt>
                <c:pt idx="1778">
                  <c:v>104.33274075999999</c:v>
                </c:pt>
                <c:pt idx="1779">
                  <c:v>106.15827677999999</c:v>
                </c:pt>
                <c:pt idx="1780">
                  <c:v>106.63761131</c:v>
                </c:pt>
                <c:pt idx="1781">
                  <c:v>106.13863121999999</c:v>
                </c:pt>
                <c:pt idx="1782">
                  <c:v>105.99805497</c:v>
                </c:pt>
                <c:pt idx="1783">
                  <c:v>106.29688415</c:v>
                </c:pt>
                <c:pt idx="1784">
                  <c:v>106.75809784</c:v>
                </c:pt>
                <c:pt idx="1785">
                  <c:v>106.20299778</c:v>
                </c:pt>
                <c:pt idx="1786">
                  <c:v>106.19684667</c:v>
                </c:pt>
                <c:pt idx="1787">
                  <c:v>105.01234596</c:v>
                </c:pt>
                <c:pt idx="1788">
                  <c:v>105.65965111</c:v>
                </c:pt>
                <c:pt idx="1789">
                  <c:v>105.2750932</c:v>
                </c:pt>
                <c:pt idx="1790">
                  <c:v>105.72207757</c:v>
                </c:pt>
                <c:pt idx="1791">
                  <c:v>105.39879261</c:v>
                </c:pt>
                <c:pt idx="1792">
                  <c:v>105.97190071</c:v>
                </c:pt>
                <c:pt idx="1793">
                  <c:v>105.36635756</c:v>
                </c:pt>
                <c:pt idx="1794">
                  <c:v>104.91880577000001</c:v>
                </c:pt>
                <c:pt idx="1795">
                  <c:v>105.66068943000001</c:v>
                </c:pt>
                <c:pt idx="1796">
                  <c:v>108.00139830000001</c:v>
                </c:pt>
                <c:pt idx="1797">
                  <c:v>105.70714024</c:v>
                </c:pt>
                <c:pt idx="1798">
                  <c:v>104.93498753</c:v>
                </c:pt>
                <c:pt idx="1799">
                  <c:v>105.55503901</c:v>
                </c:pt>
                <c:pt idx="1800">
                  <c:v>107.24187737</c:v>
                </c:pt>
                <c:pt idx="1801">
                  <c:v>106.60375134</c:v>
                </c:pt>
                <c:pt idx="1802">
                  <c:v>104.78021233</c:v>
                </c:pt>
                <c:pt idx="1803">
                  <c:v>106.66944735</c:v>
                </c:pt>
                <c:pt idx="1804">
                  <c:v>107.19432446</c:v>
                </c:pt>
                <c:pt idx="1805">
                  <c:v>104.94055852</c:v>
                </c:pt>
                <c:pt idx="1806">
                  <c:v>104.62468668</c:v>
                </c:pt>
                <c:pt idx="1807">
                  <c:v>106.25291033000001</c:v>
                </c:pt>
                <c:pt idx="1808">
                  <c:v>106.37695085999999</c:v>
                </c:pt>
                <c:pt idx="1809">
                  <c:v>106.15973191</c:v>
                </c:pt>
                <c:pt idx="1810">
                  <c:v>106.35887824</c:v>
                </c:pt>
                <c:pt idx="1811">
                  <c:v>104.88830555</c:v>
                </c:pt>
                <c:pt idx="1812">
                  <c:v>106.28267583</c:v>
                </c:pt>
                <c:pt idx="1813">
                  <c:v>105.49533343</c:v>
                </c:pt>
                <c:pt idx="1814">
                  <c:v>106.19217874</c:v>
                </c:pt>
                <c:pt idx="1815">
                  <c:v>106.29758117</c:v>
                </c:pt>
                <c:pt idx="1816">
                  <c:v>104.39413733000001</c:v>
                </c:pt>
                <c:pt idx="1817">
                  <c:v>104.17672305000001</c:v>
                </c:pt>
                <c:pt idx="1818">
                  <c:v>106.93119993000001</c:v>
                </c:pt>
                <c:pt idx="1819">
                  <c:v>106.60611084999999</c:v>
                </c:pt>
                <c:pt idx="1820">
                  <c:v>105.42061078</c:v>
                </c:pt>
                <c:pt idx="1821">
                  <c:v>105.24235462</c:v>
                </c:pt>
                <c:pt idx="1822">
                  <c:v>105.87827441</c:v>
                </c:pt>
                <c:pt idx="1823">
                  <c:v>105.6771337</c:v>
                </c:pt>
                <c:pt idx="1824">
                  <c:v>106.18529993</c:v>
                </c:pt>
                <c:pt idx="1825">
                  <c:v>105.17881672</c:v>
                </c:pt>
                <c:pt idx="1826">
                  <c:v>105.61602726</c:v>
                </c:pt>
                <c:pt idx="1827">
                  <c:v>107.24243341</c:v>
                </c:pt>
                <c:pt idx="1828">
                  <c:v>105.53759105</c:v>
                </c:pt>
                <c:pt idx="1829">
                  <c:v>105.89664994</c:v>
                </c:pt>
                <c:pt idx="1830">
                  <c:v>107.22828278</c:v>
                </c:pt>
                <c:pt idx="1831">
                  <c:v>105.98901762</c:v>
                </c:pt>
                <c:pt idx="1832">
                  <c:v>104.08364104</c:v>
                </c:pt>
                <c:pt idx="1833">
                  <c:v>105.4766788</c:v>
                </c:pt>
                <c:pt idx="1834">
                  <c:v>105.30716062</c:v>
                </c:pt>
                <c:pt idx="1835">
                  <c:v>104.93551678</c:v>
                </c:pt>
                <c:pt idx="1836">
                  <c:v>106.46489015</c:v>
                </c:pt>
                <c:pt idx="1837">
                  <c:v>105.40333434</c:v>
                </c:pt>
                <c:pt idx="1838">
                  <c:v>105.8306522</c:v>
                </c:pt>
                <c:pt idx="1839">
                  <c:v>106.14163304</c:v>
                </c:pt>
                <c:pt idx="1840">
                  <c:v>106.46689609000001</c:v>
                </c:pt>
                <c:pt idx="1841">
                  <c:v>105.29166049</c:v>
                </c:pt>
                <c:pt idx="1842">
                  <c:v>105.18311625</c:v>
                </c:pt>
                <c:pt idx="1843">
                  <c:v>105.52236188000001</c:v>
                </c:pt>
                <c:pt idx="1844">
                  <c:v>105.83322328</c:v>
                </c:pt>
                <c:pt idx="1845">
                  <c:v>106.065361</c:v>
                </c:pt>
                <c:pt idx="1846">
                  <c:v>105.83219423</c:v>
                </c:pt>
                <c:pt idx="1847">
                  <c:v>104.94458474</c:v>
                </c:pt>
                <c:pt idx="1848">
                  <c:v>104.48347669</c:v>
                </c:pt>
                <c:pt idx="1849">
                  <c:v>104.93569159</c:v>
                </c:pt>
                <c:pt idx="1850">
                  <c:v>105.48997441</c:v>
                </c:pt>
                <c:pt idx="1851">
                  <c:v>106.77482114999999</c:v>
                </c:pt>
                <c:pt idx="1852">
                  <c:v>105.69526345</c:v>
                </c:pt>
                <c:pt idx="1853">
                  <c:v>106.29446462999999</c:v>
                </c:pt>
                <c:pt idx="1854">
                  <c:v>105.89031068</c:v>
                </c:pt>
                <c:pt idx="1855">
                  <c:v>105.14967402000001</c:v>
                </c:pt>
                <c:pt idx="1856">
                  <c:v>105.27799831999999</c:v>
                </c:pt>
                <c:pt idx="1857">
                  <c:v>104.48316355999999</c:v>
                </c:pt>
                <c:pt idx="1858">
                  <c:v>105.69136518000001</c:v>
                </c:pt>
                <c:pt idx="1859">
                  <c:v>104.88377327000001</c:v>
                </c:pt>
                <c:pt idx="1860">
                  <c:v>106.0335324</c:v>
                </c:pt>
                <c:pt idx="1861">
                  <c:v>105.56803758</c:v>
                </c:pt>
                <c:pt idx="1862">
                  <c:v>105.53908633</c:v>
                </c:pt>
                <c:pt idx="1863">
                  <c:v>106.76130644</c:v>
                </c:pt>
                <c:pt idx="1864">
                  <c:v>106.34131843</c:v>
                </c:pt>
                <c:pt idx="1865">
                  <c:v>106.21828639</c:v>
                </c:pt>
                <c:pt idx="1866">
                  <c:v>105.13398508</c:v>
                </c:pt>
                <c:pt idx="1867">
                  <c:v>105.79912831999999</c:v>
                </c:pt>
                <c:pt idx="1868">
                  <c:v>105.87776746</c:v>
                </c:pt>
                <c:pt idx="1869">
                  <c:v>106.34316226</c:v>
                </c:pt>
                <c:pt idx="1870">
                  <c:v>55.752242459999998</c:v>
                </c:pt>
                <c:pt idx="1871">
                  <c:v>54.852922569999997</c:v>
                </c:pt>
                <c:pt idx="1872">
                  <c:v>52.51733789</c:v>
                </c:pt>
                <c:pt idx="1873">
                  <c:v>50.240350739999997</c:v>
                </c:pt>
                <c:pt idx="1874">
                  <c:v>34.956239189999998</c:v>
                </c:pt>
                <c:pt idx="1875">
                  <c:v>34.8765906</c:v>
                </c:pt>
                <c:pt idx="1876">
                  <c:v>32.601622999999996</c:v>
                </c:pt>
                <c:pt idx="1877">
                  <c:v>33.029595999999998</c:v>
                </c:pt>
                <c:pt idx="1878">
                  <c:v>33.203935129999998</c:v>
                </c:pt>
                <c:pt idx="1879">
                  <c:v>33.819036509999997</c:v>
                </c:pt>
                <c:pt idx="1880">
                  <c:v>32.099383899999999</c:v>
                </c:pt>
                <c:pt idx="1881">
                  <c:v>33.216641629999998</c:v>
                </c:pt>
                <c:pt idx="1882">
                  <c:v>32.58114672</c:v>
                </c:pt>
                <c:pt idx="1883">
                  <c:v>32.703327880000003</c:v>
                </c:pt>
                <c:pt idx="1884">
                  <c:v>33.059683970000002</c:v>
                </c:pt>
                <c:pt idx="1885">
                  <c:v>35.22897408</c:v>
                </c:pt>
                <c:pt idx="1886">
                  <c:v>37.037026419999997</c:v>
                </c:pt>
                <c:pt idx="1887">
                  <c:v>39.37377515</c:v>
                </c:pt>
                <c:pt idx="1888">
                  <c:v>40.597393750000002</c:v>
                </c:pt>
                <c:pt idx="1889">
                  <c:v>46.803346820000002</c:v>
                </c:pt>
                <c:pt idx="1890">
                  <c:v>54.258997360000002</c:v>
                </c:pt>
                <c:pt idx="1891">
                  <c:v>61.345779399999998</c:v>
                </c:pt>
                <c:pt idx="1892">
                  <c:v>69.714168220000005</c:v>
                </c:pt>
                <c:pt idx="1893">
                  <c:v>77.685421770000005</c:v>
                </c:pt>
                <c:pt idx="1894">
                  <c:v>87.286951490000007</c:v>
                </c:pt>
                <c:pt idx="1895">
                  <c:v>102.44867384</c:v>
                </c:pt>
                <c:pt idx="1896">
                  <c:v>113.52776227</c:v>
                </c:pt>
                <c:pt idx="1897">
                  <c:v>124.66715175</c:v>
                </c:pt>
                <c:pt idx="1898">
                  <c:v>139.36547089000001</c:v>
                </c:pt>
                <c:pt idx="1899">
                  <c:v>151.14098905</c:v>
                </c:pt>
                <c:pt idx="1900">
                  <c:v>162.59307440000001</c:v>
                </c:pt>
                <c:pt idx="1901">
                  <c:v>174.92055664</c:v>
                </c:pt>
                <c:pt idx="1902">
                  <c:v>188.55762350000001</c:v>
                </c:pt>
                <c:pt idx="1903">
                  <c:v>198.23340010000001</c:v>
                </c:pt>
                <c:pt idx="1904">
                  <c:v>209.17575031999999</c:v>
                </c:pt>
                <c:pt idx="1905">
                  <c:v>223.95072930000001</c:v>
                </c:pt>
                <c:pt idx="1906">
                  <c:v>235.52778645000001</c:v>
                </c:pt>
                <c:pt idx="1907">
                  <c:v>244.05908241</c:v>
                </c:pt>
                <c:pt idx="1908">
                  <c:v>258.26507237999999</c:v>
                </c:pt>
                <c:pt idx="1909">
                  <c:v>271.12370206999998</c:v>
                </c:pt>
                <c:pt idx="1910">
                  <c:v>280.82127512</c:v>
                </c:pt>
                <c:pt idx="1911">
                  <c:v>293.11841489</c:v>
                </c:pt>
                <c:pt idx="1912">
                  <c:v>304.27605698999997</c:v>
                </c:pt>
                <c:pt idx="1913">
                  <c:v>313.90047412000001</c:v>
                </c:pt>
                <c:pt idx="1914">
                  <c:v>327.63042480000001</c:v>
                </c:pt>
                <c:pt idx="1915">
                  <c:v>336.92235117000001</c:v>
                </c:pt>
                <c:pt idx="1916">
                  <c:v>348.50894997</c:v>
                </c:pt>
                <c:pt idx="1917">
                  <c:v>359.11575183999997</c:v>
                </c:pt>
                <c:pt idx="1918">
                  <c:v>369.03316884999998</c:v>
                </c:pt>
                <c:pt idx="1919">
                  <c:v>380.66253177999999</c:v>
                </c:pt>
                <c:pt idx="1920">
                  <c:v>389.09706345000001</c:v>
                </c:pt>
                <c:pt idx="1921">
                  <c:v>401.14540705000002</c:v>
                </c:pt>
                <c:pt idx="1922">
                  <c:v>407.94452517000002</c:v>
                </c:pt>
                <c:pt idx="1923">
                  <c:v>420.78509193000002</c:v>
                </c:pt>
                <c:pt idx="1924">
                  <c:v>428.85418700999998</c:v>
                </c:pt>
                <c:pt idx="1925">
                  <c:v>440.72367535000001</c:v>
                </c:pt>
                <c:pt idx="1926">
                  <c:v>447.23452546999999</c:v>
                </c:pt>
                <c:pt idx="1927">
                  <c:v>460.18153711999997</c:v>
                </c:pt>
                <c:pt idx="1928">
                  <c:v>464.52303518000002</c:v>
                </c:pt>
                <c:pt idx="1929">
                  <c:v>477.36680756999999</c:v>
                </c:pt>
                <c:pt idx="1930">
                  <c:v>484.61926238000001</c:v>
                </c:pt>
                <c:pt idx="1931">
                  <c:v>491.77890626999999</c:v>
                </c:pt>
                <c:pt idx="1932">
                  <c:v>498.69142319999997</c:v>
                </c:pt>
                <c:pt idx="1933">
                  <c:v>498.51492378</c:v>
                </c:pt>
                <c:pt idx="1934">
                  <c:v>502.42257560000002</c:v>
                </c:pt>
                <c:pt idx="1935">
                  <c:v>501.80569774999998</c:v>
                </c:pt>
                <c:pt idx="1936">
                  <c:v>502.00811943000002</c:v>
                </c:pt>
                <c:pt idx="1937">
                  <c:v>502.56031851</c:v>
                </c:pt>
                <c:pt idx="1938">
                  <c:v>501.13859795000002</c:v>
                </c:pt>
                <c:pt idx="1939">
                  <c:v>501.65622446999998</c:v>
                </c:pt>
                <c:pt idx="1940">
                  <c:v>500.88784021999999</c:v>
                </c:pt>
                <c:pt idx="1941">
                  <c:v>500.37603438999997</c:v>
                </c:pt>
                <c:pt idx="1942">
                  <c:v>499.16473925999998</c:v>
                </c:pt>
                <c:pt idx="1943">
                  <c:v>501.46655220999997</c:v>
                </c:pt>
                <c:pt idx="1944">
                  <c:v>500.31614253999999</c:v>
                </c:pt>
                <c:pt idx="1945">
                  <c:v>501.22171664000001</c:v>
                </c:pt>
                <c:pt idx="1946">
                  <c:v>498.9051437</c:v>
                </c:pt>
                <c:pt idx="1947">
                  <c:v>499.22040109</c:v>
                </c:pt>
                <c:pt idx="1948">
                  <c:v>499.98301007999999</c:v>
                </c:pt>
                <c:pt idx="1949">
                  <c:v>499.92936716999998</c:v>
                </c:pt>
                <c:pt idx="1950">
                  <c:v>500.48464894</c:v>
                </c:pt>
                <c:pt idx="1951">
                  <c:v>500.10345451000001</c:v>
                </c:pt>
                <c:pt idx="1952">
                  <c:v>500.12844252999997</c:v>
                </c:pt>
                <c:pt idx="1953">
                  <c:v>500.30076958000001</c:v>
                </c:pt>
                <c:pt idx="1954">
                  <c:v>499.51992221</c:v>
                </c:pt>
                <c:pt idx="1955">
                  <c:v>499.25996936000001</c:v>
                </c:pt>
                <c:pt idx="1956">
                  <c:v>498.58711311000002</c:v>
                </c:pt>
                <c:pt idx="1957">
                  <c:v>500.1160696</c:v>
                </c:pt>
                <c:pt idx="1958">
                  <c:v>499.95562304999999</c:v>
                </c:pt>
                <c:pt idx="1959">
                  <c:v>498.25511155999999</c:v>
                </c:pt>
                <c:pt idx="1960">
                  <c:v>498.50414444</c:v>
                </c:pt>
                <c:pt idx="1961">
                  <c:v>500.39951401000002</c:v>
                </c:pt>
                <c:pt idx="1962">
                  <c:v>501.45812531000001</c:v>
                </c:pt>
                <c:pt idx="1963">
                  <c:v>499.39730802999998</c:v>
                </c:pt>
                <c:pt idx="1964">
                  <c:v>498.54987963999997</c:v>
                </c:pt>
                <c:pt idx="1965">
                  <c:v>498.02203867999998</c:v>
                </c:pt>
                <c:pt idx="1966">
                  <c:v>498.61942773999999</c:v>
                </c:pt>
                <c:pt idx="1967">
                  <c:v>498.89868562999999</c:v>
                </c:pt>
                <c:pt idx="1968">
                  <c:v>497.96536708000002</c:v>
                </c:pt>
                <c:pt idx="1969">
                  <c:v>499.04639386999997</c:v>
                </c:pt>
                <c:pt idx="1970">
                  <c:v>499.66891411</c:v>
                </c:pt>
                <c:pt idx="1971">
                  <c:v>497.14734227000002</c:v>
                </c:pt>
                <c:pt idx="1972">
                  <c:v>499.60843074000002</c:v>
                </c:pt>
                <c:pt idx="1973">
                  <c:v>499.27142155000001</c:v>
                </c:pt>
                <c:pt idx="1974">
                  <c:v>499.30580788999998</c:v>
                </c:pt>
                <c:pt idx="1975">
                  <c:v>499.48136245000001</c:v>
                </c:pt>
                <c:pt idx="1976">
                  <c:v>498.11283092999997</c:v>
                </c:pt>
                <c:pt idx="1977">
                  <c:v>498.66865523000001</c:v>
                </c:pt>
                <c:pt idx="1978">
                  <c:v>498.08220587</c:v>
                </c:pt>
                <c:pt idx="1979">
                  <c:v>498.99122671999999</c:v>
                </c:pt>
                <c:pt idx="1980">
                  <c:v>499.75696599999998</c:v>
                </c:pt>
                <c:pt idx="1981">
                  <c:v>499.5162497</c:v>
                </c:pt>
                <c:pt idx="1982">
                  <c:v>499.13746600000002</c:v>
                </c:pt>
                <c:pt idx="1983">
                  <c:v>498.71374661999999</c:v>
                </c:pt>
                <c:pt idx="1984">
                  <c:v>497.44535524000003</c:v>
                </c:pt>
                <c:pt idx="1985">
                  <c:v>498.51847407000002</c:v>
                </c:pt>
                <c:pt idx="1986">
                  <c:v>498.97695315999999</c:v>
                </c:pt>
                <c:pt idx="1987">
                  <c:v>499.68839930000001</c:v>
                </c:pt>
                <c:pt idx="1988">
                  <c:v>499.75025957000003</c:v>
                </c:pt>
                <c:pt idx="1989">
                  <c:v>498.4092119</c:v>
                </c:pt>
                <c:pt idx="1990">
                  <c:v>497.66323743999999</c:v>
                </c:pt>
                <c:pt idx="1991">
                  <c:v>497.88840699999997</c:v>
                </c:pt>
                <c:pt idx="1992">
                  <c:v>500.57673044000001</c:v>
                </c:pt>
                <c:pt idx="1993">
                  <c:v>500.11298012999998</c:v>
                </c:pt>
                <c:pt idx="1994">
                  <c:v>498.15303720000003</c:v>
                </c:pt>
                <c:pt idx="1995">
                  <c:v>497.74606705000002</c:v>
                </c:pt>
                <c:pt idx="1996">
                  <c:v>498.55666872</c:v>
                </c:pt>
                <c:pt idx="1997">
                  <c:v>498.35304363</c:v>
                </c:pt>
                <c:pt idx="1998">
                  <c:v>497.57317805999998</c:v>
                </c:pt>
                <c:pt idx="1999">
                  <c:v>498.57954275999998</c:v>
                </c:pt>
                <c:pt idx="2000">
                  <c:v>497.61741606999999</c:v>
                </c:pt>
                <c:pt idx="2001">
                  <c:v>497.63860259</c:v>
                </c:pt>
                <c:pt idx="2002">
                  <c:v>497.71255011</c:v>
                </c:pt>
                <c:pt idx="2003">
                  <c:v>498.25790654000002</c:v>
                </c:pt>
                <c:pt idx="2004">
                  <c:v>499.9309141</c:v>
                </c:pt>
                <c:pt idx="2005">
                  <c:v>498.88754534999998</c:v>
                </c:pt>
                <c:pt idx="2006">
                  <c:v>499.28905200000003</c:v>
                </c:pt>
                <c:pt idx="2007">
                  <c:v>498.85116691000002</c:v>
                </c:pt>
                <c:pt idx="2008">
                  <c:v>498.42471455999998</c:v>
                </c:pt>
                <c:pt idx="2009">
                  <c:v>498.29023747000002</c:v>
                </c:pt>
                <c:pt idx="2010">
                  <c:v>497.82336587999998</c:v>
                </c:pt>
                <c:pt idx="2011">
                  <c:v>497.89645788000001</c:v>
                </c:pt>
                <c:pt idx="2012">
                  <c:v>497.72058185999998</c:v>
                </c:pt>
                <c:pt idx="2013">
                  <c:v>498.27269566000001</c:v>
                </c:pt>
                <c:pt idx="2014">
                  <c:v>498.39463358</c:v>
                </c:pt>
                <c:pt idx="2015">
                  <c:v>497.43264134999998</c:v>
                </c:pt>
                <c:pt idx="2016">
                  <c:v>498.23494775</c:v>
                </c:pt>
                <c:pt idx="2017">
                  <c:v>499.17963716999998</c:v>
                </c:pt>
                <c:pt idx="2018">
                  <c:v>498.69286550999999</c:v>
                </c:pt>
                <c:pt idx="2019">
                  <c:v>498.68291897</c:v>
                </c:pt>
                <c:pt idx="2020">
                  <c:v>498.54647720999998</c:v>
                </c:pt>
                <c:pt idx="2021">
                  <c:v>498.47731573999999</c:v>
                </c:pt>
                <c:pt idx="2022">
                  <c:v>499.83528970999998</c:v>
                </c:pt>
                <c:pt idx="2023">
                  <c:v>498.53411175999997</c:v>
                </c:pt>
                <c:pt idx="2024">
                  <c:v>498.25281393</c:v>
                </c:pt>
                <c:pt idx="2025">
                  <c:v>497.92489026999999</c:v>
                </c:pt>
                <c:pt idx="2026">
                  <c:v>498.86967176000002</c:v>
                </c:pt>
                <c:pt idx="2027">
                  <c:v>498.27961220999998</c:v>
                </c:pt>
                <c:pt idx="2028">
                  <c:v>498.53412156000002</c:v>
                </c:pt>
                <c:pt idx="2029">
                  <c:v>497.26323728</c:v>
                </c:pt>
                <c:pt idx="2030">
                  <c:v>497.47312453000001</c:v>
                </c:pt>
                <c:pt idx="2031">
                  <c:v>498.41489876000003</c:v>
                </c:pt>
                <c:pt idx="2032">
                  <c:v>498.06953664000002</c:v>
                </c:pt>
                <c:pt idx="2033">
                  <c:v>498.56934887</c:v>
                </c:pt>
                <c:pt idx="2034">
                  <c:v>499.5308306</c:v>
                </c:pt>
                <c:pt idx="2035">
                  <c:v>498.42055391000002</c:v>
                </c:pt>
                <c:pt idx="2036">
                  <c:v>497.35903374999998</c:v>
                </c:pt>
                <c:pt idx="2037">
                  <c:v>499.12575412000001</c:v>
                </c:pt>
                <c:pt idx="2038">
                  <c:v>498.96587705000002</c:v>
                </c:pt>
                <c:pt idx="2039">
                  <c:v>498.5781776</c:v>
                </c:pt>
                <c:pt idx="2040">
                  <c:v>497.74901011999998</c:v>
                </c:pt>
                <c:pt idx="2041">
                  <c:v>499.80432038999999</c:v>
                </c:pt>
                <c:pt idx="2042">
                  <c:v>497.89755735</c:v>
                </c:pt>
                <c:pt idx="2043">
                  <c:v>498.36410539000002</c:v>
                </c:pt>
                <c:pt idx="2044">
                  <c:v>498.19940437000002</c:v>
                </c:pt>
                <c:pt idx="2045">
                  <c:v>499.94131377999997</c:v>
                </c:pt>
                <c:pt idx="2046">
                  <c:v>498.24664108000002</c:v>
                </c:pt>
                <c:pt idx="2047">
                  <c:v>498.38175717000001</c:v>
                </c:pt>
                <c:pt idx="2048">
                  <c:v>499.26964432</c:v>
                </c:pt>
                <c:pt idx="2049">
                  <c:v>497.44312321000001</c:v>
                </c:pt>
                <c:pt idx="2050">
                  <c:v>498.05727343000001</c:v>
                </c:pt>
                <c:pt idx="2051">
                  <c:v>497.84222414999999</c:v>
                </c:pt>
                <c:pt idx="2052">
                  <c:v>502.4142463</c:v>
                </c:pt>
                <c:pt idx="2053">
                  <c:v>505.65913903000001</c:v>
                </c:pt>
                <c:pt idx="2054">
                  <c:v>512.34466559999998</c:v>
                </c:pt>
                <c:pt idx="2055">
                  <c:v>515.25837261000004</c:v>
                </c:pt>
                <c:pt idx="2056">
                  <c:v>523.92077750999999</c:v>
                </c:pt>
                <c:pt idx="2057">
                  <c:v>529.39588334999996</c:v>
                </c:pt>
                <c:pt idx="2058">
                  <c:v>529.64938684000003</c:v>
                </c:pt>
                <c:pt idx="2059">
                  <c:v>532.01921478999998</c:v>
                </c:pt>
                <c:pt idx="2060">
                  <c:v>534.00439623</c:v>
                </c:pt>
                <c:pt idx="2061">
                  <c:v>538.32354918999999</c:v>
                </c:pt>
                <c:pt idx="2062">
                  <c:v>540.45513158000006</c:v>
                </c:pt>
                <c:pt idx="2063">
                  <c:v>544.20689787000003</c:v>
                </c:pt>
                <c:pt idx="2064">
                  <c:v>544.60957848999999</c:v>
                </c:pt>
                <c:pt idx="2065">
                  <c:v>544.65492960999995</c:v>
                </c:pt>
                <c:pt idx="2066">
                  <c:v>544.10284383999999</c:v>
                </c:pt>
                <c:pt idx="2067">
                  <c:v>547.10533862</c:v>
                </c:pt>
                <c:pt idx="2068">
                  <c:v>546.77316149000001</c:v>
                </c:pt>
                <c:pt idx="2069">
                  <c:v>548.80044218</c:v>
                </c:pt>
                <c:pt idx="2070">
                  <c:v>547.58361095999999</c:v>
                </c:pt>
                <c:pt idx="2071">
                  <c:v>547.85354797000002</c:v>
                </c:pt>
                <c:pt idx="2072">
                  <c:v>544.31232336000005</c:v>
                </c:pt>
                <c:pt idx="2073">
                  <c:v>545.09618737999995</c:v>
                </c:pt>
                <c:pt idx="2074">
                  <c:v>542.87396540999998</c:v>
                </c:pt>
                <c:pt idx="2075">
                  <c:v>543.86498532999997</c:v>
                </c:pt>
                <c:pt idx="2076">
                  <c:v>542.40865631999998</c:v>
                </c:pt>
                <c:pt idx="2077">
                  <c:v>543.63760764000006</c:v>
                </c:pt>
                <c:pt idx="2078">
                  <c:v>543.21145559000001</c:v>
                </c:pt>
                <c:pt idx="2079">
                  <c:v>540.63306308999995</c:v>
                </c:pt>
                <c:pt idx="2080">
                  <c:v>540.66848427000002</c:v>
                </c:pt>
                <c:pt idx="2081">
                  <c:v>539.84986104999996</c:v>
                </c:pt>
                <c:pt idx="2082">
                  <c:v>538.75186324000003</c:v>
                </c:pt>
                <c:pt idx="2083">
                  <c:v>537.64687392999997</c:v>
                </c:pt>
                <c:pt idx="2084">
                  <c:v>538.59888064999996</c:v>
                </c:pt>
                <c:pt idx="2085">
                  <c:v>536.65043785</c:v>
                </c:pt>
                <c:pt idx="2086">
                  <c:v>535.95525644999998</c:v>
                </c:pt>
                <c:pt idx="2087">
                  <c:v>534.44033335999995</c:v>
                </c:pt>
                <c:pt idx="2088">
                  <c:v>535.73500102000003</c:v>
                </c:pt>
                <c:pt idx="2089">
                  <c:v>533.97000713</c:v>
                </c:pt>
                <c:pt idx="2090">
                  <c:v>534.34799719</c:v>
                </c:pt>
                <c:pt idx="2091">
                  <c:v>533.14372091999996</c:v>
                </c:pt>
                <c:pt idx="2092">
                  <c:v>533.04172903999995</c:v>
                </c:pt>
                <c:pt idx="2093">
                  <c:v>533.13150891999999</c:v>
                </c:pt>
                <c:pt idx="2094">
                  <c:v>531.33783931000005</c:v>
                </c:pt>
                <c:pt idx="2095">
                  <c:v>529.82665541999995</c:v>
                </c:pt>
                <c:pt idx="2096">
                  <c:v>531.10749792000001</c:v>
                </c:pt>
                <c:pt idx="2097">
                  <c:v>531.91904113999999</c:v>
                </c:pt>
                <c:pt idx="2098">
                  <c:v>529.71932283000001</c:v>
                </c:pt>
                <c:pt idx="2099">
                  <c:v>529.31088912999996</c:v>
                </c:pt>
                <c:pt idx="2100">
                  <c:v>529.37257884999997</c:v>
                </c:pt>
                <c:pt idx="2101">
                  <c:v>528.59392170000001</c:v>
                </c:pt>
                <c:pt idx="2102">
                  <c:v>527.50829239999996</c:v>
                </c:pt>
                <c:pt idx="2103">
                  <c:v>527.19998003000001</c:v>
                </c:pt>
                <c:pt idx="2104">
                  <c:v>526.95535182000003</c:v>
                </c:pt>
                <c:pt idx="2105">
                  <c:v>526.39653937000003</c:v>
                </c:pt>
                <c:pt idx="2106">
                  <c:v>525.52054238999995</c:v>
                </c:pt>
                <c:pt idx="2107">
                  <c:v>525.46755962999998</c:v>
                </c:pt>
                <c:pt idx="2108">
                  <c:v>524.52047689000005</c:v>
                </c:pt>
                <c:pt idx="2109">
                  <c:v>523.70142695000004</c:v>
                </c:pt>
                <c:pt idx="2110">
                  <c:v>525.19792623000001</c:v>
                </c:pt>
                <c:pt idx="2111">
                  <c:v>522.70330434000005</c:v>
                </c:pt>
                <c:pt idx="2112">
                  <c:v>522.63295605999997</c:v>
                </c:pt>
                <c:pt idx="2113">
                  <c:v>521.74297591000004</c:v>
                </c:pt>
                <c:pt idx="2114">
                  <c:v>521.78619850999996</c:v>
                </c:pt>
                <c:pt idx="2115">
                  <c:v>520.53254629000003</c:v>
                </c:pt>
                <c:pt idx="2116">
                  <c:v>521.16225767000003</c:v>
                </c:pt>
                <c:pt idx="2117">
                  <c:v>519.29979866999997</c:v>
                </c:pt>
                <c:pt idx="2118">
                  <c:v>518.72472847999995</c:v>
                </c:pt>
                <c:pt idx="2119">
                  <c:v>519.22355782</c:v>
                </c:pt>
                <c:pt idx="2120">
                  <c:v>517.91718418999994</c:v>
                </c:pt>
                <c:pt idx="2121">
                  <c:v>518.48389540999995</c:v>
                </c:pt>
                <c:pt idx="2122">
                  <c:v>518.11913479999998</c:v>
                </c:pt>
                <c:pt idx="2123">
                  <c:v>519.28321028000005</c:v>
                </c:pt>
                <c:pt idx="2124">
                  <c:v>518.46146503</c:v>
                </c:pt>
                <c:pt idx="2125">
                  <c:v>518.06264410999995</c:v>
                </c:pt>
                <c:pt idx="2126">
                  <c:v>517.56280785000001</c:v>
                </c:pt>
                <c:pt idx="2127">
                  <c:v>517.20192397000005</c:v>
                </c:pt>
                <c:pt idx="2128">
                  <c:v>514.97099011</c:v>
                </c:pt>
                <c:pt idx="2129">
                  <c:v>515.22989303999998</c:v>
                </c:pt>
                <c:pt idx="2130">
                  <c:v>514.14328843999999</c:v>
                </c:pt>
                <c:pt idx="2131">
                  <c:v>512.34168913999997</c:v>
                </c:pt>
                <c:pt idx="2132">
                  <c:v>514.17363450000005</c:v>
                </c:pt>
                <c:pt idx="2133">
                  <c:v>512.16405189</c:v>
                </c:pt>
                <c:pt idx="2134">
                  <c:v>513.03179412999998</c:v>
                </c:pt>
                <c:pt idx="2135">
                  <c:v>512.65417002000004</c:v>
                </c:pt>
                <c:pt idx="2136">
                  <c:v>511.99905884999998</c:v>
                </c:pt>
                <c:pt idx="2137">
                  <c:v>511.88396428999999</c:v>
                </c:pt>
                <c:pt idx="2138">
                  <c:v>511.98770021000001</c:v>
                </c:pt>
                <c:pt idx="2139">
                  <c:v>510.98913642000002</c:v>
                </c:pt>
                <c:pt idx="2140">
                  <c:v>508.98770904000003</c:v>
                </c:pt>
                <c:pt idx="2141">
                  <c:v>511.59431654000002</c:v>
                </c:pt>
                <c:pt idx="2142">
                  <c:v>511.04703479</c:v>
                </c:pt>
                <c:pt idx="2143">
                  <c:v>509.23054715000001</c:v>
                </c:pt>
                <c:pt idx="2144">
                  <c:v>509.44218011999999</c:v>
                </c:pt>
                <c:pt idx="2145">
                  <c:v>508.34044898000002</c:v>
                </c:pt>
                <c:pt idx="2146">
                  <c:v>508.68974645999998</c:v>
                </c:pt>
                <c:pt idx="2147">
                  <c:v>508.11682545999997</c:v>
                </c:pt>
                <c:pt idx="2148">
                  <c:v>507.35767774999999</c:v>
                </c:pt>
                <c:pt idx="2149">
                  <c:v>507.55998146000002</c:v>
                </c:pt>
                <c:pt idx="2150">
                  <c:v>507.46672147999999</c:v>
                </c:pt>
                <c:pt idx="2151">
                  <c:v>506.15843103999998</c:v>
                </c:pt>
                <c:pt idx="2152">
                  <c:v>504.68530039000001</c:v>
                </c:pt>
                <c:pt idx="2153">
                  <c:v>504.31630183999999</c:v>
                </c:pt>
                <c:pt idx="2154">
                  <c:v>504.70274296999997</c:v>
                </c:pt>
                <c:pt idx="2155">
                  <c:v>506.01118797999999</c:v>
                </c:pt>
                <c:pt idx="2156">
                  <c:v>504.72443757999997</c:v>
                </c:pt>
                <c:pt idx="2157">
                  <c:v>502.84459328000003</c:v>
                </c:pt>
                <c:pt idx="2158">
                  <c:v>503.93176383999997</c:v>
                </c:pt>
                <c:pt idx="2159">
                  <c:v>503.47206822999999</c:v>
                </c:pt>
                <c:pt idx="2160">
                  <c:v>502.16546777999997</c:v>
                </c:pt>
                <c:pt idx="2161">
                  <c:v>502.46142035000003</c:v>
                </c:pt>
                <c:pt idx="2162">
                  <c:v>500.58225844999998</c:v>
                </c:pt>
                <c:pt idx="2163">
                  <c:v>500.88440555</c:v>
                </c:pt>
                <c:pt idx="2164">
                  <c:v>501.52422328</c:v>
                </c:pt>
                <c:pt idx="2165">
                  <c:v>499.97344251999999</c:v>
                </c:pt>
                <c:pt idx="2166">
                  <c:v>498.84441760999999</c:v>
                </c:pt>
                <c:pt idx="2167">
                  <c:v>499.20137076999998</c:v>
                </c:pt>
                <c:pt idx="2168">
                  <c:v>499.95079943000002</c:v>
                </c:pt>
                <c:pt idx="2169">
                  <c:v>499.77476507</c:v>
                </c:pt>
                <c:pt idx="2170">
                  <c:v>497.99332011000001</c:v>
                </c:pt>
                <c:pt idx="2171">
                  <c:v>497.77672715</c:v>
                </c:pt>
                <c:pt idx="2172">
                  <c:v>497.47769425000001</c:v>
                </c:pt>
                <c:pt idx="2173">
                  <c:v>496.50781052000002</c:v>
                </c:pt>
                <c:pt idx="2174">
                  <c:v>497.26756319999998</c:v>
                </c:pt>
                <c:pt idx="2175">
                  <c:v>497.07273922000002</c:v>
                </c:pt>
                <c:pt idx="2176">
                  <c:v>496.04604465</c:v>
                </c:pt>
                <c:pt idx="2177">
                  <c:v>497.67356060999998</c:v>
                </c:pt>
                <c:pt idx="2178">
                  <c:v>496.13644973999999</c:v>
                </c:pt>
                <c:pt idx="2179">
                  <c:v>494.55327220999999</c:v>
                </c:pt>
                <c:pt idx="2180">
                  <c:v>494.06213160999999</c:v>
                </c:pt>
                <c:pt idx="2181">
                  <c:v>494.10955720999999</c:v>
                </c:pt>
                <c:pt idx="2182">
                  <c:v>493.03527355</c:v>
                </c:pt>
                <c:pt idx="2183">
                  <c:v>493.18428166000001</c:v>
                </c:pt>
                <c:pt idx="2184">
                  <c:v>499.78394408999998</c:v>
                </c:pt>
                <c:pt idx="2185">
                  <c:v>508.28463625000001</c:v>
                </c:pt>
                <c:pt idx="2186">
                  <c:v>512.03781227000002</c:v>
                </c:pt>
                <c:pt idx="2187">
                  <c:v>517.09393759</c:v>
                </c:pt>
                <c:pt idx="2188">
                  <c:v>516.50059814999997</c:v>
                </c:pt>
                <c:pt idx="2189">
                  <c:v>516.49185843999999</c:v>
                </c:pt>
                <c:pt idx="2190">
                  <c:v>516.32416834000003</c:v>
                </c:pt>
                <c:pt idx="2191">
                  <c:v>514.76466054000002</c:v>
                </c:pt>
                <c:pt idx="2192">
                  <c:v>515.48222514999998</c:v>
                </c:pt>
                <c:pt idx="2193">
                  <c:v>515.59259257999997</c:v>
                </c:pt>
                <c:pt idx="2194">
                  <c:v>513.30113535999999</c:v>
                </c:pt>
                <c:pt idx="2195">
                  <c:v>512.77855051999995</c:v>
                </c:pt>
                <c:pt idx="2196">
                  <c:v>513.11569213999996</c:v>
                </c:pt>
                <c:pt idx="2197">
                  <c:v>513.56415578999997</c:v>
                </c:pt>
                <c:pt idx="2198">
                  <c:v>513.93035373999999</c:v>
                </c:pt>
                <c:pt idx="2199">
                  <c:v>513.22750977999999</c:v>
                </c:pt>
                <c:pt idx="2200">
                  <c:v>512.94661469000005</c:v>
                </c:pt>
                <c:pt idx="2201">
                  <c:v>513.53291678999994</c:v>
                </c:pt>
                <c:pt idx="2202">
                  <c:v>511.24600048999997</c:v>
                </c:pt>
                <c:pt idx="2203">
                  <c:v>513.56278599999996</c:v>
                </c:pt>
                <c:pt idx="2204">
                  <c:v>512.79185639000002</c:v>
                </c:pt>
                <c:pt idx="2205">
                  <c:v>511.20404268999999</c:v>
                </c:pt>
                <c:pt idx="2206">
                  <c:v>510.93210721999998</c:v>
                </c:pt>
                <c:pt idx="2207">
                  <c:v>510.94504031999998</c:v>
                </c:pt>
                <c:pt idx="2208">
                  <c:v>510.21512238999998</c:v>
                </c:pt>
                <c:pt idx="2209">
                  <c:v>510.95116364</c:v>
                </c:pt>
                <c:pt idx="2210">
                  <c:v>465.08680949000001</c:v>
                </c:pt>
                <c:pt idx="2211">
                  <c:v>257.07097780999999</c:v>
                </c:pt>
                <c:pt idx="2212">
                  <c:v>106.38780568</c:v>
                </c:pt>
                <c:pt idx="2213">
                  <c:v>75.076076380000003</c:v>
                </c:pt>
                <c:pt idx="2214">
                  <c:v>71.408239940000001</c:v>
                </c:pt>
                <c:pt idx="2215">
                  <c:v>72.370052569999999</c:v>
                </c:pt>
                <c:pt idx="2216">
                  <c:v>70.992534230000004</c:v>
                </c:pt>
                <c:pt idx="2217">
                  <c:v>70.075831230000006</c:v>
                </c:pt>
                <c:pt idx="2218">
                  <c:v>70.464965899999996</c:v>
                </c:pt>
                <c:pt idx="2219">
                  <c:v>70.227416550000001</c:v>
                </c:pt>
                <c:pt idx="2220">
                  <c:v>71.237688969999994</c:v>
                </c:pt>
                <c:pt idx="2221">
                  <c:v>70.787206859999998</c:v>
                </c:pt>
                <c:pt idx="2222">
                  <c:v>69.999460970000001</c:v>
                </c:pt>
                <c:pt idx="2223">
                  <c:v>72.286208549999998</c:v>
                </c:pt>
                <c:pt idx="2224">
                  <c:v>70.43161155</c:v>
                </c:pt>
                <c:pt idx="2225">
                  <c:v>71.402913940000005</c:v>
                </c:pt>
                <c:pt idx="2226">
                  <c:v>70.286476759999999</c:v>
                </c:pt>
                <c:pt idx="2227">
                  <c:v>70.336835539999996</c:v>
                </c:pt>
                <c:pt idx="2228">
                  <c:v>70.599470389999993</c:v>
                </c:pt>
                <c:pt idx="2229">
                  <c:v>69.861066570000006</c:v>
                </c:pt>
                <c:pt idx="2230">
                  <c:v>70.616880210000005</c:v>
                </c:pt>
                <c:pt idx="2231">
                  <c:v>70.479912529999993</c:v>
                </c:pt>
                <c:pt idx="2232">
                  <c:v>70.149946569999997</c:v>
                </c:pt>
                <c:pt idx="2233">
                  <c:v>70.58620191</c:v>
                </c:pt>
                <c:pt idx="2234">
                  <c:v>70.601044729999998</c:v>
                </c:pt>
                <c:pt idx="2235">
                  <c:v>70.463157499999994</c:v>
                </c:pt>
                <c:pt idx="2236">
                  <c:v>69.551689039999999</c:v>
                </c:pt>
                <c:pt idx="2237">
                  <c:v>70.786012920000005</c:v>
                </c:pt>
                <c:pt idx="2238">
                  <c:v>70.668030790000003</c:v>
                </c:pt>
                <c:pt idx="2239">
                  <c:v>69.365666379999993</c:v>
                </c:pt>
                <c:pt idx="2240">
                  <c:v>69.999190010000007</c:v>
                </c:pt>
                <c:pt idx="2241">
                  <c:v>70.851988719999994</c:v>
                </c:pt>
                <c:pt idx="2242">
                  <c:v>70.499108649999997</c:v>
                </c:pt>
                <c:pt idx="2243">
                  <c:v>69.904789350000001</c:v>
                </c:pt>
                <c:pt idx="2244">
                  <c:v>71.113269869999996</c:v>
                </c:pt>
                <c:pt idx="2245">
                  <c:v>70.093152759999995</c:v>
                </c:pt>
                <c:pt idx="2246">
                  <c:v>70.384671960000006</c:v>
                </c:pt>
                <c:pt idx="2247">
                  <c:v>70.214311249999994</c:v>
                </c:pt>
                <c:pt idx="2248">
                  <c:v>70.293530930000003</c:v>
                </c:pt>
                <c:pt idx="2249">
                  <c:v>70.168062120000002</c:v>
                </c:pt>
                <c:pt idx="2250">
                  <c:v>70.790556080000002</c:v>
                </c:pt>
                <c:pt idx="2251">
                  <c:v>70.740721829999998</c:v>
                </c:pt>
                <c:pt idx="2252">
                  <c:v>70.235418069999994</c:v>
                </c:pt>
                <c:pt idx="2253">
                  <c:v>71.357077050000001</c:v>
                </c:pt>
                <c:pt idx="2254">
                  <c:v>70.616576289999998</c:v>
                </c:pt>
                <c:pt idx="2255">
                  <c:v>70.463790970000005</c:v>
                </c:pt>
                <c:pt idx="2256">
                  <c:v>70.289636599999994</c:v>
                </c:pt>
                <c:pt idx="2257">
                  <c:v>71.510970810000003</c:v>
                </c:pt>
                <c:pt idx="2258">
                  <c:v>71.514125829999998</c:v>
                </c:pt>
                <c:pt idx="2259">
                  <c:v>69.533982710000004</c:v>
                </c:pt>
                <c:pt idx="2260">
                  <c:v>69.740497930000004</c:v>
                </c:pt>
                <c:pt idx="2261">
                  <c:v>69.519771689999999</c:v>
                </c:pt>
                <c:pt idx="2262">
                  <c:v>69.738248589999998</c:v>
                </c:pt>
                <c:pt idx="2263">
                  <c:v>69.117942970000001</c:v>
                </c:pt>
                <c:pt idx="2264">
                  <c:v>70.355221229999998</c:v>
                </c:pt>
                <c:pt idx="2265">
                  <c:v>70.154533180000001</c:v>
                </c:pt>
                <c:pt idx="2266">
                  <c:v>69.967541760000003</c:v>
                </c:pt>
                <c:pt idx="2267">
                  <c:v>71.731314780000005</c:v>
                </c:pt>
                <c:pt idx="2268">
                  <c:v>70.220275060000006</c:v>
                </c:pt>
                <c:pt idx="2269">
                  <c:v>70.945591219999997</c:v>
                </c:pt>
                <c:pt idx="2270">
                  <c:v>70.278920389999996</c:v>
                </c:pt>
                <c:pt idx="2271">
                  <c:v>69.817520049999999</c:v>
                </c:pt>
                <c:pt idx="2272">
                  <c:v>70.093530400000006</c:v>
                </c:pt>
                <c:pt idx="2273">
                  <c:v>69.894412740000007</c:v>
                </c:pt>
                <c:pt idx="2274">
                  <c:v>69.861343570000003</c:v>
                </c:pt>
                <c:pt idx="2275">
                  <c:v>71.390198900000001</c:v>
                </c:pt>
                <c:pt idx="2276">
                  <c:v>69.799999360000001</c:v>
                </c:pt>
                <c:pt idx="2277">
                  <c:v>69.657109289999994</c:v>
                </c:pt>
                <c:pt idx="2278">
                  <c:v>71.203513029999996</c:v>
                </c:pt>
                <c:pt idx="2279">
                  <c:v>70.742343109999993</c:v>
                </c:pt>
                <c:pt idx="2280">
                  <c:v>69.860404349999996</c:v>
                </c:pt>
                <c:pt idx="2281">
                  <c:v>70.047948469999994</c:v>
                </c:pt>
                <c:pt idx="2282">
                  <c:v>69.56691447</c:v>
                </c:pt>
                <c:pt idx="2283">
                  <c:v>70.019181459999999</c:v>
                </c:pt>
                <c:pt idx="2284">
                  <c:v>70.342452010000002</c:v>
                </c:pt>
                <c:pt idx="2285">
                  <c:v>71.287279310000002</c:v>
                </c:pt>
                <c:pt idx="2286">
                  <c:v>69.690384750000007</c:v>
                </c:pt>
                <c:pt idx="2287">
                  <c:v>69.798363609999996</c:v>
                </c:pt>
                <c:pt idx="2288">
                  <c:v>71.281237259999997</c:v>
                </c:pt>
                <c:pt idx="2289">
                  <c:v>70.488916239999995</c:v>
                </c:pt>
                <c:pt idx="2290">
                  <c:v>71.173179930000003</c:v>
                </c:pt>
                <c:pt idx="2291">
                  <c:v>70.429748290000006</c:v>
                </c:pt>
                <c:pt idx="2292">
                  <c:v>69.970284710000001</c:v>
                </c:pt>
                <c:pt idx="2293">
                  <c:v>69.136339539999994</c:v>
                </c:pt>
                <c:pt idx="2294">
                  <c:v>70.607770049999999</c:v>
                </c:pt>
                <c:pt idx="2295">
                  <c:v>69.162783079999997</c:v>
                </c:pt>
                <c:pt idx="2296">
                  <c:v>70.462056939999997</c:v>
                </c:pt>
                <c:pt idx="2297">
                  <c:v>69.859556499999997</c:v>
                </c:pt>
                <c:pt idx="2298">
                  <c:v>71.333647529999993</c:v>
                </c:pt>
                <c:pt idx="2299">
                  <c:v>70.313542929999997</c:v>
                </c:pt>
                <c:pt idx="2300">
                  <c:v>70.27940504</c:v>
                </c:pt>
                <c:pt idx="2301">
                  <c:v>69.226900670000006</c:v>
                </c:pt>
                <c:pt idx="2302">
                  <c:v>70.124403110000003</c:v>
                </c:pt>
                <c:pt idx="2303">
                  <c:v>69.689264980000004</c:v>
                </c:pt>
                <c:pt idx="2304">
                  <c:v>70.606009940000007</c:v>
                </c:pt>
                <c:pt idx="2305">
                  <c:v>69.692624330000001</c:v>
                </c:pt>
                <c:pt idx="2306">
                  <c:v>69.523415779999993</c:v>
                </c:pt>
                <c:pt idx="2307">
                  <c:v>69.739175450000005</c:v>
                </c:pt>
                <c:pt idx="2308">
                  <c:v>69.990075289999993</c:v>
                </c:pt>
                <c:pt idx="2309">
                  <c:v>70.187227440000001</c:v>
                </c:pt>
                <c:pt idx="2310">
                  <c:v>69.536377110000004</c:v>
                </c:pt>
                <c:pt idx="2311">
                  <c:v>70.139873300000005</c:v>
                </c:pt>
                <c:pt idx="2312">
                  <c:v>70.805122299999994</c:v>
                </c:pt>
                <c:pt idx="2313">
                  <c:v>69.228464410000001</c:v>
                </c:pt>
                <c:pt idx="2314">
                  <c:v>71.999834590000006</c:v>
                </c:pt>
                <c:pt idx="2315">
                  <c:v>70.292324739999998</c:v>
                </c:pt>
                <c:pt idx="2316">
                  <c:v>71.810326340000003</c:v>
                </c:pt>
                <c:pt idx="2317">
                  <c:v>70.059131129999997</c:v>
                </c:pt>
                <c:pt idx="2318">
                  <c:v>71.29872512</c:v>
                </c:pt>
                <c:pt idx="2319">
                  <c:v>69.208332909999996</c:v>
                </c:pt>
                <c:pt idx="2320">
                  <c:v>69.880640630000002</c:v>
                </c:pt>
                <c:pt idx="2321">
                  <c:v>72.458036849999999</c:v>
                </c:pt>
                <c:pt idx="2322">
                  <c:v>69.41168922</c:v>
                </c:pt>
                <c:pt idx="2323">
                  <c:v>69.690306309999997</c:v>
                </c:pt>
                <c:pt idx="2324">
                  <c:v>69.786362879999999</c:v>
                </c:pt>
                <c:pt idx="2325">
                  <c:v>70.109588110000004</c:v>
                </c:pt>
                <c:pt idx="2326">
                  <c:v>69.645439859999996</c:v>
                </c:pt>
                <c:pt idx="2327">
                  <c:v>70.947137560000002</c:v>
                </c:pt>
                <c:pt idx="2328">
                  <c:v>70.358272729999996</c:v>
                </c:pt>
                <c:pt idx="2329">
                  <c:v>68.798102610000001</c:v>
                </c:pt>
                <c:pt idx="2330">
                  <c:v>69.999644910000001</c:v>
                </c:pt>
                <c:pt idx="2331">
                  <c:v>71.376514650000004</c:v>
                </c:pt>
                <c:pt idx="2332">
                  <c:v>70.245598310000005</c:v>
                </c:pt>
                <c:pt idx="2333">
                  <c:v>68.115505850000005</c:v>
                </c:pt>
                <c:pt idx="2334">
                  <c:v>70.654802230000001</c:v>
                </c:pt>
                <c:pt idx="2335">
                  <c:v>70.452782600000006</c:v>
                </c:pt>
                <c:pt idx="2336">
                  <c:v>69.725812719999993</c:v>
                </c:pt>
                <c:pt idx="2337">
                  <c:v>69.844082850000007</c:v>
                </c:pt>
                <c:pt idx="2338">
                  <c:v>71.099239370000006</c:v>
                </c:pt>
                <c:pt idx="2339">
                  <c:v>70.215767139999997</c:v>
                </c:pt>
                <c:pt idx="2340">
                  <c:v>69.709368470000001</c:v>
                </c:pt>
                <c:pt idx="2341">
                  <c:v>69.999568550000006</c:v>
                </c:pt>
                <c:pt idx="2342">
                  <c:v>69.818632190000002</c:v>
                </c:pt>
                <c:pt idx="2343">
                  <c:v>68.405689030000005</c:v>
                </c:pt>
                <c:pt idx="2344">
                  <c:v>70.464206540000006</c:v>
                </c:pt>
                <c:pt idx="2345">
                  <c:v>71.378644620000003</c:v>
                </c:pt>
                <c:pt idx="2346">
                  <c:v>71.873523860000006</c:v>
                </c:pt>
                <c:pt idx="2347">
                  <c:v>69.054882599999999</c:v>
                </c:pt>
                <c:pt idx="2348">
                  <c:v>68.948307600000007</c:v>
                </c:pt>
                <c:pt idx="2349">
                  <c:v>70.343632810000003</c:v>
                </c:pt>
                <c:pt idx="2350">
                  <c:v>70.418222540000002</c:v>
                </c:pt>
                <c:pt idx="2351">
                  <c:v>69.845444220000005</c:v>
                </c:pt>
                <c:pt idx="2352">
                  <c:v>69.818014860000005</c:v>
                </c:pt>
                <c:pt idx="2353">
                  <c:v>68.333344080000003</c:v>
                </c:pt>
                <c:pt idx="2354">
                  <c:v>71.843701710000005</c:v>
                </c:pt>
                <c:pt idx="2355">
                  <c:v>69.181958159999994</c:v>
                </c:pt>
                <c:pt idx="2356">
                  <c:v>69.365707360000002</c:v>
                </c:pt>
                <c:pt idx="2357">
                  <c:v>70.003640770000004</c:v>
                </c:pt>
                <c:pt idx="2358">
                  <c:v>70.885487620000006</c:v>
                </c:pt>
                <c:pt idx="2359">
                  <c:v>68.962195120000004</c:v>
                </c:pt>
                <c:pt idx="2360">
                  <c:v>69.96779909</c:v>
                </c:pt>
                <c:pt idx="2361">
                  <c:v>69.782327739999999</c:v>
                </c:pt>
                <c:pt idx="2362">
                  <c:v>69.892467190000005</c:v>
                </c:pt>
                <c:pt idx="2363">
                  <c:v>69.764529809999999</c:v>
                </c:pt>
                <c:pt idx="2364">
                  <c:v>69.720430570000005</c:v>
                </c:pt>
                <c:pt idx="2365">
                  <c:v>70.499800059999998</c:v>
                </c:pt>
                <c:pt idx="2366">
                  <c:v>70.512956310000007</c:v>
                </c:pt>
                <c:pt idx="2367">
                  <c:v>70.772574329999998</c:v>
                </c:pt>
                <c:pt idx="2368">
                  <c:v>69.50540737</c:v>
                </c:pt>
                <c:pt idx="2369">
                  <c:v>70.589953039999997</c:v>
                </c:pt>
                <c:pt idx="2370">
                  <c:v>69.817436420000007</c:v>
                </c:pt>
                <c:pt idx="2371">
                  <c:v>69.213102989999996</c:v>
                </c:pt>
                <c:pt idx="2372">
                  <c:v>69.537713499999995</c:v>
                </c:pt>
                <c:pt idx="2373">
                  <c:v>70.403160760000006</c:v>
                </c:pt>
                <c:pt idx="2374">
                  <c:v>70.453742169999998</c:v>
                </c:pt>
                <c:pt idx="2375">
                  <c:v>70.624492160000003</c:v>
                </c:pt>
                <c:pt idx="2376">
                  <c:v>70.62393179</c:v>
                </c:pt>
                <c:pt idx="2377">
                  <c:v>69.402099969999995</c:v>
                </c:pt>
                <c:pt idx="2378">
                  <c:v>70.73187781</c:v>
                </c:pt>
                <c:pt idx="2379">
                  <c:v>70.357239000000007</c:v>
                </c:pt>
                <c:pt idx="2380">
                  <c:v>69.882954139999995</c:v>
                </c:pt>
                <c:pt idx="2381">
                  <c:v>71.107636729999996</c:v>
                </c:pt>
                <c:pt idx="2382">
                  <c:v>69.676093499999993</c:v>
                </c:pt>
                <c:pt idx="2383">
                  <c:v>69.554281849999995</c:v>
                </c:pt>
                <c:pt idx="2384">
                  <c:v>70.546237090000005</c:v>
                </c:pt>
                <c:pt idx="2385">
                  <c:v>69.985672539999996</c:v>
                </c:pt>
                <c:pt idx="2386">
                  <c:v>69.475601350000005</c:v>
                </c:pt>
                <c:pt idx="2387">
                  <c:v>71.519278180000001</c:v>
                </c:pt>
                <c:pt idx="2388">
                  <c:v>69.381416119999997</c:v>
                </c:pt>
                <c:pt idx="2389">
                  <c:v>69.07338197</c:v>
                </c:pt>
                <c:pt idx="2390">
                  <c:v>69.277962650000006</c:v>
                </c:pt>
                <c:pt idx="2391">
                  <c:v>69.797942210000002</c:v>
                </c:pt>
                <c:pt idx="2392">
                  <c:v>70.341179269999998</c:v>
                </c:pt>
                <c:pt idx="2393">
                  <c:v>69.371621070000003</c:v>
                </c:pt>
                <c:pt idx="2394">
                  <c:v>71.252425689999995</c:v>
                </c:pt>
                <c:pt idx="2395">
                  <c:v>70.313939410000003</c:v>
                </c:pt>
                <c:pt idx="2396">
                  <c:v>69.06025253</c:v>
                </c:pt>
                <c:pt idx="2397">
                  <c:v>69.524852080000002</c:v>
                </c:pt>
                <c:pt idx="2398">
                  <c:v>70.776686549999994</c:v>
                </c:pt>
                <c:pt idx="2399">
                  <c:v>69.196111500000001</c:v>
                </c:pt>
                <c:pt idx="2400">
                  <c:v>69.230296910000007</c:v>
                </c:pt>
                <c:pt idx="2401">
                  <c:v>70.478521420000007</c:v>
                </c:pt>
                <c:pt idx="2402">
                  <c:v>70.307562439999998</c:v>
                </c:pt>
                <c:pt idx="2403">
                  <c:v>70.432109850000003</c:v>
                </c:pt>
                <c:pt idx="2404">
                  <c:v>70.727469810000002</c:v>
                </c:pt>
                <c:pt idx="2405">
                  <c:v>68.887207410000002</c:v>
                </c:pt>
                <c:pt idx="2406">
                  <c:v>70.465301969999999</c:v>
                </c:pt>
                <c:pt idx="2407">
                  <c:v>70.264450490000002</c:v>
                </c:pt>
                <c:pt idx="2408">
                  <c:v>69.815465990000007</c:v>
                </c:pt>
                <c:pt idx="2409">
                  <c:v>68.901048579999994</c:v>
                </c:pt>
                <c:pt idx="2410">
                  <c:v>69.257778490000007</c:v>
                </c:pt>
                <c:pt idx="2411">
                  <c:v>68.804568119999999</c:v>
                </c:pt>
                <c:pt idx="2412">
                  <c:v>69.565959559999996</c:v>
                </c:pt>
                <c:pt idx="2413">
                  <c:v>70.413347450000003</c:v>
                </c:pt>
                <c:pt idx="2414">
                  <c:v>69.641785299999995</c:v>
                </c:pt>
                <c:pt idx="2415">
                  <c:v>68.001823169999994</c:v>
                </c:pt>
                <c:pt idx="2416">
                  <c:v>70.431590940000007</c:v>
                </c:pt>
                <c:pt idx="2417">
                  <c:v>69.082237520000007</c:v>
                </c:pt>
                <c:pt idx="2418">
                  <c:v>70.786103999999995</c:v>
                </c:pt>
                <c:pt idx="2419">
                  <c:v>69.702087680000005</c:v>
                </c:pt>
                <c:pt idx="2420">
                  <c:v>70.032287940000003</c:v>
                </c:pt>
                <c:pt idx="2421">
                  <c:v>69.380213710000007</c:v>
                </c:pt>
                <c:pt idx="2422">
                  <c:v>70.355104249999997</c:v>
                </c:pt>
                <c:pt idx="2423">
                  <c:v>70.792683740000001</c:v>
                </c:pt>
                <c:pt idx="2424">
                  <c:v>68.405957639999997</c:v>
                </c:pt>
                <c:pt idx="2425">
                  <c:v>69.613355949999999</c:v>
                </c:pt>
                <c:pt idx="2426">
                  <c:v>68.529150060000006</c:v>
                </c:pt>
                <c:pt idx="2427">
                  <c:v>69.824259220000002</c:v>
                </c:pt>
                <c:pt idx="2428">
                  <c:v>69.703566739999999</c:v>
                </c:pt>
                <c:pt idx="2429">
                  <c:v>69.316469920000003</c:v>
                </c:pt>
                <c:pt idx="2430">
                  <c:v>70.411281639999999</c:v>
                </c:pt>
                <c:pt idx="2431">
                  <c:v>69.845249050000007</c:v>
                </c:pt>
                <c:pt idx="2432">
                  <c:v>70.773398749999998</c:v>
                </c:pt>
                <c:pt idx="2433">
                  <c:v>68.758525309999996</c:v>
                </c:pt>
                <c:pt idx="2434">
                  <c:v>70.737950459999993</c:v>
                </c:pt>
                <c:pt idx="2435">
                  <c:v>69.532751480000002</c:v>
                </c:pt>
                <c:pt idx="2436">
                  <c:v>69.66871003</c:v>
                </c:pt>
                <c:pt idx="2437">
                  <c:v>70.119715830000004</c:v>
                </c:pt>
                <c:pt idx="2438">
                  <c:v>70.140452749999994</c:v>
                </c:pt>
                <c:pt idx="2439">
                  <c:v>69.067745799999997</c:v>
                </c:pt>
                <c:pt idx="2440">
                  <c:v>70.010104269999999</c:v>
                </c:pt>
                <c:pt idx="2441">
                  <c:v>69.667715400000006</c:v>
                </c:pt>
                <c:pt idx="2442">
                  <c:v>69.178511670000006</c:v>
                </c:pt>
                <c:pt idx="2443">
                  <c:v>68.571600059999994</c:v>
                </c:pt>
                <c:pt idx="2444">
                  <c:v>69.366117529999997</c:v>
                </c:pt>
                <c:pt idx="2445">
                  <c:v>70.616938419999997</c:v>
                </c:pt>
                <c:pt idx="2446">
                  <c:v>70.613430690000001</c:v>
                </c:pt>
                <c:pt idx="2447">
                  <c:v>69.266097540000004</c:v>
                </c:pt>
                <c:pt idx="2448">
                  <c:v>68.585485879999993</c:v>
                </c:pt>
                <c:pt idx="2449">
                  <c:v>70.088509619999996</c:v>
                </c:pt>
                <c:pt idx="2450">
                  <c:v>69.655420250000006</c:v>
                </c:pt>
                <c:pt idx="2451">
                  <c:v>69.467508379999998</c:v>
                </c:pt>
                <c:pt idx="2452">
                  <c:v>69.098971879999993</c:v>
                </c:pt>
                <c:pt idx="2453">
                  <c:v>71.232196009999996</c:v>
                </c:pt>
                <c:pt idx="2454">
                  <c:v>68.955047160000007</c:v>
                </c:pt>
                <c:pt idx="2455">
                  <c:v>69.065723599999998</c:v>
                </c:pt>
                <c:pt idx="2456">
                  <c:v>68.508040879999996</c:v>
                </c:pt>
                <c:pt idx="2457">
                  <c:v>68.913543790000006</c:v>
                </c:pt>
                <c:pt idx="2458">
                  <c:v>69.341653559999997</c:v>
                </c:pt>
                <c:pt idx="2459">
                  <c:v>68.771454570000003</c:v>
                </c:pt>
                <c:pt idx="2460">
                  <c:v>68.153958470000006</c:v>
                </c:pt>
                <c:pt idx="2461">
                  <c:v>68.398236699999998</c:v>
                </c:pt>
                <c:pt idx="2462">
                  <c:v>68.972923539999996</c:v>
                </c:pt>
                <c:pt idx="2463">
                  <c:v>69.081159490000005</c:v>
                </c:pt>
                <c:pt idx="2464">
                  <c:v>70.719889179999996</c:v>
                </c:pt>
                <c:pt idx="2465">
                  <c:v>67.656306009999994</c:v>
                </c:pt>
                <c:pt idx="2466">
                  <c:v>69.789426219999996</c:v>
                </c:pt>
                <c:pt idx="2467">
                  <c:v>68.443770310000005</c:v>
                </c:pt>
                <c:pt idx="2468">
                  <c:v>67.998278099999993</c:v>
                </c:pt>
                <c:pt idx="2469">
                  <c:v>69.528836339999998</c:v>
                </c:pt>
                <c:pt idx="2470">
                  <c:v>71.231002169999996</c:v>
                </c:pt>
                <c:pt idx="2471">
                  <c:v>66.895489069999996</c:v>
                </c:pt>
                <c:pt idx="2472">
                  <c:v>67.996573530000006</c:v>
                </c:pt>
                <c:pt idx="2473">
                  <c:v>68.926246599999999</c:v>
                </c:pt>
                <c:pt idx="2474">
                  <c:v>67.949307070000003</c:v>
                </c:pt>
                <c:pt idx="2475">
                  <c:v>68.757941119999998</c:v>
                </c:pt>
                <c:pt idx="2476">
                  <c:v>67.240543869999996</c:v>
                </c:pt>
                <c:pt idx="2477">
                  <c:v>69.672557089999998</c:v>
                </c:pt>
                <c:pt idx="2478">
                  <c:v>69.205932610000005</c:v>
                </c:pt>
                <c:pt idx="2479">
                  <c:v>68.154265589999994</c:v>
                </c:pt>
                <c:pt idx="2480">
                  <c:v>68.601856269999999</c:v>
                </c:pt>
                <c:pt idx="2481">
                  <c:v>69.285035620000002</c:v>
                </c:pt>
                <c:pt idx="2482">
                  <c:v>67.240057480000004</c:v>
                </c:pt>
                <c:pt idx="2483">
                  <c:v>69.235789519999997</c:v>
                </c:pt>
                <c:pt idx="2484">
                  <c:v>69.200101009999997</c:v>
                </c:pt>
                <c:pt idx="2485">
                  <c:v>69.405235759999997</c:v>
                </c:pt>
                <c:pt idx="2486">
                  <c:v>68.354427430000001</c:v>
                </c:pt>
                <c:pt idx="2487">
                  <c:v>69.356185569999994</c:v>
                </c:pt>
                <c:pt idx="2488">
                  <c:v>69.083859520000004</c:v>
                </c:pt>
                <c:pt idx="2489">
                  <c:v>68.355417840000001</c:v>
                </c:pt>
                <c:pt idx="2490">
                  <c:v>69.192309100000003</c:v>
                </c:pt>
                <c:pt idx="2491">
                  <c:v>67.98404687</c:v>
                </c:pt>
                <c:pt idx="2492">
                  <c:v>67.677211779999993</c:v>
                </c:pt>
                <c:pt idx="2493">
                  <c:v>69.341073730000005</c:v>
                </c:pt>
                <c:pt idx="2494">
                  <c:v>67.918508439999997</c:v>
                </c:pt>
                <c:pt idx="2495">
                  <c:v>68.480161269999996</c:v>
                </c:pt>
                <c:pt idx="2496">
                  <c:v>69.344203769999993</c:v>
                </c:pt>
                <c:pt idx="2497">
                  <c:v>69.270170890000003</c:v>
                </c:pt>
                <c:pt idx="2498">
                  <c:v>68.243221210000002</c:v>
                </c:pt>
                <c:pt idx="2499">
                  <c:v>68.412201920000001</c:v>
                </c:pt>
                <c:pt idx="2500">
                  <c:v>68.909110499999997</c:v>
                </c:pt>
                <c:pt idx="2501">
                  <c:v>69.669658499999997</c:v>
                </c:pt>
                <c:pt idx="2502">
                  <c:v>68.926790080000004</c:v>
                </c:pt>
                <c:pt idx="2503">
                  <c:v>68.75650143</c:v>
                </c:pt>
                <c:pt idx="2504">
                  <c:v>67.379447900000002</c:v>
                </c:pt>
                <c:pt idx="2505">
                  <c:v>68.22310813</c:v>
                </c:pt>
                <c:pt idx="2506">
                  <c:v>67.939035450000006</c:v>
                </c:pt>
                <c:pt idx="2507">
                  <c:v>68.792423060000004</c:v>
                </c:pt>
                <c:pt idx="2508">
                  <c:v>68.916554910000002</c:v>
                </c:pt>
                <c:pt idx="2509">
                  <c:v>69.175020720000006</c:v>
                </c:pt>
                <c:pt idx="2510">
                  <c:v>67.720704749999996</c:v>
                </c:pt>
                <c:pt idx="2511">
                  <c:v>69.534963099999999</c:v>
                </c:pt>
                <c:pt idx="2512">
                  <c:v>68.928432599999994</c:v>
                </c:pt>
                <c:pt idx="2513">
                  <c:v>68.465783070000001</c:v>
                </c:pt>
                <c:pt idx="2514">
                  <c:v>68.791649809999996</c:v>
                </c:pt>
                <c:pt idx="2515">
                  <c:v>69.376525349999994</c:v>
                </c:pt>
                <c:pt idx="2516">
                  <c:v>68.577425640000001</c:v>
                </c:pt>
                <c:pt idx="2517">
                  <c:v>68.817901140000004</c:v>
                </c:pt>
                <c:pt idx="2518">
                  <c:v>68.123500179999994</c:v>
                </c:pt>
                <c:pt idx="2519">
                  <c:v>68.401826670000005</c:v>
                </c:pt>
                <c:pt idx="2520">
                  <c:v>69.52974159</c:v>
                </c:pt>
                <c:pt idx="2521">
                  <c:v>69.237056760000002</c:v>
                </c:pt>
                <c:pt idx="2522">
                  <c:v>68.583546279999993</c:v>
                </c:pt>
                <c:pt idx="2523">
                  <c:v>67.34714864</c:v>
                </c:pt>
                <c:pt idx="2524">
                  <c:v>68.13480045</c:v>
                </c:pt>
                <c:pt idx="2525">
                  <c:v>70.319322580000005</c:v>
                </c:pt>
                <c:pt idx="2526">
                  <c:v>67.503540819999998</c:v>
                </c:pt>
                <c:pt idx="2527">
                  <c:v>69.960200229999998</c:v>
                </c:pt>
                <c:pt idx="2528">
                  <c:v>67.978213229999994</c:v>
                </c:pt>
                <c:pt idx="2529">
                  <c:v>67.567129769999994</c:v>
                </c:pt>
                <c:pt idx="2530">
                  <c:v>69.018222080000001</c:v>
                </c:pt>
                <c:pt idx="2531">
                  <c:v>68.976904930000003</c:v>
                </c:pt>
                <c:pt idx="2532">
                  <c:v>68.773752500000001</c:v>
                </c:pt>
                <c:pt idx="2533">
                  <c:v>68.153470350000006</c:v>
                </c:pt>
                <c:pt idx="2534">
                  <c:v>69.035716719999996</c:v>
                </c:pt>
                <c:pt idx="2535">
                  <c:v>68.601025190000001</c:v>
                </c:pt>
                <c:pt idx="2536">
                  <c:v>68.521599890000005</c:v>
                </c:pt>
                <c:pt idx="2537">
                  <c:v>68.339264819999997</c:v>
                </c:pt>
                <c:pt idx="2538">
                  <c:v>69.559759249999999</c:v>
                </c:pt>
                <c:pt idx="2539">
                  <c:v>68.738270549999996</c:v>
                </c:pt>
                <c:pt idx="2540">
                  <c:v>69.576806349999998</c:v>
                </c:pt>
                <c:pt idx="2541">
                  <c:v>70.76525479</c:v>
                </c:pt>
                <c:pt idx="2542">
                  <c:v>68.75507125</c:v>
                </c:pt>
                <c:pt idx="2543">
                  <c:v>68.598322139999993</c:v>
                </c:pt>
                <c:pt idx="2544">
                  <c:v>69.389852779999998</c:v>
                </c:pt>
                <c:pt idx="2545">
                  <c:v>67.380580309999999</c:v>
                </c:pt>
                <c:pt idx="2546">
                  <c:v>68.307612309999996</c:v>
                </c:pt>
                <c:pt idx="2547">
                  <c:v>68.552878419999999</c:v>
                </c:pt>
                <c:pt idx="2548">
                  <c:v>68.103280569999995</c:v>
                </c:pt>
                <c:pt idx="2549">
                  <c:v>70.098839900000002</c:v>
                </c:pt>
                <c:pt idx="2550">
                  <c:v>69.069240199999996</c:v>
                </c:pt>
                <c:pt idx="2551">
                  <c:v>69.237011420000002</c:v>
                </c:pt>
                <c:pt idx="2552">
                  <c:v>69.066164860000001</c:v>
                </c:pt>
                <c:pt idx="2553">
                  <c:v>68.275080290000005</c:v>
                </c:pt>
                <c:pt idx="2554">
                  <c:v>67.966269170000004</c:v>
                </c:pt>
                <c:pt idx="2555">
                  <c:v>69.297411150000002</c:v>
                </c:pt>
                <c:pt idx="2556">
                  <c:v>69.147491369999997</c:v>
                </c:pt>
                <c:pt idx="2557">
                  <c:v>68.431192240000001</c:v>
                </c:pt>
                <c:pt idx="2558">
                  <c:v>69.204703600000002</c:v>
                </c:pt>
                <c:pt idx="2559">
                  <c:v>68.303941309999999</c:v>
                </c:pt>
                <c:pt idx="2560">
                  <c:v>68.490473769999994</c:v>
                </c:pt>
                <c:pt idx="2561">
                  <c:v>68.756461680000001</c:v>
                </c:pt>
                <c:pt idx="2562">
                  <c:v>68.681321499999996</c:v>
                </c:pt>
                <c:pt idx="2563">
                  <c:v>69.160365819999996</c:v>
                </c:pt>
                <c:pt idx="2564">
                  <c:v>68.030274169999998</c:v>
                </c:pt>
                <c:pt idx="2565">
                  <c:v>69.511356500000005</c:v>
                </c:pt>
                <c:pt idx="2566">
                  <c:v>68.600896210000002</c:v>
                </c:pt>
                <c:pt idx="2567">
                  <c:v>68.584458150000003</c:v>
                </c:pt>
                <c:pt idx="2568">
                  <c:v>69.069695719999999</c:v>
                </c:pt>
                <c:pt idx="2569">
                  <c:v>69.26704574</c:v>
                </c:pt>
                <c:pt idx="2570">
                  <c:v>69.701702800000007</c:v>
                </c:pt>
                <c:pt idx="2571">
                  <c:v>68.682324190000003</c:v>
                </c:pt>
                <c:pt idx="2572">
                  <c:v>68.911770009999998</c:v>
                </c:pt>
                <c:pt idx="2573">
                  <c:v>68.804781860000006</c:v>
                </c:pt>
                <c:pt idx="2574">
                  <c:v>68.910864889999999</c:v>
                </c:pt>
                <c:pt idx="2575">
                  <c:v>68.940578270000003</c:v>
                </c:pt>
                <c:pt idx="2576">
                  <c:v>68.476037820000002</c:v>
                </c:pt>
                <c:pt idx="2577">
                  <c:v>68.83516573</c:v>
                </c:pt>
                <c:pt idx="2578">
                  <c:v>67.704665689999999</c:v>
                </c:pt>
                <c:pt idx="2579">
                  <c:v>68.786043609999993</c:v>
                </c:pt>
                <c:pt idx="2580">
                  <c:v>70.290164660000002</c:v>
                </c:pt>
                <c:pt idx="2581">
                  <c:v>69.066596989999994</c:v>
                </c:pt>
                <c:pt idx="2582">
                  <c:v>67.843622379999999</c:v>
                </c:pt>
                <c:pt idx="2583">
                  <c:v>67.161552130000004</c:v>
                </c:pt>
                <c:pt idx="2584">
                  <c:v>67.552021510000003</c:v>
                </c:pt>
                <c:pt idx="2585">
                  <c:v>68.881394529999994</c:v>
                </c:pt>
                <c:pt idx="2586">
                  <c:v>69.828186220000006</c:v>
                </c:pt>
                <c:pt idx="2587">
                  <c:v>68.351929650000002</c:v>
                </c:pt>
                <c:pt idx="2588">
                  <c:v>68.773115009999998</c:v>
                </c:pt>
                <c:pt idx="2589">
                  <c:v>68.572147950000002</c:v>
                </c:pt>
                <c:pt idx="2590">
                  <c:v>67.640039599999994</c:v>
                </c:pt>
                <c:pt idx="2591">
                  <c:v>68.95770512</c:v>
                </c:pt>
                <c:pt idx="2592">
                  <c:v>69.698970930000002</c:v>
                </c:pt>
                <c:pt idx="2593">
                  <c:v>68.567513880000007</c:v>
                </c:pt>
                <c:pt idx="2594">
                  <c:v>69.391632279999996</c:v>
                </c:pt>
                <c:pt idx="2595">
                  <c:v>69.947997229999999</c:v>
                </c:pt>
                <c:pt idx="2596">
                  <c:v>68.573713339999998</c:v>
                </c:pt>
                <c:pt idx="2597">
                  <c:v>68.065184299999999</c:v>
                </c:pt>
                <c:pt idx="2598">
                  <c:v>68.927089390000006</c:v>
                </c:pt>
                <c:pt idx="2599">
                  <c:v>67.876604510000007</c:v>
                </c:pt>
                <c:pt idx="2600">
                  <c:v>68.34415147</c:v>
                </c:pt>
                <c:pt idx="2601">
                  <c:v>69.175776940000006</c:v>
                </c:pt>
                <c:pt idx="2602">
                  <c:v>68.897458909999997</c:v>
                </c:pt>
                <c:pt idx="2603">
                  <c:v>69.483526190000006</c:v>
                </c:pt>
                <c:pt idx="2604">
                  <c:v>68.527326209999998</c:v>
                </c:pt>
                <c:pt idx="2605">
                  <c:v>68.586725299999998</c:v>
                </c:pt>
                <c:pt idx="2606">
                  <c:v>69.055161299999995</c:v>
                </c:pt>
                <c:pt idx="2607">
                  <c:v>67.536939779999997</c:v>
                </c:pt>
                <c:pt idx="2608">
                  <c:v>70.631953449999997</c:v>
                </c:pt>
                <c:pt idx="2609">
                  <c:v>68.946049400000007</c:v>
                </c:pt>
                <c:pt idx="2610">
                  <c:v>68.771853910000004</c:v>
                </c:pt>
                <c:pt idx="2611">
                  <c:v>67.984045789999996</c:v>
                </c:pt>
                <c:pt idx="2612">
                  <c:v>69.622800530000006</c:v>
                </c:pt>
                <c:pt idx="2613">
                  <c:v>67.862733399999996</c:v>
                </c:pt>
                <c:pt idx="2614">
                  <c:v>69.220345469999998</c:v>
                </c:pt>
                <c:pt idx="2615">
                  <c:v>68.787681559999996</c:v>
                </c:pt>
                <c:pt idx="2616">
                  <c:v>68.800781650000005</c:v>
                </c:pt>
                <c:pt idx="2617">
                  <c:v>68.032787959999993</c:v>
                </c:pt>
                <c:pt idx="2618">
                  <c:v>69.344814720000002</c:v>
                </c:pt>
                <c:pt idx="2619">
                  <c:v>69.499142030000002</c:v>
                </c:pt>
                <c:pt idx="2620">
                  <c:v>68.740336139999997</c:v>
                </c:pt>
                <c:pt idx="2621">
                  <c:v>68.913975559999997</c:v>
                </c:pt>
                <c:pt idx="2622">
                  <c:v>67.966085090000007</c:v>
                </c:pt>
                <c:pt idx="2623">
                  <c:v>69.252223709999996</c:v>
                </c:pt>
                <c:pt idx="2624">
                  <c:v>69.638641309999997</c:v>
                </c:pt>
                <c:pt idx="2625">
                  <c:v>70.012525400000001</c:v>
                </c:pt>
                <c:pt idx="2626">
                  <c:v>68.606730310000003</c:v>
                </c:pt>
                <c:pt idx="2627">
                  <c:v>68.172729360000005</c:v>
                </c:pt>
                <c:pt idx="2628">
                  <c:v>70.02462319</c:v>
                </c:pt>
                <c:pt idx="2629">
                  <c:v>69.329269729999993</c:v>
                </c:pt>
                <c:pt idx="2630">
                  <c:v>68.870534280000001</c:v>
                </c:pt>
                <c:pt idx="2631">
                  <c:v>68.538486449999994</c:v>
                </c:pt>
                <c:pt idx="2632">
                  <c:v>69.22436811</c:v>
                </c:pt>
                <c:pt idx="2633">
                  <c:v>68.742196480000004</c:v>
                </c:pt>
                <c:pt idx="2634">
                  <c:v>67.967779219999997</c:v>
                </c:pt>
                <c:pt idx="2635">
                  <c:v>69.343678429999997</c:v>
                </c:pt>
                <c:pt idx="2636">
                  <c:v>69.889054680000001</c:v>
                </c:pt>
                <c:pt idx="2637">
                  <c:v>68.109992210000001</c:v>
                </c:pt>
                <c:pt idx="2638">
                  <c:v>70.195967670000002</c:v>
                </c:pt>
                <c:pt idx="2639">
                  <c:v>69.252795230000004</c:v>
                </c:pt>
                <c:pt idx="2640">
                  <c:v>68.541544880000004</c:v>
                </c:pt>
                <c:pt idx="2641">
                  <c:v>69.746962190000005</c:v>
                </c:pt>
                <c:pt idx="2642">
                  <c:v>69.204225089999994</c:v>
                </c:pt>
                <c:pt idx="2643">
                  <c:v>67.861755450000004</c:v>
                </c:pt>
                <c:pt idx="2644">
                  <c:v>69.130162080000005</c:v>
                </c:pt>
                <c:pt idx="2645">
                  <c:v>67.87881788</c:v>
                </c:pt>
                <c:pt idx="2646">
                  <c:v>69.270390300000003</c:v>
                </c:pt>
                <c:pt idx="2647">
                  <c:v>69.951258850000002</c:v>
                </c:pt>
                <c:pt idx="2648">
                  <c:v>69.026462769999995</c:v>
                </c:pt>
                <c:pt idx="2649">
                  <c:v>69.345458590000007</c:v>
                </c:pt>
                <c:pt idx="2650">
                  <c:v>68.788079109999998</c:v>
                </c:pt>
                <c:pt idx="2651">
                  <c:v>68.554521199999996</c:v>
                </c:pt>
                <c:pt idx="2652">
                  <c:v>68.165415690000003</c:v>
                </c:pt>
                <c:pt idx="2653">
                  <c:v>68.754329179999999</c:v>
                </c:pt>
                <c:pt idx="2654">
                  <c:v>68.447142720000002</c:v>
                </c:pt>
                <c:pt idx="2655">
                  <c:v>68.169648760000001</c:v>
                </c:pt>
                <c:pt idx="2656">
                  <c:v>69.484552780000001</c:v>
                </c:pt>
                <c:pt idx="2657">
                  <c:v>68.788508390000004</c:v>
                </c:pt>
                <c:pt idx="2658">
                  <c:v>68.30790623</c:v>
                </c:pt>
                <c:pt idx="2659">
                  <c:v>70.318449830000006</c:v>
                </c:pt>
                <c:pt idx="2660">
                  <c:v>71.014269679999998</c:v>
                </c:pt>
                <c:pt idx="2661">
                  <c:v>69.017590679999998</c:v>
                </c:pt>
                <c:pt idx="2662">
                  <c:v>68.823176369999999</c:v>
                </c:pt>
                <c:pt idx="2663">
                  <c:v>68.309136120000005</c:v>
                </c:pt>
                <c:pt idx="2664">
                  <c:v>69.842368239999999</c:v>
                </c:pt>
                <c:pt idx="2665">
                  <c:v>69.902449290000007</c:v>
                </c:pt>
                <c:pt idx="2666">
                  <c:v>67.62721732</c:v>
                </c:pt>
                <c:pt idx="2667">
                  <c:v>69.963150720000002</c:v>
                </c:pt>
                <c:pt idx="2668">
                  <c:v>69.3583529</c:v>
                </c:pt>
                <c:pt idx="2669">
                  <c:v>69.048917639999999</c:v>
                </c:pt>
                <c:pt idx="2670">
                  <c:v>69.047677660000005</c:v>
                </c:pt>
                <c:pt idx="2671">
                  <c:v>69.66667717</c:v>
                </c:pt>
                <c:pt idx="2672">
                  <c:v>68.878259990000004</c:v>
                </c:pt>
                <c:pt idx="2673">
                  <c:v>68.66920356</c:v>
                </c:pt>
                <c:pt idx="2674">
                  <c:v>68.588942220000007</c:v>
                </c:pt>
                <c:pt idx="2675">
                  <c:v>68.878224959999997</c:v>
                </c:pt>
                <c:pt idx="2676">
                  <c:v>68.188739089999999</c:v>
                </c:pt>
                <c:pt idx="2677">
                  <c:v>68.988204120000006</c:v>
                </c:pt>
                <c:pt idx="2678">
                  <c:v>68.312510119999999</c:v>
                </c:pt>
                <c:pt idx="2679">
                  <c:v>68.091212920000004</c:v>
                </c:pt>
                <c:pt idx="2680">
                  <c:v>69.222510130000003</c:v>
                </c:pt>
                <c:pt idx="2681">
                  <c:v>69.425236429999998</c:v>
                </c:pt>
                <c:pt idx="2682">
                  <c:v>69.251852940000006</c:v>
                </c:pt>
                <c:pt idx="2683">
                  <c:v>69.033958200000001</c:v>
                </c:pt>
                <c:pt idx="2684">
                  <c:v>69.030246250000005</c:v>
                </c:pt>
                <c:pt idx="2685">
                  <c:v>69.157587169999999</c:v>
                </c:pt>
                <c:pt idx="2686">
                  <c:v>67.893709240000007</c:v>
                </c:pt>
                <c:pt idx="2687">
                  <c:v>69.020443139999998</c:v>
                </c:pt>
                <c:pt idx="2688">
                  <c:v>68.107479150000003</c:v>
                </c:pt>
                <c:pt idx="2689">
                  <c:v>69.377643190000001</c:v>
                </c:pt>
                <c:pt idx="2690">
                  <c:v>69.216783989999996</c:v>
                </c:pt>
                <c:pt idx="2691">
                  <c:v>69.946752959999998</c:v>
                </c:pt>
                <c:pt idx="2692">
                  <c:v>69.652424839999995</c:v>
                </c:pt>
                <c:pt idx="2693">
                  <c:v>69.578943359999997</c:v>
                </c:pt>
                <c:pt idx="2694">
                  <c:v>69.080905599999994</c:v>
                </c:pt>
                <c:pt idx="2695">
                  <c:v>69.714409799999999</c:v>
                </c:pt>
                <c:pt idx="2696">
                  <c:v>68.601282780000005</c:v>
                </c:pt>
                <c:pt idx="2697">
                  <c:v>69.220213490000006</c:v>
                </c:pt>
                <c:pt idx="2698">
                  <c:v>68.290685819999993</c:v>
                </c:pt>
                <c:pt idx="2699">
                  <c:v>68.698091669999997</c:v>
                </c:pt>
                <c:pt idx="2700">
                  <c:v>69.190817719999998</c:v>
                </c:pt>
                <c:pt idx="2701">
                  <c:v>70.146536710000007</c:v>
                </c:pt>
                <c:pt idx="2702">
                  <c:v>68.972510260000007</c:v>
                </c:pt>
                <c:pt idx="2703">
                  <c:v>69.993936540000007</c:v>
                </c:pt>
                <c:pt idx="2704">
                  <c:v>69.251187099999996</c:v>
                </c:pt>
                <c:pt idx="2705">
                  <c:v>70.012010619999998</c:v>
                </c:pt>
                <c:pt idx="2706">
                  <c:v>68.150508979999998</c:v>
                </c:pt>
                <c:pt idx="2707">
                  <c:v>67.964766409999996</c:v>
                </c:pt>
                <c:pt idx="2708">
                  <c:v>69.80550959</c:v>
                </c:pt>
                <c:pt idx="2709">
                  <c:v>70.44050747</c:v>
                </c:pt>
                <c:pt idx="2710">
                  <c:v>70.100916850000004</c:v>
                </c:pt>
                <c:pt idx="2711">
                  <c:v>69.064084249999993</c:v>
                </c:pt>
                <c:pt idx="2712">
                  <c:v>68.027309360000004</c:v>
                </c:pt>
                <c:pt idx="2713">
                  <c:v>68.106170680000005</c:v>
                </c:pt>
                <c:pt idx="2714">
                  <c:v>68.708220150000002</c:v>
                </c:pt>
                <c:pt idx="2715">
                  <c:v>69.201496640000002</c:v>
                </c:pt>
                <c:pt idx="2716">
                  <c:v>68.753518929999998</c:v>
                </c:pt>
                <c:pt idx="2717">
                  <c:v>69.066405579999994</c:v>
                </c:pt>
                <c:pt idx="2718">
                  <c:v>69.997638420000001</c:v>
                </c:pt>
                <c:pt idx="2719">
                  <c:v>68.138024689999995</c:v>
                </c:pt>
                <c:pt idx="2720">
                  <c:v>68.775230269999994</c:v>
                </c:pt>
                <c:pt idx="2721">
                  <c:v>68.976080530000004</c:v>
                </c:pt>
                <c:pt idx="2722">
                  <c:v>69.389693969999996</c:v>
                </c:pt>
                <c:pt idx="2723">
                  <c:v>69.730548830000004</c:v>
                </c:pt>
                <c:pt idx="2724">
                  <c:v>69.420347500000005</c:v>
                </c:pt>
                <c:pt idx="2725">
                  <c:v>68.138973230000005</c:v>
                </c:pt>
                <c:pt idx="2726">
                  <c:v>67.996840430000006</c:v>
                </c:pt>
                <c:pt idx="2727">
                  <c:v>70.737299840000006</c:v>
                </c:pt>
                <c:pt idx="2728">
                  <c:v>69.537771000000006</c:v>
                </c:pt>
                <c:pt idx="2729">
                  <c:v>68.615661360000004</c:v>
                </c:pt>
                <c:pt idx="2730">
                  <c:v>69.031349520000006</c:v>
                </c:pt>
                <c:pt idx="2731">
                  <c:v>69.144268550000007</c:v>
                </c:pt>
                <c:pt idx="2732">
                  <c:v>70.145204030000002</c:v>
                </c:pt>
                <c:pt idx="2733">
                  <c:v>69.7445776</c:v>
                </c:pt>
                <c:pt idx="2734">
                  <c:v>68.105496650000006</c:v>
                </c:pt>
                <c:pt idx="2735">
                  <c:v>68.091730659999996</c:v>
                </c:pt>
                <c:pt idx="2736">
                  <c:v>69.48354157</c:v>
                </c:pt>
                <c:pt idx="2737">
                  <c:v>69.855068270000004</c:v>
                </c:pt>
                <c:pt idx="2738">
                  <c:v>68.339246259999996</c:v>
                </c:pt>
                <c:pt idx="2739">
                  <c:v>69.801108299999996</c:v>
                </c:pt>
                <c:pt idx="2740">
                  <c:v>69.018739179999997</c:v>
                </c:pt>
                <c:pt idx="2741">
                  <c:v>69.064169730000003</c:v>
                </c:pt>
                <c:pt idx="2742">
                  <c:v>68.105687779999997</c:v>
                </c:pt>
                <c:pt idx="2743">
                  <c:v>67.949248620000006</c:v>
                </c:pt>
                <c:pt idx="2744">
                  <c:v>69.978321010000002</c:v>
                </c:pt>
                <c:pt idx="2745">
                  <c:v>68.789490959999995</c:v>
                </c:pt>
                <c:pt idx="2746">
                  <c:v>69.234717540000005</c:v>
                </c:pt>
                <c:pt idx="2747">
                  <c:v>69.502326460000006</c:v>
                </c:pt>
                <c:pt idx="2748">
                  <c:v>68.341154900000006</c:v>
                </c:pt>
                <c:pt idx="2749">
                  <c:v>68.324960680000004</c:v>
                </c:pt>
                <c:pt idx="2750">
                  <c:v>68.44675393</c:v>
                </c:pt>
                <c:pt idx="2751">
                  <c:v>68.121711559999994</c:v>
                </c:pt>
                <c:pt idx="2752">
                  <c:v>69.531169439999999</c:v>
                </c:pt>
                <c:pt idx="2753">
                  <c:v>67.796033300000005</c:v>
                </c:pt>
                <c:pt idx="2754">
                  <c:v>68.444136159999999</c:v>
                </c:pt>
                <c:pt idx="2755">
                  <c:v>68.476128110000005</c:v>
                </c:pt>
                <c:pt idx="2756">
                  <c:v>69.185618550000001</c:v>
                </c:pt>
                <c:pt idx="2757">
                  <c:v>69.959314520000007</c:v>
                </c:pt>
                <c:pt idx="2758">
                  <c:v>68.449636440000006</c:v>
                </c:pt>
                <c:pt idx="2759">
                  <c:v>69.49966379</c:v>
                </c:pt>
                <c:pt idx="2760">
                  <c:v>69.564959959999996</c:v>
                </c:pt>
                <c:pt idx="2761">
                  <c:v>69.679767479999995</c:v>
                </c:pt>
                <c:pt idx="2762">
                  <c:v>71.073385009999996</c:v>
                </c:pt>
                <c:pt idx="2763">
                  <c:v>68.662486909999998</c:v>
                </c:pt>
                <c:pt idx="2764">
                  <c:v>68.772486279999995</c:v>
                </c:pt>
                <c:pt idx="2765">
                  <c:v>69.729938799999999</c:v>
                </c:pt>
                <c:pt idx="2766">
                  <c:v>68.634456920000005</c:v>
                </c:pt>
                <c:pt idx="2767">
                  <c:v>70.212762499999997</c:v>
                </c:pt>
                <c:pt idx="2768">
                  <c:v>68.619021320000002</c:v>
                </c:pt>
                <c:pt idx="2769">
                  <c:v>69.514901030000004</c:v>
                </c:pt>
                <c:pt idx="2770">
                  <c:v>69.312717750000004</c:v>
                </c:pt>
                <c:pt idx="2771">
                  <c:v>69.097945260000003</c:v>
                </c:pt>
                <c:pt idx="2772">
                  <c:v>69.697771610000004</c:v>
                </c:pt>
                <c:pt idx="2773">
                  <c:v>68.879848409999994</c:v>
                </c:pt>
                <c:pt idx="2774">
                  <c:v>68.35573986</c:v>
                </c:pt>
                <c:pt idx="2775">
                  <c:v>68.49529776</c:v>
                </c:pt>
                <c:pt idx="2776">
                  <c:v>68.602531409999997</c:v>
                </c:pt>
                <c:pt idx="2777">
                  <c:v>68.929377970000004</c:v>
                </c:pt>
                <c:pt idx="2778">
                  <c:v>68.432335960000003</c:v>
                </c:pt>
                <c:pt idx="2779">
                  <c:v>68.232324590000005</c:v>
                </c:pt>
                <c:pt idx="2780">
                  <c:v>69.036621740000001</c:v>
                </c:pt>
                <c:pt idx="2781">
                  <c:v>69.652038970000007</c:v>
                </c:pt>
                <c:pt idx="2782">
                  <c:v>69.327222329999998</c:v>
                </c:pt>
                <c:pt idx="2783">
                  <c:v>69.813915570000006</c:v>
                </c:pt>
                <c:pt idx="2784">
                  <c:v>68.757170950000003</c:v>
                </c:pt>
                <c:pt idx="2785">
                  <c:v>67.829372840000005</c:v>
                </c:pt>
                <c:pt idx="2786">
                  <c:v>69.530824100000004</c:v>
                </c:pt>
                <c:pt idx="2787">
                  <c:v>69.482571370000002</c:v>
                </c:pt>
                <c:pt idx="2788">
                  <c:v>69.975729670000007</c:v>
                </c:pt>
                <c:pt idx="2789">
                  <c:v>69.189284330000007</c:v>
                </c:pt>
                <c:pt idx="2790">
                  <c:v>69.361094339999994</c:v>
                </c:pt>
                <c:pt idx="2791">
                  <c:v>69.778556809999998</c:v>
                </c:pt>
                <c:pt idx="2792">
                  <c:v>69.315023609999997</c:v>
                </c:pt>
                <c:pt idx="2793">
                  <c:v>69.235851310000001</c:v>
                </c:pt>
                <c:pt idx="2794">
                  <c:v>69.187909239999996</c:v>
                </c:pt>
                <c:pt idx="2795">
                  <c:v>69.021716929999997</c:v>
                </c:pt>
                <c:pt idx="2796">
                  <c:v>69.592555039999993</c:v>
                </c:pt>
                <c:pt idx="2797">
                  <c:v>68.898096109999997</c:v>
                </c:pt>
                <c:pt idx="2798">
                  <c:v>70.351669549999997</c:v>
                </c:pt>
                <c:pt idx="2799">
                  <c:v>69.930676450000007</c:v>
                </c:pt>
                <c:pt idx="2800">
                  <c:v>68.290588709999994</c:v>
                </c:pt>
                <c:pt idx="2801">
                  <c:v>68.415754280000002</c:v>
                </c:pt>
                <c:pt idx="2802">
                  <c:v>68.865291540000001</c:v>
                </c:pt>
                <c:pt idx="2803">
                  <c:v>69.158406540000001</c:v>
                </c:pt>
                <c:pt idx="2804">
                  <c:v>68.726254960000006</c:v>
                </c:pt>
                <c:pt idx="2805">
                  <c:v>69.101452260000002</c:v>
                </c:pt>
                <c:pt idx="2806">
                  <c:v>68.089570309999999</c:v>
                </c:pt>
                <c:pt idx="2807">
                  <c:v>68.867857049999998</c:v>
                </c:pt>
                <c:pt idx="2808">
                  <c:v>69.049907090000005</c:v>
                </c:pt>
                <c:pt idx="2809">
                  <c:v>69.935167620000001</c:v>
                </c:pt>
                <c:pt idx="2810">
                  <c:v>68.29289584</c:v>
                </c:pt>
                <c:pt idx="2811">
                  <c:v>68.101848270000005</c:v>
                </c:pt>
                <c:pt idx="2812">
                  <c:v>68.772000879999993</c:v>
                </c:pt>
                <c:pt idx="2813">
                  <c:v>69.702051389999994</c:v>
                </c:pt>
                <c:pt idx="2814">
                  <c:v>68.138181320000001</c:v>
                </c:pt>
                <c:pt idx="2815">
                  <c:v>70.042721470000004</c:v>
                </c:pt>
                <c:pt idx="2816">
                  <c:v>68.295052799999993</c:v>
                </c:pt>
                <c:pt idx="2817">
                  <c:v>69.721365759999998</c:v>
                </c:pt>
                <c:pt idx="2818">
                  <c:v>68.710740029999997</c:v>
                </c:pt>
                <c:pt idx="2819">
                  <c:v>69.723737689999993</c:v>
                </c:pt>
                <c:pt idx="2820">
                  <c:v>70.18663755</c:v>
                </c:pt>
                <c:pt idx="2821">
                  <c:v>68.44966119</c:v>
                </c:pt>
                <c:pt idx="2822">
                  <c:v>70.166699469999998</c:v>
                </c:pt>
                <c:pt idx="2823">
                  <c:v>70.136000929999994</c:v>
                </c:pt>
                <c:pt idx="2824">
                  <c:v>66.611056880000007</c:v>
                </c:pt>
                <c:pt idx="2825">
                  <c:v>70.511932020000003</c:v>
                </c:pt>
                <c:pt idx="2826">
                  <c:v>68.032476689999996</c:v>
                </c:pt>
                <c:pt idx="2827">
                  <c:v>69.156780600000005</c:v>
                </c:pt>
                <c:pt idx="2828">
                  <c:v>69.567531310000007</c:v>
                </c:pt>
                <c:pt idx="2829">
                  <c:v>68.743983200000002</c:v>
                </c:pt>
                <c:pt idx="2830">
                  <c:v>69.395708479999996</c:v>
                </c:pt>
                <c:pt idx="2831">
                  <c:v>68.467410900000004</c:v>
                </c:pt>
                <c:pt idx="2832">
                  <c:v>70.629328889999996</c:v>
                </c:pt>
                <c:pt idx="2833">
                  <c:v>67.73801958</c:v>
                </c:pt>
                <c:pt idx="2834">
                  <c:v>67.195483289999999</c:v>
                </c:pt>
                <c:pt idx="2835">
                  <c:v>68.942394640000003</c:v>
                </c:pt>
                <c:pt idx="2836">
                  <c:v>68.837998949999999</c:v>
                </c:pt>
                <c:pt idx="2837">
                  <c:v>69.749241609999999</c:v>
                </c:pt>
                <c:pt idx="2838">
                  <c:v>70.631963769999999</c:v>
                </c:pt>
                <c:pt idx="2839">
                  <c:v>68.283008789999997</c:v>
                </c:pt>
                <c:pt idx="2840">
                  <c:v>69.579671579999996</c:v>
                </c:pt>
                <c:pt idx="2841">
                  <c:v>69.874337769999997</c:v>
                </c:pt>
                <c:pt idx="2842">
                  <c:v>69.966697089999997</c:v>
                </c:pt>
                <c:pt idx="2843">
                  <c:v>69.954552879999994</c:v>
                </c:pt>
                <c:pt idx="2844">
                  <c:v>68.742696390000006</c:v>
                </c:pt>
                <c:pt idx="2845">
                  <c:v>69.813526409999994</c:v>
                </c:pt>
                <c:pt idx="2846">
                  <c:v>69.191203729999998</c:v>
                </c:pt>
                <c:pt idx="2847">
                  <c:v>68.189332010000001</c:v>
                </c:pt>
                <c:pt idx="2848">
                  <c:v>69.115850390000006</c:v>
                </c:pt>
                <c:pt idx="2849">
                  <c:v>70.271982550000004</c:v>
                </c:pt>
                <c:pt idx="2850">
                  <c:v>68.138552739999994</c:v>
                </c:pt>
                <c:pt idx="2851">
                  <c:v>69.40919547</c:v>
                </c:pt>
                <c:pt idx="2852">
                  <c:v>67.628034540000002</c:v>
                </c:pt>
                <c:pt idx="2853">
                  <c:v>68.87039781</c:v>
                </c:pt>
                <c:pt idx="2854">
                  <c:v>68.324482279999998</c:v>
                </c:pt>
                <c:pt idx="2855">
                  <c:v>68.322301339999996</c:v>
                </c:pt>
                <c:pt idx="2856">
                  <c:v>70.337889730000001</c:v>
                </c:pt>
                <c:pt idx="2857">
                  <c:v>67.799909229999997</c:v>
                </c:pt>
                <c:pt idx="2858">
                  <c:v>68.927374090000001</c:v>
                </c:pt>
                <c:pt idx="2859">
                  <c:v>68.694586580000006</c:v>
                </c:pt>
                <c:pt idx="2860">
                  <c:v>68.632451180000004</c:v>
                </c:pt>
                <c:pt idx="2861">
                  <c:v>69.830314849999993</c:v>
                </c:pt>
                <c:pt idx="2862">
                  <c:v>68.385984539999995</c:v>
                </c:pt>
                <c:pt idx="2863">
                  <c:v>69.426876140000005</c:v>
                </c:pt>
                <c:pt idx="2864">
                  <c:v>68.603838359999997</c:v>
                </c:pt>
                <c:pt idx="2865">
                  <c:v>69.359584029999994</c:v>
                </c:pt>
                <c:pt idx="2866">
                  <c:v>68.105380740000001</c:v>
                </c:pt>
                <c:pt idx="2867">
                  <c:v>68.429843239999997</c:v>
                </c:pt>
                <c:pt idx="2868">
                  <c:v>69.051923630000005</c:v>
                </c:pt>
                <c:pt idx="2869">
                  <c:v>68.587916269999994</c:v>
                </c:pt>
                <c:pt idx="2870">
                  <c:v>69.982490659999996</c:v>
                </c:pt>
                <c:pt idx="2871">
                  <c:v>69.102403649999999</c:v>
                </c:pt>
                <c:pt idx="2872">
                  <c:v>67.907312099999999</c:v>
                </c:pt>
                <c:pt idx="2873">
                  <c:v>70.490774540000004</c:v>
                </c:pt>
                <c:pt idx="2874">
                  <c:v>70.711327699999998</c:v>
                </c:pt>
                <c:pt idx="2875">
                  <c:v>68.897738459999999</c:v>
                </c:pt>
                <c:pt idx="2876">
                  <c:v>69.332199160000002</c:v>
                </c:pt>
                <c:pt idx="2877">
                  <c:v>69.963402169999995</c:v>
                </c:pt>
                <c:pt idx="2878">
                  <c:v>69.287267270000001</c:v>
                </c:pt>
                <c:pt idx="2879">
                  <c:v>68.867377219999995</c:v>
                </c:pt>
                <c:pt idx="2880">
                  <c:v>69.860792140000001</c:v>
                </c:pt>
                <c:pt idx="2881">
                  <c:v>70.465226139999999</c:v>
                </c:pt>
                <c:pt idx="2882">
                  <c:v>69.239891839999999</c:v>
                </c:pt>
                <c:pt idx="2883">
                  <c:v>69.099927629999996</c:v>
                </c:pt>
                <c:pt idx="2884">
                  <c:v>68.995151340000007</c:v>
                </c:pt>
                <c:pt idx="2885">
                  <c:v>69.639464669999995</c:v>
                </c:pt>
                <c:pt idx="2886">
                  <c:v>68.232816200000002</c:v>
                </c:pt>
                <c:pt idx="2887">
                  <c:v>67.998814830000001</c:v>
                </c:pt>
                <c:pt idx="2888">
                  <c:v>67.863520129999998</c:v>
                </c:pt>
                <c:pt idx="2889">
                  <c:v>69.175577369999999</c:v>
                </c:pt>
                <c:pt idx="2890">
                  <c:v>68.761788780000003</c:v>
                </c:pt>
                <c:pt idx="2891">
                  <c:v>68.262947609999998</c:v>
                </c:pt>
                <c:pt idx="2892">
                  <c:v>67.349803840000007</c:v>
                </c:pt>
                <c:pt idx="2893">
                  <c:v>69.377675019999998</c:v>
                </c:pt>
                <c:pt idx="2894">
                  <c:v>69.812040210000006</c:v>
                </c:pt>
                <c:pt idx="2895">
                  <c:v>70.274642459999995</c:v>
                </c:pt>
                <c:pt idx="2896">
                  <c:v>71.027638479999993</c:v>
                </c:pt>
                <c:pt idx="2897">
                  <c:v>69.40729537</c:v>
                </c:pt>
                <c:pt idx="2898">
                  <c:v>68.877510119999997</c:v>
                </c:pt>
                <c:pt idx="2899">
                  <c:v>69.283043199999994</c:v>
                </c:pt>
                <c:pt idx="2900">
                  <c:v>68.580723300000002</c:v>
                </c:pt>
                <c:pt idx="2901">
                  <c:v>69.030553749999996</c:v>
                </c:pt>
                <c:pt idx="2902">
                  <c:v>69.18632436</c:v>
                </c:pt>
                <c:pt idx="2903">
                  <c:v>68.599242459999999</c:v>
                </c:pt>
                <c:pt idx="2904">
                  <c:v>68.473995639999998</c:v>
                </c:pt>
                <c:pt idx="2905">
                  <c:v>69.045085970000002</c:v>
                </c:pt>
                <c:pt idx="2906">
                  <c:v>68.598176409999994</c:v>
                </c:pt>
                <c:pt idx="2907">
                  <c:v>68.596859339999995</c:v>
                </c:pt>
                <c:pt idx="2908">
                  <c:v>69.49123582</c:v>
                </c:pt>
                <c:pt idx="2909">
                  <c:v>68.813900689999997</c:v>
                </c:pt>
                <c:pt idx="2910">
                  <c:v>69.218747870000001</c:v>
                </c:pt>
                <c:pt idx="2911">
                  <c:v>69.233428770000003</c:v>
                </c:pt>
                <c:pt idx="2912">
                  <c:v>68.16348241</c:v>
                </c:pt>
                <c:pt idx="2913">
                  <c:v>68.581442429999996</c:v>
                </c:pt>
                <c:pt idx="2914">
                  <c:v>68.317791580000005</c:v>
                </c:pt>
                <c:pt idx="2915">
                  <c:v>68.735280000000003</c:v>
                </c:pt>
                <c:pt idx="2916">
                  <c:v>67.839281549999995</c:v>
                </c:pt>
                <c:pt idx="2917">
                  <c:v>68.381021140000001</c:v>
                </c:pt>
                <c:pt idx="2918">
                  <c:v>67.838739140000001</c:v>
                </c:pt>
                <c:pt idx="2919">
                  <c:v>68.239866070000005</c:v>
                </c:pt>
                <c:pt idx="2920">
                  <c:v>69.355849719999995</c:v>
                </c:pt>
                <c:pt idx="2921">
                  <c:v>68.443337850000006</c:v>
                </c:pt>
                <c:pt idx="2922">
                  <c:v>68.739211999999995</c:v>
                </c:pt>
                <c:pt idx="2923">
                  <c:v>67.653531090000001</c:v>
                </c:pt>
                <c:pt idx="2924">
                  <c:v>69.124661739999993</c:v>
                </c:pt>
                <c:pt idx="2925">
                  <c:v>70.142711790000007</c:v>
                </c:pt>
                <c:pt idx="2926">
                  <c:v>69.352244330000005</c:v>
                </c:pt>
                <c:pt idx="2927">
                  <c:v>69.152622519999994</c:v>
                </c:pt>
                <c:pt idx="2928">
                  <c:v>67.820534550000005</c:v>
                </c:pt>
                <c:pt idx="2929">
                  <c:v>68.33312257</c:v>
                </c:pt>
                <c:pt idx="2930">
                  <c:v>69.225916209999994</c:v>
                </c:pt>
                <c:pt idx="2931">
                  <c:v>68.828866289999993</c:v>
                </c:pt>
                <c:pt idx="2932">
                  <c:v>69.665840509999995</c:v>
                </c:pt>
                <c:pt idx="2933">
                  <c:v>70.003755799999993</c:v>
                </c:pt>
                <c:pt idx="2934">
                  <c:v>69.181638599999999</c:v>
                </c:pt>
                <c:pt idx="2935">
                  <c:v>70.046326949999994</c:v>
                </c:pt>
                <c:pt idx="2936">
                  <c:v>69.245857209999997</c:v>
                </c:pt>
                <c:pt idx="2937">
                  <c:v>68.100353499999997</c:v>
                </c:pt>
                <c:pt idx="2938">
                  <c:v>69.109579890000006</c:v>
                </c:pt>
                <c:pt idx="2939">
                  <c:v>68.223240439999998</c:v>
                </c:pt>
                <c:pt idx="2940">
                  <c:v>69.184887540000005</c:v>
                </c:pt>
                <c:pt idx="2941">
                  <c:v>68.147789750000001</c:v>
                </c:pt>
                <c:pt idx="2942">
                  <c:v>68.971590969999994</c:v>
                </c:pt>
                <c:pt idx="2943">
                  <c:v>67.500482840000004</c:v>
                </c:pt>
                <c:pt idx="2944">
                  <c:v>68.629530119999998</c:v>
                </c:pt>
                <c:pt idx="2945">
                  <c:v>68.437631929999995</c:v>
                </c:pt>
                <c:pt idx="2946">
                  <c:v>69.447236840000002</c:v>
                </c:pt>
                <c:pt idx="2947">
                  <c:v>68.921058669999994</c:v>
                </c:pt>
                <c:pt idx="2948">
                  <c:v>68.565754810000001</c:v>
                </c:pt>
                <c:pt idx="2949">
                  <c:v>69.242547630000004</c:v>
                </c:pt>
                <c:pt idx="2950">
                  <c:v>68.131833979999996</c:v>
                </c:pt>
                <c:pt idx="2951">
                  <c:v>67.790860100000003</c:v>
                </c:pt>
                <c:pt idx="2952">
                  <c:v>68.99731448</c:v>
                </c:pt>
                <c:pt idx="2953">
                  <c:v>68.456836139999993</c:v>
                </c:pt>
                <c:pt idx="2954">
                  <c:v>68.96964217</c:v>
                </c:pt>
                <c:pt idx="2955">
                  <c:v>70.178328019999995</c:v>
                </c:pt>
                <c:pt idx="2956">
                  <c:v>69.095149329999998</c:v>
                </c:pt>
                <c:pt idx="2957">
                  <c:v>68.167634699999994</c:v>
                </c:pt>
                <c:pt idx="2958">
                  <c:v>68.628432200000006</c:v>
                </c:pt>
                <c:pt idx="2959">
                  <c:v>70.128931230000006</c:v>
                </c:pt>
                <c:pt idx="2960">
                  <c:v>69.216867339999993</c:v>
                </c:pt>
                <c:pt idx="2961">
                  <c:v>68.828672949999998</c:v>
                </c:pt>
                <c:pt idx="2962">
                  <c:v>69.200327279999996</c:v>
                </c:pt>
                <c:pt idx="2963">
                  <c:v>69.70818122</c:v>
                </c:pt>
                <c:pt idx="2964">
                  <c:v>70.486315489999996</c:v>
                </c:pt>
                <c:pt idx="2965">
                  <c:v>68.120152270000006</c:v>
                </c:pt>
                <c:pt idx="2966">
                  <c:v>69.988305980000007</c:v>
                </c:pt>
                <c:pt idx="2967">
                  <c:v>68.318382339999999</c:v>
                </c:pt>
                <c:pt idx="2968">
                  <c:v>68.474563610000004</c:v>
                </c:pt>
                <c:pt idx="2969">
                  <c:v>69.292400720000003</c:v>
                </c:pt>
                <c:pt idx="2970">
                  <c:v>68.476005049999998</c:v>
                </c:pt>
                <c:pt idx="2971">
                  <c:v>68.473353029999998</c:v>
                </c:pt>
                <c:pt idx="2972">
                  <c:v>67.343944609999994</c:v>
                </c:pt>
                <c:pt idx="2973">
                  <c:v>67.638763890000007</c:v>
                </c:pt>
                <c:pt idx="2974">
                  <c:v>69.338208289999997</c:v>
                </c:pt>
                <c:pt idx="2975">
                  <c:v>68.593505010000001</c:v>
                </c:pt>
                <c:pt idx="2976">
                  <c:v>69.058457430000004</c:v>
                </c:pt>
                <c:pt idx="2977">
                  <c:v>67.036037559999997</c:v>
                </c:pt>
                <c:pt idx="2978">
                  <c:v>69.121393400000002</c:v>
                </c:pt>
                <c:pt idx="2979">
                  <c:v>67.314620320000003</c:v>
                </c:pt>
                <c:pt idx="2980">
                  <c:v>68.549700040000005</c:v>
                </c:pt>
                <c:pt idx="2981">
                  <c:v>69.698889190000003</c:v>
                </c:pt>
                <c:pt idx="2982">
                  <c:v>69.392505029999995</c:v>
                </c:pt>
                <c:pt idx="2983">
                  <c:v>66.557172850000001</c:v>
                </c:pt>
                <c:pt idx="2984">
                  <c:v>68.259378929999997</c:v>
                </c:pt>
                <c:pt idx="2985">
                  <c:v>69.264814759999993</c:v>
                </c:pt>
                <c:pt idx="2986">
                  <c:v>68.506336989999994</c:v>
                </c:pt>
                <c:pt idx="2987">
                  <c:v>68.333630799999995</c:v>
                </c:pt>
                <c:pt idx="2988">
                  <c:v>68.274396190000004</c:v>
                </c:pt>
                <c:pt idx="2989">
                  <c:v>69.710685870000006</c:v>
                </c:pt>
                <c:pt idx="2990">
                  <c:v>69.853629470000001</c:v>
                </c:pt>
                <c:pt idx="2991">
                  <c:v>71.58595416</c:v>
                </c:pt>
                <c:pt idx="2992">
                  <c:v>72.310955919999998</c:v>
                </c:pt>
                <c:pt idx="2993">
                  <c:v>71.383041320000004</c:v>
                </c:pt>
                <c:pt idx="2994">
                  <c:v>75.247865599999997</c:v>
                </c:pt>
                <c:pt idx="2995">
                  <c:v>76.335669069999994</c:v>
                </c:pt>
                <c:pt idx="2996">
                  <c:v>80.125280549999999</c:v>
                </c:pt>
                <c:pt idx="2997">
                  <c:v>83.433000669999998</c:v>
                </c:pt>
                <c:pt idx="2998">
                  <c:v>86.947683600000005</c:v>
                </c:pt>
                <c:pt idx="2999">
                  <c:v>86.966074460000002</c:v>
                </c:pt>
                <c:pt idx="3000">
                  <c:v>88.384267219999998</c:v>
                </c:pt>
                <c:pt idx="3001">
                  <c:v>89.159950260000002</c:v>
                </c:pt>
                <c:pt idx="3002">
                  <c:v>88.570196969999998</c:v>
                </c:pt>
                <c:pt idx="3003">
                  <c:v>87.576049600000005</c:v>
                </c:pt>
                <c:pt idx="3004">
                  <c:v>89.590497740000004</c:v>
                </c:pt>
                <c:pt idx="3005">
                  <c:v>88.21293086</c:v>
                </c:pt>
                <c:pt idx="3006">
                  <c:v>89.158941350000006</c:v>
                </c:pt>
                <c:pt idx="3007">
                  <c:v>87.719409729999995</c:v>
                </c:pt>
                <c:pt idx="3008">
                  <c:v>89.950854609999993</c:v>
                </c:pt>
                <c:pt idx="3009">
                  <c:v>87.136160529999998</c:v>
                </c:pt>
                <c:pt idx="3010">
                  <c:v>86.525250659999998</c:v>
                </c:pt>
                <c:pt idx="3011">
                  <c:v>86.6359499</c:v>
                </c:pt>
                <c:pt idx="3012">
                  <c:v>87.148242139999994</c:v>
                </c:pt>
                <c:pt idx="3013">
                  <c:v>88.015452609999997</c:v>
                </c:pt>
                <c:pt idx="3014">
                  <c:v>85.739823419999993</c:v>
                </c:pt>
                <c:pt idx="3015">
                  <c:v>86.141376719999997</c:v>
                </c:pt>
                <c:pt idx="3016">
                  <c:v>84.814147509999998</c:v>
                </c:pt>
                <c:pt idx="3017">
                  <c:v>85.446237280000005</c:v>
                </c:pt>
                <c:pt idx="3018">
                  <c:v>84.179292320000002</c:v>
                </c:pt>
                <c:pt idx="3019">
                  <c:v>84.332184069999997</c:v>
                </c:pt>
                <c:pt idx="3020">
                  <c:v>84.978441810000007</c:v>
                </c:pt>
                <c:pt idx="3021">
                  <c:v>85.320544369999993</c:v>
                </c:pt>
                <c:pt idx="3022">
                  <c:v>90.103005589999995</c:v>
                </c:pt>
                <c:pt idx="3023">
                  <c:v>90.261760190000004</c:v>
                </c:pt>
                <c:pt idx="3024">
                  <c:v>88.833507670000003</c:v>
                </c:pt>
                <c:pt idx="3025">
                  <c:v>89.618536649999996</c:v>
                </c:pt>
                <c:pt idx="3026">
                  <c:v>90.702754409999997</c:v>
                </c:pt>
                <c:pt idx="3027">
                  <c:v>90.862213990000001</c:v>
                </c:pt>
                <c:pt idx="3028">
                  <c:v>88.366230659999999</c:v>
                </c:pt>
                <c:pt idx="3029">
                  <c:v>90.058574879999995</c:v>
                </c:pt>
                <c:pt idx="3030">
                  <c:v>88.557017380000005</c:v>
                </c:pt>
                <c:pt idx="3031">
                  <c:v>90.02589012</c:v>
                </c:pt>
                <c:pt idx="3032">
                  <c:v>88.711016740000005</c:v>
                </c:pt>
                <c:pt idx="3033">
                  <c:v>87.698358279999994</c:v>
                </c:pt>
                <c:pt idx="3034">
                  <c:v>87.921035180000004</c:v>
                </c:pt>
                <c:pt idx="3035">
                  <c:v>89.174160549999996</c:v>
                </c:pt>
                <c:pt idx="3036">
                  <c:v>88.999726300000006</c:v>
                </c:pt>
                <c:pt idx="3037">
                  <c:v>89.280161410000005</c:v>
                </c:pt>
                <c:pt idx="3038">
                  <c:v>88.199282690000004</c:v>
                </c:pt>
                <c:pt idx="3039">
                  <c:v>87.887336439999999</c:v>
                </c:pt>
                <c:pt idx="3040">
                  <c:v>87.471608669999995</c:v>
                </c:pt>
                <c:pt idx="3041">
                  <c:v>85.738421880000004</c:v>
                </c:pt>
                <c:pt idx="3042">
                  <c:v>85.646064490000001</c:v>
                </c:pt>
                <c:pt idx="3043">
                  <c:v>84.719541759999998</c:v>
                </c:pt>
                <c:pt idx="3044">
                  <c:v>85.797015049999999</c:v>
                </c:pt>
                <c:pt idx="3045">
                  <c:v>86.197287790000004</c:v>
                </c:pt>
                <c:pt idx="3046">
                  <c:v>89.340304029999999</c:v>
                </c:pt>
                <c:pt idx="3047">
                  <c:v>89.977730949999994</c:v>
                </c:pt>
                <c:pt idx="3048">
                  <c:v>88.862151560000001</c:v>
                </c:pt>
                <c:pt idx="3049">
                  <c:v>89.682293060000006</c:v>
                </c:pt>
                <c:pt idx="3050">
                  <c:v>89.770572990000005</c:v>
                </c:pt>
                <c:pt idx="3051">
                  <c:v>93.827722080000001</c:v>
                </c:pt>
                <c:pt idx="3052">
                  <c:v>87.482471579999995</c:v>
                </c:pt>
                <c:pt idx="3053">
                  <c:v>88.054060680000006</c:v>
                </c:pt>
                <c:pt idx="3054">
                  <c:v>86.233503720000002</c:v>
                </c:pt>
                <c:pt idx="3055">
                  <c:v>87.345963220000002</c:v>
                </c:pt>
                <c:pt idx="3056">
                  <c:v>89.275872079999999</c:v>
                </c:pt>
                <c:pt idx="3057">
                  <c:v>89.296052579999994</c:v>
                </c:pt>
                <c:pt idx="3058">
                  <c:v>87.425199750000004</c:v>
                </c:pt>
                <c:pt idx="3059">
                  <c:v>88.027804489999994</c:v>
                </c:pt>
                <c:pt idx="3060">
                  <c:v>87.77354484</c:v>
                </c:pt>
                <c:pt idx="3061">
                  <c:v>87.639472369999993</c:v>
                </c:pt>
                <c:pt idx="3062">
                  <c:v>87.930509499999999</c:v>
                </c:pt>
                <c:pt idx="3063">
                  <c:v>89.278048159999997</c:v>
                </c:pt>
                <c:pt idx="3064">
                  <c:v>89.232679349999998</c:v>
                </c:pt>
                <c:pt idx="3065">
                  <c:v>88.643846120000006</c:v>
                </c:pt>
                <c:pt idx="3066">
                  <c:v>86.702499020000005</c:v>
                </c:pt>
                <c:pt idx="3067">
                  <c:v>87.916075410000005</c:v>
                </c:pt>
                <c:pt idx="3068">
                  <c:v>86.962267479999994</c:v>
                </c:pt>
                <c:pt idx="3069">
                  <c:v>88.534837510000003</c:v>
                </c:pt>
                <c:pt idx="3070">
                  <c:v>88.399087230000006</c:v>
                </c:pt>
                <c:pt idx="3071">
                  <c:v>88.367203169999996</c:v>
                </c:pt>
                <c:pt idx="3072">
                  <c:v>89.591122670000004</c:v>
                </c:pt>
                <c:pt idx="3073">
                  <c:v>88.106609320000004</c:v>
                </c:pt>
                <c:pt idx="3074">
                  <c:v>88.848215800000006</c:v>
                </c:pt>
                <c:pt idx="3075">
                  <c:v>88.537463220000006</c:v>
                </c:pt>
                <c:pt idx="3076">
                  <c:v>87.43925213</c:v>
                </c:pt>
                <c:pt idx="3077">
                  <c:v>88.568632899999997</c:v>
                </c:pt>
                <c:pt idx="3078">
                  <c:v>88.208671330000001</c:v>
                </c:pt>
                <c:pt idx="3079">
                  <c:v>87.419745309999996</c:v>
                </c:pt>
                <c:pt idx="3080">
                  <c:v>88.37771205</c:v>
                </c:pt>
                <c:pt idx="3081">
                  <c:v>87.543249250000002</c:v>
                </c:pt>
                <c:pt idx="3082">
                  <c:v>88.289645340000007</c:v>
                </c:pt>
                <c:pt idx="3083">
                  <c:v>87.933977260000006</c:v>
                </c:pt>
                <c:pt idx="3084">
                  <c:v>88.779663499999998</c:v>
                </c:pt>
                <c:pt idx="3085">
                  <c:v>87.788445179999997</c:v>
                </c:pt>
                <c:pt idx="3086">
                  <c:v>86.243256329999994</c:v>
                </c:pt>
                <c:pt idx="3087">
                  <c:v>87.600604279999999</c:v>
                </c:pt>
                <c:pt idx="3088">
                  <c:v>88.456269109999994</c:v>
                </c:pt>
                <c:pt idx="3089">
                  <c:v>89.564544670000004</c:v>
                </c:pt>
                <c:pt idx="3090">
                  <c:v>87.898857309999997</c:v>
                </c:pt>
                <c:pt idx="3091">
                  <c:v>89.305138209999996</c:v>
                </c:pt>
                <c:pt idx="3092">
                  <c:v>90.021584140000002</c:v>
                </c:pt>
                <c:pt idx="3093">
                  <c:v>90.405057819999996</c:v>
                </c:pt>
                <c:pt idx="3094">
                  <c:v>92.387607079999995</c:v>
                </c:pt>
                <c:pt idx="3095">
                  <c:v>91.750933829999994</c:v>
                </c:pt>
                <c:pt idx="3096">
                  <c:v>94.813577249999994</c:v>
                </c:pt>
                <c:pt idx="3097">
                  <c:v>99.176467560000006</c:v>
                </c:pt>
                <c:pt idx="3098">
                  <c:v>108.32782962</c:v>
                </c:pt>
                <c:pt idx="3099">
                  <c:v>116.3086508</c:v>
                </c:pt>
                <c:pt idx="3100">
                  <c:v>125.91518184</c:v>
                </c:pt>
                <c:pt idx="3101">
                  <c:v>141.60421067999999</c:v>
                </c:pt>
                <c:pt idx="3102">
                  <c:v>153.91429146999999</c:v>
                </c:pt>
                <c:pt idx="3103">
                  <c:v>165.78409786</c:v>
                </c:pt>
                <c:pt idx="3104">
                  <c:v>175.87476251999999</c:v>
                </c:pt>
                <c:pt idx="3105">
                  <c:v>184.73539144</c:v>
                </c:pt>
                <c:pt idx="3106">
                  <c:v>197.46762729</c:v>
                </c:pt>
                <c:pt idx="3107">
                  <c:v>210.43420488000001</c:v>
                </c:pt>
                <c:pt idx="3108">
                  <c:v>223.80177735000001</c:v>
                </c:pt>
                <c:pt idx="3109">
                  <c:v>235.93880849000001</c:v>
                </c:pt>
                <c:pt idx="3110">
                  <c:v>249.20965221</c:v>
                </c:pt>
                <c:pt idx="3111">
                  <c:v>262.49733272999998</c:v>
                </c:pt>
                <c:pt idx="3112">
                  <c:v>275.77392873000002</c:v>
                </c:pt>
                <c:pt idx="3113">
                  <c:v>288.06296090000001</c:v>
                </c:pt>
                <c:pt idx="3114">
                  <c:v>302.96870639999997</c:v>
                </c:pt>
                <c:pt idx="3115">
                  <c:v>313.56202310999998</c:v>
                </c:pt>
                <c:pt idx="3116">
                  <c:v>327.65269302000002</c:v>
                </c:pt>
                <c:pt idx="3117">
                  <c:v>339.97755269999999</c:v>
                </c:pt>
                <c:pt idx="3118">
                  <c:v>352.95543894999997</c:v>
                </c:pt>
                <c:pt idx="3119">
                  <c:v>365.31279546000002</c:v>
                </c:pt>
                <c:pt idx="3120">
                  <c:v>375.66710561999997</c:v>
                </c:pt>
                <c:pt idx="3121">
                  <c:v>390.70131232</c:v>
                </c:pt>
                <c:pt idx="3122">
                  <c:v>405.29781649</c:v>
                </c:pt>
                <c:pt idx="3123">
                  <c:v>419.64588501999998</c:v>
                </c:pt>
                <c:pt idx="3124">
                  <c:v>430.83745542999998</c:v>
                </c:pt>
                <c:pt idx="3125">
                  <c:v>442.25932258</c:v>
                </c:pt>
                <c:pt idx="3126">
                  <c:v>452.33188616000001</c:v>
                </c:pt>
                <c:pt idx="3127">
                  <c:v>466.34013267</c:v>
                </c:pt>
                <c:pt idx="3128">
                  <c:v>479.65939335000002</c:v>
                </c:pt>
                <c:pt idx="3129">
                  <c:v>490.12357768999999</c:v>
                </c:pt>
                <c:pt idx="3130">
                  <c:v>501.87278909000003</c:v>
                </c:pt>
                <c:pt idx="3131">
                  <c:v>513.05303247999996</c:v>
                </c:pt>
                <c:pt idx="3132">
                  <c:v>525.68484563000004</c:v>
                </c:pt>
                <c:pt idx="3133">
                  <c:v>537.61963040000001</c:v>
                </c:pt>
                <c:pt idx="3134">
                  <c:v>546.09360054000001</c:v>
                </c:pt>
                <c:pt idx="3135">
                  <c:v>556.45236568999997</c:v>
                </c:pt>
                <c:pt idx="3136">
                  <c:v>565.45576453000001</c:v>
                </c:pt>
                <c:pt idx="3137">
                  <c:v>570.64068755999995</c:v>
                </c:pt>
                <c:pt idx="3138">
                  <c:v>579.78283088000001</c:v>
                </c:pt>
                <c:pt idx="3139">
                  <c:v>583.84350647999997</c:v>
                </c:pt>
                <c:pt idx="3140">
                  <c:v>585.05012932</c:v>
                </c:pt>
                <c:pt idx="3141">
                  <c:v>584.71383797999999</c:v>
                </c:pt>
                <c:pt idx="3142">
                  <c:v>585.62233642000001</c:v>
                </c:pt>
                <c:pt idx="3143">
                  <c:v>584.76744543999996</c:v>
                </c:pt>
                <c:pt idx="3144">
                  <c:v>584.59744210999997</c:v>
                </c:pt>
                <c:pt idx="3145">
                  <c:v>584.58125573999996</c:v>
                </c:pt>
                <c:pt idx="3146">
                  <c:v>584.18562940000004</c:v>
                </c:pt>
                <c:pt idx="3147">
                  <c:v>583.68245598999999</c:v>
                </c:pt>
                <c:pt idx="3148">
                  <c:v>583.06547067999998</c:v>
                </c:pt>
                <c:pt idx="3149">
                  <c:v>583.68999076</c:v>
                </c:pt>
                <c:pt idx="3150">
                  <c:v>586.21893322999995</c:v>
                </c:pt>
                <c:pt idx="3151">
                  <c:v>584.32434719000003</c:v>
                </c:pt>
                <c:pt idx="3152">
                  <c:v>585.22510752000005</c:v>
                </c:pt>
                <c:pt idx="3153">
                  <c:v>582.56988063999995</c:v>
                </c:pt>
                <c:pt idx="3154">
                  <c:v>583.37898731999996</c:v>
                </c:pt>
                <c:pt idx="3155">
                  <c:v>583.39485686</c:v>
                </c:pt>
                <c:pt idx="3156">
                  <c:v>584.21735629</c:v>
                </c:pt>
                <c:pt idx="3157">
                  <c:v>585.11077246000002</c:v>
                </c:pt>
                <c:pt idx="3158">
                  <c:v>583.08135398000002</c:v>
                </c:pt>
                <c:pt idx="3159">
                  <c:v>584.12461729999995</c:v>
                </c:pt>
                <c:pt idx="3160">
                  <c:v>584.73806492999995</c:v>
                </c:pt>
                <c:pt idx="3161">
                  <c:v>583.98542133000001</c:v>
                </c:pt>
                <c:pt idx="3162">
                  <c:v>584.00208479000003</c:v>
                </c:pt>
                <c:pt idx="3163">
                  <c:v>582.52797493000003</c:v>
                </c:pt>
                <c:pt idx="3164">
                  <c:v>583.08838049999997</c:v>
                </c:pt>
                <c:pt idx="3165">
                  <c:v>583.01140258999999</c:v>
                </c:pt>
                <c:pt idx="3166">
                  <c:v>586.03881348000004</c:v>
                </c:pt>
                <c:pt idx="3167">
                  <c:v>584.47683112000004</c:v>
                </c:pt>
                <c:pt idx="3168">
                  <c:v>585.08466254999996</c:v>
                </c:pt>
                <c:pt idx="3169">
                  <c:v>584.28011218999995</c:v>
                </c:pt>
                <c:pt idx="3170">
                  <c:v>582.71264380000002</c:v>
                </c:pt>
                <c:pt idx="3171">
                  <c:v>583.13019384999996</c:v>
                </c:pt>
                <c:pt idx="3172">
                  <c:v>583.60158964000004</c:v>
                </c:pt>
                <c:pt idx="3173">
                  <c:v>585.01078411000003</c:v>
                </c:pt>
                <c:pt idx="3174">
                  <c:v>584.10367452000003</c:v>
                </c:pt>
                <c:pt idx="3175">
                  <c:v>584.43370147999997</c:v>
                </c:pt>
                <c:pt idx="3176">
                  <c:v>584.76850061000005</c:v>
                </c:pt>
                <c:pt idx="3177">
                  <c:v>582.89555257999996</c:v>
                </c:pt>
                <c:pt idx="3178">
                  <c:v>582.09897064999996</c:v>
                </c:pt>
                <c:pt idx="3179">
                  <c:v>583.04070557</c:v>
                </c:pt>
                <c:pt idx="3180">
                  <c:v>582.72164254999996</c:v>
                </c:pt>
                <c:pt idx="3181">
                  <c:v>583.98557898000001</c:v>
                </c:pt>
                <c:pt idx="3182">
                  <c:v>584.44165315999999</c:v>
                </c:pt>
                <c:pt idx="3183">
                  <c:v>583.85493481000003</c:v>
                </c:pt>
                <c:pt idx="3184">
                  <c:v>583.65044451999995</c:v>
                </c:pt>
                <c:pt idx="3185">
                  <c:v>583.93556453999997</c:v>
                </c:pt>
                <c:pt idx="3186">
                  <c:v>582.75318037</c:v>
                </c:pt>
                <c:pt idx="3187">
                  <c:v>585.13380694</c:v>
                </c:pt>
                <c:pt idx="3188">
                  <c:v>582.56527359999995</c:v>
                </c:pt>
                <c:pt idx="3189">
                  <c:v>584.03290714000002</c:v>
                </c:pt>
                <c:pt idx="3190">
                  <c:v>583.27465006</c:v>
                </c:pt>
                <c:pt idx="3191">
                  <c:v>583.53274739999995</c:v>
                </c:pt>
                <c:pt idx="3192">
                  <c:v>584.58712586000001</c:v>
                </c:pt>
                <c:pt idx="3193">
                  <c:v>582.33156445999998</c:v>
                </c:pt>
                <c:pt idx="3194">
                  <c:v>583.7993037</c:v>
                </c:pt>
                <c:pt idx="3195">
                  <c:v>583.54637361000005</c:v>
                </c:pt>
                <c:pt idx="3196">
                  <c:v>584.24074264000001</c:v>
                </c:pt>
                <c:pt idx="3197">
                  <c:v>583.26980132999995</c:v>
                </c:pt>
                <c:pt idx="3198">
                  <c:v>582.68621661999998</c:v>
                </c:pt>
                <c:pt idx="3199">
                  <c:v>584.2185207</c:v>
                </c:pt>
                <c:pt idx="3200">
                  <c:v>585.13353656000004</c:v>
                </c:pt>
                <c:pt idx="3201">
                  <c:v>584.42611572999999</c:v>
                </c:pt>
                <c:pt idx="3202">
                  <c:v>584.16464799000005</c:v>
                </c:pt>
                <c:pt idx="3203">
                  <c:v>583.46191562000001</c:v>
                </c:pt>
                <c:pt idx="3204">
                  <c:v>583.56511390000003</c:v>
                </c:pt>
                <c:pt idx="3205">
                  <c:v>582.96257700000001</c:v>
                </c:pt>
                <c:pt idx="3206">
                  <c:v>582.81378723</c:v>
                </c:pt>
                <c:pt idx="3207">
                  <c:v>583.98352399999999</c:v>
                </c:pt>
                <c:pt idx="3208">
                  <c:v>584.16086766000001</c:v>
                </c:pt>
                <c:pt idx="3209">
                  <c:v>584.73078436000003</c:v>
                </c:pt>
                <c:pt idx="3210">
                  <c:v>583.42726900000002</c:v>
                </c:pt>
                <c:pt idx="3211">
                  <c:v>583.00904955999999</c:v>
                </c:pt>
                <c:pt idx="3212">
                  <c:v>583.96162605999996</c:v>
                </c:pt>
                <c:pt idx="3213">
                  <c:v>583.56895216999999</c:v>
                </c:pt>
                <c:pt idx="3214">
                  <c:v>584.13636098999996</c:v>
                </c:pt>
                <c:pt idx="3215">
                  <c:v>582.23667823000005</c:v>
                </c:pt>
                <c:pt idx="3216">
                  <c:v>582.52114058999996</c:v>
                </c:pt>
                <c:pt idx="3217">
                  <c:v>582.86106170999994</c:v>
                </c:pt>
                <c:pt idx="3218">
                  <c:v>581.53067107000004</c:v>
                </c:pt>
                <c:pt idx="3219">
                  <c:v>584.80861873000003</c:v>
                </c:pt>
                <c:pt idx="3220">
                  <c:v>583.18395472999998</c:v>
                </c:pt>
                <c:pt idx="3221">
                  <c:v>583.59843191000004</c:v>
                </c:pt>
                <c:pt idx="3222">
                  <c:v>584.07325445000004</c:v>
                </c:pt>
                <c:pt idx="3223">
                  <c:v>582.4664765</c:v>
                </c:pt>
                <c:pt idx="3224">
                  <c:v>584.40142042000002</c:v>
                </c:pt>
                <c:pt idx="3225">
                  <c:v>583.16899407000005</c:v>
                </c:pt>
                <c:pt idx="3226">
                  <c:v>582.88831813000002</c:v>
                </c:pt>
                <c:pt idx="3227">
                  <c:v>583.65617971999995</c:v>
                </c:pt>
                <c:pt idx="3228">
                  <c:v>584.56024357000001</c:v>
                </c:pt>
                <c:pt idx="3229">
                  <c:v>583.17931028999999</c:v>
                </c:pt>
                <c:pt idx="3230">
                  <c:v>583.50200361999998</c:v>
                </c:pt>
                <c:pt idx="3231">
                  <c:v>581.84291140000005</c:v>
                </c:pt>
                <c:pt idx="3232">
                  <c:v>583.20358386999999</c:v>
                </c:pt>
                <c:pt idx="3233">
                  <c:v>583.96715755000002</c:v>
                </c:pt>
                <c:pt idx="3234">
                  <c:v>583.20276306999995</c:v>
                </c:pt>
                <c:pt idx="3235">
                  <c:v>583.67821802000003</c:v>
                </c:pt>
                <c:pt idx="3236">
                  <c:v>583.41445809000004</c:v>
                </c:pt>
                <c:pt idx="3237">
                  <c:v>582.60828994999997</c:v>
                </c:pt>
                <c:pt idx="3238">
                  <c:v>585.21576301000005</c:v>
                </c:pt>
                <c:pt idx="3239">
                  <c:v>584.93005974000005</c:v>
                </c:pt>
                <c:pt idx="3240">
                  <c:v>582.26001255999995</c:v>
                </c:pt>
                <c:pt idx="3241">
                  <c:v>582.71703591999994</c:v>
                </c:pt>
                <c:pt idx="3242">
                  <c:v>583.34506482999996</c:v>
                </c:pt>
                <c:pt idx="3243">
                  <c:v>583.18680174999997</c:v>
                </c:pt>
                <c:pt idx="3244">
                  <c:v>584.66723764999995</c:v>
                </c:pt>
                <c:pt idx="3245">
                  <c:v>584.25550091000002</c:v>
                </c:pt>
                <c:pt idx="3246">
                  <c:v>582.23687221</c:v>
                </c:pt>
                <c:pt idx="3247">
                  <c:v>582.96813305000001</c:v>
                </c:pt>
                <c:pt idx="3248">
                  <c:v>585.26579475000005</c:v>
                </c:pt>
                <c:pt idx="3249">
                  <c:v>583.70189922999998</c:v>
                </c:pt>
                <c:pt idx="3250">
                  <c:v>582.86809773000004</c:v>
                </c:pt>
                <c:pt idx="3251">
                  <c:v>582.58228054000006</c:v>
                </c:pt>
                <c:pt idx="3252">
                  <c:v>583.34490252000001</c:v>
                </c:pt>
                <c:pt idx="3253">
                  <c:v>582.77647961000002</c:v>
                </c:pt>
                <c:pt idx="3254">
                  <c:v>583.81761693999999</c:v>
                </c:pt>
                <c:pt idx="3255">
                  <c:v>582.22264731999996</c:v>
                </c:pt>
                <c:pt idx="3256">
                  <c:v>583.09388484999999</c:v>
                </c:pt>
                <c:pt idx="3257">
                  <c:v>581.86661193999998</c:v>
                </c:pt>
                <c:pt idx="3258">
                  <c:v>582.74174364999999</c:v>
                </c:pt>
                <c:pt idx="3259">
                  <c:v>583.68991963999997</c:v>
                </c:pt>
                <c:pt idx="3260">
                  <c:v>582.34511223000004</c:v>
                </c:pt>
                <c:pt idx="3261">
                  <c:v>583.91508293000004</c:v>
                </c:pt>
                <c:pt idx="3262">
                  <c:v>584.10835849</c:v>
                </c:pt>
                <c:pt idx="3263">
                  <c:v>581.81465578999996</c:v>
                </c:pt>
                <c:pt idx="3264">
                  <c:v>582.29810726000005</c:v>
                </c:pt>
                <c:pt idx="3265">
                  <c:v>583.97886892999998</c:v>
                </c:pt>
                <c:pt idx="3266">
                  <c:v>582.95671827000001</c:v>
                </c:pt>
                <c:pt idx="3267">
                  <c:v>584.00908579999998</c:v>
                </c:pt>
                <c:pt idx="3268">
                  <c:v>583.70743888000004</c:v>
                </c:pt>
                <c:pt idx="3269">
                  <c:v>583.32217003000005</c:v>
                </c:pt>
                <c:pt idx="3270">
                  <c:v>583.52202800999999</c:v>
                </c:pt>
                <c:pt idx="3271">
                  <c:v>582.09775358000002</c:v>
                </c:pt>
                <c:pt idx="3272">
                  <c:v>583.60193896999999</c:v>
                </c:pt>
                <c:pt idx="3273">
                  <c:v>583.40913244000001</c:v>
                </c:pt>
                <c:pt idx="3274">
                  <c:v>584.27164023</c:v>
                </c:pt>
                <c:pt idx="3275">
                  <c:v>581.81018489999997</c:v>
                </c:pt>
                <c:pt idx="3276">
                  <c:v>582.11363193</c:v>
                </c:pt>
                <c:pt idx="3277">
                  <c:v>584.28961075999996</c:v>
                </c:pt>
                <c:pt idx="3278">
                  <c:v>583.30647207000004</c:v>
                </c:pt>
                <c:pt idx="3279">
                  <c:v>583.35766611999998</c:v>
                </c:pt>
                <c:pt idx="3280">
                  <c:v>584.98465530999999</c:v>
                </c:pt>
                <c:pt idx="3281">
                  <c:v>583.15566650999995</c:v>
                </c:pt>
                <c:pt idx="3282">
                  <c:v>582.30396623000001</c:v>
                </c:pt>
                <c:pt idx="3283">
                  <c:v>583.41011304999995</c:v>
                </c:pt>
                <c:pt idx="3284">
                  <c:v>583.08700388</c:v>
                </c:pt>
                <c:pt idx="3285">
                  <c:v>582.04355278000003</c:v>
                </c:pt>
                <c:pt idx="3286">
                  <c:v>581.62745905999998</c:v>
                </c:pt>
                <c:pt idx="3287">
                  <c:v>583.32582035999997</c:v>
                </c:pt>
                <c:pt idx="3288">
                  <c:v>582.95714177000002</c:v>
                </c:pt>
                <c:pt idx="3289">
                  <c:v>584.10106913000004</c:v>
                </c:pt>
                <c:pt idx="3290">
                  <c:v>584.89995422000004</c:v>
                </c:pt>
                <c:pt idx="3291">
                  <c:v>583.53484237999999</c:v>
                </c:pt>
                <c:pt idx="3292">
                  <c:v>584.16983202999995</c:v>
                </c:pt>
                <c:pt idx="3293">
                  <c:v>583.67522935</c:v>
                </c:pt>
                <c:pt idx="3294">
                  <c:v>583.84846474000005</c:v>
                </c:pt>
                <c:pt idx="3295">
                  <c:v>583.22135905000005</c:v>
                </c:pt>
                <c:pt idx="3296">
                  <c:v>583.69414214000005</c:v>
                </c:pt>
                <c:pt idx="3297">
                  <c:v>587.58832637</c:v>
                </c:pt>
                <c:pt idx="3298">
                  <c:v>589.81454073999998</c:v>
                </c:pt>
                <c:pt idx="3299">
                  <c:v>595.10530962999997</c:v>
                </c:pt>
                <c:pt idx="3300">
                  <c:v>595.23719562999997</c:v>
                </c:pt>
                <c:pt idx="3301">
                  <c:v>596.31666283000004</c:v>
                </c:pt>
                <c:pt idx="3302">
                  <c:v>594.49113277000004</c:v>
                </c:pt>
                <c:pt idx="3303">
                  <c:v>595.43318866000004</c:v>
                </c:pt>
                <c:pt idx="3304">
                  <c:v>595.70622203000005</c:v>
                </c:pt>
                <c:pt idx="3305">
                  <c:v>594.64255317000004</c:v>
                </c:pt>
                <c:pt idx="3306">
                  <c:v>594.93512755999996</c:v>
                </c:pt>
                <c:pt idx="3307">
                  <c:v>595.02110169000002</c:v>
                </c:pt>
                <c:pt idx="3308">
                  <c:v>595.31322180999996</c:v>
                </c:pt>
                <c:pt idx="3309">
                  <c:v>596.64531652999995</c:v>
                </c:pt>
                <c:pt idx="3310">
                  <c:v>595.27014842999995</c:v>
                </c:pt>
                <c:pt idx="3311">
                  <c:v>596.18465581999999</c:v>
                </c:pt>
                <c:pt idx="3312">
                  <c:v>595.76028126999995</c:v>
                </c:pt>
                <c:pt idx="3313">
                  <c:v>595.77518203</c:v>
                </c:pt>
                <c:pt idx="3314">
                  <c:v>595.01270351000005</c:v>
                </c:pt>
                <c:pt idx="3315">
                  <c:v>596.01660608999998</c:v>
                </c:pt>
                <c:pt idx="3316">
                  <c:v>594.15847053000005</c:v>
                </c:pt>
                <c:pt idx="3317">
                  <c:v>595.34931698000003</c:v>
                </c:pt>
                <c:pt idx="3318">
                  <c:v>596.28660264999996</c:v>
                </c:pt>
                <c:pt idx="3319">
                  <c:v>596.37251060999995</c:v>
                </c:pt>
                <c:pt idx="3320">
                  <c:v>599.88506636</c:v>
                </c:pt>
                <c:pt idx="3321">
                  <c:v>603.1580755</c:v>
                </c:pt>
                <c:pt idx="3322">
                  <c:v>605.33817643999998</c:v>
                </c:pt>
                <c:pt idx="3323">
                  <c:v>606.69206040999995</c:v>
                </c:pt>
                <c:pt idx="3324">
                  <c:v>607.29423893000001</c:v>
                </c:pt>
                <c:pt idx="3325">
                  <c:v>610.27669200000003</c:v>
                </c:pt>
                <c:pt idx="3326">
                  <c:v>613.51744886999995</c:v>
                </c:pt>
                <c:pt idx="3327">
                  <c:v>613.99077537000005</c:v>
                </c:pt>
                <c:pt idx="3328">
                  <c:v>614.21505055</c:v>
                </c:pt>
                <c:pt idx="3329">
                  <c:v>613.07343882999999</c:v>
                </c:pt>
                <c:pt idx="3330">
                  <c:v>613.18388988000004</c:v>
                </c:pt>
                <c:pt idx="3331">
                  <c:v>614.53716448</c:v>
                </c:pt>
                <c:pt idx="3332">
                  <c:v>613.86132896000004</c:v>
                </c:pt>
                <c:pt idx="3333">
                  <c:v>614.95292095000002</c:v>
                </c:pt>
                <c:pt idx="3334">
                  <c:v>612.86728976999996</c:v>
                </c:pt>
                <c:pt idx="3335">
                  <c:v>613.98110125000005</c:v>
                </c:pt>
                <c:pt idx="3336">
                  <c:v>614.13009996999995</c:v>
                </c:pt>
                <c:pt idx="3337">
                  <c:v>614.90982903999998</c:v>
                </c:pt>
                <c:pt idx="3338">
                  <c:v>613.94952882999996</c:v>
                </c:pt>
                <c:pt idx="3339">
                  <c:v>614.26704202999997</c:v>
                </c:pt>
                <c:pt idx="3340">
                  <c:v>614.44838024000001</c:v>
                </c:pt>
                <c:pt idx="3341">
                  <c:v>611.94725353000001</c:v>
                </c:pt>
                <c:pt idx="3342">
                  <c:v>613.18429541</c:v>
                </c:pt>
                <c:pt idx="3343">
                  <c:v>612.60158895999996</c:v>
                </c:pt>
                <c:pt idx="3344">
                  <c:v>613.54124410999998</c:v>
                </c:pt>
                <c:pt idx="3345">
                  <c:v>613.53806886999996</c:v>
                </c:pt>
                <c:pt idx="3346">
                  <c:v>613.68791727999997</c:v>
                </c:pt>
                <c:pt idx="3347">
                  <c:v>611.67654772000003</c:v>
                </c:pt>
                <c:pt idx="3348">
                  <c:v>612.18709707999994</c:v>
                </c:pt>
                <c:pt idx="3349">
                  <c:v>615.40001432999998</c:v>
                </c:pt>
                <c:pt idx="3350">
                  <c:v>614.4517859</c:v>
                </c:pt>
                <c:pt idx="3351">
                  <c:v>613.49664651000001</c:v>
                </c:pt>
                <c:pt idx="3352">
                  <c:v>613.71326883999996</c:v>
                </c:pt>
                <c:pt idx="3353">
                  <c:v>614.36495312</c:v>
                </c:pt>
                <c:pt idx="3354">
                  <c:v>613.82687291000002</c:v>
                </c:pt>
                <c:pt idx="3355">
                  <c:v>612.95194446000005</c:v>
                </c:pt>
                <c:pt idx="3356">
                  <c:v>613.67446689999997</c:v>
                </c:pt>
                <c:pt idx="3357">
                  <c:v>613.51814399</c:v>
                </c:pt>
                <c:pt idx="3358">
                  <c:v>614.95295499999997</c:v>
                </c:pt>
                <c:pt idx="3359">
                  <c:v>613.26151073000005</c:v>
                </c:pt>
                <c:pt idx="3360">
                  <c:v>614.68021968999994</c:v>
                </c:pt>
                <c:pt idx="3361">
                  <c:v>613.03288176000001</c:v>
                </c:pt>
                <c:pt idx="3362">
                  <c:v>613.94034789</c:v>
                </c:pt>
                <c:pt idx="3363">
                  <c:v>614.08191576000002</c:v>
                </c:pt>
                <c:pt idx="3364">
                  <c:v>612.83417172999998</c:v>
                </c:pt>
                <c:pt idx="3365">
                  <c:v>614.14483800000005</c:v>
                </c:pt>
                <c:pt idx="3366">
                  <c:v>612.93398431000003</c:v>
                </c:pt>
                <c:pt idx="3367">
                  <c:v>612.29302232999999</c:v>
                </c:pt>
                <c:pt idx="3368">
                  <c:v>614.13227211000003</c:v>
                </c:pt>
                <c:pt idx="3369">
                  <c:v>472.15754544999999</c:v>
                </c:pt>
                <c:pt idx="3370">
                  <c:v>265.15063952000003</c:v>
                </c:pt>
                <c:pt idx="3371">
                  <c:v>174.39112767</c:v>
                </c:pt>
                <c:pt idx="3372">
                  <c:v>156.79260302</c:v>
                </c:pt>
                <c:pt idx="3373">
                  <c:v>153.47656648</c:v>
                </c:pt>
                <c:pt idx="3374">
                  <c:v>153.12322619</c:v>
                </c:pt>
                <c:pt idx="3375">
                  <c:v>155.41121555000001</c:v>
                </c:pt>
                <c:pt idx="3376">
                  <c:v>155.04467582000001</c:v>
                </c:pt>
                <c:pt idx="3377">
                  <c:v>154.67090284</c:v>
                </c:pt>
                <c:pt idx="3378">
                  <c:v>155.6290358</c:v>
                </c:pt>
                <c:pt idx="3379">
                  <c:v>153.85022477999999</c:v>
                </c:pt>
                <c:pt idx="3380">
                  <c:v>155.27306293999999</c:v>
                </c:pt>
                <c:pt idx="3381">
                  <c:v>154.40622381</c:v>
                </c:pt>
                <c:pt idx="3382">
                  <c:v>154.34096872999999</c:v>
                </c:pt>
                <c:pt idx="3383">
                  <c:v>153.77413594000001</c:v>
                </c:pt>
                <c:pt idx="3384">
                  <c:v>154.15675010999999</c:v>
                </c:pt>
                <c:pt idx="3385">
                  <c:v>155.47676250000001</c:v>
                </c:pt>
                <c:pt idx="3386">
                  <c:v>154.09737931999999</c:v>
                </c:pt>
                <c:pt idx="3387">
                  <c:v>154.17847774000001</c:v>
                </c:pt>
                <c:pt idx="3388">
                  <c:v>153.34036563999999</c:v>
                </c:pt>
                <c:pt idx="3389">
                  <c:v>153.17046682</c:v>
                </c:pt>
                <c:pt idx="3390">
                  <c:v>153.89899528999999</c:v>
                </c:pt>
                <c:pt idx="3391">
                  <c:v>154.68749357999999</c:v>
                </c:pt>
                <c:pt idx="3392">
                  <c:v>154.71973098000001</c:v>
                </c:pt>
                <c:pt idx="3393">
                  <c:v>154.65728799999999</c:v>
                </c:pt>
                <c:pt idx="3394">
                  <c:v>153.60877257999999</c:v>
                </c:pt>
                <c:pt idx="3395">
                  <c:v>154.58049790000001</c:v>
                </c:pt>
                <c:pt idx="3396">
                  <c:v>154.97409077</c:v>
                </c:pt>
                <c:pt idx="3397">
                  <c:v>154.51670945999999</c:v>
                </c:pt>
                <c:pt idx="3398">
                  <c:v>154.97736975999999</c:v>
                </c:pt>
                <c:pt idx="3399">
                  <c:v>153.77140790000001</c:v>
                </c:pt>
                <c:pt idx="3400">
                  <c:v>154.87008098000001</c:v>
                </c:pt>
                <c:pt idx="3401">
                  <c:v>154.52783729999999</c:v>
                </c:pt>
                <c:pt idx="3402">
                  <c:v>155.59719598999999</c:v>
                </c:pt>
                <c:pt idx="3403">
                  <c:v>154.33139482000001</c:v>
                </c:pt>
                <c:pt idx="3404">
                  <c:v>153.35661651000001</c:v>
                </c:pt>
                <c:pt idx="3405">
                  <c:v>154.22509604999999</c:v>
                </c:pt>
                <c:pt idx="3406">
                  <c:v>153.90984162999999</c:v>
                </c:pt>
                <c:pt idx="3407">
                  <c:v>153.63157231</c:v>
                </c:pt>
                <c:pt idx="3408">
                  <c:v>154.68817175999999</c:v>
                </c:pt>
                <c:pt idx="3409">
                  <c:v>154.06718742999999</c:v>
                </c:pt>
                <c:pt idx="3410">
                  <c:v>155.32222818</c:v>
                </c:pt>
                <c:pt idx="3411">
                  <c:v>154.02440039999999</c:v>
                </c:pt>
                <c:pt idx="3412">
                  <c:v>155.42774514000001</c:v>
                </c:pt>
                <c:pt idx="3413">
                  <c:v>154.58418409000001</c:v>
                </c:pt>
                <c:pt idx="3414">
                  <c:v>153.46656951</c:v>
                </c:pt>
                <c:pt idx="3415">
                  <c:v>155.49663279000001</c:v>
                </c:pt>
                <c:pt idx="3416">
                  <c:v>155.18040948999999</c:v>
                </c:pt>
                <c:pt idx="3417">
                  <c:v>154.79469596000001</c:v>
                </c:pt>
                <c:pt idx="3418">
                  <c:v>154.25523293000001</c:v>
                </c:pt>
                <c:pt idx="3419">
                  <c:v>154.39040968</c:v>
                </c:pt>
                <c:pt idx="3420">
                  <c:v>155.47394281999999</c:v>
                </c:pt>
                <c:pt idx="3421">
                  <c:v>153.35507575</c:v>
                </c:pt>
                <c:pt idx="3422">
                  <c:v>154.62788140999999</c:v>
                </c:pt>
                <c:pt idx="3423">
                  <c:v>153.62013415000001</c:v>
                </c:pt>
                <c:pt idx="3424">
                  <c:v>154.43708237000001</c:v>
                </c:pt>
                <c:pt idx="3425">
                  <c:v>153.79040182</c:v>
                </c:pt>
                <c:pt idx="3426">
                  <c:v>154.76337244999999</c:v>
                </c:pt>
                <c:pt idx="3427">
                  <c:v>154.79587305000001</c:v>
                </c:pt>
                <c:pt idx="3428">
                  <c:v>158.5473604</c:v>
                </c:pt>
                <c:pt idx="3429">
                  <c:v>159.17031682000001</c:v>
                </c:pt>
                <c:pt idx="3430">
                  <c:v>164.50898555000001</c:v>
                </c:pt>
                <c:pt idx="3431">
                  <c:v>167.81681162999999</c:v>
                </c:pt>
                <c:pt idx="3432">
                  <c:v>175.36950186000001</c:v>
                </c:pt>
                <c:pt idx="3433">
                  <c:v>183.53532532</c:v>
                </c:pt>
                <c:pt idx="3434">
                  <c:v>189.60193093999999</c:v>
                </c:pt>
                <c:pt idx="3435">
                  <c:v>202.04379406999999</c:v>
                </c:pt>
                <c:pt idx="3436">
                  <c:v>210.16679889</c:v>
                </c:pt>
                <c:pt idx="3437">
                  <c:v>219.66210752000001</c:v>
                </c:pt>
                <c:pt idx="3438">
                  <c:v>229.02700879</c:v>
                </c:pt>
                <c:pt idx="3439">
                  <c:v>239.84500646000001</c:v>
                </c:pt>
                <c:pt idx="3440">
                  <c:v>250.169152</c:v>
                </c:pt>
                <c:pt idx="3441">
                  <c:v>260.40894587999998</c:v>
                </c:pt>
                <c:pt idx="3442">
                  <c:v>269.26957872000003</c:v>
                </c:pt>
                <c:pt idx="3443">
                  <c:v>282.20689476000001</c:v>
                </c:pt>
                <c:pt idx="3444">
                  <c:v>289.79580936000002</c:v>
                </c:pt>
                <c:pt idx="3445">
                  <c:v>302.57938358000001</c:v>
                </c:pt>
                <c:pt idx="3446">
                  <c:v>313.89908257000002</c:v>
                </c:pt>
                <c:pt idx="3447">
                  <c:v>321.29292297000001</c:v>
                </c:pt>
                <c:pt idx="3448">
                  <c:v>337.18043721999999</c:v>
                </c:pt>
                <c:pt idx="3449">
                  <c:v>348.19300858999998</c:v>
                </c:pt>
                <c:pt idx="3450">
                  <c:v>356.65692356</c:v>
                </c:pt>
                <c:pt idx="3451">
                  <c:v>372.88191596000001</c:v>
                </c:pt>
                <c:pt idx="3452">
                  <c:v>382.46575610000002</c:v>
                </c:pt>
                <c:pt idx="3453">
                  <c:v>394.18588187</c:v>
                </c:pt>
                <c:pt idx="3454">
                  <c:v>408.71407577000002</c:v>
                </c:pt>
                <c:pt idx="3455">
                  <c:v>419.21366652</c:v>
                </c:pt>
                <c:pt idx="3456">
                  <c:v>430.94183301999999</c:v>
                </c:pt>
                <c:pt idx="3457">
                  <c:v>445.26800350000002</c:v>
                </c:pt>
                <c:pt idx="3458">
                  <c:v>456.17273827000002</c:v>
                </c:pt>
                <c:pt idx="3459">
                  <c:v>465.93134701999998</c:v>
                </c:pt>
                <c:pt idx="3460">
                  <c:v>480.28646029999999</c:v>
                </c:pt>
                <c:pt idx="3461">
                  <c:v>490.06245990999997</c:v>
                </c:pt>
                <c:pt idx="3462">
                  <c:v>500.82973423999999</c:v>
                </c:pt>
                <c:pt idx="3463">
                  <c:v>513.34658646000003</c:v>
                </c:pt>
                <c:pt idx="3464">
                  <c:v>521.67380690000005</c:v>
                </c:pt>
                <c:pt idx="3465">
                  <c:v>534.86725224999998</c:v>
                </c:pt>
                <c:pt idx="3466">
                  <c:v>545.64892366000004</c:v>
                </c:pt>
                <c:pt idx="3467">
                  <c:v>556.55349375000003</c:v>
                </c:pt>
                <c:pt idx="3468">
                  <c:v>567.52287302000002</c:v>
                </c:pt>
                <c:pt idx="3469">
                  <c:v>576.42735287000005</c:v>
                </c:pt>
                <c:pt idx="3470">
                  <c:v>586.60105868000005</c:v>
                </c:pt>
                <c:pt idx="3471">
                  <c:v>597.90725126999996</c:v>
                </c:pt>
                <c:pt idx="3472">
                  <c:v>609.49182545999997</c:v>
                </c:pt>
                <c:pt idx="3473">
                  <c:v>616.61305889000005</c:v>
                </c:pt>
                <c:pt idx="3474">
                  <c:v>628.77853183000002</c:v>
                </c:pt>
                <c:pt idx="3475">
                  <c:v>639.49861315999999</c:v>
                </c:pt>
                <c:pt idx="3476">
                  <c:v>646.13790009000002</c:v>
                </c:pt>
                <c:pt idx="3477">
                  <c:v>650.30130268000005</c:v>
                </c:pt>
                <c:pt idx="3478">
                  <c:v>649.96713395999996</c:v>
                </c:pt>
                <c:pt idx="3479">
                  <c:v>652.46777149000002</c:v>
                </c:pt>
                <c:pt idx="3480">
                  <c:v>650.18614215000002</c:v>
                </c:pt>
                <c:pt idx="3481">
                  <c:v>650.32381939000004</c:v>
                </c:pt>
                <c:pt idx="3482">
                  <c:v>650.10251197000002</c:v>
                </c:pt>
                <c:pt idx="3483">
                  <c:v>651.10482031000004</c:v>
                </c:pt>
                <c:pt idx="3484">
                  <c:v>650.31585164000001</c:v>
                </c:pt>
                <c:pt idx="3485">
                  <c:v>650.68699853999999</c:v>
                </c:pt>
                <c:pt idx="3486">
                  <c:v>650.34695723000004</c:v>
                </c:pt>
                <c:pt idx="3487">
                  <c:v>651.06746594000003</c:v>
                </c:pt>
                <c:pt idx="3488">
                  <c:v>649.36665235999999</c:v>
                </c:pt>
                <c:pt idx="3489">
                  <c:v>650.86035202000005</c:v>
                </c:pt>
                <c:pt idx="3490">
                  <c:v>651.36957639000002</c:v>
                </c:pt>
                <c:pt idx="3491">
                  <c:v>649.91511003999995</c:v>
                </c:pt>
                <c:pt idx="3492">
                  <c:v>651.54379126000003</c:v>
                </c:pt>
                <c:pt idx="3493">
                  <c:v>649.58071690999998</c:v>
                </c:pt>
                <c:pt idx="3494">
                  <c:v>651.08627458000001</c:v>
                </c:pt>
                <c:pt idx="3495">
                  <c:v>649.52695556000003</c:v>
                </c:pt>
                <c:pt idx="3496">
                  <c:v>650.44468458999995</c:v>
                </c:pt>
                <c:pt idx="3497">
                  <c:v>648.89679352999997</c:v>
                </c:pt>
                <c:pt idx="3498">
                  <c:v>650.60844982000003</c:v>
                </c:pt>
                <c:pt idx="3499">
                  <c:v>649.71983815999999</c:v>
                </c:pt>
                <c:pt idx="3500">
                  <c:v>649.28443575999995</c:v>
                </c:pt>
                <c:pt idx="3501">
                  <c:v>647.66753100999995</c:v>
                </c:pt>
                <c:pt idx="3502">
                  <c:v>648.69798125</c:v>
                </c:pt>
                <c:pt idx="3503">
                  <c:v>649.25290672999995</c:v>
                </c:pt>
                <c:pt idx="3504">
                  <c:v>650.52140509000003</c:v>
                </c:pt>
                <c:pt idx="3505">
                  <c:v>650.01724937999995</c:v>
                </c:pt>
                <c:pt idx="3506">
                  <c:v>650.00784507000003</c:v>
                </c:pt>
                <c:pt idx="3507">
                  <c:v>649.41713794999998</c:v>
                </c:pt>
                <c:pt idx="3508">
                  <c:v>651.40990116</c:v>
                </c:pt>
                <c:pt idx="3509">
                  <c:v>650.11606525000002</c:v>
                </c:pt>
                <c:pt idx="3510">
                  <c:v>651.14985148000005</c:v>
                </c:pt>
                <c:pt idx="3511">
                  <c:v>650.03678908999996</c:v>
                </c:pt>
                <c:pt idx="3512">
                  <c:v>648.69801328999995</c:v>
                </c:pt>
                <c:pt idx="3513">
                  <c:v>649.50588276999997</c:v>
                </c:pt>
                <c:pt idx="3514">
                  <c:v>649.84197876999997</c:v>
                </c:pt>
                <c:pt idx="3515">
                  <c:v>650.54313513</c:v>
                </c:pt>
                <c:pt idx="3516">
                  <c:v>650.86507171999995</c:v>
                </c:pt>
                <c:pt idx="3517">
                  <c:v>650.51434003999998</c:v>
                </c:pt>
                <c:pt idx="3518">
                  <c:v>650.73918147999996</c:v>
                </c:pt>
                <c:pt idx="3519">
                  <c:v>649.58535946999996</c:v>
                </c:pt>
                <c:pt idx="3520">
                  <c:v>650.4377624</c:v>
                </c:pt>
                <c:pt idx="3521">
                  <c:v>649.03548193999995</c:v>
                </c:pt>
                <c:pt idx="3522">
                  <c:v>649.40148421000004</c:v>
                </c:pt>
                <c:pt idx="3523">
                  <c:v>648.96261893999997</c:v>
                </c:pt>
                <c:pt idx="3524">
                  <c:v>648.74665703000005</c:v>
                </c:pt>
                <c:pt idx="3525">
                  <c:v>648.73400518000005</c:v>
                </c:pt>
                <c:pt idx="3526">
                  <c:v>649.19703456000002</c:v>
                </c:pt>
                <c:pt idx="3527">
                  <c:v>649.66454142999999</c:v>
                </c:pt>
                <c:pt idx="3528">
                  <c:v>651.72991411999999</c:v>
                </c:pt>
                <c:pt idx="3529">
                  <c:v>650.1195371</c:v>
                </c:pt>
                <c:pt idx="3530">
                  <c:v>650.28758444000005</c:v>
                </c:pt>
                <c:pt idx="3531">
                  <c:v>650.63275888999999</c:v>
                </c:pt>
                <c:pt idx="3532">
                  <c:v>649.99435992999997</c:v>
                </c:pt>
                <c:pt idx="3533">
                  <c:v>651.81371991000003</c:v>
                </c:pt>
                <c:pt idx="3534">
                  <c:v>650.10192457999995</c:v>
                </c:pt>
                <c:pt idx="3535">
                  <c:v>650.09416233000002</c:v>
                </c:pt>
                <c:pt idx="3536">
                  <c:v>649.06605767999997</c:v>
                </c:pt>
                <c:pt idx="3537">
                  <c:v>649.72409094</c:v>
                </c:pt>
                <c:pt idx="3538">
                  <c:v>649.44882643000005</c:v>
                </c:pt>
                <c:pt idx="3539">
                  <c:v>650.92781635999995</c:v>
                </c:pt>
                <c:pt idx="3540">
                  <c:v>649.84949343000005</c:v>
                </c:pt>
                <c:pt idx="3541">
                  <c:v>648.22427798000001</c:v>
                </c:pt>
                <c:pt idx="3542">
                  <c:v>649.48739040999999</c:v>
                </c:pt>
                <c:pt idx="3543">
                  <c:v>649.65684779000003</c:v>
                </c:pt>
                <c:pt idx="3544">
                  <c:v>650.22709615999997</c:v>
                </c:pt>
                <c:pt idx="3545">
                  <c:v>649.94685635999997</c:v>
                </c:pt>
                <c:pt idx="3546">
                  <c:v>649.96469274000003</c:v>
                </c:pt>
                <c:pt idx="3547">
                  <c:v>650.50754866</c:v>
                </c:pt>
                <c:pt idx="3548">
                  <c:v>648.16647664000004</c:v>
                </c:pt>
                <c:pt idx="3549">
                  <c:v>649.68174806000002</c:v>
                </c:pt>
                <c:pt idx="3550">
                  <c:v>648.51423082999997</c:v>
                </c:pt>
                <c:pt idx="3551">
                  <c:v>650.32550702000003</c:v>
                </c:pt>
                <c:pt idx="3552">
                  <c:v>648.26922192999996</c:v>
                </c:pt>
                <c:pt idx="3553">
                  <c:v>650.15125140999999</c:v>
                </c:pt>
                <c:pt idx="3554">
                  <c:v>653.53836478999995</c:v>
                </c:pt>
                <c:pt idx="3555">
                  <c:v>657.82667727</c:v>
                </c:pt>
                <c:pt idx="3556">
                  <c:v>661.82393444000002</c:v>
                </c:pt>
                <c:pt idx="3557">
                  <c:v>659.34228923000001</c:v>
                </c:pt>
                <c:pt idx="3558">
                  <c:v>661.81265751000001</c:v>
                </c:pt>
                <c:pt idx="3559">
                  <c:v>660.99945577999995</c:v>
                </c:pt>
                <c:pt idx="3560">
                  <c:v>662.20813295999994</c:v>
                </c:pt>
                <c:pt idx="3561">
                  <c:v>661.07043766000004</c:v>
                </c:pt>
                <c:pt idx="3562">
                  <c:v>661.55775847999996</c:v>
                </c:pt>
                <c:pt idx="3563">
                  <c:v>663.07518617999995</c:v>
                </c:pt>
                <c:pt idx="3564">
                  <c:v>661.27503035999996</c:v>
                </c:pt>
                <c:pt idx="3565">
                  <c:v>663.04139955000005</c:v>
                </c:pt>
                <c:pt idx="3566">
                  <c:v>662.52736449999998</c:v>
                </c:pt>
                <c:pt idx="3567">
                  <c:v>661.95541003000005</c:v>
                </c:pt>
                <c:pt idx="3568">
                  <c:v>663.08817748000001</c:v>
                </c:pt>
                <c:pt idx="3569">
                  <c:v>663.87492844999997</c:v>
                </c:pt>
                <c:pt idx="3570">
                  <c:v>662.49128131999998</c:v>
                </c:pt>
                <c:pt idx="3571">
                  <c:v>662.61959545000002</c:v>
                </c:pt>
                <c:pt idx="3572">
                  <c:v>660.67089148000002</c:v>
                </c:pt>
                <c:pt idx="3573">
                  <c:v>662.05667277999999</c:v>
                </c:pt>
                <c:pt idx="3574">
                  <c:v>660.81543185999999</c:v>
                </c:pt>
                <c:pt idx="3575">
                  <c:v>664.36020216999998</c:v>
                </c:pt>
                <c:pt idx="3576">
                  <c:v>662.37796763999995</c:v>
                </c:pt>
                <c:pt idx="3577">
                  <c:v>661.90395898999998</c:v>
                </c:pt>
                <c:pt idx="3578">
                  <c:v>661.61240826000005</c:v>
                </c:pt>
                <c:pt idx="3579">
                  <c:v>661.38116359000003</c:v>
                </c:pt>
                <c:pt idx="3580">
                  <c:v>663.62376562999998</c:v>
                </c:pt>
                <c:pt idx="3581">
                  <c:v>662.20681531000002</c:v>
                </c:pt>
                <c:pt idx="3582">
                  <c:v>662.66810800999997</c:v>
                </c:pt>
                <c:pt idx="3583">
                  <c:v>663.52181341999994</c:v>
                </c:pt>
                <c:pt idx="3584">
                  <c:v>662.31132280999998</c:v>
                </c:pt>
                <c:pt idx="3585">
                  <c:v>662.77488034999999</c:v>
                </c:pt>
                <c:pt idx="3586">
                  <c:v>662.38787832000003</c:v>
                </c:pt>
                <c:pt idx="3587">
                  <c:v>661.70931797000003</c:v>
                </c:pt>
                <c:pt idx="3588">
                  <c:v>662.41514001999997</c:v>
                </c:pt>
                <c:pt idx="3589">
                  <c:v>661.91488191999997</c:v>
                </c:pt>
                <c:pt idx="3590">
                  <c:v>662.09247744000004</c:v>
                </c:pt>
                <c:pt idx="3591">
                  <c:v>662.49460294999994</c:v>
                </c:pt>
                <c:pt idx="3592">
                  <c:v>661.12387491000004</c:v>
                </c:pt>
                <c:pt idx="3593">
                  <c:v>662.94391768000003</c:v>
                </c:pt>
                <c:pt idx="3594">
                  <c:v>662.16279724000003</c:v>
                </c:pt>
                <c:pt idx="3595">
                  <c:v>661.97239127</c:v>
                </c:pt>
                <c:pt idx="3596">
                  <c:v>662.01831276999997</c:v>
                </c:pt>
                <c:pt idx="3597">
                  <c:v>662.88461666000001</c:v>
                </c:pt>
                <c:pt idx="3598">
                  <c:v>664.05150631000004</c:v>
                </c:pt>
                <c:pt idx="3599">
                  <c:v>662.84384806000003</c:v>
                </c:pt>
                <c:pt idx="3600">
                  <c:v>662.21647574999997</c:v>
                </c:pt>
                <c:pt idx="3601">
                  <c:v>662.23428335000006</c:v>
                </c:pt>
                <c:pt idx="3602">
                  <c:v>662.04935698999998</c:v>
                </c:pt>
                <c:pt idx="3603">
                  <c:v>662.06392044999996</c:v>
                </c:pt>
                <c:pt idx="3604">
                  <c:v>662.79327642999999</c:v>
                </c:pt>
                <c:pt idx="3605">
                  <c:v>661.72003286999995</c:v>
                </c:pt>
                <c:pt idx="3606">
                  <c:v>663.23385198000005</c:v>
                </c:pt>
                <c:pt idx="3607">
                  <c:v>661.53742724000006</c:v>
                </c:pt>
                <c:pt idx="3608">
                  <c:v>661.86287933000006</c:v>
                </c:pt>
                <c:pt idx="3609">
                  <c:v>663.24716251999996</c:v>
                </c:pt>
                <c:pt idx="3610">
                  <c:v>661.19150353999999</c:v>
                </c:pt>
                <c:pt idx="3611">
                  <c:v>662.28590948999999</c:v>
                </c:pt>
                <c:pt idx="3612">
                  <c:v>662.55163659000004</c:v>
                </c:pt>
                <c:pt idx="3613">
                  <c:v>662.02464155999996</c:v>
                </c:pt>
                <c:pt idx="3614">
                  <c:v>661.7112171</c:v>
                </c:pt>
                <c:pt idx="3615">
                  <c:v>662.82498600999998</c:v>
                </c:pt>
                <c:pt idx="3616">
                  <c:v>661.55596302000004</c:v>
                </c:pt>
                <c:pt idx="3617">
                  <c:v>663.64334137000003</c:v>
                </c:pt>
                <c:pt idx="3618">
                  <c:v>661.91461973000003</c:v>
                </c:pt>
                <c:pt idx="3619">
                  <c:v>662.27788708000003</c:v>
                </c:pt>
                <c:pt idx="3620">
                  <c:v>661.54656895999995</c:v>
                </c:pt>
                <c:pt idx="3621">
                  <c:v>661.99939085000005</c:v>
                </c:pt>
                <c:pt idx="3622">
                  <c:v>662.63927879000005</c:v>
                </c:pt>
                <c:pt idx="3623">
                  <c:v>661.88301819000003</c:v>
                </c:pt>
                <c:pt idx="3624">
                  <c:v>660.54050744999995</c:v>
                </c:pt>
                <c:pt idx="3625">
                  <c:v>661.68110105000005</c:v>
                </c:pt>
                <c:pt idx="3626">
                  <c:v>663.19553203999999</c:v>
                </c:pt>
                <c:pt idx="3627">
                  <c:v>662.95846901000004</c:v>
                </c:pt>
                <c:pt idx="3628">
                  <c:v>661.70816096999999</c:v>
                </c:pt>
                <c:pt idx="3629">
                  <c:v>662.24561372999995</c:v>
                </c:pt>
                <c:pt idx="3630">
                  <c:v>661.43718466999997</c:v>
                </c:pt>
                <c:pt idx="3631">
                  <c:v>663.16217340000003</c:v>
                </c:pt>
                <c:pt idx="3632">
                  <c:v>662.94932549999999</c:v>
                </c:pt>
                <c:pt idx="3633">
                  <c:v>662.18958044999999</c:v>
                </c:pt>
                <c:pt idx="3634">
                  <c:v>660.18256590999999</c:v>
                </c:pt>
                <c:pt idx="3635">
                  <c:v>663.64397181000004</c:v>
                </c:pt>
                <c:pt idx="3636">
                  <c:v>662.16520312</c:v>
                </c:pt>
                <c:pt idx="3637">
                  <c:v>661.10723583000004</c:v>
                </c:pt>
                <c:pt idx="3638">
                  <c:v>663.40085744999999</c:v>
                </c:pt>
                <c:pt idx="3639">
                  <c:v>662.95656184999996</c:v>
                </c:pt>
                <c:pt idx="3640">
                  <c:v>663.2305533</c:v>
                </c:pt>
                <c:pt idx="3641">
                  <c:v>662.27959828999997</c:v>
                </c:pt>
                <c:pt idx="3642">
                  <c:v>661.53962993000005</c:v>
                </c:pt>
                <c:pt idx="3643">
                  <c:v>663.11895450999998</c:v>
                </c:pt>
                <c:pt idx="3644">
                  <c:v>662.76041432</c:v>
                </c:pt>
                <c:pt idx="3645">
                  <c:v>662.05239483000003</c:v>
                </c:pt>
                <c:pt idx="3646">
                  <c:v>664.03721958999995</c:v>
                </c:pt>
                <c:pt idx="3647">
                  <c:v>662.54004442999997</c:v>
                </c:pt>
                <c:pt idx="3648">
                  <c:v>662.36992877</c:v>
                </c:pt>
                <c:pt idx="3649">
                  <c:v>660.32329641000001</c:v>
                </c:pt>
                <c:pt idx="3650">
                  <c:v>661.26329751000003</c:v>
                </c:pt>
                <c:pt idx="3651">
                  <c:v>661.41203438000002</c:v>
                </c:pt>
                <c:pt idx="3652">
                  <c:v>662.48604127999999</c:v>
                </c:pt>
                <c:pt idx="3653">
                  <c:v>662.61938314999998</c:v>
                </c:pt>
                <c:pt idx="3654">
                  <c:v>662.39126739000005</c:v>
                </c:pt>
                <c:pt idx="3655">
                  <c:v>660.48242777999997</c:v>
                </c:pt>
                <c:pt idx="3656">
                  <c:v>661.15288742999996</c:v>
                </c:pt>
                <c:pt idx="3657">
                  <c:v>662.18011769999998</c:v>
                </c:pt>
                <c:pt idx="3658">
                  <c:v>661.27698422000003</c:v>
                </c:pt>
                <c:pt idx="3659">
                  <c:v>661.25463158000002</c:v>
                </c:pt>
                <c:pt idx="3660">
                  <c:v>661.41731207999999</c:v>
                </c:pt>
                <c:pt idx="3661">
                  <c:v>663.25595928999996</c:v>
                </c:pt>
                <c:pt idx="3662">
                  <c:v>662.49919275000002</c:v>
                </c:pt>
                <c:pt idx="3663">
                  <c:v>661.87421471000005</c:v>
                </c:pt>
                <c:pt idx="3664">
                  <c:v>663.27074471000003</c:v>
                </c:pt>
                <c:pt idx="3665">
                  <c:v>662.15786232000005</c:v>
                </c:pt>
                <c:pt idx="3666">
                  <c:v>662.17766858000005</c:v>
                </c:pt>
                <c:pt idx="3667">
                  <c:v>661.67962955999997</c:v>
                </c:pt>
                <c:pt idx="3668">
                  <c:v>662.36488183999995</c:v>
                </c:pt>
                <c:pt idx="3669">
                  <c:v>662.18241087000001</c:v>
                </c:pt>
                <c:pt idx="3670">
                  <c:v>660.50051121000001</c:v>
                </c:pt>
                <c:pt idx="3671">
                  <c:v>663.92126962999998</c:v>
                </c:pt>
                <c:pt idx="3672">
                  <c:v>662.99730639999996</c:v>
                </c:pt>
                <c:pt idx="3673">
                  <c:v>662.29019827000002</c:v>
                </c:pt>
                <c:pt idx="3674">
                  <c:v>661.67785728000001</c:v>
                </c:pt>
                <c:pt idx="3675">
                  <c:v>666.21710390999999</c:v>
                </c:pt>
                <c:pt idx="3676">
                  <c:v>670.09093623000001</c:v>
                </c:pt>
                <c:pt idx="3677">
                  <c:v>674.66831105000006</c:v>
                </c:pt>
                <c:pt idx="3678">
                  <c:v>674.53980409999997</c:v>
                </c:pt>
                <c:pt idx="3679">
                  <c:v>672.23467042000004</c:v>
                </c:pt>
                <c:pt idx="3680">
                  <c:v>674.14054471999998</c:v>
                </c:pt>
                <c:pt idx="3681">
                  <c:v>673.78455895000002</c:v>
                </c:pt>
                <c:pt idx="3682">
                  <c:v>674.04170847</c:v>
                </c:pt>
                <c:pt idx="3683">
                  <c:v>674.24140852000005</c:v>
                </c:pt>
                <c:pt idx="3684">
                  <c:v>673.39705159000005</c:v>
                </c:pt>
                <c:pt idx="3685">
                  <c:v>675.13110422</c:v>
                </c:pt>
                <c:pt idx="3686">
                  <c:v>673.63969821000001</c:v>
                </c:pt>
                <c:pt idx="3687">
                  <c:v>674.42428882000002</c:v>
                </c:pt>
                <c:pt idx="3688">
                  <c:v>675.63174508999998</c:v>
                </c:pt>
                <c:pt idx="3689">
                  <c:v>675.3258773</c:v>
                </c:pt>
                <c:pt idx="3690">
                  <c:v>673.04142719000004</c:v>
                </c:pt>
                <c:pt idx="3691">
                  <c:v>674.94169579000004</c:v>
                </c:pt>
                <c:pt idx="3692">
                  <c:v>672.73376977999999</c:v>
                </c:pt>
                <c:pt idx="3693">
                  <c:v>674.55579632000001</c:v>
                </c:pt>
                <c:pt idx="3694">
                  <c:v>673.80702962999999</c:v>
                </c:pt>
                <c:pt idx="3695">
                  <c:v>674.85965048000003</c:v>
                </c:pt>
                <c:pt idx="3696">
                  <c:v>674.39757636000002</c:v>
                </c:pt>
                <c:pt idx="3697">
                  <c:v>675.06950457999994</c:v>
                </c:pt>
                <c:pt idx="3698">
                  <c:v>674.68333039000004</c:v>
                </c:pt>
                <c:pt idx="3699">
                  <c:v>675.04847588999996</c:v>
                </c:pt>
                <c:pt idx="3700">
                  <c:v>674.90793531999998</c:v>
                </c:pt>
                <c:pt idx="3701">
                  <c:v>673.41139596999994</c:v>
                </c:pt>
                <c:pt idx="3702">
                  <c:v>675.69876580000005</c:v>
                </c:pt>
                <c:pt idx="3703">
                  <c:v>673.74018642999999</c:v>
                </c:pt>
                <c:pt idx="3704">
                  <c:v>674.39767879999999</c:v>
                </c:pt>
                <c:pt idx="3705">
                  <c:v>673.97453008000002</c:v>
                </c:pt>
                <c:pt idx="3706">
                  <c:v>674.73587201999999</c:v>
                </c:pt>
                <c:pt idx="3707">
                  <c:v>674.05263123999998</c:v>
                </c:pt>
                <c:pt idx="3708">
                  <c:v>674.32075349000002</c:v>
                </c:pt>
                <c:pt idx="3709">
                  <c:v>675.68787741999995</c:v>
                </c:pt>
                <c:pt idx="3710">
                  <c:v>673.48257311999998</c:v>
                </c:pt>
                <c:pt idx="3711">
                  <c:v>674.71132893000004</c:v>
                </c:pt>
                <c:pt idx="3712">
                  <c:v>673.73043330999997</c:v>
                </c:pt>
                <c:pt idx="3713">
                  <c:v>674.22162247000006</c:v>
                </c:pt>
                <c:pt idx="3714">
                  <c:v>672.45674602999998</c:v>
                </c:pt>
                <c:pt idx="3715">
                  <c:v>675.17435542999999</c:v>
                </c:pt>
                <c:pt idx="3716">
                  <c:v>674.10754488999999</c:v>
                </c:pt>
                <c:pt idx="3717">
                  <c:v>674.39060418999998</c:v>
                </c:pt>
                <c:pt idx="3718">
                  <c:v>674.83446378999997</c:v>
                </c:pt>
                <c:pt idx="3719">
                  <c:v>672.83841743999994</c:v>
                </c:pt>
                <c:pt idx="3720">
                  <c:v>672.87713436000001</c:v>
                </c:pt>
                <c:pt idx="3721">
                  <c:v>674.57725775999995</c:v>
                </c:pt>
                <c:pt idx="3722">
                  <c:v>674.38326692999999</c:v>
                </c:pt>
                <c:pt idx="3723">
                  <c:v>674.56001604000005</c:v>
                </c:pt>
                <c:pt idx="3724">
                  <c:v>672.87693775000002</c:v>
                </c:pt>
                <c:pt idx="3725">
                  <c:v>675.02200197000002</c:v>
                </c:pt>
                <c:pt idx="3726">
                  <c:v>674.12748102</c:v>
                </c:pt>
                <c:pt idx="3727">
                  <c:v>673.28760445</c:v>
                </c:pt>
                <c:pt idx="3728">
                  <c:v>674.73042915999997</c:v>
                </c:pt>
                <c:pt idx="3729">
                  <c:v>673.75187777999997</c:v>
                </c:pt>
                <c:pt idx="3730">
                  <c:v>673.96883603000003</c:v>
                </c:pt>
                <c:pt idx="3731">
                  <c:v>673.55405887999996</c:v>
                </c:pt>
                <c:pt idx="3732">
                  <c:v>674.50558735000004</c:v>
                </c:pt>
                <c:pt idx="3733">
                  <c:v>674.34008758000004</c:v>
                </c:pt>
                <c:pt idx="3734">
                  <c:v>673.19747843000005</c:v>
                </c:pt>
                <c:pt idx="3735">
                  <c:v>674.98499000000004</c:v>
                </c:pt>
                <c:pt idx="3736">
                  <c:v>673.00609372999998</c:v>
                </c:pt>
                <c:pt idx="3737">
                  <c:v>674.83875273000001</c:v>
                </c:pt>
                <c:pt idx="3738">
                  <c:v>673.80963907</c:v>
                </c:pt>
                <c:pt idx="3739">
                  <c:v>674.24755672000003</c:v>
                </c:pt>
                <c:pt idx="3740">
                  <c:v>674.23323317999996</c:v>
                </c:pt>
                <c:pt idx="3741">
                  <c:v>673.71229060999997</c:v>
                </c:pt>
                <c:pt idx="3742">
                  <c:v>674.75414998999997</c:v>
                </c:pt>
                <c:pt idx="3743">
                  <c:v>675.62128576999999</c:v>
                </c:pt>
                <c:pt idx="3744">
                  <c:v>673.81433341000002</c:v>
                </c:pt>
                <c:pt idx="3745">
                  <c:v>675.40672394000001</c:v>
                </c:pt>
                <c:pt idx="3746">
                  <c:v>674.82292960999996</c:v>
                </c:pt>
                <c:pt idx="3747">
                  <c:v>672.95515659</c:v>
                </c:pt>
                <c:pt idx="3748">
                  <c:v>674.10848066999995</c:v>
                </c:pt>
                <c:pt idx="3749">
                  <c:v>673.79163275999997</c:v>
                </c:pt>
                <c:pt idx="3750">
                  <c:v>674.69781880000005</c:v>
                </c:pt>
                <c:pt idx="3751">
                  <c:v>674.59631521999995</c:v>
                </c:pt>
                <c:pt idx="3752">
                  <c:v>673.63838984999995</c:v>
                </c:pt>
                <c:pt idx="3753">
                  <c:v>673.45544256000005</c:v>
                </c:pt>
                <c:pt idx="3754">
                  <c:v>674.83591917000001</c:v>
                </c:pt>
                <c:pt idx="3755">
                  <c:v>674.85599251999997</c:v>
                </c:pt>
                <c:pt idx="3756">
                  <c:v>674.69488954999997</c:v>
                </c:pt>
                <c:pt idx="3757">
                  <c:v>673.62967581999999</c:v>
                </c:pt>
                <c:pt idx="3758">
                  <c:v>672.12103186000002</c:v>
                </c:pt>
                <c:pt idx="3759">
                  <c:v>673.45382914000004</c:v>
                </c:pt>
                <c:pt idx="3760">
                  <c:v>673.02988616000005</c:v>
                </c:pt>
                <c:pt idx="3761">
                  <c:v>673.51022711999997</c:v>
                </c:pt>
                <c:pt idx="3762">
                  <c:v>674.24504277999995</c:v>
                </c:pt>
                <c:pt idx="3763">
                  <c:v>674.12542823000001</c:v>
                </c:pt>
                <c:pt idx="3764">
                  <c:v>674.93156654999996</c:v>
                </c:pt>
                <c:pt idx="3765">
                  <c:v>674.53664498000001</c:v>
                </c:pt>
                <c:pt idx="3766">
                  <c:v>674.69673254999998</c:v>
                </c:pt>
                <c:pt idx="3767">
                  <c:v>673.84519565999994</c:v>
                </c:pt>
                <c:pt idx="3768">
                  <c:v>674.34321402</c:v>
                </c:pt>
                <c:pt idx="3769">
                  <c:v>674.24964606000003</c:v>
                </c:pt>
                <c:pt idx="3770">
                  <c:v>673.48780227999998</c:v>
                </c:pt>
                <c:pt idx="3771">
                  <c:v>674.67840066999997</c:v>
                </c:pt>
                <c:pt idx="3772">
                  <c:v>675.32934726999997</c:v>
                </c:pt>
                <c:pt idx="3773">
                  <c:v>674.61517660000004</c:v>
                </c:pt>
                <c:pt idx="3774">
                  <c:v>674.68479667999998</c:v>
                </c:pt>
                <c:pt idx="3775">
                  <c:v>674.04380274000005</c:v>
                </c:pt>
                <c:pt idx="3776">
                  <c:v>674.38261770999998</c:v>
                </c:pt>
                <c:pt idx="3777">
                  <c:v>674.75633680999999</c:v>
                </c:pt>
                <c:pt idx="3778">
                  <c:v>673.47326897000005</c:v>
                </c:pt>
                <c:pt idx="3779">
                  <c:v>673.06502984999997</c:v>
                </c:pt>
                <c:pt idx="3780">
                  <c:v>673.16064705999997</c:v>
                </c:pt>
                <c:pt idx="3781">
                  <c:v>675.64331845000004</c:v>
                </c:pt>
                <c:pt idx="3782">
                  <c:v>674.75968660000001</c:v>
                </c:pt>
                <c:pt idx="3783">
                  <c:v>673.36340227000005</c:v>
                </c:pt>
                <c:pt idx="3784">
                  <c:v>674.25877986</c:v>
                </c:pt>
                <c:pt idx="3785">
                  <c:v>674.62207882999996</c:v>
                </c:pt>
                <c:pt idx="3786">
                  <c:v>673.22000943</c:v>
                </c:pt>
                <c:pt idx="3787">
                  <c:v>674.9970237</c:v>
                </c:pt>
                <c:pt idx="3788">
                  <c:v>672.10026381</c:v>
                </c:pt>
                <c:pt idx="3789">
                  <c:v>673.79456392999998</c:v>
                </c:pt>
                <c:pt idx="3790">
                  <c:v>674.08970108999995</c:v>
                </c:pt>
                <c:pt idx="3791">
                  <c:v>674.87918300000001</c:v>
                </c:pt>
                <c:pt idx="3792">
                  <c:v>673.78773875000002</c:v>
                </c:pt>
                <c:pt idx="3793">
                  <c:v>673.08767593000005</c:v>
                </c:pt>
                <c:pt idx="3794">
                  <c:v>673.29260640999996</c:v>
                </c:pt>
                <c:pt idx="3795">
                  <c:v>673.63879006000002</c:v>
                </c:pt>
                <c:pt idx="3796">
                  <c:v>674.41898360000005</c:v>
                </c:pt>
                <c:pt idx="3797">
                  <c:v>674.38875873999996</c:v>
                </c:pt>
                <c:pt idx="3798">
                  <c:v>674.01645062</c:v>
                </c:pt>
                <c:pt idx="3799">
                  <c:v>672.72130901000003</c:v>
                </c:pt>
                <c:pt idx="3800">
                  <c:v>676.01424553000004</c:v>
                </c:pt>
                <c:pt idx="3801">
                  <c:v>672.98544024</c:v>
                </c:pt>
                <c:pt idx="3802">
                  <c:v>674.37802066999996</c:v>
                </c:pt>
                <c:pt idx="3803">
                  <c:v>673.14147313000001</c:v>
                </c:pt>
                <c:pt idx="3804">
                  <c:v>674.83516543999997</c:v>
                </c:pt>
                <c:pt idx="3805">
                  <c:v>674.92317107999997</c:v>
                </c:pt>
                <c:pt idx="3806">
                  <c:v>673.18492813</c:v>
                </c:pt>
                <c:pt idx="3807">
                  <c:v>674.85496633000002</c:v>
                </c:pt>
                <c:pt idx="3808">
                  <c:v>672.53747598999996</c:v>
                </c:pt>
                <c:pt idx="3809">
                  <c:v>673.48370295999996</c:v>
                </c:pt>
                <c:pt idx="3810">
                  <c:v>674.23234665999996</c:v>
                </c:pt>
                <c:pt idx="3811">
                  <c:v>675.20314242999996</c:v>
                </c:pt>
                <c:pt idx="3812">
                  <c:v>673.18571649</c:v>
                </c:pt>
                <c:pt idx="3813">
                  <c:v>674.86660830999995</c:v>
                </c:pt>
                <c:pt idx="3814">
                  <c:v>675.13198196999997</c:v>
                </c:pt>
                <c:pt idx="3815">
                  <c:v>674.20544151000001</c:v>
                </c:pt>
                <c:pt idx="3816">
                  <c:v>674.74548288999995</c:v>
                </c:pt>
                <c:pt idx="3817">
                  <c:v>673.62393336000002</c:v>
                </c:pt>
                <c:pt idx="3818">
                  <c:v>675.96365130000004</c:v>
                </c:pt>
                <c:pt idx="3819">
                  <c:v>674.40041151000003</c:v>
                </c:pt>
                <c:pt idx="3820">
                  <c:v>674.20537062999995</c:v>
                </c:pt>
                <c:pt idx="3821">
                  <c:v>674.84559006999996</c:v>
                </c:pt>
                <c:pt idx="3822">
                  <c:v>673.39863664999996</c:v>
                </c:pt>
                <c:pt idx="3823">
                  <c:v>673.96787525000002</c:v>
                </c:pt>
                <c:pt idx="3824">
                  <c:v>674.86966758000005</c:v>
                </c:pt>
                <c:pt idx="3825">
                  <c:v>674.58374002000005</c:v>
                </c:pt>
                <c:pt idx="3826">
                  <c:v>675.36607305999996</c:v>
                </c:pt>
                <c:pt idx="3827">
                  <c:v>673.10937206999995</c:v>
                </c:pt>
                <c:pt idx="3828">
                  <c:v>674.50215029000003</c:v>
                </c:pt>
                <c:pt idx="3829">
                  <c:v>671.90094207000004</c:v>
                </c:pt>
                <c:pt idx="3830">
                  <c:v>674.13092807999999</c:v>
                </c:pt>
                <c:pt idx="3831">
                  <c:v>674.87468073000002</c:v>
                </c:pt>
                <c:pt idx="3832">
                  <c:v>550.92790863000005</c:v>
                </c:pt>
                <c:pt idx="3833">
                  <c:v>338.57507242999998</c:v>
                </c:pt>
                <c:pt idx="3834">
                  <c:v>233.52163565000001</c:v>
                </c:pt>
                <c:pt idx="3835">
                  <c:v>220.26177884000001</c:v>
                </c:pt>
                <c:pt idx="3836">
                  <c:v>219.57076929999999</c:v>
                </c:pt>
                <c:pt idx="3837">
                  <c:v>220.22454367</c:v>
                </c:pt>
                <c:pt idx="3838">
                  <c:v>218.54365669000001</c:v>
                </c:pt>
                <c:pt idx="3839">
                  <c:v>216.76575037000001</c:v>
                </c:pt>
                <c:pt idx="3840">
                  <c:v>219.40001139</c:v>
                </c:pt>
                <c:pt idx="3841">
                  <c:v>217.77577923000001</c:v>
                </c:pt>
                <c:pt idx="3842">
                  <c:v>218.50630527000001</c:v>
                </c:pt>
                <c:pt idx="3843">
                  <c:v>218.03599222</c:v>
                </c:pt>
                <c:pt idx="3844">
                  <c:v>218.51222622</c:v>
                </c:pt>
                <c:pt idx="3845">
                  <c:v>217.25592764000001</c:v>
                </c:pt>
                <c:pt idx="3846">
                  <c:v>218.80654326000001</c:v>
                </c:pt>
                <c:pt idx="3847">
                  <c:v>218.64990961999999</c:v>
                </c:pt>
                <c:pt idx="3848">
                  <c:v>219.18935782</c:v>
                </c:pt>
                <c:pt idx="3849">
                  <c:v>217.88559567999999</c:v>
                </c:pt>
                <c:pt idx="3850">
                  <c:v>219.17713094000001</c:v>
                </c:pt>
                <c:pt idx="3851">
                  <c:v>218.79325460000001</c:v>
                </c:pt>
                <c:pt idx="3852">
                  <c:v>218.16995353999999</c:v>
                </c:pt>
                <c:pt idx="3853">
                  <c:v>218.85312494999999</c:v>
                </c:pt>
                <c:pt idx="3854">
                  <c:v>219.39539837000001</c:v>
                </c:pt>
                <c:pt idx="3855">
                  <c:v>218.23148961000001</c:v>
                </c:pt>
                <c:pt idx="3856">
                  <c:v>218.94842478999999</c:v>
                </c:pt>
                <c:pt idx="3857">
                  <c:v>219.46328654000001</c:v>
                </c:pt>
                <c:pt idx="3858">
                  <c:v>217.72384647999999</c:v>
                </c:pt>
                <c:pt idx="3859">
                  <c:v>219.60697658999999</c:v>
                </c:pt>
                <c:pt idx="3860">
                  <c:v>217.68655468</c:v>
                </c:pt>
                <c:pt idx="3861">
                  <c:v>217.97157981000001</c:v>
                </c:pt>
                <c:pt idx="3862">
                  <c:v>217.53677732</c:v>
                </c:pt>
                <c:pt idx="3863">
                  <c:v>218.37591666</c:v>
                </c:pt>
                <c:pt idx="3864">
                  <c:v>219.60754613</c:v>
                </c:pt>
                <c:pt idx="3865">
                  <c:v>217.1463196</c:v>
                </c:pt>
                <c:pt idx="3866">
                  <c:v>217.38630366999999</c:v>
                </c:pt>
                <c:pt idx="3867">
                  <c:v>217.57691030999999</c:v>
                </c:pt>
                <c:pt idx="3868">
                  <c:v>218.24016177999999</c:v>
                </c:pt>
                <c:pt idx="3869">
                  <c:v>216.95449456</c:v>
                </c:pt>
                <c:pt idx="3870">
                  <c:v>218.76493453</c:v>
                </c:pt>
                <c:pt idx="3871">
                  <c:v>217.69390336999999</c:v>
                </c:pt>
                <c:pt idx="3872">
                  <c:v>218.9655678</c:v>
                </c:pt>
                <c:pt idx="3873">
                  <c:v>216.98438566999999</c:v>
                </c:pt>
                <c:pt idx="3874">
                  <c:v>219.25912378999999</c:v>
                </c:pt>
                <c:pt idx="3875">
                  <c:v>219.06750038000001</c:v>
                </c:pt>
                <c:pt idx="3876">
                  <c:v>218.68778301</c:v>
                </c:pt>
                <c:pt idx="3877">
                  <c:v>218.51487362</c:v>
                </c:pt>
                <c:pt idx="3878">
                  <c:v>218.77712145000001</c:v>
                </c:pt>
                <c:pt idx="3879">
                  <c:v>217.40577736</c:v>
                </c:pt>
                <c:pt idx="3880">
                  <c:v>218.0329328</c:v>
                </c:pt>
                <c:pt idx="3881">
                  <c:v>217.85413467000001</c:v>
                </c:pt>
                <c:pt idx="3882">
                  <c:v>217.21723901999999</c:v>
                </c:pt>
                <c:pt idx="3883">
                  <c:v>218.47077870999999</c:v>
                </c:pt>
                <c:pt idx="3884">
                  <c:v>218.62150819999999</c:v>
                </c:pt>
                <c:pt idx="3885">
                  <c:v>217.56032676999999</c:v>
                </c:pt>
                <c:pt idx="3886">
                  <c:v>218.06991764</c:v>
                </c:pt>
                <c:pt idx="3887">
                  <c:v>219.00640601000001</c:v>
                </c:pt>
                <c:pt idx="3888">
                  <c:v>218.01590414</c:v>
                </c:pt>
                <c:pt idx="3889">
                  <c:v>218.94644163000001</c:v>
                </c:pt>
                <c:pt idx="3890">
                  <c:v>219.29054210000001</c:v>
                </c:pt>
                <c:pt idx="3891">
                  <c:v>218.53430096</c:v>
                </c:pt>
                <c:pt idx="3892">
                  <c:v>218.04942038999999</c:v>
                </c:pt>
                <c:pt idx="3893">
                  <c:v>218.00050107999999</c:v>
                </c:pt>
                <c:pt idx="3894">
                  <c:v>218.04344997000001</c:v>
                </c:pt>
                <c:pt idx="3895">
                  <c:v>217.56509901000001</c:v>
                </c:pt>
                <c:pt idx="3896">
                  <c:v>218.62497635</c:v>
                </c:pt>
                <c:pt idx="3897">
                  <c:v>218.50674692000001</c:v>
                </c:pt>
                <c:pt idx="3898">
                  <c:v>199.28454884000001</c:v>
                </c:pt>
                <c:pt idx="3899">
                  <c:v>200.85150386999999</c:v>
                </c:pt>
                <c:pt idx="3900">
                  <c:v>217.12643141000001</c:v>
                </c:pt>
                <c:pt idx="3901">
                  <c:v>218.32592267000001</c:v>
                </c:pt>
                <c:pt idx="3902">
                  <c:v>219.59279505000001</c:v>
                </c:pt>
                <c:pt idx="3903">
                  <c:v>218.31475602</c:v>
                </c:pt>
                <c:pt idx="3904">
                  <c:v>218.21318428999999</c:v>
                </c:pt>
                <c:pt idx="3905">
                  <c:v>217.60144754000001</c:v>
                </c:pt>
                <c:pt idx="3906">
                  <c:v>219.14440028000001</c:v>
                </c:pt>
                <c:pt idx="3907">
                  <c:v>217.08589448999999</c:v>
                </c:pt>
                <c:pt idx="3908">
                  <c:v>217.26890026999999</c:v>
                </c:pt>
                <c:pt idx="3909">
                  <c:v>217.57446174</c:v>
                </c:pt>
                <c:pt idx="3910">
                  <c:v>217.85968467999999</c:v>
                </c:pt>
                <c:pt idx="3911">
                  <c:v>219.18729474</c:v>
                </c:pt>
                <c:pt idx="3912">
                  <c:v>217.7336171</c:v>
                </c:pt>
                <c:pt idx="3913">
                  <c:v>218.67845195000001</c:v>
                </c:pt>
                <c:pt idx="3914">
                  <c:v>217.26433745</c:v>
                </c:pt>
                <c:pt idx="3915">
                  <c:v>218.34637447</c:v>
                </c:pt>
                <c:pt idx="3916">
                  <c:v>217.81191339</c:v>
                </c:pt>
                <c:pt idx="3917">
                  <c:v>216.62577021000001</c:v>
                </c:pt>
                <c:pt idx="3918">
                  <c:v>217.83084072</c:v>
                </c:pt>
                <c:pt idx="3919">
                  <c:v>218.65247837000001</c:v>
                </c:pt>
                <c:pt idx="3920">
                  <c:v>219.52030120000001</c:v>
                </c:pt>
                <c:pt idx="3921">
                  <c:v>217.89757850000001</c:v>
                </c:pt>
                <c:pt idx="3922">
                  <c:v>218.06010380000001</c:v>
                </c:pt>
                <c:pt idx="3923">
                  <c:v>217.41036869000001</c:v>
                </c:pt>
                <c:pt idx="3924">
                  <c:v>219.27858155999999</c:v>
                </c:pt>
                <c:pt idx="3925">
                  <c:v>218.66746162000001</c:v>
                </c:pt>
                <c:pt idx="3926">
                  <c:v>217.89647006000001</c:v>
                </c:pt>
                <c:pt idx="3927">
                  <c:v>218.32601095000001</c:v>
                </c:pt>
                <c:pt idx="3928">
                  <c:v>218.66869889</c:v>
                </c:pt>
                <c:pt idx="3929">
                  <c:v>215.84391149000001</c:v>
                </c:pt>
                <c:pt idx="3930">
                  <c:v>216.00859606</c:v>
                </c:pt>
                <c:pt idx="3931">
                  <c:v>217.88080407999999</c:v>
                </c:pt>
                <c:pt idx="3932">
                  <c:v>218.5108998</c:v>
                </c:pt>
                <c:pt idx="3933">
                  <c:v>218.49298479000001</c:v>
                </c:pt>
                <c:pt idx="3934">
                  <c:v>217.91195504000001</c:v>
                </c:pt>
                <c:pt idx="3935">
                  <c:v>218.99708709999999</c:v>
                </c:pt>
                <c:pt idx="3936">
                  <c:v>218.52926952999999</c:v>
                </c:pt>
                <c:pt idx="3937">
                  <c:v>218.37240598</c:v>
                </c:pt>
                <c:pt idx="3938">
                  <c:v>218.43735708</c:v>
                </c:pt>
                <c:pt idx="3939">
                  <c:v>219.4583729</c:v>
                </c:pt>
                <c:pt idx="3940">
                  <c:v>223.32884580999999</c:v>
                </c:pt>
                <c:pt idx="3941">
                  <c:v>226.54632975999999</c:v>
                </c:pt>
                <c:pt idx="3942">
                  <c:v>230.89480796999999</c:v>
                </c:pt>
                <c:pt idx="3943">
                  <c:v>235.84245407</c:v>
                </c:pt>
                <c:pt idx="3944">
                  <c:v>240.80424339000001</c:v>
                </c:pt>
                <c:pt idx="3945">
                  <c:v>248.04782277999999</c:v>
                </c:pt>
                <c:pt idx="3946">
                  <c:v>253.00906115999999</c:v>
                </c:pt>
                <c:pt idx="3947">
                  <c:v>263.40993185000002</c:v>
                </c:pt>
                <c:pt idx="3948">
                  <c:v>268.40266822000001</c:v>
                </c:pt>
                <c:pt idx="3949">
                  <c:v>278.02027834</c:v>
                </c:pt>
                <c:pt idx="3950">
                  <c:v>289.84894663</c:v>
                </c:pt>
                <c:pt idx="3951">
                  <c:v>296.20625723000001</c:v>
                </c:pt>
                <c:pt idx="3952">
                  <c:v>309.33797737999998</c:v>
                </c:pt>
                <c:pt idx="3953">
                  <c:v>316.59447528999999</c:v>
                </c:pt>
                <c:pt idx="3954">
                  <c:v>327.87462715999999</c:v>
                </c:pt>
                <c:pt idx="3955">
                  <c:v>339.08840858999997</c:v>
                </c:pt>
                <c:pt idx="3956">
                  <c:v>348.80356800999999</c:v>
                </c:pt>
                <c:pt idx="3957">
                  <c:v>362.41165940000002</c:v>
                </c:pt>
                <c:pt idx="3958">
                  <c:v>370.09041135000001</c:v>
                </c:pt>
                <c:pt idx="3959">
                  <c:v>382.93741255999998</c:v>
                </c:pt>
                <c:pt idx="3960">
                  <c:v>391.55715297</c:v>
                </c:pt>
                <c:pt idx="3961">
                  <c:v>405.16306555</c:v>
                </c:pt>
                <c:pt idx="3962">
                  <c:v>415.81362679</c:v>
                </c:pt>
                <c:pt idx="3963">
                  <c:v>426.28110748</c:v>
                </c:pt>
                <c:pt idx="3964">
                  <c:v>437.17428470999999</c:v>
                </c:pt>
                <c:pt idx="3965">
                  <c:v>445.33675534999998</c:v>
                </c:pt>
                <c:pt idx="3966">
                  <c:v>455.72252517999999</c:v>
                </c:pt>
                <c:pt idx="3967">
                  <c:v>466.23192255999999</c:v>
                </c:pt>
                <c:pt idx="3968">
                  <c:v>471.43471376000002</c:v>
                </c:pt>
                <c:pt idx="3969">
                  <c:v>474.57802939999999</c:v>
                </c:pt>
                <c:pt idx="3970">
                  <c:v>475.05757557999999</c:v>
                </c:pt>
                <c:pt idx="3971">
                  <c:v>474.41567032</c:v>
                </c:pt>
                <c:pt idx="3972">
                  <c:v>475.26412649999997</c:v>
                </c:pt>
                <c:pt idx="3973">
                  <c:v>475.68131706999998</c:v>
                </c:pt>
                <c:pt idx="3974">
                  <c:v>476.13590379999999</c:v>
                </c:pt>
                <c:pt idx="3975">
                  <c:v>476.39895018999999</c:v>
                </c:pt>
                <c:pt idx="3976">
                  <c:v>474.03934111000001</c:v>
                </c:pt>
                <c:pt idx="3977">
                  <c:v>475.40385120000002</c:v>
                </c:pt>
                <c:pt idx="3978">
                  <c:v>475.66729128999998</c:v>
                </c:pt>
                <c:pt idx="3979">
                  <c:v>476.56186027000001</c:v>
                </c:pt>
                <c:pt idx="3980">
                  <c:v>476.01093614000001</c:v>
                </c:pt>
                <c:pt idx="3981">
                  <c:v>475.25880438000002</c:v>
                </c:pt>
                <c:pt idx="3982">
                  <c:v>484.59616240000003</c:v>
                </c:pt>
                <c:pt idx="3983">
                  <c:v>487.51185340000001</c:v>
                </c:pt>
                <c:pt idx="3984">
                  <c:v>492.29542932999999</c:v>
                </c:pt>
                <c:pt idx="3985">
                  <c:v>496.23039532000001</c:v>
                </c:pt>
                <c:pt idx="3986">
                  <c:v>500.04396448</c:v>
                </c:pt>
                <c:pt idx="3987">
                  <c:v>504.57310275999998</c:v>
                </c:pt>
                <c:pt idx="3988">
                  <c:v>506.01290604000002</c:v>
                </c:pt>
                <c:pt idx="3989">
                  <c:v>505.04162749</c:v>
                </c:pt>
                <c:pt idx="3990">
                  <c:v>506.45193806999998</c:v>
                </c:pt>
                <c:pt idx="3991">
                  <c:v>504.49666070000001</c:v>
                </c:pt>
                <c:pt idx="3992">
                  <c:v>505.74606595</c:v>
                </c:pt>
                <c:pt idx="3993">
                  <c:v>505.33609639000002</c:v>
                </c:pt>
                <c:pt idx="3994">
                  <c:v>504.59109969000002</c:v>
                </c:pt>
                <c:pt idx="3995">
                  <c:v>506.58744161999999</c:v>
                </c:pt>
                <c:pt idx="3996">
                  <c:v>504.75044148000001</c:v>
                </c:pt>
                <c:pt idx="3997">
                  <c:v>505.49109897</c:v>
                </c:pt>
                <c:pt idx="3998">
                  <c:v>506.10422789</c:v>
                </c:pt>
                <c:pt idx="3999">
                  <c:v>504.66144098000001</c:v>
                </c:pt>
                <c:pt idx="4000">
                  <c:v>506.01242769999999</c:v>
                </c:pt>
                <c:pt idx="4001">
                  <c:v>505.99230714999999</c:v>
                </c:pt>
                <c:pt idx="4002">
                  <c:v>505.51401826</c:v>
                </c:pt>
                <c:pt idx="4003">
                  <c:v>507.03797788000003</c:v>
                </c:pt>
                <c:pt idx="4004">
                  <c:v>506.24051484</c:v>
                </c:pt>
                <c:pt idx="4005">
                  <c:v>506.24661529000002</c:v>
                </c:pt>
                <c:pt idx="4006">
                  <c:v>506.11235223</c:v>
                </c:pt>
                <c:pt idx="4007">
                  <c:v>504.13590780999999</c:v>
                </c:pt>
                <c:pt idx="4008">
                  <c:v>504.47425285999998</c:v>
                </c:pt>
                <c:pt idx="4009">
                  <c:v>505.17451712000002</c:v>
                </c:pt>
                <c:pt idx="4010">
                  <c:v>506.48378809000002</c:v>
                </c:pt>
                <c:pt idx="4011">
                  <c:v>505.52083995999999</c:v>
                </c:pt>
                <c:pt idx="4012">
                  <c:v>504.89690901</c:v>
                </c:pt>
                <c:pt idx="4013">
                  <c:v>505.33595709000002</c:v>
                </c:pt>
                <c:pt idx="4014">
                  <c:v>503.74067910999997</c:v>
                </c:pt>
                <c:pt idx="4015">
                  <c:v>504.55127863000001</c:v>
                </c:pt>
                <c:pt idx="4016">
                  <c:v>505.07061334000002</c:v>
                </c:pt>
                <c:pt idx="4017">
                  <c:v>507.11233111000001</c:v>
                </c:pt>
                <c:pt idx="4018">
                  <c:v>505.10776754</c:v>
                </c:pt>
                <c:pt idx="4019">
                  <c:v>505.19600546999999</c:v>
                </c:pt>
                <c:pt idx="4020">
                  <c:v>506.83873324000001</c:v>
                </c:pt>
                <c:pt idx="4021">
                  <c:v>506.09520716999998</c:v>
                </c:pt>
                <c:pt idx="4022">
                  <c:v>506.73487193</c:v>
                </c:pt>
                <c:pt idx="4023">
                  <c:v>504.76634368999999</c:v>
                </c:pt>
                <c:pt idx="4024">
                  <c:v>505.18922536000002</c:v>
                </c:pt>
                <c:pt idx="4025">
                  <c:v>505.50875593000001</c:v>
                </c:pt>
                <c:pt idx="4026">
                  <c:v>505.77369973999998</c:v>
                </c:pt>
                <c:pt idx="4027">
                  <c:v>505.84815373999999</c:v>
                </c:pt>
                <c:pt idx="4028">
                  <c:v>505.79485362000003</c:v>
                </c:pt>
                <c:pt idx="4029">
                  <c:v>505.35314061999998</c:v>
                </c:pt>
                <c:pt idx="4030">
                  <c:v>505.76690275999999</c:v>
                </c:pt>
                <c:pt idx="4031">
                  <c:v>504.13374820000001</c:v>
                </c:pt>
                <c:pt idx="4032">
                  <c:v>505.98482238999998</c:v>
                </c:pt>
                <c:pt idx="4033">
                  <c:v>504.84801375000001</c:v>
                </c:pt>
                <c:pt idx="4034">
                  <c:v>504.28117643000002</c:v>
                </c:pt>
                <c:pt idx="4035">
                  <c:v>506.58941382</c:v>
                </c:pt>
                <c:pt idx="4036">
                  <c:v>506.27803118000003</c:v>
                </c:pt>
                <c:pt idx="4037">
                  <c:v>504.78038085999998</c:v>
                </c:pt>
                <c:pt idx="4038">
                  <c:v>505.02374328000002</c:v>
                </c:pt>
                <c:pt idx="4039">
                  <c:v>504.22928648999999</c:v>
                </c:pt>
                <c:pt idx="4040">
                  <c:v>503.80421819999998</c:v>
                </c:pt>
                <c:pt idx="4041">
                  <c:v>505.63342985999998</c:v>
                </c:pt>
                <c:pt idx="4042">
                  <c:v>504.70171789</c:v>
                </c:pt>
                <c:pt idx="4043">
                  <c:v>505.66686857000002</c:v>
                </c:pt>
                <c:pt idx="4044">
                  <c:v>505.94956350000001</c:v>
                </c:pt>
                <c:pt idx="4045">
                  <c:v>506.52089016999997</c:v>
                </c:pt>
                <c:pt idx="4046">
                  <c:v>504.69106875</c:v>
                </c:pt>
                <c:pt idx="4047">
                  <c:v>504.84161652</c:v>
                </c:pt>
                <c:pt idx="4048">
                  <c:v>504.77916513000002</c:v>
                </c:pt>
                <c:pt idx="4049">
                  <c:v>505.67934652999998</c:v>
                </c:pt>
                <c:pt idx="4050">
                  <c:v>504.09129438000002</c:v>
                </c:pt>
                <c:pt idx="4051">
                  <c:v>505.17410996000001</c:v>
                </c:pt>
                <c:pt idx="4052">
                  <c:v>505.51089186000002</c:v>
                </c:pt>
                <c:pt idx="4053">
                  <c:v>504.64530767999997</c:v>
                </c:pt>
                <c:pt idx="4054">
                  <c:v>504.33134407</c:v>
                </c:pt>
                <c:pt idx="4055">
                  <c:v>505.77316583999999</c:v>
                </c:pt>
                <c:pt idx="4056">
                  <c:v>505.76710095999999</c:v>
                </c:pt>
                <c:pt idx="4057">
                  <c:v>504.41661628999998</c:v>
                </c:pt>
                <c:pt idx="4058">
                  <c:v>506.58069967</c:v>
                </c:pt>
                <c:pt idx="4059">
                  <c:v>505.8989886</c:v>
                </c:pt>
                <c:pt idx="4060">
                  <c:v>505.60951924</c:v>
                </c:pt>
                <c:pt idx="4061">
                  <c:v>505.10816846</c:v>
                </c:pt>
                <c:pt idx="4062">
                  <c:v>505.33507761999999</c:v>
                </c:pt>
                <c:pt idx="4063">
                  <c:v>506.28996276999999</c:v>
                </c:pt>
                <c:pt idx="4064">
                  <c:v>505.47081549000001</c:v>
                </c:pt>
                <c:pt idx="4065">
                  <c:v>504.32995371999999</c:v>
                </c:pt>
                <c:pt idx="4066">
                  <c:v>505.96787774000001</c:v>
                </c:pt>
                <c:pt idx="4067">
                  <c:v>505.45133246</c:v>
                </c:pt>
                <c:pt idx="4068">
                  <c:v>505.04089997</c:v>
                </c:pt>
                <c:pt idx="4069">
                  <c:v>505.53330523</c:v>
                </c:pt>
                <c:pt idx="4070">
                  <c:v>505.31217788999999</c:v>
                </c:pt>
                <c:pt idx="4071">
                  <c:v>506.15906367999997</c:v>
                </c:pt>
                <c:pt idx="4072">
                  <c:v>506.62241261999998</c:v>
                </c:pt>
                <c:pt idx="4073">
                  <c:v>505.15899329000001</c:v>
                </c:pt>
                <c:pt idx="4074">
                  <c:v>505.19813040999998</c:v>
                </c:pt>
                <c:pt idx="4075">
                  <c:v>504.38741847</c:v>
                </c:pt>
                <c:pt idx="4076">
                  <c:v>503.95926760999998</c:v>
                </c:pt>
                <c:pt idx="4077">
                  <c:v>506.41029236999998</c:v>
                </c:pt>
                <c:pt idx="4078">
                  <c:v>504.89472889000001</c:v>
                </c:pt>
                <c:pt idx="4079">
                  <c:v>505.40333126000002</c:v>
                </c:pt>
                <c:pt idx="4080">
                  <c:v>504.26075376</c:v>
                </c:pt>
                <c:pt idx="4081">
                  <c:v>505.69333171</c:v>
                </c:pt>
                <c:pt idx="4082">
                  <c:v>503.46170006</c:v>
                </c:pt>
                <c:pt idx="4083">
                  <c:v>505.76460369</c:v>
                </c:pt>
                <c:pt idx="4084">
                  <c:v>506.72362473999999</c:v>
                </c:pt>
                <c:pt idx="4085">
                  <c:v>505.90344226000002</c:v>
                </c:pt>
                <c:pt idx="4086">
                  <c:v>504.93016499999999</c:v>
                </c:pt>
                <c:pt idx="4087">
                  <c:v>506.12007520999998</c:v>
                </c:pt>
                <c:pt idx="4088">
                  <c:v>505.50330657000001</c:v>
                </c:pt>
                <c:pt idx="4089">
                  <c:v>505.67072171000001</c:v>
                </c:pt>
                <c:pt idx="4090">
                  <c:v>504.53728851</c:v>
                </c:pt>
                <c:pt idx="4091">
                  <c:v>506.09399685</c:v>
                </c:pt>
                <c:pt idx="4092">
                  <c:v>504.71293664000001</c:v>
                </c:pt>
                <c:pt idx="4093">
                  <c:v>505.12470150000001</c:v>
                </c:pt>
                <c:pt idx="4094">
                  <c:v>505.31171253000002</c:v>
                </c:pt>
                <c:pt idx="4095">
                  <c:v>506.54206568000001</c:v>
                </c:pt>
                <c:pt idx="4096">
                  <c:v>505.40825767000001</c:v>
                </c:pt>
                <c:pt idx="4097">
                  <c:v>506.23603363000001</c:v>
                </c:pt>
                <c:pt idx="4098">
                  <c:v>507.76270696</c:v>
                </c:pt>
                <c:pt idx="4099">
                  <c:v>505.67680071000001</c:v>
                </c:pt>
                <c:pt idx="4100">
                  <c:v>505.8811374</c:v>
                </c:pt>
                <c:pt idx="4101">
                  <c:v>504.83572780999998</c:v>
                </c:pt>
                <c:pt idx="4102">
                  <c:v>504.85572546999998</c:v>
                </c:pt>
                <c:pt idx="4103">
                  <c:v>505.60785888999999</c:v>
                </c:pt>
                <c:pt idx="4104">
                  <c:v>506.55935597000001</c:v>
                </c:pt>
                <c:pt idx="4105">
                  <c:v>504.61436175</c:v>
                </c:pt>
                <c:pt idx="4106">
                  <c:v>505.41582903</c:v>
                </c:pt>
                <c:pt idx="4107">
                  <c:v>505.61377572999999</c:v>
                </c:pt>
                <c:pt idx="4108">
                  <c:v>506.72013088</c:v>
                </c:pt>
                <c:pt idx="4109">
                  <c:v>505.19977899999998</c:v>
                </c:pt>
                <c:pt idx="4110">
                  <c:v>484.74406603</c:v>
                </c:pt>
                <c:pt idx="4111">
                  <c:v>291.25174107999999</c:v>
                </c:pt>
                <c:pt idx="4112">
                  <c:v>276.41841578999998</c:v>
                </c:pt>
                <c:pt idx="4113">
                  <c:v>275.03457298000001</c:v>
                </c:pt>
                <c:pt idx="4114">
                  <c:v>274.57386043000002</c:v>
                </c:pt>
                <c:pt idx="4115">
                  <c:v>276.42960285999999</c:v>
                </c:pt>
                <c:pt idx="4116">
                  <c:v>276.49740632999999</c:v>
                </c:pt>
                <c:pt idx="4117">
                  <c:v>275.51967366000002</c:v>
                </c:pt>
                <c:pt idx="4118">
                  <c:v>274.79280786999999</c:v>
                </c:pt>
                <c:pt idx="4119">
                  <c:v>277.04658244000001</c:v>
                </c:pt>
                <c:pt idx="4120">
                  <c:v>275.14130790000002</c:v>
                </c:pt>
                <c:pt idx="4121">
                  <c:v>276.73000879</c:v>
                </c:pt>
                <c:pt idx="4122">
                  <c:v>275.79528197000002</c:v>
                </c:pt>
                <c:pt idx="4123">
                  <c:v>274.31996889999999</c:v>
                </c:pt>
                <c:pt idx="4124">
                  <c:v>275.96128417</c:v>
                </c:pt>
                <c:pt idx="4125">
                  <c:v>276.02540728999998</c:v>
                </c:pt>
                <c:pt idx="4126">
                  <c:v>275.75265758</c:v>
                </c:pt>
                <c:pt idx="4127">
                  <c:v>275.87174811</c:v>
                </c:pt>
                <c:pt idx="4128">
                  <c:v>275.11375708999998</c:v>
                </c:pt>
                <c:pt idx="4129">
                  <c:v>276.70632741999998</c:v>
                </c:pt>
                <c:pt idx="4130">
                  <c:v>275.85633558000001</c:v>
                </c:pt>
                <c:pt idx="4131">
                  <c:v>276.12897228999998</c:v>
                </c:pt>
                <c:pt idx="4132">
                  <c:v>275.85931156999999</c:v>
                </c:pt>
                <c:pt idx="4133">
                  <c:v>275.8438218</c:v>
                </c:pt>
                <c:pt idx="4134">
                  <c:v>276.50132630000002</c:v>
                </c:pt>
                <c:pt idx="4135">
                  <c:v>276.89444529999997</c:v>
                </c:pt>
                <c:pt idx="4136">
                  <c:v>275.06654228000002</c:v>
                </c:pt>
                <c:pt idx="4137">
                  <c:v>275.68832327000001</c:v>
                </c:pt>
                <c:pt idx="4138">
                  <c:v>275.99111780999999</c:v>
                </c:pt>
                <c:pt idx="4139">
                  <c:v>276.87430307</c:v>
                </c:pt>
                <c:pt idx="4140">
                  <c:v>275.84351882999999</c:v>
                </c:pt>
                <c:pt idx="4141">
                  <c:v>274.81223022</c:v>
                </c:pt>
                <c:pt idx="4142">
                  <c:v>276.15586698999999</c:v>
                </c:pt>
                <c:pt idx="4143">
                  <c:v>276.89425007</c:v>
                </c:pt>
                <c:pt idx="4144">
                  <c:v>276.49648187000003</c:v>
                </c:pt>
                <c:pt idx="4145">
                  <c:v>276.20434969000002</c:v>
                </c:pt>
                <c:pt idx="4146">
                  <c:v>275.05589311</c:v>
                </c:pt>
                <c:pt idx="4147">
                  <c:v>276.14328310000002</c:v>
                </c:pt>
                <c:pt idx="4148">
                  <c:v>275.96491222999998</c:v>
                </c:pt>
                <c:pt idx="4149">
                  <c:v>275.59922763999998</c:v>
                </c:pt>
                <c:pt idx="4150">
                  <c:v>275.85536592</c:v>
                </c:pt>
                <c:pt idx="4151">
                  <c:v>275.16213327000003</c:v>
                </c:pt>
                <c:pt idx="4152">
                  <c:v>275.38994552000003</c:v>
                </c:pt>
                <c:pt idx="4153">
                  <c:v>275.86840181000002</c:v>
                </c:pt>
                <c:pt idx="4154">
                  <c:v>275.07113673999999</c:v>
                </c:pt>
                <c:pt idx="4155">
                  <c:v>275.83678680000003</c:v>
                </c:pt>
                <c:pt idx="4156">
                  <c:v>275.40520973000002</c:v>
                </c:pt>
                <c:pt idx="4157">
                  <c:v>274.42433886999999</c:v>
                </c:pt>
                <c:pt idx="4158">
                  <c:v>275.21499934000002</c:v>
                </c:pt>
                <c:pt idx="4159">
                  <c:v>273.05809303000001</c:v>
                </c:pt>
                <c:pt idx="4160">
                  <c:v>274.00109456000001</c:v>
                </c:pt>
                <c:pt idx="4161">
                  <c:v>272.40575659000001</c:v>
                </c:pt>
                <c:pt idx="4162">
                  <c:v>274.32298974000003</c:v>
                </c:pt>
                <c:pt idx="4163">
                  <c:v>271.97283039000001</c:v>
                </c:pt>
                <c:pt idx="4164">
                  <c:v>273.46686722999999</c:v>
                </c:pt>
                <c:pt idx="4165">
                  <c:v>272.47549543000002</c:v>
                </c:pt>
                <c:pt idx="4166">
                  <c:v>273.80866494999998</c:v>
                </c:pt>
                <c:pt idx="4167">
                  <c:v>273.82299582000002</c:v>
                </c:pt>
                <c:pt idx="4168">
                  <c:v>272.68181548000001</c:v>
                </c:pt>
                <c:pt idx="4169">
                  <c:v>273.22747164999998</c:v>
                </c:pt>
                <c:pt idx="4170">
                  <c:v>273.49794406000001</c:v>
                </c:pt>
                <c:pt idx="4171">
                  <c:v>273.94634495000003</c:v>
                </c:pt>
                <c:pt idx="4172">
                  <c:v>274.42481533</c:v>
                </c:pt>
                <c:pt idx="4173">
                  <c:v>276.64059596999999</c:v>
                </c:pt>
                <c:pt idx="4174">
                  <c:v>279.71145472000001</c:v>
                </c:pt>
                <c:pt idx="4175">
                  <c:v>282.28666799000001</c:v>
                </c:pt>
                <c:pt idx="4176">
                  <c:v>286.95984569000001</c:v>
                </c:pt>
                <c:pt idx="4177">
                  <c:v>292.06666036000001</c:v>
                </c:pt>
                <c:pt idx="4178">
                  <c:v>300.89468199999999</c:v>
                </c:pt>
                <c:pt idx="4179">
                  <c:v>310.28181224999997</c:v>
                </c:pt>
                <c:pt idx="4180">
                  <c:v>314.93248532000001</c:v>
                </c:pt>
                <c:pt idx="4181">
                  <c:v>326.57355338999997</c:v>
                </c:pt>
                <c:pt idx="4182">
                  <c:v>334.45338091999997</c:v>
                </c:pt>
                <c:pt idx="4183">
                  <c:v>342.68469628000003</c:v>
                </c:pt>
                <c:pt idx="4184">
                  <c:v>353.28007143000002</c:v>
                </c:pt>
                <c:pt idx="4185">
                  <c:v>359.99768115000001</c:v>
                </c:pt>
                <c:pt idx="4186">
                  <c:v>370.73717094</c:v>
                </c:pt>
                <c:pt idx="4187">
                  <c:v>379.21035927999998</c:v>
                </c:pt>
                <c:pt idx="4188">
                  <c:v>388.60670590000001</c:v>
                </c:pt>
                <c:pt idx="4189">
                  <c:v>395.19263202000002</c:v>
                </c:pt>
                <c:pt idx="4190">
                  <c:v>405.70915943</c:v>
                </c:pt>
                <c:pt idx="4191">
                  <c:v>412.91737053999998</c:v>
                </c:pt>
                <c:pt idx="4192">
                  <c:v>425.47242081000002</c:v>
                </c:pt>
                <c:pt idx="4193">
                  <c:v>430.87458227000002</c:v>
                </c:pt>
                <c:pt idx="4194">
                  <c:v>440.84901201999998</c:v>
                </c:pt>
                <c:pt idx="4195">
                  <c:v>448.77129113000001</c:v>
                </c:pt>
                <c:pt idx="4196">
                  <c:v>457.97176714</c:v>
                </c:pt>
                <c:pt idx="4197">
                  <c:v>464.95134222000002</c:v>
                </c:pt>
                <c:pt idx="4198">
                  <c:v>475.50002305999999</c:v>
                </c:pt>
                <c:pt idx="4199">
                  <c:v>484.62371758</c:v>
                </c:pt>
                <c:pt idx="4200">
                  <c:v>493.63886119</c:v>
                </c:pt>
                <c:pt idx="4201">
                  <c:v>503.81074199</c:v>
                </c:pt>
                <c:pt idx="4202">
                  <c:v>508.67710426000002</c:v>
                </c:pt>
                <c:pt idx="4203">
                  <c:v>520.25456812000004</c:v>
                </c:pt>
                <c:pt idx="4204">
                  <c:v>528.34010111999999</c:v>
                </c:pt>
                <c:pt idx="4205">
                  <c:v>536.67886376000001</c:v>
                </c:pt>
                <c:pt idx="4206">
                  <c:v>545.21725207999998</c:v>
                </c:pt>
                <c:pt idx="4207">
                  <c:v>553.68130912000004</c:v>
                </c:pt>
                <c:pt idx="4208">
                  <c:v>561.09605061000002</c:v>
                </c:pt>
                <c:pt idx="4209">
                  <c:v>571.47114981000004</c:v>
                </c:pt>
                <c:pt idx="4210">
                  <c:v>580.08059964999995</c:v>
                </c:pt>
                <c:pt idx="4211">
                  <c:v>588.77897961999997</c:v>
                </c:pt>
                <c:pt idx="4212">
                  <c:v>599.81873883000003</c:v>
                </c:pt>
                <c:pt idx="4213">
                  <c:v>605.02470101999995</c:v>
                </c:pt>
                <c:pt idx="4214">
                  <c:v>617.46161202999997</c:v>
                </c:pt>
                <c:pt idx="4215">
                  <c:v>626.73543974999995</c:v>
                </c:pt>
                <c:pt idx="4216">
                  <c:v>637.22504643000002</c:v>
                </c:pt>
                <c:pt idx="4217">
                  <c:v>643.21245940999995</c:v>
                </c:pt>
                <c:pt idx="4218">
                  <c:v>646.09684785000002</c:v>
                </c:pt>
                <c:pt idx="4219">
                  <c:v>650.15718852999998</c:v>
                </c:pt>
                <c:pt idx="4220">
                  <c:v>649.86417877999997</c:v>
                </c:pt>
                <c:pt idx="4221">
                  <c:v>649.83422693</c:v>
                </c:pt>
                <c:pt idx="4222">
                  <c:v>651.16246558</c:v>
                </c:pt>
                <c:pt idx="4223">
                  <c:v>650.92419485000005</c:v>
                </c:pt>
                <c:pt idx="4224">
                  <c:v>649.19999838000001</c:v>
                </c:pt>
                <c:pt idx="4225">
                  <c:v>649.95370620999995</c:v>
                </c:pt>
                <c:pt idx="4226">
                  <c:v>651.29412950999995</c:v>
                </c:pt>
                <c:pt idx="4227">
                  <c:v>649.71702569000001</c:v>
                </c:pt>
                <c:pt idx="4228">
                  <c:v>651.25437868999995</c:v>
                </c:pt>
                <c:pt idx="4229">
                  <c:v>648.57397800000001</c:v>
                </c:pt>
                <c:pt idx="4230">
                  <c:v>650.44999909000001</c:v>
                </c:pt>
                <c:pt idx="4231">
                  <c:v>650.33247933999996</c:v>
                </c:pt>
                <c:pt idx="4232">
                  <c:v>650.32258274000003</c:v>
                </c:pt>
                <c:pt idx="4233">
                  <c:v>650.72362764000002</c:v>
                </c:pt>
                <c:pt idx="4234">
                  <c:v>649.94887592999999</c:v>
                </c:pt>
                <c:pt idx="4235">
                  <c:v>650.19444812999996</c:v>
                </c:pt>
                <c:pt idx="4236">
                  <c:v>649.56109645000004</c:v>
                </c:pt>
                <c:pt idx="4237">
                  <c:v>651.57599632999995</c:v>
                </c:pt>
                <c:pt idx="4238">
                  <c:v>650.80046865999998</c:v>
                </c:pt>
                <c:pt idx="4239">
                  <c:v>649.97819048999997</c:v>
                </c:pt>
                <c:pt idx="4240">
                  <c:v>651.73305448999997</c:v>
                </c:pt>
                <c:pt idx="4241">
                  <c:v>650.01255013000002</c:v>
                </c:pt>
                <c:pt idx="4242">
                  <c:v>650.60289280999996</c:v>
                </c:pt>
                <c:pt idx="4243">
                  <c:v>649.6247856</c:v>
                </c:pt>
                <c:pt idx="4244">
                  <c:v>531.80402707999997</c:v>
                </c:pt>
                <c:pt idx="4245">
                  <c:v>301.79828987000002</c:v>
                </c:pt>
                <c:pt idx="4246">
                  <c:v>276.50855016000003</c:v>
                </c:pt>
                <c:pt idx="4247">
                  <c:v>275.06347146000002</c:v>
                </c:pt>
                <c:pt idx="4248">
                  <c:v>275.36977845000001</c:v>
                </c:pt>
                <c:pt idx="4249">
                  <c:v>274.90036121999998</c:v>
                </c:pt>
                <c:pt idx="4250">
                  <c:v>275.03669939999997</c:v>
                </c:pt>
                <c:pt idx="4251">
                  <c:v>274.7233081</c:v>
                </c:pt>
                <c:pt idx="4252">
                  <c:v>273.84169309999999</c:v>
                </c:pt>
                <c:pt idx="4253">
                  <c:v>274.09920579999999</c:v>
                </c:pt>
                <c:pt idx="4254">
                  <c:v>273.76815260000001</c:v>
                </c:pt>
                <c:pt idx="4255">
                  <c:v>273.97396236999998</c:v>
                </c:pt>
                <c:pt idx="4256">
                  <c:v>274.60085401999999</c:v>
                </c:pt>
                <c:pt idx="4257">
                  <c:v>273.82524253000003</c:v>
                </c:pt>
                <c:pt idx="4258">
                  <c:v>275.51420703000002</c:v>
                </c:pt>
                <c:pt idx="4259">
                  <c:v>274.73639988000002</c:v>
                </c:pt>
                <c:pt idx="4260">
                  <c:v>274.57966970000001</c:v>
                </c:pt>
                <c:pt idx="4261">
                  <c:v>272.76179151000002</c:v>
                </c:pt>
                <c:pt idx="4262">
                  <c:v>275.24811332000002</c:v>
                </c:pt>
                <c:pt idx="4263">
                  <c:v>274.43487628999998</c:v>
                </c:pt>
                <c:pt idx="4264">
                  <c:v>273.83880541000002</c:v>
                </c:pt>
                <c:pt idx="4265">
                  <c:v>273.17530685999998</c:v>
                </c:pt>
                <c:pt idx="4266">
                  <c:v>274.58063849000001</c:v>
                </c:pt>
                <c:pt idx="4267">
                  <c:v>273.95278181999998</c:v>
                </c:pt>
                <c:pt idx="4268">
                  <c:v>274.08751549999999</c:v>
                </c:pt>
                <c:pt idx="4269">
                  <c:v>274.09624943</c:v>
                </c:pt>
                <c:pt idx="4270">
                  <c:v>273.53486564999997</c:v>
                </c:pt>
                <c:pt idx="4271">
                  <c:v>273.49693064000002</c:v>
                </c:pt>
                <c:pt idx="4272">
                  <c:v>274.04610954999998</c:v>
                </c:pt>
                <c:pt idx="4273">
                  <c:v>273.93219163999999</c:v>
                </c:pt>
                <c:pt idx="4274">
                  <c:v>274.11104998000002</c:v>
                </c:pt>
                <c:pt idx="4275">
                  <c:v>274.13715894000001</c:v>
                </c:pt>
                <c:pt idx="4276">
                  <c:v>273.34777523999998</c:v>
                </c:pt>
                <c:pt idx="4277">
                  <c:v>274.31433938999999</c:v>
                </c:pt>
                <c:pt idx="4278">
                  <c:v>274.16425493000003</c:v>
                </c:pt>
                <c:pt idx="4279">
                  <c:v>274.01584964</c:v>
                </c:pt>
                <c:pt idx="4280">
                  <c:v>273.58285396000002</c:v>
                </c:pt>
                <c:pt idx="4281">
                  <c:v>274.38770655000002</c:v>
                </c:pt>
                <c:pt idx="4282">
                  <c:v>272.44855808</c:v>
                </c:pt>
                <c:pt idx="4283">
                  <c:v>272.4578295</c:v>
                </c:pt>
                <c:pt idx="4284">
                  <c:v>272.99033193000002</c:v>
                </c:pt>
                <c:pt idx="4285">
                  <c:v>274.01524965999999</c:v>
                </c:pt>
                <c:pt idx="4286">
                  <c:v>272.23195535999997</c:v>
                </c:pt>
                <c:pt idx="4287">
                  <c:v>273.49921891999998</c:v>
                </c:pt>
                <c:pt idx="4288">
                  <c:v>273.48888056999999</c:v>
                </c:pt>
                <c:pt idx="4289">
                  <c:v>273.17983483</c:v>
                </c:pt>
                <c:pt idx="4290">
                  <c:v>273.39728104</c:v>
                </c:pt>
                <c:pt idx="4291">
                  <c:v>272.06791157999999</c:v>
                </c:pt>
                <c:pt idx="4292">
                  <c:v>272.59336223999998</c:v>
                </c:pt>
                <c:pt idx="4293">
                  <c:v>274.54087530999999</c:v>
                </c:pt>
                <c:pt idx="4294">
                  <c:v>272.43711893</c:v>
                </c:pt>
                <c:pt idx="4295">
                  <c:v>274.57063655000002</c:v>
                </c:pt>
                <c:pt idx="4296">
                  <c:v>273.67250323000002</c:v>
                </c:pt>
                <c:pt idx="4297">
                  <c:v>273.48459746999998</c:v>
                </c:pt>
                <c:pt idx="4298">
                  <c:v>273.38956746000002</c:v>
                </c:pt>
                <c:pt idx="4299">
                  <c:v>273.38137365</c:v>
                </c:pt>
                <c:pt idx="4300">
                  <c:v>272.49065967000001</c:v>
                </c:pt>
                <c:pt idx="4301">
                  <c:v>273.19799850999999</c:v>
                </c:pt>
                <c:pt idx="4302">
                  <c:v>271.88281167000002</c:v>
                </c:pt>
                <c:pt idx="4303">
                  <c:v>273.65186752</c:v>
                </c:pt>
                <c:pt idx="4304">
                  <c:v>273.47360092000002</c:v>
                </c:pt>
                <c:pt idx="4305">
                  <c:v>272.52789901</c:v>
                </c:pt>
                <c:pt idx="4306">
                  <c:v>272.87824841000003</c:v>
                </c:pt>
                <c:pt idx="4307">
                  <c:v>273.21318960000002</c:v>
                </c:pt>
                <c:pt idx="4308">
                  <c:v>273.19518674</c:v>
                </c:pt>
                <c:pt idx="4309">
                  <c:v>273.84503332999998</c:v>
                </c:pt>
                <c:pt idx="4310">
                  <c:v>274.43911100000003</c:v>
                </c:pt>
                <c:pt idx="4311">
                  <c:v>272.84192947000003</c:v>
                </c:pt>
                <c:pt idx="4312">
                  <c:v>273.80029948999999</c:v>
                </c:pt>
                <c:pt idx="4313">
                  <c:v>272.23620301</c:v>
                </c:pt>
                <c:pt idx="4314">
                  <c:v>273.54041983000002</c:v>
                </c:pt>
                <c:pt idx="4315">
                  <c:v>273.82434862000002</c:v>
                </c:pt>
                <c:pt idx="4316">
                  <c:v>274.12047432999998</c:v>
                </c:pt>
                <c:pt idx="4317">
                  <c:v>273.35878086999998</c:v>
                </c:pt>
                <c:pt idx="4318">
                  <c:v>273.01169951999998</c:v>
                </c:pt>
                <c:pt idx="4319">
                  <c:v>271.05179543000003</c:v>
                </c:pt>
                <c:pt idx="4320">
                  <c:v>271.81398236000001</c:v>
                </c:pt>
                <c:pt idx="4321">
                  <c:v>271.92434367999999</c:v>
                </c:pt>
                <c:pt idx="4322">
                  <c:v>272.58997872999998</c:v>
                </c:pt>
                <c:pt idx="4323">
                  <c:v>272.76471912</c:v>
                </c:pt>
                <c:pt idx="4324">
                  <c:v>273.19812460000003</c:v>
                </c:pt>
                <c:pt idx="4325">
                  <c:v>272.73676867</c:v>
                </c:pt>
                <c:pt idx="4326">
                  <c:v>272.71879319999999</c:v>
                </c:pt>
                <c:pt idx="4327">
                  <c:v>272.56488153999999</c:v>
                </c:pt>
                <c:pt idx="4328">
                  <c:v>273.40262895000001</c:v>
                </c:pt>
                <c:pt idx="4329">
                  <c:v>272.62047640999998</c:v>
                </c:pt>
                <c:pt idx="4330">
                  <c:v>272.69451178999998</c:v>
                </c:pt>
                <c:pt idx="4331">
                  <c:v>272.30287005000002</c:v>
                </c:pt>
                <c:pt idx="4332">
                  <c:v>273.23888102000001</c:v>
                </c:pt>
                <c:pt idx="4333">
                  <c:v>273.37855205</c:v>
                </c:pt>
                <c:pt idx="4334">
                  <c:v>272.78153189</c:v>
                </c:pt>
                <c:pt idx="4335">
                  <c:v>273.25411513</c:v>
                </c:pt>
                <c:pt idx="4336">
                  <c:v>273.64570529999997</c:v>
                </c:pt>
                <c:pt idx="4337">
                  <c:v>274.11855763</c:v>
                </c:pt>
                <c:pt idx="4338">
                  <c:v>272.80740143999998</c:v>
                </c:pt>
                <c:pt idx="4339">
                  <c:v>273.54399289999998</c:v>
                </c:pt>
                <c:pt idx="4340">
                  <c:v>272.90763392999997</c:v>
                </c:pt>
                <c:pt idx="4341">
                  <c:v>273.19971267</c:v>
                </c:pt>
                <c:pt idx="4342">
                  <c:v>273.88291138</c:v>
                </c:pt>
                <c:pt idx="4343">
                  <c:v>273.38191847000002</c:v>
                </c:pt>
                <c:pt idx="4344">
                  <c:v>272.61172228999999</c:v>
                </c:pt>
                <c:pt idx="4345">
                  <c:v>273.18221333000002</c:v>
                </c:pt>
                <c:pt idx="4346">
                  <c:v>273.79042298000002</c:v>
                </c:pt>
                <c:pt idx="4347">
                  <c:v>272.14111768999999</c:v>
                </c:pt>
                <c:pt idx="4348">
                  <c:v>273.93434997999998</c:v>
                </c:pt>
                <c:pt idx="4349">
                  <c:v>272.59897246999998</c:v>
                </c:pt>
                <c:pt idx="4350">
                  <c:v>273.52292743999999</c:v>
                </c:pt>
                <c:pt idx="4351">
                  <c:v>273.17165456999999</c:v>
                </c:pt>
                <c:pt idx="4352">
                  <c:v>272.14092869000001</c:v>
                </c:pt>
                <c:pt idx="4353">
                  <c:v>271.30107407999998</c:v>
                </c:pt>
                <c:pt idx="4354">
                  <c:v>273.24323104000001</c:v>
                </c:pt>
                <c:pt idx="4355">
                  <c:v>273.05152570000001</c:v>
                </c:pt>
                <c:pt idx="4356">
                  <c:v>273.16786063000001</c:v>
                </c:pt>
                <c:pt idx="4357">
                  <c:v>272.16627815999999</c:v>
                </c:pt>
                <c:pt idx="4358">
                  <c:v>271.63577475</c:v>
                </c:pt>
                <c:pt idx="4359">
                  <c:v>272.14775594999998</c:v>
                </c:pt>
                <c:pt idx="4360">
                  <c:v>272.87050327999998</c:v>
                </c:pt>
                <c:pt idx="4361">
                  <c:v>272.27748351999998</c:v>
                </c:pt>
                <c:pt idx="4362">
                  <c:v>273.89027318000001</c:v>
                </c:pt>
                <c:pt idx="4363">
                  <c:v>272.87732169999998</c:v>
                </c:pt>
                <c:pt idx="4364">
                  <c:v>273.64715348999999</c:v>
                </c:pt>
                <c:pt idx="4365">
                  <c:v>272.18942543999998</c:v>
                </c:pt>
                <c:pt idx="4366">
                  <c:v>272.40969991999998</c:v>
                </c:pt>
                <c:pt idx="4367">
                  <c:v>272.06003125000001</c:v>
                </c:pt>
                <c:pt idx="4368">
                  <c:v>272.03590904999999</c:v>
                </c:pt>
                <c:pt idx="4369">
                  <c:v>273.78937788000002</c:v>
                </c:pt>
                <c:pt idx="4370">
                  <c:v>273.49457190999999</c:v>
                </c:pt>
                <c:pt idx="4371">
                  <c:v>272.60337873999998</c:v>
                </c:pt>
                <c:pt idx="4372">
                  <c:v>272.11699124</c:v>
                </c:pt>
                <c:pt idx="4373">
                  <c:v>272.48224367</c:v>
                </c:pt>
                <c:pt idx="4374">
                  <c:v>272.52249561000002</c:v>
                </c:pt>
                <c:pt idx="4375">
                  <c:v>271.65993837000002</c:v>
                </c:pt>
                <c:pt idx="4376">
                  <c:v>273.06288107</c:v>
                </c:pt>
                <c:pt idx="4377">
                  <c:v>271.99518977999998</c:v>
                </c:pt>
                <c:pt idx="4378">
                  <c:v>272.59225782999999</c:v>
                </c:pt>
                <c:pt idx="4379">
                  <c:v>272.07051541999999</c:v>
                </c:pt>
                <c:pt idx="4380">
                  <c:v>273.68515153999999</c:v>
                </c:pt>
                <c:pt idx="4381">
                  <c:v>272.81940845000003</c:v>
                </c:pt>
                <c:pt idx="4382">
                  <c:v>272.39963802</c:v>
                </c:pt>
                <c:pt idx="4383">
                  <c:v>274.10136282000002</c:v>
                </c:pt>
                <c:pt idx="4384">
                  <c:v>272.49829245000001</c:v>
                </c:pt>
                <c:pt idx="4385">
                  <c:v>271.23352541000003</c:v>
                </c:pt>
                <c:pt idx="4386">
                  <c:v>274.40340271000002</c:v>
                </c:pt>
                <c:pt idx="4387">
                  <c:v>272.99138010000001</c:v>
                </c:pt>
                <c:pt idx="4388">
                  <c:v>272.85578865999997</c:v>
                </c:pt>
                <c:pt idx="4389">
                  <c:v>272.52747244</c:v>
                </c:pt>
                <c:pt idx="4390">
                  <c:v>274.02022161000002</c:v>
                </c:pt>
                <c:pt idx="4391">
                  <c:v>272.91617917999997</c:v>
                </c:pt>
                <c:pt idx="4392">
                  <c:v>273.33854823000001</c:v>
                </c:pt>
                <c:pt idx="4393">
                  <c:v>274.25132622000001</c:v>
                </c:pt>
                <c:pt idx="4394">
                  <c:v>273.17707603999997</c:v>
                </c:pt>
                <c:pt idx="4395">
                  <c:v>273.40761247</c:v>
                </c:pt>
                <c:pt idx="4396">
                  <c:v>271.78961901999998</c:v>
                </c:pt>
                <c:pt idx="4397">
                  <c:v>272.03144170000002</c:v>
                </c:pt>
                <c:pt idx="4398">
                  <c:v>272.30724204000001</c:v>
                </c:pt>
                <c:pt idx="4399">
                  <c:v>272.41284105</c:v>
                </c:pt>
                <c:pt idx="4400">
                  <c:v>272.19799327999999</c:v>
                </c:pt>
                <c:pt idx="4401">
                  <c:v>271.54983192999998</c:v>
                </c:pt>
                <c:pt idx="4402">
                  <c:v>271.93930121</c:v>
                </c:pt>
                <c:pt idx="4403">
                  <c:v>273.21859301000001</c:v>
                </c:pt>
                <c:pt idx="4404">
                  <c:v>274.04096380999999</c:v>
                </c:pt>
                <c:pt idx="4405">
                  <c:v>272.17467589</c:v>
                </c:pt>
                <c:pt idx="4406">
                  <c:v>273.50506438999997</c:v>
                </c:pt>
                <c:pt idx="4407">
                  <c:v>271.10879699999998</c:v>
                </c:pt>
                <c:pt idx="4408">
                  <c:v>271.38503954999999</c:v>
                </c:pt>
                <c:pt idx="4409">
                  <c:v>271.51050225</c:v>
                </c:pt>
                <c:pt idx="4410">
                  <c:v>272.69245606999999</c:v>
                </c:pt>
                <c:pt idx="4411">
                  <c:v>272.8540003</c:v>
                </c:pt>
                <c:pt idx="4412">
                  <c:v>272.42777472</c:v>
                </c:pt>
                <c:pt idx="4413">
                  <c:v>273.29654147000002</c:v>
                </c:pt>
                <c:pt idx="4414">
                  <c:v>272.89375548999999</c:v>
                </c:pt>
                <c:pt idx="4415">
                  <c:v>272.36571321000002</c:v>
                </c:pt>
                <c:pt idx="4416">
                  <c:v>271.54102432000002</c:v>
                </c:pt>
                <c:pt idx="4417">
                  <c:v>272.76848976999997</c:v>
                </c:pt>
                <c:pt idx="4418">
                  <c:v>273.21659562999997</c:v>
                </c:pt>
                <c:pt idx="4419">
                  <c:v>271.67581683999998</c:v>
                </c:pt>
                <c:pt idx="4420">
                  <c:v>274.31483356000001</c:v>
                </c:pt>
                <c:pt idx="4421">
                  <c:v>272.72109239999997</c:v>
                </c:pt>
                <c:pt idx="4422">
                  <c:v>272.26131953999999</c:v>
                </c:pt>
                <c:pt idx="4423">
                  <c:v>272.63116317999999</c:v>
                </c:pt>
                <c:pt idx="4424">
                  <c:v>273.26630950999999</c:v>
                </c:pt>
                <c:pt idx="4425">
                  <c:v>272.80079357</c:v>
                </c:pt>
                <c:pt idx="4426">
                  <c:v>271.93216309000002</c:v>
                </c:pt>
                <c:pt idx="4427">
                  <c:v>272.4713802</c:v>
                </c:pt>
                <c:pt idx="4428">
                  <c:v>272.22344192999998</c:v>
                </c:pt>
                <c:pt idx="4429">
                  <c:v>273.38387567000001</c:v>
                </c:pt>
                <c:pt idx="4430">
                  <c:v>272.16304337999998</c:v>
                </c:pt>
                <c:pt idx="4431">
                  <c:v>272.71067049999999</c:v>
                </c:pt>
                <c:pt idx="4432">
                  <c:v>271.85162199000001</c:v>
                </c:pt>
                <c:pt idx="4433">
                  <c:v>272.00308018999999</c:v>
                </c:pt>
                <c:pt idx="4434">
                  <c:v>272.10380411</c:v>
                </c:pt>
                <c:pt idx="4435">
                  <c:v>272.73598138</c:v>
                </c:pt>
                <c:pt idx="4436">
                  <c:v>273.30361289000001</c:v>
                </c:pt>
                <c:pt idx="4437">
                  <c:v>272.46247964999998</c:v>
                </c:pt>
                <c:pt idx="4438">
                  <c:v>271.76172824999998</c:v>
                </c:pt>
                <c:pt idx="4439">
                  <c:v>272.27213180000001</c:v>
                </c:pt>
                <c:pt idx="4440">
                  <c:v>271.49887704999998</c:v>
                </c:pt>
                <c:pt idx="4441">
                  <c:v>271.06217672999998</c:v>
                </c:pt>
                <c:pt idx="4442">
                  <c:v>271.18860203999998</c:v>
                </c:pt>
                <c:pt idx="4443">
                  <c:v>272.10661185999999</c:v>
                </c:pt>
                <c:pt idx="4444">
                  <c:v>271.99342851</c:v>
                </c:pt>
                <c:pt idx="4445">
                  <c:v>272.91132098000003</c:v>
                </c:pt>
                <c:pt idx="4446">
                  <c:v>272.56177164000002</c:v>
                </c:pt>
                <c:pt idx="4447">
                  <c:v>272.23598601999998</c:v>
                </c:pt>
                <c:pt idx="4448">
                  <c:v>271.36241518999998</c:v>
                </c:pt>
                <c:pt idx="4449">
                  <c:v>273.24773124000001</c:v>
                </c:pt>
                <c:pt idx="4450">
                  <c:v>273.20036399000003</c:v>
                </c:pt>
                <c:pt idx="4451">
                  <c:v>273.68168249000001</c:v>
                </c:pt>
                <c:pt idx="4452">
                  <c:v>271.79938407999998</c:v>
                </c:pt>
                <c:pt idx="4453">
                  <c:v>272.01075507000002</c:v>
                </c:pt>
                <c:pt idx="4454">
                  <c:v>271.15960104999999</c:v>
                </c:pt>
                <c:pt idx="4455">
                  <c:v>271.98364272999999</c:v>
                </c:pt>
                <c:pt idx="4456">
                  <c:v>272.27781998</c:v>
                </c:pt>
                <c:pt idx="4457">
                  <c:v>273.36317107000002</c:v>
                </c:pt>
                <c:pt idx="4458">
                  <c:v>272.41983832</c:v>
                </c:pt>
                <c:pt idx="4459">
                  <c:v>272.75207792999998</c:v>
                </c:pt>
                <c:pt idx="4460">
                  <c:v>273.68347703000001</c:v>
                </c:pt>
                <c:pt idx="4461">
                  <c:v>273.20077784</c:v>
                </c:pt>
                <c:pt idx="4462">
                  <c:v>271.95137060000002</c:v>
                </c:pt>
                <c:pt idx="4463">
                  <c:v>272.91717175000002</c:v>
                </c:pt>
                <c:pt idx="4464">
                  <c:v>273.06504701</c:v>
                </c:pt>
                <c:pt idx="4465">
                  <c:v>271.99115524000001</c:v>
                </c:pt>
                <c:pt idx="4466">
                  <c:v>272.32182406999999</c:v>
                </c:pt>
                <c:pt idx="4467">
                  <c:v>274.50810174999998</c:v>
                </c:pt>
                <c:pt idx="4468">
                  <c:v>272.09521604000003</c:v>
                </c:pt>
                <c:pt idx="4469">
                  <c:v>272.13574777000002</c:v>
                </c:pt>
                <c:pt idx="4470">
                  <c:v>273.11216195999998</c:v>
                </c:pt>
                <c:pt idx="4471">
                  <c:v>272.41359757999999</c:v>
                </c:pt>
                <c:pt idx="4472">
                  <c:v>272.56280723999998</c:v>
                </c:pt>
                <c:pt idx="4473">
                  <c:v>270.52686964999998</c:v>
                </c:pt>
                <c:pt idx="4474">
                  <c:v>272.43206322999998</c:v>
                </c:pt>
                <c:pt idx="4475">
                  <c:v>270.79880469</c:v>
                </c:pt>
                <c:pt idx="4476">
                  <c:v>272.57999011999999</c:v>
                </c:pt>
                <c:pt idx="4477">
                  <c:v>272.40567167</c:v>
                </c:pt>
                <c:pt idx="4478">
                  <c:v>272.74117649999999</c:v>
                </c:pt>
                <c:pt idx="4479">
                  <c:v>271.80314006999998</c:v>
                </c:pt>
                <c:pt idx="4480">
                  <c:v>272.10009855999999</c:v>
                </c:pt>
                <c:pt idx="4481">
                  <c:v>272.12816794999998</c:v>
                </c:pt>
                <c:pt idx="4482">
                  <c:v>271.94234562000003</c:v>
                </c:pt>
                <c:pt idx="4483">
                  <c:v>272.02320938000003</c:v>
                </c:pt>
                <c:pt idx="4484">
                  <c:v>271.55590942999999</c:v>
                </c:pt>
                <c:pt idx="4485">
                  <c:v>273.87724299000001</c:v>
                </c:pt>
                <c:pt idx="4486">
                  <c:v>274.12978361</c:v>
                </c:pt>
                <c:pt idx="4487">
                  <c:v>272.13011571999999</c:v>
                </c:pt>
                <c:pt idx="4488">
                  <c:v>272.89227763999997</c:v>
                </c:pt>
                <c:pt idx="4489">
                  <c:v>272.30641857000001</c:v>
                </c:pt>
                <c:pt idx="4490">
                  <c:v>273.38034281</c:v>
                </c:pt>
                <c:pt idx="4491">
                  <c:v>271.53065019000002</c:v>
                </c:pt>
                <c:pt idx="4492">
                  <c:v>271.78990479999999</c:v>
                </c:pt>
                <c:pt idx="4493">
                  <c:v>271.64385691000001</c:v>
                </c:pt>
                <c:pt idx="4494">
                  <c:v>273.24642843999999</c:v>
                </c:pt>
                <c:pt idx="4495">
                  <c:v>272.28591583999997</c:v>
                </c:pt>
                <c:pt idx="4496">
                  <c:v>271.47808814000001</c:v>
                </c:pt>
                <c:pt idx="4497">
                  <c:v>272.86955265</c:v>
                </c:pt>
                <c:pt idx="4498">
                  <c:v>271.94479902</c:v>
                </c:pt>
                <c:pt idx="4499">
                  <c:v>273.39943876000001</c:v>
                </c:pt>
                <c:pt idx="4500">
                  <c:v>273.50895759000002</c:v>
                </c:pt>
                <c:pt idx="4501">
                  <c:v>272.23656566</c:v>
                </c:pt>
                <c:pt idx="4502">
                  <c:v>272.28411235999999</c:v>
                </c:pt>
                <c:pt idx="4503">
                  <c:v>271.63649738999999</c:v>
                </c:pt>
                <c:pt idx="4504">
                  <c:v>271.33217847999998</c:v>
                </c:pt>
                <c:pt idx="4505">
                  <c:v>271.02467388999997</c:v>
                </c:pt>
                <c:pt idx="4506">
                  <c:v>272.77182469000002</c:v>
                </c:pt>
                <c:pt idx="4507">
                  <c:v>272.72586548999999</c:v>
                </c:pt>
                <c:pt idx="4508">
                  <c:v>271.67964398999999</c:v>
                </c:pt>
                <c:pt idx="4509">
                  <c:v>272.43235658999998</c:v>
                </c:pt>
                <c:pt idx="4510">
                  <c:v>271.38126598999997</c:v>
                </c:pt>
                <c:pt idx="4511">
                  <c:v>274.30519200999998</c:v>
                </c:pt>
                <c:pt idx="4512">
                  <c:v>272.45805803000002</c:v>
                </c:pt>
                <c:pt idx="4513">
                  <c:v>273.61640913999997</c:v>
                </c:pt>
                <c:pt idx="4514">
                  <c:v>272.71138588000002</c:v>
                </c:pt>
                <c:pt idx="4515">
                  <c:v>272.90492935999998</c:v>
                </c:pt>
                <c:pt idx="4516">
                  <c:v>270.93988794000001</c:v>
                </c:pt>
                <c:pt idx="4517">
                  <c:v>272.39970749000003</c:v>
                </c:pt>
                <c:pt idx="4518">
                  <c:v>272.89443412999998</c:v>
                </c:pt>
                <c:pt idx="4519">
                  <c:v>272.94975445</c:v>
                </c:pt>
                <c:pt idx="4520">
                  <c:v>273.07213889000002</c:v>
                </c:pt>
                <c:pt idx="4521">
                  <c:v>272.44469863</c:v>
                </c:pt>
                <c:pt idx="4522">
                  <c:v>272.73545523000001</c:v>
                </c:pt>
                <c:pt idx="4523">
                  <c:v>271.36272775999998</c:v>
                </c:pt>
                <c:pt idx="4524">
                  <c:v>273.78125041999999</c:v>
                </c:pt>
                <c:pt idx="4525">
                  <c:v>273.04420385999998</c:v>
                </c:pt>
                <c:pt idx="4526">
                  <c:v>271.97617535000001</c:v>
                </c:pt>
                <c:pt idx="4527">
                  <c:v>272.68578226</c:v>
                </c:pt>
                <c:pt idx="4528">
                  <c:v>272.21055259000002</c:v>
                </c:pt>
                <c:pt idx="4529">
                  <c:v>273.16148999000001</c:v>
                </c:pt>
                <c:pt idx="4530">
                  <c:v>272.14501891999998</c:v>
                </c:pt>
                <c:pt idx="4531">
                  <c:v>272.49734655999998</c:v>
                </c:pt>
                <c:pt idx="4532">
                  <c:v>272.41663609</c:v>
                </c:pt>
                <c:pt idx="4533">
                  <c:v>272.16772469</c:v>
                </c:pt>
                <c:pt idx="4534">
                  <c:v>271.97108143999998</c:v>
                </c:pt>
                <c:pt idx="4535">
                  <c:v>272.56744936000001</c:v>
                </c:pt>
                <c:pt idx="4536">
                  <c:v>273.41250710999998</c:v>
                </c:pt>
                <c:pt idx="4537">
                  <c:v>272.22946194000002</c:v>
                </c:pt>
                <c:pt idx="4538">
                  <c:v>272.32140190000001</c:v>
                </c:pt>
                <c:pt idx="4539">
                  <c:v>273.13845520000001</c:v>
                </c:pt>
                <c:pt idx="4540">
                  <c:v>271.75022646999997</c:v>
                </c:pt>
                <c:pt idx="4541">
                  <c:v>272.73299061</c:v>
                </c:pt>
                <c:pt idx="4542">
                  <c:v>271.98394887000001</c:v>
                </c:pt>
                <c:pt idx="4543">
                  <c:v>272.76710822000001</c:v>
                </c:pt>
                <c:pt idx="4544">
                  <c:v>271.71417988000002</c:v>
                </c:pt>
                <c:pt idx="4545">
                  <c:v>272.09397598999999</c:v>
                </c:pt>
                <c:pt idx="4546">
                  <c:v>273.01941271999999</c:v>
                </c:pt>
                <c:pt idx="4547">
                  <c:v>273.23229816000003</c:v>
                </c:pt>
                <c:pt idx="4548">
                  <c:v>271.72256536999998</c:v>
                </c:pt>
                <c:pt idx="4549">
                  <c:v>271.86998655999997</c:v>
                </c:pt>
                <c:pt idx="4550">
                  <c:v>272.59639135999998</c:v>
                </c:pt>
                <c:pt idx="4551">
                  <c:v>272.55261401000001</c:v>
                </c:pt>
                <c:pt idx="4552">
                  <c:v>272.13393649</c:v>
                </c:pt>
                <c:pt idx="4553">
                  <c:v>273.28391240000002</c:v>
                </c:pt>
                <c:pt idx="4554">
                  <c:v>271.51357904999998</c:v>
                </c:pt>
                <c:pt idx="4555">
                  <c:v>272.46053172000001</c:v>
                </c:pt>
                <c:pt idx="4556">
                  <c:v>272.77562561000002</c:v>
                </c:pt>
                <c:pt idx="4557">
                  <c:v>272.34423085999998</c:v>
                </c:pt>
                <c:pt idx="4558">
                  <c:v>271.59659951999998</c:v>
                </c:pt>
                <c:pt idx="4559">
                  <c:v>271.92212420999999</c:v>
                </c:pt>
                <c:pt idx="4560">
                  <c:v>271.98157536999997</c:v>
                </c:pt>
                <c:pt idx="4561">
                  <c:v>271.41444095000003</c:v>
                </c:pt>
                <c:pt idx="4562">
                  <c:v>272.01455541000001</c:v>
                </c:pt>
                <c:pt idx="4563">
                  <c:v>272.42370941000001</c:v>
                </c:pt>
                <c:pt idx="4564">
                  <c:v>273.23670931999999</c:v>
                </c:pt>
                <c:pt idx="4565">
                  <c:v>272.57353347999998</c:v>
                </c:pt>
                <c:pt idx="4566">
                  <c:v>271.51514943000001</c:v>
                </c:pt>
                <c:pt idx="4567">
                  <c:v>274.16206267000001</c:v>
                </c:pt>
                <c:pt idx="4568">
                  <c:v>273.01708310999999</c:v>
                </c:pt>
                <c:pt idx="4569">
                  <c:v>271.70006088999997</c:v>
                </c:pt>
                <c:pt idx="4570">
                  <c:v>272.39805783999998</c:v>
                </c:pt>
                <c:pt idx="4571">
                  <c:v>272.19448507999999</c:v>
                </c:pt>
                <c:pt idx="4572">
                  <c:v>272.49877041000002</c:v>
                </c:pt>
                <c:pt idx="4573">
                  <c:v>272.29594601999997</c:v>
                </c:pt>
                <c:pt idx="4574">
                  <c:v>272.09087442999999</c:v>
                </c:pt>
                <c:pt idx="4575">
                  <c:v>273.67362725999999</c:v>
                </c:pt>
                <c:pt idx="4576">
                  <c:v>271.74508012000001</c:v>
                </c:pt>
                <c:pt idx="4577">
                  <c:v>272.40764794</c:v>
                </c:pt>
                <c:pt idx="4578">
                  <c:v>273.36304725000002</c:v>
                </c:pt>
                <c:pt idx="4579">
                  <c:v>272.42208331</c:v>
                </c:pt>
                <c:pt idx="4580">
                  <c:v>272.04646717999998</c:v>
                </c:pt>
                <c:pt idx="4581">
                  <c:v>271.72071440000002</c:v>
                </c:pt>
                <c:pt idx="4582">
                  <c:v>272.27233167000003</c:v>
                </c:pt>
                <c:pt idx="4583">
                  <c:v>272.80601587000001</c:v>
                </c:pt>
                <c:pt idx="4584">
                  <c:v>271.82636680000002</c:v>
                </c:pt>
                <c:pt idx="4585">
                  <c:v>270.60867912999998</c:v>
                </c:pt>
                <c:pt idx="4586">
                  <c:v>272.36998405999998</c:v>
                </c:pt>
                <c:pt idx="4587">
                  <c:v>273.04664418999999</c:v>
                </c:pt>
                <c:pt idx="4588">
                  <c:v>272.75150076</c:v>
                </c:pt>
                <c:pt idx="4589">
                  <c:v>272.13658399000002</c:v>
                </c:pt>
                <c:pt idx="4590">
                  <c:v>272.23697615999998</c:v>
                </c:pt>
                <c:pt idx="4591">
                  <c:v>273.33646279999999</c:v>
                </c:pt>
                <c:pt idx="4592">
                  <c:v>271.80535595999999</c:v>
                </c:pt>
                <c:pt idx="4593">
                  <c:v>270.77008039999998</c:v>
                </c:pt>
                <c:pt idx="4594">
                  <c:v>272.76326805999997</c:v>
                </c:pt>
                <c:pt idx="4595">
                  <c:v>272.22646349000001</c:v>
                </c:pt>
                <c:pt idx="4596">
                  <c:v>273.53573506999999</c:v>
                </c:pt>
                <c:pt idx="4597">
                  <c:v>271.66536903999997</c:v>
                </c:pt>
                <c:pt idx="4598">
                  <c:v>273.02907203000001</c:v>
                </c:pt>
                <c:pt idx="4599">
                  <c:v>272.19006969999998</c:v>
                </c:pt>
                <c:pt idx="4600">
                  <c:v>273.02394270000002</c:v>
                </c:pt>
                <c:pt idx="4601">
                  <c:v>272.41417410999998</c:v>
                </c:pt>
                <c:pt idx="4602">
                  <c:v>272.98573761</c:v>
                </c:pt>
                <c:pt idx="4603">
                  <c:v>272.29879990000001</c:v>
                </c:pt>
                <c:pt idx="4604">
                  <c:v>273.14873878999998</c:v>
                </c:pt>
                <c:pt idx="4605">
                  <c:v>272.44525063999998</c:v>
                </c:pt>
                <c:pt idx="4606">
                  <c:v>272.29941496999999</c:v>
                </c:pt>
                <c:pt idx="4607">
                  <c:v>272.26502238</c:v>
                </c:pt>
                <c:pt idx="4608">
                  <c:v>272.24770537000001</c:v>
                </c:pt>
                <c:pt idx="4609">
                  <c:v>273.61460176999998</c:v>
                </c:pt>
                <c:pt idx="4610">
                  <c:v>271.15639701999999</c:v>
                </c:pt>
                <c:pt idx="4611">
                  <c:v>272.57175295000002</c:v>
                </c:pt>
                <c:pt idx="4612">
                  <c:v>272.7958635</c:v>
                </c:pt>
                <c:pt idx="4613">
                  <c:v>273.86148566999998</c:v>
                </c:pt>
                <c:pt idx="4614">
                  <c:v>273.05612897999998</c:v>
                </c:pt>
                <c:pt idx="4615">
                  <c:v>272.00933536000002</c:v>
                </c:pt>
                <c:pt idx="4616">
                  <c:v>271.81390682</c:v>
                </c:pt>
                <c:pt idx="4617">
                  <c:v>272.30095381000001</c:v>
                </c:pt>
                <c:pt idx="4618">
                  <c:v>273.83313529999998</c:v>
                </c:pt>
                <c:pt idx="4619">
                  <c:v>272.72763887000002</c:v>
                </c:pt>
                <c:pt idx="4620">
                  <c:v>271.79575498999998</c:v>
                </c:pt>
                <c:pt idx="4621">
                  <c:v>272.45124705000001</c:v>
                </c:pt>
                <c:pt idx="4622">
                  <c:v>271.66972068000001</c:v>
                </c:pt>
                <c:pt idx="4623">
                  <c:v>272.00876625000001</c:v>
                </c:pt>
                <c:pt idx="4624">
                  <c:v>271.8613641</c:v>
                </c:pt>
                <c:pt idx="4625">
                  <c:v>272.23554406</c:v>
                </c:pt>
                <c:pt idx="4626">
                  <c:v>271.79240040000002</c:v>
                </c:pt>
                <c:pt idx="4627">
                  <c:v>272.02104930000002</c:v>
                </c:pt>
                <c:pt idx="4628">
                  <c:v>274.14982943000001</c:v>
                </c:pt>
                <c:pt idx="4629">
                  <c:v>273.33721416999998</c:v>
                </c:pt>
                <c:pt idx="4630">
                  <c:v>271.37693217999998</c:v>
                </c:pt>
                <c:pt idx="4631">
                  <c:v>272.64985744000001</c:v>
                </c:pt>
                <c:pt idx="4632">
                  <c:v>271.99121616000002</c:v>
                </c:pt>
                <c:pt idx="4633">
                  <c:v>272.16951067999997</c:v>
                </c:pt>
                <c:pt idx="4634">
                  <c:v>272.28597911999998</c:v>
                </c:pt>
                <c:pt idx="4635">
                  <c:v>273.95179984999999</c:v>
                </c:pt>
                <c:pt idx="4636">
                  <c:v>271.17451106999999</c:v>
                </c:pt>
                <c:pt idx="4637">
                  <c:v>272.93850696999999</c:v>
                </c:pt>
                <c:pt idx="4638">
                  <c:v>273.36387366999998</c:v>
                </c:pt>
                <c:pt idx="4639">
                  <c:v>271.49685249999999</c:v>
                </c:pt>
                <c:pt idx="4640">
                  <c:v>273.23174967</c:v>
                </c:pt>
                <c:pt idx="4641">
                  <c:v>271.37305192999997</c:v>
                </c:pt>
                <c:pt idx="4642">
                  <c:v>272.13401054000002</c:v>
                </c:pt>
                <c:pt idx="4643">
                  <c:v>272.99666223000003</c:v>
                </c:pt>
                <c:pt idx="4644">
                  <c:v>271.80275777999998</c:v>
                </c:pt>
                <c:pt idx="4645">
                  <c:v>273.23191677</c:v>
                </c:pt>
                <c:pt idx="4646">
                  <c:v>271.98876940999997</c:v>
                </c:pt>
                <c:pt idx="4647">
                  <c:v>272.77062624000001</c:v>
                </c:pt>
                <c:pt idx="4648">
                  <c:v>272.31828158000002</c:v>
                </c:pt>
                <c:pt idx="4649">
                  <c:v>272.52644268</c:v>
                </c:pt>
                <c:pt idx="4650">
                  <c:v>272.15809141</c:v>
                </c:pt>
                <c:pt idx="4651">
                  <c:v>271.79529257000002</c:v>
                </c:pt>
                <c:pt idx="4652">
                  <c:v>271.51116997999998</c:v>
                </c:pt>
                <c:pt idx="4653">
                  <c:v>272.84909514999998</c:v>
                </c:pt>
                <c:pt idx="4654">
                  <c:v>272.18656854</c:v>
                </c:pt>
                <c:pt idx="4655">
                  <c:v>273.04428041</c:v>
                </c:pt>
                <c:pt idx="4656">
                  <c:v>272.11163103000001</c:v>
                </c:pt>
                <c:pt idx="4657">
                  <c:v>271.73865701</c:v>
                </c:pt>
                <c:pt idx="4658">
                  <c:v>272.17491286000001</c:v>
                </c:pt>
                <c:pt idx="4659">
                  <c:v>272.45123006</c:v>
                </c:pt>
                <c:pt idx="4660">
                  <c:v>272.86485829999998</c:v>
                </c:pt>
                <c:pt idx="4661">
                  <c:v>272.85860880000001</c:v>
                </c:pt>
                <c:pt idx="4662">
                  <c:v>273.49840145000002</c:v>
                </c:pt>
                <c:pt idx="4663">
                  <c:v>272.23456874999999</c:v>
                </c:pt>
                <c:pt idx="4664">
                  <c:v>271.66214544000002</c:v>
                </c:pt>
                <c:pt idx="4665">
                  <c:v>271.71509587999998</c:v>
                </c:pt>
                <c:pt idx="4666">
                  <c:v>273.01217373999998</c:v>
                </c:pt>
                <c:pt idx="4667">
                  <c:v>272.43187784999998</c:v>
                </c:pt>
                <c:pt idx="4668">
                  <c:v>272.12256852000002</c:v>
                </c:pt>
                <c:pt idx="4669">
                  <c:v>272.28202182000001</c:v>
                </c:pt>
                <c:pt idx="4670">
                  <c:v>270.73097511999998</c:v>
                </c:pt>
                <c:pt idx="4671">
                  <c:v>271.54362366999999</c:v>
                </c:pt>
                <c:pt idx="4672">
                  <c:v>272.46115194999999</c:v>
                </c:pt>
                <c:pt idx="4673">
                  <c:v>271.20161801</c:v>
                </c:pt>
                <c:pt idx="4674">
                  <c:v>272.73536397999999</c:v>
                </c:pt>
                <c:pt idx="4675">
                  <c:v>272.58848277999999</c:v>
                </c:pt>
                <c:pt idx="4676">
                  <c:v>272.56838049999999</c:v>
                </c:pt>
                <c:pt idx="4677">
                  <c:v>273.79316352000001</c:v>
                </c:pt>
                <c:pt idx="4678">
                  <c:v>271.45713640000002</c:v>
                </c:pt>
                <c:pt idx="4679">
                  <c:v>272.92078230999999</c:v>
                </c:pt>
                <c:pt idx="4680">
                  <c:v>271.29900019000002</c:v>
                </c:pt>
                <c:pt idx="4681">
                  <c:v>272.28215224000002</c:v>
                </c:pt>
                <c:pt idx="4682">
                  <c:v>272.85050554999998</c:v>
                </c:pt>
                <c:pt idx="4683">
                  <c:v>273.53338306000001</c:v>
                </c:pt>
                <c:pt idx="4684">
                  <c:v>271.68953173</c:v>
                </c:pt>
                <c:pt idx="4685">
                  <c:v>273.18879444999999</c:v>
                </c:pt>
                <c:pt idx="4686">
                  <c:v>271.96293001999999</c:v>
                </c:pt>
                <c:pt idx="4687">
                  <c:v>272.49911637999998</c:v>
                </c:pt>
                <c:pt idx="4688">
                  <c:v>273.20093641</c:v>
                </c:pt>
                <c:pt idx="4689">
                  <c:v>272.87335830000001</c:v>
                </c:pt>
                <c:pt idx="4690">
                  <c:v>272.42191379000002</c:v>
                </c:pt>
                <c:pt idx="4691">
                  <c:v>270.89580258000001</c:v>
                </c:pt>
                <c:pt idx="4692">
                  <c:v>274.28450057999999</c:v>
                </c:pt>
                <c:pt idx="4693">
                  <c:v>270.69442577000001</c:v>
                </c:pt>
                <c:pt idx="4694">
                  <c:v>271.68100822999997</c:v>
                </c:pt>
                <c:pt idx="4695">
                  <c:v>273.72830606000002</c:v>
                </c:pt>
                <c:pt idx="4696">
                  <c:v>273.23220455000001</c:v>
                </c:pt>
                <c:pt idx="4697">
                  <c:v>271.54877746</c:v>
                </c:pt>
                <c:pt idx="4698">
                  <c:v>272.22174522</c:v>
                </c:pt>
                <c:pt idx="4699">
                  <c:v>272.30153569999999</c:v>
                </c:pt>
                <c:pt idx="4700">
                  <c:v>271.04777537000001</c:v>
                </c:pt>
                <c:pt idx="4701">
                  <c:v>271.20346419999998</c:v>
                </c:pt>
                <c:pt idx="4702">
                  <c:v>272.2387038</c:v>
                </c:pt>
                <c:pt idx="4703">
                  <c:v>270.36567150000002</c:v>
                </c:pt>
                <c:pt idx="4704">
                  <c:v>273.69093343999998</c:v>
                </c:pt>
                <c:pt idx="4705">
                  <c:v>273.01186883999998</c:v>
                </c:pt>
                <c:pt idx="4706">
                  <c:v>271.75053936</c:v>
                </c:pt>
                <c:pt idx="4707">
                  <c:v>272.15344305999997</c:v>
                </c:pt>
                <c:pt idx="4708">
                  <c:v>272.15336437000002</c:v>
                </c:pt>
                <c:pt idx="4709">
                  <c:v>273.21843596999997</c:v>
                </c:pt>
                <c:pt idx="4710">
                  <c:v>272.68104762000002</c:v>
                </c:pt>
                <c:pt idx="4711">
                  <c:v>272.23858574000002</c:v>
                </c:pt>
                <c:pt idx="4712">
                  <c:v>273.52398497000001</c:v>
                </c:pt>
                <c:pt idx="4713">
                  <c:v>272.29845261999998</c:v>
                </c:pt>
                <c:pt idx="4714">
                  <c:v>272.13346052999998</c:v>
                </c:pt>
                <c:pt idx="4715">
                  <c:v>272.49953564999998</c:v>
                </c:pt>
                <c:pt idx="4716">
                  <c:v>274.14935312</c:v>
                </c:pt>
                <c:pt idx="4717">
                  <c:v>272.57878997</c:v>
                </c:pt>
                <c:pt idx="4718">
                  <c:v>272.74531430000002</c:v>
                </c:pt>
                <c:pt idx="4719">
                  <c:v>271.84823573</c:v>
                </c:pt>
                <c:pt idx="4720">
                  <c:v>273.09296226999999</c:v>
                </c:pt>
                <c:pt idx="4721">
                  <c:v>271.01526367999998</c:v>
                </c:pt>
                <c:pt idx="4722">
                  <c:v>272.03583544999998</c:v>
                </c:pt>
                <c:pt idx="4723">
                  <c:v>272.36002379000001</c:v>
                </c:pt>
                <c:pt idx="4724">
                  <c:v>271.85135065999998</c:v>
                </c:pt>
                <c:pt idx="4725">
                  <c:v>271.36870367</c:v>
                </c:pt>
                <c:pt idx="4726">
                  <c:v>273.66767991</c:v>
                </c:pt>
                <c:pt idx="4727">
                  <c:v>271.52571016000002</c:v>
                </c:pt>
                <c:pt idx="4728">
                  <c:v>271.80859157999998</c:v>
                </c:pt>
                <c:pt idx="4729">
                  <c:v>272.99074786</c:v>
                </c:pt>
                <c:pt idx="4730">
                  <c:v>271.81489916999999</c:v>
                </c:pt>
                <c:pt idx="4731">
                  <c:v>271.62987271999998</c:v>
                </c:pt>
                <c:pt idx="4732">
                  <c:v>272.44691908999999</c:v>
                </c:pt>
                <c:pt idx="4733">
                  <c:v>272.42101444000002</c:v>
                </c:pt>
                <c:pt idx="4734">
                  <c:v>270.98426961000001</c:v>
                </c:pt>
                <c:pt idx="4735">
                  <c:v>272.24935663999997</c:v>
                </c:pt>
                <c:pt idx="4736">
                  <c:v>272.11424208</c:v>
                </c:pt>
                <c:pt idx="4737">
                  <c:v>272.53915489000002</c:v>
                </c:pt>
                <c:pt idx="4738">
                  <c:v>271.76556626000001</c:v>
                </c:pt>
                <c:pt idx="4739">
                  <c:v>273.20425282999997</c:v>
                </c:pt>
                <c:pt idx="4740">
                  <c:v>271.57190057999998</c:v>
                </c:pt>
                <c:pt idx="4741">
                  <c:v>272.03190697999997</c:v>
                </c:pt>
                <c:pt idx="4742">
                  <c:v>271.96615838000002</c:v>
                </c:pt>
                <c:pt idx="4743">
                  <c:v>272.31020663999999</c:v>
                </c:pt>
                <c:pt idx="4744">
                  <c:v>271.69189641000003</c:v>
                </c:pt>
                <c:pt idx="4745">
                  <c:v>272.28549834</c:v>
                </c:pt>
                <c:pt idx="4746">
                  <c:v>270.96680218</c:v>
                </c:pt>
                <c:pt idx="4747">
                  <c:v>270.73743903000002</c:v>
                </c:pt>
                <c:pt idx="4748">
                  <c:v>272.71101659999999</c:v>
                </c:pt>
                <c:pt idx="4749">
                  <c:v>272.88765094000001</c:v>
                </c:pt>
                <c:pt idx="4750">
                  <c:v>272.30959388000002</c:v>
                </c:pt>
                <c:pt idx="4751">
                  <c:v>272.58657133999998</c:v>
                </c:pt>
                <c:pt idx="4752">
                  <c:v>272.30381592999998</c:v>
                </c:pt>
                <c:pt idx="4753">
                  <c:v>271.21630232000001</c:v>
                </c:pt>
                <c:pt idx="4754">
                  <c:v>271.93097884999997</c:v>
                </c:pt>
                <c:pt idx="4755">
                  <c:v>270.28561045999999</c:v>
                </c:pt>
                <c:pt idx="4756">
                  <c:v>272.20648570999998</c:v>
                </c:pt>
                <c:pt idx="4757">
                  <c:v>271.60898839999999</c:v>
                </c:pt>
                <c:pt idx="4758">
                  <c:v>272.24634963</c:v>
                </c:pt>
                <c:pt idx="4759">
                  <c:v>272.74998031000001</c:v>
                </c:pt>
                <c:pt idx="4760">
                  <c:v>272.30529145999998</c:v>
                </c:pt>
                <c:pt idx="4761">
                  <c:v>272.44814119</c:v>
                </c:pt>
                <c:pt idx="4762">
                  <c:v>271.62941280000001</c:v>
                </c:pt>
                <c:pt idx="4763">
                  <c:v>270.67090770999999</c:v>
                </c:pt>
                <c:pt idx="4764">
                  <c:v>272.89986042999999</c:v>
                </c:pt>
                <c:pt idx="4765">
                  <c:v>272.30942024000001</c:v>
                </c:pt>
                <c:pt idx="4766">
                  <c:v>271.81930717</c:v>
                </c:pt>
                <c:pt idx="4767">
                  <c:v>272.45242363</c:v>
                </c:pt>
                <c:pt idx="4768">
                  <c:v>272.08990404000002</c:v>
                </c:pt>
                <c:pt idx="4769">
                  <c:v>273.03279600000002</c:v>
                </c:pt>
                <c:pt idx="4770">
                  <c:v>272.72301426000001</c:v>
                </c:pt>
                <c:pt idx="4771">
                  <c:v>273.27632537</c:v>
                </c:pt>
                <c:pt idx="4772">
                  <c:v>271.57034924999999</c:v>
                </c:pt>
                <c:pt idx="4773">
                  <c:v>272.2688182</c:v>
                </c:pt>
                <c:pt idx="4774">
                  <c:v>272.56732405999998</c:v>
                </c:pt>
                <c:pt idx="4775">
                  <c:v>272.40253859000001</c:v>
                </c:pt>
                <c:pt idx="4776">
                  <c:v>271.21853407999998</c:v>
                </c:pt>
                <c:pt idx="4777">
                  <c:v>272.14746280999998</c:v>
                </c:pt>
                <c:pt idx="4778">
                  <c:v>272.37967873999997</c:v>
                </c:pt>
                <c:pt idx="4779">
                  <c:v>272.90372182999999</c:v>
                </c:pt>
                <c:pt idx="4780">
                  <c:v>270.88241434999998</c:v>
                </c:pt>
                <c:pt idx="4781">
                  <c:v>272.24217833</c:v>
                </c:pt>
                <c:pt idx="4782">
                  <c:v>272.90620240999999</c:v>
                </c:pt>
                <c:pt idx="4783">
                  <c:v>274.40235829</c:v>
                </c:pt>
                <c:pt idx="4784">
                  <c:v>271.82199471000001</c:v>
                </c:pt>
                <c:pt idx="4785">
                  <c:v>272.96978648999999</c:v>
                </c:pt>
                <c:pt idx="4786">
                  <c:v>272.47781981000003</c:v>
                </c:pt>
                <c:pt idx="4787">
                  <c:v>274.16026063999999</c:v>
                </c:pt>
                <c:pt idx="4788">
                  <c:v>272.71088990999999</c:v>
                </c:pt>
                <c:pt idx="4789">
                  <c:v>272.19937678000002</c:v>
                </c:pt>
                <c:pt idx="4790">
                  <c:v>272.31831158</c:v>
                </c:pt>
                <c:pt idx="4791">
                  <c:v>272.29551235000002</c:v>
                </c:pt>
                <c:pt idx="4792">
                  <c:v>273.14342153000001</c:v>
                </c:pt>
                <c:pt idx="4793">
                  <c:v>271.22816673</c:v>
                </c:pt>
                <c:pt idx="4794">
                  <c:v>272.61782103000002</c:v>
                </c:pt>
                <c:pt idx="4795">
                  <c:v>272.89285937</c:v>
                </c:pt>
                <c:pt idx="4796">
                  <c:v>271.88016363999998</c:v>
                </c:pt>
                <c:pt idx="4797">
                  <c:v>271.68613693999998</c:v>
                </c:pt>
                <c:pt idx="4798">
                  <c:v>271.96744834999998</c:v>
                </c:pt>
                <c:pt idx="4799">
                  <c:v>271.45414868</c:v>
                </c:pt>
                <c:pt idx="4800">
                  <c:v>272.27799592999997</c:v>
                </c:pt>
                <c:pt idx="4801">
                  <c:v>272.25060745000002</c:v>
                </c:pt>
                <c:pt idx="4802">
                  <c:v>273.28646565000003</c:v>
                </c:pt>
                <c:pt idx="4803">
                  <c:v>272.57527375000001</c:v>
                </c:pt>
                <c:pt idx="4804">
                  <c:v>273.66529451000002</c:v>
                </c:pt>
                <c:pt idx="4805">
                  <c:v>271.48930410999998</c:v>
                </c:pt>
                <c:pt idx="4806">
                  <c:v>273.03286558000002</c:v>
                </c:pt>
                <c:pt idx="4807">
                  <c:v>271.16103078999998</c:v>
                </c:pt>
                <c:pt idx="4808">
                  <c:v>271.65269144000001</c:v>
                </c:pt>
                <c:pt idx="4809">
                  <c:v>273.34058269000002</c:v>
                </c:pt>
                <c:pt idx="4810">
                  <c:v>270.59159663999998</c:v>
                </c:pt>
                <c:pt idx="4811">
                  <c:v>272.92791842999998</c:v>
                </c:pt>
                <c:pt idx="4812">
                  <c:v>271.81422861999999</c:v>
                </c:pt>
                <c:pt idx="4813">
                  <c:v>271.14107310999998</c:v>
                </c:pt>
                <c:pt idx="4814">
                  <c:v>271.93067427</c:v>
                </c:pt>
                <c:pt idx="4815">
                  <c:v>272.54651253999998</c:v>
                </c:pt>
                <c:pt idx="4816">
                  <c:v>273.36055307999999</c:v>
                </c:pt>
                <c:pt idx="4817">
                  <c:v>272.32074799999998</c:v>
                </c:pt>
                <c:pt idx="4818">
                  <c:v>273.03699365</c:v>
                </c:pt>
                <c:pt idx="4819">
                  <c:v>271.40063558999998</c:v>
                </c:pt>
                <c:pt idx="4820">
                  <c:v>272.99460183000002</c:v>
                </c:pt>
                <c:pt idx="4821">
                  <c:v>272.56663907000001</c:v>
                </c:pt>
                <c:pt idx="4822">
                  <c:v>272.40296391999999</c:v>
                </c:pt>
                <c:pt idx="4823">
                  <c:v>272.29795870999999</c:v>
                </c:pt>
                <c:pt idx="4824">
                  <c:v>271.31559277000002</c:v>
                </c:pt>
                <c:pt idx="4825">
                  <c:v>273.56044114000002</c:v>
                </c:pt>
                <c:pt idx="4826">
                  <c:v>269.89854753999998</c:v>
                </c:pt>
                <c:pt idx="4827">
                  <c:v>272.10431641999998</c:v>
                </c:pt>
                <c:pt idx="4828">
                  <c:v>273.05728730999999</c:v>
                </c:pt>
                <c:pt idx="4829">
                  <c:v>271.98150262000001</c:v>
                </c:pt>
                <c:pt idx="4830">
                  <c:v>272.71197764999999</c:v>
                </c:pt>
                <c:pt idx="4831">
                  <c:v>272.90172088000003</c:v>
                </c:pt>
                <c:pt idx="4832">
                  <c:v>271.03072760999999</c:v>
                </c:pt>
                <c:pt idx="4833">
                  <c:v>272.58306825</c:v>
                </c:pt>
                <c:pt idx="4834">
                  <c:v>273.20165457000002</c:v>
                </c:pt>
                <c:pt idx="4835">
                  <c:v>271.17830385000002</c:v>
                </c:pt>
                <c:pt idx="4836">
                  <c:v>273.00590863000002</c:v>
                </c:pt>
                <c:pt idx="4837">
                  <c:v>272.25863700999997</c:v>
                </c:pt>
                <c:pt idx="4838">
                  <c:v>272.57409989000001</c:v>
                </c:pt>
                <c:pt idx="4839">
                  <c:v>271.93413138</c:v>
                </c:pt>
                <c:pt idx="4840">
                  <c:v>272.68957015000001</c:v>
                </c:pt>
                <c:pt idx="4841">
                  <c:v>272.56461889000002</c:v>
                </c:pt>
                <c:pt idx="4842">
                  <c:v>273.04921244000002</c:v>
                </c:pt>
                <c:pt idx="4843">
                  <c:v>272.40472934000002</c:v>
                </c:pt>
                <c:pt idx="4844">
                  <c:v>272.53715259000001</c:v>
                </c:pt>
                <c:pt idx="4845">
                  <c:v>271.90708259000002</c:v>
                </c:pt>
                <c:pt idx="4846">
                  <c:v>271.92740063000002</c:v>
                </c:pt>
                <c:pt idx="4847">
                  <c:v>271.31049775000002</c:v>
                </c:pt>
                <c:pt idx="4848">
                  <c:v>272.99879281</c:v>
                </c:pt>
                <c:pt idx="4849">
                  <c:v>271.08686007</c:v>
                </c:pt>
                <c:pt idx="4850">
                  <c:v>272.8091263</c:v>
                </c:pt>
                <c:pt idx="4851">
                  <c:v>271.15678021000002</c:v>
                </c:pt>
                <c:pt idx="4852">
                  <c:v>273.47092361</c:v>
                </c:pt>
                <c:pt idx="4853">
                  <c:v>274.14904063</c:v>
                </c:pt>
                <c:pt idx="4854">
                  <c:v>272.22830114999999</c:v>
                </c:pt>
                <c:pt idx="4855">
                  <c:v>271.16688477000002</c:v>
                </c:pt>
                <c:pt idx="4856">
                  <c:v>272.90390888000002</c:v>
                </c:pt>
                <c:pt idx="4857">
                  <c:v>270.71733503000002</c:v>
                </c:pt>
                <c:pt idx="4858">
                  <c:v>271.50082857000001</c:v>
                </c:pt>
                <c:pt idx="4859">
                  <c:v>272.23598018000001</c:v>
                </c:pt>
                <c:pt idx="4860">
                  <c:v>272.29862163000001</c:v>
                </c:pt>
                <c:pt idx="4861">
                  <c:v>271.25535043000002</c:v>
                </c:pt>
                <c:pt idx="4862">
                  <c:v>272.24343604000001</c:v>
                </c:pt>
                <c:pt idx="4863">
                  <c:v>272.83659784000002</c:v>
                </c:pt>
                <c:pt idx="4864">
                  <c:v>272.13682193</c:v>
                </c:pt>
                <c:pt idx="4865">
                  <c:v>271.37995135</c:v>
                </c:pt>
                <c:pt idx="4866">
                  <c:v>270.75822375000001</c:v>
                </c:pt>
                <c:pt idx="4867">
                  <c:v>273.49998375000001</c:v>
                </c:pt>
                <c:pt idx="4868">
                  <c:v>270.55636351999999</c:v>
                </c:pt>
                <c:pt idx="4869">
                  <c:v>270.29230360000003</c:v>
                </c:pt>
                <c:pt idx="4870">
                  <c:v>272.84576356000002</c:v>
                </c:pt>
                <c:pt idx="4871">
                  <c:v>272.12684809000001</c:v>
                </c:pt>
                <c:pt idx="4872">
                  <c:v>271.97993732999998</c:v>
                </c:pt>
                <c:pt idx="4873">
                  <c:v>271.66397604000002</c:v>
                </c:pt>
                <c:pt idx="4874">
                  <c:v>272.82401145</c:v>
                </c:pt>
                <c:pt idx="4875">
                  <c:v>272.28189356000001</c:v>
                </c:pt>
                <c:pt idx="4876">
                  <c:v>271.35787656999997</c:v>
                </c:pt>
                <c:pt idx="4877">
                  <c:v>272.00467330999999</c:v>
                </c:pt>
                <c:pt idx="4878">
                  <c:v>271.44149281</c:v>
                </c:pt>
                <c:pt idx="4879">
                  <c:v>272.60270824000003</c:v>
                </c:pt>
                <c:pt idx="4880">
                  <c:v>272.46402549999999</c:v>
                </c:pt>
                <c:pt idx="4881">
                  <c:v>273.79545202000003</c:v>
                </c:pt>
                <c:pt idx="4882">
                  <c:v>270.43986863999999</c:v>
                </c:pt>
                <c:pt idx="4883">
                  <c:v>271.36023454999997</c:v>
                </c:pt>
                <c:pt idx="4884">
                  <c:v>271.48702354</c:v>
                </c:pt>
                <c:pt idx="4885">
                  <c:v>271.79245637999998</c:v>
                </c:pt>
                <c:pt idx="4886">
                  <c:v>271.36132772000002</c:v>
                </c:pt>
                <c:pt idx="4887">
                  <c:v>271.82745325000002</c:v>
                </c:pt>
                <c:pt idx="4888">
                  <c:v>271.96480595999998</c:v>
                </c:pt>
                <c:pt idx="4889">
                  <c:v>271.64105878999999</c:v>
                </c:pt>
                <c:pt idx="4890">
                  <c:v>272.24167602</c:v>
                </c:pt>
                <c:pt idx="4891">
                  <c:v>271.72779940999999</c:v>
                </c:pt>
                <c:pt idx="4892">
                  <c:v>272.00241783000001</c:v>
                </c:pt>
                <c:pt idx="4893">
                  <c:v>273.21937779000001</c:v>
                </c:pt>
                <c:pt idx="4894">
                  <c:v>273.55708197000001</c:v>
                </c:pt>
                <c:pt idx="4895">
                  <c:v>271.27799055999998</c:v>
                </c:pt>
                <c:pt idx="4896">
                  <c:v>272.38001141000001</c:v>
                </c:pt>
                <c:pt idx="4897">
                  <c:v>272.71117265999999</c:v>
                </c:pt>
                <c:pt idx="4898">
                  <c:v>273.08663887</c:v>
                </c:pt>
                <c:pt idx="4899">
                  <c:v>271.93158869000001</c:v>
                </c:pt>
                <c:pt idx="4900">
                  <c:v>271.52194322000003</c:v>
                </c:pt>
                <c:pt idx="4901">
                  <c:v>272.05293599999999</c:v>
                </c:pt>
                <c:pt idx="4902">
                  <c:v>271.98079861999997</c:v>
                </c:pt>
                <c:pt idx="4903">
                  <c:v>271.67722513000001</c:v>
                </c:pt>
                <c:pt idx="4904">
                  <c:v>273.11702255</c:v>
                </c:pt>
                <c:pt idx="4905">
                  <c:v>272.4132803</c:v>
                </c:pt>
                <c:pt idx="4906">
                  <c:v>271.45602909000002</c:v>
                </c:pt>
                <c:pt idx="4907">
                  <c:v>273.10084318999998</c:v>
                </c:pt>
                <c:pt idx="4908">
                  <c:v>273.50050087</c:v>
                </c:pt>
                <c:pt idx="4909">
                  <c:v>272.40268140000001</c:v>
                </c:pt>
                <c:pt idx="4910">
                  <c:v>272.20587310000002</c:v>
                </c:pt>
                <c:pt idx="4911">
                  <c:v>272.27223774999999</c:v>
                </c:pt>
                <c:pt idx="4912">
                  <c:v>270.70462089</c:v>
                </c:pt>
                <c:pt idx="4913">
                  <c:v>272.77522906000002</c:v>
                </c:pt>
                <c:pt idx="4914">
                  <c:v>272.15812148999998</c:v>
                </c:pt>
                <c:pt idx="4915">
                  <c:v>272.54699363999998</c:v>
                </c:pt>
                <c:pt idx="4916">
                  <c:v>272.62522861999997</c:v>
                </c:pt>
                <c:pt idx="4917">
                  <c:v>271.97360531999999</c:v>
                </c:pt>
                <c:pt idx="4918">
                  <c:v>273.17145421999999</c:v>
                </c:pt>
                <c:pt idx="4919">
                  <c:v>271.91218242000002</c:v>
                </c:pt>
                <c:pt idx="4920">
                  <c:v>271.64650329</c:v>
                </c:pt>
                <c:pt idx="4921">
                  <c:v>271.9449247</c:v>
                </c:pt>
                <c:pt idx="4922">
                  <c:v>272.41478239999998</c:v>
                </c:pt>
                <c:pt idx="4923">
                  <c:v>271.62042185000001</c:v>
                </c:pt>
                <c:pt idx="4924">
                  <c:v>272.58008495000001</c:v>
                </c:pt>
                <c:pt idx="4925">
                  <c:v>272.43537112000001</c:v>
                </c:pt>
                <c:pt idx="4926">
                  <c:v>271.73796269000002</c:v>
                </c:pt>
                <c:pt idx="4927">
                  <c:v>271.78313030999999</c:v>
                </c:pt>
                <c:pt idx="4928">
                  <c:v>271.97268928</c:v>
                </c:pt>
                <c:pt idx="4929">
                  <c:v>272.58913073999997</c:v>
                </c:pt>
                <c:pt idx="4930">
                  <c:v>271.20217905999999</c:v>
                </c:pt>
                <c:pt idx="4931">
                  <c:v>272.73102589000001</c:v>
                </c:pt>
                <c:pt idx="4932">
                  <c:v>273.08756450999999</c:v>
                </c:pt>
                <c:pt idx="4933">
                  <c:v>272.91438368000001</c:v>
                </c:pt>
                <c:pt idx="4934">
                  <c:v>271.77690365000001</c:v>
                </c:pt>
                <c:pt idx="4935">
                  <c:v>272.79951854000001</c:v>
                </c:pt>
                <c:pt idx="4936">
                  <c:v>271.63963355999999</c:v>
                </c:pt>
                <c:pt idx="4937">
                  <c:v>270.61310377000001</c:v>
                </c:pt>
                <c:pt idx="4938">
                  <c:v>271.57296124999999</c:v>
                </c:pt>
                <c:pt idx="4939">
                  <c:v>272.17545367000002</c:v>
                </c:pt>
                <c:pt idx="4940">
                  <c:v>271.68063497000003</c:v>
                </c:pt>
                <c:pt idx="4941">
                  <c:v>271.93922379999998</c:v>
                </c:pt>
                <c:pt idx="4942">
                  <c:v>273.37859151999999</c:v>
                </c:pt>
                <c:pt idx="4943">
                  <c:v>272.16900185999998</c:v>
                </c:pt>
                <c:pt idx="4944">
                  <c:v>273.29330152</c:v>
                </c:pt>
                <c:pt idx="4945">
                  <c:v>271.83543121000002</c:v>
                </c:pt>
                <c:pt idx="4946">
                  <c:v>272.56968947000001</c:v>
                </c:pt>
                <c:pt idx="4947">
                  <c:v>272.47912616999997</c:v>
                </c:pt>
                <c:pt idx="4948">
                  <c:v>272.85859134999998</c:v>
                </c:pt>
                <c:pt idx="4949">
                  <c:v>271.82054262000003</c:v>
                </c:pt>
                <c:pt idx="4950">
                  <c:v>271.95109244999998</c:v>
                </c:pt>
                <c:pt idx="4951">
                  <c:v>272.71737540999999</c:v>
                </c:pt>
                <c:pt idx="4952">
                  <c:v>271.17699728999997</c:v>
                </c:pt>
                <c:pt idx="4953">
                  <c:v>270.92708422999999</c:v>
                </c:pt>
                <c:pt idx="4954">
                  <c:v>271.65319452</c:v>
                </c:pt>
                <c:pt idx="4955">
                  <c:v>270.72321718000001</c:v>
                </c:pt>
                <c:pt idx="4956">
                  <c:v>272.12245512999999</c:v>
                </c:pt>
                <c:pt idx="4957">
                  <c:v>272.41415867000001</c:v>
                </c:pt>
                <c:pt idx="4958">
                  <c:v>272.29311154999999</c:v>
                </c:pt>
                <c:pt idx="4959">
                  <c:v>273.37311326999998</c:v>
                </c:pt>
                <c:pt idx="4960">
                  <c:v>273.03136792999999</c:v>
                </c:pt>
                <c:pt idx="4961">
                  <c:v>272.75333268000003</c:v>
                </c:pt>
                <c:pt idx="4962">
                  <c:v>271.65728394000001</c:v>
                </c:pt>
                <c:pt idx="4963">
                  <c:v>272.26669303</c:v>
                </c:pt>
                <c:pt idx="4964">
                  <c:v>270.52725027999998</c:v>
                </c:pt>
                <c:pt idx="4965">
                  <c:v>271.91831318999999</c:v>
                </c:pt>
                <c:pt idx="4966">
                  <c:v>271.92205543</c:v>
                </c:pt>
                <c:pt idx="4967">
                  <c:v>272.24428789000001</c:v>
                </c:pt>
                <c:pt idx="4968">
                  <c:v>271.81418931000002</c:v>
                </c:pt>
                <c:pt idx="4969">
                  <c:v>270.73460595</c:v>
                </c:pt>
                <c:pt idx="4970">
                  <c:v>272.4320778</c:v>
                </c:pt>
                <c:pt idx="4971">
                  <c:v>272.41148312000001</c:v>
                </c:pt>
                <c:pt idx="4972">
                  <c:v>271.0112656</c:v>
                </c:pt>
                <c:pt idx="4973">
                  <c:v>272.43260198000002</c:v>
                </c:pt>
                <c:pt idx="4974">
                  <c:v>271.82858783</c:v>
                </c:pt>
                <c:pt idx="4975">
                  <c:v>272.74883376000002</c:v>
                </c:pt>
                <c:pt idx="4976">
                  <c:v>272.09547337999999</c:v>
                </c:pt>
                <c:pt idx="4977">
                  <c:v>271.8215654</c:v>
                </c:pt>
                <c:pt idx="4978">
                  <c:v>272.15991430000003</c:v>
                </c:pt>
                <c:pt idx="4979">
                  <c:v>271.94779713000003</c:v>
                </c:pt>
                <c:pt idx="4980">
                  <c:v>272.14676383</c:v>
                </c:pt>
                <c:pt idx="4981">
                  <c:v>272.31875070000001</c:v>
                </c:pt>
                <c:pt idx="4982">
                  <c:v>271.48078743000002</c:v>
                </c:pt>
                <c:pt idx="4983">
                  <c:v>273.63935355000001</c:v>
                </c:pt>
                <c:pt idx="4984">
                  <c:v>271.48599866000001</c:v>
                </c:pt>
                <c:pt idx="4985">
                  <c:v>273.12060711999999</c:v>
                </c:pt>
                <c:pt idx="4986">
                  <c:v>271.78552948999999</c:v>
                </c:pt>
                <c:pt idx="4987">
                  <c:v>273.75017178000002</c:v>
                </c:pt>
                <c:pt idx="4988">
                  <c:v>271.79649487</c:v>
                </c:pt>
                <c:pt idx="4989">
                  <c:v>270.75516477000002</c:v>
                </c:pt>
                <c:pt idx="4990">
                  <c:v>273.34916864000002</c:v>
                </c:pt>
                <c:pt idx="4991">
                  <c:v>273.54593109000001</c:v>
                </c:pt>
                <c:pt idx="4992">
                  <c:v>271.17554837</c:v>
                </c:pt>
                <c:pt idx="4993">
                  <c:v>272.36730892000003</c:v>
                </c:pt>
                <c:pt idx="4994">
                  <c:v>271.76440104</c:v>
                </c:pt>
                <c:pt idx="4995">
                  <c:v>272.69358018999998</c:v>
                </c:pt>
                <c:pt idx="4996">
                  <c:v>271.30761039999999</c:v>
                </c:pt>
                <c:pt idx="4997">
                  <c:v>271.70651674999999</c:v>
                </c:pt>
                <c:pt idx="4998">
                  <c:v>270.77721883999999</c:v>
                </c:pt>
                <c:pt idx="4999">
                  <c:v>271.47102887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E_170306_Shell_02_04_loading!$K$1</c:f>
              <c:strCache>
                <c:ptCount val="1"/>
                <c:pt idx="0">
                  <c:v>SL02LT</c:v>
                </c:pt>
              </c:strCache>
            </c:strRef>
          </c:tx>
          <c:marker>
            <c:symbol val="none"/>
          </c:marker>
          <c:xVal>
            <c:numRef>
              <c:f>E_170306_Shell_02_04_loading!$B$2:$B$5001</c:f>
              <c:numCache>
                <c:formatCode>0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E_170306_Shell_02_04_loading!$K$2:$K$5001</c:f>
              <c:numCache>
                <c:formatCode>General</c:formatCode>
                <c:ptCount val="5000"/>
                <c:pt idx="0">
                  <c:v>21.03656857</c:v>
                </c:pt>
                <c:pt idx="1">
                  <c:v>21.603246599999999</c:v>
                </c:pt>
                <c:pt idx="2">
                  <c:v>21.489007399999998</c:v>
                </c:pt>
                <c:pt idx="3">
                  <c:v>21.963130790000001</c:v>
                </c:pt>
                <c:pt idx="4">
                  <c:v>21.0773808</c:v>
                </c:pt>
                <c:pt idx="5">
                  <c:v>21.222636120000001</c:v>
                </c:pt>
                <c:pt idx="6">
                  <c:v>20.847063259999999</c:v>
                </c:pt>
                <c:pt idx="7">
                  <c:v>19.18515039</c:v>
                </c:pt>
                <c:pt idx="8">
                  <c:v>21.31300396</c:v>
                </c:pt>
                <c:pt idx="9">
                  <c:v>22.613539020000001</c:v>
                </c:pt>
                <c:pt idx="10">
                  <c:v>19.96101818</c:v>
                </c:pt>
                <c:pt idx="11">
                  <c:v>19.871461679999999</c:v>
                </c:pt>
                <c:pt idx="12">
                  <c:v>21.04935429</c:v>
                </c:pt>
                <c:pt idx="13">
                  <c:v>21.05434254</c:v>
                </c:pt>
                <c:pt idx="14">
                  <c:v>22.480828079999998</c:v>
                </c:pt>
                <c:pt idx="15">
                  <c:v>22.32960482</c:v>
                </c:pt>
                <c:pt idx="16">
                  <c:v>21.944574360000001</c:v>
                </c:pt>
                <c:pt idx="17">
                  <c:v>21.235209690000001</c:v>
                </c:pt>
                <c:pt idx="18">
                  <c:v>21.328230609999999</c:v>
                </c:pt>
                <c:pt idx="19">
                  <c:v>21.550246470000001</c:v>
                </c:pt>
                <c:pt idx="20">
                  <c:v>21.183392909999998</c:v>
                </c:pt>
                <c:pt idx="21">
                  <c:v>21.787546649999999</c:v>
                </c:pt>
                <c:pt idx="22">
                  <c:v>20.779690769999998</c:v>
                </c:pt>
                <c:pt idx="23">
                  <c:v>20.456184619999998</c:v>
                </c:pt>
                <c:pt idx="24">
                  <c:v>21.827237369999999</c:v>
                </c:pt>
                <c:pt idx="25">
                  <c:v>21.155359000000001</c:v>
                </c:pt>
                <c:pt idx="26">
                  <c:v>21.449642040000001</c:v>
                </c:pt>
                <c:pt idx="27">
                  <c:v>22.235439100000001</c:v>
                </c:pt>
                <c:pt idx="28">
                  <c:v>21.860811940000001</c:v>
                </c:pt>
                <c:pt idx="29">
                  <c:v>23.51569177</c:v>
                </c:pt>
                <c:pt idx="30">
                  <c:v>22.422863150000001</c:v>
                </c:pt>
                <c:pt idx="31">
                  <c:v>20.764194180000001</c:v>
                </c:pt>
                <c:pt idx="32">
                  <c:v>20.778490829999999</c:v>
                </c:pt>
                <c:pt idx="33">
                  <c:v>20.850167119999998</c:v>
                </c:pt>
                <c:pt idx="34">
                  <c:v>21.538774669999999</c:v>
                </c:pt>
                <c:pt idx="35">
                  <c:v>19.88625291</c:v>
                </c:pt>
                <c:pt idx="36">
                  <c:v>22.073819539999999</c:v>
                </c:pt>
                <c:pt idx="37">
                  <c:v>22.303564940000001</c:v>
                </c:pt>
                <c:pt idx="38">
                  <c:v>21.838067049999999</c:v>
                </c:pt>
                <c:pt idx="39">
                  <c:v>21.949550800000001</c:v>
                </c:pt>
                <c:pt idx="40">
                  <c:v>22.08289585</c:v>
                </c:pt>
                <c:pt idx="41">
                  <c:v>21.380219650000001</c:v>
                </c:pt>
                <c:pt idx="42">
                  <c:v>21.099905360000001</c:v>
                </c:pt>
                <c:pt idx="43">
                  <c:v>22.58673765</c:v>
                </c:pt>
                <c:pt idx="44">
                  <c:v>20.939293939999999</c:v>
                </c:pt>
                <c:pt idx="45">
                  <c:v>21.8697737</c:v>
                </c:pt>
                <c:pt idx="46">
                  <c:v>21.055575439999998</c:v>
                </c:pt>
                <c:pt idx="47">
                  <c:v>20.95907107</c:v>
                </c:pt>
                <c:pt idx="48">
                  <c:v>23.107023330000001</c:v>
                </c:pt>
                <c:pt idx="49">
                  <c:v>22.91011675</c:v>
                </c:pt>
                <c:pt idx="50">
                  <c:v>20.875158410000001</c:v>
                </c:pt>
                <c:pt idx="51">
                  <c:v>21.38437016</c:v>
                </c:pt>
                <c:pt idx="52">
                  <c:v>21.083933309999999</c:v>
                </c:pt>
                <c:pt idx="53">
                  <c:v>21.760412559999999</c:v>
                </c:pt>
                <c:pt idx="54">
                  <c:v>19.962514519999999</c:v>
                </c:pt>
                <c:pt idx="55">
                  <c:v>19.941389310000002</c:v>
                </c:pt>
                <c:pt idx="56">
                  <c:v>21.166244460000001</c:v>
                </c:pt>
                <c:pt idx="57">
                  <c:v>20.970331009999999</c:v>
                </c:pt>
                <c:pt idx="58">
                  <c:v>21.845355269999999</c:v>
                </c:pt>
                <c:pt idx="59">
                  <c:v>21.387119070000001</c:v>
                </c:pt>
                <c:pt idx="60">
                  <c:v>20.44043074</c:v>
                </c:pt>
                <c:pt idx="61">
                  <c:v>21.545800280000002</c:v>
                </c:pt>
                <c:pt idx="62">
                  <c:v>20.92090494</c:v>
                </c:pt>
                <c:pt idx="63">
                  <c:v>22.74140568</c:v>
                </c:pt>
                <c:pt idx="64">
                  <c:v>20.010891170000001</c:v>
                </c:pt>
                <c:pt idx="65">
                  <c:v>22.278312920000001</c:v>
                </c:pt>
                <c:pt idx="66">
                  <c:v>21.33326271</c:v>
                </c:pt>
                <c:pt idx="67">
                  <c:v>20.73265834</c:v>
                </c:pt>
                <c:pt idx="68">
                  <c:v>22.692834560000001</c:v>
                </c:pt>
                <c:pt idx="69">
                  <c:v>23.042545499999999</c:v>
                </c:pt>
                <c:pt idx="70">
                  <c:v>21.254254939999999</c:v>
                </c:pt>
                <c:pt idx="71">
                  <c:v>22.083339649999999</c:v>
                </c:pt>
                <c:pt idx="72">
                  <c:v>21.83631557</c:v>
                </c:pt>
                <c:pt idx="73">
                  <c:v>22.103055269999999</c:v>
                </c:pt>
                <c:pt idx="74">
                  <c:v>20.480789260000002</c:v>
                </c:pt>
                <c:pt idx="75">
                  <c:v>19.935715009999999</c:v>
                </c:pt>
                <c:pt idx="76">
                  <c:v>20.91380551</c:v>
                </c:pt>
                <c:pt idx="77">
                  <c:v>20.914054520000001</c:v>
                </c:pt>
                <c:pt idx="78">
                  <c:v>22.27404782</c:v>
                </c:pt>
                <c:pt idx="79">
                  <c:v>22.44159539</c:v>
                </c:pt>
                <c:pt idx="80">
                  <c:v>22.799629370000002</c:v>
                </c:pt>
                <c:pt idx="81">
                  <c:v>21.973130390000001</c:v>
                </c:pt>
                <c:pt idx="82">
                  <c:v>20.101320529999999</c:v>
                </c:pt>
                <c:pt idx="83">
                  <c:v>21.384735150000001</c:v>
                </c:pt>
                <c:pt idx="84">
                  <c:v>21.27352789</c:v>
                </c:pt>
                <c:pt idx="85">
                  <c:v>19.947816190000001</c:v>
                </c:pt>
                <c:pt idx="86">
                  <c:v>19.32164818</c:v>
                </c:pt>
                <c:pt idx="87">
                  <c:v>21.027035160000001</c:v>
                </c:pt>
                <c:pt idx="88">
                  <c:v>20.44121561</c:v>
                </c:pt>
                <c:pt idx="89">
                  <c:v>19.9366728</c:v>
                </c:pt>
                <c:pt idx="90">
                  <c:v>21.22359312</c:v>
                </c:pt>
                <c:pt idx="91">
                  <c:v>20.627881120000001</c:v>
                </c:pt>
                <c:pt idx="92">
                  <c:v>20.43082617</c:v>
                </c:pt>
                <c:pt idx="93">
                  <c:v>21.369913440000001</c:v>
                </c:pt>
                <c:pt idx="94">
                  <c:v>21.831665829999999</c:v>
                </c:pt>
                <c:pt idx="95">
                  <c:v>21.80466758</c:v>
                </c:pt>
                <c:pt idx="96">
                  <c:v>20.477368210000002</c:v>
                </c:pt>
                <c:pt idx="97">
                  <c:v>21.326550659999999</c:v>
                </c:pt>
                <c:pt idx="98">
                  <c:v>21.67456288</c:v>
                </c:pt>
                <c:pt idx="99">
                  <c:v>21.16698143</c:v>
                </c:pt>
                <c:pt idx="100">
                  <c:v>22.498927179999999</c:v>
                </c:pt>
                <c:pt idx="101">
                  <c:v>20.747814349999999</c:v>
                </c:pt>
                <c:pt idx="102">
                  <c:v>20.804425869999999</c:v>
                </c:pt>
                <c:pt idx="103">
                  <c:v>21.72692687</c:v>
                </c:pt>
                <c:pt idx="104">
                  <c:v>19.79709583</c:v>
                </c:pt>
                <c:pt idx="105">
                  <c:v>21.17190991</c:v>
                </c:pt>
                <c:pt idx="106">
                  <c:v>20.000630869999998</c:v>
                </c:pt>
                <c:pt idx="107">
                  <c:v>20.50233703</c:v>
                </c:pt>
                <c:pt idx="108">
                  <c:v>21.035212739999999</c:v>
                </c:pt>
                <c:pt idx="109">
                  <c:v>21.815629019999999</c:v>
                </c:pt>
                <c:pt idx="110">
                  <c:v>21.417853340000001</c:v>
                </c:pt>
                <c:pt idx="111">
                  <c:v>20.955500189999999</c:v>
                </c:pt>
                <c:pt idx="112">
                  <c:v>20.765504499999999</c:v>
                </c:pt>
                <c:pt idx="113">
                  <c:v>21.18595826</c:v>
                </c:pt>
                <c:pt idx="114">
                  <c:v>20.374817400000001</c:v>
                </c:pt>
                <c:pt idx="115">
                  <c:v>20.14573686</c:v>
                </c:pt>
                <c:pt idx="116">
                  <c:v>21.791503809999998</c:v>
                </c:pt>
                <c:pt idx="117">
                  <c:v>22.426499459999999</c:v>
                </c:pt>
                <c:pt idx="118">
                  <c:v>22.446879089999999</c:v>
                </c:pt>
                <c:pt idx="119">
                  <c:v>21.043666559999998</c:v>
                </c:pt>
                <c:pt idx="120">
                  <c:v>21.659218620000001</c:v>
                </c:pt>
                <c:pt idx="121">
                  <c:v>22.022139459999998</c:v>
                </c:pt>
                <c:pt idx="122">
                  <c:v>20.55199189</c:v>
                </c:pt>
                <c:pt idx="123">
                  <c:v>22.292211609999999</c:v>
                </c:pt>
                <c:pt idx="124">
                  <c:v>22.115209709999998</c:v>
                </c:pt>
                <c:pt idx="125">
                  <c:v>21.510632050000002</c:v>
                </c:pt>
                <c:pt idx="126">
                  <c:v>20.72894222</c:v>
                </c:pt>
                <c:pt idx="127">
                  <c:v>21.178350980000001</c:v>
                </c:pt>
                <c:pt idx="128">
                  <c:v>21.413352360000001</c:v>
                </c:pt>
                <c:pt idx="129">
                  <c:v>21.164685380000002</c:v>
                </c:pt>
                <c:pt idx="130">
                  <c:v>23.265817370000001</c:v>
                </c:pt>
                <c:pt idx="131">
                  <c:v>22.135673539999999</c:v>
                </c:pt>
                <c:pt idx="132">
                  <c:v>22.621376739999999</c:v>
                </c:pt>
                <c:pt idx="133">
                  <c:v>23.794183220000001</c:v>
                </c:pt>
                <c:pt idx="134">
                  <c:v>21.362781399999999</c:v>
                </c:pt>
                <c:pt idx="135">
                  <c:v>21.802720910000001</c:v>
                </c:pt>
                <c:pt idx="136">
                  <c:v>21.017405790000002</c:v>
                </c:pt>
                <c:pt idx="137">
                  <c:v>22.118126149999998</c:v>
                </c:pt>
                <c:pt idx="138">
                  <c:v>23.847562079999999</c:v>
                </c:pt>
                <c:pt idx="139">
                  <c:v>22.733280959999998</c:v>
                </c:pt>
                <c:pt idx="140">
                  <c:v>21.941200420000001</c:v>
                </c:pt>
                <c:pt idx="141">
                  <c:v>22.934988310000001</c:v>
                </c:pt>
                <c:pt idx="142">
                  <c:v>22.75582133</c:v>
                </c:pt>
                <c:pt idx="143">
                  <c:v>22.153531430000001</c:v>
                </c:pt>
                <c:pt idx="144">
                  <c:v>22.123415680000001</c:v>
                </c:pt>
                <c:pt idx="145">
                  <c:v>22.886879990000001</c:v>
                </c:pt>
                <c:pt idx="146">
                  <c:v>23.498064540000001</c:v>
                </c:pt>
                <c:pt idx="147">
                  <c:v>23.43401892</c:v>
                </c:pt>
                <c:pt idx="148">
                  <c:v>20.40103431</c:v>
                </c:pt>
                <c:pt idx="149">
                  <c:v>22.177355460000001</c:v>
                </c:pt>
                <c:pt idx="150">
                  <c:v>22.16359035</c:v>
                </c:pt>
                <c:pt idx="151">
                  <c:v>21.205833670000001</c:v>
                </c:pt>
                <c:pt idx="152">
                  <c:v>21.722965540000001</c:v>
                </c:pt>
                <c:pt idx="153">
                  <c:v>21.344446229999999</c:v>
                </c:pt>
                <c:pt idx="154">
                  <c:v>22.166960540000002</c:v>
                </c:pt>
                <c:pt idx="155">
                  <c:v>26.860120819999999</c:v>
                </c:pt>
                <c:pt idx="156">
                  <c:v>24.879285249999999</c:v>
                </c:pt>
                <c:pt idx="157">
                  <c:v>27.808891639999999</c:v>
                </c:pt>
                <c:pt idx="158">
                  <c:v>26.403470810000002</c:v>
                </c:pt>
                <c:pt idx="159">
                  <c:v>26.368223709999999</c:v>
                </c:pt>
                <c:pt idx="160">
                  <c:v>27.264465340000001</c:v>
                </c:pt>
                <c:pt idx="161">
                  <c:v>27.300907949999999</c:v>
                </c:pt>
                <c:pt idx="162">
                  <c:v>27.587991819999999</c:v>
                </c:pt>
                <c:pt idx="163">
                  <c:v>26.27135535</c:v>
                </c:pt>
                <c:pt idx="164">
                  <c:v>26.78238241</c:v>
                </c:pt>
                <c:pt idx="165">
                  <c:v>28.05849405</c:v>
                </c:pt>
                <c:pt idx="166">
                  <c:v>26.421449760000002</c:v>
                </c:pt>
                <c:pt idx="167">
                  <c:v>26.945653910000001</c:v>
                </c:pt>
                <c:pt idx="168">
                  <c:v>26.126899519999998</c:v>
                </c:pt>
                <c:pt idx="169">
                  <c:v>26.45229599</c:v>
                </c:pt>
                <c:pt idx="170">
                  <c:v>26.13666078</c:v>
                </c:pt>
                <c:pt idx="171">
                  <c:v>26.765200369999999</c:v>
                </c:pt>
                <c:pt idx="172">
                  <c:v>27.133236400000001</c:v>
                </c:pt>
                <c:pt idx="173">
                  <c:v>28.603961330000001</c:v>
                </c:pt>
                <c:pt idx="174">
                  <c:v>26.471175519999999</c:v>
                </c:pt>
                <c:pt idx="175">
                  <c:v>29.22599889</c:v>
                </c:pt>
                <c:pt idx="176">
                  <c:v>27.249051420000001</c:v>
                </c:pt>
                <c:pt idx="177">
                  <c:v>27.263984449999999</c:v>
                </c:pt>
                <c:pt idx="178">
                  <c:v>26.240532829999999</c:v>
                </c:pt>
                <c:pt idx="179">
                  <c:v>28.92744291</c:v>
                </c:pt>
                <c:pt idx="180">
                  <c:v>27.038119389999999</c:v>
                </c:pt>
                <c:pt idx="181">
                  <c:v>28.454044939999999</c:v>
                </c:pt>
                <c:pt idx="182">
                  <c:v>27.399426699999999</c:v>
                </c:pt>
                <c:pt idx="183">
                  <c:v>27.199086260000001</c:v>
                </c:pt>
                <c:pt idx="184">
                  <c:v>27.868286999999999</c:v>
                </c:pt>
                <c:pt idx="185">
                  <c:v>28.74451973</c:v>
                </c:pt>
                <c:pt idx="186">
                  <c:v>29.2845914</c:v>
                </c:pt>
                <c:pt idx="187">
                  <c:v>27.064765999999999</c:v>
                </c:pt>
                <c:pt idx="188">
                  <c:v>30.6787101</c:v>
                </c:pt>
                <c:pt idx="189">
                  <c:v>30.490985250000001</c:v>
                </c:pt>
                <c:pt idx="190">
                  <c:v>30.309353430000002</c:v>
                </c:pt>
                <c:pt idx="191">
                  <c:v>31.0718067</c:v>
                </c:pt>
                <c:pt idx="192">
                  <c:v>28.94855609</c:v>
                </c:pt>
                <c:pt idx="193">
                  <c:v>30.342289659999999</c:v>
                </c:pt>
                <c:pt idx="194">
                  <c:v>29.345070020000001</c:v>
                </c:pt>
                <c:pt idx="195">
                  <c:v>30.999374289999999</c:v>
                </c:pt>
                <c:pt idx="196">
                  <c:v>29.80215338</c:v>
                </c:pt>
                <c:pt idx="197">
                  <c:v>31.073436130000001</c:v>
                </c:pt>
                <c:pt idx="198">
                  <c:v>30.055658999999999</c:v>
                </c:pt>
                <c:pt idx="199">
                  <c:v>29.700357140000001</c:v>
                </c:pt>
                <c:pt idx="200">
                  <c:v>29.938694309999999</c:v>
                </c:pt>
                <c:pt idx="201">
                  <c:v>28.42110199</c:v>
                </c:pt>
                <c:pt idx="202">
                  <c:v>31.506460799999999</c:v>
                </c:pt>
                <c:pt idx="203">
                  <c:v>30.052273849999999</c:v>
                </c:pt>
                <c:pt idx="204">
                  <c:v>30.776670920000001</c:v>
                </c:pt>
                <c:pt idx="205">
                  <c:v>31.101236719999999</c:v>
                </c:pt>
                <c:pt idx="206">
                  <c:v>31.063593820000001</c:v>
                </c:pt>
                <c:pt idx="207">
                  <c:v>30.09990912</c:v>
                </c:pt>
                <c:pt idx="208">
                  <c:v>31.13029577</c:v>
                </c:pt>
                <c:pt idx="209">
                  <c:v>28.945678470000001</c:v>
                </c:pt>
                <c:pt idx="210">
                  <c:v>29.664300189999999</c:v>
                </c:pt>
                <c:pt idx="211">
                  <c:v>30.417049129999999</c:v>
                </c:pt>
                <c:pt idx="212">
                  <c:v>28.92256377</c:v>
                </c:pt>
                <c:pt idx="213">
                  <c:v>30.23616114</c:v>
                </c:pt>
                <c:pt idx="214">
                  <c:v>29.698219129999998</c:v>
                </c:pt>
                <c:pt idx="215">
                  <c:v>29.381309850000001</c:v>
                </c:pt>
                <c:pt idx="216">
                  <c:v>30.39518721</c:v>
                </c:pt>
                <c:pt idx="217">
                  <c:v>29.967623830000001</c:v>
                </c:pt>
                <c:pt idx="218">
                  <c:v>30.809335829999998</c:v>
                </c:pt>
                <c:pt idx="219">
                  <c:v>30.110165420000001</c:v>
                </c:pt>
                <c:pt idx="220">
                  <c:v>29.196629779999999</c:v>
                </c:pt>
                <c:pt idx="221">
                  <c:v>31.438256330000002</c:v>
                </c:pt>
                <c:pt idx="222">
                  <c:v>29.350982070000001</c:v>
                </c:pt>
                <c:pt idx="223">
                  <c:v>28.890573920000001</c:v>
                </c:pt>
                <c:pt idx="224">
                  <c:v>31.0957385</c:v>
                </c:pt>
                <c:pt idx="225">
                  <c:v>30.345645869999998</c:v>
                </c:pt>
                <c:pt idx="226">
                  <c:v>31.51276477</c:v>
                </c:pt>
                <c:pt idx="227">
                  <c:v>28.0072598</c:v>
                </c:pt>
                <c:pt idx="228">
                  <c:v>29.532410389999999</c:v>
                </c:pt>
                <c:pt idx="229">
                  <c:v>29.223383439999999</c:v>
                </c:pt>
                <c:pt idx="230">
                  <c:v>28.496504519999998</c:v>
                </c:pt>
                <c:pt idx="231">
                  <c:v>28.76634906</c:v>
                </c:pt>
                <c:pt idx="232">
                  <c:v>30.44444434</c:v>
                </c:pt>
                <c:pt idx="233">
                  <c:v>28.878677629999999</c:v>
                </c:pt>
                <c:pt idx="234">
                  <c:v>29.07242741</c:v>
                </c:pt>
                <c:pt idx="235">
                  <c:v>30.994116470000002</c:v>
                </c:pt>
                <c:pt idx="236">
                  <c:v>29.925211189999999</c:v>
                </c:pt>
                <c:pt idx="237">
                  <c:v>28.45289919</c:v>
                </c:pt>
                <c:pt idx="238">
                  <c:v>30.5944982</c:v>
                </c:pt>
                <c:pt idx="239">
                  <c:v>30.581987309999999</c:v>
                </c:pt>
                <c:pt idx="240">
                  <c:v>30.718783800000001</c:v>
                </c:pt>
                <c:pt idx="241">
                  <c:v>30.791750610000001</c:v>
                </c:pt>
                <c:pt idx="242">
                  <c:v>30.3053335</c:v>
                </c:pt>
                <c:pt idx="243">
                  <c:v>29.721961690000001</c:v>
                </c:pt>
                <c:pt idx="244">
                  <c:v>30.169641479999999</c:v>
                </c:pt>
                <c:pt idx="245">
                  <c:v>30.203019399999999</c:v>
                </c:pt>
                <c:pt idx="246">
                  <c:v>30.152918029999999</c:v>
                </c:pt>
                <c:pt idx="247">
                  <c:v>30.03623378</c:v>
                </c:pt>
                <c:pt idx="248">
                  <c:v>29.65169156</c:v>
                </c:pt>
                <c:pt idx="249">
                  <c:v>30.926465360000002</c:v>
                </c:pt>
                <c:pt idx="250">
                  <c:v>30.615446129999999</c:v>
                </c:pt>
                <c:pt idx="251">
                  <c:v>29.999513799999999</c:v>
                </c:pt>
                <c:pt idx="252">
                  <c:v>30.334264189999999</c:v>
                </c:pt>
                <c:pt idx="253">
                  <c:v>29.290183070000001</c:v>
                </c:pt>
                <c:pt idx="254">
                  <c:v>29.895667639999999</c:v>
                </c:pt>
                <c:pt idx="255">
                  <c:v>29.241131119999999</c:v>
                </c:pt>
                <c:pt idx="256">
                  <c:v>30.03362078</c:v>
                </c:pt>
                <c:pt idx="257">
                  <c:v>30.922989130000001</c:v>
                </c:pt>
                <c:pt idx="258">
                  <c:v>31.07008944</c:v>
                </c:pt>
                <c:pt idx="259">
                  <c:v>29.557107859999999</c:v>
                </c:pt>
                <c:pt idx="260">
                  <c:v>29.367008760000001</c:v>
                </c:pt>
                <c:pt idx="261">
                  <c:v>29.779150730000001</c:v>
                </c:pt>
                <c:pt idx="262">
                  <c:v>29.10684032</c:v>
                </c:pt>
                <c:pt idx="263">
                  <c:v>28.663771799999999</c:v>
                </c:pt>
                <c:pt idx="264">
                  <c:v>30.203561799999999</c:v>
                </c:pt>
                <c:pt idx="265">
                  <c:v>30.44220047</c:v>
                </c:pt>
                <c:pt idx="266">
                  <c:v>31.18754247</c:v>
                </c:pt>
                <c:pt idx="267">
                  <c:v>30.795695670000001</c:v>
                </c:pt>
                <c:pt idx="268">
                  <c:v>31.007331860000001</c:v>
                </c:pt>
                <c:pt idx="269">
                  <c:v>30.512656440000001</c:v>
                </c:pt>
                <c:pt idx="270">
                  <c:v>29.91122283</c:v>
                </c:pt>
                <c:pt idx="271">
                  <c:v>29.684744089999999</c:v>
                </c:pt>
                <c:pt idx="272">
                  <c:v>30.78801683</c:v>
                </c:pt>
                <c:pt idx="273">
                  <c:v>29.384493089999999</c:v>
                </c:pt>
                <c:pt idx="274">
                  <c:v>29.772681219999999</c:v>
                </c:pt>
                <c:pt idx="275">
                  <c:v>31.786203919999998</c:v>
                </c:pt>
                <c:pt idx="276">
                  <c:v>30.420962790000001</c:v>
                </c:pt>
                <c:pt idx="277">
                  <c:v>31.739639369999999</c:v>
                </c:pt>
                <c:pt idx="278">
                  <c:v>30.059913009999999</c:v>
                </c:pt>
                <c:pt idx="279">
                  <c:v>30.648409560000001</c:v>
                </c:pt>
                <c:pt idx="280">
                  <c:v>30.430164349999998</c:v>
                </c:pt>
                <c:pt idx="281">
                  <c:v>30.221170910000001</c:v>
                </c:pt>
                <c:pt idx="282">
                  <c:v>29.771871319999999</c:v>
                </c:pt>
                <c:pt idx="283">
                  <c:v>29.42992576</c:v>
                </c:pt>
                <c:pt idx="284">
                  <c:v>30.30829546</c:v>
                </c:pt>
                <c:pt idx="285">
                  <c:v>29.398448460000001</c:v>
                </c:pt>
                <c:pt idx="286">
                  <c:v>30.295974529999999</c:v>
                </c:pt>
                <c:pt idx="287">
                  <c:v>29.882406599999999</c:v>
                </c:pt>
                <c:pt idx="288">
                  <c:v>31.101060390000001</c:v>
                </c:pt>
                <c:pt idx="289">
                  <c:v>29.251431950000001</c:v>
                </c:pt>
                <c:pt idx="290">
                  <c:v>30.190626210000001</c:v>
                </c:pt>
                <c:pt idx="291">
                  <c:v>30.306955259999999</c:v>
                </c:pt>
                <c:pt idx="292">
                  <c:v>30.501856780000001</c:v>
                </c:pt>
                <c:pt idx="293">
                  <c:v>29.304748230000001</c:v>
                </c:pt>
                <c:pt idx="294">
                  <c:v>30.39458132</c:v>
                </c:pt>
                <c:pt idx="295">
                  <c:v>29.630575369999999</c:v>
                </c:pt>
                <c:pt idx="296">
                  <c:v>30.299125750000002</c:v>
                </c:pt>
                <c:pt idx="297">
                  <c:v>30.2194614</c:v>
                </c:pt>
                <c:pt idx="298">
                  <c:v>31.39055248</c:v>
                </c:pt>
                <c:pt idx="299">
                  <c:v>29.726846030000001</c:v>
                </c:pt>
                <c:pt idx="300">
                  <c:v>29.763587510000001</c:v>
                </c:pt>
                <c:pt idx="301">
                  <c:v>29.889186710000001</c:v>
                </c:pt>
                <c:pt idx="302">
                  <c:v>30.65962906</c:v>
                </c:pt>
                <c:pt idx="303">
                  <c:v>28.915969879999999</c:v>
                </c:pt>
                <c:pt idx="304">
                  <c:v>29.330123279999999</c:v>
                </c:pt>
                <c:pt idx="305">
                  <c:v>28.763898950000002</c:v>
                </c:pt>
                <c:pt idx="306">
                  <c:v>29.83714878</c:v>
                </c:pt>
                <c:pt idx="307">
                  <c:v>29.196685509999998</c:v>
                </c:pt>
                <c:pt idx="308">
                  <c:v>29.29246547</c:v>
                </c:pt>
                <c:pt idx="309">
                  <c:v>29.76789621</c:v>
                </c:pt>
                <c:pt idx="310">
                  <c:v>30.469006319999998</c:v>
                </c:pt>
                <c:pt idx="311">
                  <c:v>30.362719380000001</c:v>
                </c:pt>
                <c:pt idx="312">
                  <c:v>30.062319540000001</c:v>
                </c:pt>
                <c:pt idx="313">
                  <c:v>29.079869779999999</c:v>
                </c:pt>
                <c:pt idx="314">
                  <c:v>30.33070446</c:v>
                </c:pt>
                <c:pt idx="315">
                  <c:v>30.625963299999999</c:v>
                </c:pt>
                <c:pt idx="316">
                  <c:v>29.992834479999999</c:v>
                </c:pt>
                <c:pt idx="317">
                  <c:v>30.041464560000001</c:v>
                </c:pt>
                <c:pt idx="318">
                  <c:v>29.366475260000001</c:v>
                </c:pt>
                <c:pt idx="319">
                  <c:v>30.083233929999999</c:v>
                </c:pt>
                <c:pt idx="320">
                  <c:v>31.363550539999999</c:v>
                </c:pt>
                <c:pt idx="321">
                  <c:v>31.538223030000001</c:v>
                </c:pt>
                <c:pt idx="322">
                  <c:v>29.44529279</c:v>
                </c:pt>
                <c:pt idx="323">
                  <c:v>29.976342209999999</c:v>
                </c:pt>
                <c:pt idx="324">
                  <c:v>29.374676789999999</c:v>
                </c:pt>
                <c:pt idx="325">
                  <c:v>30.018554129999998</c:v>
                </c:pt>
                <c:pt idx="326">
                  <c:v>29.095995139999999</c:v>
                </c:pt>
                <c:pt idx="327">
                  <c:v>29.39733348</c:v>
                </c:pt>
                <c:pt idx="328">
                  <c:v>30.90392907</c:v>
                </c:pt>
                <c:pt idx="329">
                  <c:v>29.700604569999999</c:v>
                </c:pt>
                <c:pt idx="330">
                  <c:v>29.824802779999999</c:v>
                </c:pt>
                <c:pt idx="331">
                  <c:v>29.584628389999999</c:v>
                </c:pt>
                <c:pt idx="332">
                  <c:v>29.709213770000002</c:v>
                </c:pt>
                <c:pt idx="333">
                  <c:v>28.660707330000001</c:v>
                </c:pt>
                <c:pt idx="334">
                  <c:v>30.673513499999999</c:v>
                </c:pt>
                <c:pt idx="335">
                  <c:v>29.461093309999999</c:v>
                </c:pt>
                <c:pt idx="336">
                  <c:v>30.6393044</c:v>
                </c:pt>
                <c:pt idx="337">
                  <c:v>29.033128170000001</c:v>
                </c:pt>
                <c:pt idx="338">
                  <c:v>31.647015580000001</c:v>
                </c:pt>
                <c:pt idx="339">
                  <c:v>30.60834307</c:v>
                </c:pt>
                <c:pt idx="340">
                  <c:v>29.374998300000001</c:v>
                </c:pt>
                <c:pt idx="341">
                  <c:v>29.68639671</c:v>
                </c:pt>
                <c:pt idx="342">
                  <c:v>29.401703300000001</c:v>
                </c:pt>
                <c:pt idx="343">
                  <c:v>29.700208910000001</c:v>
                </c:pt>
                <c:pt idx="344">
                  <c:v>29.641839839999999</c:v>
                </c:pt>
                <c:pt idx="345">
                  <c:v>30.74892569</c:v>
                </c:pt>
                <c:pt idx="346">
                  <c:v>30.962588459999999</c:v>
                </c:pt>
                <c:pt idx="347">
                  <c:v>30.122199349999999</c:v>
                </c:pt>
                <c:pt idx="348">
                  <c:v>30.25988847</c:v>
                </c:pt>
                <c:pt idx="349">
                  <c:v>30.31441118</c:v>
                </c:pt>
                <c:pt idx="350">
                  <c:v>29.078496229999999</c:v>
                </c:pt>
                <c:pt idx="351">
                  <c:v>30.839997629999999</c:v>
                </c:pt>
                <c:pt idx="352">
                  <c:v>29.958753980000001</c:v>
                </c:pt>
                <c:pt idx="353">
                  <c:v>29.1144651</c:v>
                </c:pt>
                <c:pt idx="354">
                  <c:v>31.8973841</c:v>
                </c:pt>
                <c:pt idx="355">
                  <c:v>29.299825070000001</c:v>
                </c:pt>
                <c:pt idx="356">
                  <c:v>30.600772859999999</c:v>
                </c:pt>
                <c:pt idx="357">
                  <c:v>30.62714982</c:v>
                </c:pt>
                <c:pt idx="358">
                  <c:v>28.646518589999999</c:v>
                </c:pt>
                <c:pt idx="359">
                  <c:v>30.512215940000001</c:v>
                </c:pt>
                <c:pt idx="360">
                  <c:v>29.897383550000001</c:v>
                </c:pt>
                <c:pt idx="361">
                  <c:v>30.19779136</c:v>
                </c:pt>
                <c:pt idx="362">
                  <c:v>29.86342569</c:v>
                </c:pt>
                <c:pt idx="363">
                  <c:v>30.652303679999999</c:v>
                </c:pt>
                <c:pt idx="364">
                  <c:v>30.17129285</c:v>
                </c:pt>
                <c:pt idx="365">
                  <c:v>29.546538389999998</c:v>
                </c:pt>
                <c:pt idx="366">
                  <c:v>29.521979630000001</c:v>
                </c:pt>
                <c:pt idx="367">
                  <c:v>31.043067990000001</c:v>
                </c:pt>
                <c:pt idx="368">
                  <c:v>30.804349389999999</c:v>
                </c:pt>
                <c:pt idx="369">
                  <c:v>31.288071989999999</c:v>
                </c:pt>
                <c:pt idx="370">
                  <c:v>30.433015099999999</c:v>
                </c:pt>
                <c:pt idx="371">
                  <c:v>30.91710058</c:v>
                </c:pt>
                <c:pt idx="372">
                  <c:v>29.77115822</c:v>
                </c:pt>
                <c:pt idx="373">
                  <c:v>29.214162030000001</c:v>
                </c:pt>
                <c:pt idx="374">
                  <c:v>31.109070689999999</c:v>
                </c:pt>
                <c:pt idx="375">
                  <c:v>30.609313220000001</c:v>
                </c:pt>
                <c:pt idx="376">
                  <c:v>29.463194829999999</c:v>
                </c:pt>
                <c:pt idx="377">
                  <c:v>30.358101919999999</c:v>
                </c:pt>
                <c:pt idx="378">
                  <c:v>30.171788039999999</c:v>
                </c:pt>
                <c:pt idx="379">
                  <c:v>29.366951589999999</c:v>
                </c:pt>
                <c:pt idx="380">
                  <c:v>29.362170259999999</c:v>
                </c:pt>
                <c:pt idx="381">
                  <c:v>31.405089660000002</c:v>
                </c:pt>
                <c:pt idx="382">
                  <c:v>29.49257055</c:v>
                </c:pt>
                <c:pt idx="383">
                  <c:v>30.43013904</c:v>
                </c:pt>
                <c:pt idx="384">
                  <c:v>31.68248694</c:v>
                </c:pt>
                <c:pt idx="385">
                  <c:v>30.24471848</c:v>
                </c:pt>
                <c:pt idx="386">
                  <c:v>28.939964580000002</c:v>
                </c:pt>
                <c:pt idx="387">
                  <c:v>30.896651200000001</c:v>
                </c:pt>
                <c:pt idx="388">
                  <c:v>29.511173070000002</c:v>
                </c:pt>
                <c:pt idx="389">
                  <c:v>28.158557519999999</c:v>
                </c:pt>
                <c:pt idx="390">
                  <c:v>31.246114160000001</c:v>
                </c:pt>
                <c:pt idx="391">
                  <c:v>30.468794119999998</c:v>
                </c:pt>
                <c:pt idx="392">
                  <c:v>30.76687849</c:v>
                </c:pt>
                <c:pt idx="393">
                  <c:v>29.300718289999999</c:v>
                </c:pt>
                <c:pt idx="394">
                  <c:v>30.82021838</c:v>
                </c:pt>
                <c:pt idx="395">
                  <c:v>29.368865840000002</c:v>
                </c:pt>
                <c:pt idx="396">
                  <c:v>30.821160079999999</c:v>
                </c:pt>
                <c:pt idx="397">
                  <c:v>30.790859990000001</c:v>
                </c:pt>
                <c:pt idx="398">
                  <c:v>30.938467240000001</c:v>
                </c:pt>
                <c:pt idx="399">
                  <c:v>29.137143500000001</c:v>
                </c:pt>
                <c:pt idx="400">
                  <c:v>30.11844391</c:v>
                </c:pt>
                <c:pt idx="401">
                  <c:v>28.98400505</c:v>
                </c:pt>
                <c:pt idx="402">
                  <c:v>28.89033087</c:v>
                </c:pt>
                <c:pt idx="403">
                  <c:v>28.449807190000001</c:v>
                </c:pt>
                <c:pt idx="404">
                  <c:v>30.19436615</c:v>
                </c:pt>
                <c:pt idx="405">
                  <c:v>30.596864289999999</c:v>
                </c:pt>
                <c:pt idx="406">
                  <c:v>30.386255850000001</c:v>
                </c:pt>
                <c:pt idx="407">
                  <c:v>30.95747519</c:v>
                </c:pt>
                <c:pt idx="408">
                  <c:v>30.485183599999999</c:v>
                </c:pt>
                <c:pt idx="409">
                  <c:v>31.55022795</c:v>
                </c:pt>
                <c:pt idx="410">
                  <c:v>30.788438459999998</c:v>
                </c:pt>
                <c:pt idx="411">
                  <c:v>29.287458260000001</c:v>
                </c:pt>
                <c:pt idx="412">
                  <c:v>29.98183586</c:v>
                </c:pt>
                <c:pt idx="413">
                  <c:v>30.299871159999999</c:v>
                </c:pt>
                <c:pt idx="414">
                  <c:v>30.084695700000001</c:v>
                </c:pt>
                <c:pt idx="415">
                  <c:v>30.56358981</c:v>
                </c:pt>
                <c:pt idx="416">
                  <c:v>29.974948319999999</c:v>
                </c:pt>
                <c:pt idx="417">
                  <c:v>29.591482939999999</c:v>
                </c:pt>
                <c:pt idx="418">
                  <c:v>30.449997969999998</c:v>
                </c:pt>
                <c:pt idx="419">
                  <c:v>30.0398511</c:v>
                </c:pt>
                <c:pt idx="420">
                  <c:v>29.054314770000001</c:v>
                </c:pt>
                <c:pt idx="421">
                  <c:v>31.405571120000001</c:v>
                </c:pt>
                <c:pt idx="422">
                  <c:v>31.153863749999999</c:v>
                </c:pt>
                <c:pt idx="423">
                  <c:v>29.481153079999999</c:v>
                </c:pt>
                <c:pt idx="424">
                  <c:v>30.128309290000001</c:v>
                </c:pt>
                <c:pt idx="425">
                  <c:v>31.08557609</c:v>
                </c:pt>
                <c:pt idx="426">
                  <c:v>31.202548329999999</c:v>
                </c:pt>
                <c:pt idx="427">
                  <c:v>29.678575349999999</c:v>
                </c:pt>
                <c:pt idx="428">
                  <c:v>29.874746940000001</c:v>
                </c:pt>
                <c:pt idx="429">
                  <c:v>29.202534929999999</c:v>
                </c:pt>
                <c:pt idx="430">
                  <c:v>28.86927184</c:v>
                </c:pt>
                <c:pt idx="431">
                  <c:v>31.1802618</c:v>
                </c:pt>
                <c:pt idx="432">
                  <c:v>30.80630493</c:v>
                </c:pt>
                <c:pt idx="433">
                  <c:v>29.51388949</c:v>
                </c:pt>
                <c:pt idx="434">
                  <c:v>31.51636426</c:v>
                </c:pt>
                <c:pt idx="435">
                  <c:v>28.946932830000002</c:v>
                </c:pt>
                <c:pt idx="436">
                  <c:v>28.565232859999998</c:v>
                </c:pt>
                <c:pt idx="437">
                  <c:v>31.041328350000001</c:v>
                </c:pt>
                <c:pt idx="438">
                  <c:v>31.97399227</c:v>
                </c:pt>
                <c:pt idx="439">
                  <c:v>30.340946370000001</c:v>
                </c:pt>
                <c:pt idx="440">
                  <c:v>30.935200819999999</c:v>
                </c:pt>
                <c:pt idx="441">
                  <c:v>30.903874269999999</c:v>
                </c:pt>
                <c:pt idx="442">
                  <c:v>30.909159720000002</c:v>
                </c:pt>
                <c:pt idx="443">
                  <c:v>29.73559212</c:v>
                </c:pt>
                <c:pt idx="444">
                  <c:v>30.016468230000001</c:v>
                </c:pt>
                <c:pt idx="445">
                  <c:v>29.931281299999998</c:v>
                </c:pt>
                <c:pt idx="446">
                  <c:v>30.04345331</c:v>
                </c:pt>
                <c:pt idx="447">
                  <c:v>30.97634</c:v>
                </c:pt>
                <c:pt idx="448">
                  <c:v>30.344085020000001</c:v>
                </c:pt>
                <c:pt idx="449">
                  <c:v>30.3048134</c:v>
                </c:pt>
                <c:pt idx="450">
                  <c:v>30.347054490000001</c:v>
                </c:pt>
                <c:pt idx="451">
                  <c:v>28.78175353</c:v>
                </c:pt>
                <c:pt idx="452">
                  <c:v>30.460253430000002</c:v>
                </c:pt>
                <c:pt idx="453">
                  <c:v>28.88729601</c:v>
                </c:pt>
                <c:pt idx="454">
                  <c:v>29.318172839999999</c:v>
                </c:pt>
                <c:pt idx="455">
                  <c:v>29.669493200000002</c:v>
                </c:pt>
                <c:pt idx="456">
                  <c:v>30.588491250000001</c:v>
                </c:pt>
                <c:pt idx="457">
                  <c:v>30.2224456</c:v>
                </c:pt>
                <c:pt idx="458">
                  <c:v>29.570765560000002</c:v>
                </c:pt>
                <c:pt idx="459">
                  <c:v>29.674984680000001</c:v>
                </c:pt>
                <c:pt idx="460">
                  <c:v>31.583563030000001</c:v>
                </c:pt>
                <c:pt idx="461">
                  <c:v>29.081359729999999</c:v>
                </c:pt>
                <c:pt idx="462">
                  <c:v>30.321488219999999</c:v>
                </c:pt>
                <c:pt idx="463">
                  <c:v>29.613334980000001</c:v>
                </c:pt>
                <c:pt idx="464">
                  <c:v>30.283223660000001</c:v>
                </c:pt>
                <c:pt idx="465">
                  <c:v>29.233394390000001</c:v>
                </c:pt>
                <c:pt idx="466">
                  <c:v>29.98075892</c:v>
                </c:pt>
                <c:pt idx="467">
                  <c:v>30.166593330000001</c:v>
                </c:pt>
                <c:pt idx="468">
                  <c:v>29.338581090000002</c:v>
                </c:pt>
                <c:pt idx="469">
                  <c:v>30.026640759999999</c:v>
                </c:pt>
                <c:pt idx="470">
                  <c:v>29.408727729999999</c:v>
                </c:pt>
                <c:pt idx="471">
                  <c:v>30.14930541</c:v>
                </c:pt>
                <c:pt idx="472">
                  <c:v>31.19129757</c:v>
                </c:pt>
                <c:pt idx="473">
                  <c:v>29.237245260000002</c:v>
                </c:pt>
                <c:pt idx="474">
                  <c:v>30.470500170000001</c:v>
                </c:pt>
                <c:pt idx="475">
                  <c:v>29.297979860000002</c:v>
                </c:pt>
                <c:pt idx="476">
                  <c:v>28.580431050000001</c:v>
                </c:pt>
                <c:pt idx="477">
                  <c:v>29.40964894</c:v>
                </c:pt>
                <c:pt idx="478">
                  <c:v>29.564449410000002</c:v>
                </c:pt>
                <c:pt idx="479">
                  <c:v>29.101167830000001</c:v>
                </c:pt>
                <c:pt idx="480">
                  <c:v>28.779146180000001</c:v>
                </c:pt>
                <c:pt idx="481">
                  <c:v>31.37664844</c:v>
                </c:pt>
                <c:pt idx="482">
                  <c:v>31.226938430000001</c:v>
                </c:pt>
                <c:pt idx="483">
                  <c:v>30.20211325</c:v>
                </c:pt>
                <c:pt idx="484">
                  <c:v>29.01926546</c:v>
                </c:pt>
                <c:pt idx="485">
                  <c:v>30.467803069999999</c:v>
                </c:pt>
                <c:pt idx="486">
                  <c:v>28.766730849999998</c:v>
                </c:pt>
                <c:pt idx="487">
                  <c:v>28.436504100000001</c:v>
                </c:pt>
                <c:pt idx="488">
                  <c:v>30.078104570000001</c:v>
                </c:pt>
                <c:pt idx="489">
                  <c:v>29.081246499999999</c:v>
                </c:pt>
                <c:pt idx="490">
                  <c:v>30.004217350000001</c:v>
                </c:pt>
                <c:pt idx="491">
                  <c:v>30.213856719999999</c:v>
                </c:pt>
                <c:pt idx="492">
                  <c:v>29.37764486</c:v>
                </c:pt>
                <c:pt idx="493">
                  <c:v>29.89675935</c:v>
                </c:pt>
                <c:pt idx="494">
                  <c:v>29.713063089999999</c:v>
                </c:pt>
                <c:pt idx="495">
                  <c:v>32.08909173</c:v>
                </c:pt>
                <c:pt idx="496">
                  <c:v>29.997833620000002</c:v>
                </c:pt>
                <c:pt idx="497">
                  <c:v>29.881355750000001</c:v>
                </c:pt>
                <c:pt idx="498">
                  <c:v>28.457036609999999</c:v>
                </c:pt>
                <c:pt idx="499">
                  <c:v>28.951779179999999</c:v>
                </c:pt>
                <c:pt idx="500">
                  <c:v>29.13908176</c:v>
                </c:pt>
                <c:pt idx="501">
                  <c:v>29.829363829999998</c:v>
                </c:pt>
                <c:pt idx="502">
                  <c:v>28.51068725</c:v>
                </c:pt>
                <c:pt idx="503">
                  <c:v>29.833441570000002</c:v>
                </c:pt>
                <c:pt idx="504">
                  <c:v>30.527225999999999</c:v>
                </c:pt>
                <c:pt idx="505">
                  <c:v>30.31307219</c:v>
                </c:pt>
                <c:pt idx="506">
                  <c:v>29.86877556</c:v>
                </c:pt>
                <c:pt idx="507">
                  <c:v>30.011608249999998</c:v>
                </c:pt>
                <c:pt idx="508">
                  <c:v>29.765616659999999</c:v>
                </c:pt>
                <c:pt idx="509">
                  <c:v>28.60327273</c:v>
                </c:pt>
                <c:pt idx="510">
                  <c:v>29.505924050000001</c:v>
                </c:pt>
                <c:pt idx="511">
                  <c:v>28.51193146</c:v>
                </c:pt>
                <c:pt idx="512">
                  <c:v>29.515817259999999</c:v>
                </c:pt>
                <c:pt idx="513">
                  <c:v>29.578015700000002</c:v>
                </c:pt>
                <c:pt idx="514">
                  <c:v>29.229676170000001</c:v>
                </c:pt>
                <c:pt idx="515">
                  <c:v>27.80267899</c:v>
                </c:pt>
                <c:pt idx="516">
                  <c:v>29.220788970000001</c:v>
                </c:pt>
                <c:pt idx="517">
                  <c:v>28.987142550000002</c:v>
                </c:pt>
                <c:pt idx="518">
                  <c:v>27.631745280000001</c:v>
                </c:pt>
                <c:pt idx="519">
                  <c:v>28.627799979999999</c:v>
                </c:pt>
                <c:pt idx="520">
                  <c:v>28.77957769</c:v>
                </c:pt>
                <c:pt idx="521">
                  <c:v>28.570284040000001</c:v>
                </c:pt>
                <c:pt idx="522">
                  <c:v>28.08505809</c:v>
                </c:pt>
                <c:pt idx="523">
                  <c:v>29.608832039999999</c:v>
                </c:pt>
                <c:pt idx="524">
                  <c:v>27.403464929999998</c:v>
                </c:pt>
                <c:pt idx="525">
                  <c:v>28.11087264</c:v>
                </c:pt>
                <c:pt idx="526">
                  <c:v>27.75911125</c:v>
                </c:pt>
                <c:pt idx="527">
                  <c:v>26.457036420000001</c:v>
                </c:pt>
                <c:pt idx="528">
                  <c:v>27.702502849999998</c:v>
                </c:pt>
                <c:pt idx="529">
                  <c:v>29.571100090000002</c:v>
                </c:pt>
                <c:pt idx="530">
                  <c:v>26.990000380000001</c:v>
                </c:pt>
                <c:pt idx="531">
                  <c:v>26.90112646</c:v>
                </c:pt>
                <c:pt idx="532">
                  <c:v>26.322644619999998</c:v>
                </c:pt>
                <c:pt idx="533">
                  <c:v>27.55333431</c:v>
                </c:pt>
                <c:pt idx="534">
                  <c:v>26.739984360000001</c:v>
                </c:pt>
                <c:pt idx="535">
                  <c:v>24.893456050000001</c:v>
                </c:pt>
                <c:pt idx="536">
                  <c:v>26.00794166</c:v>
                </c:pt>
                <c:pt idx="537">
                  <c:v>26.782907120000001</c:v>
                </c:pt>
                <c:pt idx="538">
                  <c:v>25.511296680000001</c:v>
                </c:pt>
                <c:pt idx="539">
                  <c:v>26.201897089999999</c:v>
                </c:pt>
                <c:pt idx="540">
                  <c:v>24.79744711</c:v>
                </c:pt>
                <c:pt idx="541">
                  <c:v>25.044433089999998</c:v>
                </c:pt>
                <c:pt idx="542">
                  <c:v>23.456332029999999</c:v>
                </c:pt>
                <c:pt idx="543">
                  <c:v>21.017539620000001</c:v>
                </c:pt>
                <c:pt idx="544">
                  <c:v>18.890738290000002</c:v>
                </c:pt>
                <c:pt idx="545">
                  <c:v>19.298453460000001</c:v>
                </c:pt>
                <c:pt idx="546">
                  <c:v>19.249091870000001</c:v>
                </c:pt>
                <c:pt idx="547">
                  <c:v>20.784530159999999</c:v>
                </c:pt>
                <c:pt idx="548">
                  <c:v>17.596961</c:v>
                </c:pt>
                <c:pt idx="549">
                  <c:v>17.058364820000001</c:v>
                </c:pt>
                <c:pt idx="550">
                  <c:v>14.741749840000001</c:v>
                </c:pt>
                <c:pt idx="551">
                  <c:v>15.018776239999999</c:v>
                </c:pt>
                <c:pt idx="552">
                  <c:v>13.41167585</c:v>
                </c:pt>
                <c:pt idx="553">
                  <c:v>11.31989478</c:v>
                </c:pt>
                <c:pt idx="554">
                  <c:v>9.6723533600000007</c:v>
                </c:pt>
                <c:pt idx="555">
                  <c:v>10.96818244</c:v>
                </c:pt>
                <c:pt idx="556">
                  <c:v>8.2158907200000009</c:v>
                </c:pt>
                <c:pt idx="557">
                  <c:v>7.4435524500000003</c:v>
                </c:pt>
                <c:pt idx="558">
                  <c:v>5.0347867800000001</c:v>
                </c:pt>
                <c:pt idx="559">
                  <c:v>4.37732016</c:v>
                </c:pt>
                <c:pt idx="560">
                  <c:v>4.31287938</c:v>
                </c:pt>
                <c:pt idx="561">
                  <c:v>2.2045005600000001</c:v>
                </c:pt>
                <c:pt idx="562">
                  <c:v>2.2393874999999999</c:v>
                </c:pt>
                <c:pt idx="563">
                  <c:v>1.2779392999999999</c:v>
                </c:pt>
                <c:pt idx="564">
                  <c:v>-0.41610976</c:v>
                </c:pt>
                <c:pt idx="565">
                  <c:v>-0.52689828999999999</c:v>
                </c:pt>
                <c:pt idx="566">
                  <c:v>-2.8754531000000001</c:v>
                </c:pt>
                <c:pt idx="567">
                  <c:v>-4.0525404900000002</c:v>
                </c:pt>
                <c:pt idx="568">
                  <c:v>-4.75099655</c:v>
                </c:pt>
                <c:pt idx="569">
                  <c:v>-5.8091300400000003</c:v>
                </c:pt>
                <c:pt idx="570">
                  <c:v>-6.15698101</c:v>
                </c:pt>
                <c:pt idx="571">
                  <c:v>-5.8526055899999996</c:v>
                </c:pt>
                <c:pt idx="572">
                  <c:v>-3.01109976</c:v>
                </c:pt>
                <c:pt idx="573">
                  <c:v>-1.0507015500000001</c:v>
                </c:pt>
                <c:pt idx="574">
                  <c:v>1.1402371499999999</c:v>
                </c:pt>
                <c:pt idx="575">
                  <c:v>4.4240355600000001</c:v>
                </c:pt>
                <c:pt idx="576">
                  <c:v>6.2161327399999999</c:v>
                </c:pt>
                <c:pt idx="577">
                  <c:v>7.4918196300000002</c:v>
                </c:pt>
                <c:pt idx="578">
                  <c:v>9.4326609399999999</c:v>
                </c:pt>
                <c:pt idx="579">
                  <c:v>14.06996577</c:v>
                </c:pt>
                <c:pt idx="580">
                  <c:v>17.347209410000001</c:v>
                </c:pt>
                <c:pt idx="581">
                  <c:v>21.04315295</c:v>
                </c:pt>
                <c:pt idx="582">
                  <c:v>25.906535559999998</c:v>
                </c:pt>
                <c:pt idx="583">
                  <c:v>28.57992896</c:v>
                </c:pt>
                <c:pt idx="584">
                  <c:v>35.790983089999997</c:v>
                </c:pt>
                <c:pt idx="585">
                  <c:v>38.261784390000003</c:v>
                </c:pt>
                <c:pt idx="586">
                  <c:v>44.555421299999999</c:v>
                </c:pt>
                <c:pt idx="587">
                  <c:v>48.851496169999997</c:v>
                </c:pt>
                <c:pt idx="588">
                  <c:v>55.362558819999997</c:v>
                </c:pt>
                <c:pt idx="589">
                  <c:v>63.704518389999997</c:v>
                </c:pt>
                <c:pt idx="590">
                  <c:v>68.483635090000007</c:v>
                </c:pt>
                <c:pt idx="591">
                  <c:v>75.871907050000004</c:v>
                </c:pt>
                <c:pt idx="592">
                  <c:v>83.692998239999994</c:v>
                </c:pt>
                <c:pt idx="593">
                  <c:v>91.059612810000004</c:v>
                </c:pt>
                <c:pt idx="594">
                  <c:v>98.477218440000001</c:v>
                </c:pt>
                <c:pt idx="595">
                  <c:v>103.45105221</c:v>
                </c:pt>
                <c:pt idx="596">
                  <c:v>109.93243848</c:v>
                </c:pt>
                <c:pt idx="597">
                  <c:v>113.67264174</c:v>
                </c:pt>
                <c:pt idx="598">
                  <c:v>112.11931946999999</c:v>
                </c:pt>
                <c:pt idx="599">
                  <c:v>111.47966957</c:v>
                </c:pt>
                <c:pt idx="600">
                  <c:v>113.31930432</c:v>
                </c:pt>
                <c:pt idx="601">
                  <c:v>111.92977564</c:v>
                </c:pt>
                <c:pt idx="602">
                  <c:v>113.29478718</c:v>
                </c:pt>
                <c:pt idx="603">
                  <c:v>112.4079236</c:v>
                </c:pt>
                <c:pt idx="604">
                  <c:v>111.1545835</c:v>
                </c:pt>
                <c:pt idx="605">
                  <c:v>111.74262293</c:v>
                </c:pt>
                <c:pt idx="606">
                  <c:v>110.85275059999999</c:v>
                </c:pt>
                <c:pt idx="607">
                  <c:v>111.5258673</c:v>
                </c:pt>
                <c:pt idx="608">
                  <c:v>110.87484691</c:v>
                </c:pt>
                <c:pt idx="609">
                  <c:v>110.56479702</c:v>
                </c:pt>
                <c:pt idx="610">
                  <c:v>111.41832533</c:v>
                </c:pt>
                <c:pt idx="611">
                  <c:v>110.12977116</c:v>
                </c:pt>
                <c:pt idx="612">
                  <c:v>110.83565402000001</c:v>
                </c:pt>
                <c:pt idx="613">
                  <c:v>110.16249998000001</c:v>
                </c:pt>
                <c:pt idx="614">
                  <c:v>111.11268568</c:v>
                </c:pt>
                <c:pt idx="615">
                  <c:v>110.65741034</c:v>
                </c:pt>
                <c:pt idx="616">
                  <c:v>111.90569927999999</c:v>
                </c:pt>
                <c:pt idx="617">
                  <c:v>110.39626109</c:v>
                </c:pt>
                <c:pt idx="618">
                  <c:v>113.19998671</c:v>
                </c:pt>
                <c:pt idx="619">
                  <c:v>110.35952062</c:v>
                </c:pt>
                <c:pt idx="620">
                  <c:v>110.56557004</c:v>
                </c:pt>
                <c:pt idx="621">
                  <c:v>110.21716017999999</c:v>
                </c:pt>
                <c:pt idx="622">
                  <c:v>112.37897594</c:v>
                </c:pt>
                <c:pt idx="623">
                  <c:v>110.40154013</c:v>
                </c:pt>
                <c:pt idx="624">
                  <c:v>111.53967059999999</c:v>
                </c:pt>
                <c:pt idx="625">
                  <c:v>109.70937687</c:v>
                </c:pt>
                <c:pt idx="626">
                  <c:v>111.27164058</c:v>
                </c:pt>
                <c:pt idx="627">
                  <c:v>110.90243181</c:v>
                </c:pt>
                <c:pt idx="628">
                  <c:v>111.32517387999999</c:v>
                </c:pt>
                <c:pt idx="629">
                  <c:v>111.14590712</c:v>
                </c:pt>
                <c:pt idx="630">
                  <c:v>108.68770268</c:v>
                </c:pt>
                <c:pt idx="631">
                  <c:v>111.30606062</c:v>
                </c:pt>
                <c:pt idx="632">
                  <c:v>110.50643148</c:v>
                </c:pt>
                <c:pt idx="633">
                  <c:v>110.40701221</c:v>
                </c:pt>
                <c:pt idx="634">
                  <c:v>111.7746171</c:v>
                </c:pt>
                <c:pt idx="635">
                  <c:v>110.68376456</c:v>
                </c:pt>
                <c:pt idx="636">
                  <c:v>110.84095807999999</c:v>
                </c:pt>
                <c:pt idx="637">
                  <c:v>111.39322378999999</c:v>
                </c:pt>
                <c:pt idx="638">
                  <c:v>111.82335497</c:v>
                </c:pt>
                <c:pt idx="639">
                  <c:v>109.60775101</c:v>
                </c:pt>
                <c:pt idx="640">
                  <c:v>111.2760011</c:v>
                </c:pt>
                <c:pt idx="641">
                  <c:v>111.49559006</c:v>
                </c:pt>
                <c:pt idx="642">
                  <c:v>111.48046454999999</c:v>
                </c:pt>
                <c:pt idx="643">
                  <c:v>111.01849989</c:v>
                </c:pt>
                <c:pt idx="644">
                  <c:v>109.1765929</c:v>
                </c:pt>
                <c:pt idx="645">
                  <c:v>111.82934269</c:v>
                </c:pt>
                <c:pt idx="646">
                  <c:v>110.38771386000001</c:v>
                </c:pt>
                <c:pt idx="647">
                  <c:v>112.04757681</c:v>
                </c:pt>
                <c:pt idx="648">
                  <c:v>110.89377596999999</c:v>
                </c:pt>
                <c:pt idx="649">
                  <c:v>110.55248673</c:v>
                </c:pt>
                <c:pt idx="650">
                  <c:v>111.94637564</c:v>
                </c:pt>
                <c:pt idx="651">
                  <c:v>109.80121192</c:v>
                </c:pt>
                <c:pt idx="652">
                  <c:v>109.95737199</c:v>
                </c:pt>
                <c:pt idx="653">
                  <c:v>109.89928421</c:v>
                </c:pt>
                <c:pt idx="654">
                  <c:v>111.16445443000001</c:v>
                </c:pt>
                <c:pt idx="655">
                  <c:v>111.48449449</c:v>
                </c:pt>
                <c:pt idx="656">
                  <c:v>110.89399713</c:v>
                </c:pt>
                <c:pt idx="657">
                  <c:v>111.15011314</c:v>
                </c:pt>
                <c:pt idx="658">
                  <c:v>111.45949111</c:v>
                </c:pt>
                <c:pt idx="659">
                  <c:v>110.54128573</c:v>
                </c:pt>
                <c:pt idx="660">
                  <c:v>110.38992956</c:v>
                </c:pt>
                <c:pt idx="661">
                  <c:v>110.84594727</c:v>
                </c:pt>
                <c:pt idx="662">
                  <c:v>109.44880284</c:v>
                </c:pt>
                <c:pt idx="663">
                  <c:v>110.99240772</c:v>
                </c:pt>
                <c:pt idx="664">
                  <c:v>110.74084022</c:v>
                </c:pt>
                <c:pt idx="665">
                  <c:v>110.50306860000001</c:v>
                </c:pt>
                <c:pt idx="666">
                  <c:v>109.25963799</c:v>
                </c:pt>
                <c:pt idx="667">
                  <c:v>109.77512176</c:v>
                </c:pt>
                <c:pt idx="668">
                  <c:v>111.03428158</c:v>
                </c:pt>
                <c:pt idx="669">
                  <c:v>112.2965505</c:v>
                </c:pt>
                <c:pt idx="670">
                  <c:v>110.65280017000001</c:v>
                </c:pt>
                <c:pt idx="671">
                  <c:v>68.556041100000002</c:v>
                </c:pt>
                <c:pt idx="672">
                  <c:v>22.932616450000001</c:v>
                </c:pt>
                <c:pt idx="673">
                  <c:v>4.2302373500000003</c:v>
                </c:pt>
                <c:pt idx="674">
                  <c:v>4.96286206</c:v>
                </c:pt>
                <c:pt idx="675">
                  <c:v>4.0803052900000001</c:v>
                </c:pt>
                <c:pt idx="676">
                  <c:v>4.6620781200000003</c:v>
                </c:pt>
                <c:pt idx="677">
                  <c:v>4.23635129</c:v>
                </c:pt>
                <c:pt idx="678">
                  <c:v>8.0746492500000002</c:v>
                </c:pt>
                <c:pt idx="679">
                  <c:v>10.884727209999999</c:v>
                </c:pt>
                <c:pt idx="680">
                  <c:v>15.3476052</c:v>
                </c:pt>
                <c:pt idx="681">
                  <c:v>22.585557560000002</c:v>
                </c:pt>
                <c:pt idx="682">
                  <c:v>28.459125830000001</c:v>
                </c:pt>
                <c:pt idx="683">
                  <c:v>39.31763823</c:v>
                </c:pt>
                <c:pt idx="684">
                  <c:v>48.891494999999999</c:v>
                </c:pt>
                <c:pt idx="685">
                  <c:v>59.909252479999999</c:v>
                </c:pt>
                <c:pt idx="686">
                  <c:v>74.026873010000003</c:v>
                </c:pt>
                <c:pt idx="687">
                  <c:v>85.654209429999995</c:v>
                </c:pt>
                <c:pt idx="688">
                  <c:v>98.930314670000001</c:v>
                </c:pt>
                <c:pt idx="689">
                  <c:v>109.17840814</c:v>
                </c:pt>
                <c:pt idx="690">
                  <c:v>107.46419213</c:v>
                </c:pt>
                <c:pt idx="691">
                  <c:v>108.98544857</c:v>
                </c:pt>
                <c:pt idx="692">
                  <c:v>109.17438721000001</c:v>
                </c:pt>
                <c:pt idx="693">
                  <c:v>46.790062429999999</c:v>
                </c:pt>
                <c:pt idx="694">
                  <c:v>10.62495393</c:v>
                </c:pt>
                <c:pt idx="695">
                  <c:v>-2.4293571900000002</c:v>
                </c:pt>
                <c:pt idx="696">
                  <c:v>-2.3886334300000001</c:v>
                </c:pt>
                <c:pt idx="697">
                  <c:v>-4.2538394000000004</c:v>
                </c:pt>
                <c:pt idx="698">
                  <c:v>-1.8522900099999999</c:v>
                </c:pt>
                <c:pt idx="699">
                  <c:v>1.0849867</c:v>
                </c:pt>
                <c:pt idx="700">
                  <c:v>3.9987993400000001</c:v>
                </c:pt>
                <c:pt idx="701">
                  <c:v>8.4436908099999997</c:v>
                </c:pt>
                <c:pt idx="702">
                  <c:v>13.49038485</c:v>
                </c:pt>
                <c:pt idx="703">
                  <c:v>19.83744695</c:v>
                </c:pt>
                <c:pt idx="704">
                  <c:v>29.437092509999999</c:v>
                </c:pt>
                <c:pt idx="705">
                  <c:v>34.73794565</c:v>
                </c:pt>
                <c:pt idx="706">
                  <c:v>45.46890329</c:v>
                </c:pt>
                <c:pt idx="707">
                  <c:v>57.128242909999997</c:v>
                </c:pt>
                <c:pt idx="708">
                  <c:v>68.794767410000006</c:v>
                </c:pt>
                <c:pt idx="709">
                  <c:v>82.592127759999997</c:v>
                </c:pt>
                <c:pt idx="710">
                  <c:v>94.849692759999996</c:v>
                </c:pt>
                <c:pt idx="711">
                  <c:v>103.61999046</c:v>
                </c:pt>
                <c:pt idx="712">
                  <c:v>112.89374079</c:v>
                </c:pt>
                <c:pt idx="713">
                  <c:v>110.98224064999999</c:v>
                </c:pt>
                <c:pt idx="714">
                  <c:v>110.97304615</c:v>
                </c:pt>
                <c:pt idx="715">
                  <c:v>98.024137929999995</c:v>
                </c:pt>
                <c:pt idx="716">
                  <c:v>41.736088039999999</c:v>
                </c:pt>
                <c:pt idx="717">
                  <c:v>10.75249296</c:v>
                </c:pt>
                <c:pt idx="718">
                  <c:v>-4.2356014499999999</c:v>
                </c:pt>
                <c:pt idx="719">
                  <c:v>-5.0382630300000004</c:v>
                </c:pt>
                <c:pt idx="720">
                  <c:v>-4.8961661799999998</c:v>
                </c:pt>
                <c:pt idx="721">
                  <c:v>-4.6045117299999996</c:v>
                </c:pt>
                <c:pt idx="722">
                  <c:v>-3.4867660100000002</c:v>
                </c:pt>
                <c:pt idx="723">
                  <c:v>-6.1681830599999996</c:v>
                </c:pt>
                <c:pt idx="724">
                  <c:v>-5.3199737499999999</c:v>
                </c:pt>
                <c:pt idx="725">
                  <c:v>-4.1658975099999997</c:v>
                </c:pt>
                <c:pt idx="726">
                  <c:v>-5.2074105700000004</c:v>
                </c:pt>
                <c:pt idx="727">
                  <c:v>-5.5697425100000002</c:v>
                </c:pt>
                <c:pt idx="728">
                  <c:v>-4.5455824900000001</c:v>
                </c:pt>
                <c:pt idx="729">
                  <c:v>-5.0720311599999999</c:v>
                </c:pt>
                <c:pt idx="730">
                  <c:v>-4.0355913299999999</c:v>
                </c:pt>
                <c:pt idx="731">
                  <c:v>-3.87246633</c:v>
                </c:pt>
                <c:pt idx="732">
                  <c:v>-6.6178635200000002</c:v>
                </c:pt>
                <c:pt idx="733">
                  <c:v>-6.4472009100000003</c:v>
                </c:pt>
                <c:pt idx="734">
                  <c:v>-5.5387470800000003</c:v>
                </c:pt>
                <c:pt idx="735">
                  <c:v>-5.4161793100000004</c:v>
                </c:pt>
                <c:pt idx="736">
                  <c:v>-5.7155443200000002</c:v>
                </c:pt>
                <c:pt idx="737">
                  <c:v>-5.0363534400000001</c:v>
                </c:pt>
                <c:pt idx="738">
                  <c:v>-4.9643692799999997</c:v>
                </c:pt>
                <c:pt idx="739">
                  <c:v>-4.0045226600000001</c:v>
                </c:pt>
                <c:pt idx="740">
                  <c:v>-3.3252143300000001</c:v>
                </c:pt>
                <c:pt idx="741">
                  <c:v>-5.2243021799999996</c:v>
                </c:pt>
                <c:pt idx="742">
                  <c:v>-4.1358874400000003</c:v>
                </c:pt>
                <c:pt idx="743">
                  <c:v>-3.9551258499999999</c:v>
                </c:pt>
                <c:pt idx="744">
                  <c:v>-4.8564891000000001</c:v>
                </c:pt>
                <c:pt idx="745">
                  <c:v>-3.8351789100000002</c:v>
                </c:pt>
                <c:pt idx="746">
                  <c:v>-5.1927633200000001</c:v>
                </c:pt>
                <c:pt idx="747">
                  <c:v>-5.2025168600000002</c:v>
                </c:pt>
                <c:pt idx="748">
                  <c:v>-6.8003182200000003</c:v>
                </c:pt>
                <c:pt idx="749">
                  <c:v>-6.23009827</c:v>
                </c:pt>
                <c:pt idx="750">
                  <c:v>-4.8654739500000002</c:v>
                </c:pt>
                <c:pt idx="751">
                  <c:v>-5.1965311099999996</c:v>
                </c:pt>
                <c:pt idx="752">
                  <c:v>-5.7827514400000002</c:v>
                </c:pt>
                <c:pt idx="753">
                  <c:v>-4.5003176700000003</c:v>
                </c:pt>
                <c:pt idx="754">
                  <c:v>-5.5046876100000004</c:v>
                </c:pt>
                <c:pt idx="755">
                  <c:v>-5.93816626</c:v>
                </c:pt>
                <c:pt idx="756">
                  <c:v>-5.2472430799999996</c:v>
                </c:pt>
                <c:pt idx="757">
                  <c:v>-4.5854974799999999</c:v>
                </c:pt>
                <c:pt idx="758">
                  <c:v>-3.66380047</c:v>
                </c:pt>
                <c:pt idx="759">
                  <c:v>-5.4795072400000002</c:v>
                </c:pt>
                <c:pt idx="760">
                  <c:v>-4.2717534800000001</c:v>
                </c:pt>
                <c:pt idx="761">
                  <c:v>-4.4332660300000004</c:v>
                </c:pt>
                <c:pt idx="762">
                  <c:v>-4.0967235200000003</c:v>
                </c:pt>
                <c:pt idx="763">
                  <c:v>-6.3167994099999998</c:v>
                </c:pt>
                <c:pt idx="764">
                  <c:v>-5.5359926899999996</c:v>
                </c:pt>
                <c:pt idx="765">
                  <c:v>-4.4581996999999998</c:v>
                </c:pt>
                <c:pt idx="766">
                  <c:v>-4.8313477000000002</c:v>
                </c:pt>
                <c:pt idx="767">
                  <c:v>-6.2931641200000001</c:v>
                </c:pt>
                <c:pt idx="768">
                  <c:v>-7.1884211200000001</c:v>
                </c:pt>
                <c:pt idx="769">
                  <c:v>-6.0994367199999999</c:v>
                </c:pt>
                <c:pt idx="770">
                  <c:v>-3.8077865900000001</c:v>
                </c:pt>
                <c:pt idx="771">
                  <c:v>-5.6410185899999998</c:v>
                </c:pt>
                <c:pt idx="772">
                  <c:v>-4.1160908999999997</c:v>
                </c:pt>
                <c:pt idx="773">
                  <c:v>-5.03886199</c:v>
                </c:pt>
                <c:pt idx="774">
                  <c:v>-5.37218266</c:v>
                </c:pt>
                <c:pt idx="775">
                  <c:v>-2.72499161</c:v>
                </c:pt>
                <c:pt idx="776">
                  <c:v>1.88424284</c:v>
                </c:pt>
                <c:pt idx="777">
                  <c:v>6.2080394200000004</c:v>
                </c:pt>
                <c:pt idx="778">
                  <c:v>11.786031789999999</c:v>
                </c:pt>
                <c:pt idx="779">
                  <c:v>17.103266860000002</c:v>
                </c:pt>
                <c:pt idx="780">
                  <c:v>23.331954769999999</c:v>
                </c:pt>
                <c:pt idx="781">
                  <c:v>30.156228710000001</c:v>
                </c:pt>
                <c:pt idx="782">
                  <c:v>38.736073269999999</c:v>
                </c:pt>
                <c:pt idx="783">
                  <c:v>49.027416549999998</c:v>
                </c:pt>
                <c:pt idx="784">
                  <c:v>62.919030900000003</c:v>
                </c:pt>
                <c:pt idx="785">
                  <c:v>72.98142593</c:v>
                </c:pt>
                <c:pt idx="786">
                  <c:v>83.521890459999995</c:v>
                </c:pt>
                <c:pt idx="787">
                  <c:v>92.743345540000007</c:v>
                </c:pt>
                <c:pt idx="788">
                  <c:v>106.70547643</c:v>
                </c:pt>
                <c:pt idx="789">
                  <c:v>117.26395239999999</c:v>
                </c:pt>
                <c:pt idx="790">
                  <c:v>122.06695916</c:v>
                </c:pt>
                <c:pt idx="791">
                  <c:v>130.10675932000001</c:v>
                </c:pt>
                <c:pt idx="792">
                  <c:v>134.25917364</c:v>
                </c:pt>
                <c:pt idx="793">
                  <c:v>137.54806857</c:v>
                </c:pt>
                <c:pt idx="794">
                  <c:v>146.31484520000001</c:v>
                </c:pt>
                <c:pt idx="795">
                  <c:v>151.69416057999999</c:v>
                </c:pt>
                <c:pt idx="796">
                  <c:v>154.15264905000001</c:v>
                </c:pt>
                <c:pt idx="797">
                  <c:v>161.21654092</c:v>
                </c:pt>
                <c:pt idx="798">
                  <c:v>162.30429022999999</c:v>
                </c:pt>
                <c:pt idx="799">
                  <c:v>161.98658180999999</c:v>
                </c:pt>
                <c:pt idx="800">
                  <c:v>163.60518060000001</c:v>
                </c:pt>
                <c:pt idx="801">
                  <c:v>162.8787044</c:v>
                </c:pt>
                <c:pt idx="802">
                  <c:v>162.93682534000001</c:v>
                </c:pt>
                <c:pt idx="803">
                  <c:v>162.93796700999999</c:v>
                </c:pt>
                <c:pt idx="804">
                  <c:v>160.91531814999999</c:v>
                </c:pt>
                <c:pt idx="805">
                  <c:v>160.93092942000001</c:v>
                </c:pt>
                <c:pt idx="806">
                  <c:v>161.99789684999999</c:v>
                </c:pt>
                <c:pt idx="807">
                  <c:v>161.1934862</c:v>
                </c:pt>
                <c:pt idx="808">
                  <c:v>160.58046485</c:v>
                </c:pt>
                <c:pt idx="809">
                  <c:v>161.67310947999999</c:v>
                </c:pt>
                <c:pt idx="810">
                  <c:v>160.35712599999999</c:v>
                </c:pt>
                <c:pt idx="811">
                  <c:v>160.79247181</c:v>
                </c:pt>
                <c:pt idx="812">
                  <c:v>161.23988062000001</c:v>
                </c:pt>
                <c:pt idx="813">
                  <c:v>162.30467725</c:v>
                </c:pt>
                <c:pt idx="814">
                  <c:v>160.17177986999999</c:v>
                </c:pt>
                <c:pt idx="815">
                  <c:v>160.89899242999999</c:v>
                </c:pt>
                <c:pt idx="816">
                  <c:v>161.24909774</c:v>
                </c:pt>
                <c:pt idx="817">
                  <c:v>160.19910707</c:v>
                </c:pt>
                <c:pt idx="818">
                  <c:v>160.92384647</c:v>
                </c:pt>
                <c:pt idx="819">
                  <c:v>160.50463667</c:v>
                </c:pt>
                <c:pt idx="820">
                  <c:v>160.03012107999999</c:v>
                </c:pt>
                <c:pt idx="821">
                  <c:v>160.77596672999999</c:v>
                </c:pt>
                <c:pt idx="822">
                  <c:v>160.90435665000001</c:v>
                </c:pt>
                <c:pt idx="823">
                  <c:v>161.08075792</c:v>
                </c:pt>
                <c:pt idx="824">
                  <c:v>161.1945508</c:v>
                </c:pt>
                <c:pt idx="825">
                  <c:v>162.79134501999999</c:v>
                </c:pt>
                <c:pt idx="826">
                  <c:v>160.65497587999999</c:v>
                </c:pt>
                <c:pt idx="827">
                  <c:v>161.71623048999999</c:v>
                </c:pt>
                <c:pt idx="828">
                  <c:v>163.66649265000001</c:v>
                </c:pt>
                <c:pt idx="829">
                  <c:v>173.20690392</c:v>
                </c:pt>
                <c:pt idx="830">
                  <c:v>179.12242825000001</c:v>
                </c:pt>
                <c:pt idx="831">
                  <c:v>182.69730035000001</c:v>
                </c:pt>
                <c:pt idx="832">
                  <c:v>183.96741202999999</c:v>
                </c:pt>
                <c:pt idx="833">
                  <c:v>185.66745834</c:v>
                </c:pt>
                <c:pt idx="834">
                  <c:v>192.09536449000001</c:v>
                </c:pt>
                <c:pt idx="835">
                  <c:v>191.82470723</c:v>
                </c:pt>
                <c:pt idx="836">
                  <c:v>194.90591169999999</c:v>
                </c:pt>
                <c:pt idx="837">
                  <c:v>193.87513093000001</c:v>
                </c:pt>
                <c:pt idx="838">
                  <c:v>195.35113551000001</c:v>
                </c:pt>
                <c:pt idx="839">
                  <c:v>195.38249359</c:v>
                </c:pt>
                <c:pt idx="840">
                  <c:v>193.36955080999999</c:v>
                </c:pt>
                <c:pt idx="841">
                  <c:v>194.66995840999999</c:v>
                </c:pt>
                <c:pt idx="842">
                  <c:v>195.27779648000001</c:v>
                </c:pt>
                <c:pt idx="843">
                  <c:v>195.23214607</c:v>
                </c:pt>
                <c:pt idx="844">
                  <c:v>193.55871389999999</c:v>
                </c:pt>
                <c:pt idx="845">
                  <c:v>193.66649031</c:v>
                </c:pt>
                <c:pt idx="846">
                  <c:v>194.56635492999999</c:v>
                </c:pt>
                <c:pt idx="847">
                  <c:v>194.19565639999999</c:v>
                </c:pt>
                <c:pt idx="848">
                  <c:v>193.24964204</c:v>
                </c:pt>
                <c:pt idx="849">
                  <c:v>194.17512945999999</c:v>
                </c:pt>
                <c:pt idx="850">
                  <c:v>195.72688163999999</c:v>
                </c:pt>
                <c:pt idx="851">
                  <c:v>194.0073515</c:v>
                </c:pt>
                <c:pt idx="852">
                  <c:v>192.11929370999999</c:v>
                </c:pt>
                <c:pt idx="853">
                  <c:v>195.06987079999999</c:v>
                </c:pt>
                <c:pt idx="854">
                  <c:v>194.14477313</c:v>
                </c:pt>
                <c:pt idx="855">
                  <c:v>194.21913214</c:v>
                </c:pt>
                <c:pt idx="856">
                  <c:v>193.38815912000001</c:v>
                </c:pt>
                <c:pt idx="857">
                  <c:v>193.85417071000001</c:v>
                </c:pt>
                <c:pt idx="858">
                  <c:v>192.16068644000001</c:v>
                </c:pt>
                <c:pt idx="859">
                  <c:v>193.0660427</c:v>
                </c:pt>
                <c:pt idx="860">
                  <c:v>194.84522168000001</c:v>
                </c:pt>
                <c:pt idx="861">
                  <c:v>193.69396809</c:v>
                </c:pt>
                <c:pt idx="862">
                  <c:v>193.35599495</c:v>
                </c:pt>
                <c:pt idx="863">
                  <c:v>193.20166284999999</c:v>
                </c:pt>
                <c:pt idx="864">
                  <c:v>193.04109818000001</c:v>
                </c:pt>
                <c:pt idx="865">
                  <c:v>193.20530657</c:v>
                </c:pt>
                <c:pt idx="866">
                  <c:v>193.15324577999999</c:v>
                </c:pt>
                <c:pt idx="867">
                  <c:v>111.95929619</c:v>
                </c:pt>
                <c:pt idx="868">
                  <c:v>29.856764829999999</c:v>
                </c:pt>
                <c:pt idx="869">
                  <c:v>3.1004547599999999</c:v>
                </c:pt>
                <c:pt idx="870">
                  <c:v>-0.8815229</c:v>
                </c:pt>
                <c:pt idx="871">
                  <c:v>-1.97708113</c:v>
                </c:pt>
                <c:pt idx="872">
                  <c:v>-1.65652317</c:v>
                </c:pt>
                <c:pt idx="873">
                  <c:v>-1.3282446400000001</c:v>
                </c:pt>
                <c:pt idx="874">
                  <c:v>-2.0752381799999999</c:v>
                </c:pt>
                <c:pt idx="875">
                  <c:v>-0.60726970999999996</c:v>
                </c:pt>
                <c:pt idx="876">
                  <c:v>-1.49596131</c:v>
                </c:pt>
                <c:pt idx="877">
                  <c:v>-0.44257355999999998</c:v>
                </c:pt>
                <c:pt idx="878">
                  <c:v>-0.20761779</c:v>
                </c:pt>
                <c:pt idx="879">
                  <c:v>-0.84250659999999999</c:v>
                </c:pt>
                <c:pt idx="880">
                  <c:v>-1.7483842700000001</c:v>
                </c:pt>
                <c:pt idx="881">
                  <c:v>-0.70385673999999998</c:v>
                </c:pt>
                <c:pt idx="882">
                  <c:v>2.8621319999999999E-2</c:v>
                </c:pt>
                <c:pt idx="883">
                  <c:v>1.7838062699999999</c:v>
                </c:pt>
                <c:pt idx="884">
                  <c:v>2.8209810399999999</c:v>
                </c:pt>
                <c:pt idx="885">
                  <c:v>5.57190721</c:v>
                </c:pt>
                <c:pt idx="886">
                  <c:v>11.328755729999999</c:v>
                </c:pt>
                <c:pt idx="887">
                  <c:v>16.09278012</c:v>
                </c:pt>
                <c:pt idx="888">
                  <c:v>18.17078068</c:v>
                </c:pt>
                <c:pt idx="889">
                  <c:v>25.588541079999999</c:v>
                </c:pt>
                <c:pt idx="890">
                  <c:v>30.478073949999999</c:v>
                </c:pt>
                <c:pt idx="891">
                  <c:v>38.602265039999999</c:v>
                </c:pt>
                <c:pt idx="892">
                  <c:v>44.530591379999997</c:v>
                </c:pt>
                <c:pt idx="893">
                  <c:v>53.185295449999998</c:v>
                </c:pt>
                <c:pt idx="894">
                  <c:v>60.634603560000002</c:v>
                </c:pt>
                <c:pt idx="895">
                  <c:v>68.370954449999999</c:v>
                </c:pt>
                <c:pt idx="896">
                  <c:v>79.851130440000006</c:v>
                </c:pt>
                <c:pt idx="897">
                  <c:v>87.274614819999996</c:v>
                </c:pt>
                <c:pt idx="898">
                  <c:v>97.641424869999994</c:v>
                </c:pt>
                <c:pt idx="899">
                  <c:v>105.38715424</c:v>
                </c:pt>
                <c:pt idx="900">
                  <c:v>116.53393567000001</c:v>
                </c:pt>
                <c:pt idx="901">
                  <c:v>126.68203346999999</c:v>
                </c:pt>
                <c:pt idx="902">
                  <c:v>134.53797600999999</c:v>
                </c:pt>
                <c:pt idx="903">
                  <c:v>138.52510361</c:v>
                </c:pt>
                <c:pt idx="904">
                  <c:v>138.75924094999999</c:v>
                </c:pt>
                <c:pt idx="905">
                  <c:v>139.14417212999999</c:v>
                </c:pt>
                <c:pt idx="906">
                  <c:v>145.50585620000001</c:v>
                </c:pt>
                <c:pt idx="907">
                  <c:v>146.23055037</c:v>
                </c:pt>
                <c:pt idx="908">
                  <c:v>147.02787921999999</c:v>
                </c:pt>
                <c:pt idx="909">
                  <c:v>143.76722667999999</c:v>
                </c:pt>
                <c:pt idx="910">
                  <c:v>145.15753806000001</c:v>
                </c:pt>
                <c:pt idx="911">
                  <c:v>145.01634715</c:v>
                </c:pt>
                <c:pt idx="912">
                  <c:v>145.76760644999999</c:v>
                </c:pt>
                <c:pt idx="913">
                  <c:v>145.34910755999999</c:v>
                </c:pt>
                <c:pt idx="914">
                  <c:v>144.88173516000001</c:v>
                </c:pt>
                <c:pt idx="915">
                  <c:v>144.25706438</c:v>
                </c:pt>
                <c:pt idx="916">
                  <c:v>144.61195523000001</c:v>
                </c:pt>
                <c:pt idx="917">
                  <c:v>143.68157621</c:v>
                </c:pt>
                <c:pt idx="918">
                  <c:v>144.77426668999999</c:v>
                </c:pt>
                <c:pt idx="919">
                  <c:v>145.48173814</c:v>
                </c:pt>
                <c:pt idx="920">
                  <c:v>143.26024448000001</c:v>
                </c:pt>
                <c:pt idx="921">
                  <c:v>145.37857873999999</c:v>
                </c:pt>
                <c:pt idx="922">
                  <c:v>144.96720253999999</c:v>
                </c:pt>
                <c:pt idx="923">
                  <c:v>145.21069871</c:v>
                </c:pt>
                <c:pt idx="924">
                  <c:v>145.62997319999999</c:v>
                </c:pt>
                <c:pt idx="925">
                  <c:v>146.90488622999999</c:v>
                </c:pt>
                <c:pt idx="926">
                  <c:v>143.72463096000001</c:v>
                </c:pt>
                <c:pt idx="927">
                  <c:v>143.55268777000001</c:v>
                </c:pt>
                <c:pt idx="928">
                  <c:v>145.63991007999999</c:v>
                </c:pt>
                <c:pt idx="929">
                  <c:v>144.96089036999999</c:v>
                </c:pt>
                <c:pt idx="930">
                  <c:v>144.80831796999999</c:v>
                </c:pt>
                <c:pt idx="931">
                  <c:v>145.79598290000001</c:v>
                </c:pt>
                <c:pt idx="932">
                  <c:v>146.26541048000001</c:v>
                </c:pt>
                <c:pt idx="933">
                  <c:v>144.78698635999999</c:v>
                </c:pt>
                <c:pt idx="934">
                  <c:v>145.49975764000001</c:v>
                </c:pt>
                <c:pt idx="935">
                  <c:v>144.07170065</c:v>
                </c:pt>
                <c:pt idx="936">
                  <c:v>146.55776840999999</c:v>
                </c:pt>
                <c:pt idx="937">
                  <c:v>144.92260378</c:v>
                </c:pt>
                <c:pt idx="938">
                  <c:v>145.82096974000001</c:v>
                </c:pt>
                <c:pt idx="939">
                  <c:v>143.95913053999999</c:v>
                </c:pt>
                <c:pt idx="940">
                  <c:v>144.22292732</c:v>
                </c:pt>
                <c:pt idx="941">
                  <c:v>143.62402915000001</c:v>
                </c:pt>
                <c:pt idx="942">
                  <c:v>146.09745090999999</c:v>
                </c:pt>
                <c:pt idx="943">
                  <c:v>144.99709390999999</c:v>
                </c:pt>
                <c:pt idx="944">
                  <c:v>144.89812899</c:v>
                </c:pt>
                <c:pt idx="945">
                  <c:v>144.95450632999999</c:v>
                </c:pt>
                <c:pt idx="946">
                  <c:v>145.62731335000001</c:v>
                </c:pt>
                <c:pt idx="947">
                  <c:v>143.62636698</c:v>
                </c:pt>
                <c:pt idx="948">
                  <c:v>144.56585702999999</c:v>
                </c:pt>
                <c:pt idx="949">
                  <c:v>143.00252216000001</c:v>
                </c:pt>
                <c:pt idx="950">
                  <c:v>144.63174672</c:v>
                </c:pt>
                <c:pt idx="951">
                  <c:v>145.23903085000001</c:v>
                </c:pt>
                <c:pt idx="952">
                  <c:v>145.17227886000001</c:v>
                </c:pt>
                <c:pt idx="953">
                  <c:v>143.59865162</c:v>
                </c:pt>
                <c:pt idx="954">
                  <c:v>144.25803736</c:v>
                </c:pt>
                <c:pt idx="955">
                  <c:v>144.85557116999999</c:v>
                </c:pt>
                <c:pt idx="956">
                  <c:v>145.94455887999999</c:v>
                </c:pt>
                <c:pt idx="957">
                  <c:v>145.23826682000001</c:v>
                </c:pt>
                <c:pt idx="958">
                  <c:v>129.72022698999999</c:v>
                </c:pt>
                <c:pt idx="959">
                  <c:v>39.925904510000002</c:v>
                </c:pt>
                <c:pt idx="960">
                  <c:v>14.91203958</c:v>
                </c:pt>
                <c:pt idx="961">
                  <c:v>8.5849992400000001</c:v>
                </c:pt>
                <c:pt idx="962">
                  <c:v>10.134108510000001</c:v>
                </c:pt>
                <c:pt idx="963">
                  <c:v>9.9326378399999999</c:v>
                </c:pt>
                <c:pt idx="964">
                  <c:v>10.21438313</c:v>
                </c:pt>
                <c:pt idx="965">
                  <c:v>9.1763885500000004</c:v>
                </c:pt>
                <c:pt idx="966">
                  <c:v>9.3038757899999993</c:v>
                </c:pt>
                <c:pt idx="967">
                  <c:v>9.6834980099999992</c:v>
                </c:pt>
                <c:pt idx="968">
                  <c:v>8.7234928000000007</c:v>
                </c:pt>
                <c:pt idx="969">
                  <c:v>11.57152823</c:v>
                </c:pt>
                <c:pt idx="970">
                  <c:v>10.533566349999999</c:v>
                </c:pt>
                <c:pt idx="971">
                  <c:v>10.70524582</c:v>
                </c:pt>
                <c:pt idx="972">
                  <c:v>8.6074193500000007</c:v>
                </c:pt>
                <c:pt idx="973">
                  <c:v>8.7920080699999996</c:v>
                </c:pt>
                <c:pt idx="974">
                  <c:v>9.6417825199999996</c:v>
                </c:pt>
                <c:pt idx="975">
                  <c:v>9.0850577799999996</c:v>
                </c:pt>
                <c:pt idx="976">
                  <c:v>10.0962873</c:v>
                </c:pt>
                <c:pt idx="977">
                  <c:v>10.066203379999999</c:v>
                </c:pt>
                <c:pt idx="978">
                  <c:v>9.8746704399999992</c:v>
                </c:pt>
                <c:pt idx="979">
                  <c:v>9.4225019799999998</c:v>
                </c:pt>
                <c:pt idx="980">
                  <c:v>9.1937372899999996</c:v>
                </c:pt>
                <c:pt idx="981">
                  <c:v>9.4913158800000001</c:v>
                </c:pt>
                <c:pt idx="982">
                  <c:v>9.2832375500000008</c:v>
                </c:pt>
                <c:pt idx="983">
                  <c:v>8.2471089200000005</c:v>
                </c:pt>
                <c:pt idx="984">
                  <c:v>6.6849167200000004</c:v>
                </c:pt>
                <c:pt idx="985">
                  <c:v>7.1735742900000004</c:v>
                </c:pt>
                <c:pt idx="986">
                  <c:v>6.8541540599999999</c:v>
                </c:pt>
                <c:pt idx="987">
                  <c:v>6.5396253900000003</c:v>
                </c:pt>
                <c:pt idx="988">
                  <c:v>6.9729785900000003</c:v>
                </c:pt>
                <c:pt idx="989">
                  <c:v>6.5512792600000003</c:v>
                </c:pt>
                <c:pt idx="990">
                  <c:v>6.0906687799999997</c:v>
                </c:pt>
                <c:pt idx="991">
                  <c:v>7.5453574200000002</c:v>
                </c:pt>
                <c:pt idx="992">
                  <c:v>5.7925281799999997</c:v>
                </c:pt>
                <c:pt idx="993">
                  <c:v>7.5164683200000004</c:v>
                </c:pt>
                <c:pt idx="994">
                  <c:v>6.2167206100000003</c:v>
                </c:pt>
                <c:pt idx="995">
                  <c:v>9.0315057400000001</c:v>
                </c:pt>
                <c:pt idx="996">
                  <c:v>11.485380149999999</c:v>
                </c:pt>
                <c:pt idx="997">
                  <c:v>15.1815324</c:v>
                </c:pt>
                <c:pt idx="998">
                  <c:v>19.263791510000001</c:v>
                </c:pt>
                <c:pt idx="999">
                  <c:v>22.4642217</c:v>
                </c:pt>
                <c:pt idx="1000">
                  <c:v>27.5406592</c:v>
                </c:pt>
                <c:pt idx="1001">
                  <c:v>31.619578270000002</c:v>
                </c:pt>
                <c:pt idx="1002">
                  <c:v>36.258409589999999</c:v>
                </c:pt>
                <c:pt idx="1003">
                  <c:v>43.035807839999997</c:v>
                </c:pt>
                <c:pt idx="1004">
                  <c:v>49.399267860000002</c:v>
                </c:pt>
                <c:pt idx="1005">
                  <c:v>54.091246320000003</c:v>
                </c:pt>
                <c:pt idx="1006">
                  <c:v>61.416047949999999</c:v>
                </c:pt>
                <c:pt idx="1007">
                  <c:v>68.023549079999995</c:v>
                </c:pt>
                <c:pt idx="1008">
                  <c:v>74.091687690000001</c:v>
                </c:pt>
                <c:pt idx="1009">
                  <c:v>78.630512960000004</c:v>
                </c:pt>
                <c:pt idx="1010">
                  <c:v>84.767823919999998</c:v>
                </c:pt>
                <c:pt idx="1011">
                  <c:v>89.054582010000004</c:v>
                </c:pt>
                <c:pt idx="1012">
                  <c:v>94.464450510000006</c:v>
                </c:pt>
                <c:pt idx="1013">
                  <c:v>94.373032370000004</c:v>
                </c:pt>
                <c:pt idx="1014">
                  <c:v>95.023561299999997</c:v>
                </c:pt>
                <c:pt idx="1015">
                  <c:v>94.022520290000003</c:v>
                </c:pt>
                <c:pt idx="1016">
                  <c:v>94.477945739999996</c:v>
                </c:pt>
                <c:pt idx="1017">
                  <c:v>92.639863610000006</c:v>
                </c:pt>
                <c:pt idx="1018">
                  <c:v>93.55409453</c:v>
                </c:pt>
                <c:pt idx="1019">
                  <c:v>94.346803390000005</c:v>
                </c:pt>
                <c:pt idx="1020">
                  <c:v>94.660529560000001</c:v>
                </c:pt>
                <c:pt idx="1021">
                  <c:v>93.859458160000003</c:v>
                </c:pt>
                <c:pt idx="1022">
                  <c:v>93.759707129999995</c:v>
                </c:pt>
                <c:pt idx="1023">
                  <c:v>94.061882639999993</c:v>
                </c:pt>
                <c:pt idx="1024">
                  <c:v>94.978019029999999</c:v>
                </c:pt>
                <c:pt idx="1025">
                  <c:v>93.576217490000005</c:v>
                </c:pt>
                <c:pt idx="1026">
                  <c:v>94.3080298</c:v>
                </c:pt>
                <c:pt idx="1027">
                  <c:v>94.638324650000001</c:v>
                </c:pt>
                <c:pt idx="1028">
                  <c:v>93.926863690000005</c:v>
                </c:pt>
                <c:pt idx="1029">
                  <c:v>94.473205570000005</c:v>
                </c:pt>
                <c:pt idx="1030">
                  <c:v>93.660366789999998</c:v>
                </c:pt>
                <c:pt idx="1031">
                  <c:v>94.685917840000002</c:v>
                </c:pt>
                <c:pt idx="1032">
                  <c:v>94.072571780000004</c:v>
                </c:pt>
                <c:pt idx="1033">
                  <c:v>94.006167320000003</c:v>
                </c:pt>
                <c:pt idx="1034">
                  <c:v>94.413751820000002</c:v>
                </c:pt>
                <c:pt idx="1035">
                  <c:v>93.665995390000006</c:v>
                </c:pt>
                <c:pt idx="1036">
                  <c:v>93.581363229999994</c:v>
                </c:pt>
                <c:pt idx="1037">
                  <c:v>94.325776570000002</c:v>
                </c:pt>
                <c:pt idx="1038">
                  <c:v>95.006356339999996</c:v>
                </c:pt>
                <c:pt idx="1039">
                  <c:v>94.697505539999995</c:v>
                </c:pt>
                <c:pt idx="1040">
                  <c:v>94.820070369999996</c:v>
                </c:pt>
                <c:pt idx="1041">
                  <c:v>93.232107260000006</c:v>
                </c:pt>
                <c:pt idx="1042">
                  <c:v>93.756299780000006</c:v>
                </c:pt>
                <c:pt idx="1043">
                  <c:v>92.786792180000006</c:v>
                </c:pt>
                <c:pt idx="1044">
                  <c:v>93.2939279</c:v>
                </c:pt>
                <c:pt idx="1045">
                  <c:v>95.24373052</c:v>
                </c:pt>
                <c:pt idx="1046">
                  <c:v>94.907493290000005</c:v>
                </c:pt>
                <c:pt idx="1047">
                  <c:v>95.384413510000002</c:v>
                </c:pt>
                <c:pt idx="1048">
                  <c:v>94.286184259999999</c:v>
                </c:pt>
                <c:pt idx="1049">
                  <c:v>94.740051609999995</c:v>
                </c:pt>
                <c:pt idx="1050">
                  <c:v>93.265696640000002</c:v>
                </c:pt>
                <c:pt idx="1051">
                  <c:v>95.413916939999993</c:v>
                </c:pt>
                <c:pt idx="1052">
                  <c:v>94.367746729999993</c:v>
                </c:pt>
                <c:pt idx="1053">
                  <c:v>94.336199309999998</c:v>
                </c:pt>
                <c:pt idx="1054">
                  <c:v>92.929246309999996</c:v>
                </c:pt>
                <c:pt idx="1055">
                  <c:v>95.275933690000002</c:v>
                </c:pt>
                <c:pt idx="1056">
                  <c:v>93.378306660000007</c:v>
                </c:pt>
                <c:pt idx="1057">
                  <c:v>94.269496529999998</c:v>
                </c:pt>
                <c:pt idx="1058">
                  <c:v>94.796262549999994</c:v>
                </c:pt>
                <c:pt idx="1059">
                  <c:v>93.965230950000006</c:v>
                </c:pt>
                <c:pt idx="1060">
                  <c:v>93.889383159999994</c:v>
                </c:pt>
                <c:pt idx="1061">
                  <c:v>93.720498259999999</c:v>
                </c:pt>
                <c:pt idx="1062">
                  <c:v>93.893056130000005</c:v>
                </c:pt>
                <c:pt idx="1063">
                  <c:v>94.524450580000007</c:v>
                </c:pt>
                <c:pt idx="1064">
                  <c:v>94.193640419999994</c:v>
                </c:pt>
                <c:pt idx="1065">
                  <c:v>94.997581850000003</c:v>
                </c:pt>
                <c:pt idx="1066">
                  <c:v>95.549862349999998</c:v>
                </c:pt>
                <c:pt idx="1067">
                  <c:v>93.86671844</c:v>
                </c:pt>
                <c:pt idx="1068">
                  <c:v>95.47349183</c:v>
                </c:pt>
                <c:pt idx="1069">
                  <c:v>94.365955749999998</c:v>
                </c:pt>
                <c:pt idx="1070">
                  <c:v>94.647936329999993</c:v>
                </c:pt>
                <c:pt idx="1071">
                  <c:v>95.415469950000002</c:v>
                </c:pt>
                <c:pt idx="1072">
                  <c:v>94.356752889999996</c:v>
                </c:pt>
                <c:pt idx="1073">
                  <c:v>93.580700710000002</c:v>
                </c:pt>
                <c:pt idx="1074">
                  <c:v>93.905190790000006</c:v>
                </c:pt>
                <c:pt idx="1075">
                  <c:v>95.193641900000003</c:v>
                </c:pt>
                <c:pt idx="1076">
                  <c:v>95.589268689999997</c:v>
                </c:pt>
                <c:pt idx="1077">
                  <c:v>95.072702939999999</c:v>
                </c:pt>
                <c:pt idx="1078">
                  <c:v>95.825188370000006</c:v>
                </c:pt>
                <c:pt idx="1079">
                  <c:v>96.477944629999996</c:v>
                </c:pt>
                <c:pt idx="1080">
                  <c:v>95.01676775</c:v>
                </c:pt>
                <c:pt idx="1081">
                  <c:v>95.690056409999997</c:v>
                </c:pt>
                <c:pt idx="1082">
                  <c:v>94.467828609999998</c:v>
                </c:pt>
                <c:pt idx="1083">
                  <c:v>96.021157950000003</c:v>
                </c:pt>
                <c:pt idx="1084">
                  <c:v>95.128212649999995</c:v>
                </c:pt>
                <c:pt idx="1085">
                  <c:v>94.017307819999999</c:v>
                </c:pt>
                <c:pt idx="1086">
                  <c:v>94.008449740000003</c:v>
                </c:pt>
                <c:pt idx="1087">
                  <c:v>94.374762989999994</c:v>
                </c:pt>
                <c:pt idx="1088">
                  <c:v>94.831426539999995</c:v>
                </c:pt>
                <c:pt idx="1089">
                  <c:v>95.261100189999993</c:v>
                </c:pt>
                <c:pt idx="1090">
                  <c:v>93.774626740000002</c:v>
                </c:pt>
                <c:pt idx="1091">
                  <c:v>94.928082540000005</c:v>
                </c:pt>
                <c:pt idx="1092">
                  <c:v>96.053960989999993</c:v>
                </c:pt>
                <c:pt idx="1093">
                  <c:v>94.319715220000006</c:v>
                </c:pt>
                <c:pt idx="1094">
                  <c:v>95.385543670000004</c:v>
                </c:pt>
                <c:pt idx="1095">
                  <c:v>96.634316990000002</c:v>
                </c:pt>
                <c:pt idx="1096">
                  <c:v>96.422056850000004</c:v>
                </c:pt>
                <c:pt idx="1097">
                  <c:v>94.605256089999997</c:v>
                </c:pt>
                <c:pt idx="1098">
                  <c:v>96.02603422</c:v>
                </c:pt>
                <c:pt idx="1099">
                  <c:v>96.890077489999996</c:v>
                </c:pt>
                <c:pt idx="1100">
                  <c:v>94.329203800000002</c:v>
                </c:pt>
                <c:pt idx="1101">
                  <c:v>95.615890780000001</c:v>
                </c:pt>
                <c:pt idx="1102">
                  <c:v>94.305793809999997</c:v>
                </c:pt>
                <c:pt idx="1103">
                  <c:v>95.571524429999997</c:v>
                </c:pt>
                <c:pt idx="1104">
                  <c:v>95.291892369999999</c:v>
                </c:pt>
                <c:pt idx="1105">
                  <c:v>96.591610329999995</c:v>
                </c:pt>
                <c:pt idx="1106">
                  <c:v>95.414158700000002</c:v>
                </c:pt>
                <c:pt idx="1107">
                  <c:v>95.083383370000007</c:v>
                </c:pt>
                <c:pt idx="1108">
                  <c:v>95.545632359999999</c:v>
                </c:pt>
                <c:pt idx="1109">
                  <c:v>94.636792540000002</c:v>
                </c:pt>
                <c:pt idx="1110">
                  <c:v>97.668064319999999</c:v>
                </c:pt>
                <c:pt idx="1111">
                  <c:v>94.000798169999996</c:v>
                </c:pt>
                <c:pt idx="1112">
                  <c:v>95.11720287</c:v>
                </c:pt>
                <c:pt idx="1113">
                  <c:v>96.208950630000004</c:v>
                </c:pt>
                <c:pt idx="1114">
                  <c:v>95.371868180000007</c:v>
                </c:pt>
                <c:pt idx="1115">
                  <c:v>95.533976710000005</c:v>
                </c:pt>
                <c:pt idx="1116">
                  <c:v>94.789404700000006</c:v>
                </c:pt>
                <c:pt idx="1117">
                  <c:v>96.703870539999997</c:v>
                </c:pt>
                <c:pt idx="1118">
                  <c:v>95.363783409999996</c:v>
                </c:pt>
                <c:pt idx="1119">
                  <c:v>96.145712059999994</c:v>
                </c:pt>
                <c:pt idx="1120">
                  <c:v>96.207996539999996</c:v>
                </c:pt>
                <c:pt idx="1121">
                  <c:v>95.310134550000001</c:v>
                </c:pt>
                <c:pt idx="1122">
                  <c:v>96.053957409999995</c:v>
                </c:pt>
                <c:pt idx="1123">
                  <c:v>95.524538129999996</c:v>
                </c:pt>
                <c:pt idx="1124">
                  <c:v>94.976909849999998</c:v>
                </c:pt>
                <c:pt idx="1125">
                  <c:v>96.893324949999993</c:v>
                </c:pt>
                <c:pt idx="1126">
                  <c:v>94.778450539999994</c:v>
                </c:pt>
                <c:pt idx="1127">
                  <c:v>95.737667139999999</c:v>
                </c:pt>
                <c:pt idx="1128">
                  <c:v>95.555574890000003</c:v>
                </c:pt>
                <c:pt idx="1129">
                  <c:v>95.769883870000001</c:v>
                </c:pt>
                <c:pt idx="1130">
                  <c:v>95.719715230000006</c:v>
                </c:pt>
                <c:pt idx="1131">
                  <c:v>96.008620960000002</c:v>
                </c:pt>
                <c:pt idx="1132">
                  <c:v>96.022569720000007</c:v>
                </c:pt>
                <c:pt idx="1133">
                  <c:v>95.921901379999994</c:v>
                </c:pt>
                <c:pt idx="1134">
                  <c:v>94.985269400000007</c:v>
                </c:pt>
                <c:pt idx="1135">
                  <c:v>95.900614020000006</c:v>
                </c:pt>
                <c:pt idx="1136">
                  <c:v>95.151359069999998</c:v>
                </c:pt>
                <c:pt idx="1137">
                  <c:v>95.754413979999995</c:v>
                </c:pt>
                <c:pt idx="1138">
                  <c:v>96.824865299999999</c:v>
                </c:pt>
                <c:pt idx="1139">
                  <c:v>95.442757259999993</c:v>
                </c:pt>
                <c:pt idx="1140">
                  <c:v>96.936393969999997</c:v>
                </c:pt>
                <c:pt idx="1141">
                  <c:v>96.206871960000001</c:v>
                </c:pt>
                <c:pt idx="1142">
                  <c:v>96.2841703</c:v>
                </c:pt>
                <c:pt idx="1143">
                  <c:v>97.414398899999995</c:v>
                </c:pt>
                <c:pt idx="1144">
                  <c:v>94.289015759999998</c:v>
                </c:pt>
                <c:pt idx="1145">
                  <c:v>100.66125855</c:v>
                </c:pt>
                <c:pt idx="1146">
                  <c:v>104.18667170000001</c:v>
                </c:pt>
                <c:pt idx="1147">
                  <c:v>108.85235295</c:v>
                </c:pt>
                <c:pt idx="1148">
                  <c:v>111.09801659999999</c:v>
                </c:pt>
                <c:pt idx="1149">
                  <c:v>113.1649025</c:v>
                </c:pt>
                <c:pt idx="1150">
                  <c:v>114.31742538</c:v>
                </c:pt>
                <c:pt idx="1151">
                  <c:v>114.30278267</c:v>
                </c:pt>
                <c:pt idx="1152">
                  <c:v>112.85173757</c:v>
                </c:pt>
                <c:pt idx="1153">
                  <c:v>114.25723708</c:v>
                </c:pt>
                <c:pt idx="1154">
                  <c:v>115.46232473000001</c:v>
                </c:pt>
                <c:pt idx="1155">
                  <c:v>112.70911048000001</c:v>
                </c:pt>
                <c:pt idx="1156">
                  <c:v>115.044673</c:v>
                </c:pt>
                <c:pt idx="1157">
                  <c:v>114.21981479</c:v>
                </c:pt>
                <c:pt idx="1158">
                  <c:v>113.53138293000001</c:v>
                </c:pt>
                <c:pt idx="1159">
                  <c:v>114.8768015</c:v>
                </c:pt>
                <c:pt idx="1160">
                  <c:v>113.21026469</c:v>
                </c:pt>
                <c:pt idx="1161">
                  <c:v>114.73503966</c:v>
                </c:pt>
                <c:pt idx="1162">
                  <c:v>113.34519044</c:v>
                </c:pt>
                <c:pt idx="1163">
                  <c:v>115.03913111</c:v>
                </c:pt>
                <c:pt idx="1164">
                  <c:v>113.41915466</c:v>
                </c:pt>
                <c:pt idx="1165">
                  <c:v>114.93435989</c:v>
                </c:pt>
                <c:pt idx="1166">
                  <c:v>115.03196024</c:v>
                </c:pt>
                <c:pt idx="1167">
                  <c:v>113.1619209</c:v>
                </c:pt>
                <c:pt idx="1168">
                  <c:v>115.29704554</c:v>
                </c:pt>
                <c:pt idx="1169">
                  <c:v>113.68770616</c:v>
                </c:pt>
                <c:pt idx="1170">
                  <c:v>115.30960013000001</c:v>
                </c:pt>
                <c:pt idx="1171">
                  <c:v>114.67618758</c:v>
                </c:pt>
                <c:pt idx="1172">
                  <c:v>113.94681903999999</c:v>
                </c:pt>
                <c:pt idx="1173">
                  <c:v>114.14583206</c:v>
                </c:pt>
                <c:pt idx="1174">
                  <c:v>116.12893767</c:v>
                </c:pt>
                <c:pt idx="1175">
                  <c:v>97.180081250000001</c:v>
                </c:pt>
                <c:pt idx="1176">
                  <c:v>47.796848349999998</c:v>
                </c:pt>
                <c:pt idx="1177">
                  <c:v>32.308288769999997</c:v>
                </c:pt>
                <c:pt idx="1178">
                  <c:v>32.943117129999997</c:v>
                </c:pt>
                <c:pt idx="1179">
                  <c:v>33.077847339999998</c:v>
                </c:pt>
                <c:pt idx="1180">
                  <c:v>26.368805529999999</c:v>
                </c:pt>
                <c:pt idx="1181">
                  <c:v>26.203400980000001</c:v>
                </c:pt>
                <c:pt idx="1182">
                  <c:v>15.486390180000001</c:v>
                </c:pt>
                <c:pt idx="1183">
                  <c:v>5.7799492600000004</c:v>
                </c:pt>
                <c:pt idx="1184">
                  <c:v>-1.3470279999999999E-2</c:v>
                </c:pt>
                <c:pt idx="1185">
                  <c:v>-0.47342612000000001</c:v>
                </c:pt>
                <c:pt idx="1186">
                  <c:v>-0.59532426999999999</c:v>
                </c:pt>
                <c:pt idx="1187">
                  <c:v>-8.7171709999999999E-2</c:v>
                </c:pt>
                <c:pt idx="1188">
                  <c:v>-0.71203861999999996</c:v>
                </c:pt>
                <c:pt idx="1189">
                  <c:v>-8.0642350000000002E-2</c:v>
                </c:pt>
                <c:pt idx="1190">
                  <c:v>0.73676056000000001</c:v>
                </c:pt>
                <c:pt idx="1191">
                  <c:v>1.45116172</c:v>
                </c:pt>
                <c:pt idx="1192">
                  <c:v>-0.11136591999999999</c:v>
                </c:pt>
                <c:pt idx="1193">
                  <c:v>0.75674927000000003</c:v>
                </c:pt>
                <c:pt idx="1194">
                  <c:v>-0.11027608</c:v>
                </c:pt>
                <c:pt idx="1195">
                  <c:v>0.94358481000000005</c:v>
                </c:pt>
                <c:pt idx="1196">
                  <c:v>0.53096874000000005</c:v>
                </c:pt>
                <c:pt idx="1197">
                  <c:v>9.947918E-2</c:v>
                </c:pt>
                <c:pt idx="1198">
                  <c:v>0.16453211000000001</c:v>
                </c:pt>
                <c:pt idx="1199">
                  <c:v>1.03426379</c:v>
                </c:pt>
                <c:pt idx="1200">
                  <c:v>2.0791818499999999</c:v>
                </c:pt>
                <c:pt idx="1201">
                  <c:v>0.53225122000000002</c:v>
                </c:pt>
                <c:pt idx="1202">
                  <c:v>9.7582699999999994E-2</c:v>
                </c:pt>
                <c:pt idx="1203">
                  <c:v>1.4334059100000001</c:v>
                </c:pt>
                <c:pt idx="1204">
                  <c:v>1.37345622</c:v>
                </c:pt>
                <c:pt idx="1205">
                  <c:v>0.47605299000000001</c:v>
                </c:pt>
                <c:pt idx="1206">
                  <c:v>0.51110261000000001</c:v>
                </c:pt>
                <c:pt idx="1207">
                  <c:v>-1.1799520299999999</c:v>
                </c:pt>
                <c:pt idx="1208">
                  <c:v>0.70364592999999998</c:v>
                </c:pt>
                <c:pt idx="1209">
                  <c:v>-0.14792231</c:v>
                </c:pt>
                <c:pt idx="1210">
                  <c:v>-0.40606524999999999</c:v>
                </c:pt>
                <c:pt idx="1211">
                  <c:v>0.19985722</c:v>
                </c:pt>
                <c:pt idx="1212">
                  <c:v>1.49031581</c:v>
                </c:pt>
                <c:pt idx="1213">
                  <c:v>0.79328030000000005</c:v>
                </c:pt>
                <c:pt idx="1214">
                  <c:v>0.45718572000000002</c:v>
                </c:pt>
                <c:pt idx="1215">
                  <c:v>1.3119255999999999</c:v>
                </c:pt>
                <c:pt idx="1216">
                  <c:v>2.6167629099999998</c:v>
                </c:pt>
                <c:pt idx="1217">
                  <c:v>2.4936510300000001</c:v>
                </c:pt>
                <c:pt idx="1218">
                  <c:v>4.3624077699999999</c:v>
                </c:pt>
                <c:pt idx="1219">
                  <c:v>6.6776085700000003</c:v>
                </c:pt>
                <c:pt idx="1220">
                  <c:v>10.611969070000001</c:v>
                </c:pt>
                <c:pt idx="1221">
                  <c:v>14.29527919</c:v>
                </c:pt>
                <c:pt idx="1222">
                  <c:v>17.649402380000002</c:v>
                </c:pt>
                <c:pt idx="1223">
                  <c:v>19.373341150000002</c:v>
                </c:pt>
                <c:pt idx="1224">
                  <c:v>23.254969729999999</c:v>
                </c:pt>
                <c:pt idx="1225">
                  <c:v>28.37384746</c:v>
                </c:pt>
                <c:pt idx="1226">
                  <c:v>31.692379769999999</c:v>
                </c:pt>
                <c:pt idx="1227">
                  <c:v>38.263350869999996</c:v>
                </c:pt>
                <c:pt idx="1228">
                  <c:v>41.441462010000002</c:v>
                </c:pt>
                <c:pt idx="1229">
                  <c:v>48.256772640000001</c:v>
                </c:pt>
                <c:pt idx="1230">
                  <c:v>55.18598051</c:v>
                </c:pt>
                <c:pt idx="1231">
                  <c:v>62.119555259999998</c:v>
                </c:pt>
                <c:pt idx="1232">
                  <c:v>69.451287379999997</c:v>
                </c:pt>
                <c:pt idx="1233">
                  <c:v>77.168970250000001</c:v>
                </c:pt>
                <c:pt idx="1234">
                  <c:v>84.618703249999996</c:v>
                </c:pt>
                <c:pt idx="1235">
                  <c:v>92.767082279999997</c:v>
                </c:pt>
                <c:pt idx="1236">
                  <c:v>97.210357490000007</c:v>
                </c:pt>
                <c:pt idx="1237">
                  <c:v>102.79835765999999</c:v>
                </c:pt>
                <c:pt idx="1238">
                  <c:v>109.31015266</c:v>
                </c:pt>
                <c:pt idx="1239">
                  <c:v>112.85260524</c:v>
                </c:pt>
                <c:pt idx="1240">
                  <c:v>113.00399127</c:v>
                </c:pt>
                <c:pt idx="1241">
                  <c:v>113.48243850999999</c:v>
                </c:pt>
                <c:pt idx="1242">
                  <c:v>113.22075246</c:v>
                </c:pt>
                <c:pt idx="1243">
                  <c:v>112.83337267</c:v>
                </c:pt>
                <c:pt idx="1244">
                  <c:v>113.78695011000001</c:v>
                </c:pt>
                <c:pt idx="1245">
                  <c:v>112.24324443</c:v>
                </c:pt>
                <c:pt idx="1246">
                  <c:v>113.58711537000001</c:v>
                </c:pt>
                <c:pt idx="1247">
                  <c:v>111.91737615</c:v>
                </c:pt>
                <c:pt idx="1248">
                  <c:v>112.2307484</c:v>
                </c:pt>
                <c:pt idx="1249">
                  <c:v>112.22548652</c:v>
                </c:pt>
                <c:pt idx="1250">
                  <c:v>113.58728954</c:v>
                </c:pt>
                <c:pt idx="1251">
                  <c:v>113.38965982000001</c:v>
                </c:pt>
                <c:pt idx="1252">
                  <c:v>113.90300892</c:v>
                </c:pt>
                <c:pt idx="1253">
                  <c:v>113.49074825</c:v>
                </c:pt>
                <c:pt idx="1254">
                  <c:v>114.45257672</c:v>
                </c:pt>
                <c:pt idx="1255">
                  <c:v>122.88165155</c:v>
                </c:pt>
                <c:pt idx="1256">
                  <c:v>74.962513950000002</c:v>
                </c:pt>
                <c:pt idx="1257">
                  <c:v>52.25883777</c:v>
                </c:pt>
                <c:pt idx="1258">
                  <c:v>38.056672849999998</c:v>
                </c:pt>
                <c:pt idx="1259">
                  <c:v>32.334583010000003</c:v>
                </c:pt>
                <c:pt idx="1260">
                  <c:v>31.761372179999999</c:v>
                </c:pt>
                <c:pt idx="1261">
                  <c:v>26.443975210000001</c:v>
                </c:pt>
                <c:pt idx="1262">
                  <c:v>10.28367946</c:v>
                </c:pt>
                <c:pt idx="1263">
                  <c:v>3.3846012600000002</c:v>
                </c:pt>
                <c:pt idx="1264">
                  <c:v>2.4410265899999999</c:v>
                </c:pt>
                <c:pt idx="1265">
                  <c:v>2.6727556699999999</c:v>
                </c:pt>
                <c:pt idx="1266">
                  <c:v>2.0947126599999999</c:v>
                </c:pt>
                <c:pt idx="1267">
                  <c:v>1.9423941600000001</c:v>
                </c:pt>
                <c:pt idx="1268">
                  <c:v>1.6112311800000001</c:v>
                </c:pt>
                <c:pt idx="1269">
                  <c:v>2.8081170000000002</c:v>
                </c:pt>
                <c:pt idx="1270">
                  <c:v>2.8460038700000001</c:v>
                </c:pt>
                <c:pt idx="1271">
                  <c:v>3.5612279199999999</c:v>
                </c:pt>
                <c:pt idx="1272">
                  <c:v>6.2416942500000001</c:v>
                </c:pt>
                <c:pt idx="1273">
                  <c:v>6.9789938999999999</c:v>
                </c:pt>
                <c:pt idx="1274">
                  <c:v>9.8121336299999999</c:v>
                </c:pt>
                <c:pt idx="1275">
                  <c:v>14.87670037</c:v>
                </c:pt>
                <c:pt idx="1276">
                  <c:v>18.307804480000001</c:v>
                </c:pt>
                <c:pt idx="1277">
                  <c:v>21.047983160000001</c:v>
                </c:pt>
                <c:pt idx="1278">
                  <c:v>26.916030559999999</c:v>
                </c:pt>
                <c:pt idx="1279">
                  <c:v>31.21837446</c:v>
                </c:pt>
                <c:pt idx="1280">
                  <c:v>34.22863813</c:v>
                </c:pt>
                <c:pt idx="1281">
                  <c:v>40.384191850000001</c:v>
                </c:pt>
                <c:pt idx="1282">
                  <c:v>46.704730419999997</c:v>
                </c:pt>
                <c:pt idx="1283">
                  <c:v>53.552676660000003</c:v>
                </c:pt>
                <c:pt idx="1284">
                  <c:v>63.26741466</c:v>
                </c:pt>
                <c:pt idx="1285">
                  <c:v>67.785910180000002</c:v>
                </c:pt>
                <c:pt idx="1286">
                  <c:v>76.066572640000004</c:v>
                </c:pt>
                <c:pt idx="1287">
                  <c:v>83.992012099999997</c:v>
                </c:pt>
                <c:pt idx="1288">
                  <c:v>87.937555570000001</c:v>
                </c:pt>
                <c:pt idx="1289">
                  <c:v>97.553823260000001</c:v>
                </c:pt>
                <c:pt idx="1290">
                  <c:v>103.45238166</c:v>
                </c:pt>
                <c:pt idx="1291">
                  <c:v>111.94565667000001</c:v>
                </c:pt>
                <c:pt idx="1292">
                  <c:v>120.48466675</c:v>
                </c:pt>
                <c:pt idx="1293">
                  <c:v>123.12007661</c:v>
                </c:pt>
                <c:pt idx="1294">
                  <c:v>129.3768407</c:v>
                </c:pt>
                <c:pt idx="1295">
                  <c:v>130.79825717</c:v>
                </c:pt>
                <c:pt idx="1296">
                  <c:v>131.72792501000001</c:v>
                </c:pt>
                <c:pt idx="1297">
                  <c:v>132.23727342999999</c:v>
                </c:pt>
                <c:pt idx="1298">
                  <c:v>131.97593449999999</c:v>
                </c:pt>
                <c:pt idx="1299">
                  <c:v>132.41673159000001</c:v>
                </c:pt>
                <c:pt idx="1300">
                  <c:v>131.55716939000001</c:v>
                </c:pt>
                <c:pt idx="1301">
                  <c:v>132.60808398</c:v>
                </c:pt>
                <c:pt idx="1302">
                  <c:v>133.43783597999999</c:v>
                </c:pt>
                <c:pt idx="1303">
                  <c:v>131.99833247999999</c:v>
                </c:pt>
                <c:pt idx="1304">
                  <c:v>132.18709691999999</c:v>
                </c:pt>
                <c:pt idx="1305">
                  <c:v>131.83687373000001</c:v>
                </c:pt>
                <c:pt idx="1306">
                  <c:v>132.95280880999999</c:v>
                </c:pt>
                <c:pt idx="1307">
                  <c:v>131.99254963000001</c:v>
                </c:pt>
                <c:pt idx="1308">
                  <c:v>132.01435387999999</c:v>
                </c:pt>
                <c:pt idx="1309">
                  <c:v>132.28774233999999</c:v>
                </c:pt>
                <c:pt idx="1310">
                  <c:v>132.32928927</c:v>
                </c:pt>
                <c:pt idx="1311">
                  <c:v>132.34418213999999</c:v>
                </c:pt>
                <c:pt idx="1312">
                  <c:v>133.74143515</c:v>
                </c:pt>
                <c:pt idx="1313">
                  <c:v>145.67822523000001</c:v>
                </c:pt>
                <c:pt idx="1314">
                  <c:v>100.76798295</c:v>
                </c:pt>
                <c:pt idx="1315">
                  <c:v>52.938840710000001</c:v>
                </c:pt>
                <c:pt idx="1316">
                  <c:v>43.194445950000002</c:v>
                </c:pt>
                <c:pt idx="1317">
                  <c:v>35.80720831</c:v>
                </c:pt>
                <c:pt idx="1318">
                  <c:v>34.300230640000002</c:v>
                </c:pt>
                <c:pt idx="1319">
                  <c:v>30.049159540000002</c:v>
                </c:pt>
                <c:pt idx="1320">
                  <c:v>10.408399490000001</c:v>
                </c:pt>
                <c:pt idx="1321">
                  <c:v>5.7358983099999996</c:v>
                </c:pt>
                <c:pt idx="1322">
                  <c:v>6.3857996699999999</c:v>
                </c:pt>
                <c:pt idx="1323">
                  <c:v>6.1542760699999999</c:v>
                </c:pt>
                <c:pt idx="1324">
                  <c:v>6.0111803899999998</c:v>
                </c:pt>
                <c:pt idx="1325">
                  <c:v>5.3239432300000002</c:v>
                </c:pt>
                <c:pt idx="1326">
                  <c:v>5.01093542</c:v>
                </c:pt>
                <c:pt idx="1327">
                  <c:v>5.1597690800000002</c:v>
                </c:pt>
                <c:pt idx="1328">
                  <c:v>6.4962381999999996</c:v>
                </c:pt>
                <c:pt idx="1329">
                  <c:v>6.8583136900000001</c:v>
                </c:pt>
                <c:pt idx="1330">
                  <c:v>5.8041008999999999</c:v>
                </c:pt>
                <c:pt idx="1331">
                  <c:v>3.4589662799999998</c:v>
                </c:pt>
                <c:pt idx="1332">
                  <c:v>7.0226407599999998</c:v>
                </c:pt>
                <c:pt idx="1333">
                  <c:v>5.6552704499999997</c:v>
                </c:pt>
                <c:pt idx="1334">
                  <c:v>5.5710870999999997</c:v>
                </c:pt>
                <c:pt idx="1335">
                  <c:v>6.0323454999999999</c:v>
                </c:pt>
                <c:pt idx="1336">
                  <c:v>4.2643957400000003</c:v>
                </c:pt>
                <c:pt idx="1337">
                  <c:v>5.1597424500000004</c:v>
                </c:pt>
                <c:pt idx="1338">
                  <c:v>5.8998745499999998</c:v>
                </c:pt>
                <c:pt idx="1339">
                  <c:v>7.5175088399999996</c:v>
                </c:pt>
                <c:pt idx="1340">
                  <c:v>6.23216634</c:v>
                </c:pt>
                <c:pt idx="1341">
                  <c:v>5.4340247699999997</c:v>
                </c:pt>
                <c:pt idx="1342">
                  <c:v>6.86610019</c:v>
                </c:pt>
                <c:pt idx="1343">
                  <c:v>5.1729798799999998</c:v>
                </c:pt>
                <c:pt idx="1344">
                  <c:v>4.1970997099999998</c:v>
                </c:pt>
                <c:pt idx="1345">
                  <c:v>6.2279216599999998</c:v>
                </c:pt>
                <c:pt idx="1346">
                  <c:v>5.63203472</c:v>
                </c:pt>
                <c:pt idx="1347">
                  <c:v>5.5969540799999997</c:v>
                </c:pt>
                <c:pt idx="1348">
                  <c:v>5.7550252300000002</c:v>
                </c:pt>
                <c:pt idx="1349">
                  <c:v>5.5703691299999996</c:v>
                </c:pt>
                <c:pt idx="1350">
                  <c:v>5.9474405299999997</c:v>
                </c:pt>
                <c:pt idx="1351">
                  <c:v>5.5482662899999999</c:v>
                </c:pt>
                <c:pt idx="1352">
                  <c:v>7.0578784600000004</c:v>
                </c:pt>
                <c:pt idx="1353">
                  <c:v>6.25018911</c:v>
                </c:pt>
                <c:pt idx="1354">
                  <c:v>7.0371889000000003</c:v>
                </c:pt>
                <c:pt idx="1355">
                  <c:v>-5.6322261999999998</c:v>
                </c:pt>
                <c:pt idx="1356">
                  <c:v>-6.4947015700000001</c:v>
                </c:pt>
                <c:pt idx="1357">
                  <c:v>-5.9319732399999996</c:v>
                </c:pt>
                <c:pt idx="1358">
                  <c:v>-7.8192611599999999</c:v>
                </c:pt>
                <c:pt idx="1359">
                  <c:v>-5.9890088800000001</c:v>
                </c:pt>
                <c:pt idx="1360">
                  <c:v>-6.0417055599999996</c:v>
                </c:pt>
                <c:pt idx="1361">
                  <c:v>-5.3620989100000003</c:v>
                </c:pt>
                <c:pt idx="1362">
                  <c:v>-5.9342580299999996</c:v>
                </c:pt>
                <c:pt idx="1363">
                  <c:v>-6.5450643099999999</c:v>
                </c:pt>
                <c:pt idx="1364">
                  <c:v>-7.6161825399999996</c:v>
                </c:pt>
                <c:pt idx="1365">
                  <c:v>-6.73912215</c:v>
                </c:pt>
                <c:pt idx="1366">
                  <c:v>-6.0021110100000001</c:v>
                </c:pt>
                <c:pt idx="1367">
                  <c:v>-7.4178899600000001</c:v>
                </c:pt>
                <c:pt idx="1368">
                  <c:v>-6.02892268</c:v>
                </c:pt>
                <c:pt idx="1369">
                  <c:v>-5.9640940000000002</c:v>
                </c:pt>
                <c:pt idx="1370">
                  <c:v>-1.7431003199999999</c:v>
                </c:pt>
                <c:pt idx="1371">
                  <c:v>3.1275111199999999</c:v>
                </c:pt>
                <c:pt idx="1372">
                  <c:v>8.8899047000000007</c:v>
                </c:pt>
                <c:pt idx="1373">
                  <c:v>14.7362579</c:v>
                </c:pt>
                <c:pt idx="1374">
                  <c:v>20.440989729999998</c:v>
                </c:pt>
                <c:pt idx="1375">
                  <c:v>25.768320500000002</c:v>
                </c:pt>
                <c:pt idx="1376">
                  <c:v>33.10850301</c:v>
                </c:pt>
                <c:pt idx="1377">
                  <c:v>42.491761840000002</c:v>
                </c:pt>
                <c:pt idx="1378">
                  <c:v>49.36193591</c:v>
                </c:pt>
                <c:pt idx="1379">
                  <c:v>57.958450339999999</c:v>
                </c:pt>
                <c:pt idx="1380">
                  <c:v>70.009558229999996</c:v>
                </c:pt>
                <c:pt idx="1381">
                  <c:v>76.848089209999998</c:v>
                </c:pt>
                <c:pt idx="1382">
                  <c:v>85.671932900000002</c:v>
                </c:pt>
                <c:pt idx="1383">
                  <c:v>92.322835339999997</c:v>
                </c:pt>
                <c:pt idx="1384">
                  <c:v>98.748630039999995</c:v>
                </c:pt>
                <c:pt idx="1385">
                  <c:v>105.72771035</c:v>
                </c:pt>
                <c:pt idx="1386">
                  <c:v>107.82678873</c:v>
                </c:pt>
                <c:pt idx="1387">
                  <c:v>106.36528935</c:v>
                </c:pt>
                <c:pt idx="1388">
                  <c:v>107.60147641</c:v>
                </c:pt>
                <c:pt idx="1389">
                  <c:v>107.65853367</c:v>
                </c:pt>
                <c:pt idx="1390">
                  <c:v>108.18919474</c:v>
                </c:pt>
                <c:pt idx="1391">
                  <c:v>106.94608349000001</c:v>
                </c:pt>
                <c:pt idx="1392">
                  <c:v>107.37028110999999</c:v>
                </c:pt>
                <c:pt idx="1393">
                  <c:v>105.78645913</c:v>
                </c:pt>
                <c:pt idx="1394">
                  <c:v>107.97015756</c:v>
                </c:pt>
                <c:pt idx="1395">
                  <c:v>108.07848411000001</c:v>
                </c:pt>
                <c:pt idx="1396">
                  <c:v>106.01932214999999</c:v>
                </c:pt>
                <c:pt idx="1397">
                  <c:v>109.16227298</c:v>
                </c:pt>
                <c:pt idx="1398">
                  <c:v>107.22384339</c:v>
                </c:pt>
                <c:pt idx="1399">
                  <c:v>107.31837022000001</c:v>
                </c:pt>
                <c:pt idx="1400">
                  <c:v>107.45793248</c:v>
                </c:pt>
                <c:pt idx="1401">
                  <c:v>107.77806819</c:v>
                </c:pt>
                <c:pt idx="1402">
                  <c:v>107.62446513</c:v>
                </c:pt>
                <c:pt idx="1403">
                  <c:v>107.53793722</c:v>
                </c:pt>
                <c:pt idx="1404">
                  <c:v>107.753338</c:v>
                </c:pt>
                <c:pt idx="1405">
                  <c:v>107.72216202</c:v>
                </c:pt>
                <c:pt idx="1406">
                  <c:v>107.92604204</c:v>
                </c:pt>
                <c:pt idx="1407">
                  <c:v>108.79647789000001</c:v>
                </c:pt>
                <c:pt idx="1408">
                  <c:v>109.11964104</c:v>
                </c:pt>
                <c:pt idx="1409">
                  <c:v>108.4196726</c:v>
                </c:pt>
                <c:pt idx="1410">
                  <c:v>109.78639054999999</c:v>
                </c:pt>
                <c:pt idx="1411">
                  <c:v>107.88708085</c:v>
                </c:pt>
                <c:pt idx="1412">
                  <c:v>107.76280149999999</c:v>
                </c:pt>
                <c:pt idx="1413">
                  <c:v>107.47602405000001</c:v>
                </c:pt>
                <c:pt idx="1414">
                  <c:v>108.33466983</c:v>
                </c:pt>
                <c:pt idx="1415">
                  <c:v>108.73670322</c:v>
                </c:pt>
                <c:pt idx="1416">
                  <c:v>109.12393915</c:v>
                </c:pt>
                <c:pt idx="1417">
                  <c:v>108.71408461</c:v>
                </c:pt>
                <c:pt idx="1418">
                  <c:v>109.14018157</c:v>
                </c:pt>
                <c:pt idx="1419">
                  <c:v>109.95587020000001</c:v>
                </c:pt>
                <c:pt idx="1420">
                  <c:v>108.07239826</c:v>
                </c:pt>
                <c:pt idx="1421">
                  <c:v>110.2047477</c:v>
                </c:pt>
                <c:pt idx="1422">
                  <c:v>110.82471124999999</c:v>
                </c:pt>
                <c:pt idx="1423">
                  <c:v>110.17517975</c:v>
                </c:pt>
                <c:pt idx="1424">
                  <c:v>110.4758305</c:v>
                </c:pt>
                <c:pt idx="1425">
                  <c:v>108.99151541000001</c:v>
                </c:pt>
                <c:pt idx="1426">
                  <c:v>109.80132536000001</c:v>
                </c:pt>
                <c:pt idx="1427">
                  <c:v>108.4264704</c:v>
                </c:pt>
                <c:pt idx="1428">
                  <c:v>110.46808919</c:v>
                </c:pt>
                <c:pt idx="1429">
                  <c:v>109.98256047</c:v>
                </c:pt>
                <c:pt idx="1430">
                  <c:v>110.71553624000001</c:v>
                </c:pt>
                <c:pt idx="1431">
                  <c:v>108.37499826</c:v>
                </c:pt>
                <c:pt idx="1432">
                  <c:v>96.956784380000002</c:v>
                </c:pt>
                <c:pt idx="1433">
                  <c:v>56.73501143</c:v>
                </c:pt>
                <c:pt idx="1434">
                  <c:v>53.21112686</c:v>
                </c:pt>
                <c:pt idx="1435">
                  <c:v>54.245582890000001</c:v>
                </c:pt>
                <c:pt idx="1436">
                  <c:v>53.609048479999998</c:v>
                </c:pt>
                <c:pt idx="1437">
                  <c:v>54.907770030000002</c:v>
                </c:pt>
                <c:pt idx="1438">
                  <c:v>52.193354480000004</c:v>
                </c:pt>
                <c:pt idx="1439">
                  <c:v>52.132485150000001</c:v>
                </c:pt>
                <c:pt idx="1440">
                  <c:v>53.58426592</c:v>
                </c:pt>
                <c:pt idx="1441">
                  <c:v>53.977288950000002</c:v>
                </c:pt>
                <c:pt idx="1442">
                  <c:v>53.043915830000003</c:v>
                </c:pt>
                <c:pt idx="1443">
                  <c:v>37.896913910000002</c:v>
                </c:pt>
                <c:pt idx="1444">
                  <c:v>25.59149777</c:v>
                </c:pt>
                <c:pt idx="1445">
                  <c:v>27.394710360000001</c:v>
                </c:pt>
                <c:pt idx="1446">
                  <c:v>26.032773689999999</c:v>
                </c:pt>
                <c:pt idx="1447">
                  <c:v>26.535920610000002</c:v>
                </c:pt>
                <c:pt idx="1448">
                  <c:v>23.976290639999998</c:v>
                </c:pt>
                <c:pt idx="1449">
                  <c:v>25.394348529999998</c:v>
                </c:pt>
                <c:pt idx="1450">
                  <c:v>26.344855689999999</c:v>
                </c:pt>
                <c:pt idx="1451">
                  <c:v>26.661473699999998</c:v>
                </c:pt>
                <c:pt idx="1452">
                  <c:v>26.789315330000001</c:v>
                </c:pt>
                <c:pt idx="1453">
                  <c:v>29.67422402</c:v>
                </c:pt>
                <c:pt idx="1454">
                  <c:v>33.406724609999998</c:v>
                </c:pt>
                <c:pt idx="1455">
                  <c:v>37.985362129999999</c:v>
                </c:pt>
                <c:pt idx="1456">
                  <c:v>45.670028420000001</c:v>
                </c:pt>
                <c:pt idx="1457">
                  <c:v>50.438733720000002</c:v>
                </c:pt>
                <c:pt idx="1458">
                  <c:v>55.670379760000003</c:v>
                </c:pt>
                <c:pt idx="1459">
                  <c:v>66.987583709999996</c:v>
                </c:pt>
                <c:pt idx="1460">
                  <c:v>75.803264600000006</c:v>
                </c:pt>
                <c:pt idx="1461">
                  <c:v>83.695547309999995</c:v>
                </c:pt>
                <c:pt idx="1462">
                  <c:v>96.833051499999996</c:v>
                </c:pt>
                <c:pt idx="1463">
                  <c:v>103.8025955</c:v>
                </c:pt>
                <c:pt idx="1464">
                  <c:v>113.30299745000001</c:v>
                </c:pt>
                <c:pt idx="1465">
                  <c:v>125.69442305</c:v>
                </c:pt>
                <c:pt idx="1466">
                  <c:v>130.58970291</c:v>
                </c:pt>
                <c:pt idx="1467">
                  <c:v>144.88686018999999</c:v>
                </c:pt>
                <c:pt idx="1468">
                  <c:v>153.01528959999999</c:v>
                </c:pt>
                <c:pt idx="1469">
                  <c:v>162.78309768</c:v>
                </c:pt>
                <c:pt idx="1470">
                  <c:v>173.78451845000001</c:v>
                </c:pt>
                <c:pt idx="1471">
                  <c:v>185.50648079999999</c:v>
                </c:pt>
                <c:pt idx="1472">
                  <c:v>197.29329876</c:v>
                </c:pt>
                <c:pt idx="1473">
                  <c:v>209.14126228999999</c:v>
                </c:pt>
                <c:pt idx="1474">
                  <c:v>220.84537219000001</c:v>
                </c:pt>
                <c:pt idx="1475">
                  <c:v>228.76932823999999</c:v>
                </c:pt>
                <c:pt idx="1476">
                  <c:v>238.73709568000001</c:v>
                </c:pt>
                <c:pt idx="1477">
                  <c:v>245.09629090999999</c:v>
                </c:pt>
                <c:pt idx="1478">
                  <c:v>256.88922951000001</c:v>
                </c:pt>
                <c:pt idx="1479">
                  <c:v>260.45100166999998</c:v>
                </c:pt>
                <c:pt idx="1480">
                  <c:v>270.33233226999999</c:v>
                </c:pt>
                <c:pt idx="1481">
                  <c:v>280.44425938000001</c:v>
                </c:pt>
                <c:pt idx="1482">
                  <c:v>284.53709928000001</c:v>
                </c:pt>
                <c:pt idx="1483">
                  <c:v>292.50035130999999</c:v>
                </c:pt>
                <c:pt idx="1484">
                  <c:v>302.02114012999999</c:v>
                </c:pt>
                <c:pt idx="1485">
                  <c:v>308.35682207999997</c:v>
                </c:pt>
                <c:pt idx="1486">
                  <c:v>315.77937214000002</c:v>
                </c:pt>
                <c:pt idx="1487">
                  <c:v>325.21981675000001</c:v>
                </c:pt>
                <c:pt idx="1488">
                  <c:v>332.12973369000002</c:v>
                </c:pt>
                <c:pt idx="1489">
                  <c:v>337.37120768</c:v>
                </c:pt>
                <c:pt idx="1490">
                  <c:v>342.08714810999999</c:v>
                </c:pt>
                <c:pt idx="1491">
                  <c:v>349.05633469999998</c:v>
                </c:pt>
                <c:pt idx="1492">
                  <c:v>353.01360591999997</c:v>
                </c:pt>
                <c:pt idx="1493">
                  <c:v>353.37432935999999</c:v>
                </c:pt>
                <c:pt idx="1494">
                  <c:v>351.77586642</c:v>
                </c:pt>
                <c:pt idx="1495">
                  <c:v>352.43942321999998</c:v>
                </c:pt>
                <c:pt idx="1496">
                  <c:v>351.34489563</c:v>
                </c:pt>
                <c:pt idx="1497">
                  <c:v>352.50032589</c:v>
                </c:pt>
                <c:pt idx="1498">
                  <c:v>351.50493691000003</c:v>
                </c:pt>
                <c:pt idx="1499">
                  <c:v>353.54040358999998</c:v>
                </c:pt>
                <c:pt idx="1500">
                  <c:v>351.65964760999998</c:v>
                </c:pt>
                <c:pt idx="1501">
                  <c:v>352.63302037</c:v>
                </c:pt>
                <c:pt idx="1502">
                  <c:v>351.99099629</c:v>
                </c:pt>
                <c:pt idx="1503">
                  <c:v>353.24205970000003</c:v>
                </c:pt>
                <c:pt idx="1504">
                  <c:v>351.05915716999999</c:v>
                </c:pt>
                <c:pt idx="1505">
                  <c:v>352.17616071999998</c:v>
                </c:pt>
                <c:pt idx="1506">
                  <c:v>351.37654442000002</c:v>
                </c:pt>
                <c:pt idx="1507">
                  <c:v>352.63258686</c:v>
                </c:pt>
                <c:pt idx="1508">
                  <c:v>350.48444425999998</c:v>
                </c:pt>
                <c:pt idx="1509">
                  <c:v>351.48464202999997</c:v>
                </c:pt>
                <c:pt idx="1510">
                  <c:v>351.58646951999998</c:v>
                </c:pt>
                <c:pt idx="1511">
                  <c:v>351.80394086000001</c:v>
                </c:pt>
                <c:pt idx="1512">
                  <c:v>351.16614448000001</c:v>
                </c:pt>
                <c:pt idx="1513">
                  <c:v>352.02166098999999</c:v>
                </c:pt>
                <c:pt idx="1514">
                  <c:v>351.48905483999999</c:v>
                </c:pt>
                <c:pt idx="1515">
                  <c:v>351.34025937000001</c:v>
                </c:pt>
                <c:pt idx="1516">
                  <c:v>349.56286641999998</c:v>
                </c:pt>
                <c:pt idx="1517">
                  <c:v>351.34342015999999</c:v>
                </c:pt>
                <c:pt idx="1518">
                  <c:v>351.28938343999999</c:v>
                </c:pt>
                <c:pt idx="1519">
                  <c:v>351.66618090999998</c:v>
                </c:pt>
                <c:pt idx="1520">
                  <c:v>352.59875817</c:v>
                </c:pt>
                <c:pt idx="1521">
                  <c:v>352.86611350999999</c:v>
                </c:pt>
                <c:pt idx="1522">
                  <c:v>353.35612012000001</c:v>
                </c:pt>
                <c:pt idx="1523">
                  <c:v>350.82386924999997</c:v>
                </c:pt>
                <c:pt idx="1524">
                  <c:v>350.22631967000001</c:v>
                </c:pt>
                <c:pt idx="1525">
                  <c:v>352.52469659000002</c:v>
                </c:pt>
                <c:pt idx="1526">
                  <c:v>351.44490375999999</c:v>
                </c:pt>
                <c:pt idx="1527">
                  <c:v>351.71797780999998</c:v>
                </c:pt>
                <c:pt idx="1528">
                  <c:v>350.83633503999999</c:v>
                </c:pt>
                <c:pt idx="1529">
                  <c:v>349.99450125999999</c:v>
                </c:pt>
                <c:pt idx="1530">
                  <c:v>350.38701192000002</c:v>
                </c:pt>
                <c:pt idx="1531">
                  <c:v>352.30035115999999</c:v>
                </c:pt>
                <c:pt idx="1532">
                  <c:v>352.02842325</c:v>
                </c:pt>
                <c:pt idx="1533">
                  <c:v>350.40398537999999</c:v>
                </c:pt>
                <c:pt idx="1534">
                  <c:v>352.04503123000001</c:v>
                </c:pt>
                <c:pt idx="1535">
                  <c:v>350.99772437000001</c:v>
                </c:pt>
                <c:pt idx="1536">
                  <c:v>352.0163465</c:v>
                </c:pt>
                <c:pt idx="1537">
                  <c:v>352.31508817000002</c:v>
                </c:pt>
                <c:pt idx="1538">
                  <c:v>351.84059783999999</c:v>
                </c:pt>
                <c:pt idx="1539">
                  <c:v>351.32970232999998</c:v>
                </c:pt>
                <c:pt idx="1540">
                  <c:v>351.99288674000002</c:v>
                </c:pt>
                <c:pt idx="1541">
                  <c:v>350.58900477999998</c:v>
                </c:pt>
                <c:pt idx="1542">
                  <c:v>351.71205352999999</c:v>
                </c:pt>
                <c:pt idx="1543">
                  <c:v>350.07079234999998</c:v>
                </c:pt>
                <c:pt idx="1544">
                  <c:v>348.70938928999999</c:v>
                </c:pt>
                <c:pt idx="1545">
                  <c:v>351.72783041999998</c:v>
                </c:pt>
                <c:pt idx="1546">
                  <c:v>351.15350962999997</c:v>
                </c:pt>
                <c:pt idx="1547">
                  <c:v>351.71864499999998</c:v>
                </c:pt>
                <c:pt idx="1548">
                  <c:v>350.69459418000002</c:v>
                </c:pt>
                <c:pt idx="1549">
                  <c:v>351.18695506</c:v>
                </c:pt>
                <c:pt idx="1550">
                  <c:v>351.02511428999998</c:v>
                </c:pt>
                <c:pt idx="1551">
                  <c:v>351.95837452000001</c:v>
                </c:pt>
                <c:pt idx="1552">
                  <c:v>349.98797918999998</c:v>
                </c:pt>
                <c:pt idx="1553">
                  <c:v>350.29063774000002</c:v>
                </c:pt>
                <c:pt idx="1554">
                  <c:v>352.00821629000001</c:v>
                </c:pt>
                <c:pt idx="1555">
                  <c:v>351.61120323</c:v>
                </c:pt>
                <c:pt idx="1556">
                  <c:v>351.05725804000002</c:v>
                </c:pt>
                <c:pt idx="1557">
                  <c:v>351.45582691999999</c:v>
                </c:pt>
                <c:pt idx="1558">
                  <c:v>352.78568973</c:v>
                </c:pt>
                <c:pt idx="1559">
                  <c:v>350.36759565</c:v>
                </c:pt>
                <c:pt idx="1560">
                  <c:v>351.58918456999999</c:v>
                </c:pt>
                <c:pt idx="1561">
                  <c:v>351.32238633999998</c:v>
                </c:pt>
                <c:pt idx="1562">
                  <c:v>350.11279101999997</c:v>
                </c:pt>
                <c:pt idx="1563">
                  <c:v>352.08935808000001</c:v>
                </c:pt>
                <c:pt idx="1564">
                  <c:v>351.19883349000003</c:v>
                </c:pt>
                <c:pt idx="1565">
                  <c:v>351.00529076999999</c:v>
                </c:pt>
                <c:pt idx="1566">
                  <c:v>351.17049261</c:v>
                </c:pt>
                <c:pt idx="1567">
                  <c:v>351.32906771</c:v>
                </c:pt>
                <c:pt idx="1568">
                  <c:v>350.28783163999998</c:v>
                </c:pt>
                <c:pt idx="1569">
                  <c:v>350.74731092000002</c:v>
                </c:pt>
                <c:pt idx="1570">
                  <c:v>351.33520979999997</c:v>
                </c:pt>
                <c:pt idx="1571">
                  <c:v>351.60597240999999</c:v>
                </c:pt>
                <c:pt idx="1572">
                  <c:v>350.39039826999999</c:v>
                </c:pt>
                <c:pt idx="1573">
                  <c:v>352.25726741</c:v>
                </c:pt>
                <c:pt idx="1574">
                  <c:v>351.67091667</c:v>
                </c:pt>
                <c:pt idx="1575">
                  <c:v>350.46436987999999</c:v>
                </c:pt>
                <c:pt idx="1576">
                  <c:v>351.42381339000002</c:v>
                </c:pt>
                <c:pt idx="1577">
                  <c:v>350.24271835000002</c:v>
                </c:pt>
                <c:pt idx="1578">
                  <c:v>351.20624469000001</c:v>
                </c:pt>
                <c:pt idx="1579">
                  <c:v>350.10158238999998</c:v>
                </c:pt>
                <c:pt idx="1580">
                  <c:v>351.19257331</c:v>
                </c:pt>
                <c:pt idx="1581">
                  <c:v>351.12390667</c:v>
                </c:pt>
                <c:pt idx="1582">
                  <c:v>351.17384822000002</c:v>
                </c:pt>
                <c:pt idx="1583">
                  <c:v>351.41112972000002</c:v>
                </c:pt>
                <c:pt idx="1584">
                  <c:v>351.74737795999999</c:v>
                </c:pt>
                <c:pt idx="1585">
                  <c:v>350.74458895999999</c:v>
                </c:pt>
                <c:pt idx="1586">
                  <c:v>351.63997777999998</c:v>
                </c:pt>
                <c:pt idx="1587">
                  <c:v>350.44239260000001</c:v>
                </c:pt>
                <c:pt idx="1588">
                  <c:v>351.73554780000001</c:v>
                </c:pt>
                <c:pt idx="1589">
                  <c:v>351.21334955999998</c:v>
                </c:pt>
                <c:pt idx="1590">
                  <c:v>350.05602625</c:v>
                </c:pt>
                <c:pt idx="1591">
                  <c:v>350.74952887000001</c:v>
                </c:pt>
                <c:pt idx="1592">
                  <c:v>351.38971821000001</c:v>
                </c:pt>
                <c:pt idx="1593">
                  <c:v>350.59991217999999</c:v>
                </c:pt>
                <c:pt idx="1594">
                  <c:v>351.78331652000003</c:v>
                </c:pt>
                <c:pt idx="1595">
                  <c:v>350.74295538000001</c:v>
                </c:pt>
                <c:pt idx="1596">
                  <c:v>350.59243352999999</c:v>
                </c:pt>
                <c:pt idx="1597">
                  <c:v>349.34123233999998</c:v>
                </c:pt>
                <c:pt idx="1598">
                  <c:v>349.71976168999998</c:v>
                </c:pt>
                <c:pt idx="1599">
                  <c:v>349.94072605999997</c:v>
                </c:pt>
                <c:pt idx="1600">
                  <c:v>351.93775536999999</c:v>
                </c:pt>
                <c:pt idx="1601">
                  <c:v>352.88539363000001</c:v>
                </c:pt>
                <c:pt idx="1602">
                  <c:v>351.19213174999999</c:v>
                </c:pt>
                <c:pt idx="1603">
                  <c:v>351.96055066999998</c:v>
                </c:pt>
                <c:pt idx="1604">
                  <c:v>350.90103084999998</c:v>
                </c:pt>
                <c:pt idx="1605">
                  <c:v>349.76988322</c:v>
                </c:pt>
                <c:pt idx="1606">
                  <c:v>350.59809681000002</c:v>
                </c:pt>
                <c:pt idx="1607">
                  <c:v>351.16301962</c:v>
                </c:pt>
                <c:pt idx="1608">
                  <c:v>351.00952989000001</c:v>
                </c:pt>
                <c:pt idx="1609">
                  <c:v>349.60229824999999</c:v>
                </c:pt>
                <c:pt idx="1610">
                  <c:v>349.82214556000002</c:v>
                </c:pt>
                <c:pt idx="1611">
                  <c:v>351.35735063999999</c:v>
                </c:pt>
                <c:pt idx="1612">
                  <c:v>350.38324777999998</c:v>
                </c:pt>
                <c:pt idx="1613">
                  <c:v>351.84899442</c:v>
                </c:pt>
                <c:pt idx="1614">
                  <c:v>349.93319113000001</c:v>
                </c:pt>
                <c:pt idx="1615">
                  <c:v>350.53772608000003</c:v>
                </c:pt>
                <c:pt idx="1616">
                  <c:v>350.10021998000002</c:v>
                </c:pt>
                <c:pt idx="1617">
                  <c:v>350.41566268000003</c:v>
                </c:pt>
                <c:pt idx="1618">
                  <c:v>350.61824769999998</c:v>
                </c:pt>
                <c:pt idx="1619">
                  <c:v>349.96680671000001</c:v>
                </c:pt>
                <c:pt idx="1620">
                  <c:v>349.91279636000002</c:v>
                </c:pt>
                <c:pt idx="1621">
                  <c:v>350.77876959000002</c:v>
                </c:pt>
                <c:pt idx="1622">
                  <c:v>351.36709793</c:v>
                </c:pt>
                <c:pt idx="1623">
                  <c:v>349.71392250000002</c:v>
                </c:pt>
                <c:pt idx="1624">
                  <c:v>350.73199326999998</c:v>
                </c:pt>
                <c:pt idx="1625">
                  <c:v>339.61027976000003</c:v>
                </c:pt>
                <c:pt idx="1626">
                  <c:v>214.66300692999999</c:v>
                </c:pt>
                <c:pt idx="1627">
                  <c:v>84.083945479999997</c:v>
                </c:pt>
                <c:pt idx="1628">
                  <c:v>22.675611379999999</c:v>
                </c:pt>
                <c:pt idx="1629">
                  <c:v>5.4389643699999999</c:v>
                </c:pt>
                <c:pt idx="1630">
                  <c:v>3.75764437</c:v>
                </c:pt>
                <c:pt idx="1631">
                  <c:v>3.30792266</c:v>
                </c:pt>
                <c:pt idx="1632">
                  <c:v>3.88289952</c:v>
                </c:pt>
                <c:pt idx="1633">
                  <c:v>1.8775228900000001</c:v>
                </c:pt>
                <c:pt idx="1634">
                  <c:v>3.2589798800000001</c:v>
                </c:pt>
                <c:pt idx="1635">
                  <c:v>2.7495049100000002</c:v>
                </c:pt>
                <c:pt idx="1636">
                  <c:v>3.8026082200000002</c:v>
                </c:pt>
                <c:pt idx="1637">
                  <c:v>3.4637575599999999</c:v>
                </c:pt>
                <c:pt idx="1638">
                  <c:v>3.8057009100000001</c:v>
                </c:pt>
                <c:pt idx="1639">
                  <c:v>3.8949537200000002</c:v>
                </c:pt>
                <c:pt idx="1640">
                  <c:v>1.8823113</c:v>
                </c:pt>
                <c:pt idx="1641">
                  <c:v>4.3786238600000003</c:v>
                </c:pt>
                <c:pt idx="1642">
                  <c:v>3.9099639700000002</c:v>
                </c:pt>
                <c:pt idx="1643">
                  <c:v>2.87601415</c:v>
                </c:pt>
                <c:pt idx="1644">
                  <c:v>2.83742077</c:v>
                </c:pt>
                <c:pt idx="1645">
                  <c:v>4.5290206800000004</c:v>
                </c:pt>
                <c:pt idx="1646">
                  <c:v>3.9266484099999999</c:v>
                </c:pt>
                <c:pt idx="1647">
                  <c:v>4.66249804</c:v>
                </c:pt>
                <c:pt idx="1648">
                  <c:v>5.2319659999999999</c:v>
                </c:pt>
                <c:pt idx="1649">
                  <c:v>2.9106297400000001</c:v>
                </c:pt>
                <c:pt idx="1650">
                  <c:v>3.2080994500000002</c:v>
                </c:pt>
                <c:pt idx="1651">
                  <c:v>4.0166159400000003</c:v>
                </c:pt>
                <c:pt idx="1652">
                  <c:v>3.9255618299999999</c:v>
                </c:pt>
                <c:pt idx="1653">
                  <c:v>3.7530708000000002</c:v>
                </c:pt>
                <c:pt idx="1654">
                  <c:v>4.7050986699999999</c:v>
                </c:pt>
                <c:pt idx="1655">
                  <c:v>9.3105371800000007</c:v>
                </c:pt>
                <c:pt idx="1656">
                  <c:v>12.33386917</c:v>
                </c:pt>
                <c:pt idx="1657">
                  <c:v>17.50837057</c:v>
                </c:pt>
                <c:pt idx="1658">
                  <c:v>20.69841701</c:v>
                </c:pt>
                <c:pt idx="1659">
                  <c:v>26.009650229999998</c:v>
                </c:pt>
                <c:pt idx="1660">
                  <c:v>30.82746684</c:v>
                </c:pt>
                <c:pt idx="1661">
                  <c:v>36.081406999999999</c:v>
                </c:pt>
                <c:pt idx="1662">
                  <c:v>41.306015520000003</c:v>
                </c:pt>
                <c:pt idx="1663">
                  <c:v>47.207858809999998</c:v>
                </c:pt>
                <c:pt idx="1664">
                  <c:v>56.280080089999998</c:v>
                </c:pt>
                <c:pt idx="1665">
                  <c:v>62.797204389999997</c:v>
                </c:pt>
                <c:pt idx="1666">
                  <c:v>68.187164089999996</c:v>
                </c:pt>
                <c:pt idx="1667">
                  <c:v>78.559581980000004</c:v>
                </c:pt>
                <c:pt idx="1668">
                  <c:v>89.234798119999994</c:v>
                </c:pt>
                <c:pt idx="1669">
                  <c:v>95.16117697</c:v>
                </c:pt>
                <c:pt idx="1670">
                  <c:v>102.69111167</c:v>
                </c:pt>
                <c:pt idx="1671">
                  <c:v>110.68582834</c:v>
                </c:pt>
                <c:pt idx="1672">
                  <c:v>119.35828552</c:v>
                </c:pt>
                <c:pt idx="1673">
                  <c:v>129.10436573999999</c:v>
                </c:pt>
                <c:pt idx="1674">
                  <c:v>138.50903264999999</c:v>
                </c:pt>
                <c:pt idx="1675">
                  <c:v>144.24077609</c:v>
                </c:pt>
                <c:pt idx="1676">
                  <c:v>151.21100335</c:v>
                </c:pt>
                <c:pt idx="1677">
                  <c:v>161.29460634</c:v>
                </c:pt>
                <c:pt idx="1678">
                  <c:v>169.58131749</c:v>
                </c:pt>
                <c:pt idx="1679">
                  <c:v>180.09607179</c:v>
                </c:pt>
                <c:pt idx="1680">
                  <c:v>188.62824252999999</c:v>
                </c:pt>
                <c:pt idx="1681">
                  <c:v>194.40561298</c:v>
                </c:pt>
                <c:pt idx="1682">
                  <c:v>202.52871275000001</c:v>
                </c:pt>
                <c:pt idx="1683">
                  <c:v>210.67182037000001</c:v>
                </c:pt>
                <c:pt idx="1684">
                  <c:v>220.42056013000001</c:v>
                </c:pt>
                <c:pt idx="1685">
                  <c:v>229.03494968000001</c:v>
                </c:pt>
                <c:pt idx="1686">
                  <c:v>236.22146469</c:v>
                </c:pt>
                <c:pt idx="1687">
                  <c:v>243.90079398</c:v>
                </c:pt>
                <c:pt idx="1688">
                  <c:v>248.99702561000001</c:v>
                </c:pt>
                <c:pt idx="1689">
                  <c:v>255.95068824000001</c:v>
                </c:pt>
                <c:pt idx="1690">
                  <c:v>265.89177771999999</c:v>
                </c:pt>
                <c:pt idx="1691">
                  <c:v>272.22080528999999</c:v>
                </c:pt>
                <c:pt idx="1692">
                  <c:v>282.25023573999999</c:v>
                </c:pt>
                <c:pt idx="1693">
                  <c:v>288.91482839999998</c:v>
                </c:pt>
                <c:pt idx="1694">
                  <c:v>295.40719594000001</c:v>
                </c:pt>
                <c:pt idx="1695">
                  <c:v>303.01680206999998</c:v>
                </c:pt>
                <c:pt idx="1696">
                  <c:v>309.16364821000002</c:v>
                </c:pt>
                <c:pt idx="1697">
                  <c:v>313.18176312000003</c:v>
                </c:pt>
                <c:pt idx="1698">
                  <c:v>312.23241043000002</c:v>
                </c:pt>
                <c:pt idx="1699">
                  <c:v>311.79175285999997</c:v>
                </c:pt>
                <c:pt idx="1700">
                  <c:v>313.96025161</c:v>
                </c:pt>
                <c:pt idx="1701">
                  <c:v>311.60218715000002</c:v>
                </c:pt>
                <c:pt idx="1702">
                  <c:v>312.07084321000002</c:v>
                </c:pt>
                <c:pt idx="1703">
                  <c:v>312.92161933</c:v>
                </c:pt>
                <c:pt idx="1704">
                  <c:v>312.47535693999998</c:v>
                </c:pt>
                <c:pt idx="1705">
                  <c:v>313.52090321999998</c:v>
                </c:pt>
                <c:pt idx="1706">
                  <c:v>312.287013</c:v>
                </c:pt>
                <c:pt idx="1707">
                  <c:v>314.63847117</c:v>
                </c:pt>
                <c:pt idx="1708">
                  <c:v>312.42802118999998</c:v>
                </c:pt>
                <c:pt idx="1709">
                  <c:v>312.05820378999999</c:v>
                </c:pt>
                <c:pt idx="1710">
                  <c:v>311.90341871999999</c:v>
                </c:pt>
                <c:pt idx="1711">
                  <c:v>313.99469712000001</c:v>
                </c:pt>
                <c:pt idx="1712">
                  <c:v>313.93393373999999</c:v>
                </c:pt>
                <c:pt idx="1713">
                  <c:v>312.76482153000001</c:v>
                </c:pt>
                <c:pt idx="1714">
                  <c:v>311.93881763000002</c:v>
                </c:pt>
                <c:pt idx="1715">
                  <c:v>312.25536467000001</c:v>
                </c:pt>
                <c:pt idx="1716">
                  <c:v>311.45342538</c:v>
                </c:pt>
                <c:pt idx="1717">
                  <c:v>313.04402413000003</c:v>
                </c:pt>
                <c:pt idx="1718">
                  <c:v>311.46615494999998</c:v>
                </c:pt>
                <c:pt idx="1719">
                  <c:v>313.06506509000002</c:v>
                </c:pt>
                <c:pt idx="1720">
                  <c:v>312.09654533999998</c:v>
                </c:pt>
                <c:pt idx="1721">
                  <c:v>311.99428007</c:v>
                </c:pt>
                <c:pt idx="1722">
                  <c:v>312.87452845000001</c:v>
                </c:pt>
                <c:pt idx="1723">
                  <c:v>313.51921900999997</c:v>
                </c:pt>
                <c:pt idx="1724">
                  <c:v>311.09422824000001</c:v>
                </c:pt>
                <c:pt idx="1725">
                  <c:v>312.58716834000001</c:v>
                </c:pt>
                <c:pt idx="1726">
                  <c:v>312.92530744999999</c:v>
                </c:pt>
                <c:pt idx="1727">
                  <c:v>311.62103497999999</c:v>
                </c:pt>
                <c:pt idx="1728">
                  <c:v>312.77096390000003</c:v>
                </c:pt>
                <c:pt idx="1729">
                  <c:v>311.50673479</c:v>
                </c:pt>
                <c:pt idx="1730">
                  <c:v>311.84592702999998</c:v>
                </c:pt>
                <c:pt idx="1731">
                  <c:v>312.09011683</c:v>
                </c:pt>
                <c:pt idx="1732">
                  <c:v>313.33739030999999</c:v>
                </c:pt>
                <c:pt idx="1733">
                  <c:v>312.28284645999997</c:v>
                </c:pt>
                <c:pt idx="1734">
                  <c:v>313.14523557000001</c:v>
                </c:pt>
                <c:pt idx="1735">
                  <c:v>311.20054053000001</c:v>
                </c:pt>
                <c:pt idx="1736">
                  <c:v>313.83031753</c:v>
                </c:pt>
                <c:pt idx="1737">
                  <c:v>312.12494626</c:v>
                </c:pt>
                <c:pt idx="1738">
                  <c:v>313.05956974999998</c:v>
                </c:pt>
                <c:pt idx="1739">
                  <c:v>312.47938226999997</c:v>
                </c:pt>
                <c:pt idx="1740">
                  <c:v>312.2831243</c:v>
                </c:pt>
                <c:pt idx="1741">
                  <c:v>311.30393753999999</c:v>
                </c:pt>
                <c:pt idx="1742">
                  <c:v>266.90861011999999</c:v>
                </c:pt>
                <c:pt idx="1743">
                  <c:v>157.87521878000001</c:v>
                </c:pt>
                <c:pt idx="1744">
                  <c:v>99.157289329999998</c:v>
                </c:pt>
                <c:pt idx="1745">
                  <c:v>94.591640069999997</c:v>
                </c:pt>
                <c:pt idx="1746">
                  <c:v>96.005365740000002</c:v>
                </c:pt>
                <c:pt idx="1747">
                  <c:v>95.089044610000002</c:v>
                </c:pt>
                <c:pt idx="1748">
                  <c:v>93.911749529999994</c:v>
                </c:pt>
                <c:pt idx="1749">
                  <c:v>94.785492349999998</c:v>
                </c:pt>
                <c:pt idx="1750">
                  <c:v>96.903054479999994</c:v>
                </c:pt>
                <c:pt idx="1751">
                  <c:v>93.80305319</c:v>
                </c:pt>
                <c:pt idx="1752">
                  <c:v>94.645059090000004</c:v>
                </c:pt>
                <c:pt idx="1753">
                  <c:v>94.161023459999996</c:v>
                </c:pt>
                <c:pt idx="1754">
                  <c:v>94.688017630000004</c:v>
                </c:pt>
                <c:pt idx="1755">
                  <c:v>95.887541389999996</c:v>
                </c:pt>
                <c:pt idx="1756">
                  <c:v>95.94893965</c:v>
                </c:pt>
                <c:pt idx="1757">
                  <c:v>94.683157230000006</c:v>
                </c:pt>
                <c:pt idx="1758">
                  <c:v>96.06501926</c:v>
                </c:pt>
                <c:pt idx="1759">
                  <c:v>94.645132840000002</c:v>
                </c:pt>
                <c:pt idx="1760">
                  <c:v>95.330775160000002</c:v>
                </c:pt>
                <c:pt idx="1761">
                  <c:v>94.194215659999998</c:v>
                </c:pt>
                <c:pt idx="1762">
                  <c:v>94.645053149999995</c:v>
                </c:pt>
                <c:pt idx="1763">
                  <c:v>96.068406569999993</c:v>
                </c:pt>
                <c:pt idx="1764">
                  <c:v>94.841960009999994</c:v>
                </c:pt>
                <c:pt idx="1765">
                  <c:v>95.013519200000005</c:v>
                </c:pt>
                <c:pt idx="1766">
                  <c:v>94.336948809999996</c:v>
                </c:pt>
                <c:pt idx="1767">
                  <c:v>94.934717169999999</c:v>
                </c:pt>
                <c:pt idx="1768">
                  <c:v>95.393028240000007</c:v>
                </c:pt>
                <c:pt idx="1769">
                  <c:v>94.647678220000003</c:v>
                </c:pt>
                <c:pt idx="1770">
                  <c:v>96.343985450000005</c:v>
                </c:pt>
                <c:pt idx="1771">
                  <c:v>94.679795580000004</c:v>
                </c:pt>
                <c:pt idx="1772">
                  <c:v>96.144648419999996</c:v>
                </c:pt>
                <c:pt idx="1773">
                  <c:v>93.727971620000005</c:v>
                </c:pt>
                <c:pt idx="1774">
                  <c:v>94.471381530000002</c:v>
                </c:pt>
                <c:pt idx="1775">
                  <c:v>97.122655399999999</c:v>
                </c:pt>
                <c:pt idx="1776">
                  <c:v>94.336115449999994</c:v>
                </c:pt>
                <c:pt idx="1777">
                  <c:v>94.148668279999995</c:v>
                </c:pt>
                <c:pt idx="1778">
                  <c:v>95.142665930000007</c:v>
                </c:pt>
                <c:pt idx="1779">
                  <c:v>95.405660400000002</c:v>
                </c:pt>
                <c:pt idx="1780">
                  <c:v>94.800981829999998</c:v>
                </c:pt>
                <c:pt idx="1781">
                  <c:v>93.787264759999999</c:v>
                </c:pt>
                <c:pt idx="1782">
                  <c:v>95.314556839999995</c:v>
                </c:pt>
                <c:pt idx="1783">
                  <c:v>95.095090020000001</c:v>
                </c:pt>
                <c:pt idx="1784">
                  <c:v>94.856174899999999</c:v>
                </c:pt>
                <c:pt idx="1785">
                  <c:v>94.843088320000007</c:v>
                </c:pt>
                <c:pt idx="1786">
                  <c:v>95.243480259999998</c:v>
                </c:pt>
                <c:pt idx="1787">
                  <c:v>95.901170660000005</c:v>
                </c:pt>
                <c:pt idx="1788">
                  <c:v>94.036310790000002</c:v>
                </c:pt>
                <c:pt idx="1789">
                  <c:v>95.138026890000006</c:v>
                </c:pt>
                <c:pt idx="1790">
                  <c:v>95.194493109999996</c:v>
                </c:pt>
                <c:pt idx="1791">
                  <c:v>94.813922820000002</c:v>
                </c:pt>
                <c:pt idx="1792">
                  <c:v>95.142679029999996</c:v>
                </c:pt>
                <c:pt idx="1793">
                  <c:v>94.779733019999995</c:v>
                </c:pt>
                <c:pt idx="1794">
                  <c:v>95.369701980000002</c:v>
                </c:pt>
                <c:pt idx="1795">
                  <c:v>95.709676430000002</c:v>
                </c:pt>
                <c:pt idx="1796">
                  <c:v>95.2880459</c:v>
                </c:pt>
                <c:pt idx="1797">
                  <c:v>94.810935349999994</c:v>
                </c:pt>
                <c:pt idx="1798">
                  <c:v>95.465232970000002</c:v>
                </c:pt>
                <c:pt idx="1799">
                  <c:v>93.905408179999995</c:v>
                </c:pt>
                <c:pt idx="1800">
                  <c:v>95.546087749999998</c:v>
                </c:pt>
                <c:pt idx="1801">
                  <c:v>96.294487090000004</c:v>
                </c:pt>
                <c:pt idx="1802">
                  <c:v>94.783378240000005</c:v>
                </c:pt>
                <c:pt idx="1803">
                  <c:v>94.988261339999994</c:v>
                </c:pt>
                <c:pt idx="1804">
                  <c:v>95.112145909999995</c:v>
                </c:pt>
                <c:pt idx="1805">
                  <c:v>95.91319283</c:v>
                </c:pt>
                <c:pt idx="1806">
                  <c:v>96.236533840000007</c:v>
                </c:pt>
                <c:pt idx="1807">
                  <c:v>95.365940409999993</c:v>
                </c:pt>
                <c:pt idx="1808">
                  <c:v>94.511753569999996</c:v>
                </c:pt>
                <c:pt idx="1809">
                  <c:v>95.315362899999997</c:v>
                </c:pt>
                <c:pt idx="1810">
                  <c:v>95.960706680000001</c:v>
                </c:pt>
                <c:pt idx="1811">
                  <c:v>95.311696819999995</c:v>
                </c:pt>
                <c:pt idx="1812">
                  <c:v>95.872775689999997</c:v>
                </c:pt>
                <c:pt idx="1813">
                  <c:v>96.171955539999999</c:v>
                </c:pt>
                <c:pt idx="1814">
                  <c:v>94.531161249999997</c:v>
                </c:pt>
                <c:pt idx="1815">
                  <c:v>95.422135819999994</c:v>
                </c:pt>
                <c:pt idx="1816">
                  <c:v>94.51986986</c:v>
                </c:pt>
                <c:pt idx="1817">
                  <c:v>95.726615620000004</c:v>
                </c:pt>
                <c:pt idx="1818">
                  <c:v>96.455420099999998</c:v>
                </c:pt>
                <c:pt idx="1819">
                  <c:v>94.955467609999999</c:v>
                </c:pt>
                <c:pt idx="1820">
                  <c:v>95.032374820000001</c:v>
                </c:pt>
                <c:pt idx="1821">
                  <c:v>96.325084099999998</c:v>
                </c:pt>
                <c:pt idx="1822">
                  <c:v>94.781435470000005</c:v>
                </c:pt>
                <c:pt idx="1823">
                  <c:v>96.283461840000001</c:v>
                </c:pt>
                <c:pt idx="1824">
                  <c:v>95.873636779999998</c:v>
                </c:pt>
                <c:pt idx="1825">
                  <c:v>95.811853029999995</c:v>
                </c:pt>
                <c:pt idx="1826">
                  <c:v>97.443382580000005</c:v>
                </c:pt>
                <c:pt idx="1827">
                  <c:v>95.578997389999998</c:v>
                </c:pt>
                <c:pt idx="1828">
                  <c:v>95.77308232</c:v>
                </c:pt>
                <c:pt idx="1829">
                  <c:v>96.259734350000002</c:v>
                </c:pt>
                <c:pt idx="1830">
                  <c:v>97.253780320000004</c:v>
                </c:pt>
                <c:pt idx="1831">
                  <c:v>96.043449510000002</c:v>
                </c:pt>
                <c:pt idx="1832">
                  <c:v>95.328420949999995</c:v>
                </c:pt>
                <c:pt idx="1833">
                  <c:v>96.018552099999994</c:v>
                </c:pt>
                <c:pt idx="1834">
                  <c:v>93.684465220000007</c:v>
                </c:pt>
                <c:pt idx="1835">
                  <c:v>95.589989439999997</c:v>
                </c:pt>
                <c:pt idx="1836">
                  <c:v>96.016869959999994</c:v>
                </c:pt>
                <c:pt idx="1837">
                  <c:v>94.794850740000001</c:v>
                </c:pt>
                <c:pt idx="1838">
                  <c:v>95.661289080000003</c:v>
                </c:pt>
                <c:pt idx="1839">
                  <c:v>96.362875079999995</c:v>
                </c:pt>
                <c:pt idx="1840">
                  <c:v>94.661195649999996</c:v>
                </c:pt>
                <c:pt idx="1841">
                  <c:v>95.99018615</c:v>
                </c:pt>
                <c:pt idx="1842">
                  <c:v>96.53670237</c:v>
                </c:pt>
                <c:pt idx="1843">
                  <c:v>95.433518530000001</c:v>
                </c:pt>
                <c:pt idx="1844">
                  <c:v>96.53613679</c:v>
                </c:pt>
                <c:pt idx="1845">
                  <c:v>96.394081400000005</c:v>
                </c:pt>
                <c:pt idx="1846">
                  <c:v>94.768538820000003</c:v>
                </c:pt>
                <c:pt idx="1847">
                  <c:v>95.556191929999997</c:v>
                </c:pt>
                <c:pt idx="1848">
                  <c:v>95.409809370000005</c:v>
                </c:pt>
                <c:pt idx="1849">
                  <c:v>96.146541990000003</c:v>
                </c:pt>
                <c:pt idx="1850">
                  <c:v>96.049761930000003</c:v>
                </c:pt>
                <c:pt idx="1851">
                  <c:v>95.414993559999999</c:v>
                </c:pt>
                <c:pt idx="1852">
                  <c:v>94.23382762</c:v>
                </c:pt>
                <c:pt idx="1853">
                  <c:v>95.041421439999993</c:v>
                </c:pt>
                <c:pt idx="1854">
                  <c:v>95.576505229999995</c:v>
                </c:pt>
                <c:pt idx="1855">
                  <c:v>96.035580870000004</c:v>
                </c:pt>
                <c:pt idx="1856">
                  <c:v>95.423967559999994</c:v>
                </c:pt>
                <c:pt idx="1857">
                  <c:v>95.686987119999998</c:v>
                </c:pt>
                <c:pt idx="1858">
                  <c:v>95.723381680000003</c:v>
                </c:pt>
                <c:pt idx="1859">
                  <c:v>93.812618099999995</c:v>
                </c:pt>
                <c:pt idx="1860">
                  <c:v>93.962141040000006</c:v>
                </c:pt>
                <c:pt idx="1861">
                  <c:v>95.862356349999999</c:v>
                </c:pt>
                <c:pt idx="1862">
                  <c:v>95.884752309999996</c:v>
                </c:pt>
                <c:pt idx="1863">
                  <c:v>95.808892909999997</c:v>
                </c:pt>
                <c:pt idx="1864">
                  <c:v>95.722426040000002</c:v>
                </c:pt>
                <c:pt idx="1865">
                  <c:v>95.893616219999998</c:v>
                </c:pt>
                <c:pt idx="1866">
                  <c:v>94.204000280000002</c:v>
                </c:pt>
                <c:pt idx="1867">
                  <c:v>95.351539360000004</c:v>
                </c:pt>
                <c:pt idx="1868">
                  <c:v>95.955027610000002</c:v>
                </c:pt>
                <c:pt idx="1869">
                  <c:v>96.223006049999995</c:v>
                </c:pt>
                <c:pt idx="1870">
                  <c:v>76.91188468</c:v>
                </c:pt>
                <c:pt idx="1871">
                  <c:v>76.840965580000002</c:v>
                </c:pt>
                <c:pt idx="1872">
                  <c:v>60.212493129999999</c:v>
                </c:pt>
                <c:pt idx="1873">
                  <c:v>56.519587309999999</c:v>
                </c:pt>
                <c:pt idx="1874">
                  <c:v>25.768552740000001</c:v>
                </c:pt>
                <c:pt idx="1875">
                  <c:v>15.35089002</c:v>
                </c:pt>
                <c:pt idx="1876">
                  <c:v>15.393747039999999</c:v>
                </c:pt>
                <c:pt idx="1877">
                  <c:v>15.036068820000001</c:v>
                </c:pt>
                <c:pt idx="1878">
                  <c:v>15.529681679999999</c:v>
                </c:pt>
                <c:pt idx="1879">
                  <c:v>15.298883849999999</c:v>
                </c:pt>
                <c:pt idx="1880">
                  <c:v>16.97785223</c:v>
                </c:pt>
                <c:pt idx="1881">
                  <c:v>16.788316859999998</c:v>
                </c:pt>
                <c:pt idx="1882">
                  <c:v>15.82537432</c:v>
                </c:pt>
                <c:pt idx="1883">
                  <c:v>15.35724738</c:v>
                </c:pt>
                <c:pt idx="1884">
                  <c:v>18.141476780000001</c:v>
                </c:pt>
                <c:pt idx="1885">
                  <c:v>21.695654619999999</c:v>
                </c:pt>
                <c:pt idx="1886">
                  <c:v>22.511237189999999</c:v>
                </c:pt>
                <c:pt idx="1887">
                  <c:v>26.95185493</c:v>
                </c:pt>
                <c:pt idx="1888">
                  <c:v>31.598848490000002</c:v>
                </c:pt>
                <c:pt idx="1889">
                  <c:v>38.023313039999998</c:v>
                </c:pt>
                <c:pt idx="1890">
                  <c:v>45.271637929999997</c:v>
                </c:pt>
                <c:pt idx="1891">
                  <c:v>54.450617530000002</c:v>
                </c:pt>
                <c:pt idx="1892">
                  <c:v>65.599274640000004</c:v>
                </c:pt>
                <c:pt idx="1893">
                  <c:v>75.761107289999998</c:v>
                </c:pt>
                <c:pt idx="1894">
                  <c:v>87.948041900000007</c:v>
                </c:pt>
                <c:pt idx="1895">
                  <c:v>101.22070019</c:v>
                </c:pt>
                <c:pt idx="1896">
                  <c:v>111.94945027999999</c:v>
                </c:pt>
                <c:pt idx="1897">
                  <c:v>122.91785702</c:v>
                </c:pt>
                <c:pt idx="1898">
                  <c:v>134.93896409999999</c:v>
                </c:pt>
                <c:pt idx="1899">
                  <c:v>148.88230471</c:v>
                </c:pt>
                <c:pt idx="1900">
                  <c:v>158.46603304000001</c:v>
                </c:pt>
                <c:pt idx="1901">
                  <c:v>172.97124002000001</c:v>
                </c:pt>
                <c:pt idx="1902">
                  <c:v>185.17643468</c:v>
                </c:pt>
                <c:pt idx="1903">
                  <c:v>197.68901675000001</c:v>
                </c:pt>
                <c:pt idx="1904">
                  <c:v>206.96625001000001</c:v>
                </c:pt>
                <c:pt idx="1905">
                  <c:v>222.15605829</c:v>
                </c:pt>
                <c:pt idx="1906">
                  <c:v>234.00044668999999</c:v>
                </c:pt>
                <c:pt idx="1907">
                  <c:v>244.44192896000001</c:v>
                </c:pt>
                <c:pt idx="1908">
                  <c:v>256.91747906000001</c:v>
                </c:pt>
                <c:pt idx="1909">
                  <c:v>270.00779662999997</c:v>
                </c:pt>
                <c:pt idx="1910">
                  <c:v>278.59030167999998</c:v>
                </c:pt>
                <c:pt idx="1911">
                  <c:v>292.27783096000002</c:v>
                </c:pt>
                <c:pt idx="1912">
                  <c:v>303.63904138999999</c:v>
                </c:pt>
                <c:pt idx="1913">
                  <c:v>312.25670616000002</c:v>
                </c:pt>
                <c:pt idx="1914">
                  <c:v>326.78377229</c:v>
                </c:pt>
                <c:pt idx="1915">
                  <c:v>337.13479037000002</c:v>
                </c:pt>
                <c:pt idx="1916">
                  <c:v>347.54478280000001</c:v>
                </c:pt>
                <c:pt idx="1917">
                  <c:v>358.74966039999998</c:v>
                </c:pt>
                <c:pt idx="1918">
                  <c:v>368.60391418</c:v>
                </c:pt>
                <c:pt idx="1919">
                  <c:v>378.50739967999999</c:v>
                </c:pt>
                <c:pt idx="1920">
                  <c:v>387.61411573999999</c:v>
                </c:pt>
                <c:pt idx="1921">
                  <c:v>400.63481672</c:v>
                </c:pt>
                <c:pt idx="1922">
                  <c:v>408.08955304</c:v>
                </c:pt>
                <c:pt idx="1923">
                  <c:v>418.45368199000001</c:v>
                </c:pt>
                <c:pt idx="1924">
                  <c:v>426.91860070000001</c:v>
                </c:pt>
                <c:pt idx="1925">
                  <c:v>438.80127399999998</c:v>
                </c:pt>
                <c:pt idx="1926">
                  <c:v>445.73187141</c:v>
                </c:pt>
                <c:pt idx="1927">
                  <c:v>458.39936770999998</c:v>
                </c:pt>
                <c:pt idx="1928">
                  <c:v>463.33460273999998</c:v>
                </c:pt>
                <c:pt idx="1929">
                  <c:v>474.66386835999998</c:v>
                </c:pt>
                <c:pt idx="1930">
                  <c:v>481.81640646</c:v>
                </c:pt>
                <c:pt idx="1931">
                  <c:v>490.10086949999999</c:v>
                </c:pt>
                <c:pt idx="1932">
                  <c:v>495.02178601999998</c:v>
                </c:pt>
                <c:pt idx="1933">
                  <c:v>496.77077768999999</c:v>
                </c:pt>
                <c:pt idx="1934">
                  <c:v>500.22297228000002</c:v>
                </c:pt>
                <c:pt idx="1935">
                  <c:v>498.10726582000001</c:v>
                </c:pt>
                <c:pt idx="1936">
                  <c:v>499.91416480999999</c:v>
                </c:pt>
                <c:pt idx="1937">
                  <c:v>499.19476350000002</c:v>
                </c:pt>
                <c:pt idx="1938">
                  <c:v>499.29255988</c:v>
                </c:pt>
                <c:pt idx="1939">
                  <c:v>499.04409931999999</c:v>
                </c:pt>
                <c:pt idx="1940">
                  <c:v>498.47099744000002</c:v>
                </c:pt>
                <c:pt idx="1941">
                  <c:v>497.20096636</c:v>
                </c:pt>
                <c:pt idx="1942">
                  <c:v>497.04802537</c:v>
                </c:pt>
                <c:pt idx="1943">
                  <c:v>499.08546314</c:v>
                </c:pt>
                <c:pt idx="1944">
                  <c:v>498.12437084999999</c:v>
                </c:pt>
                <c:pt idx="1945">
                  <c:v>496.40505036000002</c:v>
                </c:pt>
                <c:pt idx="1946">
                  <c:v>496.13984424</c:v>
                </c:pt>
                <c:pt idx="1947">
                  <c:v>495.87126934999998</c:v>
                </c:pt>
                <c:pt idx="1948">
                  <c:v>497.79607508999999</c:v>
                </c:pt>
                <c:pt idx="1949">
                  <c:v>497.59182922999997</c:v>
                </c:pt>
                <c:pt idx="1950">
                  <c:v>497.24382496999999</c:v>
                </c:pt>
                <c:pt idx="1951">
                  <c:v>496.91018989999998</c:v>
                </c:pt>
                <c:pt idx="1952">
                  <c:v>497.73031092999997</c:v>
                </c:pt>
                <c:pt idx="1953">
                  <c:v>498.97705081999999</c:v>
                </c:pt>
                <c:pt idx="1954">
                  <c:v>496.81487609999999</c:v>
                </c:pt>
                <c:pt idx="1955">
                  <c:v>497.23957836</c:v>
                </c:pt>
                <c:pt idx="1956">
                  <c:v>497.06406337999999</c:v>
                </c:pt>
                <c:pt idx="1957">
                  <c:v>496.05536891000003</c:v>
                </c:pt>
                <c:pt idx="1958">
                  <c:v>497.25242990999999</c:v>
                </c:pt>
                <c:pt idx="1959">
                  <c:v>496.52824102</c:v>
                </c:pt>
                <c:pt idx="1960">
                  <c:v>496.60836812999997</c:v>
                </c:pt>
                <c:pt idx="1961">
                  <c:v>496.37717692000001</c:v>
                </c:pt>
                <c:pt idx="1962">
                  <c:v>495.47587600000003</c:v>
                </c:pt>
                <c:pt idx="1963">
                  <c:v>496.14412212000002</c:v>
                </c:pt>
                <c:pt idx="1964">
                  <c:v>497.14298257000002</c:v>
                </c:pt>
                <c:pt idx="1965">
                  <c:v>494.33102692</c:v>
                </c:pt>
                <c:pt idx="1966">
                  <c:v>495.58112010999997</c:v>
                </c:pt>
                <c:pt idx="1967">
                  <c:v>497.23794813000001</c:v>
                </c:pt>
                <c:pt idx="1968">
                  <c:v>497.27695290000003</c:v>
                </c:pt>
                <c:pt idx="1969">
                  <c:v>494.79810463000001</c:v>
                </c:pt>
                <c:pt idx="1970">
                  <c:v>495.47358874000003</c:v>
                </c:pt>
                <c:pt idx="1971">
                  <c:v>494.60396249000001</c:v>
                </c:pt>
                <c:pt idx="1972">
                  <c:v>495.55000163</c:v>
                </c:pt>
                <c:pt idx="1973">
                  <c:v>494.70643633999998</c:v>
                </c:pt>
                <c:pt idx="1974">
                  <c:v>495.82341378000001</c:v>
                </c:pt>
                <c:pt idx="1975">
                  <c:v>495.17163183000002</c:v>
                </c:pt>
                <c:pt idx="1976">
                  <c:v>495.80980878000003</c:v>
                </c:pt>
                <c:pt idx="1977">
                  <c:v>495.56280800000002</c:v>
                </c:pt>
                <c:pt idx="1978">
                  <c:v>496.80223620999999</c:v>
                </c:pt>
                <c:pt idx="1979">
                  <c:v>495.85236237999999</c:v>
                </c:pt>
                <c:pt idx="1980">
                  <c:v>496.32927029000001</c:v>
                </c:pt>
                <c:pt idx="1981">
                  <c:v>495.87468949999999</c:v>
                </c:pt>
                <c:pt idx="1982">
                  <c:v>494.14647123999998</c:v>
                </c:pt>
                <c:pt idx="1983">
                  <c:v>494.54677430999999</c:v>
                </c:pt>
                <c:pt idx="1984">
                  <c:v>495.06521334000001</c:v>
                </c:pt>
                <c:pt idx="1985">
                  <c:v>497.16219165000001</c:v>
                </c:pt>
                <c:pt idx="1986">
                  <c:v>493.83740297999998</c:v>
                </c:pt>
                <c:pt idx="1987">
                  <c:v>495.87748816999999</c:v>
                </c:pt>
                <c:pt idx="1988">
                  <c:v>496.04034729</c:v>
                </c:pt>
                <c:pt idx="1989">
                  <c:v>496.32539426</c:v>
                </c:pt>
                <c:pt idx="1990">
                  <c:v>495.32809291000001</c:v>
                </c:pt>
                <c:pt idx="1991">
                  <c:v>495.86143124</c:v>
                </c:pt>
                <c:pt idx="1992">
                  <c:v>497.03849917000002</c:v>
                </c:pt>
                <c:pt idx="1993">
                  <c:v>496.00323555</c:v>
                </c:pt>
                <c:pt idx="1994">
                  <c:v>495.79856536</c:v>
                </c:pt>
                <c:pt idx="1995">
                  <c:v>494.56529432999997</c:v>
                </c:pt>
                <c:pt idx="1996">
                  <c:v>494.59006624</c:v>
                </c:pt>
                <c:pt idx="1997">
                  <c:v>495.81509409</c:v>
                </c:pt>
                <c:pt idx="1998">
                  <c:v>494.28325344000001</c:v>
                </c:pt>
                <c:pt idx="1999">
                  <c:v>496.15481891000002</c:v>
                </c:pt>
                <c:pt idx="2000">
                  <c:v>494.83696961999999</c:v>
                </c:pt>
                <c:pt idx="2001">
                  <c:v>496.56119294000001</c:v>
                </c:pt>
                <c:pt idx="2002">
                  <c:v>495.88424092000002</c:v>
                </c:pt>
                <c:pt idx="2003">
                  <c:v>493.88682033999999</c:v>
                </c:pt>
                <c:pt idx="2004">
                  <c:v>495.89989442000001</c:v>
                </c:pt>
                <c:pt idx="2005">
                  <c:v>494.59936064999999</c:v>
                </c:pt>
                <c:pt idx="2006">
                  <c:v>496.75005915000003</c:v>
                </c:pt>
                <c:pt idx="2007">
                  <c:v>495.99951199999998</c:v>
                </c:pt>
                <c:pt idx="2008">
                  <c:v>496.31922428000001</c:v>
                </c:pt>
                <c:pt idx="2009">
                  <c:v>496.74601430000001</c:v>
                </c:pt>
                <c:pt idx="2010">
                  <c:v>494.56329507999999</c:v>
                </c:pt>
                <c:pt idx="2011">
                  <c:v>496.44630738000001</c:v>
                </c:pt>
                <c:pt idx="2012">
                  <c:v>495.66407096</c:v>
                </c:pt>
                <c:pt idx="2013">
                  <c:v>494.86827535999998</c:v>
                </c:pt>
                <c:pt idx="2014">
                  <c:v>495.07375368999999</c:v>
                </c:pt>
                <c:pt idx="2015">
                  <c:v>495.78086237999997</c:v>
                </c:pt>
                <c:pt idx="2016">
                  <c:v>494.50374268000002</c:v>
                </c:pt>
                <c:pt idx="2017">
                  <c:v>495.43312623000003</c:v>
                </c:pt>
                <c:pt idx="2018">
                  <c:v>495.63946320999997</c:v>
                </c:pt>
                <c:pt idx="2019">
                  <c:v>495.26084793000001</c:v>
                </c:pt>
                <c:pt idx="2020">
                  <c:v>495.37264525000001</c:v>
                </c:pt>
                <c:pt idx="2021">
                  <c:v>495.89538614999998</c:v>
                </c:pt>
                <c:pt idx="2022">
                  <c:v>495.03811522000001</c:v>
                </c:pt>
                <c:pt idx="2023">
                  <c:v>496.48270086999997</c:v>
                </c:pt>
                <c:pt idx="2024">
                  <c:v>496.57510958</c:v>
                </c:pt>
                <c:pt idx="2025">
                  <c:v>495.34270423999999</c:v>
                </c:pt>
                <c:pt idx="2026">
                  <c:v>497.03014934999999</c:v>
                </c:pt>
                <c:pt idx="2027">
                  <c:v>495.86670370000002</c:v>
                </c:pt>
                <c:pt idx="2028">
                  <c:v>496.26517367000002</c:v>
                </c:pt>
                <c:pt idx="2029">
                  <c:v>496.12338670999998</c:v>
                </c:pt>
                <c:pt idx="2030">
                  <c:v>495.98178732999997</c:v>
                </c:pt>
                <c:pt idx="2031">
                  <c:v>496.27182931999999</c:v>
                </c:pt>
                <c:pt idx="2032">
                  <c:v>496.62104858999999</c:v>
                </c:pt>
                <c:pt idx="2033">
                  <c:v>494.17400563000001</c:v>
                </c:pt>
                <c:pt idx="2034">
                  <c:v>495.84735490000003</c:v>
                </c:pt>
                <c:pt idx="2035">
                  <c:v>496.01870501000002</c:v>
                </c:pt>
                <c:pt idx="2036">
                  <c:v>496.20212132</c:v>
                </c:pt>
                <c:pt idx="2037">
                  <c:v>495.99390799999998</c:v>
                </c:pt>
                <c:pt idx="2038">
                  <c:v>494.56753607000002</c:v>
                </c:pt>
                <c:pt idx="2039">
                  <c:v>497.40606596999999</c:v>
                </c:pt>
                <c:pt idx="2040">
                  <c:v>495.11277378</c:v>
                </c:pt>
                <c:pt idx="2041">
                  <c:v>494.75102557000002</c:v>
                </c:pt>
                <c:pt idx="2042">
                  <c:v>494.69905567000001</c:v>
                </c:pt>
                <c:pt idx="2043">
                  <c:v>496.51480486999998</c:v>
                </c:pt>
                <c:pt idx="2044">
                  <c:v>495.22938162999998</c:v>
                </c:pt>
                <c:pt idx="2045">
                  <c:v>495.45493568000001</c:v>
                </c:pt>
                <c:pt idx="2046">
                  <c:v>493.98593828000003</c:v>
                </c:pt>
                <c:pt idx="2047">
                  <c:v>495.35639337999999</c:v>
                </c:pt>
                <c:pt idx="2048">
                  <c:v>494.44481624999997</c:v>
                </c:pt>
                <c:pt idx="2049">
                  <c:v>496.94383395</c:v>
                </c:pt>
                <c:pt idx="2050">
                  <c:v>495.43599847000002</c:v>
                </c:pt>
                <c:pt idx="2051">
                  <c:v>495.62240251999998</c:v>
                </c:pt>
                <c:pt idx="2052">
                  <c:v>499.27754935000002</c:v>
                </c:pt>
                <c:pt idx="2053">
                  <c:v>503.42647004000003</c:v>
                </c:pt>
                <c:pt idx="2054">
                  <c:v>506.97102998000003</c:v>
                </c:pt>
                <c:pt idx="2055">
                  <c:v>513.97975191</c:v>
                </c:pt>
                <c:pt idx="2056">
                  <c:v>520.36494087000005</c:v>
                </c:pt>
                <c:pt idx="2057">
                  <c:v>525.54193463000001</c:v>
                </c:pt>
                <c:pt idx="2058">
                  <c:v>527.25748211999996</c:v>
                </c:pt>
                <c:pt idx="2059">
                  <c:v>529.54353804000004</c:v>
                </c:pt>
                <c:pt idx="2060">
                  <c:v>532.13094166999997</c:v>
                </c:pt>
                <c:pt idx="2061">
                  <c:v>537.91099225000005</c:v>
                </c:pt>
                <c:pt idx="2062">
                  <c:v>536.84773987000005</c:v>
                </c:pt>
                <c:pt idx="2063">
                  <c:v>541.92406197000003</c:v>
                </c:pt>
                <c:pt idx="2064">
                  <c:v>541.18392901000004</c:v>
                </c:pt>
                <c:pt idx="2065">
                  <c:v>540.25935170000002</c:v>
                </c:pt>
                <c:pt idx="2066">
                  <c:v>541.11917745999995</c:v>
                </c:pt>
                <c:pt idx="2067">
                  <c:v>544.07447839999998</c:v>
                </c:pt>
                <c:pt idx="2068">
                  <c:v>544.01626869999996</c:v>
                </c:pt>
                <c:pt idx="2069">
                  <c:v>543.59946097</c:v>
                </c:pt>
                <c:pt idx="2070">
                  <c:v>542.94173710999996</c:v>
                </c:pt>
                <c:pt idx="2071">
                  <c:v>542.66663115999995</c:v>
                </c:pt>
                <c:pt idx="2072">
                  <c:v>542.51463209999997</c:v>
                </c:pt>
                <c:pt idx="2073">
                  <c:v>541.01498583</c:v>
                </c:pt>
                <c:pt idx="2074">
                  <c:v>540.21148914000003</c:v>
                </c:pt>
                <c:pt idx="2075">
                  <c:v>540.98488028999998</c:v>
                </c:pt>
                <c:pt idx="2076">
                  <c:v>539.73899987000004</c:v>
                </c:pt>
                <c:pt idx="2077">
                  <c:v>538.24053359000004</c:v>
                </c:pt>
                <c:pt idx="2078">
                  <c:v>538.20387346999996</c:v>
                </c:pt>
                <c:pt idx="2079">
                  <c:v>536.82553557999995</c:v>
                </c:pt>
                <c:pt idx="2080">
                  <c:v>536.67063942000004</c:v>
                </c:pt>
                <c:pt idx="2081">
                  <c:v>535.76788947</c:v>
                </c:pt>
                <c:pt idx="2082">
                  <c:v>536.85221970999999</c:v>
                </c:pt>
                <c:pt idx="2083">
                  <c:v>535.01062155</c:v>
                </c:pt>
                <c:pt idx="2084">
                  <c:v>534.72023557</c:v>
                </c:pt>
                <c:pt idx="2085">
                  <c:v>534.64199070999996</c:v>
                </c:pt>
                <c:pt idx="2086">
                  <c:v>530.46794887999999</c:v>
                </c:pt>
                <c:pt idx="2087">
                  <c:v>532.03242008999996</c:v>
                </c:pt>
                <c:pt idx="2088">
                  <c:v>533.27643635000004</c:v>
                </c:pt>
                <c:pt idx="2089">
                  <c:v>529.45511249000003</c:v>
                </c:pt>
                <c:pt idx="2090">
                  <c:v>530.02116758</c:v>
                </c:pt>
                <c:pt idx="2091">
                  <c:v>530.49795978999998</c:v>
                </c:pt>
                <c:pt idx="2092">
                  <c:v>530.45978869999999</c:v>
                </c:pt>
                <c:pt idx="2093">
                  <c:v>530.15335459999994</c:v>
                </c:pt>
                <c:pt idx="2094">
                  <c:v>529.38001254000005</c:v>
                </c:pt>
                <c:pt idx="2095">
                  <c:v>527.32489558999998</c:v>
                </c:pt>
                <c:pt idx="2096">
                  <c:v>527.87817528999994</c:v>
                </c:pt>
                <c:pt idx="2097">
                  <c:v>527.35863718999997</c:v>
                </c:pt>
                <c:pt idx="2098">
                  <c:v>525.29818557999999</c:v>
                </c:pt>
                <c:pt idx="2099">
                  <c:v>526.16551425</c:v>
                </c:pt>
                <c:pt idx="2100">
                  <c:v>526.34984365000003</c:v>
                </c:pt>
                <c:pt idx="2101">
                  <c:v>525.27444004999995</c:v>
                </c:pt>
                <c:pt idx="2102">
                  <c:v>522.62432078999996</c:v>
                </c:pt>
                <c:pt idx="2103">
                  <c:v>524.38466491999998</c:v>
                </c:pt>
                <c:pt idx="2104">
                  <c:v>523.70676698</c:v>
                </c:pt>
                <c:pt idx="2105">
                  <c:v>523.81000062999999</c:v>
                </c:pt>
                <c:pt idx="2106">
                  <c:v>524.24724174000005</c:v>
                </c:pt>
                <c:pt idx="2107">
                  <c:v>523.12333034000005</c:v>
                </c:pt>
                <c:pt idx="2108">
                  <c:v>521.70081758000003</c:v>
                </c:pt>
                <c:pt idx="2109">
                  <c:v>521.29982692999999</c:v>
                </c:pt>
                <c:pt idx="2110">
                  <c:v>520.86695022000004</c:v>
                </c:pt>
                <c:pt idx="2111">
                  <c:v>519.07403535000003</c:v>
                </c:pt>
                <c:pt idx="2112">
                  <c:v>518.11167948000002</c:v>
                </c:pt>
                <c:pt idx="2113">
                  <c:v>516.84417249000001</c:v>
                </c:pt>
                <c:pt idx="2114">
                  <c:v>517.28638981999995</c:v>
                </c:pt>
                <c:pt idx="2115">
                  <c:v>519.18369610000002</c:v>
                </c:pt>
                <c:pt idx="2116">
                  <c:v>517.68520423999996</c:v>
                </c:pt>
                <c:pt idx="2117">
                  <c:v>517.18039323000005</c:v>
                </c:pt>
                <c:pt idx="2118">
                  <c:v>516.68906655000001</c:v>
                </c:pt>
                <c:pt idx="2119">
                  <c:v>516.53992988000005</c:v>
                </c:pt>
                <c:pt idx="2120">
                  <c:v>516.63068915999997</c:v>
                </c:pt>
                <c:pt idx="2121">
                  <c:v>515.41383733999999</c:v>
                </c:pt>
                <c:pt idx="2122">
                  <c:v>514.26289431999999</c:v>
                </c:pt>
                <c:pt idx="2123">
                  <c:v>515.81785615000001</c:v>
                </c:pt>
                <c:pt idx="2124">
                  <c:v>515.52250633999995</c:v>
                </c:pt>
                <c:pt idx="2125">
                  <c:v>514.58250499999997</c:v>
                </c:pt>
                <c:pt idx="2126">
                  <c:v>512.80701614999998</c:v>
                </c:pt>
                <c:pt idx="2127">
                  <c:v>513.83607075999998</c:v>
                </c:pt>
                <c:pt idx="2128">
                  <c:v>512.38954501000001</c:v>
                </c:pt>
                <c:pt idx="2129">
                  <c:v>513.06574048000004</c:v>
                </c:pt>
                <c:pt idx="2130">
                  <c:v>512.20790107000005</c:v>
                </c:pt>
                <c:pt idx="2131">
                  <c:v>510.25647726</c:v>
                </c:pt>
                <c:pt idx="2132">
                  <c:v>512.16140185999996</c:v>
                </c:pt>
                <c:pt idx="2133">
                  <c:v>511.17923241</c:v>
                </c:pt>
                <c:pt idx="2134">
                  <c:v>509.72960261999998</c:v>
                </c:pt>
                <c:pt idx="2135">
                  <c:v>510.60829813999999</c:v>
                </c:pt>
                <c:pt idx="2136">
                  <c:v>508.24218837000001</c:v>
                </c:pt>
                <c:pt idx="2137">
                  <c:v>509.18380723000001</c:v>
                </c:pt>
                <c:pt idx="2138">
                  <c:v>508.84276914999998</c:v>
                </c:pt>
                <c:pt idx="2139">
                  <c:v>508.44501477</c:v>
                </c:pt>
                <c:pt idx="2140">
                  <c:v>508.43584687999999</c:v>
                </c:pt>
                <c:pt idx="2141">
                  <c:v>507.75684272000001</c:v>
                </c:pt>
                <c:pt idx="2142">
                  <c:v>506.50556028</c:v>
                </c:pt>
                <c:pt idx="2143">
                  <c:v>505.27235867000002</c:v>
                </c:pt>
                <c:pt idx="2144">
                  <c:v>506.63962013000003</c:v>
                </c:pt>
                <c:pt idx="2145">
                  <c:v>505.16011709000003</c:v>
                </c:pt>
                <c:pt idx="2146">
                  <c:v>505.25595800000002</c:v>
                </c:pt>
                <c:pt idx="2147">
                  <c:v>505.15030156</c:v>
                </c:pt>
                <c:pt idx="2148">
                  <c:v>503.84768929000001</c:v>
                </c:pt>
                <c:pt idx="2149">
                  <c:v>503.80364528000001</c:v>
                </c:pt>
                <c:pt idx="2150">
                  <c:v>503.42917208</c:v>
                </c:pt>
                <c:pt idx="2151">
                  <c:v>504.21584347999999</c:v>
                </c:pt>
                <c:pt idx="2152">
                  <c:v>502.69665393000002</c:v>
                </c:pt>
                <c:pt idx="2153">
                  <c:v>503.98669402000002</c:v>
                </c:pt>
                <c:pt idx="2154">
                  <c:v>503.13224164000002</c:v>
                </c:pt>
                <c:pt idx="2155">
                  <c:v>500.84566207</c:v>
                </c:pt>
                <c:pt idx="2156">
                  <c:v>502.79132535000002</c:v>
                </c:pt>
                <c:pt idx="2157">
                  <c:v>500.50549648999998</c:v>
                </c:pt>
                <c:pt idx="2158">
                  <c:v>501.82613672999997</c:v>
                </c:pt>
                <c:pt idx="2159">
                  <c:v>500.31756438999997</c:v>
                </c:pt>
                <c:pt idx="2160">
                  <c:v>500.60160961000003</c:v>
                </c:pt>
                <c:pt idx="2161">
                  <c:v>501.24583131000003</c:v>
                </c:pt>
                <c:pt idx="2162">
                  <c:v>498.94539521000002</c:v>
                </c:pt>
                <c:pt idx="2163">
                  <c:v>497.44318035999999</c:v>
                </c:pt>
                <c:pt idx="2164">
                  <c:v>498.04503647000001</c:v>
                </c:pt>
                <c:pt idx="2165">
                  <c:v>497.07955146</c:v>
                </c:pt>
                <c:pt idx="2166">
                  <c:v>497.47930543000001</c:v>
                </c:pt>
                <c:pt idx="2167">
                  <c:v>497.53054613</c:v>
                </c:pt>
                <c:pt idx="2168">
                  <c:v>496.27894937000002</c:v>
                </c:pt>
                <c:pt idx="2169">
                  <c:v>496.48149986999999</c:v>
                </c:pt>
                <c:pt idx="2170">
                  <c:v>494.44904341</c:v>
                </c:pt>
                <c:pt idx="2171">
                  <c:v>495.25564224999999</c:v>
                </c:pt>
                <c:pt idx="2172">
                  <c:v>496.02064545000002</c:v>
                </c:pt>
                <c:pt idx="2173">
                  <c:v>494.19864517000002</c:v>
                </c:pt>
                <c:pt idx="2174">
                  <c:v>496.01123217000003</c:v>
                </c:pt>
                <c:pt idx="2175">
                  <c:v>494.77115381999999</c:v>
                </c:pt>
                <c:pt idx="2176">
                  <c:v>494.43931429999998</c:v>
                </c:pt>
                <c:pt idx="2177">
                  <c:v>493.72148224</c:v>
                </c:pt>
                <c:pt idx="2178">
                  <c:v>493.84557321</c:v>
                </c:pt>
                <c:pt idx="2179">
                  <c:v>491.34690774000001</c:v>
                </c:pt>
                <c:pt idx="2180">
                  <c:v>493.53600891000002</c:v>
                </c:pt>
                <c:pt idx="2181">
                  <c:v>490.41060417</c:v>
                </c:pt>
                <c:pt idx="2182">
                  <c:v>491.70990304999998</c:v>
                </c:pt>
                <c:pt idx="2183">
                  <c:v>493.54154949000002</c:v>
                </c:pt>
                <c:pt idx="2184">
                  <c:v>497.00771486999997</c:v>
                </c:pt>
                <c:pt idx="2185">
                  <c:v>504.87768756999998</c:v>
                </c:pt>
                <c:pt idx="2186">
                  <c:v>510.41055311999997</c:v>
                </c:pt>
                <c:pt idx="2187">
                  <c:v>513.53217640000003</c:v>
                </c:pt>
                <c:pt idx="2188">
                  <c:v>513.03672787000005</c:v>
                </c:pt>
                <c:pt idx="2189">
                  <c:v>512.37237115999994</c:v>
                </c:pt>
                <c:pt idx="2190">
                  <c:v>512.89761786999998</c:v>
                </c:pt>
                <c:pt idx="2191">
                  <c:v>512.69176768</c:v>
                </c:pt>
                <c:pt idx="2192">
                  <c:v>512.96123306000004</c:v>
                </c:pt>
                <c:pt idx="2193">
                  <c:v>511.31079375000002</c:v>
                </c:pt>
                <c:pt idx="2194">
                  <c:v>511.46235724000002</c:v>
                </c:pt>
                <c:pt idx="2195">
                  <c:v>511.19144647000002</c:v>
                </c:pt>
                <c:pt idx="2196">
                  <c:v>510.28848536999999</c:v>
                </c:pt>
                <c:pt idx="2197">
                  <c:v>510.86025984000003</c:v>
                </c:pt>
                <c:pt idx="2198">
                  <c:v>508.69385818000001</c:v>
                </c:pt>
                <c:pt idx="2199">
                  <c:v>510.34614639</c:v>
                </c:pt>
                <c:pt idx="2200">
                  <c:v>510.38257609999999</c:v>
                </c:pt>
                <c:pt idx="2201">
                  <c:v>508.37875086000003</c:v>
                </c:pt>
                <c:pt idx="2202">
                  <c:v>511.12703300999999</c:v>
                </c:pt>
                <c:pt idx="2203">
                  <c:v>511.81782301999999</c:v>
                </c:pt>
                <c:pt idx="2204">
                  <c:v>508.21634707999999</c:v>
                </c:pt>
                <c:pt idx="2205">
                  <c:v>508.82051276999999</c:v>
                </c:pt>
                <c:pt idx="2206">
                  <c:v>507.81010959999998</c:v>
                </c:pt>
                <c:pt idx="2207">
                  <c:v>508.85730214</c:v>
                </c:pt>
                <c:pt idx="2208">
                  <c:v>507.45926324999999</c:v>
                </c:pt>
                <c:pt idx="2209">
                  <c:v>506.80862729</c:v>
                </c:pt>
                <c:pt idx="2210">
                  <c:v>457.9125942</c:v>
                </c:pt>
                <c:pt idx="2211">
                  <c:v>272.69715744000001</c:v>
                </c:pt>
                <c:pt idx="2212">
                  <c:v>136.99137845000001</c:v>
                </c:pt>
                <c:pt idx="2213">
                  <c:v>107.49614403</c:v>
                </c:pt>
                <c:pt idx="2214">
                  <c:v>103.0198594</c:v>
                </c:pt>
                <c:pt idx="2215">
                  <c:v>103.05790361</c:v>
                </c:pt>
                <c:pt idx="2216">
                  <c:v>103.64319052</c:v>
                </c:pt>
                <c:pt idx="2217">
                  <c:v>101.16195134</c:v>
                </c:pt>
                <c:pt idx="2218">
                  <c:v>104.39926945000001</c:v>
                </c:pt>
                <c:pt idx="2219">
                  <c:v>103.98147247999999</c:v>
                </c:pt>
                <c:pt idx="2220">
                  <c:v>103.74597713</c:v>
                </c:pt>
                <c:pt idx="2221">
                  <c:v>104.03313695</c:v>
                </c:pt>
                <c:pt idx="2222">
                  <c:v>103.17280794</c:v>
                </c:pt>
                <c:pt idx="2223">
                  <c:v>103.4420097</c:v>
                </c:pt>
                <c:pt idx="2224">
                  <c:v>102.58331223</c:v>
                </c:pt>
                <c:pt idx="2225">
                  <c:v>102.75587335</c:v>
                </c:pt>
                <c:pt idx="2226">
                  <c:v>102.20670575</c:v>
                </c:pt>
                <c:pt idx="2227">
                  <c:v>103.78025696</c:v>
                </c:pt>
                <c:pt idx="2228">
                  <c:v>104.35303467999999</c:v>
                </c:pt>
                <c:pt idx="2229">
                  <c:v>103.79376635</c:v>
                </c:pt>
                <c:pt idx="2230">
                  <c:v>102.62525012</c:v>
                </c:pt>
                <c:pt idx="2231">
                  <c:v>103.14326339</c:v>
                </c:pt>
                <c:pt idx="2232">
                  <c:v>104.82941378</c:v>
                </c:pt>
                <c:pt idx="2233">
                  <c:v>104.45293787999999</c:v>
                </c:pt>
                <c:pt idx="2234">
                  <c:v>103.05758996</c:v>
                </c:pt>
                <c:pt idx="2235">
                  <c:v>104.23860630999999</c:v>
                </c:pt>
                <c:pt idx="2236">
                  <c:v>104.11917117</c:v>
                </c:pt>
                <c:pt idx="2237">
                  <c:v>104.40149217</c:v>
                </c:pt>
                <c:pt idx="2238">
                  <c:v>103.93908948000001</c:v>
                </c:pt>
                <c:pt idx="2239">
                  <c:v>102.61707412</c:v>
                </c:pt>
                <c:pt idx="2240">
                  <c:v>104.06885627</c:v>
                </c:pt>
                <c:pt idx="2241">
                  <c:v>103.80862823</c:v>
                </c:pt>
                <c:pt idx="2242">
                  <c:v>104.13019183999999</c:v>
                </c:pt>
                <c:pt idx="2243">
                  <c:v>102.75431804999999</c:v>
                </c:pt>
                <c:pt idx="2244">
                  <c:v>104.63930492</c:v>
                </c:pt>
                <c:pt idx="2245">
                  <c:v>102.38935019</c:v>
                </c:pt>
                <c:pt idx="2246">
                  <c:v>103.41800879</c:v>
                </c:pt>
                <c:pt idx="2247">
                  <c:v>103.76713678</c:v>
                </c:pt>
                <c:pt idx="2248">
                  <c:v>102.66258143</c:v>
                </c:pt>
                <c:pt idx="2249">
                  <c:v>103.53673786</c:v>
                </c:pt>
                <c:pt idx="2250">
                  <c:v>103.20998806999999</c:v>
                </c:pt>
                <c:pt idx="2251">
                  <c:v>104.87165766</c:v>
                </c:pt>
                <c:pt idx="2252">
                  <c:v>104.99128605</c:v>
                </c:pt>
                <c:pt idx="2253">
                  <c:v>104.55389094</c:v>
                </c:pt>
                <c:pt idx="2254">
                  <c:v>104.21861162</c:v>
                </c:pt>
                <c:pt idx="2255">
                  <c:v>104.10166704</c:v>
                </c:pt>
                <c:pt idx="2256">
                  <c:v>103.25300089</c:v>
                </c:pt>
                <c:pt idx="2257">
                  <c:v>104.02420005</c:v>
                </c:pt>
                <c:pt idx="2258">
                  <c:v>103.57032273</c:v>
                </c:pt>
                <c:pt idx="2259">
                  <c:v>103.01379477</c:v>
                </c:pt>
                <c:pt idx="2260">
                  <c:v>102.73542024</c:v>
                </c:pt>
                <c:pt idx="2261">
                  <c:v>102.39981606000001</c:v>
                </c:pt>
                <c:pt idx="2262">
                  <c:v>103.40741905</c:v>
                </c:pt>
                <c:pt idx="2263">
                  <c:v>102.78622321</c:v>
                </c:pt>
                <c:pt idx="2264">
                  <c:v>102.92119739</c:v>
                </c:pt>
                <c:pt idx="2265">
                  <c:v>102.50792823</c:v>
                </c:pt>
                <c:pt idx="2266">
                  <c:v>103.15543578</c:v>
                </c:pt>
                <c:pt idx="2267">
                  <c:v>104.52890983</c:v>
                </c:pt>
                <c:pt idx="2268">
                  <c:v>104.68368642</c:v>
                </c:pt>
                <c:pt idx="2269">
                  <c:v>102.82300913</c:v>
                </c:pt>
                <c:pt idx="2270">
                  <c:v>103.13034824</c:v>
                </c:pt>
                <c:pt idx="2271">
                  <c:v>102.79862378999999</c:v>
                </c:pt>
                <c:pt idx="2272">
                  <c:v>103.90644844000001</c:v>
                </c:pt>
                <c:pt idx="2273">
                  <c:v>103.67681631000001</c:v>
                </c:pt>
                <c:pt idx="2274">
                  <c:v>102.10839934000001</c:v>
                </c:pt>
                <c:pt idx="2275">
                  <c:v>103.1669686</c:v>
                </c:pt>
                <c:pt idx="2276">
                  <c:v>103.45868376</c:v>
                </c:pt>
                <c:pt idx="2277">
                  <c:v>102.68802746999999</c:v>
                </c:pt>
                <c:pt idx="2278">
                  <c:v>102.65388531000001</c:v>
                </c:pt>
                <c:pt idx="2279">
                  <c:v>103.76248578000001</c:v>
                </c:pt>
                <c:pt idx="2280">
                  <c:v>102.07390101</c:v>
                </c:pt>
                <c:pt idx="2281">
                  <c:v>104.69315874</c:v>
                </c:pt>
                <c:pt idx="2282">
                  <c:v>103.74530688999999</c:v>
                </c:pt>
                <c:pt idx="2283">
                  <c:v>102.19480248000001</c:v>
                </c:pt>
                <c:pt idx="2284">
                  <c:v>103.11696315</c:v>
                </c:pt>
                <c:pt idx="2285">
                  <c:v>103.3055784</c:v>
                </c:pt>
                <c:pt idx="2286">
                  <c:v>103.57539453</c:v>
                </c:pt>
                <c:pt idx="2287">
                  <c:v>103.32998541000001</c:v>
                </c:pt>
                <c:pt idx="2288">
                  <c:v>102.48083081999999</c:v>
                </c:pt>
                <c:pt idx="2289">
                  <c:v>102.96657553</c:v>
                </c:pt>
                <c:pt idx="2290">
                  <c:v>103.33912707</c:v>
                </c:pt>
                <c:pt idx="2291">
                  <c:v>101.57033846</c:v>
                </c:pt>
                <c:pt idx="2292">
                  <c:v>102.17326383</c:v>
                </c:pt>
                <c:pt idx="2293">
                  <c:v>102.73228079</c:v>
                </c:pt>
                <c:pt idx="2294">
                  <c:v>103.03482731</c:v>
                </c:pt>
                <c:pt idx="2295">
                  <c:v>103.01733366000001</c:v>
                </c:pt>
                <c:pt idx="2296">
                  <c:v>103.80222836999999</c:v>
                </c:pt>
                <c:pt idx="2297">
                  <c:v>103.80450012999999</c:v>
                </c:pt>
                <c:pt idx="2298">
                  <c:v>103.01699669</c:v>
                </c:pt>
                <c:pt idx="2299">
                  <c:v>102.05777815</c:v>
                </c:pt>
                <c:pt idx="2300">
                  <c:v>102.97721266000001</c:v>
                </c:pt>
                <c:pt idx="2301">
                  <c:v>102.86687740000001</c:v>
                </c:pt>
                <c:pt idx="2302">
                  <c:v>103.92037771</c:v>
                </c:pt>
                <c:pt idx="2303">
                  <c:v>102.64336032</c:v>
                </c:pt>
                <c:pt idx="2304">
                  <c:v>103.32281251000001</c:v>
                </c:pt>
                <c:pt idx="2305">
                  <c:v>102.82483954</c:v>
                </c:pt>
                <c:pt idx="2306">
                  <c:v>102.24136872</c:v>
                </c:pt>
                <c:pt idx="2307">
                  <c:v>102.85438179000001</c:v>
                </c:pt>
                <c:pt idx="2308">
                  <c:v>103.22499458999999</c:v>
                </c:pt>
                <c:pt idx="2309">
                  <c:v>102.09506628</c:v>
                </c:pt>
                <c:pt idx="2310">
                  <c:v>103.5620559</c:v>
                </c:pt>
                <c:pt idx="2311">
                  <c:v>103.28499088</c:v>
                </c:pt>
                <c:pt idx="2312">
                  <c:v>104.53596553</c:v>
                </c:pt>
                <c:pt idx="2313">
                  <c:v>102.67018803000001</c:v>
                </c:pt>
                <c:pt idx="2314">
                  <c:v>104.02205804</c:v>
                </c:pt>
                <c:pt idx="2315">
                  <c:v>102.81335082</c:v>
                </c:pt>
                <c:pt idx="2316">
                  <c:v>104.60092148</c:v>
                </c:pt>
                <c:pt idx="2317">
                  <c:v>103.85753084</c:v>
                </c:pt>
                <c:pt idx="2318">
                  <c:v>104.42185976</c:v>
                </c:pt>
                <c:pt idx="2319">
                  <c:v>104.23424687000001</c:v>
                </c:pt>
                <c:pt idx="2320">
                  <c:v>103.80649854000001</c:v>
                </c:pt>
                <c:pt idx="2321">
                  <c:v>103.92642952999999</c:v>
                </c:pt>
                <c:pt idx="2322">
                  <c:v>103.6988782</c:v>
                </c:pt>
                <c:pt idx="2323">
                  <c:v>101.64223379000001</c:v>
                </c:pt>
                <c:pt idx="2324">
                  <c:v>102.81517064000001</c:v>
                </c:pt>
                <c:pt idx="2325">
                  <c:v>102.56217321</c:v>
                </c:pt>
                <c:pt idx="2326">
                  <c:v>102.6698963</c:v>
                </c:pt>
                <c:pt idx="2327">
                  <c:v>104.71621313</c:v>
                </c:pt>
                <c:pt idx="2328">
                  <c:v>103.42679448</c:v>
                </c:pt>
                <c:pt idx="2329">
                  <c:v>103.59081811</c:v>
                </c:pt>
                <c:pt idx="2330">
                  <c:v>103.46715592</c:v>
                </c:pt>
                <c:pt idx="2331">
                  <c:v>103.49872082</c:v>
                </c:pt>
                <c:pt idx="2332">
                  <c:v>103.03218208</c:v>
                </c:pt>
                <c:pt idx="2333">
                  <c:v>103.13950263</c:v>
                </c:pt>
                <c:pt idx="2334">
                  <c:v>103.23639221000001</c:v>
                </c:pt>
                <c:pt idx="2335">
                  <c:v>103.91524016</c:v>
                </c:pt>
                <c:pt idx="2336">
                  <c:v>103.75905127999999</c:v>
                </c:pt>
                <c:pt idx="2337">
                  <c:v>105.42871004</c:v>
                </c:pt>
                <c:pt idx="2338">
                  <c:v>102.97421067000001</c:v>
                </c:pt>
                <c:pt idx="2339">
                  <c:v>104.70794443</c:v>
                </c:pt>
                <c:pt idx="2340">
                  <c:v>102.65781971</c:v>
                </c:pt>
                <c:pt idx="2341">
                  <c:v>102.27622088</c:v>
                </c:pt>
                <c:pt idx="2342">
                  <c:v>103.0669508</c:v>
                </c:pt>
                <c:pt idx="2343">
                  <c:v>103.14338524</c:v>
                </c:pt>
                <c:pt idx="2344">
                  <c:v>103.32939768999999</c:v>
                </c:pt>
                <c:pt idx="2345">
                  <c:v>102.9786624</c:v>
                </c:pt>
                <c:pt idx="2346">
                  <c:v>103.30149713</c:v>
                </c:pt>
                <c:pt idx="2347">
                  <c:v>103.1710887</c:v>
                </c:pt>
                <c:pt idx="2348">
                  <c:v>104.0557371</c:v>
                </c:pt>
                <c:pt idx="2349">
                  <c:v>105.17942173</c:v>
                </c:pt>
                <c:pt idx="2350">
                  <c:v>102.97654688999999</c:v>
                </c:pt>
                <c:pt idx="2351">
                  <c:v>103.94876635</c:v>
                </c:pt>
                <c:pt idx="2352">
                  <c:v>104.65700280999999</c:v>
                </c:pt>
                <c:pt idx="2353">
                  <c:v>103.15615438</c:v>
                </c:pt>
                <c:pt idx="2354">
                  <c:v>103.61612642999999</c:v>
                </c:pt>
                <c:pt idx="2355">
                  <c:v>103.25970413</c:v>
                </c:pt>
                <c:pt idx="2356">
                  <c:v>104.0568632</c:v>
                </c:pt>
                <c:pt idx="2357">
                  <c:v>102.84567188</c:v>
                </c:pt>
                <c:pt idx="2358">
                  <c:v>103.80739713</c:v>
                </c:pt>
                <c:pt idx="2359">
                  <c:v>103.15278523000001</c:v>
                </c:pt>
                <c:pt idx="2360">
                  <c:v>101.96559986</c:v>
                </c:pt>
                <c:pt idx="2361">
                  <c:v>104.39627853</c:v>
                </c:pt>
                <c:pt idx="2362">
                  <c:v>102.58733676999999</c:v>
                </c:pt>
                <c:pt idx="2363">
                  <c:v>103.01257173</c:v>
                </c:pt>
                <c:pt idx="2364">
                  <c:v>104.94770880999999</c:v>
                </c:pt>
                <c:pt idx="2365">
                  <c:v>102.81609429</c:v>
                </c:pt>
                <c:pt idx="2366">
                  <c:v>102.80774301</c:v>
                </c:pt>
                <c:pt idx="2367">
                  <c:v>103.18683091</c:v>
                </c:pt>
                <c:pt idx="2368">
                  <c:v>104.27665647000001</c:v>
                </c:pt>
                <c:pt idx="2369">
                  <c:v>102.65563659999999</c:v>
                </c:pt>
                <c:pt idx="2370">
                  <c:v>103.68193377999999</c:v>
                </c:pt>
                <c:pt idx="2371">
                  <c:v>102.99648302999999</c:v>
                </c:pt>
                <c:pt idx="2372">
                  <c:v>102.22103063</c:v>
                </c:pt>
                <c:pt idx="2373">
                  <c:v>104.54164043999999</c:v>
                </c:pt>
                <c:pt idx="2374">
                  <c:v>102.54152348</c:v>
                </c:pt>
                <c:pt idx="2375">
                  <c:v>102.75776983</c:v>
                </c:pt>
                <c:pt idx="2376">
                  <c:v>103.45338843</c:v>
                </c:pt>
                <c:pt idx="2377">
                  <c:v>104.12042717999999</c:v>
                </c:pt>
                <c:pt idx="2378">
                  <c:v>104.41428255</c:v>
                </c:pt>
                <c:pt idx="2379">
                  <c:v>103.22389282</c:v>
                </c:pt>
                <c:pt idx="2380">
                  <c:v>104.10786784</c:v>
                </c:pt>
                <c:pt idx="2381">
                  <c:v>103.09587615</c:v>
                </c:pt>
                <c:pt idx="2382">
                  <c:v>103.62717521</c:v>
                </c:pt>
                <c:pt idx="2383">
                  <c:v>103.49310755</c:v>
                </c:pt>
                <c:pt idx="2384">
                  <c:v>102.58293218999999</c:v>
                </c:pt>
                <c:pt idx="2385">
                  <c:v>104.06035387999999</c:v>
                </c:pt>
                <c:pt idx="2386">
                  <c:v>102.99701374</c:v>
                </c:pt>
                <c:pt idx="2387">
                  <c:v>104.54691156</c:v>
                </c:pt>
                <c:pt idx="2388">
                  <c:v>103.12851089</c:v>
                </c:pt>
                <c:pt idx="2389">
                  <c:v>102.9313531</c:v>
                </c:pt>
                <c:pt idx="2390">
                  <c:v>102.55471458</c:v>
                </c:pt>
                <c:pt idx="2391">
                  <c:v>104.20983554</c:v>
                </c:pt>
                <c:pt idx="2392">
                  <c:v>103.94924353</c:v>
                </c:pt>
                <c:pt idx="2393">
                  <c:v>102.73092916</c:v>
                </c:pt>
                <c:pt idx="2394">
                  <c:v>103.44906836</c:v>
                </c:pt>
                <c:pt idx="2395">
                  <c:v>103.15789052</c:v>
                </c:pt>
                <c:pt idx="2396">
                  <c:v>102.98697626000001</c:v>
                </c:pt>
                <c:pt idx="2397">
                  <c:v>104.22616970999999</c:v>
                </c:pt>
                <c:pt idx="2398">
                  <c:v>103.47833124</c:v>
                </c:pt>
                <c:pt idx="2399">
                  <c:v>103.42501415</c:v>
                </c:pt>
                <c:pt idx="2400">
                  <c:v>104.25493514999999</c:v>
                </c:pt>
                <c:pt idx="2401">
                  <c:v>102.45698084999999</c:v>
                </c:pt>
                <c:pt idx="2402">
                  <c:v>103.22887041</c:v>
                </c:pt>
                <c:pt idx="2403">
                  <c:v>102.60064905</c:v>
                </c:pt>
                <c:pt idx="2404">
                  <c:v>102.28076984</c:v>
                </c:pt>
                <c:pt idx="2405">
                  <c:v>101.87955607000001</c:v>
                </c:pt>
                <c:pt idx="2406">
                  <c:v>104.70982410000001</c:v>
                </c:pt>
                <c:pt idx="2407">
                  <c:v>102.2531618</c:v>
                </c:pt>
                <c:pt idx="2408">
                  <c:v>102.74708643</c:v>
                </c:pt>
                <c:pt idx="2409">
                  <c:v>102.26138821000001</c:v>
                </c:pt>
                <c:pt idx="2410">
                  <c:v>103.03554499000001</c:v>
                </c:pt>
                <c:pt idx="2411">
                  <c:v>102.64760989</c:v>
                </c:pt>
                <c:pt idx="2412">
                  <c:v>103.43271178000001</c:v>
                </c:pt>
                <c:pt idx="2413">
                  <c:v>103.53234608</c:v>
                </c:pt>
                <c:pt idx="2414">
                  <c:v>103.12204343000001</c:v>
                </c:pt>
                <c:pt idx="2415">
                  <c:v>102.84129363</c:v>
                </c:pt>
                <c:pt idx="2416">
                  <c:v>104.40852820000001</c:v>
                </c:pt>
                <c:pt idx="2417">
                  <c:v>103.66897037</c:v>
                </c:pt>
                <c:pt idx="2418">
                  <c:v>103.78289816</c:v>
                </c:pt>
                <c:pt idx="2419">
                  <c:v>103.98159342</c:v>
                </c:pt>
                <c:pt idx="2420">
                  <c:v>103.30077066</c:v>
                </c:pt>
                <c:pt idx="2421">
                  <c:v>103.44970447</c:v>
                </c:pt>
                <c:pt idx="2422">
                  <c:v>102.53516793999999</c:v>
                </c:pt>
                <c:pt idx="2423">
                  <c:v>103.78874376</c:v>
                </c:pt>
                <c:pt idx="2424">
                  <c:v>104.29017969</c:v>
                </c:pt>
                <c:pt idx="2425">
                  <c:v>102.80670725</c:v>
                </c:pt>
                <c:pt idx="2426">
                  <c:v>102.84239332999999</c:v>
                </c:pt>
                <c:pt idx="2427">
                  <c:v>102.15026354</c:v>
                </c:pt>
                <c:pt idx="2428">
                  <c:v>103.3204542</c:v>
                </c:pt>
                <c:pt idx="2429">
                  <c:v>103.24482732</c:v>
                </c:pt>
                <c:pt idx="2430">
                  <c:v>104.84186456</c:v>
                </c:pt>
                <c:pt idx="2431">
                  <c:v>102.26184839</c:v>
                </c:pt>
                <c:pt idx="2432">
                  <c:v>103.14241405999999</c:v>
                </c:pt>
                <c:pt idx="2433">
                  <c:v>102.6197452</c:v>
                </c:pt>
                <c:pt idx="2434">
                  <c:v>102.38700539</c:v>
                </c:pt>
                <c:pt idx="2435">
                  <c:v>101.39968573</c:v>
                </c:pt>
                <c:pt idx="2436">
                  <c:v>102.96825916</c:v>
                </c:pt>
                <c:pt idx="2437">
                  <c:v>101.49222501</c:v>
                </c:pt>
                <c:pt idx="2438">
                  <c:v>104.18384355000001</c:v>
                </c:pt>
                <c:pt idx="2439">
                  <c:v>102.66612186</c:v>
                </c:pt>
                <c:pt idx="2440">
                  <c:v>103.2637799</c:v>
                </c:pt>
                <c:pt idx="2441">
                  <c:v>102.81026751</c:v>
                </c:pt>
                <c:pt idx="2442">
                  <c:v>103.5734846</c:v>
                </c:pt>
                <c:pt idx="2443">
                  <c:v>102.54093569</c:v>
                </c:pt>
                <c:pt idx="2444">
                  <c:v>103.31599654</c:v>
                </c:pt>
                <c:pt idx="2445">
                  <c:v>102.14789721</c:v>
                </c:pt>
                <c:pt idx="2446">
                  <c:v>103.21947912</c:v>
                </c:pt>
                <c:pt idx="2447">
                  <c:v>103.78477710999999</c:v>
                </c:pt>
                <c:pt idx="2448">
                  <c:v>103.55513802</c:v>
                </c:pt>
                <c:pt idx="2449">
                  <c:v>103.65901811000001</c:v>
                </c:pt>
                <c:pt idx="2450">
                  <c:v>103.34848147</c:v>
                </c:pt>
                <c:pt idx="2451">
                  <c:v>103.45022111</c:v>
                </c:pt>
                <c:pt idx="2452">
                  <c:v>102.61839157999999</c:v>
                </c:pt>
                <c:pt idx="2453">
                  <c:v>101.83996815</c:v>
                </c:pt>
                <c:pt idx="2454">
                  <c:v>103.73233295999999</c:v>
                </c:pt>
                <c:pt idx="2455">
                  <c:v>104.0676392</c:v>
                </c:pt>
                <c:pt idx="2456">
                  <c:v>102.03520417</c:v>
                </c:pt>
                <c:pt idx="2457">
                  <c:v>102.45263187</c:v>
                </c:pt>
                <c:pt idx="2458">
                  <c:v>102.94625949</c:v>
                </c:pt>
                <c:pt idx="2459">
                  <c:v>102.95142113999999</c:v>
                </c:pt>
                <c:pt idx="2460">
                  <c:v>104.19379108</c:v>
                </c:pt>
                <c:pt idx="2461">
                  <c:v>101.58718902</c:v>
                </c:pt>
                <c:pt idx="2462">
                  <c:v>102.51745797</c:v>
                </c:pt>
                <c:pt idx="2463">
                  <c:v>102.33341059999999</c:v>
                </c:pt>
                <c:pt idx="2464">
                  <c:v>102.34789089</c:v>
                </c:pt>
                <c:pt idx="2465">
                  <c:v>102.67107973</c:v>
                </c:pt>
                <c:pt idx="2466">
                  <c:v>103.74902971</c:v>
                </c:pt>
                <c:pt idx="2467">
                  <c:v>103.22103850000001</c:v>
                </c:pt>
                <c:pt idx="2468">
                  <c:v>102.82952274</c:v>
                </c:pt>
                <c:pt idx="2469">
                  <c:v>103.25916938</c:v>
                </c:pt>
                <c:pt idx="2470">
                  <c:v>101.28002201</c:v>
                </c:pt>
                <c:pt idx="2471">
                  <c:v>104.33179393</c:v>
                </c:pt>
                <c:pt idx="2472">
                  <c:v>102.35970914000001</c:v>
                </c:pt>
                <c:pt idx="2473">
                  <c:v>102.3327769</c:v>
                </c:pt>
                <c:pt idx="2474">
                  <c:v>101.77174325999999</c:v>
                </c:pt>
                <c:pt idx="2475">
                  <c:v>102.83535869000001</c:v>
                </c:pt>
                <c:pt idx="2476">
                  <c:v>102.83006895</c:v>
                </c:pt>
                <c:pt idx="2477">
                  <c:v>102.37773367</c:v>
                </c:pt>
                <c:pt idx="2478">
                  <c:v>103.43699341999999</c:v>
                </c:pt>
                <c:pt idx="2479">
                  <c:v>101.68785389</c:v>
                </c:pt>
                <c:pt idx="2480">
                  <c:v>102.81514588</c:v>
                </c:pt>
                <c:pt idx="2481">
                  <c:v>101.79976605</c:v>
                </c:pt>
                <c:pt idx="2482">
                  <c:v>103.15359526</c:v>
                </c:pt>
                <c:pt idx="2483">
                  <c:v>102.55065509000001</c:v>
                </c:pt>
                <c:pt idx="2484">
                  <c:v>102.28760717999999</c:v>
                </c:pt>
                <c:pt idx="2485">
                  <c:v>103.01158809</c:v>
                </c:pt>
                <c:pt idx="2486">
                  <c:v>102.20928702</c:v>
                </c:pt>
                <c:pt idx="2487">
                  <c:v>103.00521381999999</c:v>
                </c:pt>
                <c:pt idx="2488">
                  <c:v>102.97691141999999</c:v>
                </c:pt>
                <c:pt idx="2489">
                  <c:v>101.88742156000001</c:v>
                </c:pt>
                <c:pt idx="2490">
                  <c:v>102.36080176999999</c:v>
                </c:pt>
                <c:pt idx="2491">
                  <c:v>101.35002426</c:v>
                </c:pt>
                <c:pt idx="2492">
                  <c:v>103.58530671</c:v>
                </c:pt>
                <c:pt idx="2493">
                  <c:v>102.46448674</c:v>
                </c:pt>
                <c:pt idx="2494">
                  <c:v>102.82539785</c:v>
                </c:pt>
                <c:pt idx="2495">
                  <c:v>101.80025836999999</c:v>
                </c:pt>
                <c:pt idx="2496">
                  <c:v>102.08916506</c:v>
                </c:pt>
                <c:pt idx="2497">
                  <c:v>100.8270809</c:v>
                </c:pt>
                <c:pt idx="2498">
                  <c:v>102.06607436</c:v>
                </c:pt>
                <c:pt idx="2499">
                  <c:v>101.19581205</c:v>
                </c:pt>
                <c:pt idx="2500">
                  <c:v>101.77199963</c:v>
                </c:pt>
                <c:pt idx="2501">
                  <c:v>102.41531773</c:v>
                </c:pt>
                <c:pt idx="2502">
                  <c:v>102.72254282</c:v>
                </c:pt>
                <c:pt idx="2503">
                  <c:v>102.11981757</c:v>
                </c:pt>
                <c:pt idx="2504">
                  <c:v>101.85425807999999</c:v>
                </c:pt>
                <c:pt idx="2505">
                  <c:v>102.88510512000001</c:v>
                </c:pt>
                <c:pt idx="2506">
                  <c:v>103.95589592</c:v>
                </c:pt>
                <c:pt idx="2507">
                  <c:v>101.93286874</c:v>
                </c:pt>
                <c:pt idx="2508">
                  <c:v>103.03435567</c:v>
                </c:pt>
                <c:pt idx="2509">
                  <c:v>101.81522931000001</c:v>
                </c:pt>
                <c:pt idx="2510">
                  <c:v>102.21215861</c:v>
                </c:pt>
                <c:pt idx="2511">
                  <c:v>102.42953275000001</c:v>
                </c:pt>
                <c:pt idx="2512">
                  <c:v>102.71226332000001</c:v>
                </c:pt>
                <c:pt idx="2513">
                  <c:v>102.22169986</c:v>
                </c:pt>
                <c:pt idx="2514">
                  <c:v>102.99768237000001</c:v>
                </c:pt>
                <c:pt idx="2515">
                  <c:v>102.67963365</c:v>
                </c:pt>
                <c:pt idx="2516">
                  <c:v>101.63184918</c:v>
                </c:pt>
                <c:pt idx="2517">
                  <c:v>103.61520457</c:v>
                </c:pt>
                <c:pt idx="2518">
                  <c:v>102.74397137</c:v>
                </c:pt>
                <c:pt idx="2519">
                  <c:v>104.35265390000001</c:v>
                </c:pt>
                <c:pt idx="2520">
                  <c:v>101.6835334</c:v>
                </c:pt>
                <c:pt idx="2521">
                  <c:v>102.21397746</c:v>
                </c:pt>
                <c:pt idx="2522">
                  <c:v>102.09575534</c:v>
                </c:pt>
                <c:pt idx="2523">
                  <c:v>101.71228836</c:v>
                </c:pt>
                <c:pt idx="2524">
                  <c:v>100.85702958</c:v>
                </c:pt>
                <c:pt idx="2525">
                  <c:v>103.31015824000001</c:v>
                </c:pt>
                <c:pt idx="2526">
                  <c:v>101.40840608000001</c:v>
                </c:pt>
                <c:pt idx="2527">
                  <c:v>101.21186006000001</c:v>
                </c:pt>
                <c:pt idx="2528">
                  <c:v>102.01005485</c:v>
                </c:pt>
                <c:pt idx="2529">
                  <c:v>101.98505511</c:v>
                </c:pt>
                <c:pt idx="2530">
                  <c:v>102.81289839</c:v>
                </c:pt>
                <c:pt idx="2531">
                  <c:v>103.16519873</c:v>
                </c:pt>
                <c:pt idx="2532">
                  <c:v>102.04639348000001</c:v>
                </c:pt>
                <c:pt idx="2533">
                  <c:v>102.4140417</c:v>
                </c:pt>
                <c:pt idx="2534">
                  <c:v>102.23133166</c:v>
                </c:pt>
                <c:pt idx="2535">
                  <c:v>101.86837165</c:v>
                </c:pt>
                <c:pt idx="2536">
                  <c:v>101.76578532000001</c:v>
                </c:pt>
                <c:pt idx="2537">
                  <c:v>102.19537979</c:v>
                </c:pt>
                <c:pt idx="2538">
                  <c:v>102.11403677</c:v>
                </c:pt>
                <c:pt idx="2539">
                  <c:v>101.77062749</c:v>
                </c:pt>
                <c:pt idx="2540">
                  <c:v>102.48837998</c:v>
                </c:pt>
                <c:pt idx="2541">
                  <c:v>102.83773988999999</c:v>
                </c:pt>
                <c:pt idx="2542">
                  <c:v>101.77424322</c:v>
                </c:pt>
                <c:pt idx="2543">
                  <c:v>103.1600017</c:v>
                </c:pt>
                <c:pt idx="2544">
                  <c:v>102.22334782999999</c:v>
                </c:pt>
                <c:pt idx="2545">
                  <c:v>102.53973532000001</c:v>
                </c:pt>
                <c:pt idx="2546">
                  <c:v>102.81346268</c:v>
                </c:pt>
                <c:pt idx="2547">
                  <c:v>102.51525257999999</c:v>
                </c:pt>
                <c:pt idx="2548">
                  <c:v>102.23342921</c:v>
                </c:pt>
                <c:pt idx="2549">
                  <c:v>103.30050217</c:v>
                </c:pt>
                <c:pt idx="2550">
                  <c:v>102.84148053</c:v>
                </c:pt>
                <c:pt idx="2551">
                  <c:v>102.47615514</c:v>
                </c:pt>
                <c:pt idx="2552">
                  <c:v>102.69231354999999</c:v>
                </c:pt>
                <c:pt idx="2553">
                  <c:v>101.60340415</c:v>
                </c:pt>
                <c:pt idx="2554">
                  <c:v>102.22436567</c:v>
                </c:pt>
                <c:pt idx="2555">
                  <c:v>102.68571233999999</c:v>
                </c:pt>
                <c:pt idx="2556">
                  <c:v>103.52228262</c:v>
                </c:pt>
                <c:pt idx="2557">
                  <c:v>101.14384155</c:v>
                </c:pt>
                <c:pt idx="2558">
                  <c:v>101.74671504</c:v>
                </c:pt>
                <c:pt idx="2559">
                  <c:v>103.07931893999999</c:v>
                </c:pt>
                <c:pt idx="2560">
                  <c:v>102.09186914999999</c:v>
                </c:pt>
                <c:pt idx="2561">
                  <c:v>101.33037827</c:v>
                </c:pt>
                <c:pt idx="2562">
                  <c:v>102.26218170999999</c:v>
                </c:pt>
                <c:pt idx="2563">
                  <c:v>100.54949000000001</c:v>
                </c:pt>
                <c:pt idx="2564">
                  <c:v>101.88743601</c:v>
                </c:pt>
                <c:pt idx="2565">
                  <c:v>102.01557448</c:v>
                </c:pt>
                <c:pt idx="2566">
                  <c:v>103.91071647</c:v>
                </c:pt>
                <c:pt idx="2567">
                  <c:v>103.13469041</c:v>
                </c:pt>
                <c:pt idx="2568">
                  <c:v>102.54924323</c:v>
                </c:pt>
                <c:pt idx="2569">
                  <c:v>101.46710652</c:v>
                </c:pt>
                <c:pt idx="2570">
                  <c:v>102.02942817</c:v>
                </c:pt>
                <c:pt idx="2571">
                  <c:v>100.80216102</c:v>
                </c:pt>
                <c:pt idx="2572">
                  <c:v>102.52296789</c:v>
                </c:pt>
                <c:pt idx="2573">
                  <c:v>102.63261176</c:v>
                </c:pt>
                <c:pt idx="2574">
                  <c:v>100.95706468</c:v>
                </c:pt>
                <c:pt idx="2575">
                  <c:v>100.9200645</c:v>
                </c:pt>
                <c:pt idx="2576">
                  <c:v>102.38979825</c:v>
                </c:pt>
                <c:pt idx="2577">
                  <c:v>102.1650526</c:v>
                </c:pt>
                <c:pt idx="2578">
                  <c:v>103.38599983</c:v>
                </c:pt>
                <c:pt idx="2579">
                  <c:v>101.58666439</c:v>
                </c:pt>
                <c:pt idx="2580">
                  <c:v>101.4765878</c:v>
                </c:pt>
                <c:pt idx="2581">
                  <c:v>101.42455802000001</c:v>
                </c:pt>
                <c:pt idx="2582">
                  <c:v>99.997649229999993</c:v>
                </c:pt>
                <c:pt idx="2583">
                  <c:v>102.34865473000001</c:v>
                </c:pt>
                <c:pt idx="2584">
                  <c:v>102.20225031</c:v>
                </c:pt>
                <c:pt idx="2585">
                  <c:v>101.32001819</c:v>
                </c:pt>
                <c:pt idx="2586">
                  <c:v>100.09124380999999</c:v>
                </c:pt>
                <c:pt idx="2587">
                  <c:v>100.63013877</c:v>
                </c:pt>
                <c:pt idx="2588">
                  <c:v>100.18762685</c:v>
                </c:pt>
                <c:pt idx="2589">
                  <c:v>100.3138117</c:v>
                </c:pt>
                <c:pt idx="2590">
                  <c:v>100.96730527</c:v>
                </c:pt>
                <c:pt idx="2591">
                  <c:v>101.43602076000001</c:v>
                </c:pt>
                <c:pt idx="2592">
                  <c:v>101.71101142000001</c:v>
                </c:pt>
                <c:pt idx="2593">
                  <c:v>101.58339874000001</c:v>
                </c:pt>
                <c:pt idx="2594">
                  <c:v>100.76051563999999</c:v>
                </c:pt>
                <c:pt idx="2595">
                  <c:v>101.28615804</c:v>
                </c:pt>
                <c:pt idx="2596">
                  <c:v>100.5365181</c:v>
                </c:pt>
                <c:pt idx="2597">
                  <c:v>102.23989271000001</c:v>
                </c:pt>
                <c:pt idx="2598">
                  <c:v>100.35559917</c:v>
                </c:pt>
                <c:pt idx="2599">
                  <c:v>101.36626764</c:v>
                </c:pt>
                <c:pt idx="2600">
                  <c:v>101.12848672</c:v>
                </c:pt>
                <c:pt idx="2601">
                  <c:v>101.30643046</c:v>
                </c:pt>
                <c:pt idx="2602">
                  <c:v>101.72254615999999</c:v>
                </c:pt>
                <c:pt idx="2603">
                  <c:v>102.16636544000001</c:v>
                </c:pt>
                <c:pt idx="2604">
                  <c:v>101.34396262999999</c:v>
                </c:pt>
                <c:pt idx="2605">
                  <c:v>101.64209794999999</c:v>
                </c:pt>
                <c:pt idx="2606">
                  <c:v>101.7323638</c:v>
                </c:pt>
                <c:pt idx="2607">
                  <c:v>101.72445141</c:v>
                </c:pt>
                <c:pt idx="2608">
                  <c:v>101.12306638</c:v>
                </c:pt>
                <c:pt idx="2609">
                  <c:v>98.973783960000006</c:v>
                </c:pt>
                <c:pt idx="2610">
                  <c:v>101.32934509</c:v>
                </c:pt>
                <c:pt idx="2611">
                  <c:v>101.84326172999999</c:v>
                </c:pt>
                <c:pt idx="2612">
                  <c:v>101.00796996</c:v>
                </c:pt>
                <c:pt idx="2613">
                  <c:v>101.6189765</c:v>
                </c:pt>
                <c:pt idx="2614">
                  <c:v>101.40565259</c:v>
                </c:pt>
                <c:pt idx="2615">
                  <c:v>99.782536879999995</c:v>
                </c:pt>
                <c:pt idx="2616">
                  <c:v>101.59918299</c:v>
                </c:pt>
                <c:pt idx="2617">
                  <c:v>100.34853145</c:v>
                </c:pt>
                <c:pt idx="2618">
                  <c:v>101.75032104</c:v>
                </c:pt>
                <c:pt idx="2619">
                  <c:v>101.85662478</c:v>
                </c:pt>
                <c:pt idx="2620">
                  <c:v>100.55538534</c:v>
                </c:pt>
                <c:pt idx="2621">
                  <c:v>100.5188483</c:v>
                </c:pt>
                <c:pt idx="2622">
                  <c:v>101.12500864</c:v>
                </c:pt>
                <c:pt idx="2623">
                  <c:v>101.56190970999999</c:v>
                </c:pt>
                <c:pt idx="2624">
                  <c:v>100.91651650999999</c:v>
                </c:pt>
                <c:pt idx="2625">
                  <c:v>101.86351915</c:v>
                </c:pt>
                <c:pt idx="2626">
                  <c:v>102.45900293</c:v>
                </c:pt>
                <c:pt idx="2627">
                  <c:v>101.00189564</c:v>
                </c:pt>
                <c:pt idx="2628">
                  <c:v>99.795545540000006</c:v>
                </c:pt>
                <c:pt idx="2629">
                  <c:v>102.38544145</c:v>
                </c:pt>
                <c:pt idx="2630">
                  <c:v>102.20152639</c:v>
                </c:pt>
                <c:pt idx="2631">
                  <c:v>102.22586413000001</c:v>
                </c:pt>
                <c:pt idx="2632">
                  <c:v>100.79999187999999</c:v>
                </c:pt>
                <c:pt idx="2633">
                  <c:v>101.3037147</c:v>
                </c:pt>
                <c:pt idx="2634">
                  <c:v>102.01183197</c:v>
                </c:pt>
                <c:pt idx="2635">
                  <c:v>102.16362776</c:v>
                </c:pt>
                <c:pt idx="2636">
                  <c:v>99.867303000000007</c:v>
                </c:pt>
                <c:pt idx="2637">
                  <c:v>99.871989679999999</c:v>
                </c:pt>
                <c:pt idx="2638">
                  <c:v>102.38168705</c:v>
                </c:pt>
                <c:pt idx="2639">
                  <c:v>101.45618348000001</c:v>
                </c:pt>
                <c:pt idx="2640">
                  <c:v>100.28506143</c:v>
                </c:pt>
                <c:pt idx="2641">
                  <c:v>100.89550013</c:v>
                </c:pt>
                <c:pt idx="2642">
                  <c:v>101.26527258</c:v>
                </c:pt>
                <c:pt idx="2643">
                  <c:v>100.99684191</c:v>
                </c:pt>
                <c:pt idx="2644">
                  <c:v>103.17606299000001</c:v>
                </c:pt>
                <c:pt idx="2645">
                  <c:v>101.44979754000001</c:v>
                </c:pt>
                <c:pt idx="2646">
                  <c:v>100.93540996999999</c:v>
                </c:pt>
                <c:pt idx="2647">
                  <c:v>102.14666027</c:v>
                </c:pt>
                <c:pt idx="2648">
                  <c:v>100.36446678</c:v>
                </c:pt>
                <c:pt idx="2649">
                  <c:v>100.18950922000001</c:v>
                </c:pt>
                <c:pt idx="2650">
                  <c:v>101.14492491</c:v>
                </c:pt>
                <c:pt idx="2651">
                  <c:v>101.43763997000001</c:v>
                </c:pt>
                <c:pt idx="2652">
                  <c:v>100.23552821</c:v>
                </c:pt>
                <c:pt idx="2653">
                  <c:v>99.836636949999999</c:v>
                </c:pt>
                <c:pt idx="2654">
                  <c:v>101.98107804</c:v>
                </c:pt>
                <c:pt idx="2655">
                  <c:v>101.93573881</c:v>
                </c:pt>
                <c:pt idx="2656">
                  <c:v>100.93196387</c:v>
                </c:pt>
                <c:pt idx="2657">
                  <c:v>100.65076523</c:v>
                </c:pt>
                <c:pt idx="2658">
                  <c:v>102.05653808</c:v>
                </c:pt>
                <c:pt idx="2659">
                  <c:v>101.69727245999999</c:v>
                </c:pt>
                <c:pt idx="2660">
                  <c:v>102.76704764999999</c:v>
                </c:pt>
                <c:pt idx="2661">
                  <c:v>102.62468649</c:v>
                </c:pt>
                <c:pt idx="2662">
                  <c:v>100.74002079</c:v>
                </c:pt>
                <c:pt idx="2663">
                  <c:v>100.66811326</c:v>
                </c:pt>
                <c:pt idx="2664">
                  <c:v>101.10649895</c:v>
                </c:pt>
                <c:pt idx="2665">
                  <c:v>100.85089888</c:v>
                </c:pt>
                <c:pt idx="2666">
                  <c:v>100.96115998000001</c:v>
                </c:pt>
                <c:pt idx="2667">
                  <c:v>102.05795424</c:v>
                </c:pt>
                <c:pt idx="2668">
                  <c:v>102.03692372</c:v>
                </c:pt>
                <c:pt idx="2669">
                  <c:v>100.18029797</c:v>
                </c:pt>
                <c:pt idx="2670">
                  <c:v>103.28630394</c:v>
                </c:pt>
                <c:pt idx="2671">
                  <c:v>102.9929832</c:v>
                </c:pt>
                <c:pt idx="2672">
                  <c:v>102.06757965</c:v>
                </c:pt>
                <c:pt idx="2673">
                  <c:v>101.43759117</c:v>
                </c:pt>
                <c:pt idx="2674">
                  <c:v>100.70537247999999</c:v>
                </c:pt>
                <c:pt idx="2675">
                  <c:v>102.20647809</c:v>
                </c:pt>
                <c:pt idx="2676">
                  <c:v>101.60608816</c:v>
                </c:pt>
                <c:pt idx="2677">
                  <c:v>100.79041304</c:v>
                </c:pt>
                <c:pt idx="2678">
                  <c:v>100.83398038</c:v>
                </c:pt>
                <c:pt idx="2679">
                  <c:v>101.74991421999999</c:v>
                </c:pt>
                <c:pt idx="2680">
                  <c:v>101.28946302999999</c:v>
                </c:pt>
                <c:pt idx="2681">
                  <c:v>100.73630663</c:v>
                </c:pt>
                <c:pt idx="2682">
                  <c:v>100.94180625</c:v>
                </c:pt>
                <c:pt idx="2683">
                  <c:v>101.32861982999999</c:v>
                </c:pt>
                <c:pt idx="2684">
                  <c:v>101.31405995</c:v>
                </c:pt>
                <c:pt idx="2685">
                  <c:v>101.5919901</c:v>
                </c:pt>
                <c:pt idx="2686">
                  <c:v>102.08169598000001</c:v>
                </c:pt>
                <c:pt idx="2687">
                  <c:v>100.80884183000001</c:v>
                </c:pt>
                <c:pt idx="2688">
                  <c:v>100.48257993</c:v>
                </c:pt>
                <c:pt idx="2689">
                  <c:v>100.20774926999999</c:v>
                </c:pt>
                <c:pt idx="2690">
                  <c:v>100.77506301</c:v>
                </c:pt>
                <c:pt idx="2691">
                  <c:v>102.333713</c:v>
                </c:pt>
                <c:pt idx="2692">
                  <c:v>101.58957511</c:v>
                </c:pt>
                <c:pt idx="2693">
                  <c:v>103.74889496</c:v>
                </c:pt>
                <c:pt idx="2694">
                  <c:v>101.34376607999999</c:v>
                </c:pt>
                <c:pt idx="2695">
                  <c:v>101.75725469</c:v>
                </c:pt>
                <c:pt idx="2696">
                  <c:v>101.54407444</c:v>
                </c:pt>
                <c:pt idx="2697">
                  <c:v>100.23027605</c:v>
                </c:pt>
                <c:pt idx="2698">
                  <c:v>101.54024952</c:v>
                </c:pt>
                <c:pt idx="2699">
                  <c:v>102.04016236</c:v>
                </c:pt>
                <c:pt idx="2700">
                  <c:v>100.4992232</c:v>
                </c:pt>
                <c:pt idx="2701">
                  <c:v>101.36725466999999</c:v>
                </c:pt>
                <c:pt idx="2702">
                  <c:v>100.31860619</c:v>
                </c:pt>
                <c:pt idx="2703">
                  <c:v>100.78672867</c:v>
                </c:pt>
                <c:pt idx="2704">
                  <c:v>101.12575049</c:v>
                </c:pt>
                <c:pt idx="2705">
                  <c:v>100.77877622</c:v>
                </c:pt>
                <c:pt idx="2706">
                  <c:v>101.47591495</c:v>
                </c:pt>
                <c:pt idx="2707">
                  <c:v>101.13634593</c:v>
                </c:pt>
                <c:pt idx="2708">
                  <c:v>101.46090493</c:v>
                </c:pt>
                <c:pt idx="2709">
                  <c:v>101.72459211</c:v>
                </c:pt>
                <c:pt idx="2710">
                  <c:v>100.83180118999999</c:v>
                </c:pt>
                <c:pt idx="2711">
                  <c:v>102.96347483</c:v>
                </c:pt>
                <c:pt idx="2712">
                  <c:v>103.44049760999999</c:v>
                </c:pt>
                <c:pt idx="2713">
                  <c:v>100.80340403</c:v>
                </c:pt>
                <c:pt idx="2714">
                  <c:v>101.72800537000001</c:v>
                </c:pt>
                <c:pt idx="2715">
                  <c:v>101.10157954</c:v>
                </c:pt>
                <c:pt idx="2716">
                  <c:v>101.01123234000001</c:v>
                </c:pt>
                <c:pt idx="2717">
                  <c:v>101.45533655</c:v>
                </c:pt>
                <c:pt idx="2718">
                  <c:v>101.31013249999999</c:v>
                </c:pt>
                <c:pt idx="2719">
                  <c:v>100.80486892</c:v>
                </c:pt>
                <c:pt idx="2720">
                  <c:v>99.746127740000006</c:v>
                </c:pt>
                <c:pt idx="2721">
                  <c:v>101.75426650999999</c:v>
                </c:pt>
                <c:pt idx="2722">
                  <c:v>101.40210882</c:v>
                </c:pt>
                <c:pt idx="2723">
                  <c:v>101.41782754</c:v>
                </c:pt>
                <c:pt idx="2724">
                  <c:v>100.65743377</c:v>
                </c:pt>
                <c:pt idx="2725">
                  <c:v>100.66898912000001</c:v>
                </c:pt>
                <c:pt idx="2726">
                  <c:v>102.65432675</c:v>
                </c:pt>
                <c:pt idx="2727">
                  <c:v>101.20992824</c:v>
                </c:pt>
                <c:pt idx="2728">
                  <c:v>101.92747253</c:v>
                </c:pt>
                <c:pt idx="2729">
                  <c:v>100.70560802999999</c:v>
                </c:pt>
                <c:pt idx="2730">
                  <c:v>100.84016812</c:v>
                </c:pt>
                <c:pt idx="2731">
                  <c:v>100.19967697</c:v>
                </c:pt>
                <c:pt idx="2732">
                  <c:v>102.07599888999999</c:v>
                </c:pt>
                <c:pt idx="2733">
                  <c:v>101.30472192000001</c:v>
                </c:pt>
                <c:pt idx="2734">
                  <c:v>100.19799747</c:v>
                </c:pt>
                <c:pt idx="2735">
                  <c:v>101.13274104</c:v>
                </c:pt>
                <c:pt idx="2736">
                  <c:v>101.43992324</c:v>
                </c:pt>
                <c:pt idx="2737">
                  <c:v>101.87025687000001</c:v>
                </c:pt>
                <c:pt idx="2738">
                  <c:v>101.15938962</c:v>
                </c:pt>
                <c:pt idx="2739">
                  <c:v>99.078623120000003</c:v>
                </c:pt>
                <c:pt idx="2740">
                  <c:v>102.04100228</c:v>
                </c:pt>
                <c:pt idx="2741">
                  <c:v>100.61155418</c:v>
                </c:pt>
                <c:pt idx="2742">
                  <c:v>101.54399984</c:v>
                </c:pt>
                <c:pt idx="2743">
                  <c:v>102.97789409000001</c:v>
                </c:pt>
                <c:pt idx="2744">
                  <c:v>100.50899293000001</c:v>
                </c:pt>
                <c:pt idx="2745">
                  <c:v>101.44331689000001</c:v>
                </c:pt>
                <c:pt idx="2746">
                  <c:v>101.27795584</c:v>
                </c:pt>
                <c:pt idx="2747">
                  <c:v>100.76831979000001</c:v>
                </c:pt>
                <c:pt idx="2748">
                  <c:v>101.892195</c:v>
                </c:pt>
                <c:pt idx="2749">
                  <c:v>100.63709713</c:v>
                </c:pt>
                <c:pt idx="2750">
                  <c:v>102.69057162</c:v>
                </c:pt>
                <c:pt idx="2751">
                  <c:v>101.40603873000001</c:v>
                </c:pt>
                <c:pt idx="2752">
                  <c:v>101.62773765</c:v>
                </c:pt>
                <c:pt idx="2753">
                  <c:v>100.32123341</c:v>
                </c:pt>
                <c:pt idx="2754">
                  <c:v>101.10331204000001</c:v>
                </c:pt>
                <c:pt idx="2755">
                  <c:v>100.99762703</c:v>
                </c:pt>
                <c:pt idx="2756">
                  <c:v>101.73558678000001</c:v>
                </c:pt>
                <c:pt idx="2757">
                  <c:v>101.10135952</c:v>
                </c:pt>
                <c:pt idx="2758">
                  <c:v>101.75607556999999</c:v>
                </c:pt>
                <c:pt idx="2759">
                  <c:v>101.4727067</c:v>
                </c:pt>
                <c:pt idx="2760">
                  <c:v>100.53678116</c:v>
                </c:pt>
                <c:pt idx="2761">
                  <c:v>100.98876538</c:v>
                </c:pt>
                <c:pt idx="2762">
                  <c:v>101.44100892</c:v>
                </c:pt>
                <c:pt idx="2763">
                  <c:v>102.11282642</c:v>
                </c:pt>
                <c:pt idx="2764">
                  <c:v>100.41880473000001</c:v>
                </c:pt>
                <c:pt idx="2765">
                  <c:v>100.93596223999999</c:v>
                </c:pt>
                <c:pt idx="2766">
                  <c:v>101.45799163</c:v>
                </c:pt>
                <c:pt idx="2767">
                  <c:v>102.67094489999999</c:v>
                </c:pt>
                <c:pt idx="2768">
                  <c:v>100.71668732000001</c:v>
                </c:pt>
                <c:pt idx="2769">
                  <c:v>100.32529314999999</c:v>
                </c:pt>
                <c:pt idx="2770">
                  <c:v>101.14488403</c:v>
                </c:pt>
                <c:pt idx="2771">
                  <c:v>99.924251859999998</c:v>
                </c:pt>
                <c:pt idx="2772">
                  <c:v>101.10390837999999</c:v>
                </c:pt>
                <c:pt idx="2773">
                  <c:v>101.93380642</c:v>
                </c:pt>
                <c:pt idx="2774">
                  <c:v>101.56333675</c:v>
                </c:pt>
                <c:pt idx="2775">
                  <c:v>100.82292879000001</c:v>
                </c:pt>
                <c:pt idx="2776">
                  <c:v>100.00097832</c:v>
                </c:pt>
                <c:pt idx="2777">
                  <c:v>101.12103798</c:v>
                </c:pt>
                <c:pt idx="2778">
                  <c:v>101.27093102000001</c:v>
                </c:pt>
                <c:pt idx="2779">
                  <c:v>100.51906451000001</c:v>
                </c:pt>
                <c:pt idx="2780">
                  <c:v>99.913473150000002</c:v>
                </c:pt>
                <c:pt idx="2781">
                  <c:v>101.41788527999999</c:v>
                </c:pt>
                <c:pt idx="2782">
                  <c:v>101.8203046</c:v>
                </c:pt>
                <c:pt idx="2783">
                  <c:v>101.14761365</c:v>
                </c:pt>
                <c:pt idx="2784">
                  <c:v>101.33271766</c:v>
                </c:pt>
                <c:pt idx="2785">
                  <c:v>101.76723277000001</c:v>
                </c:pt>
                <c:pt idx="2786">
                  <c:v>101.13102766</c:v>
                </c:pt>
                <c:pt idx="2787">
                  <c:v>102.00850496</c:v>
                </c:pt>
                <c:pt idx="2788">
                  <c:v>101.72255934</c:v>
                </c:pt>
                <c:pt idx="2789">
                  <c:v>100.16903529</c:v>
                </c:pt>
                <c:pt idx="2790">
                  <c:v>101.05479249</c:v>
                </c:pt>
                <c:pt idx="2791">
                  <c:v>101.84546228000001</c:v>
                </c:pt>
                <c:pt idx="2792">
                  <c:v>100.16130414</c:v>
                </c:pt>
                <c:pt idx="2793">
                  <c:v>100.67850726</c:v>
                </c:pt>
                <c:pt idx="2794">
                  <c:v>101.71171548</c:v>
                </c:pt>
                <c:pt idx="2795">
                  <c:v>101.92750857</c:v>
                </c:pt>
                <c:pt idx="2796">
                  <c:v>99.873975680000001</c:v>
                </c:pt>
                <c:pt idx="2797">
                  <c:v>101.60133499</c:v>
                </c:pt>
                <c:pt idx="2798">
                  <c:v>100.18738315</c:v>
                </c:pt>
                <c:pt idx="2799">
                  <c:v>102.37961348</c:v>
                </c:pt>
                <c:pt idx="2800">
                  <c:v>99.885130119999999</c:v>
                </c:pt>
                <c:pt idx="2801">
                  <c:v>100.54154522</c:v>
                </c:pt>
                <c:pt idx="2802">
                  <c:v>100.51369056</c:v>
                </c:pt>
                <c:pt idx="2803">
                  <c:v>101.9512525</c:v>
                </c:pt>
                <c:pt idx="2804">
                  <c:v>100.32748814999999</c:v>
                </c:pt>
                <c:pt idx="2805">
                  <c:v>100.70939164000001</c:v>
                </c:pt>
                <c:pt idx="2806">
                  <c:v>101.03369019</c:v>
                </c:pt>
                <c:pt idx="2807">
                  <c:v>101.10961783</c:v>
                </c:pt>
                <c:pt idx="2808">
                  <c:v>100.36968364000001</c:v>
                </c:pt>
                <c:pt idx="2809">
                  <c:v>101.85399012000001</c:v>
                </c:pt>
                <c:pt idx="2810">
                  <c:v>100.20218124</c:v>
                </c:pt>
                <c:pt idx="2811">
                  <c:v>101.31608371999999</c:v>
                </c:pt>
                <c:pt idx="2812">
                  <c:v>100.61670908000001</c:v>
                </c:pt>
                <c:pt idx="2813">
                  <c:v>101.61352410000001</c:v>
                </c:pt>
                <c:pt idx="2814">
                  <c:v>102.70916389</c:v>
                </c:pt>
                <c:pt idx="2815">
                  <c:v>101.24064459</c:v>
                </c:pt>
                <c:pt idx="2816">
                  <c:v>100.62635238</c:v>
                </c:pt>
                <c:pt idx="2817">
                  <c:v>101.00646859</c:v>
                </c:pt>
                <c:pt idx="2818">
                  <c:v>102.33950319</c:v>
                </c:pt>
                <c:pt idx="2819">
                  <c:v>99.280834139999996</c:v>
                </c:pt>
                <c:pt idx="2820">
                  <c:v>101.47422817</c:v>
                </c:pt>
                <c:pt idx="2821">
                  <c:v>102.08130579</c:v>
                </c:pt>
                <c:pt idx="2822">
                  <c:v>102.38871272</c:v>
                </c:pt>
                <c:pt idx="2823">
                  <c:v>101.29228096999999</c:v>
                </c:pt>
                <c:pt idx="2824">
                  <c:v>100.68098947999999</c:v>
                </c:pt>
                <c:pt idx="2825">
                  <c:v>101.70559745</c:v>
                </c:pt>
                <c:pt idx="2826">
                  <c:v>101.95756039</c:v>
                </c:pt>
                <c:pt idx="2827">
                  <c:v>100.50629762</c:v>
                </c:pt>
                <c:pt idx="2828">
                  <c:v>100.51380389000001</c:v>
                </c:pt>
                <c:pt idx="2829">
                  <c:v>101.04727739</c:v>
                </c:pt>
                <c:pt idx="2830">
                  <c:v>100.21549043</c:v>
                </c:pt>
                <c:pt idx="2831">
                  <c:v>101.19112917</c:v>
                </c:pt>
                <c:pt idx="2832">
                  <c:v>102.01141775000001</c:v>
                </c:pt>
                <c:pt idx="2833">
                  <c:v>101.08733168000001</c:v>
                </c:pt>
                <c:pt idx="2834">
                  <c:v>101.22687981999999</c:v>
                </c:pt>
                <c:pt idx="2835">
                  <c:v>99.533559249999996</c:v>
                </c:pt>
                <c:pt idx="2836">
                  <c:v>100.82900976000001</c:v>
                </c:pt>
                <c:pt idx="2837">
                  <c:v>101.62946931</c:v>
                </c:pt>
                <c:pt idx="2838">
                  <c:v>101.17021404</c:v>
                </c:pt>
                <c:pt idx="2839">
                  <c:v>100.5151396</c:v>
                </c:pt>
                <c:pt idx="2840">
                  <c:v>102.08074941</c:v>
                </c:pt>
                <c:pt idx="2841">
                  <c:v>101.94477001</c:v>
                </c:pt>
                <c:pt idx="2842">
                  <c:v>102.41044923</c:v>
                </c:pt>
                <c:pt idx="2843">
                  <c:v>102.49833635</c:v>
                </c:pt>
                <c:pt idx="2844">
                  <c:v>100.84119432</c:v>
                </c:pt>
                <c:pt idx="2845">
                  <c:v>101.130633</c:v>
                </c:pt>
                <c:pt idx="2846">
                  <c:v>101.47594415</c:v>
                </c:pt>
                <c:pt idx="2847">
                  <c:v>100.38596152</c:v>
                </c:pt>
                <c:pt idx="2848">
                  <c:v>101.15355825</c:v>
                </c:pt>
                <c:pt idx="2849">
                  <c:v>101.00432152</c:v>
                </c:pt>
                <c:pt idx="2850">
                  <c:v>101.61163725999999</c:v>
                </c:pt>
                <c:pt idx="2851">
                  <c:v>100.87422305</c:v>
                </c:pt>
                <c:pt idx="2852">
                  <c:v>101.16571082999999</c:v>
                </c:pt>
                <c:pt idx="2853">
                  <c:v>101.75260584</c:v>
                </c:pt>
                <c:pt idx="2854">
                  <c:v>101.13109258</c:v>
                </c:pt>
                <c:pt idx="2855">
                  <c:v>100.79873781000001</c:v>
                </c:pt>
                <c:pt idx="2856">
                  <c:v>100.17796552999999</c:v>
                </c:pt>
                <c:pt idx="2857">
                  <c:v>101.26240869</c:v>
                </c:pt>
                <c:pt idx="2858">
                  <c:v>100.34082588</c:v>
                </c:pt>
                <c:pt idx="2859">
                  <c:v>101.73484766</c:v>
                </c:pt>
                <c:pt idx="2860">
                  <c:v>102.24068071000001</c:v>
                </c:pt>
                <c:pt idx="2861">
                  <c:v>102.06253753999999</c:v>
                </c:pt>
                <c:pt idx="2862">
                  <c:v>100.93260332</c:v>
                </c:pt>
                <c:pt idx="2863">
                  <c:v>102.25752487</c:v>
                </c:pt>
                <c:pt idx="2864">
                  <c:v>101.44490605999999</c:v>
                </c:pt>
                <c:pt idx="2865">
                  <c:v>100.94222334</c:v>
                </c:pt>
                <c:pt idx="2866">
                  <c:v>100.05859988</c:v>
                </c:pt>
                <c:pt idx="2867">
                  <c:v>101.15508978</c:v>
                </c:pt>
                <c:pt idx="2868">
                  <c:v>102.01543837</c:v>
                </c:pt>
                <c:pt idx="2869">
                  <c:v>100.73340358</c:v>
                </c:pt>
                <c:pt idx="2870">
                  <c:v>101.80754457</c:v>
                </c:pt>
                <c:pt idx="2871">
                  <c:v>100.21693352</c:v>
                </c:pt>
                <c:pt idx="2872">
                  <c:v>101.154127</c:v>
                </c:pt>
                <c:pt idx="2873">
                  <c:v>102.21476041</c:v>
                </c:pt>
                <c:pt idx="2874">
                  <c:v>102.07749944</c:v>
                </c:pt>
                <c:pt idx="2875">
                  <c:v>99.635878419999997</c:v>
                </c:pt>
                <c:pt idx="2876">
                  <c:v>102.37938558</c:v>
                </c:pt>
                <c:pt idx="2877">
                  <c:v>101.56320439</c:v>
                </c:pt>
                <c:pt idx="2878">
                  <c:v>101.57385924</c:v>
                </c:pt>
                <c:pt idx="2879">
                  <c:v>101.06092270000001</c:v>
                </c:pt>
                <c:pt idx="2880">
                  <c:v>100.15564046</c:v>
                </c:pt>
                <c:pt idx="2881">
                  <c:v>101.02754845</c:v>
                </c:pt>
                <c:pt idx="2882">
                  <c:v>102.68749102</c:v>
                </c:pt>
                <c:pt idx="2883">
                  <c:v>99.41947802</c:v>
                </c:pt>
                <c:pt idx="2884">
                  <c:v>100.83700293</c:v>
                </c:pt>
                <c:pt idx="2885">
                  <c:v>102.32508777</c:v>
                </c:pt>
                <c:pt idx="2886">
                  <c:v>100.13270912999999</c:v>
                </c:pt>
                <c:pt idx="2887">
                  <c:v>101.59353513000001</c:v>
                </c:pt>
                <c:pt idx="2888">
                  <c:v>101.09458641000001</c:v>
                </c:pt>
                <c:pt idx="2889">
                  <c:v>101.10393317</c:v>
                </c:pt>
                <c:pt idx="2890">
                  <c:v>100.99138044</c:v>
                </c:pt>
                <c:pt idx="2891">
                  <c:v>101.7228278</c:v>
                </c:pt>
                <c:pt idx="2892">
                  <c:v>101.47450167</c:v>
                </c:pt>
                <c:pt idx="2893">
                  <c:v>101.89410319</c:v>
                </c:pt>
                <c:pt idx="2894">
                  <c:v>100.24453189</c:v>
                </c:pt>
                <c:pt idx="2895">
                  <c:v>99.048733819999995</c:v>
                </c:pt>
                <c:pt idx="2896">
                  <c:v>103.30209621</c:v>
                </c:pt>
                <c:pt idx="2897">
                  <c:v>100.78945529000001</c:v>
                </c:pt>
                <c:pt idx="2898">
                  <c:v>100.65693038000001</c:v>
                </c:pt>
                <c:pt idx="2899">
                  <c:v>101.86940575</c:v>
                </c:pt>
                <c:pt idx="2900">
                  <c:v>101.28142907</c:v>
                </c:pt>
                <c:pt idx="2901">
                  <c:v>100.92944405</c:v>
                </c:pt>
                <c:pt idx="2902">
                  <c:v>100.79389261999999</c:v>
                </c:pt>
                <c:pt idx="2903">
                  <c:v>101.73917219000001</c:v>
                </c:pt>
                <c:pt idx="2904">
                  <c:v>101.12959834</c:v>
                </c:pt>
                <c:pt idx="2905">
                  <c:v>101.21930888</c:v>
                </c:pt>
                <c:pt idx="2906">
                  <c:v>101.13248276</c:v>
                </c:pt>
                <c:pt idx="2907">
                  <c:v>102.98473857</c:v>
                </c:pt>
                <c:pt idx="2908">
                  <c:v>101.42930552999999</c:v>
                </c:pt>
                <c:pt idx="2909">
                  <c:v>100.95608214000001</c:v>
                </c:pt>
                <c:pt idx="2910">
                  <c:v>101.09095431999999</c:v>
                </c:pt>
                <c:pt idx="2911">
                  <c:v>100.62343405</c:v>
                </c:pt>
                <c:pt idx="2912">
                  <c:v>101.57447073</c:v>
                </c:pt>
                <c:pt idx="2913">
                  <c:v>101.17620484</c:v>
                </c:pt>
                <c:pt idx="2914">
                  <c:v>102.60902461000001</c:v>
                </c:pt>
                <c:pt idx="2915">
                  <c:v>100.35260572999999</c:v>
                </c:pt>
                <c:pt idx="2916">
                  <c:v>99.907101339999997</c:v>
                </c:pt>
                <c:pt idx="2917">
                  <c:v>100.40494128</c:v>
                </c:pt>
                <c:pt idx="2918">
                  <c:v>99.703474869999994</c:v>
                </c:pt>
                <c:pt idx="2919">
                  <c:v>101.00335982999999</c:v>
                </c:pt>
                <c:pt idx="2920">
                  <c:v>100.65193017</c:v>
                </c:pt>
                <c:pt idx="2921">
                  <c:v>100.18806952</c:v>
                </c:pt>
                <c:pt idx="2922">
                  <c:v>100.31843689</c:v>
                </c:pt>
                <c:pt idx="2923">
                  <c:v>101.9196733</c:v>
                </c:pt>
                <c:pt idx="2924">
                  <c:v>101.56361208</c:v>
                </c:pt>
                <c:pt idx="2925">
                  <c:v>100.75157989</c:v>
                </c:pt>
                <c:pt idx="2926">
                  <c:v>100.81050789</c:v>
                </c:pt>
                <c:pt idx="2927">
                  <c:v>100.9881908</c:v>
                </c:pt>
                <c:pt idx="2928">
                  <c:v>100.05175357</c:v>
                </c:pt>
                <c:pt idx="2929">
                  <c:v>102.36117244</c:v>
                </c:pt>
                <c:pt idx="2930">
                  <c:v>102.4395861</c:v>
                </c:pt>
                <c:pt idx="2931">
                  <c:v>100.36619023999999</c:v>
                </c:pt>
                <c:pt idx="2932">
                  <c:v>101.44304434</c:v>
                </c:pt>
                <c:pt idx="2933">
                  <c:v>99.870579710000001</c:v>
                </c:pt>
                <c:pt idx="2934">
                  <c:v>101.75388906000001</c:v>
                </c:pt>
                <c:pt idx="2935">
                  <c:v>100.20419853</c:v>
                </c:pt>
                <c:pt idx="2936">
                  <c:v>100.76738229</c:v>
                </c:pt>
                <c:pt idx="2937">
                  <c:v>101.86717895</c:v>
                </c:pt>
                <c:pt idx="2938">
                  <c:v>100.9939102</c:v>
                </c:pt>
                <c:pt idx="2939">
                  <c:v>100.7984848</c:v>
                </c:pt>
                <c:pt idx="2940">
                  <c:v>100.75776082</c:v>
                </c:pt>
                <c:pt idx="2941">
                  <c:v>99.717921239999995</c:v>
                </c:pt>
                <c:pt idx="2942">
                  <c:v>100.47030033999999</c:v>
                </c:pt>
                <c:pt idx="2943">
                  <c:v>102.35797300999999</c:v>
                </c:pt>
                <c:pt idx="2944">
                  <c:v>102.18390718000001</c:v>
                </c:pt>
                <c:pt idx="2945">
                  <c:v>100.01454129</c:v>
                </c:pt>
                <c:pt idx="2946">
                  <c:v>101.5394763</c:v>
                </c:pt>
                <c:pt idx="2947">
                  <c:v>101.38735921</c:v>
                </c:pt>
                <c:pt idx="2948">
                  <c:v>101.51477226999999</c:v>
                </c:pt>
                <c:pt idx="2949">
                  <c:v>99.379793809999995</c:v>
                </c:pt>
                <c:pt idx="2950">
                  <c:v>101.41896668</c:v>
                </c:pt>
                <c:pt idx="2951">
                  <c:v>102.74815708</c:v>
                </c:pt>
                <c:pt idx="2952">
                  <c:v>100.76870886</c:v>
                </c:pt>
                <c:pt idx="2953">
                  <c:v>100.98578431</c:v>
                </c:pt>
                <c:pt idx="2954">
                  <c:v>100.32487740000001</c:v>
                </c:pt>
                <c:pt idx="2955">
                  <c:v>100.34829228</c:v>
                </c:pt>
                <c:pt idx="2956">
                  <c:v>101.41514501</c:v>
                </c:pt>
                <c:pt idx="2957">
                  <c:v>102.70267097999999</c:v>
                </c:pt>
                <c:pt idx="2958">
                  <c:v>101.62423167</c:v>
                </c:pt>
                <c:pt idx="2959">
                  <c:v>98.932673410000007</c:v>
                </c:pt>
                <c:pt idx="2960">
                  <c:v>101.11618352000001</c:v>
                </c:pt>
                <c:pt idx="2961">
                  <c:v>101.43285535</c:v>
                </c:pt>
                <c:pt idx="2962">
                  <c:v>101.68518840999999</c:v>
                </c:pt>
                <c:pt idx="2963">
                  <c:v>100.48338608</c:v>
                </c:pt>
                <c:pt idx="2964">
                  <c:v>100.4825714</c:v>
                </c:pt>
                <c:pt idx="2965">
                  <c:v>100.87622989</c:v>
                </c:pt>
                <c:pt idx="2966">
                  <c:v>101.68088852</c:v>
                </c:pt>
                <c:pt idx="2967">
                  <c:v>101.94733408</c:v>
                </c:pt>
                <c:pt idx="2968">
                  <c:v>102.21449937</c:v>
                </c:pt>
                <c:pt idx="2969">
                  <c:v>101.68577088000001</c:v>
                </c:pt>
                <c:pt idx="2970">
                  <c:v>101.69228762</c:v>
                </c:pt>
                <c:pt idx="2971">
                  <c:v>101.71493504999999</c:v>
                </c:pt>
                <c:pt idx="2972">
                  <c:v>101.50213313</c:v>
                </c:pt>
                <c:pt idx="2973">
                  <c:v>100.43609612</c:v>
                </c:pt>
                <c:pt idx="2974">
                  <c:v>101.29584375</c:v>
                </c:pt>
                <c:pt idx="2975">
                  <c:v>101.05424641</c:v>
                </c:pt>
                <c:pt idx="2976">
                  <c:v>100.36186499999999</c:v>
                </c:pt>
                <c:pt idx="2977">
                  <c:v>100.77841198</c:v>
                </c:pt>
                <c:pt idx="2978">
                  <c:v>101.83086889</c:v>
                </c:pt>
                <c:pt idx="2979">
                  <c:v>101.44624786999999</c:v>
                </c:pt>
                <c:pt idx="2980">
                  <c:v>101.26700228999999</c:v>
                </c:pt>
                <c:pt idx="2981">
                  <c:v>101.89687532000001</c:v>
                </c:pt>
                <c:pt idx="2982">
                  <c:v>101.62889409</c:v>
                </c:pt>
                <c:pt idx="2983">
                  <c:v>104.0622505</c:v>
                </c:pt>
                <c:pt idx="2984">
                  <c:v>101.24686241000001</c:v>
                </c:pt>
                <c:pt idx="2985">
                  <c:v>101.86110176</c:v>
                </c:pt>
                <c:pt idx="2986">
                  <c:v>102.37041692</c:v>
                </c:pt>
                <c:pt idx="2987">
                  <c:v>102.45474916000001</c:v>
                </c:pt>
                <c:pt idx="2988">
                  <c:v>103.58107419</c:v>
                </c:pt>
                <c:pt idx="2989">
                  <c:v>103.3997914</c:v>
                </c:pt>
                <c:pt idx="2990">
                  <c:v>106.67754518</c:v>
                </c:pt>
                <c:pt idx="2991">
                  <c:v>106.34912251</c:v>
                </c:pt>
                <c:pt idx="2992">
                  <c:v>108.95880031999999</c:v>
                </c:pt>
                <c:pt idx="2993">
                  <c:v>108.68205732</c:v>
                </c:pt>
                <c:pt idx="2994">
                  <c:v>111.93671985</c:v>
                </c:pt>
                <c:pt idx="2995">
                  <c:v>111.27047663</c:v>
                </c:pt>
                <c:pt idx="2996">
                  <c:v>114.74591425</c:v>
                </c:pt>
                <c:pt idx="2997">
                  <c:v>119.5520961</c:v>
                </c:pt>
                <c:pt idx="2998">
                  <c:v>120.41216985</c:v>
                </c:pt>
                <c:pt idx="2999">
                  <c:v>122.58656667</c:v>
                </c:pt>
                <c:pt idx="3000">
                  <c:v>122.73939900000001</c:v>
                </c:pt>
                <c:pt idx="3001">
                  <c:v>123.02388526</c:v>
                </c:pt>
                <c:pt idx="3002">
                  <c:v>122.94191435</c:v>
                </c:pt>
                <c:pt idx="3003">
                  <c:v>122.2981597</c:v>
                </c:pt>
                <c:pt idx="3004">
                  <c:v>122.35450005</c:v>
                </c:pt>
                <c:pt idx="3005">
                  <c:v>121.53152255000001</c:v>
                </c:pt>
                <c:pt idx="3006">
                  <c:v>122.51296001999999</c:v>
                </c:pt>
                <c:pt idx="3007">
                  <c:v>122.60533021000001</c:v>
                </c:pt>
                <c:pt idx="3008">
                  <c:v>95.674929489999997</c:v>
                </c:pt>
                <c:pt idx="3009">
                  <c:v>93.778432019999997</c:v>
                </c:pt>
                <c:pt idx="3010">
                  <c:v>93.632176950000002</c:v>
                </c:pt>
                <c:pt idx="3011">
                  <c:v>94.166006319999994</c:v>
                </c:pt>
                <c:pt idx="3012">
                  <c:v>93.487351450000006</c:v>
                </c:pt>
                <c:pt idx="3013">
                  <c:v>95.241455090000002</c:v>
                </c:pt>
                <c:pt idx="3014">
                  <c:v>93.719834730000002</c:v>
                </c:pt>
                <c:pt idx="3015">
                  <c:v>93.765276189999994</c:v>
                </c:pt>
                <c:pt idx="3016">
                  <c:v>98.429779229999994</c:v>
                </c:pt>
                <c:pt idx="3017">
                  <c:v>100.20270106</c:v>
                </c:pt>
                <c:pt idx="3018">
                  <c:v>104.6648424</c:v>
                </c:pt>
                <c:pt idx="3019">
                  <c:v>109.8120641</c:v>
                </c:pt>
                <c:pt idx="3020">
                  <c:v>114.33121190999999</c:v>
                </c:pt>
                <c:pt idx="3021">
                  <c:v>116.76578431999999</c:v>
                </c:pt>
                <c:pt idx="3022">
                  <c:v>123.1151852</c:v>
                </c:pt>
                <c:pt idx="3023">
                  <c:v>122.46152795</c:v>
                </c:pt>
                <c:pt idx="3024">
                  <c:v>122.61854812</c:v>
                </c:pt>
                <c:pt idx="3025">
                  <c:v>122.17275479</c:v>
                </c:pt>
                <c:pt idx="3026">
                  <c:v>122.74822416000001</c:v>
                </c:pt>
                <c:pt idx="3027">
                  <c:v>122.42183292999999</c:v>
                </c:pt>
                <c:pt idx="3028">
                  <c:v>123.41388731000001</c:v>
                </c:pt>
                <c:pt idx="3029">
                  <c:v>122.16367409999999</c:v>
                </c:pt>
                <c:pt idx="3030">
                  <c:v>121.06038205</c:v>
                </c:pt>
                <c:pt idx="3031">
                  <c:v>122.77865358</c:v>
                </c:pt>
                <c:pt idx="3032">
                  <c:v>92.188810860000004</c:v>
                </c:pt>
                <c:pt idx="3033">
                  <c:v>92.263562519999994</c:v>
                </c:pt>
                <c:pt idx="3034">
                  <c:v>93.54783089</c:v>
                </c:pt>
                <c:pt idx="3035">
                  <c:v>93.452675560000003</c:v>
                </c:pt>
                <c:pt idx="3036">
                  <c:v>93.147194540000001</c:v>
                </c:pt>
                <c:pt idx="3037">
                  <c:v>94.609528330000003</c:v>
                </c:pt>
                <c:pt idx="3038">
                  <c:v>93.052927449999999</c:v>
                </c:pt>
                <c:pt idx="3039">
                  <c:v>94.361779970000001</c:v>
                </c:pt>
                <c:pt idx="3040">
                  <c:v>93.282617270000003</c:v>
                </c:pt>
                <c:pt idx="3041">
                  <c:v>95.834574430000004</c:v>
                </c:pt>
                <c:pt idx="3042">
                  <c:v>100.67650456</c:v>
                </c:pt>
                <c:pt idx="3043">
                  <c:v>108.69577511</c:v>
                </c:pt>
                <c:pt idx="3044">
                  <c:v>112.48384107</c:v>
                </c:pt>
                <c:pt idx="3045">
                  <c:v>116.87539312</c:v>
                </c:pt>
                <c:pt idx="3046">
                  <c:v>122.3715899</c:v>
                </c:pt>
                <c:pt idx="3047">
                  <c:v>122.10233857</c:v>
                </c:pt>
                <c:pt idx="3048">
                  <c:v>122.25349398</c:v>
                </c:pt>
                <c:pt idx="3049">
                  <c:v>122.15992065</c:v>
                </c:pt>
                <c:pt idx="3050">
                  <c:v>123.01431318</c:v>
                </c:pt>
                <c:pt idx="3051">
                  <c:v>101.72060892</c:v>
                </c:pt>
                <c:pt idx="3052">
                  <c:v>93.360225209999996</c:v>
                </c:pt>
                <c:pt idx="3053">
                  <c:v>91.720774239999997</c:v>
                </c:pt>
                <c:pt idx="3054">
                  <c:v>92.4294017</c:v>
                </c:pt>
                <c:pt idx="3055">
                  <c:v>93.831746370000005</c:v>
                </c:pt>
                <c:pt idx="3056">
                  <c:v>92.121556940000005</c:v>
                </c:pt>
                <c:pt idx="3057">
                  <c:v>92.737775869999993</c:v>
                </c:pt>
                <c:pt idx="3058">
                  <c:v>91.226268169999997</c:v>
                </c:pt>
                <c:pt idx="3059">
                  <c:v>94.132838430000007</c:v>
                </c:pt>
                <c:pt idx="3060">
                  <c:v>92.533197250000001</c:v>
                </c:pt>
                <c:pt idx="3061">
                  <c:v>91.649411470000004</c:v>
                </c:pt>
                <c:pt idx="3062">
                  <c:v>93.220054790000006</c:v>
                </c:pt>
                <c:pt idx="3063">
                  <c:v>91.865595310000003</c:v>
                </c:pt>
                <c:pt idx="3064">
                  <c:v>92.922287069999996</c:v>
                </c:pt>
                <c:pt idx="3065">
                  <c:v>93.877929460000004</c:v>
                </c:pt>
                <c:pt idx="3066">
                  <c:v>94.95066568</c:v>
                </c:pt>
                <c:pt idx="3067">
                  <c:v>93.548923160000001</c:v>
                </c:pt>
                <c:pt idx="3068">
                  <c:v>92.900348539999996</c:v>
                </c:pt>
                <c:pt idx="3069">
                  <c:v>92.418551530000002</c:v>
                </c:pt>
                <c:pt idx="3070">
                  <c:v>92.567120590000002</c:v>
                </c:pt>
                <c:pt idx="3071">
                  <c:v>91.823561560000002</c:v>
                </c:pt>
                <c:pt idx="3072">
                  <c:v>92.865005120000006</c:v>
                </c:pt>
                <c:pt idx="3073">
                  <c:v>93.082050789999997</c:v>
                </c:pt>
                <c:pt idx="3074">
                  <c:v>93.080391250000005</c:v>
                </c:pt>
                <c:pt idx="3075">
                  <c:v>92.858982490000002</c:v>
                </c:pt>
                <c:pt idx="3076">
                  <c:v>93.681152389999994</c:v>
                </c:pt>
                <c:pt idx="3077">
                  <c:v>93.539958859999999</c:v>
                </c:pt>
                <c:pt idx="3078">
                  <c:v>92.554519819999996</c:v>
                </c:pt>
                <c:pt idx="3079">
                  <c:v>92.912063549999999</c:v>
                </c:pt>
                <c:pt idx="3080">
                  <c:v>93.47874736</c:v>
                </c:pt>
                <c:pt idx="3081">
                  <c:v>93.051661980000006</c:v>
                </c:pt>
                <c:pt idx="3082">
                  <c:v>94.140267879999996</c:v>
                </c:pt>
                <c:pt idx="3083">
                  <c:v>92.6271086</c:v>
                </c:pt>
                <c:pt idx="3084">
                  <c:v>93.126410519999993</c:v>
                </c:pt>
                <c:pt idx="3085">
                  <c:v>93.489058940000007</c:v>
                </c:pt>
                <c:pt idx="3086">
                  <c:v>93.324315080000005</c:v>
                </c:pt>
                <c:pt idx="3087">
                  <c:v>94.118516220000004</c:v>
                </c:pt>
                <c:pt idx="3088">
                  <c:v>94.037208559999996</c:v>
                </c:pt>
                <c:pt idx="3089">
                  <c:v>94.629290220000001</c:v>
                </c:pt>
                <c:pt idx="3090">
                  <c:v>92.461483720000004</c:v>
                </c:pt>
                <c:pt idx="3091">
                  <c:v>92.270010959999993</c:v>
                </c:pt>
                <c:pt idx="3092">
                  <c:v>94.389812129999996</c:v>
                </c:pt>
                <c:pt idx="3093">
                  <c:v>93.836435859999995</c:v>
                </c:pt>
                <c:pt idx="3094">
                  <c:v>94.308380850000006</c:v>
                </c:pt>
                <c:pt idx="3095">
                  <c:v>95.508550159999999</c:v>
                </c:pt>
                <c:pt idx="3096">
                  <c:v>97.039426210000002</c:v>
                </c:pt>
                <c:pt idx="3097">
                  <c:v>103.58315655</c:v>
                </c:pt>
                <c:pt idx="3098">
                  <c:v>106.48083686</c:v>
                </c:pt>
                <c:pt idx="3099">
                  <c:v>113.90286832</c:v>
                </c:pt>
                <c:pt idx="3100">
                  <c:v>124.29618583</c:v>
                </c:pt>
                <c:pt idx="3101">
                  <c:v>137.32367074999999</c:v>
                </c:pt>
                <c:pt idx="3102">
                  <c:v>149.47291401000001</c:v>
                </c:pt>
                <c:pt idx="3103">
                  <c:v>162.87973052000001</c:v>
                </c:pt>
                <c:pt idx="3104">
                  <c:v>172.55707841</c:v>
                </c:pt>
                <c:pt idx="3105">
                  <c:v>184.1068617</c:v>
                </c:pt>
                <c:pt idx="3106">
                  <c:v>197.08387723999999</c:v>
                </c:pt>
                <c:pt idx="3107">
                  <c:v>210.68743169999999</c:v>
                </c:pt>
                <c:pt idx="3108">
                  <c:v>223.06307530999999</c:v>
                </c:pt>
                <c:pt idx="3109">
                  <c:v>234.91449114</c:v>
                </c:pt>
                <c:pt idx="3110">
                  <c:v>247.42437383000001</c:v>
                </c:pt>
                <c:pt idx="3111">
                  <c:v>261.65428981000002</c:v>
                </c:pt>
                <c:pt idx="3112">
                  <c:v>272.87549128000001</c:v>
                </c:pt>
                <c:pt idx="3113">
                  <c:v>287.76711154999998</c:v>
                </c:pt>
                <c:pt idx="3114">
                  <c:v>300.91846955</c:v>
                </c:pt>
                <c:pt idx="3115">
                  <c:v>312.52668671999999</c:v>
                </c:pt>
                <c:pt idx="3116">
                  <c:v>325.60711615000002</c:v>
                </c:pt>
                <c:pt idx="3117">
                  <c:v>338.94788310000001</c:v>
                </c:pt>
                <c:pt idx="3118">
                  <c:v>350.51832869999998</c:v>
                </c:pt>
                <c:pt idx="3119">
                  <c:v>362.06463302999998</c:v>
                </c:pt>
                <c:pt idx="3120">
                  <c:v>374.94811874999999</c:v>
                </c:pt>
                <c:pt idx="3121">
                  <c:v>387.17498945</c:v>
                </c:pt>
                <c:pt idx="3122">
                  <c:v>400.26630175000003</c:v>
                </c:pt>
                <c:pt idx="3123">
                  <c:v>413.83462563000001</c:v>
                </c:pt>
                <c:pt idx="3124">
                  <c:v>427.68682580000001</c:v>
                </c:pt>
                <c:pt idx="3125">
                  <c:v>439.28467591999998</c:v>
                </c:pt>
                <c:pt idx="3126">
                  <c:v>449.68277962000002</c:v>
                </c:pt>
                <c:pt idx="3127">
                  <c:v>463.22413229</c:v>
                </c:pt>
                <c:pt idx="3128">
                  <c:v>473.36972050000003</c:v>
                </c:pt>
                <c:pt idx="3129">
                  <c:v>487.39653143999999</c:v>
                </c:pt>
                <c:pt idx="3130">
                  <c:v>499.39896040999997</c:v>
                </c:pt>
                <c:pt idx="3131">
                  <c:v>507.36509425999998</c:v>
                </c:pt>
                <c:pt idx="3132">
                  <c:v>521.43184923000001</c:v>
                </c:pt>
                <c:pt idx="3133">
                  <c:v>532.24664634999999</c:v>
                </c:pt>
                <c:pt idx="3134">
                  <c:v>539.65120047000005</c:v>
                </c:pt>
                <c:pt idx="3135">
                  <c:v>550.73252914</c:v>
                </c:pt>
                <c:pt idx="3136">
                  <c:v>559.85860737999997</c:v>
                </c:pt>
                <c:pt idx="3137">
                  <c:v>566.40871190999997</c:v>
                </c:pt>
                <c:pt idx="3138">
                  <c:v>575.95138879000001</c:v>
                </c:pt>
                <c:pt idx="3139">
                  <c:v>578.02886609999996</c:v>
                </c:pt>
                <c:pt idx="3140">
                  <c:v>577.55669845</c:v>
                </c:pt>
                <c:pt idx="3141">
                  <c:v>576.72732798000004</c:v>
                </c:pt>
                <c:pt idx="3142">
                  <c:v>579.30403681999996</c:v>
                </c:pt>
                <c:pt idx="3143">
                  <c:v>576.19700954999996</c:v>
                </c:pt>
                <c:pt idx="3144">
                  <c:v>579.00675802000001</c:v>
                </c:pt>
                <c:pt idx="3145">
                  <c:v>577.58932227000003</c:v>
                </c:pt>
                <c:pt idx="3146">
                  <c:v>577.96803164000005</c:v>
                </c:pt>
                <c:pt idx="3147">
                  <c:v>578.14237054</c:v>
                </c:pt>
                <c:pt idx="3148">
                  <c:v>579.56907661000002</c:v>
                </c:pt>
                <c:pt idx="3149">
                  <c:v>578.36442920000002</c:v>
                </c:pt>
                <c:pt idx="3150">
                  <c:v>578.62312942000005</c:v>
                </c:pt>
                <c:pt idx="3151">
                  <c:v>577.85282677999999</c:v>
                </c:pt>
                <c:pt idx="3152">
                  <c:v>577.54803590999995</c:v>
                </c:pt>
                <c:pt idx="3153">
                  <c:v>578.57791597999994</c:v>
                </c:pt>
                <c:pt idx="3154">
                  <c:v>577.50131274</c:v>
                </c:pt>
                <c:pt idx="3155">
                  <c:v>576.79082201999995</c:v>
                </c:pt>
                <c:pt idx="3156">
                  <c:v>576.85410899999999</c:v>
                </c:pt>
                <c:pt idx="3157">
                  <c:v>578.59773773999996</c:v>
                </c:pt>
                <c:pt idx="3158">
                  <c:v>577.09394984000005</c:v>
                </c:pt>
                <c:pt idx="3159">
                  <c:v>576.70886598000004</c:v>
                </c:pt>
                <c:pt idx="3160">
                  <c:v>577.89482194000004</c:v>
                </c:pt>
                <c:pt idx="3161">
                  <c:v>575.99783876000004</c:v>
                </c:pt>
                <c:pt idx="3162">
                  <c:v>576.10206745000005</c:v>
                </c:pt>
                <c:pt idx="3163">
                  <c:v>576.42711180000003</c:v>
                </c:pt>
                <c:pt idx="3164">
                  <c:v>577.61607504000006</c:v>
                </c:pt>
                <c:pt idx="3165">
                  <c:v>578.32061234000003</c:v>
                </c:pt>
                <c:pt idx="3166">
                  <c:v>576.68032857000003</c:v>
                </c:pt>
                <c:pt idx="3167">
                  <c:v>576.94396414000005</c:v>
                </c:pt>
                <c:pt idx="3168">
                  <c:v>578.51403189999996</c:v>
                </c:pt>
                <c:pt idx="3169">
                  <c:v>577.84871882000004</c:v>
                </c:pt>
                <c:pt idx="3170">
                  <c:v>578.24998440000002</c:v>
                </c:pt>
                <c:pt idx="3171">
                  <c:v>576.88983162</c:v>
                </c:pt>
                <c:pt idx="3172">
                  <c:v>577.26254231999997</c:v>
                </c:pt>
                <c:pt idx="3173">
                  <c:v>578.61171165999997</c:v>
                </c:pt>
                <c:pt idx="3174">
                  <c:v>578.03035695999995</c:v>
                </c:pt>
                <c:pt idx="3175">
                  <c:v>579.38554889</c:v>
                </c:pt>
                <c:pt idx="3176">
                  <c:v>577.51971019999996</c:v>
                </c:pt>
                <c:pt idx="3177">
                  <c:v>577.44239450999999</c:v>
                </c:pt>
                <c:pt idx="3178">
                  <c:v>575.13469662</c:v>
                </c:pt>
                <c:pt idx="3179">
                  <c:v>576.80164881999997</c:v>
                </c:pt>
                <c:pt idx="3180">
                  <c:v>578.12491277000004</c:v>
                </c:pt>
                <c:pt idx="3181">
                  <c:v>577.51378222999995</c:v>
                </c:pt>
                <c:pt idx="3182">
                  <c:v>576.76773148999996</c:v>
                </c:pt>
                <c:pt idx="3183">
                  <c:v>576.73743010999999</c:v>
                </c:pt>
                <c:pt idx="3184">
                  <c:v>577.56256943999995</c:v>
                </c:pt>
                <c:pt idx="3185">
                  <c:v>576.75145703999999</c:v>
                </c:pt>
                <c:pt idx="3186">
                  <c:v>576.05336591000002</c:v>
                </c:pt>
                <c:pt idx="3187">
                  <c:v>577.89830189999998</c:v>
                </c:pt>
                <c:pt idx="3188">
                  <c:v>577.22548373999996</c:v>
                </c:pt>
                <c:pt idx="3189">
                  <c:v>577.75095884999996</c:v>
                </c:pt>
                <c:pt idx="3190">
                  <c:v>576.27940938999996</c:v>
                </c:pt>
                <c:pt idx="3191">
                  <c:v>577.11422815000003</c:v>
                </c:pt>
                <c:pt idx="3192">
                  <c:v>576.28214613</c:v>
                </c:pt>
                <c:pt idx="3193">
                  <c:v>578.11091982000005</c:v>
                </c:pt>
                <c:pt idx="3194">
                  <c:v>576.87899252</c:v>
                </c:pt>
                <c:pt idx="3195">
                  <c:v>577.40473797000004</c:v>
                </c:pt>
                <c:pt idx="3196">
                  <c:v>576.25789018</c:v>
                </c:pt>
                <c:pt idx="3197">
                  <c:v>576.20067088999997</c:v>
                </c:pt>
                <c:pt idx="3198">
                  <c:v>576.45685250999998</c:v>
                </c:pt>
                <c:pt idx="3199">
                  <c:v>577.04919986000004</c:v>
                </c:pt>
                <c:pt idx="3200">
                  <c:v>575.33904983000002</c:v>
                </c:pt>
                <c:pt idx="3201">
                  <c:v>577.20071467000002</c:v>
                </c:pt>
                <c:pt idx="3202">
                  <c:v>577.63474554000004</c:v>
                </c:pt>
                <c:pt idx="3203">
                  <c:v>578.09059918000003</c:v>
                </c:pt>
                <c:pt idx="3204">
                  <c:v>576.81702913000004</c:v>
                </c:pt>
                <c:pt idx="3205">
                  <c:v>576.18822779000004</c:v>
                </c:pt>
                <c:pt idx="3206">
                  <c:v>576.45487372000002</c:v>
                </c:pt>
                <c:pt idx="3207">
                  <c:v>577.47919566999997</c:v>
                </c:pt>
                <c:pt idx="3208">
                  <c:v>577.24329766999995</c:v>
                </c:pt>
                <c:pt idx="3209">
                  <c:v>575.49155132999999</c:v>
                </c:pt>
                <c:pt idx="3210">
                  <c:v>576.25331323</c:v>
                </c:pt>
                <c:pt idx="3211">
                  <c:v>575.56358613999998</c:v>
                </c:pt>
                <c:pt idx="3212">
                  <c:v>576.28760438999996</c:v>
                </c:pt>
                <c:pt idx="3213">
                  <c:v>575.85968896999998</c:v>
                </c:pt>
                <c:pt idx="3214">
                  <c:v>576.92881838000005</c:v>
                </c:pt>
                <c:pt idx="3215">
                  <c:v>575.40356617999998</c:v>
                </c:pt>
                <c:pt idx="3216">
                  <c:v>576.61622348000003</c:v>
                </c:pt>
                <c:pt idx="3217">
                  <c:v>576.44799307000005</c:v>
                </c:pt>
                <c:pt idx="3218">
                  <c:v>577.11277183000004</c:v>
                </c:pt>
                <c:pt idx="3219">
                  <c:v>576.01022924999995</c:v>
                </c:pt>
                <c:pt idx="3220">
                  <c:v>574.75835975999996</c:v>
                </c:pt>
                <c:pt idx="3221">
                  <c:v>575.74910740999997</c:v>
                </c:pt>
                <c:pt idx="3222">
                  <c:v>576.82561301999999</c:v>
                </c:pt>
                <c:pt idx="3223">
                  <c:v>578.29776833000005</c:v>
                </c:pt>
                <c:pt idx="3224">
                  <c:v>577.89275913999995</c:v>
                </c:pt>
                <c:pt idx="3225">
                  <c:v>576.14339661999998</c:v>
                </c:pt>
                <c:pt idx="3226">
                  <c:v>577.05184513999995</c:v>
                </c:pt>
                <c:pt idx="3227">
                  <c:v>577.22917056999995</c:v>
                </c:pt>
                <c:pt idx="3228">
                  <c:v>577.05417808000004</c:v>
                </c:pt>
                <c:pt idx="3229">
                  <c:v>576.72250632999999</c:v>
                </c:pt>
                <c:pt idx="3230">
                  <c:v>576.65592770000001</c:v>
                </c:pt>
                <c:pt idx="3231">
                  <c:v>576.79908475000002</c:v>
                </c:pt>
                <c:pt idx="3232">
                  <c:v>575.23573781000005</c:v>
                </c:pt>
                <c:pt idx="3233">
                  <c:v>578.08988579000004</c:v>
                </c:pt>
                <c:pt idx="3234">
                  <c:v>578.31301583000004</c:v>
                </c:pt>
                <c:pt idx="3235">
                  <c:v>575.63754467000001</c:v>
                </c:pt>
                <c:pt idx="3236">
                  <c:v>578.00314748999995</c:v>
                </c:pt>
                <c:pt idx="3237">
                  <c:v>575.18505203999996</c:v>
                </c:pt>
                <c:pt idx="3238">
                  <c:v>577.21700639999995</c:v>
                </c:pt>
                <c:pt idx="3239">
                  <c:v>576.93564636999997</c:v>
                </c:pt>
                <c:pt idx="3240">
                  <c:v>575.48298063000004</c:v>
                </c:pt>
                <c:pt idx="3241">
                  <c:v>576.40025836999996</c:v>
                </c:pt>
                <c:pt idx="3242">
                  <c:v>576.50011787000005</c:v>
                </c:pt>
                <c:pt idx="3243">
                  <c:v>577.20535036000001</c:v>
                </c:pt>
                <c:pt idx="3244">
                  <c:v>577.44612042999995</c:v>
                </c:pt>
                <c:pt idx="3245">
                  <c:v>576.41832380999995</c:v>
                </c:pt>
                <c:pt idx="3246">
                  <c:v>577.40654045999997</c:v>
                </c:pt>
                <c:pt idx="3247">
                  <c:v>576.45430964000002</c:v>
                </c:pt>
                <c:pt idx="3248">
                  <c:v>576.47934211999996</c:v>
                </c:pt>
                <c:pt idx="3249">
                  <c:v>576.77859526999998</c:v>
                </c:pt>
                <c:pt idx="3250">
                  <c:v>575.34305332999998</c:v>
                </c:pt>
                <c:pt idx="3251">
                  <c:v>577.20469001000004</c:v>
                </c:pt>
                <c:pt idx="3252">
                  <c:v>576.44560105000005</c:v>
                </c:pt>
                <c:pt idx="3253">
                  <c:v>575.26012872000001</c:v>
                </c:pt>
                <c:pt idx="3254">
                  <c:v>577.24811287</c:v>
                </c:pt>
                <c:pt idx="3255">
                  <c:v>575.04599979</c:v>
                </c:pt>
                <c:pt idx="3256">
                  <c:v>577.52176679000002</c:v>
                </c:pt>
                <c:pt idx="3257">
                  <c:v>576.23261661000004</c:v>
                </c:pt>
                <c:pt idx="3258">
                  <c:v>574.95410794999998</c:v>
                </c:pt>
                <c:pt idx="3259">
                  <c:v>575.25426479999999</c:v>
                </c:pt>
                <c:pt idx="3260">
                  <c:v>575.94158442000003</c:v>
                </c:pt>
                <c:pt idx="3261">
                  <c:v>577.07059781999999</c:v>
                </c:pt>
                <c:pt idx="3262">
                  <c:v>574.73667155999999</c:v>
                </c:pt>
                <c:pt idx="3263">
                  <c:v>577.87125628000001</c:v>
                </c:pt>
                <c:pt idx="3264">
                  <c:v>576.68773424000005</c:v>
                </c:pt>
                <c:pt idx="3265">
                  <c:v>576.23936343000003</c:v>
                </c:pt>
                <c:pt idx="3266">
                  <c:v>576.77533309</c:v>
                </c:pt>
                <c:pt idx="3267">
                  <c:v>577.84381980000001</c:v>
                </c:pt>
                <c:pt idx="3268">
                  <c:v>576.09831601999997</c:v>
                </c:pt>
                <c:pt idx="3269">
                  <c:v>576.77557651999996</c:v>
                </c:pt>
                <c:pt idx="3270">
                  <c:v>575.74520358999996</c:v>
                </c:pt>
                <c:pt idx="3271">
                  <c:v>577.60431274999996</c:v>
                </c:pt>
                <c:pt idx="3272">
                  <c:v>576.43745433000004</c:v>
                </c:pt>
                <c:pt idx="3273">
                  <c:v>576.86699318000001</c:v>
                </c:pt>
                <c:pt idx="3274">
                  <c:v>576.30288684000004</c:v>
                </c:pt>
                <c:pt idx="3275">
                  <c:v>575.95206664</c:v>
                </c:pt>
                <c:pt idx="3276">
                  <c:v>577.52994033000004</c:v>
                </c:pt>
                <c:pt idx="3277">
                  <c:v>577.02562977000002</c:v>
                </c:pt>
                <c:pt idx="3278">
                  <c:v>576.42760223000005</c:v>
                </c:pt>
                <c:pt idx="3279">
                  <c:v>574.74773542000003</c:v>
                </c:pt>
                <c:pt idx="3280">
                  <c:v>577.62652740999999</c:v>
                </c:pt>
                <c:pt idx="3281">
                  <c:v>577.70989988999997</c:v>
                </c:pt>
                <c:pt idx="3282">
                  <c:v>576.32305683000004</c:v>
                </c:pt>
                <c:pt idx="3283">
                  <c:v>576.80583435000005</c:v>
                </c:pt>
                <c:pt idx="3284">
                  <c:v>576.00398170999995</c:v>
                </c:pt>
                <c:pt idx="3285">
                  <c:v>576.29458853999995</c:v>
                </c:pt>
                <c:pt idx="3286">
                  <c:v>576.12063207000006</c:v>
                </c:pt>
                <c:pt idx="3287">
                  <c:v>576.19377442999996</c:v>
                </c:pt>
                <c:pt idx="3288">
                  <c:v>575.58537606000004</c:v>
                </c:pt>
                <c:pt idx="3289">
                  <c:v>576.16497176999997</c:v>
                </c:pt>
                <c:pt idx="3290">
                  <c:v>575.69993497999997</c:v>
                </c:pt>
                <c:pt idx="3291">
                  <c:v>576.47574325000005</c:v>
                </c:pt>
                <c:pt idx="3292">
                  <c:v>575.65568096000004</c:v>
                </c:pt>
                <c:pt idx="3293">
                  <c:v>574.98632051000004</c:v>
                </c:pt>
                <c:pt idx="3294">
                  <c:v>576.18848127000001</c:v>
                </c:pt>
                <c:pt idx="3295">
                  <c:v>577.08835907000002</c:v>
                </c:pt>
                <c:pt idx="3296">
                  <c:v>576.59758471999999</c:v>
                </c:pt>
                <c:pt idx="3297">
                  <c:v>581.46440553000002</c:v>
                </c:pt>
                <c:pt idx="3298">
                  <c:v>584.46404598000004</c:v>
                </c:pt>
                <c:pt idx="3299">
                  <c:v>586.24302805000002</c:v>
                </c:pt>
                <c:pt idx="3300">
                  <c:v>587.95805884000004</c:v>
                </c:pt>
                <c:pt idx="3301">
                  <c:v>586.48166910999998</c:v>
                </c:pt>
                <c:pt idx="3302">
                  <c:v>586.99236823000001</c:v>
                </c:pt>
                <c:pt idx="3303">
                  <c:v>587.23601029999998</c:v>
                </c:pt>
                <c:pt idx="3304">
                  <c:v>586.64092926000001</c:v>
                </c:pt>
                <c:pt idx="3305">
                  <c:v>587.90831089000005</c:v>
                </c:pt>
                <c:pt idx="3306">
                  <c:v>585.72479396000006</c:v>
                </c:pt>
                <c:pt idx="3307">
                  <c:v>586.67184669999995</c:v>
                </c:pt>
                <c:pt idx="3308">
                  <c:v>587.32803947000002</c:v>
                </c:pt>
                <c:pt idx="3309">
                  <c:v>587.53362219999997</c:v>
                </c:pt>
                <c:pt idx="3310">
                  <c:v>586.28995456999996</c:v>
                </c:pt>
                <c:pt idx="3311">
                  <c:v>586.18295917</c:v>
                </c:pt>
                <c:pt idx="3312">
                  <c:v>587.78168063999999</c:v>
                </c:pt>
                <c:pt idx="3313">
                  <c:v>587.82523068</c:v>
                </c:pt>
                <c:pt idx="3314">
                  <c:v>586.73016830999995</c:v>
                </c:pt>
                <c:pt idx="3315">
                  <c:v>585.88453035999999</c:v>
                </c:pt>
                <c:pt idx="3316">
                  <c:v>587.00492797000004</c:v>
                </c:pt>
                <c:pt idx="3317">
                  <c:v>585.96580796000001</c:v>
                </c:pt>
                <c:pt idx="3318">
                  <c:v>586.53084818000002</c:v>
                </c:pt>
                <c:pt idx="3319">
                  <c:v>588.91001081000002</c:v>
                </c:pt>
                <c:pt idx="3320">
                  <c:v>592.40749476999997</c:v>
                </c:pt>
                <c:pt idx="3321">
                  <c:v>594.42313821000005</c:v>
                </c:pt>
                <c:pt idx="3322">
                  <c:v>600.14512319999994</c:v>
                </c:pt>
                <c:pt idx="3323">
                  <c:v>600.77706935000003</c:v>
                </c:pt>
                <c:pt idx="3324">
                  <c:v>601.33162474000005</c:v>
                </c:pt>
                <c:pt idx="3325">
                  <c:v>603.37606531999995</c:v>
                </c:pt>
                <c:pt idx="3326">
                  <c:v>607.52506495</c:v>
                </c:pt>
                <c:pt idx="3327">
                  <c:v>608.02710565999996</c:v>
                </c:pt>
                <c:pt idx="3328">
                  <c:v>607.71505599</c:v>
                </c:pt>
                <c:pt idx="3329">
                  <c:v>605.99214890999997</c:v>
                </c:pt>
                <c:pt idx="3330">
                  <c:v>606.87766275000001</c:v>
                </c:pt>
                <c:pt idx="3331">
                  <c:v>606.52506638</c:v>
                </c:pt>
                <c:pt idx="3332">
                  <c:v>606.32335676000002</c:v>
                </c:pt>
                <c:pt idx="3333">
                  <c:v>605.18238357999996</c:v>
                </c:pt>
                <c:pt idx="3334">
                  <c:v>606.65976536999995</c:v>
                </c:pt>
                <c:pt idx="3335">
                  <c:v>606.02424682000003</c:v>
                </c:pt>
                <c:pt idx="3336">
                  <c:v>606.58730934000005</c:v>
                </c:pt>
                <c:pt idx="3337">
                  <c:v>606.98460217000002</c:v>
                </c:pt>
                <c:pt idx="3338">
                  <c:v>607.38504093999995</c:v>
                </c:pt>
                <c:pt idx="3339">
                  <c:v>605.23883826999997</c:v>
                </c:pt>
                <c:pt idx="3340">
                  <c:v>606.57688489999998</c:v>
                </c:pt>
                <c:pt idx="3341">
                  <c:v>607.97803556999997</c:v>
                </c:pt>
                <c:pt idx="3342">
                  <c:v>605.67196969999998</c:v>
                </c:pt>
                <c:pt idx="3343">
                  <c:v>604.73519327999998</c:v>
                </c:pt>
                <c:pt idx="3344">
                  <c:v>605.58885918999999</c:v>
                </c:pt>
                <c:pt idx="3345">
                  <c:v>605.88595042999998</c:v>
                </c:pt>
                <c:pt idx="3346">
                  <c:v>606.73066237</c:v>
                </c:pt>
                <c:pt idx="3347">
                  <c:v>604.13698684999997</c:v>
                </c:pt>
                <c:pt idx="3348">
                  <c:v>605.51264609999998</c:v>
                </c:pt>
                <c:pt idx="3349">
                  <c:v>605.65259695999998</c:v>
                </c:pt>
                <c:pt idx="3350">
                  <c:v>605.05874469000003</c:v>
                </c:pt>
                <c:pt idx="3351">
                  <c:v>607.10026611000001</c:v>
                </c:pt>
                <c:pt idx="3352">
                  <c:v>606.43290022999997</c:v>
                </c:pt>
                <c:pt idx="3353">
                  <c:v>605.85573593000004</c:v>
                </c:pt>
                <c:pt idx="3354">
                  <c:v>607.74258236000003</c:v>
                </c:pt>
                <c:pt idx="3355">
                  <c:v>605.36853149000001</c:v>
                </c:pt>
                <c:pt idx="3356">
                  <c:v>607.34243829000002</c:v>
                </c:pt>
                <c:pt idx="3357">
                  <c:v>604.78833199999997</c:v>
                </c:pt>
                <c:pt idx="3358">
                  <c:v>606.81628135999995</c:v>
                </c:pt>
                <c:pt idx="3359">
                  <c:v>605.69386783000004</c:v>
                </c:pt>
                <c:pt idx="3360">
                  <c:v>606.53413421000005</c:v>
                </c:pt>
                <c:pt idx="3361">
                  <c:v>606.30406672000004</c:v>
                </c:pt>
                <c:pt idx="3362">
                  <c:v>607.34785796999995</c:v>
                </c:pt>
                <c:pt idx="3363">
                  <c:v>606.87940284000001</c:v>
                </c:pt>
                <c:pt idx="3364">
                  <c:v>605.85216380999998</c:v>
                </c:pt>
                <c:pt idx="3365">
                  <c:v>606.79584747000001</c:v>
                </c:pt>
                <c:pt idx="3366">
                  <c:v>604.97194681999997</c:v>
                </c:pt>
                <c:pt idx="3367">
                  <c:v>606.69557694000002</c:v>
                </c:pt>
                <c:pt idx="3368">
                  <c:v>606.70120035000002</c:v>
                </c:pt>
                <c:pt idx="3369">
                  <c:v>463.65407492000003</c:v>
                </c:pt>
                <c:pt idx="3370">
                  <c:v>314.72491029000003</c:v>
                </c:pt>
                <c:pt idx="3371">
                  <c:v>229.96694628</c:v>
                </c:pt>
                <c:pt idx="3372">
                  <c:v>213.01108986</c:v>
                </c:pt>
                <c:pt idx="3373">
                  <c:v>208.53862805</c:v>
                </c:pt>
                <c:pt idx="3374">
                  <c:v>208.7490014</c:v>
                </c:pt>
                <c:pt idx="3375">
                  <c:v>209.26993923000001</c:v>
                </c:pt>
                <c:pt idx="3376">
                  <c:v>208.86183521000001</c:v>
                </c:pt>
                <c:pt idx="3377">
                  <c:v>208.37798316000001</c:v>
                </c:pt>
                <c:pt idx="3378">
                  <c:v>209.71913061000001</c:v>
                </c:pt>
                <c:pt idx="3379">
                  <c:v>209.39831874000001</c:v>
                </c:pt>
                <c:pt idx="3380">
                  <c:v>207.71163877000001</c:v>
                </c:pt>
                <c:pt idx="3381">
                  <c:v>207.92331055</c:v>
                </c:pt>
                <c:pt idx="3382">
                  <c:v>209.29363554</c:v>
                </c:pt>
                <c:pt idx="3383">
                  <c:v>209.01295758000001</c:v>
                </c:pt>
                <c:pt idx="3384">
                  <c:v>207.75150260999999</c:v>
                </c:pt>
                <c:pt idx="3385">
                  <c:v>209.13810934</c:v>
                </c:pt>
                <c:pt idx="3386">
                  <c:v>210.38468645</c:v>
                </c:pt>
                <c:pt idx="3387">
                  <c:v>208.04545611</c:v>
                </c:pt>
                <c:pt idx="3388">
                  <c:v>206.93606610000001</c:v>
                </c:pt>
                <c:pt idx="3389">
                  <c:v>209.35250396999999</c:v>
                </c:pt>
                <c:pt idx="3390">
                  <c:v>209.12467290000001</c:v>
                </c:pt>
                <c:pt idx="3391">
                  <c:v>208.72117506999999</c:v>
                </c:pt>
                <c:pt idx="3392">
                  <c:v>208.19637374000001</c:v>
                </c:pt>
                <c:pt idx="3393">
                  <c:v>209.74459178999999</c:v>
                </c:pt>
                <c:pt idx="3394">
                  <c:v>207.09118097999999</c:v>
                </c:pt>
                <c:pt idx="3395">
                  <c:v>208.90891862999999</c:v>
                </c:pt>
                <c:pt idx="3396">
                  <c:v>207.92874762</c:v>
                </c:pt>
                <c:pt idx="3397">
                  <c:v>208.79642172000001</c:v>
                </c:pt>
                <c:pt idx="3398">
                  <c:v>208.04499161999999</c:v>
                </c:pt>
                <c:pt idx="3399">
                  <c:v>207.90698205999999</c:v>
                </c:pt>
                <c:pt idx="3400">
                  <c:v>207.31934364</c:v>
                </c:pt>
                <c:pt idx="3401">
                  <c:v>208.64530601000001</c:v>
                </c:pt>
                <c:pt idx="3402">
                  <c:v>209.11482525</c:v>
                </c:pt>
                <c:pt idx="3403">
                  <c:v>209.18655863999999</c:v>
                </c:pt>
                <c:pt idx="3404">
                  <c:v>208.43042818000001</c:v>
                </c:pt>
                <c:pt idx="3405">
                  <c:v>208.77296788000001</c:v>
                </c:pt>
                <c:pt idx="3406">
                  <c:v>208.30678305000001</c:v>
                </c:pt>
                <c:pt idx="3407">
                  <c:v>207.45635781999999</c:v>
                </c:pt>
                <c:pt idx="3408">
                  <c:v>207.08385093000001</c:v>
                </c:pt>
                <c:pt idx="3409">
                  <c:v>208.32944619</c:v>
                </c:pt>
                <c:pt idx="3410">
                  <c:v>208.02414206</c:v>
                </c:pt>
                <c:pt idx="3411">
                  <c:v>208.83648597999999</c:v>
                </c:pt>
                <c:pt idx="3412">
                  <c:v>208.05005596999999</c:v>
                </c:pt>
                <c:pt idx="3413">
                  <c:v>208.00602943000001</c:v>
                </c:pt>
                <c:pt idx="3414">
                  <c:v>206.54238637</c:v>
                </c:pt>
                <c:pt idx="3415">
                  <c:v>208.35976375999999</c:v>
                </c:pt>
                <c:pt idx="3416">
                  <c:v>207.29027244</c:v>
                </c:pt>
                <c:pt idx="3417">
                  <c:v>210.12830538</c:v>
                </c:pt>
                <c:pt idx="3418">
                  <c:v>207.71562227999999</c:v>
                </c:pt>
                <c:pt idx="3419">
                  <c:v>206.93188214</c:v>
                </c:pt>
                <c:pt idx="3420">
                  <c:v>207.78532032000001</c:v>
                </c:pt>
                <c:pt idx="3421">
                  <c:v>208.36351569000001</c:v>
                </c:pt>
                <c:pt idx="3422">
                  <c:v>209.30143092</c:v>
                </c:pt>
                <c:pt idx="3423">
                  <c:v>208.73683553999999</c:v>
                </c:pt>
                <c:pt idx="3424">
                  <c:v>208.21558185000001</c:v>
                </c:pt>
                <c:pt idx="3425">
                  <c:v>209.80375801</c:v>
                </c:pt>
                <c:pt idx="3426">
                  <c:v>209.95811282</c:v>
                </c:pt>
                <c:pt idx="3427">
                  <c:v>208.07292637</c:v>
                </c:pt>
                <c:pt idx="3428">
                  <c:v>210.19996499000001</c:v>
                </c:pt>
                <c:pt idx="3429">
                  <c:v>212.6547047</c:v>
                </c:pt>
                <c:pt idx="3430">
                  <c:v>214.59508646</c:v>
                </c:pt>
                <c:pt idx="3431">
                  <c:v>217.40096513</c:v>
                </c:pt>
                <c:pt idx="3432">
                  <c:v>224.97378573</c:v>
                </c:pt>
                <c:pt idx="3433">
                  <c:v>231.29446053999999</c:v>
                </c:pt>
                <c:pt idx="3434">
                  <c:v>236.69679310000001</c:v>
                </c:pt>
                <c:pt idx="3435">
                  <c:v>243.87802219</c:v>
                </c:pt>
                <c:pt idx="3436">
                  <c:v>252.83931921999999</c:v>
                </c:pt>
                <c:pt idx="3437">
                  <c:v>261.07953242000002</c:v>
                </c:pt>
                <c:pt idx="3438">
                  <c:v>270.16814808999999</c:v>
                </c:pt>
                <c:pt idx="3439">
                  <c:v>277.94284199999998</c:v>
                </c:pt>
                <c:pt idx="3440">
                  <c:v>287.60673143999998</c:v>
                </c:pt>
                <c:pt idx="3441">
                  <c:v>297.42565861999998</c:v>
                </c:pt>
                <c:pt idx="3442">
                  <c:v>303.98833366000002</c:v>
                </c:pt>
                <c:pt idx="3443">
                  <c:v>314.36212029000001</c:v>
                </c:pt>
                <c:pt idx="3444">
                  <c:v>321.95830609000001</c:v>
                </c:pt>
                <c:pt idx="3445">
                  <c:v>330.61637826999998</c:v>
                </c:pt>
                <c:pt idx="3446">
                  <c:v>340.04198284</c:v>
                </c:pt>
                <c:pt idx="3447">
                  <c:v>348.34728433999999</c:v>
                </c:pt>
                <c:pt idx="3448">
                  <c:v>359.91729600000002</c:v>
                </c:pt>
                <c:pt idx="3449">
                  <c:v>370.18439560000002</c:v>
                </c:pt>
                <c:pt idx="3450">
                  <c:v>378.86730460000001</c:v>
                </c:pt>
                <c:pt idx="3451">
                  <c:v>390.70940053999999</c:v>
                </c:pt>
                <c:pt idx="3452">
                  <c:v>399.01428698000001</c:v>
                </c:pt>
                <c:pt idx="3453">
                  <c:v>406.27358212000001</c:v>
                </c:pt>
                <c:pt idx="3454">
                  <c:v>419.22608803999998</c:v>
                </c:pt>
                <c:pt idx="3455">
                  <c:v>429.74912210000002</c:v>
                </c:pt>
                <c:pt idx="3456">
                  <c:v>436.58752350999998</c:v>
                </c:pt>
                <c:pt idx="3457">
                  <c:v>448.31106664999999</c:v>
                </c:pt>
                <c:pt idx="3458">
                  <c:v>459.13845270000002</c:v>
                </c:pt>
                <c:pt idx="3459">
                  <c:v>467.23942038000001</c:v>
                </c:pt>
                <c:pt idx="3460">
                  <c:v>479.96433947999998</c:v>
                </c:pt>
                <c:pt idx="3461">
                  <c:v>489.21159922999999</c:v>
                </c:pt>
                <c:pt idx="3462">
                  <c:v>499.36572330000001</c:v>
                </c:pt>
                <c:pt idx="3463">
                  <c:v>510.20640959000002</c:v>
                </c:pt>
                <c:pt idx="3464">
                  <c:v>521.01761189000001</c:v>
                </c:pt>
                <c:pt idx="3465">
                  <c:v>532.48438712999996</c:v>
                </c:pt>
                <c:pt idx="3466">
                  <c:v>542.35256849999996</c:v>
                </c:pt>
                <c:pt idx="3467">
                  <c:v>552.04605193999998</c:v>
                </c:pt>
                <c:pt idx="3468">
                  <c:v>561.63876347999997</c:v>
                </c:pt>
                <c:pt idx="3469">
                  <c:v>572.32886885000005</c:v>
                </c:pt>
                <c:pt idx="3470">
                  <c:v>583.45880799999998</c:v>
                </c:pt>
                <c:pt idx="3471">
                  <c:v>593.16859213999999</c:v>
                </c:pt>
                <c:pt idx="3472">
                  <c:v>603.89410127999997</c:v>
                </c:pt>
                <c:pt idx="3473">
                  <c:v>613.35913415000005</c:v>
                </c:pt>
                <c:pt idx="3474">
                  <c:v>623.76511184000003</c:v>
                </c:pt>
                <c:pt idx="3475">
                  <c:v>633.68680344999996</c:v>
                </c:pt>
                <c:pt idx="3476">
                  <c:v>641.24752727999999</c:v>
                </c:pt>
                <c:pt idx="3477">
                  <c:v>644.98686777</c:v>
                </c:pt>
                <c:pt idx="3478">
                  <c:v>645.52154636</c:v>
                </c:pt>
                <c:pt idx="3479">
                  <c:v>645.42809497999997</c:v>
                </c:pt>
                <c:pt idx="3480">
                  <c:v>645.05960486000004</c:v>
                </c:pt>
                <c:pt idx="3481">
                  <c:v>645.42199692999998</c:v>
                </c:pt>
                <c:pt idx="3482">
                  <c:v>642.88591988999997</c:v>
                </c:pt>
                <c:pt idx="3483">
                  <c:v>644.38701459000004</c:v>
                </c:pt>
                <c:pt idx="3484">
                  <c:v>643.75526101000003</c:v>
                </c:pt>
                <c:pt idx="3485">
                  <c:v>645.22225536999997</c:v>
                </c:pt>
                <c:pt idx="3486">
                  <c:v>643.87029704999998</c:v>
                </c:pt>
                <c:pt idx="3487">
                  <c:v>642.75474856000005</c:v>
                </c:pt>
                <c:pt idx="3488">
                  <c:v>643.60847680999996</c:v>
                </c:pt>
                <c:pt idx="3489">
                  <c:v>642.43592348000004</c:v>
                </c:pt>
                <c:pt idx="3490">
                  <c:v>645.75404786000001</c:v>
                </c:pt>
                <c:pt idx="3491">
                  <c:v>644.65655294999999</c:v>
                </c:pt>
                <c:pt idx="3492">
                  <c:v>644.01068743999997</c:v>
                </c:pt>
                <c:pt idx="3493">
                  <c:v>644.61561615000005</c:v>
                </c:pt>
                <c:pt idx="3494">
                  <c:v>643.88953352999999</c:v>
                </c:pt>
                <c:pt idx="3495">
                  <c:v>643.80063757999994</c:v>
                </c:pt>
                <c:pt idx="3496">
                  <c:v>643.04262381000001</c:v>
                </c:pt>
                <c:pt idx="3497">
                  <c:v>644.81411930000002</c:v>
                </c:pt>
                <c:pt idx="3498">
                  <c:v>643.65376064999998</c:v>
                </c:pt>
                <c:pt idx="3499">
                  <c:v>643.75027584999998</c:v>
                </c:pt>
                <c:pt idx="3500">
                  <c:v>644.87645177000002</c:v>
                </c:pt>
                <c:pt idx="3501">
                  <c:v>642.89953249999996</c:v>
                </c:pt>
                <c:pt idx="3502">
                  <c:v>643.13243354999997</c:v>
                </c:pt>
                <c:pt idx="3503">
                  <c:v>643.57569220000005</c:v>
                </c:pt>
                <c:pt idx="3504">
                  <c:v>643.91554492</c:v>
                </c:pt>
                <c:pt idx="3505">
                  <c:v>642.13796247000005</c:v>
                </c:pt>
                <c:pt idx="3506">
                  <c:v>643.53985468999997</c:v>
                </c:pt>
                <c:pt idx="3507">
                  <c:v>644.80415879999998</c:v>
                </c:pt>
                <c:pt idx="3508">
                  <c:v>643.93437839000001</c:v>
                </c:pt>
                <c:pt idx="3509">
                  <c:v>644.11259672000006</c:v>
                </c:pt>
                <c:pt idx="3510">
                  <c:v>644.24291435999999</c:v>
                </c:pt>
                <c:pt idx="3511">
                  <c:v>644.00820666000004</c:v>
                </c:pt>
                <c:pt idx="3512">
                  <c:v>642.97778466</c:v>
                </c:pt>
                <c:pt idx="3513">
                  <c:v>644.31957446000001</c:v>
                </c:pt>
                <c:pt idx="3514">
                  <c:v>643.07472080000002</c:v>
                </c:pt>
                <c:pt idx="3515">
                  <c:v>643.49307744999999</c:v>
                </c:pt>
                <c:pt idx="3516">
                  <c:v>642.86944346999996</c:v>
                </c:pt>
                <c:pt idx="3517">
                  <c:v>643.08426147</c:v>
                </c:pt>
                <c:pt idx="3518">
                  <c:v>644.77707488999999</c:v>
                </c:pt>
                <c:pt idx="3519">
                  <c:v>643.84114145000001</c:v>
                </c:pt>
                <c:pt idx="3520">
                  <c:v>643.50421506999999</c:v>
                </c:pt>
                <c:pt idx="3521">
                  <c:v>643.44471313999998</c:v>
                </c:pt>
                <c:pt idx="3522">
                  <c:v>643.49583338000002</c:v>
                </c:pt>
                <c:pt idx="3523">
                  <c:v>642.95414978999997</c:v>
                </c:pt>
                <c:pt idx="3524">
                  <c:v>643.27379197000005</c:v>
                </c:pt>
                <c:pt idx="3525">
                  <c:v>645.35015808000003</c:v>
                </c:pt>
                <c:pt idx="3526">
                  <c:v>643.30024720999995</c:v>
                </c:pt>
                <c:pt idx="3527">
                  <c:v>643.78512968999996</c:v>
                </c:pt>
                <c:pt idx="3528">
                  <c:v>643.55445947999999</c:v>
                </c:pt>
                <c:pt idx="3529">
                  <c:v>644.49788693999994</c:v>
                </c:pt>
                <c:pt idx="3530">
                  <c:v>643.10967343000004</c:v>
                </c:pt>
                <c:pt idx="3531">
                  <c:v>642.67561679000005</c:v>
                </c:pt>
                <c:pt idx="3532">
                  <c:v>643.41206120000004</c:v>
                </c:pt>
                <c:pt idx="3533">
                  <c:v>643.61295087999997</c:v>
                </c:pt>
                <c:pt idx="3534">
                  <c:v>642.49150244999998</c:v>
                </c:pt>
                <c:pt idx="3535">
                  <c:v>643.54721135</c:v>
                </c:pt>
                <c:pt idx="3536">
                  <c:v>644.02306695000004</c:v>
                </c:pt>
                <c:pt idx="3537">
                  <c:v>643.59410398</c:v>
                </c:pt>
                <c:pt idx="3538">
                  <c:v>642.39971682999999</c:v>
                </c:pt>
                <c:pt idx="3539">
                  <c:v>643.59020181999995</c:v>
                </c:pt>
                <c:pt idx="3540">
                  <c:v>641.88755113000002</c:v>
                </c:pt>
                <c:pt idx="3541">
                  <c:v>642.62255158000005</c:v>
                </c:pt>
                <c:pt idx="3542">
                  <c:v>642.64491729999997</c:v>
                </c:pt>
                <c:pt idx="3543">
                  <c:v>643.75789574999999</c:v>
                </c:pt>
                <c:pt idx="3544">
                  <c:v>643.24437861000001</c:v>
                </c:pt>
                <c:pt idx="3545">
                  <c:v>643.51908015000004</c:v>
                </c:pt>
                <c:pt idx="3546">
                  <c:v>643.83959133999997</c:v>
                </c:pt>
                <c:pt idx="3547">
                  <c:v>643.37923550000005</c:v>
                </c:pt>
                <c:pt idx="3548">
                  <c:v>643.06281378999995</c:v>
                </c:pt>
                <c:pt idx="3549">
                  <c:v>645.09346517999995</c:v>
                </c:pt>
                <c:pt idx="3550">
                  <c:v>645.59232388999999</c:v>
                </c:pt>
                <c:pt idx="3551">
                  <c:v>642.64747695999995</c:v>
                </c:pt>
                <c:pt idx="3552">
                  <c:v>642.45672822999995</c:v>
                </c:pt>
                <c:pt idx="3553">
                  <c:v>642.85693960000003</c:v>
                </c:pt>
                <c:pt idx="3554">
                  <c:v>647.08791216999998</c:v>
                </c:pt>
                <c:pt idx="3555">
                  <c:v>653.19383803000005</c:v>
                </c:pt>
                <c:pt idx="3556">
                  <c:v>653.74294754000005</c:v>
                </c:pt>
                <c:pt idx="3557">
                  <c:v>653.14641199000005</c:v>
                </c:pt>
                <c:pt idx="3558">
                  <c:v>654.57027966999999</c:v>
                </c:pt>
                <c:pt idx="3559">
                  <c:v>652.58578351999995</c:v>
                </c:pt>
                <c:pt idx="3560">
                  <c:v>654.06595185000003</c:v>
                </c:pt>
                <c:pt idx="3561">
                  <c:v>654.11757685999999</c:v>
                </c:pt>
                <c:pt idx="3562">
                  <c:v>655.22743950999995</c:v>
                </c:pt>
                <c:pt idx="3563">
                  <c:v>655.48064313999998</c:v>
                </c:pt>
                <c:pt idx="3564">
                  <c:v>653.97464838999997</c:v>
                </c:pt>
                <c:pt idx="3565">
                  <c:v>653.08001586</c:v>
                </c:pt>
                <c:pt idx="3566">
                  <c:v>653.77104268000005</c:v>
                </c:pt>
                <c:pt idx="3567">
                  <c:v>653.69460126000001</c:v>
                </c:pt>
                <c:pt idx="3568">
                  <c:v>653.87851259000001</c:v>
                </c:pt>
                <c:pt idx="3569">
                  <c:v>653.92184883000004</c:v>
                </c:pt>
                <c:pt idx="3570">
                  <c:v>654.94748030000005</c:v>
                </c:pt>
                <c:pt idx="3571">
                  <c:v>654.40694402999998</c:v>
                </c:pt>
                <c:pt idx="3572">
                  <c:v>655.17215911999995</c:v>
                </c:pt>
                <c:pt idx="3573">
                  <c:v>652.03651491000005</c:v>
                </c:pt>
                <c:pt idx="3574">
                  <c:v>653.29238916999998</c:v>
                </c:pt>
                <c:pt idx="3575">
                  <c:v>654.81917329999999</c:v>
                </c:pt>
                <c:pt idx="3576">
                  <c:v>653.06670400999997</c:v>
                </c:pt>
                <c:pt idx="3577">
                  <c:v>653.30862577000005</c:v>
                </c:pt>
                <c:pt idx="3578">
                  <c:v>654.99803240999995</c:v>
                </c:pt>
                <c:pt idx="3579">
                  <c:v>653.902286</c:v>
                </c:pt>
                <c:pt idx="3580">
                  <c:v>654.81961233000004</c:v>
                </c:pt>
                <c:pt idx="3581">
                  <c:v>653.30649002999996</c:v>
                </c:pt>
                <c:pt idx="3582">
                  <c:v>654.88082598999995</c:v>
                </c:pt>
                <c:pt idx="3583">
                  <c:v>654.76909644</c:v>
                </c:pt>
                <c:pt idx="3584">
                  <c:v>654.17736414000001</c:v>
                </c:pt>
                <c:pt idx="3585">
                  <c:v>654.59391533999997</c:v>
                </c:pt>
                <c:pt idx="3586">
                  <c:v>654.81472017999999</c:v>
                </c:pt>
                <c:pt idx="3587">
                  <c:v>654.23192242000005</c:v>
                </c:pt>
                <c:pt idx="3588">
                  <c:v>653.89595541999995</c:v>
                </c:pt>
                <c:pt idx="3589">
                  <c:v>654.05937482000002</c:v>
                </c:pt>
                <c:pt idx="3590">
                  <c:v>653.89545323000004</c:v>
                </c:pt>
                <c:pt idx="3591">
                  <c:v>652.92541159999996</c:v>
                </c:pt>
                <c:pt idx="3592">
                  <c:v>654.08019751999996</c:v>
                </c:pt>
                <c:pt idx="3593">
                  <c:v>656.39328680000006</c:v>
                </c:pt>
                <c:pt idx="3594">
                  <c:v>652.99402728999996</c:v>
                </c:pt>
                <c:pt idx="3595">
                  <c:v>653.74552949999998</c:v>
                </c:pt>
                <c:pt idx="3596">
                  <c:v>652.63741603999995</c:v>
                </c:pt>
                <c:pt idx="3597">
                  <c:v>653.08318446999999</c:v>
                </c:pt>
                <c:pt idx="3598">
                  <c:v>655.28440505000003</c:v>
                </c:pt>
                <c:pt idx="3599">
                  <c:v>653.14780662999999</c:v>
                </c:pt>
                <c:pt idx="3600">
                  <c:v>653.63834809000002</c:v>
                </c:pt>
                <c:pt idx="3601">
                  <c:v>656.01501480000002</c:v>
                </c:pt>
                <c:pt idx="3602">
                  <c:v>654.88901482999995</c:v>
                </c:pt>
                <c:pt idx="3603">
                  <c:v>653.07553744999996</c:v>
                </c:pt>
                <c:pt idx="3604">
                  <c:v>653.57540539000001</c:v>
                </c:pt>
                <c:pt idx="3605">
                  <c:v>655.08995828000002</c:v>
                </c:pt>
                <c:pt idx="3606">
                  <c:v>653.84936459000005</c:v>
                </c:pt>
                <c:pt idx="3607">
                  <c:v>651.44482952999999</c:v>
                </c:pt>
                <c:pt idx="3608">
                  <c:v>653.40989019999995</c:v>
                </c:pt>
                <c:pt idx="3609">
                  <c:v>653.37405575000003</c:v>
                </c:pt>
                <c:pt idx="3610">
                  <c:v>653.89736454000001</c:v>
                </c:pt>
                <c:pt idx="3611">
                  <c:v>653.30125987999998</c:v>
                </c:pt>
                <c:pt idx="3612">
                  <c:v>653.83746369000005</c:v>
                </c:pt>
                <c:pt idx="3613">
                  <c:v>654.50336371000003</c:v>
                </c:pt>
                <c:pt idx="3614">
                  <c:v>654.12516342000004</c:v>
                </c:pt>
                <c:pt idx="3615">
                  <c:v>651.74309821999998</c:v>
                </c:pt>
                <c:pt idx="3616">
                  <c:v>653.73071653</c:v>
                </c:pt>
                <c:pt idx="3617">
                  <c:v>654.91353590999995</c:v>
                </c:pt>
                <c:pt idx="3618">
                  <c:v>654.17462120000005</c:v>
                </c:pt>
                <c:pt idx="3619">
                  <c:v>653.37549627999999</c:v>
                </c:pt>
                <c:pt idx="3620">
                  <c:v>654.97813365000002</c:v>
                </c:pt>
                <c:pt idx="3621">
                  <c:v>653.32765895</c:v>
                </c:pt>
                <c:pt idx="3622">
                  <c:v>654.44233087999999</c:v>
                </c:pt>
                <c:pt idx="3623">
                  <c:v>652.62722924000002</c:v>
                </c:pt>
                <c:pt idx="3624">
                  <c:v>652.46442229000002</c:v>
                </c:pt>
                <c:pt idx="3625">
                  <c:v>654.65404203000003</c:v>
                </c:pt>
                <c:pt idx="3626">
                  <c:v>655.37859433999995</c:v>
                </c:pt>
                <c:pt idx="3627">
                  <c:v>653.75376120999999</c:v>
                </c:pt>
                <c:pt idx="3628">
                  <c:v>654.04442687000005</c:v>
                </c:pt>
                <c:pt idx="3629">
                  <c:v>655.11510180000005</c:v>
                </c:pt>
                <c:pt idx="3630">
                  <c:v>653.69033081999999</c:v>
                </c:pt>
                <c:pt idx="3631">
                  <c:v>653.91126069999996</c:v>
                </c:pt>
                <c:pt idx="3632">
                  <c:v>653.73210104999998</c:v>
                </c:pt>
                <c:pt idx="3633">
                  <c:v>652.66201183999999</c:v>
                </c:pt>
                <c:pt idx="3634">
                  <c:v>652.64497056000005</c:v>
                </c:pt>
                <c:pt idx="3635">
                  <c:v>653.68439140999999</c:v>
                </c:pt>
                <c:pt idx="3636">
                  <c:v>655.58866374000002</c:v>
                </c:pt>
                <c:pt idx="3637">
                  <c:v>654.24153482999998</c:v>
                </c:pt>
                <c:pt idx="3638">
                  <c:v>654.15372915</c:v>
                </c:pt>
                <c:pt idx="3639">
                  <c:v>654.26218268000002</c:v>
                </c:pt>
                <c:pt idx="3640">
                  <c:v>653.71354406</c:v>
                </c:pt>
                <c:pt idx="3641">
                  <c:v>652.25556988000005</c:v>
                </c:pt>
                <c:pt idx="3642">
                  <c:v>653.01902609000001</c:v>
                </c:pt>
                <c:pt idx="3643">
                  <c:v>654.22648215000004</c:v>
                </c:pt>
                <c:pt idx="3644">
                  <c:v>655.32987904000004</c:v>
                </c:pt>
                <c:pt idx="3645">
                  <c:v>654.12764057000004</c:v>
                </c:pt>
                <c:pt idx="3646">
                  <c:v>654.38154330999998</c:v>
                </c:pt>
                <c:pt idx="3647">
                  <c:v>653.38707912999996</c:v>
                </c:pt>
                <c:pt idx="3648">
                  <c:v>653.27992612000003</c:v>
                </c:pt>
                <c:pt idx="3649">
                  <c:v>652.90184452999995</c:v>
                </c:pt>
                <c:pt idx="3650">
                  <c:v>654.04940116</c:v>
                </c:pt>
                <c:pt idx="3651">
                  <c:v>654.38935551999998</c:v>
                </c:pt>
                <c:pt idx="3652">
                  <c:v>653.68626275999998</c:v>
                </c:pt>
                <c:pt idx="3653">
                  <c:v>654.12054925999996</c:v>
                </c:pt>
                <c:pt idx="3654">
                  <c:v>653.17073314000004</c:v>
                </c:pt>
                <c:pt idx="3655">
                  <c:v>654.65740484000003</c:v>
                </c:pt>
                <c:pt idx="3656">
                  <c:v>653.76719797999999</c:v>
                </c:pt>
                <c:pt idx="3657">
                  <c:v>653.29015391999997</c:v>
                </c:pt>
                <c:pt idx="3658">
                  <c:v>654.31672848000005</c:v>
                </c:pt>
                <c:pt idx="3659">
                  <c:v>653.12390624</c:v>
                </c:pt>
                <c:pt idx="3660">
                  <c:v>653.88596232999998</c:v>
                </c:pt>
                <c:pt idx="3661">
                  <c:v>653.88266671999997</c:v>
                </c:pt>
                <c:pt idx="3662">
                  <c:v>654.04665898999997</c:v>
                </c:pt>
                <c:pt idx="3663">
                  <c:v>654.57220858999995</c:v>
                </c:pt>
                <c:pt idx="3664">
                  <c:v>653.89700642000003</c:v>
                </c:pt>
                <c:pt idx="3665">
                  <c:v>653.39566078999997</c:v>
                </c:pt>
                <c:pt idx="3666">
                  <c:v>654.88844864999999</c:v>
                </c:pt>
                <c:pt idx="3667">
                  <c:v>652.11555573999999</c:v>
                </c:pt>
                <c:pt idx="3668">
                  <c:v>653.45048281000004</c:v>
                </c:pt>
                <c:pt idx="3669">
                  <c:v>654.34516039000005</c:v>
                </c:pt>
                <c:pt idx="3670">
                  <c:v>654.84708283999998</c:v>
                </c:pt>
                <c:pt idx="3671">
                  <c:v>655.25840287999995</c:v>
                </c:pt>
                <c:pt idx="3672">
                  <c:v>653.16164679999997</c:v>
                </c:pt>
                <c:pt idx="3673">
                  <c:v>653.53280605999998</c:v>
                </c:pt>
                <c:pt idx="3674">
                  <c:v>652.18911200000002</c:v>
                </c:pt>
                <c:pt idx="3675">
                  <c:v>657.81396185999995</c:v>
                </c:pt>
                <c:pt idx="3676">
                  <c:v>662.40952417000005</c:v>
                </c:pt>
                <c:pt idx="3677">
                  <c:v>669.17612170999996</c:v>
                </c:pt>
                <c:pt idx="3678">
                  <c:v>669.46971967000002</c:v>
                </c:pt>
                <c:pt idx="3679">
                  <c:v>669.52432911999995</c:v>
                </c:pt>
                <c:pt idx="3680">
                  <c:v>668.16646130000004</c:v>
                </c:pt>
                <c:pt idx="3681">
                  <c:v>669.81445742999995</c:v>
                </c:pt>
                <c:pt idx="3682">
                  <c:v>669.37405193999996</c:v>
                </c:pt>
                <c:pt idx="3683">
                  <c:v>669.16907022999999</c:v>
                </c:pt>
                <c:pt idx="3684">
                  <c:v>667.74911284999996</c:v>
                </c:pt>
                <c:pt idx="3685">
                  <c:v>671.06209032000004</c:v>
                </c:pt>
                <c:pt idx="3686">
                  <c:v>671.47620689999997</c:v>
                </c:pt>
                <c:pt idx="3687">
                  <c:v>670.89750929000002</c:v>
                </c:pt>
                <c:pt idx="3688">
                  <c:v>670.14895378999995</c:v>
                </c:pt>
                <c:pt idx="3689">
                  <c:v>669.80580985999995</c:v>
                </c:pt>
                <c:pt idx="3690">
                  <c:v>668.28157888999999</c:v>
                </c:pt>
                <c:pt idx="3691">
                  <c:v>669.37521200000003</c:v>
                </c:pt>
                <c:pt idx="3692">
                  <c:v>669.81566472999998</c:v>
                </c:pt>
                <c:pt idx="3693">
                  <c:v>670.24372041000004</c:v>
                </c:pt>
                <c:pt idx="3694">
                  <c:v>669.42318144000001</c:v>
                </c:pt>
                <c:pt idx="3695">
                  <c:v>670.31397263999997</c:v>
                </c:pt>
                <c:pt idx="3696">
                  <c:v>668.90890717000002</c:v>
                </c:pt>
                <c:pt idx="3697">
                  <c:v>669.50519021000002</c:v>
                </c:pt>
                <c:pt idx="3698">
                  <c:v>669.15940330000001</c:v>
                </c:pt>
                <c:pt idx="3699">
                  <c:v>668.77084018000005</c:v>
                </c:pt>
                <c:pt idx="3700">
                  <c:v>670.64845318000005</c:v>
                </c:pt>
                <c:pt idx="3701">
                  <c:v>668.65965922999999</c:v>
                </c:pt>
                <c:pt idx="3702">
                  <c:v>669.33036625</c:v>
                </c:pt>
                <c:pt idx="3703">
                  <c:v>668.85121912</c:v>
                </c:pt>
                <c:pt idx="3704">
                  <c:v>669.49650282000005</c:v>
                </c:pt>
                <c:pt idx="3705">
                  <c:v>669.38743956999997</c:v>
                </c:pt>
                <c:pt idx="3706">
                  <c:v>670.59890307000001</c:v>
                </c:pt>
                <c:pt idx="3707">
                  <c:v>669.21223619</c:v>
                </c:pt>
                <c:pt idx="3708">
                  <c:v>669.15044270999999</c:v>
                </c:pt>
                <c:pt idx="3709">
                  <c:v>669.35378737999997</c:v>
                </c:pt>
                <c:pt idx="3710">
                  <c:v>668.71918875999995</c:v>
                </c:pt>
                <c:pt idx="3711">
                  <c:v>668.81351428000005</c:v>
                </c:pt>
                <c:pt idx="3712">
                  <c:v>669.20898251000006</c:v>
                </c:pt>
                <c:pt idx="3713">
                  <c:v>670.05987974000004</c:v>
                </c:pt>
                <c:pt idx="3714">
                  <c:v>668.03675008000005</c:v>
                </c:pt>
                <c:pt idx="3715">
                  <c:v>669.83436204999998</c:v>
                </c:pt>
                <c:pt idx="3716">
                  <c:v>670.16781449999996</c:v>
                </c:pt>
                <c:pt idx="3717">
                  <c:v>670.71563774000003</c:v>
                </c:pt>
                <c:pt idx="3718">
                  <c:v>670.39179243000001</c:v>
                </c:pt>
                <c:pt idx="3719">
                  <c:v>669.01435170000002</c:v>
                </c:pt>
                <c:pt idx="3720">
                  <c:v>668.59247605999997</c:v>
                </c:pt>
                <c:pt idx="3721">
                  <c:v>669.62166605000004</c:v>
                </c:pt>
                <c:pt idx="3722">
                  <c:v>668.49973149000004</c:v>
                </c:pt>
                <c:pt idx="3723">
                  <c:v>668.76565340000002</c:v>
                </c:pt>
                <c:pt idx="3724">
                  <c:v>669.05632476000005</c:v>
                </c:pt>
                <c:pt idx="3725">
                  <c:v>669.96875713999998</c:v>
                </c:pt>
                <c:pt idx="3726">
                  <c:v>670.48352251999995</c:v>
                </c:pt>
                <c:pt idx="3727">
                  <c:v>671.52226915000006</c:v>
                </c:pt>
                <c:pt idx="3728">
                  <c:v>668.71094206999999</c:v>
                </c:pt>
                <c:pt idx="3729">
                  <c:v>669.15468914999997</c:v>
                </c:pt>
                <c:pt idx="3730">
                  <c:v>669.13237260000005</c:v>
                </c:pt>
                <c:pt idx="3731">
                  <c:v>667.91533453</c:v>
                </c:pt>
                <c:pt idx="3732">
                  <c:v>670.69564779999996</c:v>
                </c:pt>
                <c:pt idx="3733">
                  <c:v>669.63567140999999</c:v>
                </c:pt>
                <c:pt idx="3734">
                  <c:v>668.42257519999998</c:v>
                </c:pt>
                <c:pt idx="3735">
                  <c:v>669.49630634000005</c:v>
                </c:pt>
                <c:pt idx="3736">
                  <c:v>669.20403909000004</c:v>
                </c:pt>
                <c:pt idx="3737">
                  <c:v>669.67170805000001</c:v>
                </c:pt>
                <c:pt idx="3738">
                  <c:v>669.88358042000004</c:v>
                </c:pt>
                <c:pt idx="3739">
                  <c:v>668.46743609999999</c:v>
                </c:pt>
                <c:pt idx="3740">
                  <c:v>669.55249196</c:v>
                </c:pt>
                <c:pt idx="3741">
                  <c:v>670.37215651999998</c:v>
                </c:pt>
                <c:pt idx="3742">
                  <c:v>668.89325023000004</c:v>
                </c:pt>
                <c:pt idx="3743">
                  <c:v>668.51592101000006</c:v>
                </c:pt>
                <c:pt idx="3744">
                  <c:v>669.94341041999996</c:v>
                </c:pt>
                <c:pt idx="3745">
                  <c:v>668.11901171</c:v>
                </c:pt>
                <c:pt idx="3746">
                  <c:v>668.59667603000003</c:v>
                </c:pt>
                <c:pt idx="3747">
                  <c:v>667.53367449999996</c:v>
                </c:pt>
                <c:pt idx="3748">
                  <c:v>670.05927268000005</c:v>
                </c:pt>
                <c:pt idx="3749">
                  <c:v>668.46392690000005</c:v>
                </c:pt>
                <c:pt idx="3750">
                  <c:v>668.22119053999995</c:v>
                </c:pt>
                <c:pt idx="3751">
                  <c:v>670.16535518000001</c:v>
                </c:pt>
                <c:pt idx="3752">
                  <c:v>668.56610784999998</c:v>
                </c:pt>
                <c:pt idx="3753">
                  <c:v>670.24127451000004</c:v>
                </c:pt>
                <c:pt idx="3754">
                  <c:v>669.19524790000003</c:v>
                </c:pt>
                <c:pt idx="3755">
                  <c:v>668.15012721000005</c:v>
                </c:pt>
                <c:pt idx="3756">
                  <c:v>669.22365984999999</c:v>
                </c:pt>
                <c:pt idx="3757">
                  <c:v>668.73120603999996</c:v>
                </c:pt>
                <c:pt idx="3758">
                  <c:v>669.17450278000001</c:v>
                </c:pt>
                <c:pt idx="3759">
                  <c:v>668.41371823999998</c:v>
                </c:pt>
                <c:pt idx="3760">
                  <c:v>668.56578302000003</c:v>
                </c:pt>
                <c:pt idx="3761">
                  <c:v>669.32438229000002</c:v>
                </c:pt>
                <c:pt idx="3762">
                  <c:v>668.71791197000005</c:v>
                </c:pt>
                <c:pt idx="3763">
                  <c:v>669.01761799999997</c:v>
                </c:pt>
                <c:pt idx="3764">
                  <c:v>667.92066333000002</c:v>
                </c:pt>
                <c:pt idx="3765">
                  <c:v>670.12339241999996</c:v>
                </c:pt>
                <c:pt idx="3766">
                  <c:v>669.98426439000002</c:v>
                </c:pt>
                <c:pt idx="3767">
                  <c:v>669.36623857999996</c:v>
                </c:pt>
                <c:pt idx="3768">
                  <c:v>668.86674500000004</c:v>
                </c:pt>
                <c:pt idx="3769">
                  <c:v>669.76874426999996</c:v>
                </c:pt>
                <c:pt idx="3770">
                  <c:v>668.95210792</c:v>
                </c:pt>
                <c:pt idx="3771">
                  <c:v>668.95785017000003</c:v>
                </c:pt>
                <c:pt idx="3772">
                  <c:v>669.61670417000005</c:v>
                </c:pt>
                <c:pt idx="3773">
                  <c:v>669.26667809000003</c:v>
                </c:pt>
                <c:pt idx="3774">
                  <c:v>669.63331091999999</c:v>
                </c:pt>
                <c:pt idx="3775">
                  <c:v>667.94520582999996</c:v>
                </c:pt>
                <c:pt idx="3776">
                  <c:v>669.98492700999998</c:v>
                </c:pt>
                <c:pt idx="3777">
                  <c:v>669.27632883000001</c:v>
                </c:pt>
                <c:pt idx="3778">
                  <c:v>668.89864474000001</c:v>
                </c:pt>
                <c:pt idx="3779">
                  <c:v>667.97578377000002</c:v>
                </c:pt>
                <c:pt idx="3780">
                  <c:v>670.13168802999996</c:v>
                </c:pt>
                <c:pt idx="3781">
                  <c:v>669.03596313000003</c:v>
                </c:pt>
                <c:pt idx="3782">
                  <c:v>668.84043403999999</c:v>
                </c:pt>
                <c:pt idx="3783">
                  <c:v>668.77197686</c:v>
                </c:pt>
                <c:pt idx="3784">
                  <c:v>667.25390795999999</c:v>
                </c:pt>
                <c:pt idx="3785">
                  <c:v>669.39858505999996</c:v>
                </c:pt>
                <c:pt idx="3786">
                  <c:v>668.73406480000006</c:v>
                </c:pt>
                <c:pt idx="3787">
                  <c:v>669.17331017000004</c:v>
                </c:pt>
                <c:pt idx="3788">
                  <c:v>668.17013191000001</c:v>
                </c:pt>
                <c:pt idx="3789">
                  <c:v>668.30545809</c:v>
                </c:pt>
                <c:pt idx="3790">
                  <c:v>668.20571241000005</c:v>
                </c:pt>
                <c:pt idx="3791">
                  <c:v>669.09710419999999</c:v>
                </c:pt>
                <c:pt idx="3792">
                  <c:v>668.58906707000006</c:v>
                </c:pt>
                <c:pt idx="3793">
                  <c:v>668.60497518</c:v>
                </c:pt>
                <c:pt idx="3794">
                  <c:v>668.45069867999996</c:v>
                </c:pt>
                <c:pt idx="3795">
                  <c:v>668.73664556000006</c:v>
                </c:pt>
                <c:pt idx="3796">
                  <c:v>669.61241839000002</c:v>
                </c:pt>
                <c:pt idx="3797">
                  <c:v>668.43927925000003</c:v>
                </c:pt>
                <c:pt idx="3798">
                  <c:v>668.01869751000004</c:v>
                </c:pt>
                <c:pt idx="3799">
                  <c:v>669.55012314999999</c:v>
                </c:pt>
                <c:pt idx="3800">
                  <c:v>669.21602399000005</c:v>
                </c:pt>
                <c:pt idx="3801">
                  <c:v>668.46214841000005</c:v>
                </c:pt>
                <c:pt idx="3802">
                  <c:v>670.10140819000003</c:v>
                </c:pt>
                <c:pt idx="3803">
                  <c:v>669.47623973999998</c:v>
                </c:pt>
                <c:pt idx="3804">
                  <c:v>669.17842630999996</c:v>
                </c:pt>
                <c:pt idx="3805">
                  <c:v>668.27174543000001</c:v>
                </c:pt>
                <c:pt idx="3806">
                  <c:v>668.58959531000005</c:v>
                </c:pt>
                <c:pt idx="3807">
                  <c:v>668.54179708000004</c:v>
                </c:pt>
                <c:pt idx="3808">
                  <c:v>669.41452917000004</c:v>
                </c:pt>
                <c:pt idx="3809">
                  <c:v>668.56567008000002</c:v>
                </c:pt>
                <c:pt idx="3810">
                  <c:v>669.04751223000005</c:v>
                </c:pt>
                <c:pt idx="3811">
                  <c:v>668.76262802999997</c:v>
                </c:pt>
                <c:pt idx="3812">
                  <c:v>668.79260228999999</c:v>
                </c:pt>
                <c:pt idx="3813">
                  <c:v>668.59859831000006</c:v>
                </c:pt>
                <c:pt idx="3814">
                  <c:v>668.97537804000001</c:v>
                </c:pt>
                <c:pt idx="3815">
                  <c:v>668.45914298000002</c:v>
                </c:pt>
                <c:pt idx="3816">
                  <c:v>668.71755691999999</c:v>
                </c:pt>
                <c:pt idx="3817">
                  <c:v>670.03085109000006</c:v>
                </c:pt>
                <c:pt idx="3818">
                  <c:v>669.07595632000005</c:v>
                </c:pt>
                <c:pt idx="3819">
                  <c:v>670.03514770000004</c:v>
                </c:pt>
                <c:pt idx="3820">
                  <c:v>668.01817276999998</c:v>
                </c:pt>
                <c:pt idx="3821">
                  <c:v>670.32401929000002</c:v>
                </c:pt>
                <c:pt idx="3822">
                  <c:v>668.08257264999997</c:v>
                </c:pt>
                <c:pt idx="3823">
                  <c:v>669.68651669999997</c:v>
                </c:pt>
                <c:pt idx="3824">
                  <c:v>669.79376491000005</c:v>
                </c:pt>
                <c:pt idx="3825">
                  <c:v>668.78512606000004</c:v>
                </c:pt>
                <c:pt idx="3826">
                  <c:v>669.56410096000002</c:v>
                </c:pt>
                <c:pt idx="3827">
                  <c:v>670.27255749000005</c:v>
                </c:pt>
                <c:pt idx="3828">
                  <c:v>668.78058383999996</c:v>
                </c:pt>
                <c:pt idx="3829">
                  <c:v>668.37570082000002</c:v>
                </c:pt>
                <c:pt idx="3830">
                  <c:v>669.21950607999997</c:v>
                </c:pt>
                <c:pt idx="3831">
                  <c:v>667.86837443000002</c:v>
                </c:pt>
                <c:pt idx="3832">
                  <c:v>540.93315839000002</c:v>
                </c:pt>
                <c:pt idx="3833">
                  <c:v>340.04141998</c:v>
                </c:pt>
                <c:pt idx="3834">
                  <c:v>234.19581489000001</c:v>
                </c:pt>
                <c:pt idx="3835">
                  <c:v>222.60483869000001</c:v>
                </c:pt>
                <c:pt idx="3836">
                  <c:v>221.69035952999999</c:v>
                </c:pt>
                <c:pt idx="3837">
                  <c:v>222.53199660999999</c:v>
                </c:pt>
                <c:pt idx="3838">
                  <c:v>222.86597176999999</c:v>
                </c:pt>
                <c:pt idx="3839">
                  <c:v>222.25255143000001</c:v>
                </c:pt>
                <c:pt idx="3840">
                  <c:v>221.9519583</c:v>
                </c:pt>
                <c:pt idx="3841">
                  <c:v>221.50164924000001</c:v>
                </c:pt>
                <c:pt idx="3842">
                  <c:v>222.7611407</c:v>
                </c:pt>
                <c:pt idx="3843">
                  <c:v>220.97008861</c:v>
                </c:pt>
                <c:pt idx="3844">
                  <c:v>222.10805464000001</c:v>
                </c:pt>
                <c:pt idx="3845">
                  <c:v>221.23632339</c:v>
                </c:pt>
                <c:pt idx="3846">
                  <c:v>222.29546074999999</c:v>
                </c:pt>
                <c:pt idx="3847">
                  <c:v>221.93474762</c:v>
                </c:pt>
                <c:pt idx="3848">
                  <c:v>222.84033300999999</c:v>
                </c:pt>
                <c:pt idx="3849">
                  <c:v>222.74422290999999</c:v>
                </c:pt>
                <c:pt idx="3850">
                  <c:v>221.78059135000001</c:v>
                </c:pt>
                <c:pt idx="3851">
                  <c:v>222.26930419000001</c:v>
                </c:pt>
                <c:pt idx="3852">
                  <c:v>222.70808796</c:v>
                </c:pt>
                <c:pt idx="3853">
                  <c:v>221.19558819</c:v>
                </c:pt>
                <c:pt idx="3854">
                  <c:v>221.21549232999999</c:v>
                </c:pt>
                <c:pt idx="3855">
                  <c:v>222.56628326000001</c:v>
                </c:pt>
                <c:pt idx="3856">
                  <c:v>222.44070916999999</c:v>
                </c:pt>
                <c:pt idx="3857">
                  <c:v>223.08309256000001</c:v>
                </c:pt>
                <c:pt idx="3858">
                  <c:v>222.74458935000001</c:v>
                </c:pt>
                <c:pt idx="3859">
                  <c:v>221.37300956000001</c:v>
                </c:pt>
                <c:pt idx="3860">
                  <c:v>221.69587852999999</c:v>
                </c:pt>
                <c:pt idx="3861">
                  <c:v>221.52500759</c:v>
                </c:pt>
                <c:pt idx="3862">
                  <c:v>222.6035206</c:v>
                </c:pt>
                <c:pt idx="3863">
                  <c:v>221.82019774</c:v>
                </c:pt>
                <c:pt idx="3864">
                  <c:v>222.44417999000001</c:v>
                </c:pt>
                <c:pt idx="3865">
                  <c:v>221.63612660999999</c:v>
                </c:pt>
                <c:pt idx="3866">
                  <c:v>221.43552868</c:v>
                </c:pt>
                <c:pt idx="3867">
                  <c:v>222.31311499</c:v>
                </c:pt>
                <c:pt idx="3868">
                  <c:v>221.98200600999999</c:v>
                </c:pt>
                <c:pt idx="3869">
                  <c:v>222.28967876999999</c:v>
                </c:pt>
                <c:pt idx="3870">
                  <c:v>222.30742856000001</c:v>
                </c:pt>
                <c:pt idx="3871">
                  <c:v>223.08863371999999</c:v>
                </c:pt>
                <c:pt idx="3872">
                  <c:v>223.07841390999999</c:v>
                </c:pt>
                <c:pt idx="3873">
                  <c:v>222.27065490999999</c:v>
                </c:pt>
                <c:pt idx="3874">
                  <c:v>221.66986747000001</c:v>
                </c:pt>
                <c:pt idx="3875">
                  <c:v>220.68505103999999</c:v>
                </c:pt>
                <c:pt idx="3876">
                  <c:v>222.28963831999999</c:v>
                </c:pt>
                <c:pt idx="3877">
                  <c:v>221.83578881</c:v>
                </c:pt>
                <c:pt idx="3878">
                  <c:v>221.77281443999999</c:v>
                </c:pt>
                <c:pt idx="3879">
                  <c:v>220.91909742999999</c:v>
                </c:pt>
                <c:pt idx="3880">
                  <c:v>221.22808903999999</c:v>
                </c:pt>
                <c:pt idx="3881">
                  <c:v>222.74411304</c:v>
                </c:pt>
                <c:pt idx="3882">
                  <c:v>221.27040005000001</c:v>
                </c:pt>
                <c:pt idx="3883">
                  <c:v>221.08446982000001</c:v>
                </c:pt>
                <c:pt idx="3884">
                  <c:v>222.14311799000001</c:v>
                </c:pt>
                <c:pt idx="3885">
                  <c:v>222.27979085999999</c:v>
                </c:pt>
                <c:pt idx="3886">
                  <c:v>222.12140876999999</c:v>
                </c:pt>
                <c:pt idx="3887">
                  <c:v>220.27989414000001</c:v>
                </c:pt>
                <c:pt idx="3888">
                  <c:v>221.16238905</c:v>
                </c:pt>
                <c:pt idx="3889">
                  <c:v>222.86914243000001</c:v>
                </c:pt>
                <c:pt idx="3890">
                  <c:v>221.29763037999999</c:v>
                </c:pt>
                <c:pt idx="3891">
                  <c:v>220.88415784</c:v>
                </c:pt>
                <c:pt idx="3892">
                  <c:v>222.94737394000001</c:v>
                </c:pt>
                <c:pt idx="3893">
                  <c:v>222.98821712</c:v>
                </c:pt>
                <c:pt idx="3894">
                  <c:v>224.04642435</c:v>
                </c:pt>
                <c:pt idx="3895">
                  <c:v>222.08552126000001</c:v>
                </c:pt>
                <c:pt idx="3896">
                  <c:v>220.97340095999999</c:v>
                </c:pt>
                <c:pt idx="3897">
                  <c:v>222.6992822</c:v>
                </c:pt>
                <c:pt idx="3898">
                  <c:v>200.58798246999999</c:v>
                </c:pt>
                <c:pt idx="3899">
                  <c:v>199.33010389</c:v>
                </c:pt>
                <c:pt idx="3900">
                  <c:v>221.51653504000001</c:v>
                </c:pt>
                <c:pt idx="3901">
                  <c:v>223.09877817</c:v>
                </c:pt>
                <c:pt idx="3902">
                  <c:v>221.60721520000001</c:v>
                </c:pt>
                <c:pt idx="3903">
                  <c:v>220.90850811999999</c:v>
                </c:pt>
                <c:pt idx="3904">
                  <c:v>222.08077555</c:v>
                </c:pt>
                <c:pt idx="3905">
                  <c:v>223.34972981000001</c:v>
                </c:pt>
                <c:pt idx="3906">
                  <c:v>220.83373293</c:v>
                </c:pt>
                <c:pt idx="3907">
                  <c:v>222.82908651</c:v>
                </c:pt>
                <c:pt idx="3908">
                  <c:v>220.87382654999999</c:v>
                </c:pt>
                <c:pt idx="3909">
                  <c:v>221.91698188000001</c:v>
                </c:pt>
                <c:pt idx="3910">
                  <c:v>222.41253556999999</c:v>
                </c:pt>
                <c:pt idx="3911">
                  <c:v>222.58924875</c:v>
                </c:pt>
                <c:pt idx="3912">
                  <c:v>220.22482542</c:v>
                </c:pt>
                <c:pt idx="3913">
                  <c:v>221.27825415999999</c:v>
                </c:pt>
                <c:pt idx="3914">
                  <c:v>221.9468607</c:v>
                </c:pt>
                <c:pt idx="3915">
                  <c:v>222.68695853</c:v>
                </c:pt>
                <c:pt idx="3916">
                  <c:v>222.72053471999999</c:v>
                </c:pt>
                <c:pt idx="3917">
                  <c:v>222.46796823</c:v>
                </c:pt>
                <c:pt idx="3918">
                  <c:v>222.69614960999999</c:v>
                </c:pt>
                <c:pt idx="3919">
                  <c:v>222.29687652999999</c:v>
                </c:pt>
                <c:pt idx="3920">
                  <c:v>223.21456648</c:v>
                </c:pt>
                <c:pt idx="3921">
                  <c:v>221.20463255000001</c:v>
                </c:pt>
                <c:pt idx="3922">
                  <c:v>221.83772508999999</c:v>
                </c:pt>
                <c:pt idx="3923">
                  <c:v>221.83888008</c:v>
                </c:pt>
                <c:pt idx="3924">
                  <c:v>221.02771791000001</c:v>
                </c:pt>
                <c:pt idx="3925">
                  <c:v>222.01728514999999</c:v>
                </c:pt>
                <c:pt idx="3926">
                  <c:v>222.59467742000001</c:v>
                </c:pt>
                <c:pt idx="3927">
                  <c:v>223.08326668999999</c:v>
                </c:pt>
                <c:pt idx="3928">
                  <c:v>223.41241962999999</c:v>
                </c:pt>
                <c:pt idx="3929">
                  <c:v>222.29812731999999</c:v>
                </c:pt>
                <c:pt idx="3930">
                  <c:v>222.02322626</c:v>
                </c:pt>
                <c:pt idx="3931">
                  <c:v>222.09919692</c:v>
                </c:pt>
                <c:pt idx="3932">
                  <c:v>222.51158860999999</c:v>
                </c:pt>
                <c:pt idx="3933">
                  <c:v>223.52419456999999</c:v>
                </c:pt>
                <c:pt idx="3934">
                  <c:v>222.00673813</c:v>
                </c:pt>
                <c:pt idx="3935">
                  <c:v>222.2108264</c:v>
                </c:pt>
                <c:pt idx="3936">
                  <c:v>221.97195404000001</c:v>
                </c:pt>
                <c:pt idx="3937">
                  <c:v>220.65336687999999</c:v>
                </c:pt>
                <c:pt idx="3938">
                  <c:v>224.26124783</c:v>
                </c:pt>
                <c:pt idx="3939">
                  <c:v>227.80580982999999</c:v>
                </c:pt>
                <c:pt idx="3940">
                  <c:v>237.20200238999999</c:v>
                </c:pt>
                <c:pt idx="3941">
                  <c:v>246.7022144</c:v>
                </c:pt>
                <c:pt idx="3942">
                  <c:v>262.96477428999998</c:v>
                </c:pt>
                <c:pt idx="3943">
                  <c:v>278.33492072000001</c:v>
                </c:pt>
                <c:pt idx="3944">
                  <c:v>294.52830940000001</c:v>
                </c:pt>
                <c:pt idx="3945">
                  <c:v>311.84833004000001</c:v>
                </c:pt>
                <c:pt idx="3946">
                  <c:v>325.07906503999999</c:v>
                </c:pt>
                <c:pt idx="3947">
                  <c:v>347.396412</c:v>
                </c:pt>
                <c:pt idx="3948">
                  <c:v>356.26997891000002</c:v>
                </c:pt>
                <c:pt idx="3949">
                  <c:v>371.03023624000002</c:v>
                </c:pt>
                <c:pt idx="3950">
                  <c:v>381.96008358</c:v>
                </c:pt>
                <c:pt idx="3951">
                  <c:v>395.18328244000003</c:v>
                </c:pt>
                <c:pt idx="3952">
                  <c:v>407.61554971999999</c:v>
                </c:pt>
                <c:pt idx="3953">
                  <c:v>417.33230558000002</c:v>
                </c:pt>
                <c:pt idx="3954">
                  <c:v>429.54226281000001</c:v>
                </c:pt>
                <c:pt idx="3955">
                  <c:v>439.71286602999999</c:v>
                </c:pt>
                <c:pt idx="3956">
                  <c:v>451.03731684000002</c:v>
                </c:pt>
                <c:pt idx="3957">
                  <c:v>460.35347496999998</c:v>
                </c:pt>
                <c:pt idx="3958">
                  <c:v>470.03337048999998</c:v>
                </c:pt>
                <c:pt idx="3959">
                  <c:v>481.73985098999998</c:v>
                </c:pt>
                <c:pt idx="3960">
                  <c:v>489.82171600999999</c:v>
                </c:pt>
                <c:pt idx="3961">
                  <c:v>500.82001815000001</c:v>
                </c:pt>
                <c:pt idx="3962">
                  <c:v>509.74316206999998</c:v>
                </c:pt>
                <c:pt idx="3963">
                  <c:v>523.04834168000002</c:v>
                </c:pt>
                <c:pt idx="3964">
                  <c:v>533.38768758000003</c:v>
                </c:pt>
                <c:pt idx="3965">
                  <c:v>539.90361872000005</c:v>
                </c:pt>
                <c:pt idx="3966">
                  <c:v>551.19194331999995</c:v>
                </c:pt>
                <c:pt idx="3967">
                  <c:v>560.85285442999998</c:v>
                </c:pt>
                <c:pt idx="3968">
                  <c:v>567.39190717999998</c:v>
                </c:pt>
                <c:pt idx="3969">
                  <c:v>566.59312573</c:v>
                </c:pt>
                <c:pt idx="3970">
                  <c:v>566.56115789</c:v>
                </c:pt>
                <c:pt idx="3971">
                  <c:v>566.96429589000002</c:v>
                </c:pt>
                <c:pt idx="3972">
                  <c:v>566.75287853999998</c:v>
                </c:pt>
                <c:pt idx="3973">
                  <c:v>566.29196643</c:v>
                </c:pt>
                <c:pt idx="3974">
                  <c:v>566.24326308000002</c:v>
                </c:pt>
                <c:pt idx="3975">
                  <c:v>565.53382880000004</c:v>
                </c:pt>
                <c:pt idx="3976">
                  <c:v>566.30237912999996</c:v>
                </c:pt>
                <c:pt idx="3977">
                  <c:v>566.71001018000004</c:v>
                </c:pt>
                <c:pt idx="3978">
                  <c:v>565.66043008999998</c:v>
                </c:pt>
                <c:pt idx="3979">
                  <c:v>565.35944386999995</c:v>
                </c:pt>
                <c:pt idx="3980">
                  <c:v>566.91893870000001</c:v>
                </c:pt>
                <c:pt idx="3981">
                  <c:v>566.7903493</c:v>
                </c:pt>
                <c:pt idx="3982">
                  <c:v>575.66168809999999</c:v>
                </c:pt>
                <c:pt idx="3983">
                  <c:v>577.76267351000001</c:v>
                </c:pt>
                <c:pt idx="3984">
                  <c:v>579.33337939</c:v>
                </c:pt>
                <c:pt idx="3985">
                  <c:v>585.72907413999997</c:v>
                </c:pt>
                <c:pt idx="3986">
                  <c:v>586.15130028999999</c:v>
                </c:pt>
                <c:pt idx="3987">
                  <c:v>596.36396586000001</c:v>
                </c:pt>
                <c:pt idx="3988">
                  <c:v>594.91140068000004</c:v>
                </c:pt>
                <c:pt idx="3989">
                  <c:v>594.29986493000001</c:v>
                </c:pt>
                <c:pt idx="3990">
                  <c:v>593.63763139000002</c:v>
                </c:pt>
                <c:pt idx="3991">
                  <c:v>593.78455753000003</c:v>
                </c:pt>
                <c:pt idx="3992">
                  <c:v>593.38808931999995</c:v>
                </c:pt>
                <c:pt idx="3993">
                  <c:v>594.00743451999995</c:v>
                </c:pt>
                <c:pt idx="3994">
                  <c:v>593.70872507000001</c:v>
                </c:pt>
                <c:pt idx="3995">
                  <c:v>594.74587527000006</c:v>
                </c:pt>
                <c:pt idx="3996">
                  <c:v>593.40746105000005</c:v>
                </c:pt>
                <c:pt idx="3997">
                  <c:v>593.68277994000005</c:v>
                </c:pt>
                <c:pt idx="3998">
                  <c:v>593.53361692999999</c:v>
                </c:pt>
                <c:pt idx="3999">
                  <c:v>592.73865868999997</c:v>
                </c:pt>
                <c:pt idx="4000">
                  <c:v>593.68851125000003</c:v>
                </c:pt>
                <c:pt idx="4001">
                  <c:v>593.18515327</c:v>
                </c:pt>
                <c:pt idx="4002">
                  <c:v>593.79109076999998</c:v>
                </c:pt>
                <c:pt idx="4003">
                  <c:v>594.40870502999996</c:v>
                </c:pt>
                <c:pt idx="4004">
                  <c:v>595.13647479999997</c:v>
                </c:pt>
                <c:pt idx="4005">
                  <c:v>594.37365301</c:v>
                </c:pt>
                <c:pt idx="4006">
                  <c:v>594.24302832000001</c:v>
                </c:pt>
                <c:pt idx="4007">
                  <c:v>593.76938064000001</c:v>
                </c:pt>
                <c:pt idx="4008">
                  <c:v>594.02960062</c:v>
                </c:pt>
                <c:pt idx="4009">
                  <c:v>594.11496863000002</c:v>
                </c:pt>
                <c:pt idx="4010">
                  <c:v>595.08636422999996</c:v>
                </c:pt>
                <c:pt idx="4011">
                  <c:v>593.22770192999997</c:v>
                </c:pt>
                <c:pt idx="4012">
                  <c:v>593.35781420000001</c:v>
                </c:pt>
                <c:pt idx="4013">
                  <c:v>594.82427143999996</c:v>
                </c:pt>
                <c:pt idx="4014">
                  <c:v>593.24398604999999</c:v>
                </c:pt>
                <c:pt idx="4015">
                  <c:v>593.15960075999999</c:v>
                </c:pt>
                <c:pt idx="4016">
                  <c:v>593.58115507000002</c:v>
                </c:pt>
                <c:pt idx="4017">
                  <c:v>592.76225952000004</c:v>
                </c:pt>
                <c:pt idx="4018">
                  <c:v>593.05226451999999</c:v>
                </c:pt>
                <c:pt idx="4019">
                  <c:v>593.24763843000005</c:v>
                </c:pt>
                <c:pt idx="4020">
                  <c:v>592.88177983000003</c:v>
                </c:pt>
                <c:pt idx="4021">
                  <c:v>593.73155434</c:v>
                </c:pt>
                <c:pt idx="4022">
                  <c:v>592.41224920000002</c:v>
                </c:pt>
                <c:pt idx="4023">
                  <c:v>593.82485497000005</c:v>
                </c:pt>
                <c:pt idx="4024">
                  <c:v>593.01444825999999</c:v>
                </c:pt>
                <c:pt idx="4025">
                  <c:v>594.10327384000004</c:v>
                </c:pt>
                <c:pt idx="4026">
                  <c:v>593.25810383999999</c:v>
                </c:pt>
                <c:pt idx="4027">
                  <c:v>594.67480737000005</c:v>
                </c:pt>
                <c:pt idx="4028">
                  <c:v>593.06588298999998</c:v>
                </c:pt>
                <c:pt idx="4029">
                  <c:v>593.97837924999999</c:v>
                </c:pt>
                <c:pt idx="4030">
                  <c:v>595.64308911000001</c:v>
                </c:pt>
                <c:pt idx="4031">
                  <c:v>593.82837955000002</c:v>
                </c:pt>
                <c:pt idx="4032">
                  <c:v>593.15254374999995</c:v>
                </c:pt>
                <c:pt idx="4033">
                  <c:v>594.56103883000003</c:v>
                </c:pt>
                <c:pt idx="4034">
                  <c:v>594.75590504000002</c:v>
                </c:pt>
                <c:pt idx="4035">
                  <c:v>592.30524801000001</c:v>
                </c:pt>
                <c:pt idx="4036">
                  <c:v>593.19873375999998</c:v>
                </c:pt>
                <c:pt idx="4037">
                  <c:v>593.60436456000002</c:v>
                </c:pt>
                <c:pt idx="4038">
                  <c:v>593.70489845999998</c:v>
                </c:pt>
                <c:pt idx="4039">
                  <c:v>593.12532915999998</c:v>
                </c:pt>
                <c:pt idx="4040">
                  <c:v>594.09864544000004</c:v>
                </c:pt>
                <c:pt idx="4041">
                  <c:v>592.74461192000001</c:v>
                </c:pt>
                <c:pt idx="4042">
                  <c:v>593.00094853999997</c:v>
                </c:pt>
                <c:pt idx="4043">
                  <c:v>594.37159655000005</c:v>
                </c:pt>
                <c:pt idx="4044">
                  <c:v>592.85202357000003</c:v>
                </c:pt>
                <c:pt idx="4045">
                  <c:v>593.94629826000005</c:v>
                </c:pt>
                <c:pt idx="4046">
                  <c:v>593.64448030999995</c:v>
                </c:pt>
                <c:pt idx="4047">
                  <c:v>594.14837677000003</c:v>
                </c:pt>
                <c:pt idx="4048">
                  <c:v>593.12234978000004</c:v>
                </c:pt>
                <c:pt idx="4049">
                  <c:v>591.55184983000004</c:v>
                </c:pt>
                <c:pt idx="4050">
                  <c:v>593.92854351999995</c:v>
                </c:pt>
                <c:pt idx="4051">
                  <c:v>594.30038373000002</c:v>
                </c:pt>
                <c:pt idx="4052">
                  <c:v>593.51957921999997</c:v>
                </c:pt>
                <c:pt idx="4053">
                  <c:v>592.28579866999996</c:v>
                </c:pt>
                <c:pt idx="4054">
                  <c:v>594.07162444000005</c:v>
                </c:pt>
                <c:pt idx="4055">
                  <c:v>592.29742413999998</c:v>
                </c:pt>
                <c:pt idx="4056">
                  <c:v>593.67920116000005</c:v>
                </c:pt>
                <c:pt idx="4057">
                  <c:v>592.75389230999997</c:v>
                </c:pt>
                <c:pt idx="4058">
                  <c:v>593.02835894999998</c:v>
                </c:pt>
                <c:pt idx="4059">
                  <c:v>593.67452849999995</c:v>
                </c:pt>
                <c:pt idx="4060">
                  <c:v>593.50005223000005</c:v>
                </c:pt>
                <c:pt idx="4061">
                  <c:v>591.95422282000004</c:v>
                </c:pt>
                <c:pt idx="4062">
                  <c:v>594.11323914000002</c:v>
                </c:pt>
                <c:pt idx="4063">
                  <c:v>593.40591301999996</c:v>
                </c:pt>
                <c:pt idx="4064">
                  <c:v>593.22625117999996</c:v>
                </c:pt>
                <c:pt idx="4065">
                  <c:v>592.59272758999998</c:v>
                </c:pt>
                <c:pt idx="4066">
                  <c:v>594.26113316999999</c:v>
                </c:pt>
                <c:pt idx="4067">
                  <c:v>593.86620000000005</c:v>
                </c:pt>
                <c:pt idx="4068">
                  <c:v>593.49357328999997</c:v>
                </c:pt>
                <c:pt idx="4069">
                  <c:v>592.38554607000003</c:v>
                </c:pt>
                <c:pt idx="4070">
                  <c:v>592.44204619000004</c:v>
                </c:pt>
                <c:pt idx="4071">
                  <c:v>593.03596989000005</c:v>
                </c:pt>
                <c:pt idx="4072">
                  <c:v>593.93144572000006</c:v>
                </c:pt>
                <c:pt idx="4073">
                  <c:v>593.51210963000005</c:v>
                </c:pt>
                <c:pt idx="4074">
                  <c:v>594.82767031000003</c:v>
                </c:pt>
                <c:pt idx="4075">
                  <c:v>593.62693273000002</c:v>
                </c:pt>
                <c:pt idx="4076">
                  <c:v>593.85261757000001</c:v>
                </c:pt>
                <c:pt idx="4077">
                  <c:v>594.15855538999995</c:v>
                </c:pt>
                <c:pt idx="4078">
                  <c:v>595.30611761</c:v>
                </c:pt>
                <c:pt idx="4079">
                  <c:v>594.57129406000001</c:v>
                </c:pt>
                <c:pt idx="4080">
                  <c:v>594.43810392</c:v>
                </c:pt>
                <c:pt idx="4081">
                  <c:v>592.30671399000005</c:v>
                </c:pt>
                <c:pt idx="4082">
                  <c:v>594.26611668999999</c:v>
                </c:pt>
                <c:pt idx="4083">
                  <c:v>593.55148207000002</c:v>
                </c:pt>
                <c:pt idx="4084">
                  <c:v>592.74150454000005</c:v>
                </c:pt>
                <c:pt idx="4085">
                  <c:v>592.86948190999999</c:v>
                </c:pt>
                <c:pt idx="4086">
                  <c:v>594.02708905999998</c:v>
                </c:pt>
                <c:pt idx="4087">
                  <c:v>594.76795388999994</c:v>
                </c:pt>
                <c:pt idx="4088">
                  <c:v>595.31569122999997</c:v>
                </c:pt>
                <c:pt idx="4089">
                  <c:v>592.18321850999996</c:v>
                </c:pt>
                <c:pt idx="4090">
                  <c:v>592.31646909999995</c:v>
                </c:pt>
                <c:pt idx="4091">
                  <c:v>594.66272616000003</c:v>
                </c:pt>
                <c:pt idx="4092">
                  <c:v>592.87335458999996</c:v>
                </c:pt>
                <c:pt idx="4093">
                  <c:v>594.70129770999995</c:v>
                </c:pt>
                <c:pt idx="4094">
                  <c:v>592.54049594000003</c:v>
                </c:pt>
                <c:pt idx="4095">
                  <c:v>594.69350368999994</c:v>
                </c:pt>
                <c:pt idx="4096">
                  <c:v>593.18694038000001</c:v>
                </c:pt>
                <c:pt idx="4097">
                  <c:v>594.52906915999995</c:v>
                </c:pt>
                <c:pt idx="4098">
                  <c:v>593.80996721999998</c:v>
                </c:pt>
                <c:pt idx="4099">
                  <c:v>593.45613401000003</c:v>
                </c:pt>
                <c:pt idx="4100">
                  <c:v>593.12385093</c:v>
                </c:pt>
                <c:pt idx="4101">
                  <c:v>595.49047829000006</c:v>
                </c:pt>
                <c:pt idx="4102">
                  <c:v>593.22218657999997</c:v>
                </c:pt>
                <c:pt idx="4103">
                  <c:v>592.51705630000004</c:v>
                </c:pt>
                <c:pt idx="4104">
                  <c:v>594.37116429000002</c:v>
                </c:pt>
                <c:pt idx="4105">
                  <c:v>593.00055942999995</c:v>
                </c:pt>
                <c:pt idx="4106">
                  <c:v>592.65764915</c:v>
                </c:pt>
                <c:pt idx="4107">
                  <c:v>593.16204784000001</c:v>
                </c:pt>
                <c:pt idx="4108">
                  <c:v>594.64417716000003</c:v>
                </c:pt>
                <c:pt idx="4109">
                  <c:v>592.98127293000005</c:v>
                </c:pt>
                <c:pt idx="4110">
                  <c:v>508.87664346999998</c:v>
                </c:pt>
                <c:pt idx="4111">
                  <c:v>256.27356972000001</c:v>
                </c:pt>
                <c:pt idx="4112">
                  <c:v>232.29948350999999</c:v>
                </c:pt>
                <c:pt idx="4113">
                  <c:v>231.97664692999999</c:v>
                </c:pt>
                <c:pt idx="4114">
                  <c:v>232.29253082</c:v>
                </c:pt>
                <c:pt idx="4115">
                  <c:v>232.69231493999999</c:v>
                </c:pt>
                <c:pt idx="4116">
                  <c:v>232.76449826999999</c:v>
                </c:pt>
                <c:pt idx="4117">
                  <c:v>231.93942712</c:v>
                </c:pt>
                <c:pt idx="4118">
                  <c:v>232.77504013999999</c:v>
                </c:pt>
                <c:pt idx="4119">
                  <c:v>234.45345781</c:v>
                </c:pt>
                <c:pt idx="4120">
                  <c:v>233.52213381000001</c:v>
                </c:pt>
                <c:pt idx="4121">
                  <c:v>231.34581849</c:v>
                </c:pt>
                <c:pt idx="4122">
                  <c:v>232.78698996</c:v>
                </c:pt>
                <c:pt idx="4123">
                  <c:v>231.27199177</c:v>
                </c:pt>
                <c:pt idx="4124">
                  <c:v>231.78759393000001</c:v>
                </c:pt>
                <c:pt idx="4125">
                  <c:v>232.22277506</c:v>
                </c:pt>
                <c:pt idx="4126">
                  <c:v>234.00174564</c:v>
                </c:pt>
                <c:pt idx="4127">
                  <c:v>233.86609856000001</c:v>
                </c:pt>
                <c:pt idx="4128">
                  <c:v>231.35904303999999</c:v>
                </c:pt>
                <c:pt idx="4129">
                  <c:v>232.24146028000001</c:v>
                </c:pt>
                <c:pt idx="4130">
                  <c:v>232.13340593000001</c:v>
                </c:pt>
                <c:pt idx="4131">
                  <c:v>234.56725599000001</c:v>
                </c:pt>
                <c:pt idx="4132">
                  <c:v>231.96858542000001</c:v>
                </c:pt>
                <c:pt idx="4133">
                  <c:v>232.55643075</c:v>
                </c:pt>
                <c:pt idx="4134">
                  <c:v>232.88136514999999</c:v>
                </c:pt>
                <c:pt idx="4135">
                  <c:v>231.98289091000001</c:v>
                </c:pt>
                <c:pt idx="4136">
                  <c:v>232.04052045</c:v>
                </c:pt>
                <c:pt idx="4137">
                  <c:v>233.23662657</c:v>
                </c:pt>
                <c:pt idx="4138">
                  <c:v>232.46629562000001</c:v>
                </c:pt>
                <c:pt idx="4139">
                  <c:v>232.12928246000001</c:v>
                </c:pt>
                <c:pt idx="4140">
                  <c:v>231.72181044999999</c:v>
                </c:pt>
                <c:pt idx="4141">
                  <c:v>231.21920136</c:v>
                </c:pt>
                <c:pt idx="4142">
                  <c:v>231.94249407999999</c:v>
                </c:pt>
                <c:pt idx="4143">
                  <c:v>232.04534476000001</c:v>
                </c:pt>
                <c:pt idx="4144">
                  <c:v>232.94888759</c:v>
                </c:pt>
                <c:pt idx="4145">
                  <c:v>232.2317133</c:v>
                </c:pt>
                <c:pt idx="4146">
                  <c:v>231.43118849999999</c:v>
                </c:pt>
                <c:pt idx="4147">
                  <c:v>232.07357307000001</c:v>
                </c:pt>
                <c:pt idx="4148">
                  <c:v>232.78550822</c:v>
                </c:pt>
                <c:pt idx="4149">
                  <c:v>232.42746054</c:v>
                </c:pt>
                <c:pt idx="4150">
                  <c:v>232.56431287999999</c:v>
                </c:pt>
                <c:pt idx="4151">
                  <c:v>231.84565534000001</c:v>
                </c:pt>
                <c:pt idx="4152">
                  <c:v>231.54173080000001</c:v>
                </c:pt>
                <c:pt idx="4153">
                  <c:v>232.15609169999999</c:v>
                </c:pt>
                <c:pt idx="4154">
                  <c:v>232.48190509</c:v>
                </c:pt>
                <c:pt idx="4155">
                  <c:v>232.86832367</c:v>
                </c:pt>
                <c:pt idx="4156">
                  <c:v>232.46916694999999</c:v>
                </c:pt>
                <c:pt idx="4157">
                  <c:v>231.37403516000001</c:v>
                </c:pt>
                <c:pt idx="4158">
                  <c:v>233.90096098999999</c:v>
                </c:pt>
                <c:pt idx="4159">
                  <c:v>233.99428499000001</c:v>
                </c:pt>
                <c:pt idx="4160">
                  <c:v>234.61127604000001</c:v>
                </c:pt>
                <c:pt idx="4161">
                  <c:v>234.28252909</c:v>
                </c:pt>
                <c:pt idx="4162">
                  <c:v>234.41903228000001</c:v>
                </c:pt>
                <c:pt idx="4163">
                  <c:v>234.26797636000001</c:v>
                </c:pt>
                <c:pt idx="4164">
                  <c:v>234.45243789</c:v>
                </c:pt>
                <c:pt idx="4165">
                  <c:v>234.51476206000001</c:v>
                </c:pt>
                <c:pt idx="4166">
                  <c:v>234.55220499999999</c:v>
                </c:pt>
                <c:pt idx="4167">
                  <c:v>233.06363128999999</c:v>
                </c:pt>
                <c:pt idx="4168">
                  <c:v>233.47537560000001</c:v>
                </c:pt>
                <c:pt idx="4169">
                  <c:v>235.22846089999999</c:v>
                </c:pt>
                <c:pt idx="4170">
                  <c:v>233.68265658000001</c:v>
                </c:pt>
                <c:pt idx="4171">
                  <c:v>234.79699837999999</c:v>
                </c:pt>
                <c:pt idx="4172">
                  <c:v>236.00068974000001</c:v>
                </c:pt>
                <c:pt idx="4173">
                  <c:v>237.12011357</c:v>
                </c:pt>
                <c:pt idx="4174">
                  <c:v>239.42438265999999</c:v>
                </c:pt>
                <c:pt idx="4175">
                  <c:v>241.85367088000001</c:v>
                </c:pt>
                <c:pt idx="4176">
                  <c:v>248.55410491999999</c:v>
                </c:pt>
                <c:pt idx="4177">
                  <c:v>253.81663699999999</c:v>
                </c:pt>
                <c:pt idx="4178">
                  <c:v>262.57633649000002</c:v>
                </c:pt>
                <c:pt idx="4179">
                  <c:v>272.34587617</c:v>
                </c:pt>
                <c:pt idx="4180">
                  <c:v>279.31192686000003</c:v>
                </c:pt>
                <c:pt idx="4181">
                  <c:v>286.11430540999999</c:v>
                </c:pt>
                <c:pt idx="4182">
                  <c:v>296.02496606</c:v>
                </c:pt>
                <c:pt idx="4183">
                  <c:v>304.80424763000002</c:v>
                </c:pt>
                <c:pt idx="4184">
                  <c:v>314.23523942999998</c:v>
                </c:pt>
                <c:pt idx="4185">
                  <c:v>321.00318971000002</c:v>
                </c:pt>
                <c:pt idx="4186">
                  <c:v>331.27943857000002</c:v>
                </c:pt>
                <c:pt idx="4187">
                  <c:v>340.67291618000002</c:v>
                </c:pt>
                <c:pt idx="4188">
                  <c:v>350.49497057999997</c:v>
                </c:pt>
                <c:pt idx="4189">
                  <c:v>358.57654147</c:v>
                </c:pt>
                <c:pt idx="4190">
                  <c:v>368.21455746999999</c:v>
                </c:pt>
                <c:pt idx="4191">
                  <c:v>376.38189396000001</c:v>
                </c:pt>
                <c:pt idx="4192">
                  <c:v>387.67215474</c:v>
                </c:pt>
                <c:pt idx="4193">
                  <c:v>396.82627983999998</c:v>
                </c:pt>
                <c:pt idx="4194">
                  <c:v>407.00623967000001</c:v>
                </c:pt>
                <c:pt idx="4195">
                  <c:v>415.55119036000002</c:v>
                </c:pt>
                <c:pt idx="4196">
                  <c:v>426.47615072000002</c:v>
                </c:pt>
                <c:pt idx="4197">
                  <c:v>436.28876521000001</c:v>
                </c:pt>
                <c:pt idx="4198">
                  <c:v>445.07074144000001</c:v>
                </c:pt>
                <c:pt idx="4199">
                  <c:v>457.14076980999999</c:v>
                </c:pt>
                <c:pt idx="4200">
                  <c:v>466.24452346999999</c:v>
                </c:pt>
                <c:pt idx="4201">
                  <c:v>479.07333184999999</c:v>
                </c:pt>
                <c:pt idx="4202">
                  <c:v>486.08231712999998</c:v>
                </c:pt>
                <c:pt idx="4203">
                  <c:v>498.72103019999997</c:v>
                </c:pt>
                <c:pt idx="4204">
                  <c:v>508.14131420000001</c:v>
                </c:pt>
                <c:pt idx="4205">
                  <c:v>517.85671471000001</c:v>
                </c:pt>
                <c:pt idx="4206">
                  <c:v>527.42087915000002</c:v>
                </c:pt>
                <c:pt idx="4207">
                  <c:v>536.76254977999997</c:v>
                </c:pt>
                <c:pt idx="4208">
                  <c:v>545.89713386999995</c:v>
                </c:pt>
                <c:pt idx="4209">
                  <c:v>556.79328138000005</c:v>
                </c:pt>
                <c:pt idx="4210">
                  <c:v>570.30477108000002</c:v>
                </c:pt>
                <c:pt idx="4211">
                  <c:v>578.01367775000006</c:v>
                </c:pt>
                <c:pt idx="4212">
                  <c:v>587.43194717999995</c:v>
                </c:pt>
                <c:pt idx="4213">
                  <c:v>597.19937123</c:v>
                </c:pt>
                <c:pt idx="4214">
                  <c:v>607.70316112</c:v>
                </c:pt>
                <c:pt idx="4215">
                  <c:v>615.88169362999997</c:v>
                </c:pt>
                <c:pt idx="4216">
                  <c:v>625.42748391999999</c:v>
                </c:pt>
                <c:pt idx="4217">
                  <c:v>631.93076842000005</c:v>
                </c:pt>
                <c:pt idx="4218">
                  <c:v>636.08820406999996</c:v>
                </c:pt>
                <c:pt idx="4219">
                  <c:v>638.27941152999995</c:v>
                </c:pt>
                <c:pt idx="4220">
                  <c:v>637.22887729000001</c:v>
                </c:pt>
                <c:pt idx="4221">
                  <c:v>639.67508797000005</c:v>
                </c:pt>
                <c:pt idx="4222">
                  <c:v>638.67424421999999</c:v>
                </c:pt>
                <c:pt idx="4223">
                  <c:v>638.11491824999996</c:v>
                </c:pt>
                <c:pt idx="4224">
                  <c:v>637.83471128999997</c:v>
                </c:pt>
                <c:pt idx="4225">
                  <c:v>638.60207781999998</c:v>
                </c:pt>
                <c:pt idx="4226">
                  <c:v>638.95554584000001</c:v>
                </c:pt>
                <c:pt idx="4227">
                  <c:v>639.66849962000003</c:v>
                </c:pt>
                <c:pt idx="4228">
                  <c:v>639.60108191999996</c:v>
                </c:pt>
                <c:pt idx="4229">
                  <c:v>637.35987962000002</c:v>
                </c:pt>
                <c:pt idx="4230">
                  <c:v>637.48877216999995</c:v>
                </c:pt>
                <c:pt idx="4231">
                  <c:v>637.20366320999995</c:v>
                </c:pt>
                <c:pt idx="4232">
                  <c:v>639.53306234000001</c:v>
                </c:pt>
                <c:pt idx="4233">
                  <c:v>638.61234560000003</c:v>
                </c:pt>
                <c:pt idx="4234">
                  <c:v>637.43505087999995</c:v>
                </c:pt>
                <c:pt idx="4235">
                  <c:v>638.99295929000004</c:v>
                </c:pt>
                <c:pt idx="4236">
                  <c:v>637.09100422999995</c:v>
                </c:pt>
                <c:pt idx="4237">
                  <c:v>639.01569945000006</c:v>
                </c:pt>
                <c:pt idx="4238">
                  <c:v>638.67200763999995</c:v>
                </c:pt>
                <c:pt idx="4239">
                  <c:v>639.21035519999998</c:v>
                </c:pt>
                <c:pt idx="4240">
                  <c:v>637.48613082999998</c:v>
                </c:pt>
                <c:pt idx="4241">
                  <c:v>639.34603560000005</c:v>
                </c:pt>
                <c:pt idx="4242">
                  <c:v>638.84940912000002</c:v>
                </c:pt>
                <c:pt idx="4243">
                  <c:v>639.04486856000005</c:v>
                </c:pt>
                <c:pt idx="4244">
                  <c:v>510.66863802</c:v>
                </c:pt>
                <c:pt idx="4245">
                  <c:v>285.99808690999998</c:v>
                </c:pt>
                <c:pt idx="4246">
                  <c:v>261.19094695000001</c:v>
                </c:pt>
                <c:pt idx="4247">
                  <c:v>260.36182910999997</c:v>
                </c:pt>
                <c:pt idx="4248">
                  <c:v>260.16959329999997</c:v>
                </c:pt>
                <c:pt idx="4249">
                  <c:v>261.07185636000003</c:v>
                </c:pt>
                <c:pt idx="4250">
                  <c:v>261.26845354</c:v>
                </c:pt>
                <c:pt idx="4251">
                  <c:v>259.46462875999998</c:v>
                </c:pt>
                <c:pt idx="4252">
                  <c:v>259.97496610000002</c:v>
                </c:pt>
                <c:pt idx="4253">
                  <c:v>261.43357032</c:v>
                </c:pt>
                <c:pt idx="4254">
                  <c:v>259.75150635</c:v>
                </c:pt>
                <c:pt idx="4255">
                  <c:v>259.96114519999998</c:v>
                </c:pt>
                <c:pt idx="4256">
                  <c:v>258.56942858999997</c:v>
                </c:pt>
                <c:pt idx="4257">
                  <c:v>259.44655584999998</c:v>
                </c:pt>
                <c:pt idx="4258">
                  <c:v>260.10237806999999</c:v>
                </c:pt>
                <c:pt idx="4259">
                  <c:v>261.96628459999999</c:v>
                </c:pt>
                <c:pt idx="4260">
                  <c:v>258.37259926000002</c:v>
                </c:pt>
                <c:pt idx="4261">
                  <c:v>258.80380144999998</c:v>
                </c:pt>
                <c:pt idx="4262">
                  <c:v>261.65778890000001</c:v>
                </c:pt>
                <c:pt idx="4263">
                  <c:v>261.20822813000001</c:v>
                </c:pt>
                <c:pt idx="4264">
                  <c:v>260.00011042</c:v>
                </c:pt>
                <c:pt idx="4265">
                  <c:v>259.75659425999999</c:v>
                </c:pt>
                <c:pt idx="4266">
                  <c:v>258.83862240000002</c:v>
                </c:pt>
                <c:pt idx="4267">
                  <c:v>259.60957230000002</c:v>
                </c:pt>
                <c:pt idx="4268">
                  <c:v>259.81872476000001</c:v>
                </c:pt>
                <c:pt idx="4269">
                  <c:v>259.23269159</c:v>
                </c:pt>
                <c:pt idx="4270">
                  <c:v>260.61461077000001</c:v>
                </c:pt>
                <c:pt idx="4271">
                  <c:v>258.59056692000001</c:v>
                </c:pt>
                <c:pt idx="4272">
                  <c:v>259.87703040999997</c:v>
                </c:pt>
                <c:pt idx="4273">
                  <c:v>259.81752270999999</c:v>
                </c:pt>
                <c:pt idx="4274">
                  <c:v>258.30332881999999</c:v>
                </c:pt>
                <c:pt idx="4275">
                  <c:v>260.33259472999998</c:v>
                </c:pt>
                <c:pt idx="4276">
                  <c:v>259.45120529000002</c:v>
                </c:pt>
                <c:pt idx="4277">
                  <c:v>259.97594451999998</c:v>
                </c:pt>
                <c:pt idx="4278">
                  <c:v>261.48506599000001</c:v>
                </c:pt>
                <c:pt idx="4279">
                  <c:v>259.20874104000001</c:v>
                </c:pt>
                <c:pt idx="4280">
                  <c:v>257.77326002000001</c:v>
                </c:pt>
                <c:pt idx="4281">
                  <c:v>257.78872415000001</c:v>
                </c:pt>
                <c:pt idx="4282">
                  <c:v>259.64838723999998</c:v>
                </c:pt>
                <c:pt idx="4283">
                  <c:v>257.810067</c:v>
                </c:pt>
                <c:pt idx="4284">
                  <c:v>259.32612210000002</c:v>
                </c:pt>
                <c:pt idx="4285">
                  <c:v>261.69866356</c:v>
                </c:pt>
                <c:pt idx="4286">
                  <c:v>258.75335414</c:v>
                </c:pt>
                <c:pt idx="4287">
                  <c:v>259.53668406000003</c:v>
                </c:pt>
                <c:pt idx="4288">
                  <c:v>259.65714472000002</c:v>
                </c:pt>
                <c:pt idx="4289">
                  <c:v>260.33722376999998</c:v>
                </c:pt>
                <c:pt idx="4290">
                  <c:v>258.09489632999998</c:v>
                </c:pt>
                <c:pt idx="4291">
                  <c:v>259.24573629999998</c:v>
                </c:pt>
                <c:pt idx="4292">
                  <c:v>258.56110309000002</c:v>
                </c:pt>
                <c:pt idx="4293">
                  <c:v>260.27681231999998</c:v>
                </c:pt>
                <c:pt idx="4294">
                  <c:v>258.72851051999999</c:v>
                </c:pt>
                <c:pt idx="4295">
                  <c:v>258.13902736</c:v>
                </c:pt>
                <c:pt idx="4296">
                  <c:v>258.73967966999999</c:v>
                </c:pt>
                <c:pt idx="4297">
                  <c:v>258.42676172</c:v>
                </c:pt>
                <c:pt idx="4298">
                  <c:v>257.84655469</c:v>
                </c:pt>
                <c:pt idx="4299">
                  <c:v>258.71334874000001</c:v>
                </c:pt>
                <c:pt idx="4300">
                  <c:v>260.88079443999999</c:v>
                </c:pt>
                <c:pt idx="4301">
                  <c:v>259.49230351</c:v>
                </c:pt>
                <c:pt idx="4302">
                  <c:v>256.45832208000002</c:v>
                </c:pt>
                <c:pt idx="4303">
                  <c:v>258.79220512000001</c:v>
                </c:pt>
                <c:pt idx="4304">
                  <c:v>259.76557940999999</c:v>
                </c:pt>
                <c:pt idx="4305">
                  <c:v>258.86532929999998</c:v>
                </c:pt>
                <c:pt idx="4306">
                  <c:v>259.17774279000002</c:v>
                </c:pt>
                <c:pt idx="4307">
                  <c:v>259.41277129999997</c:v>
                </c:pt>
                <c:pt idx="4308">
                  <c:v>260.72448094999999</c:v>
                </c:pt>
                <c:pt idx="4309">
                  <c:v>259.91869926999999</c:v>
                </c:pt>
                <c:pt idx="4310">
                  <c:v>259.22094815000003</c:v>
                </c:pt>
                <c:pt idx="4311">
                  <c:v>260.57622894000002</c:v>
                </c:pt>
                <c:pt idx="4312">
                  <c:v>258.08251937</c:v>
                </c:pt>
                <c:pt idx="4313">
                  <c:v>258.73030117000002</c:v>
                </c:pt>
                <c:pt idx="4314">
                  <c:v>257.96397797999998</c:v>
                </c:pt>
                <c:pt idx="4315">
                  <c:v>258.03602811000002</c:v>
                </c:pt>
                <c:pt idx="4316">
                  <c:v>258.70737602000003</c:v>
                </c:pt>
                <c:pt idx="4317">
                  <c:v>259.45709885999997</c:v>
                </c:pt>
                <c:pt idx="4318">
                  <c:v>259.38435599000002</c:v>
                </c:pt>
                <c:pt idx="4319">
                  <c:v>258.26264085999998</c:v>
                </c:pt>
                <c:pt idx="4320">
                  <c:v>258.39444144999999</c:v>
                </c:pt>
                <c:pt idx="4321">
                  <c:v>257.78153407999997</c:v>
                </c:pt>
                <c:pt idx="4322">
                  <c:v>257.68900355</c:v>
                </c:pt>
                <c:pt idx="4323">
                  <c:v>259.02708374000002</c:v>
                </c:pt>
                <c:pt idx="4324">
                  <c:v>257.97682551000003</c:v>
                </c:pt>
                <c:pt idx="4325">
                  <c:v>257.57862911000001</c:v>
                </c:pt>
                <c:pt idx="4326">
                  <c:v>259.02941859999999</c:v>
                </c:pt>
                <c:pt idx="4327">
                  <c:v>259.66555598000002</c:v>
                </c:pt>
                <c:pt idx="4328">
                  <c:v>259.62110975000002</c:v>
                </c:pt>
                <c:pt idx="4329">
                  <c:v>258.86208585000003</c:v>
                </c:pt>
                <c:pt idx="4330">
                  <c:v>258.79681730999999</c:v>
                </c:pt>
                <c:pt idx="4331">
                  <c:v>258.92399329</c:v>
                </c:pt>
                <c:pt idx="4332">
                  <c:v>258.73791935999998</c:v>
                </c:pt>
                <c:pt idx="4333">
                  <c:v>257.62483570000001</c:v>
                </c:pt>
                <c:pt idx="4334">
                  <c:v>258.54941446999999</c:v>
                </c:pt>
                <c:pt idx="4335">
                  <c:v>259.29302109999998</c:v>
                </c:pt>
                <c:pt idx="4336">
                  <c:v>258.12986368000003</c:v>
                </c:pt>
                <c:pt idx="4337">
                  <c:v>258.98163638</c:v>
                </c:pt>
                <c:pt idx="4338">
                  <c:v>259.01782237999998</c:v>
                </c:pt>
                <c:pt idx="4339">
                  <c:v>257.08979515999999</c:v>
                </c:pt>
                <c:pt idx="4340">
                  <c:v>258.46301370999998</c:v>
                </c:pt>
                <c:pt idx="4341">
                  <c:v>259.27813657000002</c:v>
                </c:pt>
                <c:pt idx="4342">
                  <c:v>259.54577146999998</c:v>
                </c:pt>
                <c:pt idx="4343">
                  <c:v>259.70550976999999</c:v>
                </c:pt>
                <c:pt idx="4344">
                  <c:v>258.92286093000001</c:v>
                </c:pt>
                <c:pt idx="4345">
                  <c:v>258.44056254999998</c:v>
                </c:pt>
                <c:pt idx="4346">
                  <c:v>259.44158241999997</c:v>
                </c:pt>
                <c:pt idx="4347">
                  <c:v>259.11146775999998</c:v>
                </c:pt>
                <c:pt idx="4348">
                  <c:v>257.88600759000002</c:v>
                </c:pt>
                <c:pt idx="4349">
                  <c:v>259.77843221000001</c:v>
                </c:pt>
                <c:pt idx="4350">
                  <c:v>258.37750287</c:v>
                </c:pt>
                <c:pt idx="4351">
                  <c:v>258.41924168000003</c:v>
                </c:pt>
                <c:pt idx="4352">
                  <c:v>259.59095403999999</c:v>
                </c:pt>
                <c:pt idx="4353">
                  <c:v>260.01688903000002</c:v>
                </c:pt>
                <c:pt idx="4354">
                  <c:v>259.95274735999999</c:v>
                </c:pt>
                <c:pt idx="4355">
                  <c:v>258.30216571</c:v>
                </c:pt>
                <c:pt idx="4356">
                  <c:v>258.39609760000002</c:v>
                </c:pt>
                <c:pt idx="4357">
                  <c:v>258.92875043999999</c:v>
                </c:pt>
                <c:pt idx="4358">
                  <c:v>259.37021215999999</c:v>
                </c:pt>
                <c:pt idx="4359">
                  <c:v>258.11822525000002</c:v>
                </c:pt>
                <c:pt idx="4360">
                  <c:v>258.88451158999999</c:v>
                </c:pt>
                <c:pt idx="4361">
                  <c:v>258.26985689000003</c:v>
                </c:pt>
                <c:pt idx="4362">
                  <c:v>259.12809844999998</c:v>
                </c:pt>
                <c:pt idx="4363">
                  <c:v>259.53246698999999</c:v>
                </c:pt>
                <c:pt idx="4364">
                  <c:v>257.87038533999998</c:v>
                </c:pt>
                <c:pt idx="4365">
                  <c:v>257.73986896999997</c:v>
                </c:pt>
                <c:pt idx="4366">
                  <c:v>258.81254321</c:v>
                </c:pt>
                <c:pt idx="4367">
                  <c:v>257.82158182000001</c:v>
                </c:pt>
                <c:pt idx="4368">
                  <c:v>258.08305610999997</c:v>
                </c:pt>
                <c:pt idx="4369">
                  <c:v>258.29370569999998</c:v>
                </c:pt>
                <c:pt idx="4370">
                  <c:v>258.86333581000002</c:v>
                </c:pt>
                <c:pt idx="4371">
                  <c:v>257.97761606</c:v>
                </c:pt>
                <c:pt idx="4372">
                  <c:v>259.37291107999999</c:v>
                </c:pt>
                <c:pt idx="4373">
                  <c:v>257.99758478000001</c:v>
                </c:pt>
                <c:pt idx="4374">
                  <c:v>259.05140591999998</c:v>
                </c:pt>
                <c:pt idx="4375">
                  <c:v>259.63350294999998</c:v>
                </c:pt>
                <c:pt idx="4376">
                  <c:v>259.90127331000002</c:v>
                </c:pt>
                <c:pt idx="4377">
                  <c:v>258.72560403</c:v>
                </c:pt>
                <c:pt idx="4378">
                  <c:v>259.00736332000002</c:v>
                </c:pt>
                <c:pt idx="4379">
                  <c:v>257.65660329999997</c:v>
                </c:pt>
                <c:pt idx="4380">
                  <c:v>258.97966401999997</c:v>
                </c:pt>
                <c:pt idx="4381">
                  <c:v>257.42319074</c:v>
                </c:pt>
                <c:pt idx="4382">
                  <c:v>257.63302553</c:v>
                </c:pt>
                <c:pt idx="4383">
                  <c:v>258.88615973999998</c:v>
                </c:pt>
                <c:pt idx="4384">
                  <c:v>258.69332184000001</c:v>
                </c:pt>
                <c:pt idx="4385">
                  <c:v>260.28095596999998</c:v>
                </c:pt>
                <c:pt idx="4386">
                  <c:v>258.88740454999999</c:v>
                </c:pt>
                <c:pt idx="4387">
                  <c:v>259.27647947999998</c:v>
                </c:pt>
                <c:pt idx="4388">
                  <c:v>257.02990034999999</c:v>
                </c:pt>
                <c:pt idx="4389">
                  <c:v>258.3347243</c:v>
                </c:pt>
                <c:pt idx="4390">
                  <c:v>259.18589786000001</c:v>
                </c:pt>
                <c:pt idx="4391">
                  <c:v>258.74210590000001</c:v>
                </c:pt>
                <c:pt idx="4392">
                  <c:v>257.76206373000002</c:v>
                </c:pt>
                <c:pt idx="4393">
                  <c:v>258.21088651999997</c:v>
                </c:pt>
                <c:pt idx="4394">
                  <c:v>258.42987386999999</c:v>
                </c:pt>
                <c:pt idx="4395">
                  <c:v>257.61957792999999</c:v>
                </c:pt>
                <c:pt idx="4396">
                  <c:v>257.61900352999999</c:v>
                </c:pt>
                <c:pt idx="4397">
                  <c:v>258.91014682000002</c:v>
                </c:pt>
                <c:pt idx="4398">
                  <c:v>256.96606257000002</c:v>
                </c:pt>
                <c:pt idx="4399">
                  <c:v>258.26267877999999</c:v>
                </c:pt>
                <c:pt idx="4400">
                  <c:v>258.12895015999999</c:v>
                </c:pt>
                <c:pt idx="4401">
                  <c:v>259.04110523000003</c:v>
                </c:pt>
                <c:pt idx="4402">
                  <c:v>258.56882089999999</c:v>
                </c:pt>
                <c:pt idx="4403">
                  <c:v>257.05787113000002</c:v>
                </c:pt>
                <c:pt idx="4404">
                  <c:v>259.53660210999999</c:v>
                </c:pt>
                <c:pt idx="4405">
                  <c:v>259.33089875000002</c:v>
                </c:pt>
                <c:pt idx="4406">
                  <c:v>258.60650842000001</c:v>
                </c:pt>
                <c:pt idx="4407">
                  <c:v>258.94812425999999</c:v>
                </c:pt>
                <c:pt idx="4408">
                  <c:v>257.76783724000001</c:v>
                </c:pt>
                <c:pt idx="4409">
                  <c:v>259.33492296999998</c:v>
                </c:pt>
                <c:pt idx="4410">
                  <c:v>258.80848265999998</c:v>
                </c:pt>
                <c:pt idx="4411">
                  <c:v>258.40310205999998</c:v>
                </c:pt>
                <c:pt idx="4412">
                  <c:v>258.89572688999999</c:v>
                </c:pt>
                <c:pt idx="4413">
                  <c:v>258.74748125999997</c:v>
                </c:pt>
                <c:pt idx="4414">
                  <c:v>259.51819569000003</c:v>
                </c:pt>
                <c:pt idx="4415">
                  <c:v>259.03622740999998</c:v>
                </c:pt>
                <c:pt idx="4416">
                  <c:v>259.90490772999999</c:v>
                </c:pt>
                <c:pt idx="4417">
                  <c:v>257.59494351000001</c:v>
                </c:pt>
                <c:pt idx="4418">
                  <c:v>257.13015055</c:v>
                </c:pt>
                <c:pt idx="4419">
                  <c:v>258.28850317000001</c:v>
                </c:pt>
                <c:pt idx="4420">
                  <c:v>260.22352404999998</c:v>
                </c:pt>
                <c:pt idx="4421">
                  <c:v>259.51378574</c:v>
                </c:pt>
                <c:pt idx="4422">
                  <c:v>258.30036389000003</c:v>
                </c:pt>
                <c:pt idx="4423">
                  <c:v>257.84719338000002</c:v>
                </c:pt>
                <c:pt idx="4424">
                  <c:v>258.26536012999998</c:v>
                </c:pt>
                <c:pt idx="4425">
                  <c:v>259.32997792999998</c:v>
                </c:pt>
                <c:pt idx="4426">
                  <c:v>259.32835289000002</c:v>
                </c:pt>
                <c:pt idx="4427">
                  <c:v>259.16684516999999</c:v>
                </c:pt>
                <c:pt idx="4428">
                  <c:v>259.50965838000002</c:v>
                </c:pt>
                <c:pt idx="4429">
                  <c:v>257.78997151999999</c:v>
                </c:pt>
                <c:pt idx="4430">
                  <c:v>258.75196413999998</c:v>
                </c:pt>
                <c:pt idx="4431">
                  <c:v>257.31164589999997</c:v>
                </c:pt>
                <c:pt idx="4432">
                  <c:v>256.90718480999999</c:v>
                </c:pt>
                <c:pt idx="4433">
                  <c:v>258.44740230000002</c:v>
                </c:pt>
                <c:pt idx="4434">
                  <c:v>258.60429327000003</c:v>
                </c:pt>
                <c:pt idx="4435">
                  <c:v>259.20275559999999</c:v>
                </c:pt>
                <c:pt idx="4436">
                  <c:v>259.22609517000001</c:v>
                </c:pt>
                <c:pt idx="4437">
                  <c:v>257.20033137000001</c:v>
                </c:pt>
                <c:pt idx="4438">
                  <c:v>258.67805018000001</c:v>
                </c:pt>
                <c:pt idx="4439">
                  <c:v>259.20333262000003</c:v>
                </c:pt>
                <c:pt idx="4440">
                  <c:v>258.90977673999998</c:v>
                </c:pt>
                <c:pt idx="4441">
                  <c:v>259.53656675000002</c:v>
                </c:pt>
                <c:pt idx="4442">
                  <c:v>258.05646782000002</c:v>
                </c:pt>
                <c:pt idx="4443">
                  <c:v>258.25326876999998</c:v>
                </c:pt>
                <c:pt idx="4444">
                  <c:v>257.97997579000003</c:v>
                </c:pt>
                <c:pt idx="4445">
                  <c:v>258.36031138999999</c:v>
                </c:pt>
                <c:pt idx="4446">
                  <c:v>259.14818682999999</c:v>
                </c:pt>
                <c:pt idx="4447">
                  <c:v>258.35942599999998</c:v>
                </c:pt>
                <c:pt idx="4448">
                  <c:v>259.67312719</c:v>
                </c:pt>
                <c:pt idx="4449">
                  <c:v>259.20372134000002</c:v>
                </c:pt>
                <c:pt idx="4450">
                  <c:v>258.90949839000001</c:v>
                </c:pt>
                <c:pt idx="4451">
                  <c:v>259.25321976999999</c:v>
                </c:pt>
                <c:pt idx="4452">
                  <c:v>259.65006237</c:v>
                </c:pt>
                <c:pt idx="4453">
                  <c:v>258.47871748</c:v>
                </c:pt>
                <c:pt idx="4454">
                  <c:v>258.24734197999999</c:v>
                </c:pt>
                <c:pt idx="4455">
                  <c:v>259.32123953000001</c:v>
                </c:pt>
                <c:pt idx="4456">
                  <c:v>258.61136234999998</c:v>
                </c:pt>
                <c:pt idx="4457">
                  <c:v>258.42980863999998</c:v>
                </c:pt>
                <c:pt idx="4458">
                  <c:v>256.74495260999998</c:v>
                </c:pt>
                <c:pt idx="4459">
                  <c:v>258.29093933000001</c:v>
                </c:pt>
                <c:pt idx="4460">
                  <c:v>259.31722402999998</c:v>
                </c:pt>
                <c:pt idx="4461">
                  <c:v>257.65688970000002</c:v>
                </c:pt>
                <c:pt idx="4462">
                  <c:v>257.68048276000002</c:v>
                </c:pt>
                <c:pt idx="4463">
                  <c:v>257.69305276</c:v>
                </c:pt>
                <c:pt idx="4464">
                  <c:v>258.20365380999999</c:v>
                </c:pt>
                <c:pt idx="4465">
                  <c:v>259.47552594000001</c:v>
                </c:pt>
                <c:pt idx="4466">
                  <c:v>258.12539435999997</c:v>
                </c:pt>
                <c:pt idx="4467">
                  <c:v>259.20161396999998</c:v>
                </c:pt>
                <c:pt idx="4468">
                  <c:v>258.44839321000001</c:v>
                </c:pt>
                <c:pt idx="4469">
                  <c:v>257.86317460999999</c:v>
                </c:pt>
                <c:pt idx="4470">
                  <c:v>258.1745813</c:v>
                </c:pt>
                <c:pt idx="4471">
                  <c:v>257.66100700999999</c:v>
                </c:pt>
                <c:pt idx="4472">
                  <c:v>259.04262188000001</c:v>
                </c:pt>
                <c:pt idx="4473">
                  <c:v>258.25096356</c:v>
                </c:pt>
                <c:pt idx="4474">
                  <c:v>258.71803560000001</c:v>
                </c:pt>
                <c:pt idx="4475">
                  <c:v>258.85780956999997</c:v>
                </c:pt>
                <c:pt idx="4476">
                  <c:v>258.27195971999998</c:v>
                </c:pt>
                <c:pt idx="4477">
                  <c:v>258.14043508999998</c:v>
                </c:pt>
                <c:pt idx="4478">
                  <c:v>257.49537972000002</c:v>
                </c:pt>
                <c:pt idx="4479">
                  <c:v>258.23409651999998</c:v>
                </c:pt>
                <c:pt idx="4480">
                  <c:v>260.66876774000002</c:v>
                </c:pt>
                <c:pt idx="4481">
                  <c:v>258.89985691999999</c:v>
                </c:pt>
                <c:pt idx="4482">
                  <c:v>258.69862396000002</c:v>
                </c:pt>
                <c:pt idx="4483">
                  <c:v>258.64274459000001</c:v>
                </c:pt>
                <c:pt idx="4484">
                  <c:v>257.58260497999999</c:v>
                </c:pt>
                <c:pt idx="4485">
                  <c:v>257.55480435999999</c:v>
                </c:pt>
                <c:pt idx="4486">
                  <c:v>259.01931822</c:v>
                </c:pt>
                <c:pt idx="4487">
                  <c:v>258.71757036999998</c:v>
                </c:pt>
                <c:pt idx="4488">
                  <c:v>259.90091310000003</c:v>
                </c:pt>
                <c:pt idx="4489">
                  <c:v>257.63042672</c:v>
                </c:pt>
                <c:pt idx="4490">
                  <c:v>257.96853256000003</c:v>
                </c:pt>
                <c:pt idx="4491">
                  <c:v>259.32798079999998</c:v>
                </c:pt>
                <c:pt idx="4492">
                  <c:v>259.07534177000002</c:v>
                </c:pt>
                <c:pt idx="4493">
                  <c:v>258.42692403000001</c:v>
                </c:pt>
                <c:pt idx="4494">
                  <c:v>259.23257163</c:v>
                </c:pt>
                <c:pt idx="4495">
                  <c:v>257.04926761000002</c:v>
                </c:pt>
                <c:pt idx="4496">
                  <c:v>257.66251003999997</c:v>
                </c:pt>
                <c:pt idx="4497">
                  <c:v>258.12478862</c:v>
                </c:pt>
                <c:pt idx="4498">
                  <c:v>257.15631375999999</c:v>
                </c:pt>
                <c:pt idx="4499">
                  <c:v>259.66195807999998</c:v>
                </c:pt>
                <c:pt idx="4500">
                  <c:v>258.39660574999999</c:v>
                </c:pt>
                <c:pt idx="4501">
                  <c:v>258.88572584000002</c:v>
                </c:pt>
                <c:pt idx="4502">
                  <c:v>258.28342744999998</c:v>
                </c:pt>
                <c:pt idx="4503">
                  <c:v>259.97478931000001</c:v>
                </c:pt>
                <c:pt idx="4504">
                  <c:v>258.28299922000002</c:v>
                </c:pt>
                <c:pt idx="4505">
                  <c:v>257.86976536999998</c:v>
                </c:pt>
                <c:pt idx="4506">
                  <c:v>258.71591107</c:v>
                </c:pt>
                <c:pt idx="4507">
                  <c:v>258.45586266999999</c:v>
                </c:pt>
                <c:pt idx="4508">
                  <c:v>257.50673991999997</c:v>
                </c:pt>
                <c:pt idx="4509">
                  <c:v>259.49219433000002</c:v>
                </c:pt>
                <c:pt idx="4510">
                  <c:v>258.42589643000002</c:v>
                </c:pt>
                <c:pt idx="4511">
                  <c:v>258.90577373000002</c:v>
                </c:pt>
                <c:pt idx="4512">
                  <c:v>258.30606767</c:v>
                </c:pt>
                <c:pt idx="4513">
                  <c:v>257.94788163999999</c:v>
                </c:pt>
                <c:pt idx="4514">
                  <c:v>257.45205453</c:v>
                </c:pt>
                <c:pt idx="4515">
                  <c:v>259.95772979999998</c:v>
                </c:pt>
                <c:pt idx="4516">
                  <c:v>259.55467388</c:v>
                </c:pt>
                <c:pt idx="4517">
                  <c:v>258.94941648999998</c:v>
                </c:pt>
                <c:pt idx="4518">
                  <c:v>259.50382560000003</c:v>
                </c:pt>
                <c:pt idx="4519">
                  <c:v>260.72679059000001</c:v>
                </c:pt>
                <c:pt idx="4520">
                  <c:v>259.50242996999998</c:v>
                </c:pt>
                <c:pt idx="4521">
                  <c:v>258.46538932999999</c:v>
                </c:pt>
                <c:pt idx="4522">
                  <c:v>256.88100785</c:v>
                </c:pt>
                <c:pt idx="4523">
                  <c:v>257.47631847000002</c:v>
                </c:pt>
                <c:pt idx="4524">
                  <c:v>258.57151773999999</c:v>
                </c:pt>
                <c:pt idx="4525">
                  <c:v>258.99855776999999</c:v>
                </c:pt>
                <c:pt idx="4526">
                  <c:v>257.46567856000001</c:v>
                </c:pt>
                <c:pt idx="4527">
                  <c:v>258.16081542000001</c:v>
                </c:pt>
                <c:pt idx="4528">
                  <c:v>260.02646470000002</c:v>
                </c:pt>
                <c:pt idx="4529">
                  <c:v>259.21940445000001</c:v>
                </c:pt>
                <c:pt idx="4530">
                  <c:v>257.71152504000003</c:v>
                </c:pt>
                <c:pt idx="4531">
                  <c:v>258.59956842999998</c:v>
                </c:pt>
                <c:pt idx="4532">
                  <c:v>258.22301707000003</c:v>
                </c:pt>
                <c:pt idx="4533">
                  <c:v>257.80146776999999</c:v>
                </c:pt>
                <c:pt idx="4534">
                  <c:v>258.89469016999999</c:v>
                </c:pt>
                <c:pt idx="4535">
                  <c:v>258.41718322999998</c:v>
                </c:pt>
                <c:pt idx="4536">
                  <c:v>258.57317387000001</c:v>
                </c:pt>
                <c:pt idx="4537">
                  <c:v>260.27938644</c:v>
                </c:pt>
                <c:pt idx="4538">
                  <c:v>258.29498273000002</c:v>
                </c:pt>
                <c:pt idx="4539">
                  <c:v>259.22014461999999</c:v>
                </c:pt>
                <c:pt idx="4540">
                  <c:v>259.38371754999997</c:v>
                </c:pt>
                <c:pt idx="4541">
                  <c:v>259.22828485000002</c:v>
                </c:pt>
                <c:pt idx="4542">
                  <c:v>258.76579698</c:v>
                </c:pt>
                <c:pt idx="4543">
                  <c:v>257.00479016000003</c:v>
                </c:pt>
                <c:pt idx="4544">
                  <c:v>257.80714023000002</c:v>
                </c:pt>
                <c:pt idx="4545">
                  <c:v>257.17627821000002</c:v>
                </c:pt>
                <c:pt idx="4546">
                  <c:v>260.59012847999998</c:v>
                </c:pt>
                <c:pt idx="4547">
                  <c:v>259.15713908999999</c:v>
                </c:pt>
                <c:pt idx="4548">
                  <c:v>259.18467298000002</c:v>
                </c:pt>
                <c:pt idx="4549">
                  <c:v>257.06656174</c:v>
                </c:pt>
                <c:pt idx="4550">
                  <c:v>258.35128615000002</c:v>
                </c:pt>
                <c:pt idx="4551">
                  <c:v>258.62072236</c:v>
                </c:pt>
                <c:pt idx="4552">
                  <c:v>258.55466386000001</c:v>
                </c:pt>
                <c:pt idx="4553">
                  <c:v>259.04266135</c:v>
                </c:pt>
                <c:pt idx="4554">
                  <c:v>257.43730321999999</c:v>
                </c:pt>
                <c:pt idx="4555">
                  <c:v>258.52846196000002</c:v>
                </c:pt>
                <c:pt idx="4556">
                  <c:v>259.07992603000002</c:v>
                </c:pt>
                <c:pt idx="4557">
                  <c:v>258.44799999999998</c:v>
                </c:pt>
                <c:pt idx="4558">
                  <c:v>258.46867365999998</c:v>
                </c:pt>
                <c:pt idx="4559">
                  <c:v>258.75205374000001</c:v>
                </c:pt>
                <c:pt idx="4560">
                  <c:v>257.21397100000002</c:v>
                </c:pt>
                <c:pt idx="4561">
                  <c:v>258.92493557</c:v>
                </c:pt>
                <c:pt idx="4562">
                  <c:v>259.21266222000003</c:v>
                </c:pt>
                <c:pt idx="4563">
                  <c:v>258.56260660999999</c:v>
                </c:pt>
                <c:pt idx="4564">
                  <c:v>257.80475833000003</c:v>
                </c:pt>
                <c:pt idx="4565">
                  <c:v>259.74539979000002</c:v>
                </c:pt>
                <c:pt idx="4566">
                  <c:v>258.78804826999999</c:v>
                </c:pt>
                <c:pt idx="4567">
                  <c:v>258.89771377</c:v>
                </c:pt>
                <c:pt idx="4568">
                  <c:v>258.62135509000001</c:v>
                </c:pt>
                <c:pt idx="4569">
                  <c:v>257.19140209</c:v>
                </c:pt>
                <c:pt idx="4570">
                  <c:v>257.62992362</c:v>
                </c:pt>
                <c:pt idx="4571">
                  <c:v>257.28566205999999</c:v>
                </c:pt>
                <c:pt idx="4572">
                  <c:v>257.82877704999999</c:v>
                </c:pt>
                <c:pt idx="4573">
                  <c:v>256.43436709999997</c:v>
                </c:pt>
                <c:pt idx="4574">
                  <c:v>257.65004327000003</c:v>
                </c:pt>
                <c:pt idx="4575">
                  <c:v>258.61793841999997</c:v>
                </c:pt>
                <c:pt idx="4576">
                  <c:v>259.12463384</c:v>
                </c:pt>
                <c:pt idx="4577">
                  <c:v>259.24305829999997</c:v>
                </c:pt>
                <c:pt idx="4578">
                  <c:v>259.82202337000001</c:v>
                </c:pt>
                <c:pt idx="4579">
                  <c:v>258.76069805999998</c:v>
                </c:pt>
                <c:pt idx="4580">
                  <c:v>257.53205575999999</c:v>
                </c:pt>
                <c:pt idx="4581">
                  <c:v>257.91188711000001</c:v>
                </c:pt>
                <c:pt idx="4582">
                  <c:v>258.12072259000001</c:v>
                </c:pt>
                <c:pt idx="4583">
                  <c:v>257.80877039000001</c:v>
                </c:pt>
                <c:pt idx="4584">
                  <c:v>258.57403416</c:v>
                </c:pt>
                <c:pt idx="4585">
                  <c:v>259.03103060000001</c:v>
                </c:pt>
                <c:pt idx="4586">
                  <c:v>258.11632892</c:v>
                </c:pt>
                <c:pt idx="4587">
                  <c:v>259.00334878000001</c:v>
                </c:pt>
                <c:pt idx="4588">
                  <c:v>259.66652991000001</c:v>
                </c:pt>
                <c:pt idx="4589">
                  <c:v>257.69439936999999</c:v>
                </c:pt>
                <c:pt idx="4590">
                  <c:v>258.45380567000001</c:v>
                </c:pt>
                <c:pt idx="4591">
                  <c:v>258.09881582000003</c:v>
                </c:pt>
                <c:pt idx="4592">
                  <c:v>256.89314796000002</c:v>
                </c:pt>
                <c:pt idx="4593">
                  <c:v>257.82262107000003</c:v>
                </c:pt>
                <c:pt idx="4594">
                  <c:v>258.28207766999998</c:v>
                </c:pt>
                <c:pt idx="4595">
                  <c:v>260.25777348000003</c:v>
                </c:pt>
                <c:pt idx="4596">
                  <c:v>260.39878872000003</c:v>
                </c:pt>
                <c:pt idx="4597">
                  <c:v>257.10642167999998</c:v>
                </c:pt>
                <c:pt idx="4598">
                  <c:v>257.12740962999999</c:v>
                </c:pt>
                <c:pt idx="4599">
                  <c:v>256.90249942999998</c:v>
                </c:pt>
                <c:pt idx="4600">
                  <c:v>260.69144598000003</c:v>
                </c:pt>
                <c:pt idx="4601">
                  <c:v>258.60667977999998</c:v>
                </c:pt>
                <c:pt idx="4602">
                  <c:v>255.80519086999999</c:v>
                </c:pt>
                <c:pt idx="4603">
                  <c:v>258.51233325999999</c:v>
                </c:pt>
                <c:pt idx="4604">
                  <c:v>258.97683972999999</c:v>
                </c:pt>
                <c:pt idx="4605">
                  <c:v>257.98662208000002</c:v>
                </c:pt>
                <c:pt idx="4606">
                  <c:v>258.62347283000003</c:v>
                </c:pt>
                <c:pt idx="4607">
                  <c:v>258.09065697</c:v>
                </c:pt>
                <c:pt idx="4608">
                  <c:v>258.39690882000002</c:v>
                </c:pt>
                <c:pt idx="4609">
                  <c:v>257.91293067999999</c:v>
                </c:pt>
                <c:pt idx="4610">
                  <c:v>258.39573962999998</c:v>
                </c:pt>
                <c:pt idx="4611">
                  <c:v>259.66388640999998</c:v>
                </c:pt>
                <c:pt idx="4612">
                  <c:v>258.70143580000001</c:v>
                </c:pt>
                <c:pt idx="4613">
                  <c:v>259.17801728000001</c:v>
                </c:pt>
                <c:pt idx="4614">
                  <c:v>259.41049521000002</c:v>
                </c:pt>
                <c:pt idx="4615">
                  <c:v>257.80995634999999</c:v>
                </c:pt>
                <c:pt idx="4616">
                  <c:v>256.92564685000002</c:v>
                </c:pt>
                <c:pt idx="4617">
                  <c:v>257.49639195999998</c:v>
                </c:pt>
                <c:pt idx="4618">
                  <c:v>258.61226798000001</c:v>
                </c:pt>
                <c:pt idx="4619">
                  <c:v>256.24684872</c:v>
                </c:pt>
                <c:pt idx="4620">
                  <c:v>258.68369565</c:v>
                </c:pt>
                <c:pt idx="4621">
                  <c:v>258.55499804999999</c:v>
                </c:pt>
                <c:pt idx="4622">
                  <c:v>257.10160580000002</c:v>
                </c:pt>
                <c:pt idx="4623">
                  <c:v>258.27297584000002</c:v>
                </c:pt>
                <c:pt idx="4624">
                  <c:v>259.18473028</c:v>
                </c:pt>
                <c:pt idx="4625">
                  <c:v>256.90386340999999</c:v>
                </c:pt>
                <c:pt idx="4626">
                  <c:v>257.39410029999999</c:v>
                </c:pt>
                <c:pt idx="4627">
                  <c:v>257.97252764000001</c:v>
                </c:pt>
                <c:pt idx="4628">
                  <c:v>258.59507877999999</c:v>
                </c:pt>
                <c:pt idx="4629">
                  <c:v>259.16757551000001</c:v>
                </c:pt>
                <c:pt idx="4630">
                  <c:v>259.8097927</c:v>
                </c:pt>
                <c:pt idx="4631">
                  <c:v>258.63179107000002</c:v>
                </c:pt>
                <c:pt idx="4632">
                  <c:v>258.42406405999998</c:v>
                </c:pt>
                <c:pt idx="4633">
                  <c:v>258.45525586999997</c:v>
                </c:pt>
                <c:pt idx="4634">
                  <c:v>256.41482767000002</c:v>
                </c:pt>
                <c:pt idx="4635">
                  <c:v>258.67937330000001</c:v>
                </c:pt>
                <c:pt idx="4636">
                  <c:v>258.12246937999998</c:v>
                </c:pt>
                <c:pt idx="4637">
                  <c:v>257.53366879999999</c:v>
                </c:pt>
                <c:pt idx="4638">
                  <c:v>258.83313163999998</c:v>
                </c:pt>
                <c:pt idx="4639">
                  <c:v>258.47351108999999</c:v>
                </c:pt>
                <c:pt idx="4640">
                  <c:v>258.70762705999999</c:v>
                </c:pt>
                <c:pt idx="4641">
                  <c:v>257.54425379000003</c:v>
                </c:pt>
                <c:pt idx="4642">
                  <c:v>257.95165942</c:v>
                </c:pt>
                <c:pt idx="4643">
                  <c:v>259.18384494999998</c:v>
                </c:pt>
                <c:pt idx="4644">
                  <c:v>258.12574389000002</c:v>
                </c:pt>
                <c:pt idx="4645">
                  <c:v>258.61605665000002</c:v>
                </c:pt>
                <c:pt idx="4646">
                  <c:v>258.54254939999998</c:v>
                </c:pt>
                <c:pt idx="4647">
                  <c:v>258.59025084000001</c:v>
                </c:pt>
                <c:pt idx="4648">
                  <c:v>257.80900904999999</c:v>
                </c:pt>
                <c:pt idx="4649">
                  <c:v>259.68313752</c:v>
                </c:pt>
                <c:pt idx="4650">
                  <c:v>258.43280198999997</c:v>
                </c:pt>
                <c:pt idx="4651">
                  <c:v>259.28591404999997</c:v>
                </c:pt>
                <c:pt idx="4652">
                  <c:v>258.87209861999997</c:v>
                </c:pt>
                <c:pt idx="4653">
                  <c:v>258.45629348</c:v>
                </c:pt>
                <c:pt idx="4654">
                  <c:v>258.10649687</c:v>
                </c:pt>
                <c:pt idx="4655">
                  <c:v>260.23641935000001</c:v>
                </c:pt>
                <c:pt idx="4656">
                  <c:v>258.5416816</c:v>
                </c:pt>
                <c:pt idx="4657">
                  <c:v>258.10751730999999</c:v>
                </c:pt>
                <c:pt idx="4658">
                  <c:v>257.63002406999999</c:v>
                </c:pt>
                <c:pt idx="4659">
                  <c:v>259.90025243999997</c:v>
                </c:pt>
                <c:pt idx="4660">
                  <c:v>258.27028770999999</c:v>
                </c:pt>
                <c:pt idx="4661">
                  <c:v>258.41214714</c:v>
                </c:pt>
                <c:pt idx="4662">
                  <c:v>258.99476212000002</c:v>
                </c:pt>
                <c:pt idx="4663">
                  <c:v>257.39749977999998</c:v>
                </c:pt>
                <c:pt idx="4664">
                  <c:v>259.15845313</c:v>
                </c:pt>
                <c:pt idx="4665">
                  <c:v>258.87670594000002</c:v>
                </c:pt>
                <c:pt idx="4666">
                  <c:v>259.97326727000001</c:v>
                </c:pt>
                <c:pt idx="4667">
                  <c:v>257.48052672</c:v>
                </c:pt>
                <c:pt idx="4668">
                  <c:v>258.19147602999999</c:v>
                </c:pt>
                <c:pt idx="4669">
                  <c:v>258.88246406000002</c:v>
                </c:pt>
                <c:pt idx="4670">
                  <c:v>258.30298592999998</c:v>
                </c:pt>
                <c:pt idx="4671">
                  <c:v>258.48668350000003</c:v>
                </c:pt>
                <c:pt idx="4672">
                  <c:v>258.76112774000001</c:v>
                </c:pt>
                <c:pt idx="4673">
                  <c:v>258.87228324</c:v>
                </c:pt>
                <c:pt idx="4674">
                  <c:v>257.90160355</c:v>
                </c:pt>
                <c:pt idx="4675">
                  <c:v>256.74209631000002</c:v>
                </c:pt>
                <c:pt idx="4676">
                  <c:v>259.03841464999999</c:v>
                </c:pt>
                <c:pt idx="4677">
                  <c:v>259.04392839000002</c:v>
                </c:pt>
                <c:pt idx="4678">
                  <c:v>259.97284268999999</c:v>
                </c:pt>
                <c:pt idx="4679">
                  <c:v>257.29647347999997</c:v>
                </c:pt>
                <c:pt idx="4680">
                  <c:v>257.30461799</c:v>
                </c:pt>
                <c:pt idx="4681">
                  <c:v>259.20785123000002</c:v>
                </c:pt>
                <c:pt idx="4682">
                  <c:v>258.17871450000001</c:v>
                </c:pt>
                <c:pt idx="4683">
                  <c:v>258.04209021000003</c:v>
                </c:pt>
                <c:pt idx="4684">
                  <c:v>256.79846609999998</c:v>
                </c:pt>
                <c:pt idx="4685">
                  <c:v>257.09309666000001</c:v>
                </c:pt>
                <c:pt idx="4686">
                  <c:v>257.30065122000002</c:v>
                </c:pt>
                <c:pt idx="4687">
                  <c:v>258.89730997999999</c:v>
                </c:pt>
                <c:pt idx="4688">
                  <c:v>258.86351036000002</c:v>
                </c:pt>
                <c:pt idx="4689">
                  <c:v>259.01342346000001</c:v>
                </c:pt>
                <c:pt idx="4690">
                  <c:v>257.30566861</c:v>
                </c:pt>
                <c:pt idx="4691">
                  <c:v>257.62555796999999</c:v>
                </c:pt>
                <c:pt idx="4692">
                  <c:v>259.32875534999999</c:v>
                </c:pt>
                <c:pt idx="4693">
                  <c:v>258.77227070999999</c:v>
                </c:pt>
                <c:pt idx="4694">
                  <c:v>259.56833268000003</c:v>
                </c:pt>
                <c:pt idx="4695">
                  <c:v>258.91141699999997</c:v>
                </c:pt>
                <c:pt idx="4696">
                  <c:v>260.14806091000003</c:v>
                </c:pt>
                <c:pt idx="4697">
                  <c:v>259.08614395000001</c:v>
                </c:pt>
                <c:pt idx="4698">
                  <c:v>259.18119074999998</c:v>
                </c:pt>
                <c:pt idx="4699">
                  <c:v>259.06037748</c:v>
                </c:pt>
                <c:pt idx="4700">
                  <c:v>259.18299918999998</c:v>
                </c:pt>
                <c:pt idx="4701">
                  <c:v>257.65348466</c:v>
                </c:pt>
                <c:pt idx="4702">
                  <c:v>258.65669568999999</c:v>
                </c:pt>
                <c:pt idx="4703">
                  <c:v>259.11932737000001</c:v>
                </c:pt>
                <c:pt idx="4704">
                  <c:v>256.99535825999999</c:v>
                </c:pt>
                <c:pt idx="4705">
                  <c:v>258.22317448000001</c:v>
                </c:pt>
                <c:pt idx="4706">
                  <c:v>258.34843372</c:v>
                </c:pt>
                <c:pt idx="4707">
                  <c:v>259.16530198999999</c:v>
                </c:pt>
                <c:pt idx="4708">
                  <c:v>257.85122687</c:v>
                </c:pt>
                <c:pt idx="4709">
                  <c:v>258.92985246000001</c:v>
                </c:pt>
                <c:pt idx="4710">
                  <c:v>258.10440597000002</c:v>
                </c:pt>
                <c:pt idx="4711">
                  <c:v>258.9211123</c:v>
                </c:pt>
                <c:pt idx="4712">
                  <c:v>257.9625484</c:v>
                </c:pt>
                <c:pt idx="4713">
                  <c:v>259.02289986</c:v>
                </c:pt>
                <c:pt idx="4714">
                  <c:v>256.58955585000001</c:v>
                </c:pt>
                <c:pt idx="4715">
                  <c:v>258.29499458999999</c:v>
                </c:pt>
                <c:pt idx="4716">
                  <c:v>259.35267197000002</c:v>
                </c:pt>
                <c:pt idx="4717">
                  <c:v>256.87718395000002</c:v>
                </c:pt>
                <c:pt idx="4718">
                  <c:v>257.98394542</c:v>
                </c:pt>
                <c:pt idx="4719">
                  <c:v>258.44765446000002</c:v>
                </c:pt>
                <c:pt idx="4720">
                  <c:v>259.63634707</c:v>
                </c:pt>
                <c:pt idx="4721">
                  <c:v>258.11353385000001</c:v>
                </c:pt>
                <c:pt idx="4722">
                  <c:v>259.31602105000002</c:v>
                </c:pt>
                <c:pt idx="4723">
                  <c:v>258.87032583000001</c:v>
                </c:pt>
                <c:pt idx="4724">
                  <c:v>259.47395681</c:v>
                </c:pt>
                <c:pt idx="4725">
                  <c:v>258.24643486000002</c:v>
                </c:pt>
                <c:pt idx="4726">
                  <c:v>260.13773765000002</c:v>
                </c:pt>
                <c:pt idx="4727">
                  <c:v>257.83392913</c:v>
                </c:pt>
                <c:pt idx="4728">
                  <c:v>257.67307534999998</c:v>
                </c:pt>
                <c:pt idx="4729">
                  <c:v>258.50626806000002</c:v>
                </c:pt>
                <c:pt idx="4730">
                  <c:v>259.32501497999999</c:v>
                </c:pt>
                <c:pt idx="4731">
                  <c:v>260.19261640000002</c:v>
                </c:pt>
                <c:pt idx="4732">
                  <c:v>258.36037241000002</c:v>
                </c:pt>
                <c:pt idx="4733">
                  <c:v>258.63583317000001</c:v>
                </c:pt>
                <c:pt idx="4734">
                  <c:v>257.63450788</c:v>
                </c:pt>
                <c:pt idx="4735">
                  <c:v>259.09518896999998</c:v>
                </c:pt>
                <c:pt idx="4736">
                  <c:v>258.87194986999998</c:v>
                </c:pt>
                <c:pt idx="4737">
                  <c:v>258.99559095000001</c:v>
                </c:pt>
                <c:pt idx="4738">
                  <c:v>257.20181296999999</c:v>
                </c:pt>
                <c:pt idx="4739">
                  <c:v>259.19573565000002</c:v>
                </c:pt>
                <c:pt idx="4740">
                  <c:v>258.86798389</c:v>
                </c:pt>
                <c:pt idx="4741">
                  <c:v>259.20068569</c:v>
                </c:pt>
                <c:pt idx="4742">
                  <c:v>258.99309079</c:v>
                </c:pt>
                <c:pt idx="4743">
                  <c:v>259.03083220000002</c:v>
                </c:pt>
                <c:pt idx="4744">
                  <c:v>258.25832874000002</c:v>
                </c:pt>
                <c:pt idx="4745">
                  <c:v>258.27044767000001</c:v>
                </c:pt>
                <c:pt idx="4746">
                  <c:v>258.53899933000002</c:v>
                </c:pt>
                <c:pt idx="4747">
                  <c:v>257.83589653000001</c:v>
                </c:pt>
                <c:pt idx="4748">
                  <c:v>258.42670711</c:v>
                </c:pt>
                <c:pt idx="4749">
                  <c:v>258.57792181999997</c:v>
                </c:pt>
                <c:pt idx="4750">
                  <c:v>260.39061428999997</c:v>
                </c:pt>
                <c:pt idx="4751">
                  <c:v>258.33022983000001</c:v>
                </c:pt>
                <c:pt idx="4752">
                  <c:v>257.73348542999997</c:v>
                </c:pt>
                <c:pt idx="4753">
                  <c:v>257.02898886000003</c:v>
                </c:pt>
                <c:pt idx="4754">
                  <c:v>257.59329522000002</c:v>
                </c:pt>
                <c:pt idx="4755">
                  <c:v>257.53547817999998</c:v>
                </c:pt>
                <c:pt idx="4756">
                  <c:v>258.40849601999997</c:v>
                </c:pt>
                <c:pt idx="4757">
                  <c:v>258.99183389000001</c:v>
                </c:pt>
                <c:pt idx="4758">
                  <c:v>257.82251747999999</c:v>
                </c:pt>
                <c:pt idx="4759">
                  <c:v>258.84341941999998</c:v>
                </c:pt>
                <c:pt idx="4760">
                  <c:v>258.55704107000003</c:v>
                </c:pt>
                <c:pt idx="4761">
                  <c:v>257.83815714000002</c:v>
                </c:pt>
                <c:pt idx="4762">
                  <c:v>258.72312190999997</c:v>
                </c:pt>
                <c:pt idx="4763">
                  <c:v>257.7814583</c:v>
                </c:pt>
                <c:pt idx="4764">
                  <c:v>256.99253395</c:v>
                </c:pt>
                <c:pt idx="4765">
                  <c:v>257.45077593000002</c:v>
                </c:pt>
                <c:pt idx="4766">
                  <c:v>257.50855487000001</c:v>
                </c:pt>
                <c:pt idx="4767">
                  <c:v>257.66044156999999</c:v>
                </c:pt>
                <c:pt idx="4768">
                  <c:v>258.82355505999999</c:v>
                </c:pt>
                <c:pt idx="4769">
                  <c:v>258.37302699000003</c:v>
                </c:pt>
                <c:pt idx="4770">
                  <c:v>258.52702190999997</c:v>
                </c:pt>
                <c:pt idx="4771">
                  <c:v>258.49030604000001</c:v>
                </c:pt>
                <c:pt idx="4772">
                  <c:v>259.03534095999998</c:v>
                </c:pt>
                <c:pt idx="4773">
                  <c:v>258.26853068999998</c:v>
                </c:pt>
                <c:pt idx="4774">
                  <c:v>258.32560801</c:v>
                </c:pt>
                <c:pt idx="4775">
                  <c:v>259.82095866999998</c:v>
                </c:pt>
                <c:pt idx="4776">
                  <c:v>257.82265594</c:v>
                </c:pt>
                <c:pt idx="4777">
                  <c:v>260.08181779</c:v>
                </c:pt>
                <c:pt idx="4778">
                  <c:v>258.07367419000002</c:v>
                </c:pt>
                <c:pt idx="4779">
                  <c:v>258.36169696000002</c:v>
                </c:pt>
                <c:pt idx="4780">
                  <c:v>256.94892528000003</c:v>
                </c:pt>
                <c:pt idx="4781">
                  <c:v>257.13267066999998</c:v>
                </c:pt>
                <c:pt idx="4782">
                  <c:v>258.73822264</c:v>
                </c:pt>
                <c:pt idx="4783">
                  <c:v>259.31809404000001</c:v>
                </c:pt>
                <c:pt idx="4784">
                  <c:v>258.24080089</c:v>
                </c:pt>
                <c:pt idx="4785">
                  <c:v>258.6058802</c:v>
                </c:pt>
                <c:pt idx="4786">
                  <c:v>258.96251008000002</c:v>
                </c:pt>
                <c:pt idx="4787">
                  <c:v>258.26031795</c:v>
                </c:pt>
                <c:pt idx="4788">
                  <c:v>259.46231842999998</c:v>
                </c:pt>
                <c:pt idx="4789">
                  <c:v>258.79124159999998</c:v>
                </c:pt>
                <c:pt idx="4790">
                  <c:v>260.14595457000001</c:v>
                </c:pt>
                <c:pt idx="4791">
                  <c:v>257.76372248000001</c:v>
                </c:pt>
                <c:pt idx="4792">
                  <c:v>258.85880447</c:v>
                </c:pt>
                <c:pt idx="4793">
                  <c:v>257.59316826000003</c:v>
                </c:pt>
                <c:pt idx="4794">
                  <c:v>257.34117584000001</c:v>
                </c:pt>
                <c:pt idx="4795">
                  <c:v>258.81962432</c:v>
                </c:pt>
                <c:pt idx="4796">
                  <c:v>258.38585596000001</c:v>
                </c:pt>
                <c:pt idx="4797">
                  <c:v>259.29854908999999</c:v>
                </c:pt>
                <c:pt idx="4798">
                  <c:v>258.82521842</c:v>
                </c:pt>
                <c:pt idx="4799">
                  <c:v>258.18662053000003</c:v>
                </c:pt>
                <c:pt idx="4800">
                  <c:v>258.85884241000002</c:v>
                </c:pt>
                <c:pt idx="4801">
                  <c:v>257.75235805</c:v>
                </c:pt>
                <c:pt idx="4802">
                  <c:v>259.34198495999999</c:v>
                </c:pt>
                <c:pt idx="4803">
                  <c:v>259.36138653</c:v>
                </c:pt>
                <c:pt idx="4804">
                  <c:v>257.87515256</c:v>
                </c:pt>
                <c:pt idx="4805">
                  <c:v>258.53530282999998</c:v>
                </c:pt>
                <c:pt idx="4806">
                  <c:v>258.60639302999999</c:v>
                </c:pt>
                <c:pt idx="4807">
                  <c:v>258.38961904000001</c:v>
                </c:pt>
                <c:pt idx="4808">
                  <c:v>257.82597262000002</c:v>
                </c:pt>
                <c:pt idx="4809">
                  <c:v>258.02900179</c:v>
                </c:pt>
                <c:pt idx="4810">
                  <c:v>258.58026181000002</c:v>
                </c:pt>
                <c:pt idx="4811">
                  <c:v>258.47258689</c:v>
                </c:pt>
                <c:pt idx="4812">
                  <c:v>257.62187484999998</c:v>
                </c:pt>
                <c:pt idx="4813">
                  <c:v>259.71272726000001</c:v>
                </c:pt>
                <c:pt idx="4814">
                  <c:v>258.24241924</c:v>
                </c:pt>
                <c:pt idx="4815">
                  <c:v>257.57285796000002</c:v>
                </c:pt>
                <c:pt idx="4816">
                  <c:v>259.27504290000002</c:v>
                </c:pt>
                <c:pt idx="4817">
                  <c:v>259.67092327</c:v>
                </c:pt>
                <c:pt idx="4818">
                  <c:v>260.14590291000002</c:v>
                </c:pt>
                <c:pt idx="4819">
                  <c:v>259.33045036999999</c:v>
                </c:pt>
                <c:pt idx="4820">
                  <c:v>259.33506577000003</c:v>
                </c:pt>
                <c:pt idx="4821">
                  <c:v>257.98343672999999</c:v>
                </c:pt>
                <c:pt idx="4822">
                  <c:v>258.38228084999997</c:v>
                </c:pt>
                <c:pt idx="4823">
                  <c:v>257.61381596000001</c:v>
                </c:pt>
                <c:pt idx="4824">
                  <c:v>258.40503653000002</c:v>
                </c:pt>
                <c:pt idx="4825">
                  <c:v>257.23025947000002</c:v>
                </c:pt>
                <c:pt idx="4826">
                  <c:v>258.10895624</c:v>
                </c:pt>
                <c:pt idx="4827">
                  <c:v>258.99142403000002</c:v>
                </c:pt>
                <c:pt idx="4828">
                  <c:v>257.35438883</c:v>
                </c:pt>
                <c:pt idx="4829">
                  <c:v>258.59107062999999</c:v>
                </c:pt>
                <c:pt idx="4830">
                  <c:v>260.45553964999999</c:v>
                </c:pt>
                <c:pt idx="4831">
                  <c:v>257.36842008000002</c:v>
                </c:pt>
                <c:pt idx="4832">
                  <c:v>258.99422375</c:v>
                </c:pt>
                <c:pt idx="4833">
                  <c:v>259.76284294999999</c:v>
                </c:pt>
                <c:pt idx="4834">
                  <c:v>257.14801190999998</c:v>
                </c:pt>
                <c:pt idx="4835">
                  <c:v>259.09007274999999</c:v>
                </c:pt>
                <c:pt idx="4836">
                  <c:v>259.21827042000001</c:v>
                </c:pt>
                <c:pt idx="4837">
                  <c:v>258.52653038</c:v>
                </c:pt>
                <c:pt idx="4838">
                  <c:v>258.67741282999998</c:v>
                </c:pt>
                <c:pt idx="4839">
                  <c:v>258.11072983000003</c:v>
                </c:pt>
                <c:pt idx="4840">
                  <c:v>259.62168743000001</c:v>
                </c:pt>
                <c:pt idx="4841">
                  <c:v>257.12741315</c:v>
                </c:pt>
                <c:pt idx="4842">
                  <c:v>257.87888727000001</c:v>
                </c:pt>
                <c:pt idx="4843">
                  <c:v>258.84988688999999</c:v>
                </c:pt>
                <c:pt idx="4844">
                  <c:v>259.61049186000002</c:v>
                </c:pt>
                <c:pt idx="4845">
                  <c:v>259.15516894000001</c:v>
                </c:pt>
                <c:pt idx="4846">
                  <c:v>257.50952754000002</c:v>
                </c:pt>
                <c:pt idx="4847">
                  <c:v>256.84739642</c:v>
                </c:pt>
                <c:pt idx="4848">
                  <c:v>259.00247299</c:v>
                </c:pt>
                <c:pt idx="4849">
                  <c:v>255.90252633</c:v>
                </c:pt>
                <c:pt idx="4850">
                  <c:v>258.83564799999999</c:v>
                </c:pt>
                <c:pt idx="4851">
                  <c:v>259.97504619</c:v>
                </c:pt>
                <c:pt idx="4852">
                  <c:v>257.26991532</c:v>
                </c:pt>
                <c:pt idx="4853">
                  <c:v>256.98429776</c:v>
                </c:pt>
                <c:pt idx="4854">
                  <c:v>260.27756168000002</c:v>
                </c:pt>
                <c:pt idx="4855">
                  <c:v>258.34067481</c:v>
                </c:pt>
                <c:pt idx="4856">
                  <c:v>258.37776699</c:v>
                </c:pt>
                <c:pt idx="4857">
                  <c:v>258.08953042000002</c:v>
                </c:pt>
                <c:pt idx="4858">
                  <c:v>258.94360766</c:v>
                </c:pt>
                <c:pt idx="4859">
                  <c:v>257.16762090999998</c:v>
                </c:pt>
                <c:pt idx="4860">
                  <c:v>258.69810652000001</c:v>
                </c:pt>
                <c:pt idx="4861">
                  <c:v>258.09608947999999</c:v>
                </c:pt>
                <c:pt idx="4862">
                  <c:v>259.79660711000002</c:v>
                </c:pt>
                <c:pt idx="4863">
                  <c:v>257.93563898000002</c:v>
                </c:pt>
                <c:pt idx="4864">
                  <c:v>257.87920709999997</c:v>
                </c:pt>
                <c:pt idx="4865">
                  <c:v>257.77352422000001</c:v>
                </c:pt>
                <c:pt idx="4866">
                  <c:v>257.33465561999998</c:v>
                </c:pt>
                <c:pt idx="4867">
                  <c:v>258.20861028000002</c:v>
                </c:pt>
                <c:pt idx="4868">
                  <c:v>258.24758566999998</c:v>
                </c:pt>
                <c:pt idx="4869">
                  <c:v>258.78443068000001</c:v>
                </c:pt>
                <c:pt idx="4870">
                  <c:v>258.65157662000001</c:v>
                </c:pt>
                <c:pt idx="4871">
                  <c:v>258.20042838000001</c:v>
                </c:pt>
                <c:pt idx="4872">
                  <c:v>257.30321091000002</c:v>
                </c:pt>
                <c:pt idx="4873">
                  <c:v>258.88404561999999</c:v>
                </c:pt>
                <c:pt idx="4874">
                  <c:v>259.81401308</c:v>
                </c:pt>
                <c:pt idx="4875">
                  <c:v>257.90738958999998</c:v>
                </c:pt>
                <c:pt idx="4876">
                  <c:v>259.33946687000002</c:v>
                </c:pt>
                <c:pt idx="4877">
                  <c:v>257.25869390999998</c:v>
                </c:pt>
                <c:pt idx="4878">
                  <c:v>258.11643698</c:v>
                </c:pt>
                <c:pt idx="4879">
                  <c:v>258.44101339000002</c:v>
                </c:pt>
                <c:pt idx="4880">
                  <c:v>258.68825390000001</c:v>
                </c:pt>
                <c:pt idx="4881">
                  <c:v>256.85104601</c:v>
                </c:pt>
                <c:pt idx="4882">
                  <c:v>259.20499956999998</c:v>
                </c:pt>
                <c:pt idx="4883">
                  <c:v>258.84858564000001</c:v>
                </c:pt>
                <c:pt idx="4884">
                  <c:v>258.74786374000001</c:v>
                </c:pt>
                <c:pt idx="4885">
                  <c:v>259.28032568999998</c:v>
                </c:pt>
                <c:pt idx="4886">
                  <c:v>259.05256329000002</c:v>
                </c:pt>
                <c:pt idx="4887">
                  <c:v>257.47799368</c:v>
                </c:pt>
                <c:pt idx="4888">
                  <c:v>256.79309279</c:v>
                </c:pt>
                <c:pt idx="4889">
                  <c:v>258.35859631</c:v>
                </c:pt>
                <c:pt idx="4890">
                  <c:v>260.08685215000003</c:v>
                </c:pt>
                <c:pt idx="4891">
                  <c:v>258.23576621000001</c:v>
                </c:pt>
                <c:pt idx="4892">
                  <c:v>259.74525018999998</c:v>
                </c:pt>
                <c:pt idx="4893">
                  <c:v>258.71476525000003</c:v>
                </c:pt>
                <c:pt idx="4894">
                  <c:v>257.31626950999998</c:v>
                </c:pt>
                <c:pt idx="4895">
                  <c:v>258.96454421999999</c:v>
                </c:pt>
                <c:pt idx="4896">
                  <c:v>258.07432764999999</c:v>
                </c:pt>
                <c:pt idx="4897">
                  <c:v>259.30816501999999</c:v>
                </c:pt>
                <c:pt idx="4898">
                  <c:v>257.79879199999999</c:v>
                </c:pt>
                <c:pt idx="4899">
                  <c:v>259.63710644000003</c:v>
                </c:pt>
                <c:pt idx="4900">
                  <c:v>259.21891577000002</c:v>
                </c:pt>
                <c:pt idx="4901">
                  <c:v>257.16849038999999</c:v>
                </c:pt>
                <c:pt idx="4902">
                  <c:v>258.72868999999997</c:v>
                </c:pt>
                <c:pt idx="4903">
                  <c:v>258.10565231999999</c:v>
                </c:pt>
                <c:pt idx="4904">
                  <c:v>257.82585397000003</c:v>
                </c:pt>
                <c:pt idx="4905">
                  <c:v>259.16042335999998</c:v>
                </c:pt>
                <c:pt idx="4906">
                  <c:v>258.67015825999999</c:v>
                </c:pt>
                <c:pt idx="4907">
                  <c:v>259.14113722000002</c:v>
                </c:pt>
                <c:pt idx="4908">
                  <c:v>258.33292044000001</c:v>
                </c:pt>
                <c:pt idx="4909">
                  <c:v>258.41313797999999</c:v>
                </c:pt>
                <c:pt idx="4910">
                  <c:v>257.54183562999998</c:v>
                </c:pt>
                <c:pt idx="4911">
                  <c:v>258.24438737999998</c:v>
                </c:pt>
                <c:pt idx="4912">
                  <c:v>256.90483984000002</c:v>
                </c:pt>
                <c:pt idx="4913">
                  <c:v>257.39358092999998</c:v>
                </c:pt>
                <c:pt idx="4914">
                  <c:v>258.4014487</c:v>
                </c:pt>
                <c:pt idx="4915">
                  <c:v>258.90339957999998</c:v>
                </c:pt>
                <c:pt idx="4916">
                  <c:v>260.24862753999997</c:v>
                </c:pt>
                <c:pt idx="4917">
                  <c:v>258.59072902000003</c:v>
                </c:pt>
                <c:pt idx="4918">
                  <c:v>258.85217957999998</c:v>
                </c:pt>
                <c:pt idx="4919">
                  <c:v>259.45893827999998</c:v>
                </c:pt>
                <c:pt idx="4920">
                  <c:v>257.03973006000001</c:v>
                </c:pt>
                <c:pt idx="4921">
                  <c:v>257.89872018</c:v>
                </c:pt>
                <c:pt idx="4922">
                  <c:v>258.31182690000003</c:v>
                </c:pt>
                <c:pt idx="4923">
                  <c:v>259.03053281000001</c:v>
                </c:pt>
                <c:pt idx="4924">
                  <c:v>257.90048186000001</c:v>
                </c:pt>
                <c:pt idx="4925">
                  <c:v>257.76539566000002</c:v>
                </c:pt>
                <c:pt idx="4926">
                  <c:v>260.28781959000003</c:v>
                </c:pt>
                <c:pt idx="4927">
                  <c:v>256.66281120000002</c:v>
                </c:pt>
                <c:pt idx="4928">
                  <c:v>259.03735548999998</c:v>
                </c:pt>
                <c:pt idx="4929">
                  <c:v>258.24336541000002</c:v>
                </c:pt>
                <c:pt idx="4930">
                  <c:v>259.18238725999998</c:v>
                </c:pt>
                <c:pt idx="4931">
                  <c:v>258.88358876000001</c:v>
                </c:pt>
                <c:pt idx="4932">
                  <c:v>257.81630975000002</c:v>
                </c:pt>
                <c:pt idx="4933">
                  <c:v>256.72790944000002</c:v>
                </c:pt>
                <c:pt idx="4934">
                  <c:v>259.03355092999999</c:v>
                </c:pt>
                <c:pt idx="4935">
                  <c:v>258.08975482</c:v>
                </c:pt>
                <c:pt idx="4936">
                  <c:v>257.08670648999998</c:v>
                </c:pt>
                <c:pt idx="4937">
                  <c:v>260.38577621000002</c:v>
                </c:pt>
                <c:pt idx="4938">
                  <c:v>258.87007388000001</c:v>
                </c:pt>
                <c:pt idx="4939">
                  <c:v>257.63108628999998</c:v>
                </c:pt>
                <c:pt idx="4940">
                  <c:v>257.53881718999997</c:v>
                </c:pt>
                <c:pt idx="4941">
                  <c:v>258.67677097000001</c:v>
                </c:pt>
                <c:pt idx="4942">
                  <c:v>258.75500370999998</c:v>
                </c:pt>
                <c:pt idx="4943">
                  <c:v>258.43907782000002</c:v>
                </c:pt>
                <c:pt idx="4944">
                  <c:v>257.47265646</c:v>
                </c:pt>
                <c:pt idx="4945">
                  <c:v>260.10852139000002</c:v>
                </c:pt>
                <c:pt idx="4946">
                  <c:v>258.37503365999999</c:v>
                </c:pt>
                <c:pt idx="4947">
                  <c:v>258.68706729000002</c:v>
                </c:pt>
                <c:pt idx="4948">
                  <c:v>257.60775279000001</c:v>
                </c:pt>
                <c:pt idx="4949">
                  <c:v>257.74241581000001</c:v>
                </c:pt>
                <c:pt idx="4950">
                  <c:v>257.61766394</c:v>
                </c:pt>
                <c:pt idx="4951">
                  <c:v>256.67517451999998</c:v>
                </c:pt>
                <c:pt idx="4952">
                  <c:v>259.47310334000002</c:v>
                </c:pt>
                <c:pt idx="4953">
                  <c:v>258.89945252000001</c:v>
                </c:pt>
                <c:pt idx="4954">
                  <c:v>259.01751271000001</c:v>
                </c:pt>
                <c:pt idx="4955">
                  <c:v>257.96255669999999</c:v>
                </c:pt>
                <c:pt idx="4956">
                  <c:v>259.38416000000001</c:v>
                </c:pt>
                <c:pt idx="4957">
                  <c:v>258.85325261000003</c:v>
                </c:pt>
                <c:pt idx="4958">
                  <c:v>258.40926091</c:v>
                </c:pt>
                <c:pt idx="4959">
                  <c:v>257.98642017999998</c:v>
                </c:pt>
                <c:pt idx="4960">
                  <c:v>257.47338213</c:v>
                </c:pt>
                <c:pt idx="4961">
                  <c:v>257.93745818999997</c:v>
                </c:pt>
                <c:pt idx="4962">
                  <c:v>259.45829474999999</c:v>
                </c:pt>
                <c:pt idx="4963">
                  <c:v>257.84733179</c:v>
                </c:pt>
                <c:pt idx="4964">
                  <c:v>257.77228296999999</c:v>
                </c:pt>
                <c:pt idx="4965">
                  <c:v>258.29662674999997</c:v>
                </c:pt>
                <c:pt idx="4966">
                  <c:v>257.70084868999999</c:v>
                </c:pt>
                <c:pt idx="4967">
                  <c:v>259.50456602000003</c:v>
                </c:pt>
                <c:pt idx="4968">
                  <c:v>257.62179757000001</c:v>
                </c:pt>
                <c:pt idx="4969">
                  <c:v>257.39758461999998</c:v>
                </c:pt>
                <c:pt idx="4970">
                  <c:v>257.63562801</c:v>
                </c:pt>
                <c:pt idx="4971">
                  <c:v>257.96685436000001</c:v>
                </c:pt>
                <c:pt idx="4972">
                  <c:v>257.17738615000002</c:v>
                </c:pt>
                <c:pt idx="4973">
                  <c:v>257.62095356999998</c:v>
                </c:pt>
                <c:pt idx="4974">
                  <c:v>258.14617966999998</c:v>
                </c:pt>
                <c:pt idx="4975">
                  <c:v>258.08333686999998</c:v>
                </c:pt>
                <c:pt idx="4976">
                  <c:v>258.95831777000001</c:v>
                </c:pt>
                <c:pt idx="4977">
                  <c:v>258.34755314</c:v>
                </c:pt>
                <c:pt idx="4978">
                  <c:v>258.00186792</c:v>
                </c:pt>
                <c:pt idx="4979">
                  <c:v>258.86455891999998</c:v>
                </c:pt>
                <c:pt idx="4980">
                  <c:v>259.69529628999999</c:v>
                </c:pt>
                <c:pt idx="4981">
                  <c:v>258.96963839</c:v>
                </c:pt>
                <c:pt idx="4982">
                  <c:v>257.65262783999998</c:v>
                </c:pt>
                <c:pt idx="4983">
                  <c:v>257.88419555000002</c:v>
                </c:pt>
                <c:pt idx="4984">
                  <c:v>258.01891820999998</c:v>
                </c:pt>
                <c:pt idx="4985">
                  <c:v>259.25670783999999</c:v>
                </c:pt>
                <c:pt idx="4986">
                  <c:v>258.06044450000002</c:v>
                </c:pt>
                <c:pt idx="4987">
                  <c:v>258.38670310999998</c:v>
                </c:pt>
                <c:pt idx="4988">
                  <c:v>257.27705615000002</c:v>
                </c:pt>
                <c:pt idx="4989">
                  <c:v>259.40310158</c:v>
                </c:pt>
                <c:pt idx="4990">
                  <c:v>258.21687427000001</c:v>
                </c:pt>
                <c:pt idx="4991">
                  <c:v>257.91260691999997</c:v>
                </c:pt>
                <c:pt idx="4992">
                  <c:v>258.03074830000003</c:v>
                </c:pt>
                <c:pt idx="4993">
                  <c:v>258.54435389000002</c:v>
                </c:pt>
                <c:pt idx="4994">
                  <c:v>258.09637149000002</c:v>
                </c:pt>
                <c:pt idx="4995">
                  <c:v>257.18562659000003</c:v>
                </c:pt>
                <c:pt idx="4996">
                  <c:v>258.59066833000003</c:v>
                </c:pt>
                <c:pt idx="4997">
                  <c:v>258.85933416</c:v>
                </c:pt>
                <c:pt idx="4998">
                  <c:v>258.85729128000003</c:v>
                </c:pt>
                <c:pt idx="4999">
                  <c:v>257.66432764000001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39712"/>
        <c:axId val="100763520"/>
      </c:scatterChart>
      <c:valAx>
        <c:axId val="100739712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Dtat points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00763520"/>
        <c:crosses val="autoZero"/>
        <c:crossBetween val="midCat"/>
      </c:valAx>
      <c:valAx>
        <c:axId val="10076352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Strain (</a:t>
                </a:r>
                <a:r>
                  <a:rPr lang="el-GR">
                    <a:latin typeface="Calibri"/>
                  </a:rPr>
                  <a:t>με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0739712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48468941382328"/>
          <c:y val="0.19593358121901433"/>
          <c:w val="0.14576904824166351"/>
          <c:h val="0.30665242806731041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Shell 02 axial strain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497462817147858"/>
          <c:y val="0.13924795858850977"/>
          <c:w val="0.79837226596675415"/>
          <c:h val="0.64660068533100035"/>
        </c:manualLayout>
      </c:layout>
      <c:scatterChart>
        <c:scatterStyle val="lineMarker"/>
        <c:varyColors val="0"/>
        <c:ser>
          <c:idx val="0"/>
          <c:order val="0"/>
          <c:tx>
            <c:strRef>
              <c:f>E_170306_Shell_02_04_loading!$E$1</c:f>
              <c:strCache>
                <c:ptCount val="1"/>
                <c:pt idx="0">
                  <c:v>SL02TZ</c:v>
                </c:pt>
              </c:strCache>
            </c:strRef>
          </c:tx>
          <c:marker>
            <c:symbol val="none"/>
          </c:marker>
          <c:xVal>
            <c:numRef>
              <c:f>E_170306_Shell_02_04_loading!$B$2:$B$5001</c:f>
              <c:numCache>
                <c:formatCode>0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E_170306_Shell_02_04_loading!$E$2:$E$5001</c:f>
              <c:numCache>
                <c:formatCode>General</c:formatCode>
                <c:ptCount val="5000"/>
                <c:pt idx="0">
                  <c:v>33.258726459999998</c:v>
                </c:pt>
                <c:pt idx="1">
                  <c:v>35.032135459999999</c:v>
                </c:pt>
                <c:pt idx="2">
                  <c:v>33.145575860000001</c:v>
                </c:pt>
                <c:pt idx="3">
                  <c:v>33.604578279999998</c:v>
                </c:pt>
                <c:pt idx="4">
                  <c:v>33.364276760000003</c:v>
                </c:pt>
                <c:pt idx="5">
                  <c:v>32.974461660000003</c:v>
                </c:pt>
                <c:pt idx="6">
                  <c:v>35.208259380000001</c:v>
                </c:pt>
                <c:pt idx="7">
                  <c:v>34.989088780000003</c:v>
                </c:pt>
                <c:pt idx="8">
                  <c:v>33.696925929999999</c:v>
                </c:pt>
                <c:pt idx="9">
                  <c:v>33.58407107</c:v>
                </c:pt>
                <c:pt idx="10">
                  <c:v>33.166264589999997</c:v>
                </c:pt>
                <c:pt idx="11">
                  <c:v>33.972052329999997</c:v>
                </c:pt>
                <c:pt idx="12">
                  <c:v>34.186437949999998</c:v>
                </c:pt>
                <c:pt idx="13">
                  <c:v>32.101072369999997</c:v>
                </c:pt>
                <c:pt idx="14">
                  <c:v>34.901331999999996</c:v>
                </c:pt>
                <c:pt idx="15">
                  <c:v>33.444851980000003</c:v>
                </c:pt>
                <c:pt idx="16">
                  <c:v>33.200702819999997</c:v>
                </c:pt>
                <c:pt idx="17">
                  <c:v>33.144534659999998</c:v>
                </c:pt>
                <c:pt idx="18">
                  <c:v>34.185136530000001</c:v>
                </c:pt>
                <c:pt idx="19">
                  <c:v>33.128299900000002</c:v>
                </c:pt>
                <c:pt idx="20">
                  <c:v>35.268890480000003</c:v>
                </c:pt>
                <c:pt idx="21">
                  <c:v>34.133870360000003</c:v>
                </c:pt>
                <c:pt idx="22">
                  <c:v>34.112014870000003</c:v>
                </c:pt>
                <c:pt idx="23">
                  <c:v>34.708883919999998</c:v>
                </c:pt>
                <c:pt idx="24">
                  <c:v>32.056411740000001</c:v>
                </c:pt>
                <c:pt idx="25">
                  <c:v>34.065534249999999</c:v>
                </c:pt>
                <c:pt idx="26">
                  <c:v>33.792407279999999</c:v>
                </c:pt>
                <c:pt idx="27">
                  <c:v>33.895725050000003</c:v>
                </c:pt>
                <c:pt idx="28">
                  <c:v>34.369486479999999</c:v>
                </c:pt>
                <c:pt idx="29">
                  <c:v>33.653173719999998</c:v>
                </c:pt>
                <c:pt idx="30">
                  <c:v>34.990087819999999</c:v>
                </c:pt>
                <c:pt idx="31">
                  <c:v>34.714980660000002</c:v>
                </c:pt>
                <c:pt idx="32">
                  <c:v>33.440924629999998</c:v>
                </c:pt>
                <c:pt idx="33">
                  <c:v>32.851069129999999</c:v>
                </c:pt>
                <c:pt idx="34">
                  <c:v>33.60398713</c:v>
                </c:pt>
                <c:pt idx="35">
                  <c:v>33.177825579999997</c:v>
                </c:pt>
                <c:pt idx="36">
                  <c:v>33.31556157</c:v>
                </c:pt>
                <c:pt idx="37">
                  <c:v>34.56628439</c:v>
                </c:pt>
                <c:pt idx="38">
                  <c:v>34.661808520000001</c:v>
                </c:pt>
                <c:pt idx="39">
                  <c:v>32.70548385</c:v>
                </c:pt>
                <c:pt idx="40">
                  <c:v>33.557916239999997</c:v>
                </c:pt>
                <c:pt idx="41">
                  <c:v>34.411009370000002</c:v>
                </c:pt>
                <c:pt idx="42">
                  <c:v>33.658363950000002</c:v>
                </c:pt>
                <c:pt idx="43">
                  <c:v>34.05783435</c:v>
                </c:pt>
                <c:pt idx="44">
                  <c:v>34.876071850000002</c:v>
                </c:pt>
                <c:pt idx="45">
                  <c:v>34.885334690000001</c:v>
                </c:pt>
                <c:pt idx="46">
                  <c:v>35.110672520000001</c:v>
                </c:pt>
                <c:pt idx="47">
                  <c:v>34.324030350000001</c:v>
                </c:pt>
                <c:pt idx="48">
                  <c:v>33.631426320000003</c:v>
                </c:pt>
                <c:pt idx="49">
                  <c:v>33.148203520000003</c:v>
                </c:pt>
                <c:pt idx="50">
                  <c:v>33.174162129999999</c:v>
                </c:pt>
                <c:pt idx="51">
                  <c:v>33.72612513</c:v>
                </c:pt>
                <c:pt idx="52">
                  <c:v>33.731316980000003</c:v>
                </c:pt>
                <c:pt idx="53">
                  <c:v>33.144708020000003</c:v>
                </c:pt>
                <c:pt idx="54">
                  <c:v>34.145083820000004</c:v>
                </c:pt>
                <c:pt idx="55">
                  <c:v>34.594542109999999</c:v>
                </c:pt>
                <c:pt idx="56">
                  <c:v>33.636581079999999</c:v>
                </c:pt>
                <c:pt idx="57">
                  <c:v>33.428657350000002</c:v>
                </c:pt>
                <c:pt idx="58">
                  <c:v>32.567433170000001</c:v>
                </c:pt>
                <c:pt idx="59">
                  <c:v>33.494004320000002</c:v>
                </c:pt>
                <c:pt idx="60">
                  <c:v>33.2262384</c:v>
                </c:pt>
                <c:pt idx="61">
                  <c:v>32.658630590000001</c:v>
                </c:pt>
                <c:pt idx="62">
                  <c:v>33.731733310000003</c:v>
                </c:pt>
                <c:pt idx="63">
                  <c:v>33.740293170000001</c:v>
                </c:pt>
                <c:pt idx="64">
                  <c:v>31.759043590000001</c:v>
                </c:pt>
                <c:pt idx="65">
                  <c:v>34.378056110000003</c:v>
                </c:pt>
                <c:pt idx="66">
                  <c:v>34.559511489999998</c:v>
                </c:pt>
                <c:pt idx="67">
                  <c:v>34.423232550000002</c:v>
                </c:pt>
                <c:pt idx="68">
                  <c:v>33.13557273</c:v>
                </c:pt>
                <c:pt idx="69">
                  <c:v>34.580658579999998</c:v>
                </c:pt>
                <c:pt idx="70">
                  <c:v>34.498519010000003</c:v>
                </c:pt>
                <c:pt idx="71">
                  <c:v>32.560079590000001</c:v>
                </c:pt>
                <c:pt idx="72">
                  <c:v>34.447816260000003</c:v>
                </c:pt>
                <c:pt idx="73">
                  <c:v>32.793101319999998</c:v>
                </c:pt>
                <c:pt idx="74">
                  <c:v>34.66857186</c:v>
                </c:pt>
                <c:pt idx="75">
                  <c:v>34.075635439999999</c:v>
                </c:pt>
                <c:pt idx="76">
                  <c:v>35.522292</c:v>
                </c:pt>
                <c:pt idx="77">
                  <c:v>33.609900699999997</c:v>
                </c:pt>
                <c:pt idx="78">
                  <c:v>32.569865139999997</c:v>
                </c:pt>
                <c:pt idx="79">
                  <c:v>34.530278780000003</c:v>
                </c:pt>
                <c:pt idx="80">
                  <c:v>34.382790630000002</c:v>
                </c:pt>
                <c:pt idx="81">
                  <c:v>34.260809850000001</c:v>
                </c:pt>
                <c:pt idx="82">
                  <c:v>32.519467110000001</c:v>
                </c:pt>
                <c:pt idx="83">
                  <c:v>34.429907989999997</c:v>
                </c:pt>
                <c:pt idx="84">
                  <c:v>34.181828459999998</c:v>
                </c:pt>
                <c:pt idx="85">
                  <c:v>33.493055920000003</c:v>
                </c:pt>
                <c:pt idx="86">
                  <c:v>33.288424800000001</c:v>
                </c:pt>
                <c:pt idx="87">
                  <c:v>34.236910860000002</c:v>
                </c:pt>
                <c:pt idx="88">
                  <c:v>32.948597149999998</c:v>
                </c:pt>
                <c:pt idx="89">
                  <c:v>34.563292769999997</c:v>
                </c:pt>
                <c:pt idx="90">
                  <c:v>33.116355949999999</c:v>
                </c:pt>
                <c:pt idx="91">
                  <c:v>34.598217910000002</c:v>
                </c:pt>
                <c:pt idx="92">
                  <c:v>32.993415030000001</c:v>
                </c:pt>
                <c:pt idx="93">
                  <c:v>34.275586629999999</c:v>
                </c:pt>
                <c:pt idx="94">
                  <c:v>32.4006872</c:v>
                </c:pt>
                <c:pt idx="95">
                  <c:v>33.919261349999999</c:v>
                </c:pt>
                <c:pt idx="96">
                  <c:v>33.50216082</c:v>
                </c:pt>
                <c:pt idx="97">
                  <c:v>33.652398509999998</c:v>
                </c:pt>
                <c:pt idx="98">
                  <c:v>34.27067151</c:v>
                </c:pt>
                <c:pt idx="99">
                  <c:v>32.373271950000003</c:v>
                </c:pt>
                <c:pt idx="100">
                  <c:v>34.826256829999998</c:v>
                </c:pt>
                <c:pt idx="101">
                  <c:v>32.549104900000003</c:v>
                </c:pt>
                <c:pt idx="102">
                  <c:v>35.683268259999998</c:v>
                </c:pt>
                <c:pt idx="103">
                  <c:v>32.379447939999999</c:v>
                </c:pt>
                <c:pt idx="104">
                  <c:v>33.45516379</c:v>
                </c:pt>
                <c:pt idx="105">
                  <c:v>32.902930509999997</c:v>
                </c:pt>
                <c:pt idx="106">
                  <c:v>33.041746889999999</c:v>
                </c:pt>
                <c:pt idx="107">
                  <c:v>34.55683166</c:v>
                </c:pt>
                <c:pt idx="108">
                  <c:v>34.982436980000003</c:v>
                </c:pt>
                <c:pt idx="109">
                  <c:v>33.021401789999999</c:v>
                </c:pt>
                <c:pt idx="110">
                  <c:v>33.188921749999999</c:v>
                </c:pt>
                <c:pt idx="111">
                  <c:v>34.53571573</c:v>
                </c:pt>
                <c:pt idx="112">
                  <c:v>33.75825425</c:v>
                </c:pt>
                <c:pt idx="113">
                  <c:v>34.56253796</c:v>
                </c:pt>
                <c:pt idx="114">
                  <c:v>34.759931479999999</c:v>
                </c:pt>
                <c:pt idx="115">
                  <c:v>34.241100439999997</c:v>
                </c:pt>
                <c:pt idx="116">
                  <c:v>34.524168600000003</c:v>
                </c:pt>
                <c:pt idx="117">
                  <c:v>32.991294269999997</c:v>
                </c:pt>
                <c:pt idx="118">
                  <c:v>33.665844010000001</c:v>
                </c:pt>
                <c:pt idx="119">
                  <c:v>33.489391140000002</c:v>
                </c:pt>
                <c:pt idx="120">
                  <c:v>33.088347730000002</c:v>
                </c:pt>
                <c:pt idx="121">
                  <c:v>34.110082650000003</c:v>
                </c:pt>
                <c:pt idx="122">
                  <c:v>32.952788929999997</c:v>
                </c:pt>
                <c:pt idx="123">
                  <c:v>34.3564924</c:v>
                </c:pt>
                <c:pt idx="124">
                  <c:v>33.91604057</c:v>
                </c:pt>
                <c:pt idx="125">
                  <c:v>35.967904310000002</c:v>
                </c:pt>
                <c:pt idx="126">
                  <c:v>35.582628069999998</c:v>
                </c:pt>
                <c:pt idx="127">
                  <c:v>34.096456119999999</c:v>
                </c:pt>
                <c:pt idx="128">
                  <c:v>35.455809719999998</c:v>
                </c:pt>
                <c:pt idx="129">
                  <c:v>33.740981869999999</c:v>
                </c:pt>
                <c:pt idx="130">
                  <c:v>33.48961963</c:v>
                </c:pt>
                <c:pt idx="131">
                  <c:v>34.079208119999997</c:v>
                </c:pt>
                <c:pt idx="132">
                  <c:v>33.734848820000003</c:v>
                </c:pt>
                <c:pt idx="133">
                  <c:v>33.835580469999996</c:v>
                </c:pt>
                <c:pt idx="134">
                  <c:v>34.221163799999999</c:v>
                </c:pt>
                <c:pt idx="135">
                  <c:v>32.995925489999998</c:v>
                </c:pt>
                <c:pt idx="136">
                  <c:v>34.191565879999999</c:v>
                </c:pt>
                <c:pt idx="137">
                  <c:v>33.291630609999999</c:v>
                </c:pt>
                <c:pt idx="138">
                  <c:v>33.789518819999998</c:v>
                </c:pt>
                <c:pt idx="139">
                  <c:v>33.596471190000003</c:v>
                </c:pt>
                <c:pt idx="140">
                  <c:v>33.489769729999999</c:v>
                </c:pt>
                <c:pt idx="141">
                  <c:v>33.72977135</c:v>
                </c:pt>
                <c:pt idx="142">
                  <c:v>33.398064079999997</c:v>
                </c:pt>
                <c:pt idx="143">
                  <c:v>33.440122350000003</c:v>
                </c:pt>
                <c:pt idx="144">
                  <c:v>34.25567582</c:v>
                </c:pt>
                <c:pt idx="145">
                  <c:v>33.888131350000002</c:v>
                </c:pt>
                <c:pt idx="146">
                  <c:v>33.458141480000002</c:v>
                </c:pt>
                <c:pt idx="147">
                  <c:v>33.739973380000002</c:v>
                </c:pt>
                <c:pt idx="148">
                  <c:v>34.037480610000003</c:v>
                </c:pt>
                <c:pt idx="149">
                  <c:v>33.801929739999999</c:v>
                </c:pt>
                <c:pt idx="150">
                  <c:v>34.725963729999997</c:v>
                </c:pt>
                <c:pt idx="151">
                  <c:v>33.408739930000003</c:v>
                </c:pt>
                <c:pt idx="152">
                  <c:v>34.789565789999997</c:v>
                </c:pt>
                <c:pt idx="153">
                  <c:v>33.049752259999998</c:v>
                </c:pt>
                <c:pt idx="154">
                  <c:v>35.429204919999997</c:v>
                </c:pt>
                <c:pt idx="155">
                  <c:v>36.974370790000002</c:v>
                </c:pt>
                <c:pt idx="156">
                  <c:v>35.945449019999998</c:v>
                </c:pt>
                <c:pt idx="157">
                  <c:v>36.423588870000003</c:v>
                </c:pt>
                <c:pt idx="158">
                  <c:v>35.747451349999999</c:v>
                </c:pt>
                <c:pt idx="159">
                  <c:v>35.803496840000001</c:v>
                </c:pt>
                <c:pt idx="160">
                  <c:v>36.804281199999998</c:v>
                </c:pt>
                <c:pt idx="161">
                  <c:v>37.025613040000003</c:v>
                </c:pt>
                <c:pt idx="162">
                  <c:v>35.3061857</c:v>
                </c:pt>
                <c:pt idx="163">
                  <c:v>34.134834869999999</c:v>
                </c:pt>
                <c:pt idx="164">
                  <c:v>35.757586959999998</c:v>
                </c:pt>
                <c:pt idx="165">
                  <c:v>35.40110438</c:v>
                </c:pt>
                <c:pt idx="166">
                  <c:v>36.393279110000002</c:v>
                </c:pt>
                <c:pt idx="167">
                  <c:v>36.215181450000003</c:v>
                </c:pt>
                <c:pt idx="168">
                  <c:v>36.800300989999997</c:v>
                </c:pt>
                <c:pt idx="169">
                  <c:v>35.30642477</c:v>
                </c:pt>
                <c:pt idx="170">
                  <c:v>35.66921808</c:v>
                </c:pt>
                <c:pt idx="171">
                  <c:v>34.975306670000002</c:v>
                </c:pt>
                <c:pt idx="172">
                  <c:v>34.68890012</c:v>
                </c:pt>
                <c:pt idx="173">
                  <c:v>35.966939689999997</c:v>
                </c:pt>
                <c:pt idx="174">
                  <c:v>36.710725930000002</c:v>
                </c:pt>
                <c:pt idx="175">
                  <c:v>35.867889009999999</c:v>
                </c:pt>
                <c:pt idx="176">
                  <c:v>35.992405099999999</c:v>
                </c:pt>
                <c:pt idx="177">
                  <c:v>36.304832519999998</c:v>
                </c:pt>
                <c:pt idx="178">
                  <c:v>35.94110079</c:v>
                </c:pt>
                <c:pt idx="179">
                  <c:v>37.311819020000002</c:v>
                </c:pt>
                <c:pt idx="180">
                  <c:v>38.31222374</c:v>
                </c:pt>
                <c:pt idx="181">
                  <c:v>35.67264016</c:v>
                </c:pt>
                <c:pt idx="182">
                  <c:v>36.113470839999998</c:v>
                </c:pt>
                <c:pt idx="183">
                  <c:v>37.29766317</c:v>
                </c:pt>
                <c:pt idx="184">
                  <c:v>36.145571070000003</c:v>
                </c:pt>
                <c:pt idx="185">
                  <c:v>37.275006759999997</c:v>
                </c:pt>
                <c:pt idx="186">
                  <c:v>37.592322699999997</c:v>
                </c:pt>
                <c:pt idx="187">
                  <c:v>36.147448439999998</c:v>
                </c:pt>
                <c:pt idx="188">
                  <c:v>35.85932365</c:v>
                </c:pt>
                <c:pt idx="189">
                  <c:v>36.378647829999998</c:v>
                </c:pt>
                <c:pt idx="190">
                  <c:v>37.069436430000003</c:v>
                </c:pt>
                <c:pt idx="191">
                  <c:v>36.684318699999999</c:v>
                </c:pt>
                <c:pt idx="192">
                  <c:v>35.751357370000001</c:v>
                </c:pt>
                <c:pt idx="193">
                  <c:v>36.057225860000003</c:v>
                </c:pt>
                <c:pt idx="194">
                  <c:v>36.273212340000001</c:v>
                </c:pt>
                <c:pt idx="195">
                  <c:v>35.929739069999997</c:v>
                </c:pt>
                <c:pt idx="196">
                  <c:v>36.024015910000003</c:v>
                </c:pt>
                <c:pt idx="197">
                  <c:v>36.941619170000003</c:v>
                </c:pt>
                <c:pt idx="198">
                  <c:v>37.337853099999997</c:v>
                </c:pt>
                <c:pt idx="199">
                  <c:v>37.021158370000002</c:v>
                </c:pt>
                <c:pt idx="200">
                  <c:v>36.669112589999997</c:v>
                </c:pt>
                <c:pt idx="201">
                  <c:v>35.78428426</c:v>
                </c:pt>
                <c:pt idx="202">
                  <c:v>36.246521530000003</c:v>
                </c:pt>
                <c:pt idx="203">
                  <c:v>36.170052149999997</c:v>
                </c:pt>
                <c:pt idx="204">
                  <c:v>36.392404640000002</c:v>
                </c:pt>
                <c:pt idx="205">
                  <c:v>36.204709459999997</c:v>
                </c:pt>
                <c:pt idx="206">
                  <c:v>35.47686049</c:v>
                </c:pt>
                <c:pt idx="207">
                  <c:v>36.315956569999997</c:v>
                </c:pt>
                <c:pt idx="208">
                  <c:v>38.188114169999999</c:v>
                </c:pt>
                <c:pt idx="209">
                  <c:v>35.450580979999998</c:v>
                </c:pt>
                <c:pt idx="210">
                  <c:v>36.154863030000001</c:v>
                </c:pt>
                <c:pt idx="211">
                  <c:v>35.160412489999999</c:v>
                </c:pt>
                <c:pt idx="212">
                  <c:v>37.1572703</c:v>
                </c:pt>
                <c:pt idx="213">
                  <c:v>35.949361979999999</c:v>
                </c:pt>
                <c:pt idx="214">
                  <c:v>36.6258421</c:v>
                </c:pt>
                <c:pt idx="215">
                  <c:v>36.020326660000002</c:v>
                </c:pt>
                <c:pt idx="216">
                  <c:v>36.104555120000001</c:v>
                </c:pt>
                <c:pt idx="217">
                  <c:v>36.645134650000003</c:v>
                </c:pt>
                <c:pt idx="218">
                  <c:v>35.747778480000001</c:v>
                </c:pt>
                <c:pt idx="219">
                  <c:v>36.607528940000002</c:v>
                </c:pt>
                <c:pt idx="220">
                  <c:v>35.914143860000003</c:v>
                </c:pt>
                <c:pt idx="221">
                  <c:v>36.174376209999998</c:v>
                </c:pt>
                <c:pt idx="222">
                  <c:v>35.254228300000001</c:v>
                </c:pt>
                <c:pt idx="223">
                  <c:v>36.360887810000001</c:v>
                </c:pt>
                <c:pt idx="224">
                  <c:v>35.491883080000001</c:v>
                </c:pt>
                <c:pt idx="225">
                  <c:v>36.497103639999999</c:v>
                </c:pt>
                <c:pt idx="226">
                  <c:v>37.659196020000003</c:v>
                </c:pt>
                <c:pt idx="227">
                  <c:v>36.070056549999997</c:v>
                </c:pt>
                <c:pt idx="228">
                  <c:v>36.942927750000003</c:v>
                </c:pt>
                <c:pt idx="229">
                  <c:v>36.410582329999997</c:v>
                </c:pt>
                <c:pt idx="230">
                  <c:v>35.644750930000001</c:v>
                </c:pt>
                <c:pt idx="231">
                  <c:v>34.458584639999998</c:v>
                </c:pt>
                <c:pt idx="232">
                  <c:v>36.246631690000001</c:v>
                </c:pt>
                <c:pt idx="233">
                  <c:v>35.82770404</c:v>
                </c:pt>
                <c:pt idx="234">
                  <c:v>35.969019439999997</c:v>
                </c:pt>
                <c:pt idx="235">
                  <c:v>37.436017900000003</c:v>
                </c:pt>
                <c:pt idx="236">
                  <c:v>35.44687776</c:v>
                </c:pt>
                <c:pt idx="237">
                  <c:v>36.433058729999999</c:v>
                </c:pt>
                <c:pt idx="238">
                  <c:v>36.197607329999997</c:v>
                </c:pt>
                <c:pt idx="239">
                  <c:v>37.159276370000001</c:v>
                </c:pt>
                <c:pt idx="240">
                  <c:v>35.783229110000001</c:v>
                </c:pt>
                <c:pt idx="241">
                  <c:v>36.547715779999997</c:v>
                </c:pt>
                <c:pt idx="242">
                  <c:v>36.23758041</c:v>
                </c:pt>
                <c:pt idx="243">
                  <c:v>35.002219779999997</c:v>
                </c:pt>
                <c:pt idx="244">
                  <c:v>34.781193219999999</c:v>
                </c:pt>
                <c:pt idx="245">
                  <c:v>36.483051060000001</c:v>
                </c:pt>
                <c:pt idx="246">
                  <c:v>36.752749469999998</c:v>
                </c:pt>
                <c:pt idx="247">
                  <c:v>37.786916429999998</c:v>
                </c:pt>
                <c:pt idx="248">
                  <c:v>35.495545249999999</c:v>
                </c:pt>
                <c:pt idx="249">
                  <c:v>36.070034329999999</c:v>
                </c:pt>
                <c:pt idx="250">
                  <c:v>37.606874509999997</c:v>
                </c:pt>
                <c:pt idx="251">
                  <c:v>37.338457759999997</c:v>
                </c:pt>
                <c:pt idx="252">
                  <c:v>37.760331710000003</c:v>
                </c:pt>
                <c:pt idx="253">
                  <c:v>36.544888329999999</c:v>
                </c:pt>
                <c:pt idx="254">
                  <c:v>35.927463510000003</c:v>
                </c:pt>
                <c:pt idx="255">
                  <c:v>36.616802300000003</c:v>
                </c:pt>
                <c:pt idx="256">
                  <c:v>34.368824969999999</c:v>
                </c:pt>
                <c:pt idx="257">
                  <c:v>37.590784589999998</c:v>
                </c:pt>
                <c:pt idx="258">
                  <c:v>37.478100570000002</c:v>
                </c:pt>
                <c:pt idx="259">
                  <c:v>35.763210129999997</c:v>
                </c:pt>
                <c:pt idx="260">
                  <c:v>37.810158149999999</c:v>
                </c:pt>
                <c:pt idx="261">
                  <c:v>37.017639019999997</c:v>
                </c:pt>
                <c:pt idx="262">
                  <c:v>37.209191300000001</c:v>
                </c:pt>
                <c:pt idx="263">
                  <c:v>36.094035349999999</c:v>
                </c:pt>
                <c:pt idx="264">
                  <c:v>37.170002609999997</c:v>
                </c:pt>
                <c:pt idx="265">
                  <c:v>36.219292500000002</c:v>
                </c:pt>
                <c:pt idx="266">
                  <c:v>35.270603219999998</c:v>
                </c:pt>
                <c:pt idx="267">
                  <c:v>36.606842219999997</c:v>
                </c:pt>
                <c:pt idx="268">
                  <c:v>36.984165249999997</c:v>
                </c:pt>
                <c:pt idx="269">
                  <c:v>35.629646839999999</c:v>
                </c:pt>
                <c:pt idx="270">
                  <c:v>36.646450520000002</c:v>
                </c:pt>
                <c:pt idx="271">
                  <c:v>37.637220210000002</c:v>
                </c:pt>
                <c:pt idx="272">
                  <c:v>35.490433969999998</c:v>
                </c:pt>
                <c:pt idx="273">
                  <c:v>35.796755769999997</c:v>
                </c:pt>
                <c:pt idx="274">
                  <c:v>37.173443020000001</c:v>
                </c:pt>
                <c:pt idx="275">
                  <c:v>36.746066470000002</c:v>
                </c:pt>
                <c:pt idx="276">
                  <c:v>36.155744149999997</c:v>
                </c:pt>
                <c:pt idx="277">
                  <c:v>36.113556180000003</c:v>
                </c:pt>
                <c:pt idx="278">
                  <c:v>35.510602769999998</c:v>
                </c:pt>
                <c:pt idx="279">
                  <c:v>37.058828499999997</c:v>
                </c:pt>
                <c:pt idx="280">
                  <c:v>35.182300560000002</c:v>
                </c:pt>
                <c:pt idx="281">
                  <c:v>36.065629379999997</c:v>
                </c:pt>
                <c:pt idx="282">
                  <c:v>35.904490439999996</c:v>
                </c:pt>
                <c:pt idx="283">
                  <c:v>36.69465624</c:v>
                </c:pt>
                <c:pt idx="284">
                  <c:v>36.49104595</c:v>
                </c:pt>
                <c:pt idx="285">
                  <c:v>37.630160869999997</c:v>
                </c:pt>
                <c:pt idx="286">
                  <c:v>38.914424940000004</c:v>
                </c:pt>
                <c:pt idx="287">
                  <c:v>37.35207716</c:v>
                </c:pt>
                <c:pt idx="288">
                  <c:v>37.379783000000003</c:v>
                </c:pt>
                <c:pt idx="289">
                  <c:v>36.977983989999998</c:v>
                </c:pt>
                <c:pt idx="290">
                  <c:v>37.186936780000003</c:v>
                </c:pt>
                <c:pt idx="291">
                  <c:v>36.893063509999998</c:v>
                </c:pt>
                <c:pt idx="292">
                  <c:v>35.485410770000001</c:v>
                </c:pt>
                <c:pt idx="293">
                  <c:v>35.947203479999999</c:v>
                </c:pt>
                <c:pt idx="294">
                  <c:v>36.704024910000001</c:v>
                </c:pt>
                <c:pt idx="295">
                  <c:v>36.402566819999997</c:v>
                </c:pt>
                <c:pt idx="296">
                  <c:v>37.614812489999998</c:v>
                </c:pt>
                <c:pt idx="297">
                  <c:v>35.475246939999998</c:v>
                </c:pt>
                <c:pt idx="298">
                  <c:v>35.612321190000003</c:v>
                </c:pt>
                <c:pt idx="299">
                  <c:v>35.690992739999999</c:v>
                </c:pt>
                <c:pt idx="300">
                  <c:v>35.992155599999997</c:v>
                </c:pt>
                <c:pt idx="301">
                  <c:v>34.880495590000002</c:v>
                </c:pt>
                <c:pt idx="302">
                  <c:v>37.212243870000002</c:v>
                </c:pt>
                <c:pt idx="303">
                  <c:v>35.317805890000002</c:v>
                </c:pt>
                <c:pt idx="304">
                  <c:v>35.385698240000004</c:v>
                </c:pt>
                <c:pt idx="305">
                  <c:v>37.296600890000001</c:v>
                </c:pt>
                <c:pt idx="306">
                  <c:v>34.390650489999999</c:v>
                </c:pt>
                <c:pt idx="307">
                  <c:v>36.527193519999997</c:v>
                </c:pt>
                <c:pt idx="308">
                  <c:v>36.019721580000002</c:v>
                </c:pt>
                <c:pt idx="309">
                  <c:v>35.959961190000001</c:v>
                </c:pt>
                <c:pt idx="310">
                  <c:v>36.234066470000002</c:v>
                </c:pt>
                <c:pt idx="311">
                  <c:v>37.869817490000003</c:v>
                </c:pt>
                <c:pt idx="312">
                  <c:v>36.565758819999999</c:v>
                </c:pt>
                <c:pt idx="313">
                  <c:v>35.921912560000003</c:v>
                </c:pt>
                <c:pt idx="314">
                  <c:v>36.528585939999999</c:v>
                </c:pt>
                <c:pt idx="315">
                  <c:v>36.992807159999998</c:v>
                </c:pt>
                <c:pt idx="316">
                  <c:v>37.339876539999999</c:v>
                </c:pt>
                <c:pt idx="317">
                  <c:v>36.812097360000003</c:v>
                </c:pt>
                <c:pt idx="318">
                  <c:v>36.425236810000001</c:v>
                </c:pt>
                <c:pt idx="319">
                  <c:v>36.84275109</c:v>
                </c:pt>
                <c:pt idx="320">
                  <c:v>36.223725989999998</c:v>
                </c:pt>
                <c:pt idx="321">
                  <c:v>36.610908940000002</c:v>
                </c:pt>
                <c:pt idx="322">
                  <c:v>36.87696588</c:v>
                </c:pt>
                <c:pt idx="323">
                  <c:v>34.924236739999998</c:v>
                </c:pt>
                <c:pt idx="324">
                  <c:v>36.601005239999999</c:v>
                </c:pt>
                <c:pt idx="325">
                  <c:v>36.429863230000002</c:v>
                </c:pt>
                <c:pt idx="326">
                  <c:v>37.153971650000003</c:v>
                </c:pt>
                <c:pt idx="327">
                  <c:v>35.002847869999997</c:v>
                </c:pt>
                <c:pt idx="328">
                  <c:v>37.802084010000002</c:v>
                </c:pt>
                <c:pt idx="329">
                  <c:v>36.362641689999997</c:v>
                </c:pt>
                <c:pt idx="330">
                  <c:v>37.48821847</c:v>
                </c:pt>
                <c:pt idx="331">
                  <c:v>36.802312329999999</c:v>
                </c:pt>
                <c:pt idx="332">
                  <c:v>36.689559449999997</c:v>
                </c:pt>
                <c:pt idx="333">
                  <c:v>36.376569400000001</c:v>
                </c:pt>
                <c:pt idx="334">
                  <c:v>36.530906680000001</c:v>
                </c:pt>
                <c:pt idx="335">
                  <c:v>36.009994980000002</c:v>
                </c:pt>
                <c:pt idx="336">
                  <c:v>36.38520887</c:v>
                </c:pt>
                <c:pt idx="337">
                  <c:v>36.38908876</c:v>
                </c:pt>
                <c:pt idx="338">
                  <c:v>36.491487509999999</c:v>
                </c:pt>
                <c:pt idx="339">
                  <c:v>35.424018109999999</c:v>
                </c:pt>
                <c:pt idx="340">
                  <c:v>36.427450720000003</c:v>
                </c:pt>
                <c:pt idx="341">
                  <c:v>37.343760369999998</c:v>
                </c:pt>
                <c:pt idx="342">
                  <c:v>36.817869020000003</c:v>
                </c:pt>
                <c:pt idx="343">
                  <c:v>35.66015926</c:v>
                </c:pt>
                <c:pt idx="344">
                  <c:v>37.611218899999997</c:v>
                </c:pt>
                <c:pt idx="345">
                  <c:v>35.601560450000001</c:v>
                </c:pt>
                <c:pt idx="346">
                  <c:v>36.839033749999999</c:v>
                </c:pt>
                <c:pt idx="347">
                  <c:v>35.348389920000002</c:v>
                </c:pt>
                <c:pt idx="348">
                  <c:v>37.10737306</c:v>
                </c:pt>
                <c:pt idx="349">
                  <c:v>36.871037129999998</c:v>
                </c:pt>
                <c:pt idx="350">
                  <c:v>35.637162119999999</c:v>
                </c:pt>
                <c:pt idx="351">
                  <c:v>35.454570609999998</c:v>
                </c:pt>
                <c:pt idx="352">
                  <c:v>36.202786369999998</c:v>
                </c:pt>
                <c:pt idx="353">
                  <c:v>36.230239300000001</c:v>
                </c:pt>
                <c:pt idx="354">
                  <c:v>36.697253859999996</c:v>
                </c:pt>
                <c:pt idx="355">
                  <c:v>36.399037180000001</c:v>
                </c:pt>
                <c:pt idx="356">
                  <c:v>35.826662939999999</c:v>
                </c:pt>
                <c:pt idx="357">
                  <c:v>36.192772980000001</c:v>
                </c:pt>
                <c:pt idx="358">
                  <c:v>36.216973199999998</c:v>
                </c:pt>
                <c:pt idx="359">
                  <c:v>35.623982120000001</c:v>
                </c:pt>
                <c:pt idx="360">
                  <c:v>36.065177849999998</c:v>
                </c:pt>
                <c:pt idx="361">
                  <c:v>34.137548750000001</c:v>
                </c:pt>
                <c:pt idx="362">
                  <c:v>35.137990199999997</c:v>
                </c:pt>
                <c:pt idx="363">
                  <c:v>36.54930856</c:v>
                </c:pt>
                <c:pt idx="364">
                  <c:v>35.448079499999999</c:v>
                </c:pt>
                <c:pt idx="365">
                  <c:v>36.021672240000001</c:v>
                </c:pt>
                <c:pt idx="366">
                  <c:v>36.692999360000002</c:v>
                </c:pt>
                <c:pt idx="367">
                  <c:v>35.331192289999997</c:v>
                </c:pt>
                <c:pt idx="368">
                  <c:v>37.171233780000001</c:v>
                </c:pt>
                <c:pt idx="369">
                  <c:v>35.675542479999997</c:v>
                </c:pt>
                <c:pt idx="370">
                  <c:v>37.276037440000003</c:v>
                </c:pt>
                <c:pt idx="371">
                  <c:v>36.494222649999998</c:v>
                </c:pt>
                <c:pt idx="372">
                  <c:v>36.21437032</c:v>
                </c:pt>
                <c:pt idx="373">
                  <c:v>35.936718200000001</c:v>
                </c:pt>
                <c:pt idx="374">
                  <c:v>37.247999249999999</c:v>
                </c:pt>
                <c:pt idx="375">
                  <c:v>36.517148470000002</c:v>
                </c:pt>
                <c:pt idx="376">
                  <c:v>35.916637979999997</c:v>
                </c:pt>
                <c:pt idx="377">
                  <c:v>36.697954340000003</c:v>
                </c:pt>
                <c:pt idx="378">
                  <c:v>35.734361569999997</c:v>
                </c:pt>
                <c:pt idx="379">
                  <c:v>35.178770790000002</c:v>
                </c:pt>
                <c:pt idx="380">
                  <c:v>37.028807909999998</c:v>
                </c:pt>
                <c:pt idx="381">
                  <c:v>36.835897199999998</c:v>
                </c:pt>
                <c:pt idx="382">
                  <c:v>37.291900849999998</c:v>
                </c:pt>
                <c:pt idx="383">
                  <c:v>35.304430869999997</c:v>
                </c:pt>
                <c:pt idx="384">
                  <c:v>36.063271460000003</c:v>
                </c:pt>
                <c:pt idx="385">
                  <c:v>36.871999590000001</c:v>
                </c:pt>
                <c:pt idx="386">
                  <c:v>33.604386249999997</c:v>
                </c:pt>
                <c:pt idx="387">
                  <c:v>36.94942313</c:v>
                </c:pt>
                <c:pt idx="388">
                  <c:v>36.238362799999997</c:v>
                </c:pt>
                <c:pt idx="389">
                  <c:v>34.882250859999999</c:v>
                </c:pt>
                <c:pt idx="390">
                  <c:v>36.523369019999997</c:v>
                </c:pt>
                <c:pt idx="391">
                  <c:v>36.66852025</c:v>
                </c:pt>
                <c:pt idx="392">
                  <c:v>36.551135389999999</c:v>
                </c:pt>
                <c:pt idx="393">
                  <c:v>35.913304590000003</c:v>
                </c:pt>
                <c:pt idx="394">
                  <c:v>38.300281660000003</c:v>
                </c:pt>
                <c:pt idx="395">
                  <c:v>36.07777145</c:v>
                </c:pt>
                <c:pt idx="396">
                  <c:v>35.19880878</c:v>
                </c:pt>
                <c:pt idx="397">
                  <c:v>35.156160720000003</c:v>
                </c:pt>
                <c:pt idx="398">
                  <c:v>35.783612419999997</c:v>
                </c:pt>
                <c:pt idx="399">
                  <c:v>34.573094779999998</c:v>
                </c:pt>
                <c:pt idx="400">
                  <c:v>36.571365319999998</c:v>
                </c:pt>
                <c:pt idx="401">
                  <c:v>36.09915865</c:v>
                </c:pt>
                <c:pt idx="402">
                  <c:v>36.289677429999998</c:v>
                </c:pt>
                <c:pt idx="403">
                  <c:v>35.638583359999998</c:v>
                </c:pt>
                <c:pt idx="404">
                  <c:v>35.309995049999998</c:v>
                </c:pt>
                <c:pt idx="405">
                  <c:v>35.777594989999997</c:v>
                </c:pt>
                <c:pt idx="406">
                  <c:v>35.505374279999998</c:v>
                </c:pt>
                <c:pt idx="407">
                  <c:v>36.699084200000001</c:v>
                </c:pt>
                <c:pt idx="408">
                  <c:v>36.41094356</c:v>
                </c:pt>
                <c:pt idx="409">
                  <c:v>36.545612550000001</c:v>
                </c:pt>
                <c:pt idx="410">
                  <c:v>36.592097979999998</c:v>
                </c:pt>
                <c:pt idx="411">
                  <c:v>36.51812623</c:v>
                </c:pt>
                <c:pt idx="412">
                  <c:v>36.348012410000003</c:v>
                </c:pt>
                <c:pt idx="413">
                  <c:v>35.959850090000003</c:v>
                </c:pt>
                <c:pt idx="414">
                  <c:v>36.08758237</c:v>
                </c:pt>
                <c:pt idx="415">
                  <c:v>37.457428190000002</c:v>
                </c:pt>
                <c:pt idx="416">
                  <c:v>34.840994360000003</c:v>
                </c:pt>
                <c:pt idx="417">
                  <c:v>35.143639870000001</c:v>
                </c:pt>
                <c:pt idx="418">
                  <c:v>35.949123120000003</c:v>
                </c:pt>
                <c:pt idx="419">
                  <c:v>37.165179240000001</c:v>
                </c:pt>
                <c:pt idx="420">
                  <c:v>34.95671316</c:v>
                </c:pt>
                <c:pt idx="421">
                  <c:v>36.838791929999999</c:v>
                </c:pt>
                <c:pt idx="422">
                  <c:v>35.922155310000001</c:v>
                </c:pt>
                <c:pt idx="423">
                  <c:v>36.103212880000001</c:v>
                </c:pt>
                <c:pt idx="424">
                  <c:v>36.830772549999999</c:v>
                </c:pt>
                <c:pt idx="425">
                  <c:v>36.223845910000001</c:v>
                </c:pt>
                <c:pt idx="426">
                  <c:v>36.726273450000001</c:v>
                </c:pt>
                <c:pt idx="427">
                  <c:v>36.513029000000003</c:v>
                </c:pt>
                <c:pt idx="428">
                  <c:v>35.291777959999997</c:v>
                </c:pt>
                <c:pt idx="429">
                  <c:v>36.077254189999998</c:v>
                </c:pt>
                <c:pt idx="430">
                  <c:v>36.254843350000002</c:v>
                </c:pt>
                <c:pt idx="431">
                  <c:v>36.357163720000003</c:v>
                </c:pt>
                <c:pt idx="432">
                  <c:v>37.584961999999997</c:v>
                </c:pt>
                <c:pt idx="433">
                  <c:v>36.466190009999998</c:v>
                </c:pt>
                <c:pt idx="434">
                  <c:v>36.400503039999997</c:v>
                </c:pt>
                <c:pt idx="435">
                  <c:v>35.269541570000001</c:v>
                </c:pt>
                <c:pt idx="436">
                  <c:v>36.166927739999998</c:v>
                </c:pt>
                <c:pt idx="437">
                  <c:v>35.911436180000003</c:v>
                </c:pt>
                <c:pt idx="438">
                  <c:v>35.342175570000002</c:v>
                </c:pt>
                <c:pt idx="439">
                  <c:v>35.603029020000001</c:v>
                </c:pt>
                <c:pt idx="440">
                  <c:v>35.157469679999998</c:v>
                </c:pt>
                <c:pt idx="441">
                  <c:v>36.733149140000002</c:v>
                </c:pt>
                <c:pt idx="442">
                  <c:v>37.321894479999997</c:v>
                </c:pt>
                <c:pt idx="443">
                  <c:v>35.394485539999998</c:v>
                </c:pt>
                <c:pt idx="444">
                  <c:v>35.470508549999998</c:v>
                </c:pt>
                <c:pt idx="445">
                  <c:v>35.597907730000003</c:v>
                </c:pt>
                <c:pt idx="446">
                  <c:v>36.235756469999998</c:v>
                </c:pt>
                <c:pt idx="447">
                  <c:v>35.772846479999998</c:v>
                </c:pt>
                <c:pt idx="448">
                  <c:v>36.19850452</c:v>
                </c:pt>
                <c:pt idx="449">
                  <c:v>35.459811250000001</c:v>
                </c:pt>
                <c:pt idx="450">
                  <c:v>35.749266079999998</c:v>
                </c:pt>
                <c:pt idx="451">
                  <c:v>35.60572294</c:v>
                </c:pt>
                <c:pt idx="452">
                  <c:v>36.504002210000003</c:v>
                </c:pt>
                <c:pt idx="453">
                  <c:v>34.824518169999997</c:v>
                </c:pt>
                <c:pt idx="454">
                  <c:v>36.04631053</c:v>
                </c:pt>
                <c:pt idx="455">
                  <c:v>36.377552340000001</c:v>
                </c:pt>
                <c:pt idx="456">
                  <c:v>35.790543970000002</c:v>
                </c:pt>
                <c:pt idx="457">
                  <c:v>35.929175620000002</c:v>
                </c:pt>
                <c:pt idx="458">
                  <c:v>35.93351354</c:v>
                </c:pt>
                <c:pt idx="459">
                  <c:v>36.582613109999997</c:v>
                </c:pt>
                <c:pt idx="460">
                  <c:v>35.559236800000001</c:v>
                </c:pt>
                <c:pt idx="461">
                  <c:v>35.137197579999999</c:v>
                </c:pt>
                <c:pt idx="462">
                  <c:v>35.658695109999996</c:v>
                </c:pt>
                <c:pt idx="463">
                  <c:v>36.731366729999998</c:v>
                </c:pt>
                <c:pt idx="464">
                  <c:v>35.986142289999997</c:v>
                </c:pt>
                <c:pt idx="465">
                  <c:v>36.704299640000002</c:v>
                </c:pt>
                <c:pt idx="466">
                  <c:v>36.534182549999997</c:v>
                </c:pt>
                <c:pt idx="467">
                  <c:v>36.812332840000003</c:v>
                </c:pt>
                <c:pt idx="468">
                  <c:v>35.382800609999997</c:v>
                </c:pt>
                <c:pt idx="469">
                  <c:v>36.740868710000001</c:v>
                </c:pt>
                <c:pt idx="470">
                  <c:v>35.947581810000003</c:v>
                </c:pt>
                <c:pt idx="471">
                  <c:v>35.608363390000001</c:v>
                </c:pt>
                <c:pt idx="472">
                  <c:v>36.506820279999999</c:v>
                </c:pt>
                <c:pt idx="473">
                  <c:v>37.165245050000003</c:v>
                </c:pt>
                <c:pt idx="474">
                  <c:v>35.781497469999998</c:v>
                </c:pt>
                <c:pt idx="475">
                  <c:v>36.748103870000001</c:v>
                </c:pt>
                <c:pt idx="476">
                  <c:v>34.586662840000002</c:v>
                </c:pt>
                <c:pt idx="477">
                  <c:v>36.522899989999999</c:v>
                </c:pt>
                <c:pt idx="478">
                  <c:v>35.825883390000001</c:v>
                </c:pt>
                <c:pt idx="479">
                  <c:v>37.054014170000002</c:v>
                </c:pt>
                <c:pt idx="480">
                  <c:v>35.952854209999998</c:v>
                </c:pt>
                <c:pt idx="481">
                  <c:v>35.944880359999999</c:v>
                </c:pt>
                <c:pt idx="482">
                  <c:v>36.668845560000001</c:v>
                </c:pt>
                <c:pt idx="483">
                  <c:v>36.482851869999998</c:v>
                </c:pt>
                <c:pt idx="484">
                  <c:v>36.685252339999998</c:v>
                </c:pt>
                <c:pt idx="485">
                  <c:v>35.446947369999997</c:v>
                </c:pt>
                <c:pt idx="486">
                  <c:v>36.320072529999997</c:v>
                </c:pt>
                <c:pt idx="487">
                  <c:v>37.036549229999999</c:v>
                </c:pt>
                <c:pt idx="488">
                  <c:v>35.97267394</c:v>
                </c:pt>
                <c:pt idx="489">
                  <c:v>36.386964829999997</c:v>
                </c:pt>
                <c:pt idx="490">
                  <c:v>37.88154454</c:v>
                </c:pt>
                <c:pt idx="491">
                  <c:v>36.608844730000001</c:v>
                </c:pt>
                <c:pt idx="492">
                  <c:v>35.468826139999997</c:v>
                </c:pt>
                <c:pt idx="493">
                  <c:v>34.680278829999999</c:v>
                </c:pt>
                <c:pt idx="494">
                  <c:v>35.508878090000003</c:v>
                </c:pt>
                <c:pt idx="495">
                  <c:v>35.629333930000001</c:v>
                </c:pt>
                <c:pt idx="496">
                  <c:v>35.638509669999998</c:v>
                </c:pt>
                <c:pt idx="497">
                  <c:v>36.4251194</c:v>
                </c:pt>
                <c:pt idx="498">
                  <c:v>36.84975197</c:v>
                </c:pt>
                <c:pt idx="499">
                  <c:v>36.552932830000003</c:v>
                </c:pt>
                <c:pt idx="500">
                  <c:v>38.096313549999998</c:v>
                </c:pt>
                <c:pt idx="501">
                  <c:v>36.883077960000001</c:v>
                </c:pt>
                <c:pt idx="502">
                  <c:v>35.825464119999999</c:v>
                </c:pt>
                <c:pt idx="503">
                  <c:v>36.402475840000001</c:v>
                </c:pt>
                <c:pt idx="504">
                  <c:v>37.823254290000001</c:v>
                </c:pt>
                <c:pt idx="505">
                  <c:v>35.762035609999998</c:v>
                </c:pt>
                <c:pt idx="506">
                  <c:v>35.764276119999998</c:v>
                </c:pt>
                <c:pt idx="507">
                  <c:v>35.964284169999999</c:v>
                </c:pt>
                <c:pt idx="508">
                  <c:v>36.266649129999998</c:v>
                </c:pt>
                <c:pt idx="509">
                  <c:v>34.865665460000002</c:v>
                </c:pt>
                <c:pt idx="510">
                  <c:v>35.623526329999997</c:v>
                </c:pt>
                <c:pt idx="511">
                  <c:v>35.664820290000002</c:v>
                </c:pt>
                <c:pt idx="512">
                  <c:v>35.637847499999999</c:v>
                </c:pt>
                <c:pt idx="513">
                  <c:v>35.446455970000002</c:v>
                </c:pt>
                <c:pt idx="514">
                  <c:v>34.666815900000003</c:v>
                </c:pt>
                <c:pt idx="515">
                  <c:v>35.179253860000003</c:v>
                </c:pt>
                <c:pt idx="516">
                  <c:v>35.596752700000003</c:v>
                </c:pt>
                <c:pt idx="517">
                  <c:v>35.167050089999996</c:v>
                </c:pt>
                <c:pt idx="518">
                  <c:v>34.417287330000001</c:v>
                </c:pt>
                <c:pt idx="519">
                  <c:v>35.60218905</c:v>
                </c:pt>
                <c:pt idx="520">
                  <c:v>36.488204789999998</c:v>
                </c:pt>
                <c:pt idx="521">
                  <c:v>34.090791520000003</c:v>
                </c:pt>
                <c:pt idx="522">
                  <c:v>34.723892149999998</c:v>
                </c:pt>
                <c:pt idx="523">
                  <c:v>35.330487140000002</c:v>
                </c:pt>
                <c:pt idx="524">
                  <c:v>35.865047619999999</c:v>
                </c:pt>
                <c:pt idx="525">
                  <c:v>34.852954830000002</c:v>
                </c:pt>
                <c:pt idx="526">
                  <c:v>35.742832190000001</c:v>
                </c:pt>
                <c:pt idx="527">
                  <c:v>35.253469799999998</c:v>
                </c:pt>
                <c:pt idx="528">
                  <c:v>34.122536650000001</c:v>
                </c:pt>
                <c:pt idx="529">
                  <c:v>34.448716670000003</c:v>
                </c:pt>
                <c:pt idx="530">
                  <c:v>34.941340779999997</c:v>
                </c:pt>
                <c:pt idx="531">
                  <c:v>34.494282869999999</c:v>
                </c:pt>
                <c:pt idx="532">
                  <c:v>34.193860069999999</c:v>
                </c:pt>
                <c:pt idx="533">
                  <c:v>34.681827699999999</c:v>
                </c:pt>
                <c:pt idx="534">
                  <c:v>33.574214179999998</c:v>
                </c:pt>
                <c:pt idx="535">
                  <c:v>34.698903080000001</c:v>
                </c:pt>
                <c:pt idx="536">
                  <c:v>35.668464839999999</c:v>
                </c:pt>
                <c:pt idx="537">
                  <c:v>35.151942339999998</c:v>
                </c:pt>
                <c:pt idx="538">
                  <c:v>34.040676400000002</c:v>
                </c:pt>
                <c:pt idx="539">
                  <c:v>34.535483069999998</c:v>
                </c:pt>
                <c:pt idx="540">
                  <c:v>35.027940289999997</c:v>
                </c:pt>
                <c:pt idx="541">
                  <c:v>34.995386570000001</c:v>
                </c:pt>
                <c:pt idx="542">
                  <c:v>34.559517079999999</c:v>
                </c:pt>
                <c:pt idx="543">
                  <c:v>33.290767729999999</c:v>
                </c:pt>
                <c:pt idx="544">
                  <c:v>32.701665990000002</c:v>
                </c:pt>
                <c:pt idx="545">
                  <c:v>32.548201980000002</c:v>
                </c:pt>
                <c:pt idx="546">
                  <c:v>33.141511889999997</c:v>
                </c:pt>
                <c:pt idx="547">
                  <c:v>32.445156869999998</c:v>
                </c:pt>
                <c:pt idx="548">
                  <c:v>32.368474079999999</c:v>
                </c:pt>
                <c:pt idx="549">
                  <c:v>31.937189879999998</c:v>
                </c:pt>
                <c:pt idx="550">
                  <c:v>33.022485330000002</c:v>
                </c:pt>
                <c:pt idx="551">
                  <c:v>31.074358270000001</c:v>
                </c:pt>
                <c:pt idx="552">
                  <c:v>30.699577810000001</c:v>
                </c:pt>
                <c:pt idx="553">
                  <c:v>31.257012069999998</c:v>
                </c:pt>
                <c:pt idx="554">
                  <c:v>30.867656709999999</c:v>
                </c:pt>
                <c:pt idx="555">
                  <c:v>30.302113210000002</c:v>
                </c:pt>
                <c:pt idx="556">
                  <c:v>30.102341899999999</c:v>
                </c:pt>
                <c:pt idx="557">
                  <c:v>29.778443979999999</c:v>
                </c:pt>
                <c:pt idx="558">
                  <c:v>28.220581719999998</c:v>
                </c:pt>
                <c:pt idx="559">
                  <c:v>29.407191269999998</c:v>
                </c:pt>
                <c:pt idx="560">
                  <c:v>28.56387741</c:v>
                </c:pt>
                <c:pt idx="561">
                  <c:v>27.47311569</c:v>
                </c:pt>
                <c:pt idx="562">
                  <c:v>28.048808529999999</c:v>
                </c:pt>
                <c:pt idx="563">
                  <c:v>25.66220938</c:v>
                </c:pt>
                <c:pt idx="564">
                  <c:v>25.489056399999999</c:v>
                </c:pt>
                <c:pt idx="565">
                  <c:v>24.192499269999999</c:v>
                </c:pt>
                <c:pt idx="566">
                  <c:v>23.875856760000001</c:v>
                </c:pt>
                <c:pt idx="567">
                  <c:v>22.35215148</c:v>
                </c:pt>
                <c:pt idx="568">
                  <c:v>19.51968067</c:v>
                </c:pt>
                <c:pt idx="569">
                  <c:v>19.613650710000002</c:v>
                </c:pt>
                <c:pt idx="570">
                  <c:v>17.74901071</c:v>
                </c:pt>
                <c:pt idx="571">
                  <c:v>17.395812930000002</c:v>
                </c:pt>
                <c:pt idx="572">
                  <c:v>15.85054032</c:v>
                </c:pt>
                <c:pt idx="573">
                  <c:v>14.93850338</c:v>
                </c:pt>
                <c:pt idx="574">
                  <c:v>13.44150696</c:v>
                </c:pt>
                <c:pt idx="575">
                  <c:v>12.474425739999999</c:v>
                </c:pt>
                <c:pt idx="576">
                  <c:v>11.258430000000001</c:v>
                </c:pt>
                <c:pt idx="577">
                  <c:v>9.8013828600000004</c:v>
                </c:pt>
                <c:pt idx="578">
                  <c:v>9.7263354999999994</c:v>
                </c:pt>
                <c:pt idx="579">
                  <c:v>7.5344756300000002</c:v>
                </c:pt>
                <c:pt idx="580">
                  <c:v>7.1840454300000003</c:v>
                </c:pt>
                <c:pt idx="581">
                  <c:v>6.5191147100000002</c:v>
                </c:pt>
                <c:pt idx="582">
                  <c:v>7.06907424</c:v>
                </c:pt>
                <c:pt idx="583">
                  <c:v>7.3147994199999999</c:v>
                </c:pt>
                <c:pt idx="584">
                  <c:v>6.5733447600000003</c:v>
                </c:pt>
                <c:pt idx="585">
                  <c:v>8.5911444400000008</c:v>
                </c:pt>
                <c:pt idx="586">
                  <c:v>9.4652864300000008</c:v>
                </c:pt>
                <c:pt idx="587">
                  <c:v>10.75045128</c:v>
                </c:pt>
                <c:pt idx="588">
                  <c:v>14.09041691</c:v>
                </c:pt>
                <c:pt idx="589">
                  <c:v>15.634993590000001</c:v>
                </c:pt>
                <c:pt idx="590">
                  <c:v>18.76936066</c:v>
                </c:pt>
                <c:pt idx="591">
                  <c:v>20.571270940000002</c:v>
                </c:pt>
                <c:pt idx="592">
                  <c:v>24.643369490000001</c:v>
                </c:pt>
                <c:pt idx="593">
                  <c:v>25.611408480000001</c:v>
                </c:pt>
                <c:pt idx="594">
                  <c:v>29.509170869999998</c:v>
                </c:pt>
                <c:pt idx="595">
                  <c:v>30.043543230000001</c:v>
                </c:pt>
                <c:pt idx="596">
                  <c:v>31.144154690000001</c:v>
                </c:pt>
                <c:pt idx="597">
                  <c:v>31.812538920000001</c:v>
                </c:pt>
                <c:pt idx="598">
                  <c:v>32.885261380000003</c:v>
                </c:pt>
                <c:pt idx="599">
                  <c:v>32.98925285</c:v>
                </c:pt>
                <c:pt idx="600">
                  <c:v>33.762289320000001</c:v>
                </c:pt>
                <c:pt idx="601">
                  <c:v>32.656471519999997</c:v>
                </c:pt>
                <c:pt idx="602">
                  <c:v>33.750535659999997</c:v>
                </c:pt>
                <c:pt idx="603">
                  <c:v>32.353611970000003</c:v>
                </c:pt>
                <c:pt idx="604">
                  <c:v>32.012770670000002</c:v>
                </c:pt>
                <c:pt idx="605">
                  <c:v>32.074824739999997</c:v>
                </c:pt>
                <c:pt idx="606">
                  <c:v>32.065555529999997</c:v>
                </c:pt>
                <c:pt idx="607">
                  <c:v>33.761844809999999</c:v>
                </c:pt>
                <c:pt idx="608">
                  <c:v>33.578338960000004</c:v>
                </c:pt>
                <c:pt idx="609">
                  <c:v>32.718139659999999</c:v>
                </c:pt>
                <c:pt idx="610">
                  <c:v>32.712005689999998</c:v>
                </c:pt>
                <c:pt idx="611">
                  <c:v>32.245758940000002</c:v>
                </c:pt>
                <c:pt idx="612">
                  <c:v>33.359752790000002</c:v>
                </c:pt>
                <c:pt idx="613">
                  <c:v>32.674267039999997</c:v>
                </c:pt>
                <c:pt idx="614">
                  <c:v>32.561259450000001</c:v>
                </c:pt>
                <c:pt idx="615">
                  <c:v>30.509420939999998</c:v>
                </c:pt>
                <c:pt idx="616">
                  <c:v>32.998077350000003</c:v>
                </c:pt>
                <c:pt idx="617">
                  <c:v>31.630426740000001</c:v>
                </c:pt>
                <c:pt idx="618">
                  <c:v>32.035956849999998</c:v>
                </c:pt>
                <c:pt idx="619">
                  <c:v>32.957349000000001</c:v>
                </c:pt>
                <c:pt idx="620">
                  <c:v>31.952882330000001</c:v>
                </c:pt>
                <c:pt idx="621">
                  <c:v>32.857843719999998</c:v>
                </c:pt>
                <c:pt idx="622">
                  <c:v>33.84298896</c:v>
                </c:pt>
                <c:pt idx="623">
                  <c:v>33.616238699999997</c:v>
                </c:pt>
                <c:pt idx="624">
                  <c:v>33.000955320000003</c:v>
                </c:pt>
                <c:pt idx="625">
                  <c:v>32.544284249999997</c:v>
                </c:pt>
                <c:pt idx="626">
                  <c:v>32.641269510000001</c:v>
                </c:pt>
                <c:pt idx="627">
                  <c:v>30.97083417</c:v>
                </c:pt>
                <c:pt idx="628">
                  <c:v>32.171745690000002</c:v>
                </c:pt>
                <c:pt idx="629">
                  <c:v>33.022759270000002</c:v>
                </c:pt>
                <c:pt idx="630">
                  <c:v>33.151662909999999</c:v>
                </c:pt>
                <c:pt idx="631">
                  <c:v>32.711050810000003</c:v>
                </c:pt>
                <c:pt idx="632">
                  <c:v>31.53966492</c:v>
                </c:pt>
                <c:pt idx="633">
                  <c:v>32.388880700000001</c:v>
                </c:pt>
                <c:pt idx="634">
                  <c:v>33.628866240000001</c:v>
                </c:pt>
                <c:pt idx="635">
                  <c:v>32.079997679999998</c:v>
                </c:pt>
                <c:pt idx="636">
                  <c:v>32.29012462</c:v>
                </c:pt>
                <c:pt idx="637">
                  <c:v>32.786485849999998</c:v>
                </c:pt>
                <c:pt idx="638">
                  <c:v>31.90920478</c:v>
                </c:pt>
                <c:pt idx="639">
                  <c:v>31.661406150000001</c:v>
                </c:pt>
                <c:pt idx="640">
                  <c:v>32.55330249</c:v>
                </c:pt>
                <c:pt idx="641">
                  <c:v>33.064498120000003</c:v>
                </c:pt>
                <c:pt idx="642">
                  <c:v>31.955668079999999</c:v>
                </c:pt>
                <c:pt idx="643">
                  <c:v>31.72212425</c:v>
                </c:pt>
                <c:pt idx="644">
                  <c:v>32.343859029999997</c:v>
                </c:pt>
                <c:pt idx="645">
                  <c:v>32.822537580000002</c:v>
                </c:pt>
                <c:pt idx="646">
                  <c:v>31.956751319999999</c:v>
                </c:pt>
                <c:pt idx="647">
                  <c:v>32.564892389999997</c:v>
                </c:pt>
                <c:pt idx="648">
                  <c:v>32.822235429999999</c:v>
                </c:pt>
                <c:pt idx="649">
                  <c:v>34.064510069999997</c:v>
                </c:pt>
                <c:pt idx="650">
                  <c:v>34.200879790000002</c:v>
                </c:pt>
                <c:pt idx="651">
                  <c:v>32.617127760000002</c:v>
                </c:pt>
                <c:pt idx="652">
                  <c:v>32.697227470000001</c:v>
                </c:pt>
                <c:pt idx="653">
                  <c:v>33.795205260000003</c:v>
                </c:pt>
                <c:pt idx="654">
                  <c:v>33.22499784</c:v>
                </c:pt>
                <c:pt idx="655">
                  <c:v>32.527063339999998</c:v>
                </c:pt>
                <c:pt idx="656">
                  <c:v>32.250089410000001</c:v>
                </c:pt>
                <c:pt idx="657">
                  <c:v>32.214835979999997</c:v>
                </c:pt>
                <c:pt idx="658">
                  <c:v>32.567635430000003</c:v>
                </c:pt>
                <c:pt idx="659">
                  <c:v>32.708680299999997</c:v>
                </c:pt>
                <c:pt idx="660">
                  <c:v>33.070589339999998</c:v>
                </c:pt>
                <c:pt idx="661">
                  <c:v>32.423147309999997</c:v>
                </c:pt>
                <c:pt idx="662">
                  <c:v>31.246469439999998</c:v>
                </c:pt>
                <c:pt idx="663">
                  <c:v>31.58665358</c:v>
                </c:pt>
                <c:pt idx="664">
                  <c:v>32.196533889999998</c:v>
                </c:pt>
                <c:pt idx="665">
                  <c:v>33.001887050000001</c:v>
                </c:pt>
                <c:pt idx="666">
                  <c:v>32.86633483</c:v>
                </c:pt>
                <c:pt idx="667">
                  <c:v>30.545449300000001</c:v>
                </c:pt>
                <c:pt idx="668">
                  <c:v>32.753872800000003</c:v>
                </c:pt>
                <c:pt idx="669">
                  <c:v>32.724620029999997</c:v>
                </c:pt>
                <c:pt idx="670">
                  <c:v>31.639280469999999</c:v>
                </c:pt>
                <c:pt idx="671">
                  <c:v>26.042057209999999</c:v>
                </c:pt>
                <c:pt idx="672">
                  <c:v>19.286225659999999</c:v>
                </c:pt>
                <c:pt idx="673">
                  <c:v>19.26495933</c:v>
                </c:pt>
                <c:pt idx="674">
                  <c:v>19.272158789999999</c:v>
                </c:pt>
                <c:pt idx="675">
                  <c:v>20.239238090000001</c:v>
                </c:pt>
                <c:pt idx="676">
                  <c:v>22.181256260000001</c:v>
                </c:pt>
                <c:pt idx="677">
                  <c:v>18.920333899999999</c:v>
                </c:pt>
                <c:pt idx="678">
                  <c:v>18.501726380000001</c:v>
                </c:pt>
                <c:pt idx="679">
                  <c:v>16.58148057</c:v>
                </c:pt>
                <c:pt idx="680">
                  <c:v>16.40889584</c:v>
                </c:pt>
                <c:pt idx="681">
                  <c:v>15.87904131</c:v>
                </c:pt>
                <c:pt idx="682">
                  <c:v>17.68374828</c:v>
                </c:pt>
                <c:pt idx="683">
                  <c:v>20.614789200000001</c:v>
                </c:pt>
                <c:pt idx="684">
                  <c:v>22.266387309999999</c:v>
                </c:pt>
                <c:pt idx="685">
                  <c:v>25.540704259999998</c:v>
                </c:pt>
                <c:pt idx="686">
                  <c:v>28.276605740000001</c:v>
                </c:pt>
                <c:pt idx="687">
                  <c:v>29.870120719999999</c:v>
                </c:pt>
                <c:pt idx="688">
                  <c:v>31.013098450000001</c:v>
                </c:pt>
                <c:pt idx="689">
                  <c:v>32.670723619999997</c:v>
                </c:pt>
                <c:pt idx="690">
                  <c:v>32.403810909999997</c:v>
                </c:pt>
                <c:pt idx="691">
                  <c:v>34.244697979999998</c:v>
                </c:pt>
                <c:pt idx="692">
                  <c:v>33.822424640000001</c:v>
                </c:pt>
                <c:pt idx="693">
                  <c:v>23.284203779999999</c:v>
                </c:pt>
                <c:pt idx="694">
                  <c:v>18.74910929</c:v>
                </c:pt>
                <c:pt idx="695">
                  <c:v>20.994300540000001</c:v>
                </c:pt>
                <c:pt idx="696">
                  <c:v>20.698356619999998</c:v>
                </c:pt>
                <c:pt idx="697">
                  <c:v>21.86558716</c:v>
                </c:pt>
                <c:pt idx="698">
                  <c:v>22.632020539999999</c:v>
                </c:pt>
                <c:pt idx="699">
                  <c:v>20.505555390000001</c:v>
                </c:pt>
                <c:pt idx="700">
                  <c:v>19.70855615</c:v>
                </c:pt>
                <c:pt idx="701">
                  <c:v>17.148505620000002</c:v>
                </c:pt>
                <c:pt idx="702">
                  <c:v>17.573193880000002</c:v>
                </c:pt>
                <c:pt idx="703">
                  <c:v>18.51067085</c:v>
                </c:pt>
                <c:pt idx="704">
                  <c:v>19.122498029999999</c:v>
                </c:pt>
                <c:pt idx="705">
                  <c:v>20.652930919999999</c:v>
                </c:pt>
                <c:pt idx="706">
                  <c:v>22.367847999999999</c:v>
                </c:pt>
                <c:pt idx="707">
                  <c:v>25.780326970000001</c:v>
                </c:pt>
                <c:pt idx="708">
                  <c:v>28.3509514</c:v>
                </c:pt>
                <c:pt idx="709">
                  <c:v>31.143582420000001</c:v>
                </c:pt>
                <c:pt idx="710">
                  <c:v>32.434514729999997</c:v>
                </c:pt>
                <c:pt idx="711">
                  <c:v>33.313791000000002</c:v>
                </c:pt>
                <c:pt idx="712">
                  <c:v>34.398733780000001</c:v>
                </c:pt>
                <c:pt idx="713">
                  <c:v>34.096719630000003</c:v>
                </c:pt>
                <c:pt idx="714">
                  <c:v>33.477238130000003</c:v>
                </c:pt>
                <c:pt idx="715">
                  <c:v>32.681922049999997</c:v>
                </c:pt>
                <c:pt idx="716">
                  <c:v>22.392288440000002</c:v>
                </c:pt>
                <c:pt idx="717">
                  <c:v>19.68923959</c:v>
                </c:pt>
                <c:pt idx="718">
                  <c:v>23.673779669999998</c:v>
                </c:pt>
                <c:pt idx="719">
                  <c:v>23.266596589999999</c:v>
                </c:pt>
                <c:pt idx="720">
                  <c:v>22.57480043</c:v>
                </c:pt>
                <c:pt idx="721">
                  <c:v>22.799590739999999</c:v>
                </c:pt>
                <c:pt idx="722">
                  <c:v>23.050469769999999</c:v>
                </c:pt>
                <c:pt idx="723">
                  <c:v>21.49789878</c:v>
                </c:pt>
                <c:pt idx="724">
                  <c:v>22.305499279999999</c:v>
                </c:pt>
                <c:pt idx="725">
                  <c:v>22.95229162</c:v>
                </c:pt>
                <c:pt idx="726">
                  <c:v>21.22013432</c:v>
                </c:pt>
                <c:pt idx="727">
                  <c:v>23.126917299999999</c:v>
                </c:pt>
                <c:pt idx="728">
                  <c:v>22.29656988</c:v>
                </c:pt>
                <c:pt idx="729">
                  <c:v>20.793431460000001</c:v>
                </c:pt>
                <c:pt idx="730">
                  <c:v>21.907213259999999</c:v>
                </c:pt>
                <c:pt idx="731">
                  <c:v>21.745982479999999</c:v>
                </c:pt>
                <c:pt idx="732">
                  <c:v>21.45010787</c:v>
                </c:pt>
                <c:pt idx="733">
                  <c:v>22.343733310000001</c:v>
                </c:pt>
                <c:pt idx="734">
                  <c:v>22.994979659999998</c:v>
                </c:pt>
                <c:pt idx="735">
                  <c:v>23.01440006</c:v>
                </c:pt>
                <c:pt idx="736">
                  <c:v>21.913655989999999</c:v>
                </c:pt>
                <c:pt idx="737">
                  <c:v>21.06947924</c:v>
                </c:pt>
                <c:pt idx="738">
                  <c:v>22.922824540000001</c:v>
                </c:pt>
                <c:pt idx="739">
                  <c:v>22.376653780000002</c:v>
                </c:pt>
                <c:pt idx="740">
                  <c:v>24.135839539999999</c:v>
                </c:pt>
                <c:pt idx="741">
                  <c:v>22.77481697</c:v>
                </c:pt>
                <c:pt idx="742">
                  <c:v>23.836270729999999</c:v>
                </c:pt>
                <c:pt idx="743">
                  <c:v>21.384893980000001</c:v>
                </c:pt>
                <c:pt idx="744">
                  <c:v>22.753644810000001</c:v>
                </c:pt>
                <c:pt idx="745">
                  <c:v>22.50388869</c:v>
                </c:pt>
                <c:pt idx="746">
                  <c:v>23.572562900000001</c:v>
                </c:pt>
                <c:pt idx="747">
                  <c:v>22.233895279999999</c:v>
                </c:pt>
                <c:pt idx="748">
                  <c:v>22.919987649999999</c:v>
                </c:pt>
                <c:pt idx="749">
                  <c:v>22.919540909999998</c:v>
                </c:pt>
                <c:pt idx="750">
                  <c:v>22.6503774</c:v>
                </c:pt>
                <c:pt idx="751">
                  <c:v>21.004942419999999</c:v>
                </c:pt>
                <c:pt idx="752">
                  <c:v>22.30371259</c:v>
                </c:pt>
                <c:pt idx="753">
                  <c:v>22.473483890000001</c:v>
                </c:pt>
                <c:pt idx="754">
                  <c:v>21.162529620000001</c:v>
                </c:pt>
                <c:pt idx="755">
                  <c:v>23.307743980000001</c:v>
                </c:pt>
                <c:pt idx="756">
                  <c:v>23.89625904</c:v>
                </c:pt>
                <c:pt idx="757">
                  <c:v>22.832837210000001</c:v>
                </c:pt>
                <c:pt idx="758">
                  <c:v>21.417894990000001</c:v>
                </c:pt>
                <c:pt idx="759">
                  <c:v>22.201467260000001</c:v>
                </c:pt>
                <c:pt idx="760">
                  <c:v>23.276700859999998</c:v>
                </c:pt>
                <c:pt idx="761">
                  <c:v>22.659392159999999</c:v>
                </c:pt>
                <c:pt idx="762">
                  <c:v>22.27330727</c:v>
                </c:pt>
                <c:pt idx="763">
                  <c:v>22.774390749999998</c:v>
                </c:pt>
                <c:pt idx="764">
                  <c:v>22.99045336</c:v>
                </c:pt>
                <c:pt idx="765">
                  <c:v>22.067464820000001</c:v>
                </c:pt>
                <c:pt idx="766">
                  <c:v>22.673488410000001</c:v>
                </c:pt>
                <c:pt idx="767">
                  <c:v>22.412405880000001</c:v>
                </c:pt>
                <c:pt idx="768">
                  <c:v>21.337902159999999</c:v>
                </c:pt>
                <c:pt idx="769">
                  <c:v>20.907727640000001</c:v>
                </c:pt>
                <c:pt idx="770">
                  <c:v>22.537887099999999</c:v>
                </c:pt>
                <c:pt idx="771">
                  <c:v>22.680712719999999</c:v>
                </c:pt>
                <c:pt idx="772">
                  <c:v>23.38835255</c:v>
                </c:pt>
                <c:pt idx="773">
                  <c:v>22.09112987</c:v>
                </c:pt>
                <c:pt idx="774">
                  <c:v>22.348130579999999</c:v>
                </c:pt>
                <c:pt idx="775">
                  <c:v>21.730697339999999</c:v>
                </c:pt>
                <c:pt idx="776">
                  <c:v>19.58466275</c:v>
                </c:pt>
                <c:pt idx="777">
                  <c:v>19.88439515</c:v>
                </c:pt>
                <c:pt idx="778">
                  <c:v>18.466293499999999</c:v>
                </c:pt>
                <c:pt idx="779">
                  <c:v>17.753020979999999</c:v>
                </c:pt>
                <c:pt idx="780">
                  <c:v>18.513742690000001</c:v>
                </c:pt>
                <c:pt idx="781">
                  <c:v>19.433109989999998</c:v>
                </c:pt>
                <c:pt idx="782">
                  <c:v>21.96905014</c:v>
                </c:pt>
                <c:pt idx="783">
                  <c:v>23.56707913</c:v>
                </c:pt>
                <c:pt idx="784">
                  <c:v>25.401757150000002</c:v>
                </c:pt>
                <c:pt idx="785">
                  <c:v>29.960895829999998</c:v>
                </c:pt>
                <c:pt idx="786">
                  <c:v>30.50186918</c:v>
                </c:pt>
                <c:pt idx="787">
                  <c:v>31.93297613</c:v>
                </c:pt>
                <c:pt idx="788">
                  <c:v>33.171488600000004</c:v>
                </c:pt>
                <c:pt idx="789">
                  <c:v>33.421706329999999</c:v>
                </c:pt>
                <c:pt idx="790">
                  <c:v>34.32247684</c:v>
                </c:pt>
                <c:pt idx="791">
                  <c:v>34.522340370000002</c:v>
                </c:pt>
                <c:pt idx="792">
                  <c:v>33.973356600000002</c:v>
                </c:pt>
                <c:pt idx="793">
                  <c:v>33.452623629999998</c:v>
                </c:pt>
                <c:pt idx="794">
                  <c:v>32.861416589999997</c:v>
                </c:pt>
                <c:pt idx="795">
                  <c:v>32.582665460000001</c:v>
                </c:pt>
                <c:pt idx="796">
                  <c:v>32.214613399999998</c:v>
                </c:pt>
                <c:pt idx="797">
                  <c:v>32.016107599999998</c:v>
                </c:pt>
                <c:pt idx="798">
                  <c:v>31.48218615</c:v>
                </c:pt>
                <c:pt idx="799">
                  <c:v>30.856772169999999</c:v>
                </c:pt>
                <c:pt idx="800">
                  <c:v>32.781564709999998</c:v>
                </c:pt>
                <c:pt idx="801">
                  <c:v>32.030880369999998</c:v>
                </c:pt>
                <c:pt idx="802">
                  <c:v>31.529327859999999</c:v>
                </c:pt>
                <c:pt idx="803">
                  <c:v>30.5694348</c:v>
                </c:pt>
                <c:pt idx="804">
                  <c:v>30.4251076</c:v>
                </c:pt>
                <c:pt idx="805">
                  <c:v>29.600446009999999</c:v>
                </c:pt>
                <c:pt idx="806">
                  <c:v>31.290465180000002</c:v>
                </c:pt>
                <c:pt idx="807">
                  <c:v>30.22242074</c:v>
                </c:pt>
                <c:pt idx="808">
                  <c:v>30.922531939999999</c:v>
                </c:pt>
                <c:pt idx="809">
                  <c:v>30.061871050000001</c:v>
                </c:pt>
                <c:pt idx="810">
                  <c:v>29.12438169</c:v>
                </c:pt>
                <c:pt idx="811">
                  <c:v>29.627277679999999</c:v>
                </c:pt>
                <c:pt idx="812">
                  <c:v>29.946850730000001</c:v>
                </c:pt>
                <c:pt idx="813">
                  <c:v>30.541500259999999</c:v>
                </c:pt>
                <c:pt idx="814">
                  <c:v>30.20010551</c:v>
                </c:pt>
                <c:pt idx="815">
                  <c:v>29.297532990000001</c:v>
                </c:pt>
                <c:pt idx="816">
                  <c:v>29.265892569999998</c:v>
                </c:pt>
                <c:pt idx="817">
                  <c:v>29.624051009999999</c:v>
                </c:pt>
                <c:pt idx="818">
                  <c:v>31.24568292</c:v>
                </c:pt>
                <c:pt idx="819">
                  <c:v>30.84450262</c:v>
                </c:pt>
                <c:pt idx="820">
                  <c:v>29.85946526</c:v>
                </c:pt>
                <c:pt idx="821">
                  <c:v>29.275114200000001</c:v>
                </c:pt>
                <c:pt idx="822">
                  <c:v>30.13374877</c:v>
                </c:pt>
                <c:pt idx="823">
                  <c:v>30.418196309999999</c:v>
                </c:pt>
                <c:pt idx="824">
                  <c:v>30.585220979999999</c:v>
                </c:pt>
                <c:pt idx="825">
                  <c:v>30.855773299999999</c:v>
                </c:pt>
                <c:pt idx="826">
                  <c:v>31.110840280000001</c:v>
                </c:pt>
                <c:pt idx="827">
                  <c:v>30.848484079999999</c:v>
                </c:pt>
                <c:pt idx="828">
                  <c:v>31.65263629</c:v>
                </c:pt>
                <c:pt idx="829">
                  <c:v>29.770079930000001</c:v>
                </c:pt>
                <c:pt idx="830">
                  <c:v>30.223520730000001</c:v>
                </c:pt>
                <c:pt idx="831">
                  <c:v>28.58257291</c:v>
                </c:pt>
                <c:pt idx="832">
                  <c:v>28.40842087</c:v>
                </c:pt>
                <c:pt idx="833">
                  <c:v>28.523147139999999</c:v>
                </c:pt>
                <c:pt idx="834">
                  <c:v>28.383179989999999</c:v>
                </c:pt>
                <c:pt idx="835">
                  <c:v>25.639393510000001</c:v>
                </c:pt>
                <c:pt idx="836">
                  <c:v>27.235348250000001</c:v>
                </c:pt>
                <c:pt idx="837">
                  <c:v>27.578836079999999</c:v>
                </c:pt>
                <c:pt idx="838">
                  <c:v>25.329605610000002</c:v>
                </c:pt>
                <c:pt idx="839">
                  <c:v>25.93171392</c:v>
                </c:pt>
                <c:pt idx="840">
                  <c:v>26.63699866</c:v>
                </c:pt>
                <c:pt idx="841">
                  <c:v>26.757166250000001</c:v>
                </c:pt>
                <c:pt idx="842">
                  <c:v>24.627094379999999</c:v>
                </c:pt>
                <c:pt idx="843">
                  <c:v>26.38974404</c:v>
                </c:pt>
                <c:pt idx="844">
                  <c:v>25.494523439999998</c:v>
                </c:pt>
                <c:pt idx="845">
                  <c:v>24.666151410000001</c:v>
                </c:pt>
                <c:pt idx="846">
                  <c:v>24.90548132</c:v>
                </c:pt>
                <c:pt idx="847">
                  <c:v>25.807777139999999</c:v>
                </c:pt>
                <c:pt idx="848">
                  <c:v>25.632979890000001</c:v>
                </c:pt>
                <c:pt idx="849">
                  <c:v>26.396837349999998</c:v>
                </c:pt>
                <c:pt idx="850">
                  <c:v>25.422499599999998</c:v>
                </c:pt>
                <c:pt idx="851">
                  <c:v>27.43349838</c:v>
                </c:pt>
                <c:pt idx="852">
                  <c:v>25.824753569999999</c:v>
                </c:pt>
                <c:pt idx="853">
                  <c:v>27.132423459999998</c:v>
                </c:pt>
                <c:pt idx="854">
                  <c:v>26.5846296</c:v>
                </c:pt>
                <c:pt idx="855">
                  <c:v>25.6297335</c:v>
                </c:pt>
                <c:pt idx="856">
                  <c:v>26.79409021</c:v>
                </c:pt>
                <c:pt idx="857">
                  <c:v>26.98566224</c:v>
                </c:pt>
                <c:pt idx="858">
                  <c:v>25.267105369999999</c:v>
                </c:pt>
                <c:pt idx="859">
                  <c:v>26.022880359999998</c:v>
                </c:pt>
                <c:pt idx="860">
                  <c:v>25.11938863</c:v>
                </c:pt>
                <c:pt idx="861">
                  <c:v>25.172072960000001</c:v>
                </c:pt>
                <c:pt idx="862">
                  <c:v>25.874205709999998</c:v>
                </c:pt>
                <c:pt idx="863">
                  <c:v>25.90776619</c:v>
                </c:pt>
                <c:pt idx="864">
                  <c:v>26.19214968</c:v>
                </c:pt>
                <c:pt idx="865">
                  <c:v>25.404893220000002</c:v>
                </c:pt>
                <c:pt idx="866">
                  <c:v>26.571498559999998</c:v>
                </c:pt>
                <c:pt idx="867">
                  <c:v>28.362906339999999</c:v>
                </c:pt>
                <c:pt idx="868">
                  <c:v>23.726189699999999</c:v>
                </c:pt>
                <c:pt idx="869">
                  <c:v>24.835062520000001</c:v>
                </c:pt>
                <c:pt idx="870">
                  <c:v>24.155482490000001</c:v>
                </c:pt>
                <c:pt idx="871">
                  <c:v>25.152843270000002</c:v>
                </c:pt>
                <c:pt idx="872">
                  <c:v>25.45390149</c:v>
                </c:pt>
                <c:pt idx="873">
                  <c:v>26.166956190000001</c:v>
                </c:pt>
                <c:pt idx="874">
                  <c:v>25.296564109999998</c:v>
                </c:pt>
                <c:pt idx="875">
                  <c:v>24.001091559999999</c:v>
                </c:pt>
                <c:pt idx="876">
                  <c:v>24.20738527</c:v>
                </c:pt>
                <c:pt idx="877">
                  <c:v>25.124089529999999</c:v>
                </c:pt>
                <c:pt idx="878">
                  <c:v>25.567369280000001</c:v>
                </c:pt>
                <c:pt idx="879">
                  <c:v>24.02207683</c:v>
                </c:pt>
                <c:pt idx="880">
                  <c:v>24.34974034</c:v>
                </c:pt>
                <c:pt idx="881">
                  <c:v>25.108153850000001</c:v>
                </c:pt>
                <c:pt idx="882">
                  <c:v>25.443958609999999</c:v>
                </c:pt>
                <c:pt idx="883">
                  <c:v>25.308436</c:v>
                </c:pt>
                <c:pt idx="884">
                  <c:v>21.460279709999998</c:v>
                </c:pt>
                <c:pt idx="885">
                  <c:v>23.499096389999998</c:v>
                </c:pt>
                <c:pt idx="886">
                  <c:v>22.827742959999998</c:v>
                </c:pt>
                <c:pt idx="887">
                  <c:v>22.639414129999999</c:v>
                </c:pt>
                <c:pt idx="888">
                  <c:v>22.65308886</c:v>
                </c:pt>
                <c:pt idx="889">
                  <c:v>24.783261970000002</c:v>
                </c:pt>
                <c:pt idx="890">
                  <c:v>25.283573759999999</c:v>
                </c:pt>
                <c:pt idx="891">
                  <c:v>27.21951293</c:v>
                </c:pt>
                <c:pt idx="892">
                  <c:v>25.627402350000001</c:v>
                </c:pt>
                <c:pt idx="893">
                  <c:v>27.147236459999998</c:v>
                </c:pt>
                <c:pt idx="894">
                  <c:v>29.587374579999999</c:v>
                </c:pt>
                <c:pt idx="895">
                  <c:v>30.39830581</c:v>
                </c:pt>
                <c:pt idx="896">
                  <c:v>31.82381152</c:v>
                </c:pt>
                <c:pt idx="897">
                  <c:v>32.827799319999997</c:v>
                </c:pt>
                <c:pt idx="898">
                  <c:v>31.29905398</c:v>
                </c:pt>
                <c:pt idx="899">
                  <c:v>31.467286980000001</c:v>
                </c:pt>
                <c:pt idx="900">
                  <c:v>30.718641049999999</c:v>
                </c:pt>
                <c:pt idx="901">
                  <c:v>30.84161357</c:v>
                </c:pt>
                <c:pt idx="902">
                  <c:v>28.80438667</c:v>
                </c:pt>
                <c:pt idx="903">
                  <c:v>29.002347060000002</c:v>
                </c:pt>
                <c:pt idx="904">
                  <c:v>27.776716560000001</c:v>
                </c:pt>
                <c:pt idx="905">
                  <c:v>27.867710389999999</c:v>
                </c:pt>
                <c:pt idx="906">
                  <c:v>27.66252669</c:v>
                </c:pt>
                <c:pt idx="907">
                  <c:v>27.914544639999999</c:v>
                </c:pt>
                <c:pt idx="908">
                  <c:v>28.208794050000002</c:v>
                </c:pt>
                <c:pt idx="909">
                  <c:v>27.600003780000002</c:v>
                </c:pt>
                <c:pt idx="910">
                  <c:v>27.348223969999999</c:v>
                </c:pt>
                <c:pt idx="911">
                  <c:v>27.413886829999999</c:v>
                </c:pt>
                <c:pt idx="912">
                  <c:v>27.93018554</c:v>
                </c:pt>
                <c:pt idx="913">
                  <c:v>27.50640215</c:v>
                </c:pt>
                <c:pt idx="914">
                  <c:v>27.411686209999999</c:v>
                </c:pt>
                <c:pt idx="915">
                  <c:v>28.101182640000001</c:v>
                </c:pt>
                <c:pt idx="916">
                  <c:v>27.25932229</c:v>
                </c:pt>
                <c:pt idx="917">
                  <c:v>27.525227959999999</c:v>
                </c:pt>
                <c:pt idx="918">
                  <c:v>27.96449148</c:v>
                </c:pt>
                <c:pt idx="919">
                  <c:v>27.031509289999999</c:v>
                </c:pt>
                <c:pt idx="920">
                  <c:v>27.20505811</c:v>
                </c:pt>
                <c:pt idx="921">
                  <c:v>27.03031829</c:v>
                </c:pt>
                <c:pt idx="922">
                  <c:v>27.02982708</c:v>
                </c:pt>
                <c:pt idx="923">
                  <c:v>27.59351332</c:v>
                </c:pt>
                <c:pt idx="924">
                  <c:v>25.785885570000001</c:v>
                </c:pt>
                <c:pt idx="925">
                  <c:v>28.07381384</c:v>
                </c:pt>
                <c:pt idx="926">
                  <c:v>28.510811799999999</c:v>
                </c:pt>
                <c:pt idx="927">
                  <c:v>25.8059923</c:v>
                </c:pt>
                <c:pt idx="928">
                  <c:v>26.91439613</c:v>
                </c:pt>
                <c:pt idx="929">
                  <c:v>27.80499657</c:v>
                </c:pt>
                <c:pt idx="930">
                  <c:v>25.98729492</c:v>
                </c:pt>
                <c:pt idx="931">
                  <c:v>26.35199858</c:v>
                </c:pt>
                <c:pt idx="932">
                  <c:v>26.765720200000001</c:v>
                </c:pt>
                <c:pt idx="933">
                  <c:v>26.61729296</c:v>
                </c:pt>
                <c:pt idx="934">
                  <c:v>26.692485720000001</c:v>
                </c:pt>
                <c:pt idx="935">
                  <c:v>28.102040590000001</c:v>
                </c:pt>
                <c:pt idx="936">
                  <c:v>29.594531570000001</c:v>
                </c:pt>
                <c:pt idx="937">
                  <c:v>27.928928469999999</c:v>
                </c:pt>
                <c:pt idx="938">
                  <c:v>26.341820940000002</c:v>
                </c:pt>
                <c:pt idx="939">
                  <c:v>25.87776633</c:v>
                </c:pt>
                <c:pt idx="940">
                  <c:v>26.955190739999999</c:v>
                </c:pt>
                <c:pt idx="941">
                  <c:v>27.124369730000002</c:v>
                </c:pt>
                <c:pt idx="942">
                  <c:v>26.213003239999999</c:v>
                </c:pt>
                <c:pt idx="943">
                  <c:v>27.795127180000001</c:v>
                </c:pt>
                <c:pt idx="944">
                  <c:v>27.611189450000001</c:v>
                </c:pt>
                <c:pt idx="945">
                  <c:v>27.11024613</c:v>
                </c:pt>
                <c:pt idx="946">
                  <c:v>27.072669789999999</c:v>
                </c:pt>
                <c:pt idx="947">
                  <c:v>28.289797610000001</c:v>
                </c:pt>
                <c:pt idx="948">
                  <c:v>28.365359810000001</c:v>
                </c:pt>
                <c:pt idx="949">
                  <c:v>26.0911407</c:v>
                </c:pt>
                <c:pt idx="950">
                  <c:v>26.206184360000002</c:v>
                </c:pt>
                <c:pt idx="951">
                  <c:v>26.739478349999999</c:v>
                </c:pt>
                <c:pt idx="952">
                  <c:v>28.23544678</c:v>
                </c:pt>
                <c:pt idx="953">
                  <c:v>28.838667529999999</c:v>
                </c:pt>
                <c:pt idx="954">
                  <c:v>27.729994909999998</c:v>
                </c:pt>
                <c:pt idx="955">
                  <c:v>28.52770568</c:v>
                </c:pt>
                <c:pt idx="956">
                  <c:v>26.247439889999999</c:v>
                </c:pt>
                <c:pt idx="957">
                  <c:v>27.77002976</c:v>
                </c:pt>
                <c:pt idx="958">
                  <c:v>28.947710650000001</c:v>
                </c:pt>
                <c:pt idx="959">
                  <c:v>25.315882680000001</c:v>
                </c:pt>
                <c:pt idx="960">
                  <c:v>23.274083430000001</c:v>
                </c:pt>
                <c:pt idx="961">
                  <c:v>24.420685979999998</c:v>
                </c:pt>
                <c:pt idx="962">
                  <c:v>23.373480839999999</c:v>
                </c:pt>
                <c:pt idx="963">
                  <c:v>22.973877130000002</c:v>
                </c:pt>
                <c:pt idx="964">
                  <c:v>24.913617609999999</c:v>
                </c:pt>
                <c:pt idx="965">
                  <c:v>22.973826939999999</c:v>
                </c:pt>
                <c:pt idx="966">
                  <c:v>25.496346110000001</c:v>
                </c:pt>
                <c:pt idx="967">
                  <c:v>24.519399669999999</c:v>
                </c:pt>
                <c:pt idx="968">
                  <c:v>24.18836121</c:v>
                </c:pt>
                <c:pt idx="969">
                  <c:v>23.935746460000001</c:v>
                </c:pt>
                <c:pt idx="970">
                  <c:v>23.511951629999999</c:v>
                </c:pt>
                <c:pt idx="971">
                  <c:v>23.560833909999999</c:v>
                </c:pt>
                <c:pt idx="972">
                  <c:v>24.218260600000001</c:v>
                </c:pt>
                <c:pt idx="973">
                  <c:v>23.271980889999998</c:v>
                </c:pt>
                <c:pt idx="974">
                  <c:v>23.431205380000002</c:v>
                </c:pt>
                <c:pt idx="975">
                  <c:v>23.811075110000001</c:v>
                </c:pt>
                <c:pt idx="976">
                  <c:v>24.2551135</c:v>
                </c:pt>
                <c:pt idx="977">
                  <c:v>23.50667391</c:v>
                </c:pt>
                <c:pt idx="978">
                  <c:v>23.157593940000002</c:v>
                </c:pt>
                <c:pt idx="979">
                  <c:v>22.01142256</c:v>
                </c:pt>
                <c:pt idx="980">
                  <c:v>24.691068000000001</c:v>
                </c:pt>
                <c:pt idx="981">
                  <c:v>23.79351531</c:v>
                </c:pt>
                <c:pt idx="982">
                  <c:v>24.71942365</c:v>
                </c:pt>
                <c:pt idx="983">
                  <c:v>23.249241000000001</c:v>
                </c:pt>
                <c:pt idx="984">
                  <c:v>21.868425899999998</c:v>
                </c:pt>
                <c:pt idx="985">
                  <c:v>22.801862270000001</c:v>
                </c:pt>
                <c:pt idx="986">
                  <c:v>22.066673779999999</c:v>
                </c:pt>
                <c:pt idx="987">
                  <c:v>22.310926259999999</c:v>
                </c:pt>
                <c:pt idx="988">
                  <c:v>21.93010185</c:v>
                </c:pt>
                <c:pt idx="989">
                  <c:v>20.511337640000001</c:v>
                </c:pt>
                <c:pt idx="990">
                  <c:v>22.22715728</c:v>
                </c:pt>
                <c:pt idx="991">
                  <c:v>22.35100147</c:v>
                </c:pt>
                <c:pt idx="992">
                  <c:v>22.65006138</c:v>
                </c:pt>
                <c:pt idx="993">
                  <c:v>22.153102140000001</c:v>
                </c:pt>
                <c:pt idx="994">
                  <c:v>21.758142200000002</c:v>
                </c:pt>
                <c:pt idx="995">
                  <c:v>22.994209770000001</c:v>
                </c:pt>
                <c:pt idx="996">
                  <c:v>21.79593925</c:v>
                </c:pt>
                <c:pt idx="997">
                  <c:v>19.956181900000001</c:v>
                </c:pt>
                <c:pt idx="998">
                  <c:v>19.817748640000001</c:v>
                </c:pt>
                <c:pt idx="999">
                  <c:v>20.185716299999999</c:v>
                </c:pt>
                <c:pt idx="1000">
                  <c:v>20.047722520000001</c:v>
                </c:pt>
                <c:pt idx="1001">
                  <c:v>19.589770390000002</c:v>
                </c:pt>
                <c:pt idx="1002">
                  <c:v>22.049235960000001</c:v>
                </c:pt>
                <c:pt idx="1003">
                  <c:v>21.39483542</c:v>
                </c:pt>
                <c:pt idx="1004">
                  <c:v>22.536168360000001</c:v>
                </c:pt>
                <c:pt idx="1005">
                  <c:v>20.784447109999999</c:v>
                </c:pt>
                <c:pt idx="1006">
                  <c:v>21.622598310000001</c:v>
                </c:pt>
                <c:pt idx="1007">
                  <c:v>21.589105379999999</c:v>
                </c:pt>
                <c:pt idx="1008">
                  <c:v>21.865000949999999</c:v>
                </c:pt>
                <c:pt idx="1009">
                  <c:v>20.59365919</c:v>
                </c:pt>
                <c:pt idx="1010">
                  <c:v>19.513396409999999</c:v>
                </c:pt>
                <c:pt idx="1011">
                  <c:v>19.501045399999999</c:v>
                </c:pt>
                <c:pt idx="1012">
                  <c:v>18.430589099999999</c:v>
                </c:pt>
                <c:pt idx="1013">
                  <c:v>18.325117850000002</c:v>
                </c:pt>
                <c:pt idx="1014">
                  <c:v>18.18907789</c:v>
                </c:pt>
                <c:pt idx="1015">
                  <c:v>17.261560190000001</c:v>
                </c:pt>
                <c:pt idx="1016">
                  <c:v>17.742510500000002</c:v>
                </c:pt>
                <c:pt idx="1017">
                  <c:v>17.37835883</c:v>
                </c:pt>
                <c:pt idx="1018">
                  <c:v>18.899401340000001</c:v>
                </c:pt>
                <c:pt idx="1019">
                  <c:v>18.465760629999998</c:v>
                </c:pt>
                <c:pt idx="1020">
                  <c:v>18.113736129999999</c:v>
                </c:pt>
                <c:pt idx="1021">
                  <c:v>17.871683650000001</c:v>
                </c:pt>
                <c:pt idx="1022">
                  <c:v>16.302419440000001</c:v>
                </c:pt>
                <c:pt idx="1023">
                  <c:v>17.074050270000001</c:v>
                </c:pt>
                <c:pt idx="1024">
                  <c:v>17.870295760000001</c:v>
                </c:pt>
                <c:pt idx="1025">
                  <c:v>18.223389269999998</c:v>
                </c:pt>
                <c:pt idx="1026">
                  <c:v>17.124428129999998</c:v>
                </c:pt>
                <c:pt idx="1027">
                  <c:v>18.67357943</c:v>
                </c:pt>
                <c:pt idx="1028">
                  <c:v>17.030138269999998</c:v>
                </c:pt>
                <c:pt idx="1029">
                  <c:v>18.66992308</c:v>
                </c:pt>
                <c:pt idx="1030">
                  <c:v>17.230524710000001</c:v>
                </c:pt>
                <c:pt idx="1031">
                  <c:v>17.70641895</c:v>
                </c:pt>
                <c:pt idx="1032">
                  <c:v>17.694244300000001</c:v>
                </c:pt>
                <c:pt idx="1033">
                  <c:v>18.193805609999998</c:v>
                </c:pt>
                <c:pt idx="1034">
                  <c:v>18.990837460000002</c:v>
                </c:pt>
                <c:pt idx="1035">
                  <c:v>18.48215488</c:v>
                </c:pt>
                <c:pt idx="1036">
                  <c:v>18.909753760000001</c:v>
                </c:pt>
                <c:pt idx="1037">
                  <c:v>18.639633029999999</c:v>
                </c:pt>
                <c:pt idx="1038">
                  <c:v>18.823160130000002</c:v>
                </c:pt>
                <c:pt idx="1039">
                  <c:v>18.323959739999999</c:v>
                </c:pt>
                <c:pt idx="1040">
                  <c:v>18.520960540000001</c:v>
                </c:pt>
                <c:pt idx="1041">
                  <c:v>17.56911457</c:v>
                </c:pt>
                <c:pt idx="1042">
                  <c:v>17.818989309999999</c:v>
                </c:pt>
                <c:pt idx="1043">
                  <c:v>16.323898100000001</c:v>
                </c:pt>
                <c:pt idx="1044">
                  <c:v>17.76811996</c:v>
                </c:pt>
                <c:pt idx="1045">
                  <c:v>18.80901068</c:v>
                </c:pt>
                <c:pt idx="1046">
                  <c:v>17.868800749999998</c:v>
                </c:pt>
                <c:pt idx="1047">
                  <c:v>18.709904779999999</c:v>
                </c:pt>
                <c:pt idx="1048">
                  <c:v>17.810077060000001</c:v>
                </c:pt>
                <c:pt idx="1049">
                  <c:v>18.352415189999999</c:v>
                </c:pt>
                <c:pt idx="1050">
                  <c:v>16.208700969999999</c:v>
                </c:pt>
                <c:pt idx="1051">
                  <c:v>18.682291599999999</c:v>
                </c:pt>
                <c:pt idx="1052">
                  <c:v>17.703354059999999</c:v>
                </c:pt>
                <c:pt idx="1053">
                  <c:v>19.020170629999999</c:v>
                </c:pt>
                <c:pt idx="1054">
                  <c:v>17.406377450000001</c:v>
                </c:pt>
                <c:pt idx="1055">
                  <c:v>18.558902010000001</c:v>
                </c:pt>
                <c:pt idx="1056">
                  <c:v>18.60988712</c:v>
                </c:pt>
                <c:pt idx="1057">
                  <c:v>18.165384199999998</c:v>
                </c:pt>
                <c:pt idx="1058">
                  <c:v>17.458761290000002</c:v>
                </c:pt>
                <c:pt idx="1059">
                  <c:v>18.336497210000001</c:v>
                </c:pt>
                <c:pt idx="1060">
                  <c:v>17.879945729999999</c:v>
                </c:pt>
                <c:pt idx="1061">
                  <c:v>17.689888509999999</c:v>
                </c:pt>
                <c:pt idx="1062">
                  <c:v>17.912318939999999</c:v>
                </c:pt>
                <c:pt idx="1063">
                  <c:v>17.915969610000001</c:v>
                </c:pt>
                <c:pt idx="1064">
                  <c:v>16.844241499999999</c:v>
                </c:pt>
                <c:pt idx="1065">
                  <c:v>18.43635171</c:v>
                </c:pt>
                <c:pt idx="1066">
                  <c:v>17.2904701</c:v>
                </c:pt>
                <c:pt idx="1067">
                  <c:v>18.049200840000001</c:v>
                </c:pt>
                <c:pt idx="1068">
                  <c:v>17.659601840000001</c:v>
                </c:pt>
                <c:pt idx="1069">
                  <c:v>18.346077309999998</c:v>
                </c:pt>
                <c:pt idx="1070">
                  <c:v>17.992846</c:v>
                </c:pt>
                <c:pt idx="1071">
                  <c:v>17.394899379999998</c:v>
                </c:pt>
                <c:pt idx="1072">
                  <c:v>18.006498310000001</c:v>
                </c:pt>
                <c:pt idx="1073">
                  <c:v>17.88819977</c:v>
                </c:pt>
                <c:pt idx="1074">
                  <c:v>18.953081260000001</c:v>
                </c:pt>
                <c:pt idx="1075">
                  <c:v>18.060930519999999</c:v>
                </c:pt>
                <c:pt idx="1076">
                  <c:v>16.515021350000001</c:v>
                </c:pt>
                <c:pt idx="1077">
                  <c:v>18.496459479999999</c:v>
                </c:pt>
                <c:pt idx="1078">
                  <c:v>17.432482010000001</c:v>
                </c:pt>
                <c:pt idx="1079">
                  <c:v>17.722223110000002</c:v>
                </c:pt>
                <c:pt idx="1080">
                  <c:v>16.938655969999999</c:v>
                </c:pt>
                <c:pt idx="1081">
                  <c:v>18.364272289999999</c:v>
                </c:pt>
                <c:pt idx="1082">
                  <c:v>18.053924259999999</c:v>
                </c:pt>
                <c:pt idx="1083">
                  <c:v>17.09950834</c:v>
                </c:pt>
                <c:pt idx="1084">
                  <c:v>17.580037390000001</c:v>
                </c:pt>
                <c:pt idx="1085">
                  <c:v>17.57633001</c:v>
                </c:pt>
                <c:pt idx="1086">
                  <c:v>17.726836250000002</c:v>
                </c:pt>
                <c:pt idx="1087">
                  <c:v>17.36635991</c:v>
                </c:pt>
                <c:pt idx="1088">
                  <c:v>17.815174809999998</c:v>
                </c:pt>
                <c:pt idx="1089">
                  <c:v>18.359094450000001</c:v>
                </c:pt>
                <c:pt idx="1090">
                  <c:v>18.838706510000002</c:v>
                </c:pt>
                <c:pt idx="1091">
                  <c:v>17.201479549999998</c:v>
                </c:pt>
                <c:pt idx="1092">
                  <c:v>17.412346840000001</c:v>
                </c:pt>
                <c:pt idx="1093">
                  <c:v>17.51850928</c:v>
                </c:pt>
                <c:pt idx="1094">
                  <c:v>18.069808600000002</c:v>
                </c:pt>
                <c:pt idx="1095">
                  <c:v>18.474068859999999</c:v>
                </c:pt>
                <c:pt idx="1096">
                  <c:v>18.704698839999999</c:v>
                </c:pt>
                <c:pt idx="1097">
                  <c:v>17.405767789999999</c:v>
                </c:pt>
                <c:pt idx="1098">
                  <c:v>17.48215501</c:v>
                </c:pt>
                <c:pt idx="1099">
                  <c:v>18.52751671</c:v>
                </c:pt>
                <c:pt idx="1100">
                  <c:v>18.62205226</c:v>
                </c:pt>
                <c:pt idx="1101">
                  <c:v>18.806689219999999</c:v>
                </c:pt>
                <c:pt idx="1102">
                  <c:v>18.15187504</c:v>
                </c:pt>
                <c:pt idx="1103">
                  <c:v>17.274285639999999</c:v>
                </c:pt>
                <c:pt idx="1104">
                  <c:v>17.387359889999999</c:v>
                </c:pt>
                <c:pt idx="1105">
                  <c:v>18.18590567</c:v>
                </c:pt>
                <c:pt idx="1106">
                  <c:v>18.961150679999999</c:v>
                </c:pt>
                <c:pt idx="1107">
                  <c:v>17.505472990000001</c:v>
                </c:pt>
                <c:pt idx="1108">
                  <c:v>16.820375980000001</c:v>
                </c:pt>
                <c:pt idx="1109">
                  <c:v>19.194339339999999</c:v>
                </c:pt>
                <c:pt idx="1110">
                  <c:v>17.778321760000001</c:v>
                </c:pt>
                <c:pt idx="1111">
                  <c:v>16.802846250000002</c:v>
                </c:pt>
                <c:pt idx="1112">
                  <c:v>17.124253150000001</c:v>
                </c:pt>
                <c:pt idx="1113">
                  <c:v>18.17758151</c:v>
                </c:pt>
                <c:pt idx="1114">
                  <c:v>17.583010980000001</c:v>
                </c:pt>
                <c:pt idx="1115">
                  <c:v>16.799532729999999</c:v>
                </c:pt>
                <c:pt idx="1116">
                  <c:v>17.28372594</c:v>
                </c:pt>
                <c:pt idx="1117">
                  <c:v>17.56735187</c:v>
                </c:pt>
                <c:pt idx="1118">
                  <c:v>18.168312629999999</c:v>
                </c:pt>
                <c:pt idx="1119">
                  <c:v>17.541190060000002</c:v>
                </c:pt>
                <c:pt idx="1120">
                  <c:v>17.636024720000002</c:v>
                </c:pt>
                <c:pt idx="1121">
                  <c:v>17.902087860000002</c:v>
                </c:pt>
                <c:pt idx="1122">
                  <c:v>18.37439672</c:v>
                </c:pt>
                <c:pt idx="1123">
                  <c:v>17.741091440000002</c:v>
                </c:pt>
                <c:pt idx="1124">
                  <c:v>17.244756070000001</c:v>
                </c:pt>
                <c:pt idx="1125">
                  <c:v>17.91744529</c:v>
                </c:pt>
                <c:pt idx="1126">
                  <c:v>17.766265149999999</c:v>
                </c:pt>
                <c:pt idx="1127">
                  <c:v>17.442938720000001</c:v>
                </c:pt>
                <c:pt idx="1128">
                  <c:v>18.03041241</c:v>
                </c:pt>
                <c:pt idx="1129">
                  <c:v>18.45557174</c:v>
                </c:pt>
                <c:pt idx="1130">
                  <c:v>19.39754598</c:v>
                </c:pt>
                <c:pt idx="1131">
                  <c:v>19.238767729999999</c:v>
                </c:pt>
                <c:pt idx="1132">
                  <c:v>17.70507246</c:v>
                </c:pt>
                <c:pt idx="1133">
                  <c:v>17.113174260000001</c:v>
                </c:pt>
                <c:pt idx="1134">
                  <c:v>18.22765145</c:v>
                </c:pt>
                <c:pt idx="1135">
                  <c:v>18.345239880000001</c:v>
                </c:pt>
                <c:pt idx="1136">
                  <c:v>18.241418920000001</c:v>
                </c:pt>
                <c:pt idx="1137">
                  <c:v>18.340672550000001</c:v>
                </c:pt>
                <c:pt idx="1138">
                  <c:v>17.403561960000001</c:v>
                </c:pt>
                <c:pt idx="1139">
                  <c:v>17.403380980000001</c:v>
                </c:pt>
                <c:pt idx="1140">
                  <c:v>17.57589978</c:v>
                </c:pt>
                <c:pt idx="1141">
                  <c:v>17.966752499999998</c:v>
                </c:pt>
                <c:pt idx="1142">
                  <c:v>18.33638827</c:v>
                </c:pt>
                <c:pt idx="1143">
                  <c:v>16.011765230000002</c:v>
                </c:pt>
                <c:pt idx="1144">
                  <c:v>17.73281068</c:v>
                </c:pt>
                <c:pt idx="1145">
                  <c:v>16.909672990000001</c:v>
                </c:pt>
                <c:pt idx="1146">
                  <c:v>16.193693440000001</c:v>
                </c:pt>
                <c:pt idx="1147">
                  <c:v>15.47315319</c:v>
                </c:pt>
                <c:pt idx="1148">
                  <c:v>15.23894975</c:v>
                </c:pt>
                <c:pt idx="1149">
                  <c:v>14.01020443</c:v>
                </c:pt>
                <c:pt idx="1150">
                  <c:v>13.673501699999999</c:v>
                </c:pt>
                <c:pt idx="1151">
                  <c:v>15.1023864</c:v>
                </c:pt>
                <c:pt idx="1152">
                  <c:v>13.23763419</c:v>
                </c:pt>
                <c:pt idx="1153">
                  <c:v>13.51755811</c:v>
                </c:pt>
                <c:pt idx="1154">
                  <c:v>14.866124360000001</c:v>
                </c:pt>
                <c:pt idx="1155">
                  <c:v>12.61829949</c:v>
                </c:pt>
                <c:pt idx="1156">
                  <c:v>13.942963840000001</c:v>
                </c:pt>
                <c:pt idx="1157">
                  <c:v>14.11205614</c:v>
                </c:pt>
                <c:pt idx="1158">
                  <c:v>12.77794506</c:v>
                </c:pt>
                <c:pt idx="1159">
                  <c:v>14.299710559999999</c:v>
                </c:pt>
                <c:pt idx="1160">
                  <c:v>14.003188</c:v>
                </c:pt>
                <c:pt idx="1161">
                  <c:v>14.32678202</c:v>
                </c:pt>
                <c:pt idx="1162">
                  <c:v>12.788328870000001</c:v>
                </c:pt>
                <c:pt idx="1163">
                  <c:v>13.05815452</c:v>
                </c:pt>
                <c:pt idx="1164">
                  <c:v>12.96723094</c:v>
                </c:pt>
                <c:pt idx="1165">
                  <c:v>13.434685050000001</c:v>
                </c:pt>
                <c:pt idx="1166">
                  <c:v>14.36557569</c:v>
                </c:pt>
                <c:pt idx="1167">
                  <c:v>13.20967123</c:v>
                </c:pt>
                <c:pt idx="1168">
                  <c:v>14.27953784</c:v>
                </c:pt>
                <c:pt idx="1169">
                  <c:v>13.69389359</c:v>
                </c:pt>
                <c:pt idx="1170">
                  <c:v>14.178020419999999</c:v>
                </c:pt>
                <c:pt idx="1171">
                  <c:v>13.81447507</c:v>
                </c:pt>
                <c:pt idx="1172">
                  <c:v>14.339184899999999</c:v>
                </c:pt>
                <c:pt idx="1173">
                  <c:v>13.668632479999999</c:v>
                </c:pt>
                <c:pt idx="1174">
                  <c:v>13.99050733</c:v>
                </c:pt>
                <c:pt idx="1175">
                  <c:v>31.017521380000002</c:v>
                </c:pt>
                <c:pt idx="1176">
                  <c:v>29.506363749999998</c:v>
                </c:pt>
                <c:pt idx="1177">
                  <c:v>30.974830369999999</c:v>
                </c:pt>
                <c:pt idx="1178">
                  <c:v>29.438921100000002</c:v>
                </c:pt>
                <c:pt idx="1179">
                  <c:v>32.088593379999999</c:v>
                </c:pt>
                <c:pt idx="1180">
                  <c:v>29.93210058</c:v>
                </c:pt>
                <c:pt idx="1181">
                  <c:v>30.681354540000001</c:v>
                </c:pt>
                <c:pt idx="1182">
                  <c:v>29.806684969999999</c:v>
                </c:pt>
                <c:pt idx="1183">
                  <c:v>31.92380305</c:v>
                </c:pt>
                <c:pt idx="1184">
                  <c:v>31.006337949999999</c:v>
                </c:pt>
                <c:pt idx="1185">
                  <c:v>30.36089582</c:v>
                </c:pt>
                <c:pt idx="1186">
                  <c:v>30.835571389999998</c:v>
                </c:pt>
                <c:pt idx="1187">
                  <c:v>31.574941710000001</c:v>
                </c:pt>
                <c:pt idx="1188">
                  <c:v>31.215847400000001</c:v>
                </c:pt>
                <c:pt idx="1189">
                  <c:v>31.609891510000001</c:v>
                </c:pt>
                <c:pt idx="1190">
                  <c:v>32.826852989999999</c:v>
                </c:pt>
                <c:pt idx="1191">
                  <c:v>31.743025200000002</c:v>
                </c:pt>
                <c:pt idx="1192">
                  <c:v>30.750214119999999</c:v>
                </c:pt>
                <c:pt idx="1193">
                  <c:v>30.07202702</c:v>
                </c:pt>
                <c:pt idx="1194">
                  <c:v>30.409397040000002</c:v>
                </c:pt>
                <c:pt idx="1195">
                  <c:v>30.73054892</c:v>
                </c:pt>
                <c:pt idx="1196">
                  <c:v>30.439495529999999</c:v>
                </c:pt>
                <c:pt idx="1197">
                  <c:v>31.300472200000002</c:v>
                </c:pt>
                <c:pt idx="1198">
                  <c:v>31.196626720000001</c:v>
                </c:pt>
                <c:pt idx="1199">
                  <c:v>30.993658100000001</c:v>
                </c:pt>
                <c:pt idx="1200">
                  <c:v>29.585023159999999</c:v>
                </c:pt>
                <c:pt idx="1201">
                  <c:v>30.669854149999999</c:v>
                </c:pt>
                <c:pt idx="1202">
                  <c:v>30.684684050000001</c:v>
                </c:pt>
                <c:pt idx="1203">
                  <c:v>29.790068770000001</c:v>
                </c:pt>
                <c:pt idx="1204">
                  <c:v>31.108730359999999</c:v>
                </c:pt>
                <c:pt idx="1205">
                  <c:v>31.17959965</c:v>
                </c:pt>
                <c:pt idx="1206">
                  <c:v>32.091515649999998</c:v>
                </c:pt>
                <c:pt idx="1207">
                  <c:v>31.126049330000001</c:v>
                </c:pt>
                <c:pt idx="1208">
                  <c:v>31.330994740000001</c:v>
                </c:pt>
                <c:pt idx="1209">
                  <c:v>30.458162770000001</c:v>
                </c:pt>
                <c:pt idx="1210">
                  <c:v>29.854500789999999</c:v>
                </c:pt>
                <c:pt idx="1211">
                  <c:v>31.68222694</c:v>
                </c:pt>
                <c:pt idx="1212">
                  <c:v>32.98639275</c:v>
                </c:pt>
                <c:pt idx="1213">
                  <c:v>30.87991534</c:v>
                </c:pt>
                <c:pt idx="1214">
                  <c:v>31.5807745</c:v>
                </c:pt>
                <c:pt idx="1215">
                  <c:v>31.299142159999999</c:v>
                </c:pt>
                <c:pt idx="1216">
                  <c:v>29.8999399</c:v>
                </c:pt>
                <c:pt idx="1217">
                  <c:v>28.344150559999999</c:v>
                </c:pt>
                <c:pt idx="1218">
                  <c:v>28.105719879999999</c:v>
                </c:pt>
                <c:pt idx="1219">
                  <c:v>27.509857610000001</c:v>
                </c:pt>
                <c:pt idx="1220">
                  <c:v>26.834299529999999</c:v>
                </c:pt>
                <c:pt idx="1221">
                  <c:v>25.960291160000001</c:v>
                </c:pt>
                <c:pt idx="1222">
                  <c:v>25.801397430000002</c:v>
                </c:pt>
                <c:pt idx="1223">
                  <c:v>24.935195669999999</c:v>
                </c:pt>
                <c:pt idx="1224">
                  <c:v>25.39502169</c:v>
                </c:pt>
                <c:pt idx="1225">
                  <c:v>25.15383237</c:v>
                </c:pt>
                <c:pt idx="1226">
                  <c:v>24.713162449999999</c:v>
                </c:pt>
                <c:pt idx="1227">
                  <c:v>25.059951559999998</c:v>
                </c:pt>
                <c:pt idx="1228">
                  <c:v>24.56232558</c:v>
                </c:pt>
                <c:pt idx="1229">
                  <c:v>25.823518360000001</c:v>
                </c:pt>
                <c:pt idx="1230">
                  <c:v>24.11385658</c:v>
                </c:pt>
                <c:pt idx="1231">
                  <c:v>23.41121879</c:v>
                </c:pt>
                <c:pt idx="1232">
                  <c:v>22.084497370000001</c:v>
                </c:pt>
                <c:pt idx="1233">
                  <c:v>20.452588089999999</c:v>
                </c:pt>
                <c:pt idx="1234">
                  <c:v>20.48650387</c:v>
                </c:pt>
                <c:pt idx="1235">
                  <c:v>17.301969629999999</c:v>
                </c:pt>
                <c:pt idx="1236">
                  <c:v>15.09916844</c:v>
                </c:pt>
                <c:pt idx="1237">
                  <c:v>16.472802529999999</c:v>
                </c:pt>
                <c:pt idx="1238">
                  <c:v>15.187772130000001</c:v>
                </c:pt>
                <c:pt idx="1239">
                  <c:v>13.136548189999999</c:v>
                </c:pt>
                <c:pt idx="1240">
                  <c:v>12.920359449999999</c:v>
                </c:pt>
                <c:pt idx="1241">
                  <c:v>12.47752365</c:v>
                </c:pt>
                <c:pt idx="1242">
                  <c:v>13.56387383</c:v>
                </c:pt>
                <c:pt idx="1243">
                  <c:v>12.581729060000001</c:v>
                </c:pt>
                <c:pt idx="1244">
                  <c:v>13.837222669999999</c:v>
                </c:pt>
                <c:pt idx="1245">
                  <c:v>13.20267804</c:v>
                </c:pt>
                <c:pt idx="1246">
                  <c:v>12.0124288</c:v>
                </c:pt>
                <c:pt idx="1247">
                  <c:v>13.65787574</c:v>
                </c:pt>
                <c:pt idx="1248">
                  <c:v>14.342432519999999</c:v>
                </c:pt>
                <c:pt idx="1249">
                  <c:v>12.3828418</c:v>
                </c:pt>
                <c:pt idx="1250">
                  <c:v>13.52751162</c:v>
                </c:pt>
                <c:pt idx="1251">
                  <c:v>13.002699140000001</c:v>
                </c:pt>
                <c:pt idx="1252">
                  <c:v>13.068106159999999</c:v>
                </c:pt>
                <c:pt idx="1253">
                  <c:v>13.79871245</c:v>
                </c:pt>
                <c:pt idx="1254">
                  <c:v>12.44162916</c:v>
                </c:pt>
                <c:pt idx="1255">
                  <c:v>19.37462524</c:v>
                </c:pt>
                <c:pt idx="1256">
                  <c:v>30.563332280000001</c:v>
                </c:pt>
                <c:pt idx="1257">
                  <c:v>32.355210589999999</c:v>
                </c:pt>
                <c:pt idx="1258">
                  <c:v>29.372433480000002</c:v>
                </c:pt>
                <c:pt idx="1259">
                  <c:v>30.003728280000001</c:v>
                </c:pt>
                <c:pt idx="1260">
                  <c:v>30.861344639999999</c:v>
                </c:pt>
                <c:pt idx="1261">
                  <c:v>28.915077199999999</c:v>
                </c:pt>
                <c:pt idx="1262">
                  <c:v>29.68621272</c:v>
                </c:pt>
                <c:pt idx="1263">
                  <c:v>30.851740530000001</c:v>
                </c:pt>
                <c:pt idx="1264">
                  <c:v>30.957869800000001</c:v>
                </c:pt>
                <c:pt idx="1265">
                  <c:v>31.105077690000002</c:v>
                </c:pt>
                <c:pt idx="1266">
                  <c:v>30.39830624</c:v>
                </c:pt>
                <c:pt idx="1267">
                  <c:v>30.236852540000001</c:v>
                </c:pt>
                <c:pt idx="1268">
                  <c:v>30.910471709999999</c:v>
                </c:pt>
                <c:pt idx="1269">
                  <c:v>29.727844650000002</c:v>
                </c:pt>
                <c:pt idx="1270">
                  <c:v>30.415310160000001</c:v>
                </c:pt>
                <c:pt idx="1271">
                  <c:v>30.30978275</c:v>
                </c:pt>
                <c:pt idx="1272">
                  <c:v>30.548066429999999</c:v>
                </c:pt>
                <c:pt idx="1273">
                  <c:v>28.548097299999998</c:v>
                </c:pt>
                <c:pt idx="1274">
                  <c:v>26.657761489999999</c:v>
                </c:pt>
                <c:pt idx="1275">
                  <c:v>28.876058069999999</c:v>
                </c:pt>
                <c:pt idx="1276">
                  <c:v>26.546237269999999</c:v>
                </c:pt>
                <c:pt idx="1277">
                  <c:v>24.868640679999999</c:v>
                </c:pt>
                <c:pt idx="1278">
                  <c:v>26.019662140000001</c:v>
                </c:pt>
                <c:pt idx="1279">
                  <c:v>26.444269940000002</c:v>
                </c:pt>
                <c:pt idx="1280">
                  <c:v>27.44845905</c:v>
                </c:pt>
                <c:pt idx="1281">
                  <c:v>25.3009108</c:v>
                </c:pt>
                <c:pt idx="1282">
                  <c:v>25.538274650000002</c:v>
                </c:pt>
                <c:pt idx="1283">
                  <c:v>25.895941100000002</c:v>
                </c:pt>
                <c:pt idx="1284">
                  <c:v>24.412636630000002</c:v>
                </c:pt>
                <c:pt idx="1285">
                  <c:v>21.785709310000001</c:v>
                </c:pt>
                <c:pt idx="1286">
                  <c:v>21.925724890000001</c:v>
                </c:pt>
                <c:pt idx="1287">
                  <c:v>21.442893949999998</c:v>
                </c:pt>
                <c:pt idx="1288">
                  <c:v>18.422649409999998</c:v>
                </c:pt>
                <c:pt idx="1289">
                  <c:v>16.919660539999999</c:v>
                </c:pt>
                <c:pt idx="1290">
                  <c:v>16.16777261</c:v>
                </c:pt>
                <c:pt idx="1291">
                  <c:v>12.18070204</c:v>
                </c:pt>
                <c:pt idx="1292">
                  <c:v>12.156137360000001</c:v>
                </c:pt>
                <c:pt idx="1293">
                  <c:v>10.94388077</c:v>
                </c:pt>
                <c:pt idx="1294">
                  <c:v>10.431481590000001</c:v>
                </c:pt>
                <c:pt idx="1295">
                  <c:v>9.7361991700000008</c:v>
                </c:pt>
                <c:pt idx="1296">
                  <c:v>8.5069734300000004</c:v>
                </c:pt>
                <c:pt idx="1297">
                  <c:v>8.9399123800000009</c:v>
                </c:pt>
                <c:pt idx="1298">
                  <c:v>7.82829291</c:v>
                </c:pt>
                <c:pt idx="1299">
                  <c:v>8.7914445099999998</c:v>
                </c:pt>
                <c:pt idx="1300">
                  <c:v>7.9583249199999999</c:v>
                </c:pt>
                <c:pt idx="1301">
                  <c:v>8.4264007500000009</c:v>
                </c:pt>
                <c:pt idx="1302">
                  <c:v>8.6068156899999995</c:v>
                </c:pt>
                <c:pt idx="1303">
                  <c:v>8.9047950999999994</c:v>
                </c:pt>
                <c:pt idx="1304">
                  <c:v>6.7378767699999997</c:v>
                </c:pt>
                <c:pt idx="1305">
                  <c:v>7.6279379699999996</c:v>
                </c:pt>
                <c:pt idx="1306">
                  <c:v>7.6756155499999998</c:v>
                </c:pt>
                <c:pt idx="1307">
                  <c:v>9.3385972800000001</c:v>
                </c:pt>
                <c:pt idx="1308">
                  <c:v>8.3774924899999998</c:v>
                </c:pt>
                <c:pt idx="1309">
                  <c:v>8.9169401100000005</c:v>
                </c:pt>
                <c:pt idx="1310">
                  <c:v>9.0835867700000001</c:v>
                </c:pt>
                <c:pt idx="1311">
                  <c:v>8.3232907399999991</c:v>
                </c:pt>
                <c:pt idx="1312">
                  <c:v>8.7697816</c:v>
                </c:pt>
                <c:pt idx="1313">
                  <c:v>10.87044803</c:v>
                </c:pt>
                <c:pt idx="1314">
                  <c:v>31.001514060000002</c:v>
                </c:pt>
                <c:pt idx="1315">
                  <c:v>32.414853350000001</c:v>
                </c:pt>
                <c:pt idx="1316">
                  <c:v>31.36121619</c:v>
                </c:pt>
                <c:pt idx="1317">
                  <c:v>31.17252165</c:v>
                </c:pt>
                <c:pt idx="1318">
                  <c:v>30.848348099999999</c:v>
                </c:pt>
                <c:pt idx="1319">
                  <c:v>32.526883089999998</c:v>
                </c:pt>
                <c:pt idx="1320">
                  <c:v>30.549245590000002</c:v>
                </c:pt>
                <c:pt idx="1321">
                  <c:v>32.591688689999998</c:v>
                </c:pt>
                <c:pt idx="1322">
                  <c:v>31.33946302</c:v>
                </c:pt>
                <c:pt idx="1323">
                  <c:v>32.733869689999999</c:v>
                </c:pt>
                <c:pt idx="1324">
                  <c:v>32.341688400000002</c:v>
                </c:pt>
                <c:pt idx="1325">
                  <c:v>31.51284029</c:v>
                </c:pt>
                <c:pt idx="1326">
                  <c:v>31.007375150000001</c:v>
                </c:pt>
                <c:pt idx="1327">
                  <c:v>32.601294230000001</c:v>
                </c:pt>
                <c:pt idx="1328">
                  <c:v>31.735973220000002</c:v>
                </c:pt>
                <c:pt idx="1329">
                  <c:v>32.403819939999998</c:v>
                </c:pt>
                <c:pt idx="1330">
                  <c:v>30.883823400000001</c:v>
                </c:pt>
                <c:pt idx="1331">
                  <c:v>31.937090560000001</c:v>
                </c:pt>
                <c:pt idx="1332">
                  <c:v>32.269724029999999</c:v>
                </c:pt>
                <c:pt idx="1333">
                  <c:v>32.661845249999999</c:v>
                </c:pt>
                <c:pt idx="1334">
                  <c:v>30.410194310000001</c:v>
                </c:pt>
                <c:pt idx="1335">
                  <c:v>33.942330560000002</c:v>
                </c:pt>
                <c:pt idx="1336">
                  <c:v>30.84066769</c:v>
                </c:pt>
                <c:pt idx="1337">
                  <c:v>30.83731414</c:v>
                </c:pt>
                <c:pt idx="1338">
                  <c:v>32.423649820000001</c:v>
                </c:pt>
                <c:pt idx="1339">
                  <c:v>32.535261339999998</c:v>
                </c:pt>
                <c:pt idx="1340">
                  <c:v>32.023719970000002</c:v>
                </c:pt>
                <c:pt idx="1341">
                  <c:v>33.568249969999997</c:v>
                </c:pt>
                <c:pt idx="1342">
                  <c:v>32.850500820000001</c:v>
                </c:pt>
                <c:pt idx="1343">
                  <c:v>32.12240019</c:v>
                </c:pt>
                <c:pt idx="1344">
                  <c:v>31.76374187</c:v>
                </c:pt>
                <c:pt idx="1345">
                  <c:v>31.56250971</c:v>
                </c:pt>
                <c:pt idx="1346">
                  <c:v>32.37924435</c:v>
                </c:pt>
                <c:pt idx="1347">
                  <c:v>31.919821979999998</c:v>
                </c:pt>
                <c:pt idx="1348">
                  <c:v>32.853510980000003</c:v>
                </c:pt>
                <c:pt idx="1349">
                  <c:v>32.476006310000002</c:v>
                </c:pt>
                <c:pt idx="1350">
                  <c:v>31.305314039999999</c:v>
                </c:pt>
                <c:pt idx="1351">
                  <c:v>31.211517709999999</c:v>
                </c:pt>
                <c:pt idx="1352">
                  <c:v>31.574219759999998</c:v>
                </c:pt>
                <c:pt idx="1353">
                  <c:v>31.61201213</c:v>
                </c:pt>
                <c:pt idx="1354">
                  <c:v>32.113436620000002</c:v>
                </c:pt>
                <c:pt idx="1355">
                  <c:v>31.17127009</c:v>
                </c:pt>
                <c:pt idx="1356">
                  <c:v>30.820192980000002</c:v>
                </c:pt>
                <c:pt idx="1357">
                  <c:v>29.846918240000001</c:v>
                </c:pt>
                <c:pt idx="1358">
                  <c:v>29.943370739999999</c:v>
                </c:pt>
                <c:pt idx="1359">
                  <c:v>31.933436069999999</c:v>
                </c:pt>
                <c:pt idx="1360">
                  <c:v>30.52946304</c:v>
                </c:pt>
                <c:pt idx="1361">
                  <c:v>29.793816929999998</c:v>
                </c:pt>
                <c:pt idx="1362">
                  <c:v>30.753996990000001</c:v>
                </c:pt>
                <c:pt idx="1363">
                  <c:v>30.798220000000001</c:v>
                </c:pt>
                <c:pt idx="1364">
                  <c:v>30.098193810000001</c:v>
                </c:pt>
                <c:pt idx="1365">
                  <c:v>29.81624287</c:v>
                </c:pt>
                <c:pt idx="1366">
                  <c:v>29.570675139999999</c:v>
                </c:pt>
                <c:pt idx="1367">
                  <c:v>31.044186419999999</c:v>
                </c:pt>
                <c:pt idx="1368">
                  <c:v>29.653954259999999</c:v>
                </c:pt>
                <c:pt idx="1369">
                  <c:v>28.17044173</c:v>
                </c:pt>
                <c:pt idx="1370">
                  <c:v>25.882431</c:v>
                </c:pt>
                <c:pt idx="1371">
                  <c:v>24.973613570000001</c:v>
                </c:pt>
                <c:pt idx="1372">
                  <c:v>23.410664229999998</c:v>
                </c:pt>
                <c:pt idx="1373">
                  <c:v>22.323507339999999</c:v>
                </c:pt>
                <c:pt idx="1374">
                  <c:v>19.56361089</c:v>
                </c:pt>
                <c:pt idx="1375">
                  <c:v>20.618053280000002</c:v>
                </c:pt>
                <c:pt idx="1376">
                  <c:v>17.743336159999998</c:v>
                </c:pt>
                <c:pt idx="1377">
                  <c:v>16.342406780000001</c:v>
                </c:pt>
                <c:pt idx="1378">
                  <c:v>16.230506500000001</c:v>
                </c:pt>
                <c:pt idx="1379">
                  <c:v>14.743784420000001</c:v>
                </c:pt>
                <c:pt idx="1380">
                  <c:v>15.0565265</c:v>
                </c:pt>
                <c:pt idx="1381">
                  <c:v>14.19556408</c:v>
                </c:pt>
                <c:pt idx="1382">
                  <c:v>10.89973429</c:v>
                </c:pt>
                <c:pt idx="1383">
                  <c:v>9.7801742600000008</c:v>
                </c:pt>
                <c:pt idx="1384">
                  <c:v>8.7404559600000002</c:v>
                </c:pt>
                <c:pt idx="1385">
                  <c:v>8.5740036600000007</c:v>
                </c:pt>
                <c:pt idx="1386">
                  <c:v>6.00399876</c:v>
                </c:pt>
                <c:pt idx="1387">
                  <c:v>5.40737369</c:v>
                </c:pt>
                <c:pt idx="1388">
                  <c:v>6.5853555400000001</c:v>
                </c:pt>
                <c:pt idx="1389">
                  <c:v>6.3979721700000001</c:v>
                </c:pt>
                <c:pt idx="1390">
                  <c:v>6.7232039300000004</c:v>
                </c:pt>
                <c:pt idx="1391">
                  <c:v>5.4188264100000003</c:v>
                </c:pt>
                <c:pt idx="1392">
                  <c:v>6.8946431099999996</c:v>
                </c:pt>
                <c:pt idx="1393">
                  <c:v>6.6114437700000002</c:v>
                </c:pt>
                <c:pt idx="1394">
                  <c:v>6.7510176099999999</c:v>
                </c:pt>
                <c:pt idx="1395">
                  <c:v>7.1637131800000002</c:v>
                </c:pt>
                <c:pt idx="1396">
                  <c:v>6.4037129899999998</c:v>
                </c:pt>
                <c:pt idx="1397">
                  <c:v>7.0062154100000003</c:v>
                </c:pt>
                <c:pt idx="1398">
                  <c:v>5.5357944200000002</c:v>
                </c:pt>
                <c:pt idx="1399">
                  <c:v>5.5611583600000003</c:v>
                </c:pt>
                <c:pt idx="1400">
                  <c:v>6.3916469100000004</c:v>
                </c:pt>
                <c:pt idx="1401">
                  <c:v>5.7122129399999997</c:v>
                </c:pt>
                <c:pt idx="1402">
                  <c:v>5.6537990899999997</c:v>
                </c:pt>
                <c:pt idx="1403">
                  <c:v>6.3598357999999999</c:v>
                </c:pt>
                <c:pt idx="1404">
                  <c:v>5.6400484300000002</c:v>
                </c:pt>
                <c:pt idx="1405">
                  <c:v>5.2216443799999999</c:v>
                </c:pt>
                <c:pt idx="1406">
                  <c:v>6.8842753099999996</c:v>
                </c:pt>
                <c:pt idx="1407">
                  <c:v>5.6453945599999997</c:v>
                </c:pt>
                <c:pt idx="1408">
                  <c:v>6.36766159</c:v>
                </c:pt>
                <c:pt idx="1409">
                  <c:v>6.1033467999999997</c:v>
                </c:pt>
                <c:pt idx="1410">
                  <c:v>6.1240711599999997</c:v>
                </c:pt>
                <c:pt idx="1411">
                  <c:v>5.8883458600000003</c:v>
                </c:pt>
                <c:pt idx="1412">
                  <c:v>6.8557174400000003</c:v>
                </c:pt>
                <c:pt idx="1413">
                  <c:v>6.41731008</c:v>
                </c:pt>
                <c:pt idx="1414">
                  <c:v>5.77446459</c:v>
                </c:pt>
                <c:pt idx="1415">
                  <c:v>5.3197794900000002</c:v>
                </c:pt>
                <c:pt idx="1416">
                  <c:v>8.0100977699999998</c:v>
                </c:pt>
                <c:pt idx="1417">
                  <c:v>6.8129113300000004</c:v>
                </c:pt>
                <c:pt idx="1418">
                  <c:v>6.0786217499999999</c:v>
                </c:pt>
                <c:pt idx="1419">
                  <c:v>6.56082287</c:v>
                </c:pt>
                <c:pt idx="1420">
                  <c:v>5.1598091100000003</c:v>
                </c:pt>
                <c:pt idx="1421">
                  <c:v>6.3113855399999998</c:v>
                </c:pt>
                <c:pt idx="1422">
                  <c:v>5.8064392900000001</c:v>
                </c:pt>
                <c:pt idx="1423">
                  <c:v>5.2382242000000003</c:v>
                </c:pt>
                <c:pt idx="1424">
                  <c:v>5.8313240500000001</c:v>
                </c:pt>
                <c:pt idx="1425">
                  <c:v>6.55543589</c:v>
                </c:pt>
                <c:pt idx="1426">
                  <c:v>7.2362641600000002</c:v>
                </c:pt>
                <c:pt idx="1427">
                  <c:v>5.5348911599999999</c:v>
                </c:pt>
                <c:pt idx="1428">
                  <c:v>6.7653615699999996</c:v>
                </c:pt>
                <c:pt idx="1429">
                  <c:v>6.2936875399999996</c:v>
                </c:pt>
                <c:pt idx="1430">
                  <c:v>5.1521268300000003</c:v>
                </c:pt>
                <c:pt idx="1431">
                  <c:v>7.0804649700000004</c:v>
                </c:pt>
                <c:pt idx="1432">
                  <c:v>25.840899050000001</c:v>
                </c:pt>
                <c:pt idx="1433">
                  <c:v>38.305600140000003</c:v>
                </c:pt>
                <c:pt idx="1434">
                  <c:v>38.446864040000001</c:v>
                </c:pt>
                <c:pt idx="1435">
                  <c:v>38.614565589999998</c:v>
                </c:pt>
                <c:pt idx="1436">
                  <c:v>38.786733089999998</c:v>
                </c:pt>
                <c:pt idx="1437">
                  <c:v>39.469006370000002</c:v>
                </c:pt>
                <c:pt idx="1438">
                  <c:v>38.8923275</c:v>
                </c:pt>
                <c:pt idx="1439">
                  <c:v>38.95701536</c:v>
                </c:pt>
                <c:pt idx="1440">
                  <c:v>39.212715250000002</c:v>
                </c:pt>
                <c:pt idx="1441">
                  <c:v>40.733120499999998</c:v>
                </c:pt>
                <c:pt idx="1442">
                  <c:v>39.697461240000003</c:v>
                </c:pt>
                <c:pt idx="1443">
                  <c:v>36.485744879999999</c:v>
                </c:pt>
                <c:pt idx="1444">
                  <c:v>34.03068682</c:v>
                </c:pt>
                <c:pt idx="1445">
                  <c:v>34.112527810000003</c:v>
                </c:pt>
                <c:pt idx="1446">
                  <c:v>32.884761419999997</c:v>
                </c:pt>
                <c:pt idx="1447">
                  <c:v>34.068476939999996</c:v>
                </c:pt>
                <c:pt idx="1448">
                  <c:v>33.167418300000001</c:v>
                </c:pt>
                <c:pt idx="1449">
                  <c:v>33.823333910000002</c:v>
                </c:pt>
                <c:pt idx="1450">
                  <c:v>32.988826090000003</c:v>
                </c:pt>
                <c:pt idx="1451">
                  <c:v>34.661578810000002</c:v>
                </c:pt>
                <c:pt idx="1452">
                  <c:v>33.691049550000002</c:v>
                </c:pt>
                <c:pt idx="1453">
                  <c:v>33.128251769999999</c:v>
                </c:pt>
                <c:pt idx="1454">
                  <c:v>33.150882439999997</c:v>
                </c:pt>
                <c:pt idx="1455">
                  <c:v>33.026616660000002</c:v>
                </c:pt>
                <c:pt idx="1456">
                  <c:v>32.10588285</c:v>
                </c:pt>
                <c:pt idx="1457">
                  <c:v>32.395408920000001</c:v>
                </c:pt>
                <c:pt idx="1458">
                  <c:v>31.973841289999999</c:v>
                </c:pt>
                <c:pt idx="1459">
                  <c:v>32.819308800000002</c:v>
                </c:pt>
                <c:pt idx="1460">
                  <c:v>31.296031760000002</c:v>
                </c:pt>
                <c:pt idx="1461">
                  <c:v>31.940394390000002</c:v>
                </c:pt>
                <c:pt idx="1462">
                  <c:v>31.308834239999999</c:v>
                </c:pt>
                <c:pt idx="1463">
                  <c:v>31.011968110000002</c:v>
                </c:pt>
                <c:pt idx="1464">
                  <c:v>28.390573270000001</c:v>
                </c:pt>
                <c:pt idx="1465">
                  <c:v>29.27550991</c:v>
                </c:pt>
                <c:pt idx="1466">
                  <c:v>28.003127079999999</c:v>
                </c:pt>
                <c:pt idx="1467">
                  <c:v>27.607093450000001</c:v>
                </c:pt>
                <c:pt idx="1468">
                  <c:v>26.396886899999998</c:v>
                </c:pt>
                <c:pt idx="1469">
                  <c:v>26.873049380000001</c:v>
                </c:pt>
                <c:pt idx="1470">
                  <c:v>23.56032682</c:v>
                </c:pt>
                <c:pt idx="1471">
                  <c:v>22.817309909999999</c:v>
                </c:pt>
                <c:pt idx="1472">
                  <c:v>21.278090240000001</c:v>
                </c:pt>
                <c:pt idx="1473">
                  <c:v>20.043901779999999</c:v>
                </c:pt>
                <c:pt idx="1474">
                  <c:v>18.94149247</c:v>
                </c:pt>
                <c:pt idx="1475">
                  <c:v>17.475904669999998</c:v>
                </c:pt>
                <c:pt idx="1476">
                  <c:v>15.81576922</c:v>
                </c:pt>
                <c:pt idx="1477">
                  <c:v>14.50683231</c:v>
                </c:pt>
                <c:pt idx="1478">
                  <c:v>13.10345832</c:v>
                </c:pt>
                <c:pt idx="1479">
                  <c:v>11.781575610000001</c:v>
                </c:pt>
                <c:pt idx="1480">
                  <c:v>11.23153215</c:v>
                </c:pt>
                <c:pt idx="1481">
                  <c:v>9.3234748500000002</c:v>
                </c:pt>
                <c:pt idx="1482">
                  <c:v>6.51205503</c:v>
                </c:pt>
                <c:pt idx="1483">
                  <c:v>5.9653214999999999</c:v>
                </c:pt>
                <c:pt idx="1484">
                  <c:v>5.5248712700000002</c:v>
                </c:pt>
                <c:pt idx="1485">
                  <c:v>2.4402123100000002</c:v>
                </c:pt>
                <c:pt idx="1486">
                  <c:v>1.59906031</c:v>
                </c:pt>
                <c:pt idx="1487">
                  <c:v>0.15120964000000001</c:v>
                </c:pt>
                <c:pt idx="1488">
                  <c:v>-1.4734880299999999</c:v>
                </c:pt>
                <c:pt idx="1489">
                  <c:v>-1.8744826699999999</c:v>
                </c:pt>
                <c:pt idx="1490">
                  <c:v>-2.32444615</c:v>
                </c:pt>
                <c:pt idx="1491">
                  <c:v>-3.55488757</c:v>
                </c:pt>
                <c:pt idx="1492">
                  <c:v>-4.5486727800000004</c:v>
                </c:pt>
                <c:pt idx="1493">
                  <c:v>-4.6764917500000003</c:v>
                </c:pt>
                <c:pt idx="1494">
                  <c:v>-3.1251966000000002</c:v>
                </c:pt>
                <c:pt idx="1495">
                  <c:v>-3.9681318600000002</c:v>
                </c:pt>
                <c:pt idx="1496">
                  <c:v>-7.6566140300000001</c:v>
                </c:pt>
                <c:pt idx="1497">
                  <c:v>-5.1452097300000004</c:v>
                </c:pt>
                <c:pt idx="1498">
                  <c:v>-5.8476906399999997</c:v>
                </c:pt>
                <c:pt idx="1499">
                  <c:v>-4.0659617099999998</c:v>
                </c:pt>
                <c:pt idx="1500">
                  <c:v>-5.2428518500000001</c:v>
                </c:pt>
                <c:pt idx="1501">
                  <c:v>-5.4550357900000002</c:v>
                </c:pt>
                <c:pt idx="1502">
                  <c:v>-5.7205565700000003</c:v>
                </c:pt>
                <c:pt idx="1503">
                  <c:v>-5.0791285799999999</c:v>
                </c:pt>
                <c:pt idx="1504">
                  <c:v>-3.9817974700000001</c:v>
                </c:pt>
                <c:pt idx="1505">
                  <c:v>-4.67467919</c:v>
                </c:pt>
                <c:pt idx="1506">
                  <c:v>-4.8461570299999996</c:v>
                </c:pt>
                <c:pt idx="1507">
                  <c:v>-4.0866506200000003</c:v>
                </c:pt>
                <c:pt idx="1508">
                  <c:v>-5.6131750900000004</c:v>
                </c:pt>
                <c:pt idx="1509">
                  <c:v>-6.45896195</c:v>
                </c:pt>
                <c:pt idx="1510">
                  <c:v>-4.2462139600000004</c:v>
                </c:pt>
                <c:pt idx="1511">
                  <c:v>-4.9668954400000001</c:v>
                </c:pt>
                <c:pt idx="1512">
                  <c:v>-5.7726801400000003</c:v>
                </c:pt>
                <c:pt idx="1513">
                  <c:v>-5.1646616200000004</c:v>
                </c:pt>
                <c:pt idx="1514">
                  <c:v>-5.6480117999999999</c:v>
                </c:pt>
                <c:pt idx="1515">
                  <c:v>-5.2641838700000001</c:v>
                </c:pt>
                <c:pt idx="1516">
                  <c:v>-5.1598396800000002</c:v>
                </c:pt>
                <c:pt idx="1517">
                  <c:v>-5.39859826</c:v>
                </c:pt>
                <c:pt idx="1518">
                  <c:v>-5.3073761800000003</c:v>
                </c:pt>
                <c:pt idx="1519">
                  <c:v>-5.7885974300000003</c:v>
                </c:pt>
                <c:pt idx="1520">
                  <c:v>-5.3597740500000004</c:v>
                </c:pt>
                <c:pt idx="1521">
                  <c:v>-4.9289911399999999</c:v>
                </c:pt>
                <c:pt idx="1522">
                  <c:v>-5.1742382100000004</c:v>
                </c:pt>
                <c:pt idx="1523">
                  <c:v>-6.0927468899999999</c:v>
                </c:pt>
                <c:pt idx="1524">
                  <c:v>-5.6755552700000003</c:v>
                </c:pt>
                <c:pt idx="1525">
                  <c:v>-5.4484131800000002</c:v>
                </c:pt>
                <c:pt idx="1526">
                  <c:v>-4.8509712800000004</c:v>
                </c:pt>
                <c:pt idx="1527">
                  <c:v>-4.8802025999999996</c:v>
                </c:pt>
                <c:pt idx="1528">
                  <c:v>-5.4577609899999997</c:v>
                </c:pt>
                <c:pt idx="1529">
                  <c:v>-5.8024114100000004</c:v>
                </c:pt>
                <c:pt idx="1530">
                  <c:v>-5.6308504700000004</c:v>
                </c:pt>
                <c:pt idx="1531">
                  <c:v>-5.3093079699999999</c:v>
                </c:pt>
                <c:pt idx="1532">
                  <c:v>-3.7278512899999998</c:v>
                </c:pt>
                <c:pt idx="1533">
                  <c:v>-4.6977440899999996</c:v>
                </c:pt>
                <c:pt idx="1534">
                  <c:v>-4.5252051800000004</c:v>
                </c:pt>
                <c:pt idx="1535">
                  <c:v>-6.6840985699999997</c:v>
                </c:pt>
                <c:pt idx="1536">
                  <c:v>-4.8783643699999999</c:v>
                </c:pt>
                <c:pt idx="1537">
                  <c:v>-5.6193915800000003</c:v>
                </c:pt>
                <c:pt idx="1538">
                  <c:v>-5.8289012299999996</c:v>
                </c:pt>
                <c:pt idx="1539">
                  <c:v>-4.6799630299999997</c:v>
                </c:pt>
                <c:pt idx="1540">
                  <c:v>-4.7203035800000004</c:v>
                </c:pt>
                <c:pt idx="1541">
                  <c:v>-4.36504577</c:v>
                </c:pt>
                <c:pt idx="1542">
                  <c:v>-5.3511152700000002</c:v>
                </c:pt>
                <c:pt idx="1543">
                  <c:v>-4.7835906100000001</c:v>
                </c:pt>
                <c:pt idx="1544">
                  <c:v>-5.9839389900000004</c:v>
                </c:pt>
                <c:pt idx="1545">
                  <c:v>-6.4109652099999996</c:v>
                </c:pt>
                <c:pt idx="1546">
                  <c:v>-4.5637870500000002</c:v>
                </c:pt>
                <c:pt idx="1547">
                  <c:v>-5.7932488900000001</c:v>
                </c:pt>
                <c:pt idx="1548">
                  <c:v>-5.2156081099999998</c:v>
                </c:pt>
                <c:pt idx="1549">
                  <c:v>-3.58796589</c:v>
                </c:pt>
                <c:pt idx="1550">
                  <c:v>-5.1261148299999997</c:v>
                </c:pt>
                <c:pt idx="1551">
                  <c:v>-4.48022294</c:v>
                </c:pt>
                <c:pt idx="1552">
                  <c:v>-5.1412760100000003</c:v>
                </c:pt>
                <c:pt idx="1553">
                  <c:v>-5.6171710299999997</c:v>
                </c:pt>
                <c:pt idx="1554">
                  <c:v>-5.0032871400000003</c:v>
                </c:pt>
                <c:pt idx="1555">
                  <c:v>-5.3430349799999997</c:v>
                </c:pt>
                <c:pt idx="1556">
                  <c:v>-4.5768481899999998</c:v>
                </c:pt>
                <c:pt idx="1557">
                  <c:v>-5.56196994</c:v>
                </c:pt>
                <c:pt idx="1558">
                  <c:v>-4.7345682599999996</c:v>
                </c:pt>
                <c:pt idx="1559">
                  <c:v>-4.55795409</c:v>
                </c:pt>
                <c:pt idx="1560">
                  <c:v>-4.3613891499999999</c:v>
                </c:pt>
                <c:pt idx="1561">
                  <c:v>-4.99284032</c:v>
                </c:pt>
                <c:pt idx="1562">
                  <c:v>-6.1350604500000001</c:v>
                </c:pt>
                <c:pt idx="1563">
                  <c:v>-4.1321317799999999</c:v>
                </c:pt>
                <c:pt idx="1564">
                  <c:v>-6.3704747800000003</c:v>
                </c:pt>
                <c:pt idx="1565">
                  <c:v>-5.69148151</c:v>
                </c:pt>
                <c:pt idx="1566">
                  <c:v>-4.99148148</c:v>
                </c:pt>
                <c:pt idx="1567">
                  <c:v>-4.11648339</c:v>
                </c:pt>
                <c:pt idx="1568">
                  <c:v>-5.63273489</c:v>
                </c:pt>
                <c:pt idx="1569">
                  <c:v>-7.0787636100000002</c:v>
                </c:pt>
                <c:pt idx="1570">
                  <c:v>-6.7009269600000003</c:v>
                </c:pt>
                <c:pt idx="1571">
                  <c:v>-3.8662157800000001</c:v>
                </c:pt>
                <c:pt idx="1572">
                  <c:v>-4.2211219900000003</c:v>
                </c:pt>
                <c:pt idx="1573">
                  <c:v>-4.9570415299999997</c:v>
                </c:pt>
                <c:pt idx="1574">
                  <c:v>-5.1589192600000002</c:v>
                </c:pt>
                <c:pt idx="1575">
                  <c:v>-3.79429923</c:v>
                </c:pt>
                <c:pt idx="1576">
                  <c:v>-5.0435806100000002</c:v>
                </c:pt>
                <c:pt idx="1577">
                  <c:v>-5.2936678300000004</c:v>
                </c:pt>
                <c:pt idx="1578">
                  <c:v>-5.8929085299999997</c:v>
                </c:pt>
                <c:pt idx="1579">
                  <c:v>-4.05440048</c:v>
                </c:pt>
                <c:pt idx="1580">
                  <c:v>-5.39616951</c:v>
                </c:pt>
                <c:pt idx="1581">
                  <c:v>-3.9475831800000001</c:v>
                </c:pt>
                <c:pt idx="1582">
                  <c:v>-5.6375084099999997</c:v>
                </c:pt>
                <c:pt idx="1583">
                  <c:v>-4.5556862899999997</c:v>
                </c:pt>
                <c:pt idx="1584">
                  <c:v>-5.1075859499999998</c:v>
                </c:pt>
                <c:pt idx="1585">
                  <c:v>-5.5141975199999997</c:v>
                </c:pt>
                <c:pt idx="1586">
                  <c:v>-4.9419941400000003</c:v>
                </c:pt>
                <c:pt idx="1587">
                  <c:v>-4.0998696900000002</c:v>
                </c:pt>
                <c:pt idx="1588">
                  <c:v>-4.0517051400000001</c:v>
                </c:pt>
                <c:pt idx="1589">
                  <c:v>-5.9239882599999998</c:v>
                </c:pt>
                <c:pt idx="1590">
                  <c:v>-6.32828138</c:v>
                </c:pt>
                <c:pt idx="1591">
                  <c:v>-5.9235186100000004</c:v>
                </c:pt>
                <c:pt idx="1592">
                  <c:v>-5.33608803</c:v>
                </c:pt>
                <c:pt idx="1593">
                  <c:v>-4.0940823699999997</c:v>
                </c:pt>
                <c:pt idx="1594">
                  <c:v>-5.6039668499999999</c:v>
                </c:pt>
                <c:pt idx="1595">
                  <c:v>-5.7258066999999997</c:v>
                </c:pt>
                <c:pt idx="1596">
                  <c:v>-5.1692613600000001</c:v>
                </c:pt>
                <c:pt idx="1597">
                  <c:v>-4.8406085499999998</c:v>
                </c:pt>
                <c:pt idx="1598">
                  <c:v>-5.1666958899999997</c:v>
                </c:pt>
                <c:pt idx="1599">
                  <c:v>-4.3587385000000003</c:v>
                </c:pt>
                <c:pt idx="1600">
                  <c:v>-6.3397838499999999</c:v>
                </c:pt>
                <c:pt idx="1601">
                  <c:v>-5.0384604199999998</c:v>
                </c:pt>
                <c:pt idx="1602">
                  <c:v>-5.3443724000000001</c:v>
                </c:pt>
                <c:pt idx="1603">
                  <c:v>-5.0999126800000001</c:v>
                </c:pt>
                <c:pt idx="1604">
                  <c:v>-5.5411401900000001</c:v>
                </c:pt>
                <c:pt idx="1605">
                  <c:v>-5.9324779300000001</c:v>
                </c:pt>
                <c:pt idx="1606">
                  <c:v>-5.4580502900000001</c:v>
                </c:pt>
                <c:pt idx="1607">
                  <c:v>-5.7463423100000002</c:v>
                </c:pt>
                <c:pt idx="1608">
                  <c:v>-5.34230406</c:v>
                </c:pt>
                <c:pt idx="1609">
                  <c:v>-5.4538209899999996</c:v>
                </c:pt>
                <c:pt idx="1610">
                  <c:v>-5.9122079999999997</c:v>
                </c:pt>
                <c:pt idx="1611">
                  <c:v>-4.7309286300000002</c:v>
                </c:pt>
                <c:pt idx="1612">
                  <c:v>-6.0288585100000001</c:v>
                </c:pt>
                <c:pt idx="1613">
                  <c:v>-5.0308979100000002</c:v>
                </c:pt>
                <c:pt idx="1614">
                  <c:v>-5.0772358500000001</c:v>
                </c:pt>
                <c:pt idx="1615">
                  <c:v>-3.2931355299999998</c:v>
                </c:pt>
                <c:pt idx="1616">
                  <c:v>-5.7783045900000003</c:v>
                </c:pt>
                <c:pt idx="1617">
                  <c:v>-7.01591085</c:v>
                </c:pt>
                <c:pt idx="1618">
                  <c:v>-4.0831824599999997</c:v>
                </c:pt>
                <c:pt idx="1619">
                  <c:v>-5.79570294</c:v>
                </c:pt>
                <c:pt idx="1620">
                  <c:v>-4.9311680000000004</c:v>
                </c:pt>
                <c:pt idx="1621">
                  <c:v>-5.9322954399999999</c:v>
                </c:pt>
                <c:pt idx="1622">
                  <c:v>-3.2021451399999998</c:v>
                </c:pt>
                <c:pt idx="1623">
                  <c:v>-6.1123702800000004</c:v>
                </c:pt>
                <c:pt idx="1624">
                  <c:v>-4.3320573600000003</c:v>
                </c:pt>
                <c:pt idx="1625">
                  <c:v>-5.5050234299999996</c:v>
                </c:pt>
                <c:pt idx="1626">
                  <c:v>8.3678123499999995</c:v>
                </c:pt>
                <c:pt idx="1627">
                  <c:v>24.082716380000001</c:v>
                </c:pt>
                <c:pt idx="1628">
                  <c:v>29.289042439999999</c:v>
                </c:pt>
                <c:pt idx="1629">
                  <c:v>31.359386489999999</c:v>
                </c:pt>
                <c:pt idx="1630">
                  <c:v>28.951204910000001</c:v>
                </c:pt>
                <c:pt idx="1631">
                  <c:v>30.526694750000001</c:v>
                </c:pt>
                <c:pt idx="1632">
                  <c:v>31.0357758</c:v>
                </c:pt>
                <c:pt idx="1633">
                  <c:v>31.357343610000001</c:v>
                </c:pt>
                <c:pt idx="1634">
                  <c:v>30.21462528</c:v>
                </c:pt>
                <c:pt idx="1635">
                  <c:v>30.562955540000001</c:v>
                </c:pt>
                <c:pt idx="1636">
                  <c:v>30.911374420000001</c:v>
                </c:pt>
                <c:pt idx="1637">
                  <c:v>30.52425255</c:v>
                </c:pt>
                <c:pt idx="1638">
                  <c:v>30.861239789999999</c:v>
                </c:pt>
                <c:pt idx="1639">
                  <c:v>30.741396330000001</c:v>
                </c:pt>
                <c:pt idx="1640">
                  <c:v>30.402353789999999</c:v>
                </c:pt>
                <c:pt idx="1641">
                  <c:v>30.25138153</c:v>
                </c:pt>
                <c:pt idx="1642">
                  <c:v>31.393912060000002</c:v>
                </c:pt>
                <c:pt idx="1643">
                  <c:v>30.681956759999998</c:v>
                </c:pt>
                <c:pt idx="1644">
                  <c:v>30.0652154</c:v>
                </c:pt>
                <c:pt idx="1645">
                  <c:v>31.038600899999999</c:v>
                </c:pt>
                <c:pt idx="1646">
                  <c:v>30.80727804</c:v>
                </c:pt>
                <c:pt idx="1647">
                  <c:v>31.49201051</c:v>
                </c:pt>
                <c:pt idx="1648">
                  <c:v>30.513156039999998</c:v>
                </c:pt>
                <c:pt idx="1649">
                  <c:v>30.51468684</c:v>
                </c:pt>
                <c:pt idx="1650">
                  <c:v>31.51408619</c:v>
                </c:pt>
                <c:pt idx="1651">
                  <c:v>30.842463469999998</c:v>
                </c:pt>
                <c:pt idx="1652">
                  <c:v>31.033049040000002</c:v>
                </c:pt>
                <c:pt idx="1653">
                  <c:v>31.048633720000002</c:v>
                </c:pt>
                <c:pt idx="1654">
                  <c:v>28.831773099999999</c:v>
                </c:pt>
                <c:pt idx="1655">
                  <c:v>28.438715850000001</c:v>
                </c:pt>
                <c:pt idx="1656">
                  <c:v>26.7882845</c:v>
                </c:pt>
                <c:pt idx="1657">
                  <c:v>25.791679760000001</c:v>
                </c:pt>
                <c:pt idx="1658">
                  <c:v>27.754595689999999</c:v>
                </c:pt>
                <c:pt idx="1659">
                  <c:v>27.293376519999999</c:v>
                </c:pt>
                <c:pt idx="1660">
                  <c:v>28.22826032</c:v>
                </c:pt>
                <c:pt idx="1661">
                  <c:v>29.074974319999999</c:v>
                </c:pt>
                <c:pt idx="1662">
                  <c:v>28.19108447</c:v>
                </c:pt>
                <c:pt idx="1663">
                  <c:v>28.372285560000002</c:v>
                </c:pt>
                <c:pt idx="1664">
                  <c:v>30.757788919999999</c:v>
                </c:pt>
                <c:pt idx="1665">
                  <c:v>28.537197949999999</c:v>
                </c:pt>
                <c:pt idx="1666">
                  <c:v>29.651262089999999</c:v>
                </c:pt>
                <c:pt idx="1667">
                  <c:v>30.263451060000001</c:v>
                </c:pt>
                <c:pt idx="1668">
                  <c:v>29.979797120000001</c:v>
                </c:pt>
                <c:pt idx="1669">
                  <c:v>27.922054360000001</c:v>
                </c:pt>
                <c:pt idx="1670">
                  <c:v>28.496487139999999</c:v>
                </c:pt>
                <c:pt idx="1671">
                  <c:v>27.32408152</c:v>
                </c:pt>
                <c:pt idx="1672">
                  <c:v>25.02263743</c:v>
                </c:pt>
                <c:pt idx="1673">
                  <c:v>24.96854154</c:v>
                </c:pt>
                <c:pt idx="1674">
                  <c:v>24.836773489999999</c:v>
                </c:pt>
                <c:pt idx="1675">
                  <c:v>21.448115860000001</c:v>
                </c:pt>
                <c:pt idx="1676">
                  <c:v>21.124293040000001</c:v>
                </c:pt>
                <c:pt idx="1677">
                  <c:v>21.904708129999999</c:v>
                </c:pt>
                <c:pt idx="1678">
                  <c:v>19.72359393</c:v>
                </c:pt>
                <c:pt idx="1679">
                  <c:v>17.59833523</c:v>
                </c:pt>
                <c:pt idx="1680">
                  <c:v>15.731910299999999</c:v>
                </c:pt>
                <c:pt idx="1681">
                  <c:v>14.7838595</c:v>
                </c:pt>
                <c:pt idx="1682">
                  <c:v>13.108509120000001</c:v>
                </c:pt>
                <c:pt idx="1683">
                  <c:v>12.569761</c:v>
                </c:pt>
                <c:pt idx="1684">
                  <c:v>10.1789418</c:v>
                </c:pt>
                <c:pt idx="1685">
                  <c:v>9.9231899299999995</c:v>
                </c:pt>
                <c:pt idx="1686">
                  <c:v>8.2384845500000008</c:v>
                </c:pt>
                <c:pt idx="1687">
                  <c:v>6.8731923699999999</c:v>
                </c:pt>
                <c:pt idx="1688">
                  <c:v>5.1297313500000001</c:v>
                </c:pt>
                <c:pt idx="1689">
                  <c:v>3.44235947</c:v>
                </c:pt>
                <c:pt idx="1690">
                  <c:v>1.94317395</c:v>
                </c:pt>
                <c:pt idx="1691">
                  <c:v>0.27589079</c:v>
                </c:pt>
                <c:pt idx="1692">
                  <c:v>-1.88717796</c:v>
                </c:pt>
                <c:pt idx="1693">
                  <c:v>-3.0189899800000002</c:v>
                </c:pt>
                <c:pt idx="1694">
                  <c:v>-4.0881728500000003</c:v>
                </c:pt>
                <c:pt idx="1695">
                  <c:v>-7.3016717699999996</c:v>
                </c:pt>
                <c:pt idx="1696">
                  <c:v>-7.0450093499999999</c:v>
                </c:pt>
                <c:pt idx="1697">
                  <c:v>-9.1773647700000005</c:v>
                </c:pt>
                <c:pt idx="1698">
                  <c:v>-8.9051609000000003</c:v>
                </c:pt>
                <c:pt idx="1699">
                  <c:v>-8.97424483</c:v>
                </c:pt>
                <c:pt idx="1700">
                  <c:v>-7.7472750100000001</c:v>
                </c:pt>
                <c:pt idx="1701">
                  <c:v>-9.9114580799999992</c:v>
                </c:pt>
                <c:pt idx="1702">
                  <c:v>-8.7038549100000004</c:v>
                </c:pt>
                <c:pt idx="1703">
                  <c:v>-7.8464284400000004</c:v>
                </c:pt>
                <c:pt idx="1704">
                  <c:v>-9.1741012400000006</c:v>
                </c:pt>
                <c:pt idx="1705">
                  <c:v>-8.5538988699999994</c:v>
                </c:pt>
                <c:pt idx="1706">
                  <c:v>-9.0001912399999995</c:v>
                </c:pt>
                <c:pt idx="1707">
                  <c:v>-7.8290128799999996</c:v>
                </c:pt>
                <c:pt idx="1708">
                  <c:v>-8.6733065099999997</c:v>
                </c:pt>
                <c:pt idx="1709">
                  <c:v>-8.3344728799999999</c:v>
                </c:pt>
                <c:pt idx="1710">
                  <c:v>-7.1244424500000001</c:v>
                </c:pt>
                <c:pt idx="1711">
                  <c:v>-9.7859380399999996</c:v>
                </c:pt>
                <c:pt idx="1712">
                  <c:v>-8.2090394799999995</c:v>
                </c:pt>
                <c:pt idx="1713">
                  <c:v>-7.9066301299999999</c:v>
                </c:pt>
                <c:pt idx="1714">
                  <c:v>-10.105914479999999</c:v>
                </c:pt>
                <c:pt idx="1715">
                  <c:v>-8.2830267099999997</c:v>
                </c:pt>
                <c:pt idx="1716">
                  <c:v>-8.1214594299999998</c:v>
                </c:pt>
                <c:pt idx="1717">
                  <c:v>-8.5852974900000003</c:v>
                </c:pt>
                <c:pt idx="1718">
                  <c:v>-10.99032828</c:v>
                </c:pt>
                <c:pt idx="1719">
                  <c:v>-8.8291102099999996</c:v>
                </c:pt>
                <c:pt idx="1720">
                  <c:v>-8.3635154499999995</c:v>
                </c:pt>
                <c:pt idx="1721">
                  <c:v>-8.6720026000000008</c:v>
                </c:pt>
                <c:pt idx="1722">
                  <c:v>-9.3181053499999997</c:v>
                </c:pt>
                <c:pt idx="1723">
                  <c:v>-9.9220136300000004</c:v>
                </c:pt>
                <c:pt idx="1724">
                  <c:v>-9.0566127600000002</c:v>
                </c:pt>
                <c:pt idx="1725">
                  <c:v>-7.9791245899999996</c:v>
                </c:pt>
                <c:pt idx="1726">
                  <c:v>-8.8329580399999994</c:v>
                </c:pt>
                <c:pt idx="1727">
                  <c:v>-9.5132148900000004</c:v>
                </c:pt>
                <c:pt idx="1728">
                  <c:v>-7.57499082</c:v>
                </c:pt>
                <c:pt idx="1729">
                  <c:v>-9.6449073300000006</c:v>
                </c:pt>
                <c:pt idx="1730">
                  <c:v>-8.23132895</c:v>
                </c:pt>
                <c:pt idx="1731">
                  <c:v>-8.0520265099999992</c:v>
                </c:pt>
                <c:pt idx="1732">
                  <c:v>-8.2261210600000005</c:v>
                </c:pt>
                <c:pt idx="1733">
                  <c:v>-9.3064541599999995</c:v>
                </c:pt>
                <c:pt idx="1734">
                  <c:v>-9.8909581699999993</c:v>
                </c:pt>
                <c:pt idx="1735">
                  <c:v>-9.1944099399999999</c:v>
                </c:pt>
                <c:pt idx="1736">
                  <c:v>-7.63335747</c:v>
                </c:pt>
                <c:pt idx="1737">
                  <c:v>-9.2542849399999998</c:v>
                </c:pt>
                <c:pt idx="1738">
                  <c:v>-9.6351729099999996</c:v>
                </c:pt>
                <c:pt idx="1739">
                  <c:v>-10.57516311</c:v>
                </c:pt>
                <c:pt idx="1740">
                  <c:v>-9.0142467899999996</c:v>
                </c:pt>
                <c:pt idx="1741">
                  <c:v>-10.3535675</c:v>
                </c:pt>
                <c:pt idx="1742">
                  <c:v>3.9591669999999999</c:v>
                </c:pt>
                <c:pt idx="1743">
                  <c:v>18.811013060000001</c:v>
                </c:pt>
                <c:pt idx="1744">
                  <c:v>36.480115480000002</c:v>
                </c:pt>
                <c:pt idx="1745">
                  <c:v>37.528705219999999</c:v>
                </c:pt>
                <c:pt idx="1746">
                  <c:v>34.91568788</c:v>
                </c:pt>
                <c:pt idx="1747">
                  <c:v>35.727540859999998</c:v>
                </c:pt>
                <c:pt idx="1748">
                  <c:v>35.571322260000002</c:v>
                </c:pt>
                <c:pt idx="1749">
                  <c:v>34.437571519999999</c:v>
                </c:pt>
                <c:pt idx="1750">
                  <c:v>35.690702549999997</c:v>
                </c:pt>
                <c:pt idx="1751">
                  <c:v>35.178639259999997</c:v>
                </c:pt>
                <c:pt idx="1752">
                  <c:v>34.340958309999998</c:v>
                </c:pt>
                <c:pt idx="1753">
                  <c:v>34.916010300000003</c:v>
                </c:pt>
                <c:pt idx="1754">
                  <c:v>36.841576199999999</c:v>
                </c:pt>
                <c:pt idx="1755">
                  <c:v>35.670233250000003</c:v>
                </c:pt>
                <c:pt idx="1756">
                  <c:v>36.408426149999997</c:v>
                </c:pt>
                <c:pt idx="1757">
                  <c:v>33.366580460000002</c:v>
                </c:pt>
                <c:pt idx="1758">
                  <c:v>34.61666383</c:v>
                </c:pt>
                <c:pt idx="1759">
                  <c:v>34.417634649999997</c:v>
                </c:pt>
                <c:pt idx="1760">
                  <c:v>34.538121240000002</c:v>
                </c:pt>
                <c:pt idx="1761">
                  <c:v>35.235795269999997</c:v>
                </c:pt>
                <c:pt idx="1762">
                  <c:v>35.501172660000002</c:v>
                </c:pt>
                <c:pt idx="1763">
                  <c:v>35.197003100000003</c:v>
                </c:pt>
                <c:pt idx="1764">
                  <c:v>35.415486450000003</c:v>
                </c:pt>
                <c:pt idx="1765">
                  <c:v>35.563111030000002</c:v>
                </c:pt>
                <c:pt idx="1766">
                  <c:v>35.218047820000002</c:v>
                </c:pt>
                <c:pt idx="1767">
                  <c:v>34.252708269999999</c:v>
                </c:pt>
                <c:pt idx="1768">
                  <c:v>36.138254140000001</c:v>
                </c:pt>
                <c:pt idx="1769">
                  <c:v>35.01379944</c:v>
                </c:pt>
                <c:pt idx="1770">
                  <c:v>35.51461389</c:v>
                </c:pt>
                <c:pt idx="1771">
                  <c:v>35.521643140000002</c:v>
                </c:pt>
                <c:pt idx="1772">
                  <c:v>35.80117929</c:v>
                </c:pt>
                <c:pt idx="1773">
                  <c:v>34.88445033</c:v>
                </c:pt>
                <c:pt idx="1774">
                  <c:v>35.664891689999997</c:v>
                </c:pt>
                <c:pt idx="1775">
                  <c:v>35.308266199999998</c:v>
                </c:pt>
                <c:pt idx="1776">
                  <c:v>35.540272260000002</c:v>
                </c:pt>
                <c:pt idx="1777">
                  <c:v>36.121123599999997</c:v>
                </c:pt>
                <c:pt idx="1778">
                  <c:v>35.371341649999998</c:v>
                </c:pt>
                <c:pt idx="1779">
                  <c:v>35.1737325</c:v>
                </c:pt>
                <c:pt idx="1780">
                  <c:v>36.69833526</c:v>
                </c:pt>
                <c:pt idx="1781">
                  <c:v>35.292801959999998</c:v>
                </c:pt>
                <c:pt idx="1782">
                  <c:v>35.301843040000001</c:v>
                </c:pt>
                <c:pt idx="1783">
                  <c:v>36.51977514</c:v>
                </c:pt>
                <c:pt idx="1784">
                  <c:v>35.396477230000002</c:v>
                </c:pt>
                <c:pt idx="1785">
                  <c:v>35.623661030000001</c:v>
                </c:pt>
                <c:pt idx="1786">
                  <c:v>33.857679779999998</c:v>
                </c:pt>
                <c:pt idx="1787">
                  <c:v>35.35149826</c:v>
                </c:pt>
                <c:pt idx="1788">
                  <c:v>36.149737500000001</c:v>
                </c:pt>
                <c:pt idx="1789">
                  <c:v>36.578722689999999</c:v>
                </c:pt>
                <c:pt idx="1790">
                  <c:v>35.367936440000001</c:v>
                </c:pt>
                <c:pt idx="1791">
                  <c:v>35.882830230000003</c:v>
                </c:pt>
                <c:pt idx="1792">
                  <c:v>34.933029949999998</c:v>
                </c:pt>
                <c:pt idx="1793">
                  <c:v>35.662000999999997</c:v>
                </c:pt>
                <c:pt idx="1794">
                  <c:v>35.802717250000001</c:v>
                </c:pt>
                <c:pt idx="1795">
                  <c:v>36.620274760000001</c:v>
                </c:pt>
                <c:pt idx="1796">
                  <c:v>35.224256060000002</c:v>
                </c:pt>
                <c:pt idx="1797">
                  <c:v>35.640409320000003</c:v>
                </c:pt>
                <c:pt idx="1798">
                  <c:v>35.605347569999999</c:v>
                </c:pt>
                <c:pt idx="1799">
                  <c:v>36.092701460000001</c:v>
                </c:pt>
                <c:pt idx="1800">
                  <c:v>36.717538220000002</c:v>
                </c:pt>
                <c:pt idx="1801">
                  <c:v>35.475178049999997</c:v>
                </c:pt>
                <c:pt idx="1802">
                  <c:v>35.165076069999998</c:v>
                </c:pt>
                <c:pt idx="1803">
                  <c:v>35.990159050000003</c:v>
                </c:pt>
                <c:pt idx="1804">
                  <c:v>33.816667359999997</c:v>
                </c:pt>
                <c:pt idx="1805">
                  <c:v>35.524181810000002</c:v>
                </c:pt>
                <c:pt idx="1806">
                  <c:v>35.084572680000001</c:v>
                </c:pt>
                <c:pt idx="1807">
                  <c:v>35.542873229999998</c:v>
                </c:pt>
                <c:pt idx="1808">
                  <c:v>35.822807820000001</c:v>
                </c:pt>
                <c:pt idx="1809">
                  <c:v>35.788165190000001</c:v>
                </c:pt>
                <c:pt idx="1810">
                  <c:v>34.56494515</c:v>
                </c:pt>
                <c:pt idx="1811">
                  <c:v>34.576809840000003</c:v>
                </c:pt>
                <c:pt idx="1812">
                  <c:v>35.078930749999998</c:v>
                </c:pt>
                <c:pt idx="1813">
                  <c:v>34.05692964</c:v>
                </c:pt>
                <c:pt idx="1814">
                  <c:v>35.193612090000002</c:v>
                </c:pt>
                <c:pt idx="1815">
                  <c:v>36.129019550000002</c:v>
                </c:pt>
                <c:pt idx="1816">
                  <c:v>34.588118719999997</c:v>
                </c:pt>
                <c:pt idx="1817">
                  <c:v>34.644038260000002</c:v>
                </c:pt>
                <c:pt idx="1818">
                  <c:v>36.85057501</c:v>
                </c:pt>
                <c:pt idx="1819">
                  <c:v>35.677712130000003</c:v>
                </c:pt>
                <c:pt idx="1820">
                  <c:v>35.855260850000001</c:v>
                </c:pt>
                <c:pt idx="1821">
                  <c:v>35.81961665</c:v>
                </c:pt>
                <c:pt idx="1822">
                  <c:v>34.759712010000001</c:v>
                </c:pt>
                <c:pt idx="1823">
                  <c:v>36.103020579999999</c:v>
                </c:pt>
                <c:pt idx="1824">
                  <c:v>37.04587231</c:v>
                </c:pt>
                <c:pt idx="1825">
                  <c:v>36.123621649999997</c:v>
                </c:pt>
                <c:pt idx="1826">
                  <c:v>36.070821809999998</c:v>
                </c:pt>
                <c:pt idx="1827">
                  <c:v>35.645087289999999</c:v>
                </c:pt>
                <c:pt idx="1828">
                  <c:v>36.303092739999997</c:v>
                </c:pt>
                <c:pt idx="1829">
                  <c:v>35.847375739999997</c:v>
                </c:pt>
                <c:pt idx="1830">
                  <c:v>36.868801380000001</c:v>
                </c:pt>
                <c:pt idx="1831">
                  <c:v>35.97151891</c:v>
                </c:pt>
                <c:pt idx="1832">
                  <c:v>36.320326049999998</c:v>
                </c:pt>
                <c:pt idx="1833">
                  <c:v>37.3289647</c:v>
                </c:pt>
                <c:pt idx="1834">
                  <c:v>35.533950259999997</c:v>
                </c:pt>
                <c:pt idx="1835">
                  <c:v>35.38734814</c:v>
                </c:pt>
                <c:pt idx="1836">
                  <c:v>36.271889620000003</c:v>
                </c:pt>
                <c:pt idx="1837">
                  <c:v>34.897018029999998</c:v>
                </c:pt>
                <c:pt idx="1838">
                  <c:v>36.130023960000003</c:v>
                </c:pt>
                <c:pt idx="1839">
                  <c:v>35.787493159999997</c:v>
                </c:pt>
                <c:pt idx="1840">
                  <c:v>35.620205519999999</c:v>
                </c:pt>
                <c:pt idx="1841">
                  <c:v>34.09137776</c:v>
                </c:pt>
                <c:pt idx="1842">
                  <c:v>35.666383799999998</c:v>
                </c:pt>
                <c:pt idx="1843">
                  <c:v>35.655241029999999</c:v>
                </c:pt>
                <c:pt idx="1844">
                  <c:v>35.772231679999997</c:v>
                </c:pt>
                <c:pt idx="1845">
                  <c:v>35.709957500000002</c:v>
                </c:pt>
                <c:pt idx="1846">
                  <c:v>36.319389989999998</c:v>
                </c:pt>
                <c:pt idx="1847">
                  <c:v>35.19865592</c:v>
                </c:pt>
                <c:pt idx="1848">
                  <c:v>35.585907759999998</c:v>
                </c:pt>
                <c:pt idx="1849">
                  <c:v>35.356054550000003</c:v>
                </c:pt>
                <c:pt idx="1850">
                  <c:v>34.281967199999997</c:v>
                </c:pt>
                <c:pt idx="1851">
                  <c:v>35.501582399999997</c:v>
                </c:pt>
                <c:pt idx="1852">
                  <c:v>35.582519470000001</c:v>
                </c:pt>
                <c:pt idx="1853">
                  <c:v>36.577885270000003</c:v>
                </c:pt>
                <c:pt idx="1854">
                  <c:v>35.78959296</c:v>
                </c:pt>
                <c:pt idx="1855">
                  <c:v>35.052186769999999</c:v>
                </c:pt>
                <c:pt idx="1856">
                  <c:v>33.683650030000003</c:v>
                </c:pt>
                <c:pt idx="1857">
                  <c:v>36.959886359999999</c:v>
                </c:pt>
                <c:pt idx="1858">
                  <c:v>35.005483589999997</c:v>
                </c:pt>
                <c:pt idx="1859">
                  <c:v>35.19823332</c:v>
                </c:pt>
                <c:pt idx="1860">
                  <c:v>34.502885769999999</c:v>
                </c:pt>
                <c:pt idx="1861">
                  <c:v>35.959701029999998</c:v>
                </c:pt>
                <c:pt idx="1862">
                  <c:v>36.0088905</c:v>
                </c:pt>
                <c:pt idx="1863">
                  <c:v>35.182990519999997</c:v>
                </c:pt>
                <c:pt idx="1864">
                  <c:v>36.550908319999998</c:v>
                </c:pt>
                <c:pt idx="1865">
                  <c:v>36.658035249999998</c:v>
                </c:pt>
                <c:pt idx="1866">
                  <c:v>33.978859679999999</c:v>
                </c:pt>
                <c:pt idx="1867">
                  <c:v>36.074584100000003</c:v>
                </c:pt>
                <c:pt idx="1868">
                  <c:v>35.973030940000001</c:v>
                </c:pt>
                <c:pt idx="1869">
                  <c:v>34.343610669999997</c:v>
                </c:pt>
                <c:pt idx="1870">
                  <c:v>35.165318120000002</c:v>
                </c:pt>
                <c:pt idx="1871">
                  <c:v>33.335523070000001</c:v>
                </c:pt>
                <c:pt idx="1872">
                  <c:v>32.076167310000002</c:v>
                </c:pt>
                <c:pt idx="1873">
                  <c:v>31.347368070000002</c:v>
                </c:pt>
                <c:pt idx="1874">
                  <c:v>32.765821760000001</c:v>
                </c:pt>
                <c:pt idx="1875">
                  <c:v>32.589874880000004</c:v>
                </c:pt>
                <c:pt idx="1876">
                  <c:v>31.915012310000002</c:v>
                </c:pt>
                <c:pt idx="1877">
                  <c:v>33.004365540000002</c:v>
                </c:pt>
                <c:pt idx="1878">
                  <c:v>32.112021599999999</c:v>
                </c:pt>
                <c:pt idx="1879">
                  <c:v>31.64092187</c:v>
                </c:pt>
                <c:pt idx="1880">
                  <c:v>32.085535579999998</c:v>
                </c:pt>
                <c:pt idx="1881">
                  <c:v>31.791312779999998</c:v>
                </c:pt>
                <c:pt idx="1882">
                  <c:v>32.689013899999999</c:v>
                </c:pt>
                <c:pt idx="1883">
                  <c:v>32.391473310000002</c:v>
                </c:pt>
                <c:pt idx="1884">
                  <c:v>32.373497610000001</c:v>
                </c:pt>
                <c:pt idx="1885">
                  <c:v>31.53838017</c:v>
                </c:pt>
                <c:pt idx="1886">
                  <c:v>31.34021267</c:v>
                </c:pt>
                <c:pt idx="1887">
                  <c:v>31.07502435</c:v>
                </c:pt>
                <c:pt idx="1888">
                  <c:v>30.566692020000001</c:v>
                </c:pt>
                <c:pt idx="1889">
                  <c:v>31.452845929999999</c:v>
                </c:pt>
                <c:pt idx="1890">
                  <c:v>32.175656850000003</c:v>
                </c:pt>
                <c:pt idx="1891">
                  <c:v>31.952311980000001</c:v>
                </c:pt>
                <c:pt idx="1892">
                  <c:v>31.381473929999999</c:v>
                </c:pt>
                <c:pt idx="1893">
                  <c:v>30.036003619999999</c:v>
                </c:pt>
                <c:pt idx="1894">
                  <c:v>29.599779760000001</c:v>
                </c:pt>
                <c:pt idx="1895">
                  <c:v>28.544569060000001</c:v>
                </c:pt>
                <c:pt idx="1896">
                  <c:v>27.777821599999999</c:v>
                </c:pt>
                <c:pt idx="1897">
                  <c:v>26.864117289999999</c:v>
                </c:pt>
                <c:pt idx="1898">
                  <c:v>26.222384600000002</c:v>
                </c:pt>
                <c:pt idx="1899">
                  <c:v>24.691734870000001</c:v>
                </c:pt>
                <c:pt idx="1900">
                  <c:v>23.294862649999999</c:v>
                </c:pt>
                <c:pt idx="1901">
                  <c:v>21.363642680000002</c:v>
                </c:pt>
                <c:pt idx="1902">
                  <c:v>18.803498340000001</c:v>
                </c:pt>
                <c:pt idx="1903">
                  <c:v>19.40316627</c:v>
                </c:pt>
                <c:pt idx="1904">
                  <c:v>15.441272870000001</c:v>
                </c:pt>
                <c:pt idx="1905">
                  <c:v>12.02399484</c:v>
                </c:pt>
                <c:pt idx="1906">
                  <c:v>12.77825153</c:v>
                </c:pt>
                <c:pt idx="1907">
                  <c:v>9.9284906399999997</c:v>
                </c:pt>
                <c:pt idx="1908">
                  <c:v>10.27914932</c:v>
                </c:pt>
                <c:pt idx="1909">
                  <c:v>8.1133339099999997</c:v>
                </c:pt>
                <c:pt idx="1910">
                  <c:v>5.3275275200000003</c:v>
                </c:pt>
                <c:pt idx="1911">
                  <c:v>2.1118105200000001</c:v>
                </c:pt>
                <c:pt idx="1912">
                  <c:v>0.72645068999999995</c:v>
                </c:pt>
                <c:pt idx="1913">
                  <c:v>-0.46601160000000003</c:v>
                </c:pt>
                <c:pt idx="1914">
                  <c:v>-3.2895237100000001</c:v>
                </c:pt>
                <c:pt idx="1915">
                  <c:v>-6.0579712499999996</c:v>
                </c:pt>
                <c:pt idx="1916">
                  <c:v>-6.8385902300000003</c:v>
                </c:pt>
                <c:pt idx="1917">
                  <c:v>-7.0115055599999998</c:v>
                </c:pt>
                <c:pt idx="1918">
                  <c:v>-11.20458983</c:v>
                </c:pt>
                <c:pt idx="1919">
                  <c:v>-13.38375461</c:v>
                </c:pt>
                <c:pt idx="1920">
                  <c:v>-14.61108012</c:v>
                </c:pt>
                <c:pt idx="1921">
                  <c:v>-15.50050545</c:v>
                </c:pt>
                <c:pt idx="1922">
                  <c:v>-19.049897359999999</c:v>
                </c:pt>
                <c:pt idx="1923">
                  <c:v>-21.76984311</c:v>
                </c:pt>
                <c:pt idx="1924">
                  <c:v>-21.568062359999999</c:v>
                </c:pt>
                <c:pt idx="1925">
                  <c:v>-23.834305000000001</c:v>
                </c:pt>
                <c:pt idx="1926">
                  <c:v>-24.64669842</c:v>
                </c:pt>
                <c:pt idx="1927">
                  <c:v>-29.911980799999998</c:v>
                </c:pt>
                <c:pt idx="1928">
                  <c:v>-29.64883794</c:v>
                </c:pt>
                <c:pt idx="1929">
                  <c:v>-32.38697604</c:v>
                </c:pt>
                <c:pt idx="1930">
                  <c:v>-33.892566479999999</c:v>
                </c:pt>
                <c:pt idx="1931">
                  <c:v>-34.977060289999997</c:v>
                </c:pt>
                <c:pt idx="1932">
                  <c:v>-36.94310256</c:v>
                </c:pt>
                <c:pt idx="1933">
                  <c:v>-35.444356630000001</c:v>
                </c:pt>
                <c:pt idx="1934">
                  <c:v>-36.671113230000003</c:v>
                </c:pt>
                <c:pt idx="1935">
                  <c:v>-38.876898570000002</c:v>
                </c:pt>
                <c:pt idx="1936">
                  <c:v>-37.812918699999997</c:v>
                </c:pt>
                <c:pt idx="1937">
                  <c:v>-37.999227550000001</c:v>
                </c:pt>
                <c:pt idx="1938">
                  <c:v>-35.550835540000001</c:v>
                </c:pt>
                <c:pt idx="1939">
                  <c:v>-36.758939009999999</c:v>
                </c:pt>
                <c:pt idx="1940">
                  <c:v>-35.712615829999997</c:v>
                </c:pt>
                <c:pt idx="1941">
                  <c:v>-36.8110097</c:v>
                </c:pt>
                <c:pt idx="1942">
                  <c:v>-38.763445109999999</c:v>
                </c:pt>
                <c:pt idx="1943">
                  <c:v>-35.675332609999998</c:v>
                </c:pt>
                <c:pt idx="1944">
                  <c:v>-35.654628340000002</c:v>
                </c:pt>
                <c:pt idx="1945">
                  <c:v>-37.982043519999998</c:v>
                </c:pt>
                <c:pt idx="1946">
                  <c:v>-37.136029469999997</c:v>
                </c:pt>
                <c:pt idx="1947">
                  <c:v>-39.188812849999998</c:v>
                </c:pt>
                <c:pt idx="1948">
                  <c:v>-38.564783689999999</c:v>
                </c:pt>
                <c:pt idx="1949">
                  <c:v>-38.097667129999998</c:v>
                </c:pt>
                <c:pt idx="1950">
                  <c:v>-37.174451670000003</c:v>
                </c:pt>
                <c:pt idx="1951">
                  <c:v>-37.489481269999999</c:v>
                </c:pt>
                <c:pt idx="1952">
                  <c:v>-35.143374950000002</c:v>
                </c:pt>
                <c:pt idx="1953">
                  <c:v>-38.142944300000003</c:v>
                </c:pt>
                <c:pt idx="1954">
                  <c:v>-36.841907480000003</c:v>
                </c:pt>
                <c:pt idx="1955">
                  <c:v>-36.188544530000001</c:v>
                </c:pt>
                <c:pt idx="1956">
                  <c:v>-36.338867559999997</c:v>
                </c:pt>
                <c:pt idx="1957">
                  <c:v>-37.146211280000003</c:v>
                </c:pt>
                <c:pt idx="1958">
                  <c:v>-36.681235489999999</c:v>
                </c:pt>
                <c:pt idx="1959">
                  <c:v>-37.36582567</c:v>
                </c:pt>
                <c:pt idx="1960">
                  <c:v>-39.500460779999997</c:v>
                </c:pt>
                <c:pt idx="1961">
                  <c:v>-38.102159469999997</c:v>
                </c:pt>
                <c:pt idx="1962">
                  <c:v>-36.943705319999999</c:v>
                </c:pt>
                <c:pt idx="1963">
                  <c:v>-36.06128193</c:v>
                </c:pt>
                <c:pt idx="1964">
                  <c:v>-37.467701589999997</c:v>
                </c:pt>
                <c:pt idx="1965">
                  <c:v>-37.17112169</c:v>
                </c:pt>
                <c:pt idx="1966">
                  <c:v>-37.302237499999997</c:v>
                </c:pt>
                <c:pt idx="1967">
                  <c:v>-38.090495730000001</c:v>
                </c:pt>
                <c:pt idx="1968">
                  <c:v>-37.027114570000002</c:v>
                </c:pt>
                <c:pt idx="1969">
                  <c:v>-37.151482440000002</c:v>
                </c:pt>
                <c:pt idx="1970">
                  <c:v>-37.422854569999998</c:v>
                </c:pt>
                <c:pt idx="1971">
                  <c:v>-37.836507609999998</c:v>
                </c:pt>
                <c:pt idx="1972">
                  <c:v>-37.41423202</c:v>
                </c:pt>
                <c:pt idx="1973">
                  <c:v>-36.265713509999998</c:v>
                </c:pt>
                <c:pt idx="1974">
                  <c:v>-37.061933740000001</c:v>
                </c:pt>
                <c:pt idx="1975">
                  <c:v>-37.329581230000002</c:v>
                </c:pt>
                <c:pt idx="1976">
                  <c:v>-37.299766910000002</c:v>
                </c:pt>
                <c:pt idx="1977">
                  <c:v>-37.599810189999999</c:v>
                </c:pt>
                <c:pt idx="1978">
                  <c:v>-36.683913709999999</c:v>
                </c:pt>
                <c:pt idx="1979">
                  <c:v>-38.291605529999998</c:v>
                </c:pt>
                <c:pt idx="1980">
                  <c:v>-36.741024840000001</c:v>
                </c:pt>
                <c:pt idx="1981">
                  <c:v>-35.929843550000001</c:v>
                </c:pt>
                <c:pt idx="1982">
                  <c:v>-38.276693600000002</c:v>
                </c:pt>
                <c:pt idx="1983">
                  <c:v>-36.964803439999997</c:v>
                </c:pt>
                <c:pt idx="1984">
                  <c:v>-38.513752959999998</c:v>
                </c:pt>
                <c:pt idx="1985">
                  <c:v>-35.94046556</c:v>
                </c:pt>
                <c:pt idx="1986">
                  <c:v>-37.031440119999999</c:v>
                </c:pt>
                <c:pt idx="1987">
                  <c:v>-38.580470929999997</c:v>
                </c:pt>
                <c:pt idx="1988">
                  <c:v>-36.204155159999999</c:v>
                </c:pt>
                <c:pt idx="1989">
                  <c:v>-36.17454309</c:v>
                </c:pt>
                <c:pt idx="1990">
                  <c:v>-36.889661570000001</c:v>
                </c:pt>
                <c:pt idx="1991">
                  <c:v>-38.851982110000002</c:v>
                </c:pt>
                <c:pt idx="1992">
                  <c:v>-36.883872060000002</c:v>
                </c:pt>
                <c:pt idx="1993">
                  <c:v>-38.210706250000001</c:v>
                </c:pt>
                <c:pt idx="1994">
                  <c:v>-37.751470419999997</c:v>
                </c:pt>
                <c:pt idx="1995">
                  <c:v>-38.399611829999998</c:v>
                </c:pt>
                <c:pt idx="1996">
                  <c:v>-36.523714040000002</c:v>
                </c:pt>
                <c:pt idx="1997">
                  <c:v>-36.710314189999998</c:v>
                </c:pt>
                <c:pt idx="1998">
                  <c:v>-37.949104720000001</c:v>
                </c:pt>
                <c:pt idx="1999">
                  <c:v>-38.109712629999997</c:v>
                </c:pt>
                <c:pt idx="2000">
                  <c:v>-36.903721949999998</c:v>
                </c:pt>
                <c:pt idx="2001">
                  <c:v>-37.337646069999998</c:v>
                </c:pt>
                <c:pt idx="2002">
                  <c:v>-36.67920238</c:v>
                </c:pt>
                <c:pt idx="2003">
                  <c:v>-36.991868099999998</c:v>
                </c:pt>
                <c:pt idx="2004">
                  <c:v>-37.821047589999999</c:v>
                </c:pt>
                <c:pt idx="2005">
                  <c:v>-38.194126019999999</c:v>
                </c:pt>
                <c:pt idx="2006">
                  <c:v>-37.306583160000002</c:v>
                </c:pt>
                <c:pt idx="2007">
                  <c:v>-36.568081730000003</c:v>
                </c:pt>
                <c:pt idx="2008">
                  <c:v>-36.070805829999998</c:v>
                </c:pt>
                <c:pt idx="2009">
                  <c:v>-36.525962560000004</c:v>
                </c:pt>
                <c:pt idx="2010">
                  <c:v>-37.346420459999997</c:v>
                </c:pt>
                <c:pt idx="2011">
                  <c:v>-36.990247799999999</c:v>
                </c:pt>
                <c:pt idx="2012">
                  <c:v>-38.208401119999998</c:v>
                </c:pt>
                <c:pt idx="2013">
                  <c:v>-37.201928359999997</c:v>
                </c:pt>
                <c:pt idx="2014">
                  <c:v>-36.568910420000002</c:v>
                </c:pt>
                <c:pt idx="2015">
                  <c:v>-37.343500249999998</c:v>
                </c:pt>
                <c:pt idx="2016">
                  <c:v>-39.637247309999999</c:v>
                </c:pt>
                <c:pt idx="2017">
                  <c:v>-37.265281530000003</c:v>
                </c:pt>
                <c:pt idx="2018">
                  <c:v>-36.971697399999996</c:v>
                </c:pt>
                <c:pt idx="2019">
                  <c:v>-36.05774332</c:v>
                </c:pt>
                <c:pt idx="2020">
                  <c:v>-38.842620420000003</c:v>
                </c:pt>
                <c:pt idx="2021">
                  <c:v>-36.625687360000001</c:v>
                </c:pt>
                <c:pt idx="2022">
                  <c:v>-37.64755735</c:v>
                </c:pt>
                <c:pt idx="2023">
                  <c:v>-37.777045729999998</c:v>
                </c:pt>
                <c:pt idx="2024">
                  <c:v>-37.273395960000002</c:v>
                </c:pt>
                <c:pt idx="2025">
                  <c:v>-35.781571800000002</c:v>
                </c:pt>
                <c:pt idx="2026">
                  <c:v>-37.338085569999997</c:v>
                </c:pt>
                <c:pt idx="2027">
                  <c:v>-37.016576649999998</c:v>
                </c:pt>
                <c:pt idx="2028">
                  <c:v>-35.90994456</c:v>
                </c:pt>
                <c:pt idx="2029">
                  <c:v>-37.646565219999999</c:v>
                </c:pt>
                <c:pt idx="2030">
                  <c:v>-37.786206309999997</c:v>
                </c:pt>
                <c:pt idx="2031">
                  <c:v>-37.149281389999999</c:v>
                </c:pt>
                <c:pt idx="2032">
                  <c:v>-36.19316852</c:v>
                </c:pt>
                <c:pt idx="2033">
                  <c:v>-37.919756659999997</c:v>
                </c:pt>
                <c:pt idx="2034">
                  <c:v>-36.435390490000003</c:v>
                </c:pt>
                <c:pt idx="2035">
                  <c:v>-37.344445690000001</c:v>
                </c:pt>
                <c:pt idx="2036">
                  <c:v>-37.441458009999998</c:v>
                </c:pt>
                <c:pt idx="2037">
                  <c:v>-37.191373380000002</c:v>
                </c:pt>
                <c:pt idx="2038">
                  <c:v>-36.601035400000001</c:v>
                </c:pt>
                <c:pt idx="2039">
                  <c:v>-36.656824579999999</c:v>
                </c:pt>
                <c:pt idx="2040">
                  <c:v>-38.257307300000001</c:v>
                </c:pt>
                <c:pt idx="2041">
                  <c:v>-38.387017649999997</c:v>
                </c:pt>
                <c:pt idx="2042">
                  <c:v>-38.326776840000001</c:v>
                </c:pt>
                <c:pt idx="2043">
                  <c:v>-36.308796460000003</c:v>
                </c:pt>
                <c:pt idx="2044">
                  <c:v>-38.665672069999999</c:v>
                </c:pt>
                <c:pt idx="2045">
                  <c:v>-38.045694070000003</c:v>
                </c:pt>
                <c:pt idx="2046">
                  <c:v>-36.85029669</c:v>
                </c:pt>
                <c:pt idx="2047">
                  <c:v>-37.305653620000001</c:v>
                </c:pt>
                <c:pt idx="2048">
                  <c:v>-36.558623420000004</c:v>
                </c:pt>
                <c:pt idx="2049">
                  <c:v>-38.239901979999999</c:v>
                </c:pt>
                <c:pt idx="2050">
                  <c:v>-38.408558450000001</c:v>
                </c:pt>
                <c:pt idx="2051">
                  <c:v>-38.060387400000003</c:v>
                </c:pt>
                <c:pt idx="2052">
                  <c:v>-37.199557390000002</c:v>
                </c:pt>
                <c:pt idx="2053">
                  <c:v>-38.214541760000003</c:v>
                </c:pt>
                <c:pt idx="2054">
                  <c:v>-35.872930070000002</c:v>
                </c:pt>
                <c:pt idx="2055">
                  <c:v>-40.830596280000002</c:v>
                </c:pt>
                <c:pt idx="2056">
                  <c:v>-41.246006209999997</c:v>
                </c:pt>
                <c:pt idx="2057">
                  <c:v>-42.565907799999998</c:v>
                </c:pt>
                <c:pt idx="2058">
                  <c:v>-43.384358300000002</c:v>
                </c:pt>
                <c:pt idx="2059">
                  <c:v>-42.856322900000002</c:v>
                </c:pt>
                <c:pt idx="2060">
                  <c:v>-43.989280970000003</c:v>
                </c:pt>
                <c:pt idx="2061">
                  <c:v>-43.611706769999998</c:v>
                </c:pt>
                <c:pt idx="2062">
                  <c:v>-45.009629019999998</c:v>
                </c:pt>
                <c:pt idx="2063">
                  <c:v>-44.130313430000001</c:v>
                </c:pt>
                <c:pt idx="2064">
                  <c:v>-46.293094709999998</c:v>
                </c:pt>
                <c:pt idx="2065">
                  <c:v>-44.261831700000002</c:v>
                </c:pt>
                <c:pt idx="2066">
                  <c:v>-44.584257180000002</c:v>
                </c:pt>
                <c:pt idx="2067">
                  <c:v>-45.956972270000001</c:v>
                </c:pt>
                <c:pt idx="2068">
                  <c:v>-46.476518429999999</c:v>
                </c:pt>
                <c:pt idx="2069">
                  <c:v>-45.797775139999999</c:v>
                </c:pt>
                <c:pt idx="2070">
                  <c:v>-45.636012819999998</c:v>
                </c:pt>
                <c:pt idx="2071">
                  <c:v>-45.190810759999998</c:v>
                </c:pt>
                <c:pt idx="2072">
                  <c:v>-44.863164210000001</c:v>
                </c:pt>
                <c:pt idx="2073">
                  <c:v>-45.679972149999998</c:v>
                </c:pt>
                <c:pt idx="2074">
                  <c:v>-45.818654029999998</c:v>
                </c:pt>
                <c:pt idx="2075">
                  <c:v>-44.392112310000002</c:v>
                </c:pt>
                <c:pt idx="2076">
                  <c:v>-44.436593160000001</c:v>
                </c:pt>
                <c:pt idx="2077">
                  <c:v>-45.545101350000003</c:v>
                </c:pt>
                <c:pt idx="2078">
                  <c:v>-45.025390729999998</c:v>
                </c:pt>
                <c:pt idx="2079">
                  <c:v>-46.24729731</c:v>
                </c:pt>
                <c:pt idx="2080">
                  <c:v>-45.701633559999998</c:v>
                </c:pt>
                <c:pt idx="2081">
                  <c:v>-47.08009715</c:v>
                </c:pt>
                <c:pt idx="2082">
                  <c:v>-45.757152329999997</c:v>
                </c:pt>
                <c:pt idx="2083">
                  <c:v>-44.900615299999998</c:v>
                </c:pt>
                <c:pt idx="2084">
                  <c:v>-46.559082279999998</c:v>
                </c:pt>
                <c:pt idx="2085">
                  <c:v>-45.147885709999997</c:v>
                </c:pt>
                <c:pt idx="2086">
                  <c:v>-45.024472750000001</c:v>
                </c:pt>
                <c:pt idx="2087">
                  <c:v>-45.836162940000001</c:v>
                </c:pt>
                <c:pt idx="2088">
                  <c:v>-45.481494359999999</c:v>
                </c:pt>
                <c:pt idx="2089">
                  <c:v>-44.268686670000001</c:v>
                </c:pt>
                <c:pt idx="2090">
                  <c:v>-45.108799599999998</c:v>
                </c:pt>
                <c:pt idx="2091">
                  <c:v>-46.571872110000001</c:v>
                </c:pt>
                <c:pt idx="2092">
                  <c:v>-45.321854909999999</c:v>
                </c:pt>
                <c:pt idx="2093">
                  <c:v>-44.853296620000002</c:v>
                </c:pt>
                <c:pt idx="2094">
                  <c:v>-45.061137979999998</c:v>
                </c:pt>
                <c:pt idx="2095">
                  <c:v>-45.239246639999998</c:v>
                </c:pt>
                <c:pt idx="2096">
                  <c:v>-45.636065330000001</c:v>
                </c:pt>
                <c:pt idx="2097">
                  <c:v>-46.14144598</c:v>
                </c:pt>
                <c:pt idx="2098">
                  <c:v>-45.243419889999998</c:v>
                </c:pt>
                <c:pt idx="2099">
                  <c:v>-46.146530499999997</c:v>
                </c:pt>
                <c:pt idx="2100">
                  <c:v>-45.05228692</c:v>
                </c:pt>
                <c:pt idx="2101">
                  <c:v>-44.566913470000003</c:v>
                </c:pt>
                <c:pt idx="2102">
                  <c:v>-44.739943680000003</c:v>
                </c:pt>
                <c:pt idx="2103">
                  <c:v>-45.5063897</c:v>
                </c:pt>
                <c:pt idx="2104">
                  <c:v>-41.887986499999997</c:v>
                </c:pt>
                <c:pt idx="2105">
                  <c:v>-44.228881639999997</c:v>
                </c:pt>
                <c:pt idx="2106">
                  <c:v>-45.459707190000003</c:v>
                </c:pt>
                <c:pt idx="2107">
                  <c:v>-43.541056619999999</c:v>
                </c:pt>
                <c:pt idx="2108">
                  <c:v>-46.11444891</c:v>
                </c:pt>
                <c:pt idx="2109">
                  <c:v>-45.275540640000003</c:v>
                </c:pt>
                <c:pt idx="2110">
                  <c:v>-45.074052209999998</c:v>
                </c:pt>
                <c:pt idx="2111">
                  <c:v>-44.331351269999999</c:v>
                </c:pt>
                <c:pt idx="2112">
                  <c:v>-43.623494690000001</c:v>
                </c:pt>
                <c:pt idx="2113">
                  <c:v>-44.83095179</c:v>
                </c:pt>
                <c:pt idx="2114">
                  <c:v>-44.773736040000003</c:v>
                </c:pt>
                <c:pt idx="2115">
                  <c:v>-44.45598245</c:v>
                </c:pt>
                <c:pt idx="2116">
                  <c:v>-42.884133650000003</c:v>
                </c:pt>
                <c:pt idx="2117">
                  <c:v>-44.192943139999997</c:v>
                </c:pt>
                <c:pt idx="2118">
                  <c:v>-44.175856250000002</c:v>
                </c:pt>
                <c:pt idx="2119">
                  <c:v>-42.283796270000003</c:v>
                </c:pt>
                <c:pt idx="2120">
                  <c:v>-44.276401980000003</c:v>
                </c:pt>
                <c:pt idx="2121">
                  <c:v>-43.332338229999998</c:v>
                </c:pt>
                <c:pt idx="2122">
                  <c:v>-45.39419264</c:v>
                </c:pt>
                <c:pt idx="2123">
                  <c:v>-43.363438780000003</c:v>
                </c:pt>
                <c:pt idx="2124">
                  <c:v>-42.678292710000001</c:v>
                </c:pt>
                <c:pt idx="2125">
                  <c:v>-43.612767910000002</c:v>
                </c:pt>
                <c:pt idx="2126">
                  <c:v>-42.59656141</c:v>
                </c:pt>
                <c:pt idx="2127">
                  <c:v>-44.383606669999999</c:v>
                </c:pt>
                <c:pt idx="2128">
                  <c:v>-44.73731085</c:v>
                </c:pt>
                <c:pt idx="2129">
                  <c:v>-43.199749050000001</c:v>
                </c:pt>
                <c:pt idx="2130">
                  <c:v>-43.803973550000002</c:v>
                </c:pt>
                <c:pt idx="2131">
                  <c:v>-43.44308899</c:v>
                </c:pt>
                <c:pt idx="2132">
                  <c:v>-42.722581040000001</c:v>
                </c:pt>
                <c:pt idx="2133">
                  <c:v>-43.470542109999997</c:v>
                </c:pt>
                <c:pt idx="2134">
                  <c:v>-43.959724190000003</c:v>
                </c:pt>
                <c:pt idx="2135">
                  <c:v>-42.31704577</c:v>
                </c:pt>
                <c:pt idx="2136">
                  <c:v>-43.157594240000002</c:v>
                </c:pt>
                <c:pt idx="2137">
                  <c:v>-43.325747649999997</c:v>
                </c:pt>
                <c:pt idx="2138">
                  <c:v>-43.049099050000002</c:v>
                </c:pt>
                <c:pt idx="2139">
                  <c:v>-42.543723569999997</c:v>
                </c:pt>
                <c:pt idx="2140">
                  <c:v>-43.650340550000003</c:v>
                </c:pt>
                <c:pt idx="2141">
                  <c:v>-43.496545240000003</c:v>
                </c:pt>
                <c:pt idx="2142">
                  <c:v>-42.60147533</c:v>
                </c:pt>
                <c:pt idx="2143">
                  <c:v>-43.305569409999997</c:v>
                </c:pt>
                <c:pt idx="2144">
                  <c:v>-41.775286950000002</c:v>
                </c:pt>
                <c:pt idx="2145">
                  <c:v>-43.208517550000003</c:v>
                </c:pt>
                <c:pt idx="2146">
                  <c:v>-42.280758380000002</c:v>
                </c:pt>
                <c:pt idx="2147">
                  <c:v>-41.917785129999999</c:v>
                </c:pt>
                <c:pt idx="2148">
                  <c:v>-41.91680607</c:v>
                </c:pt>
                <c:pt idx="2149">
                  <c:v>-41.384677969999998</c:v>
                </c:pt>
                <c:pt idx="2150">
                  <c:v>-43.532357740000002</c:v>
                </c:pt>
                <c:pt idx="2151">
                  <c:v>-42.393877609999997</c:v>
                </c:pt>
                <c:pt idx="2152">
                  <c:v>-42.070128529999998</c:v>
                </c:pt>
                <c:pt idx="2153">
                  <c:v>-42.636093780000003</c:v>
                </c:pt>
                <c:pt idx="2154">
                  <c:v>-42.090338389999999</c:v>
                </c:pt>
                <c:pt idx="2155">
                  <c:v>-41.577773200000003</c:v>
                </c:pt>
                <c:pt idx="2156">
                  <c:v>-43.135536780000002</c:v>
                </c:pt>
                <c:pt idx="2157">
                  <c:v>-42.229373899999999</c:v>
                </c:pt>
                <c:pt idx="2158">
                  <c:v>-40.866796780000001</c:v>
                </c:pt>
                <c:pt idx="2159">
                  <c:v>-42.587727119999997</c:v>
                </c:pt>
                <c:pt idx="2160">
                  <c:v>-42.055237349999999</c:v>
                </c:pt>
                <c:pt idx="2161">
                  <c:v>-41.665915769999998</c:v>
                </c:pt>
                <c:pt idx="2162">
                  <c:v>-41.83666221</c:v>
                </c:pt>
                <c:pt idx="2163">
                  <c:v>-41.68935063</c:v>
                </c:pt>
                <c:pt idx="2164">
                  <c:v>-42.411228010000002</c:v>
                </c:pt>
                <c:pt idx="2165">
                  <c:v>-41.933789990000001</c:v>
                </c:pt>
                <c:pt idx="2166">
                  <c:v>-41.146483670000002</c:v>
                </c:pt>
                <c:pt idx="2167">
                  <c:v>-41.236845510000002</c:v>
                </c:pt>
                <c:pt idx="2168">
                  <c:v>-42.076325240000003</c:v>
                </c:pt>
                <c:pt idx="2169">
                  <c:v>-40.719367329999997</c:v>
                </c:pt>
                <c:pt idx="2170">
                  <c:v>-42.39960627</c:v>
                </c:pt>
                <c:pt idx="2171">
                  <c:v>-40.829167830000003</c:v>
                </c:pt>
                <c:pt idx="2172">
                  <c:v>-40.550476619999998</c:v>
                </c:pt>
                <c:pt idx="2173">
                  <c:v>-40.5210042</c:v>
                </c:pt>
                <c:pt idx="2174">
                  <c:v>-41.670946440000002</c:v>
                </c:pt>
                <c:pt idx="2175">
                  <c:v>-41.017550849999999</c:v>
                </c:pt>
                <c:pt idx="2176">
                  <c:v>-41.965733020000002</c:v>
                </c:pt>
                <c:pt idx="2177">
                  <c:v>-41.47011792</c:v>
                </c:pt>
                <c:pt idx="2178">
                  <c:v>-43.178689390000002</c:v>
                </c:pt>
                <c:pt idx="2179">
                  <c:v>-41.830916330000001</c:v>
                </c:pt>
                <c:pt idx="2180">
                  <c:v>-41.306008370000001</c:v>
                </c:pt>
                <c:pt idx="2181">
                  <c:v>-41.796862699999998</c:v>
                </c:pt>
                <c:pt idx="2182">
                  <c:v>-41.59019163</c:v>
                </c:pt>
                <c:pt idx="2183">
                  <c:v>-41.280480670000003</c:v>
                </c:pt>
                <c:pt idx="2184">
                  <c:v>-42.255401540000001</c:v>
                </c:pt>
                <c:pt idx="2185">
                  <c:v>-42.115966880000002</c:v>
                </c:pt>
                <c:pt idx="2186">
                  <c:v>-42.555403759999997</c:v>
                </c:pt>
                <c:pt idx="2187">
                  <c:v>-43.666322139999998</c:v>
                </c:pt>
                <c:pt idx="2188">
                  <c:v>-42.558809940000003</c:v>
                </c:pt>
                <c:pt idx="2189">
                  <c:v>-43.616540090000001</c:v>
                </c:pt>
                <c:pt idx="2190">
                  <c:v>-43.333640150000001</c:v>
                </c:pt>
                <c:pt idx="2191">
                  <c:v>-43.655611559999997</c:v>
                </c:pt>
                <c:pt idx="2192">
                  <c:v>-42.030809339999998</c:v>
                </c:pt>
                <c:pt idx="2193">
                  <c:v>-42.707344740000003</c:v>
                </c:pt>
                <c:pt idx="2194">
                  <c:v>-42.501852319999998</c:v>
                </c:pt>
                <c:pt idx="2195">
                  <c:v>-42.695617460000001</c:v>
                </c:pt>
                <c:pt idx="2196">
                  <c:v>-42.033182930000002</c:v>
                </c:pt>
                <c:pt idx="2197">
                  <c:v>-42.72250828</c:v>
                </c:pt>
                <c:pt idx="2198">
                  <c:v>-42.684514649999997</c:v>
                </c:pt>
                <c:pt idx="2199">
                  <c:v>-41.58957006</c:v>
                </c:pt>
                <c:pt idx="2200">
                  <c:v>-42.110178830000002</c:v>
                </c:pt>
                <c:pt idx="2201">
                  <c:v>-44.094157850000002</c:v>
                </c:pt>
                <c:pt idx="2202">
                  <c:v>-43.444102870000002</c:v>
                </c:pt>
                <c:pt idx="2203">
                  <c:v>-42.851040810000001</c:v>
                </c:pt>
                <c:pt idx="2204">
                  <c:v>-42.3924004</c:v>
                </c:pt>
                <c:pt idx="2205">
                  <c:v>-43.784859240000003</c:v>
                </c:pt>
                <c:pt idx="2206">
                  <c:v>-42.532633019999999</c:v>
                </c:pt>
                <c:pt idx="2207">
                  <c:v>-43.066186879999997</c:v>
                </c:pt>
                <c:pt idx="2208">
                  <c:v>-42.217850489999996</c:v>
                </c:pt>
                <c:pt idx="2209">
                  <c:v>-41.937347240000001</c:v>
                </c:pt>
                <c:pt idx="2210">
                  <c:v>-38.693688450000003</c:v>
                </c:pt>
                <c:pt idx="2211">
                  <c:v>-10.84835693</c:v>
                </c:pt>
                <c:pt idx="2212">
                  <c:v>3.8405994799999998</c:v>
                </c:pt>
                <c:pt idx="2213">
                  <c:v>4.9402687299999997</c:v>
                </c:pt>
                <c:pt idx="2214">
                  <c:v>6.1437782800000003</c:v>
                </c:pt>
                <c:pt idx="2215">
                  <c:v>5.6720457</c:v>
                </c:pt>
                <c:pt idx="2216">
                  <c:v>5.2816531900000001</c:v>
                </c:pt>
                <c:pt idx="2217">
                  <c:v>6.5682013899999996</c:v>
                </c:pt>
                <c:pt idx="2218">
                  <c:v>5.5546940400000002</c:v>
                </c:pt>
                <c:pt idx="2219">
                  <c:v>6.7810517600000004</c:v>
                </c:pt>
                <c:pt idx="2220">
                  <c:v>6.5943134600000004</c:v>
                </c:pt>
                <c:pt idx="2221">
                  <c:v>6.4151884499999996</c:v>
                </c:pt>
                <c:pt idx="2222">
                  <c:v>5.7041284399999999</c:v>
                </c:pt>
                <c:pt idx="2223">
                  <c:v>6.6714015900000003</c:v>
                </c:pt>
                <c:pt idx="2224">
                  <c:v>6.6189209</c:v>
                </c:pt>
                <c:pt idx="2225">
                  <c:v>4.9510986700000004</c:v>
                </c:pt>
                <c:pt idx="2226">
                  <c:v>6.8873809000000001</c:v>
                </c:pt>
                <c:pt idx="2227">
                  <c:v>6.7912004499999998</c:v>
                </c:pt>
                <c:pt idx="2228">
                  <c:v>4.15203174</c:v>
                </c:pt>
                <c:pt idx="2229">
                  <c:v>6.3037485100000001</c:v>
                </c:pt>
                <c:pt idx="2230">
                  <c:v>6.1278671100000004</c:v>
                </c:pt>
                <c:pt idx="2231">
                  <c:v>6.9410431199999998</c:v>
                </c:pt>
                <c:pt idx="2232">
                  <c:v>5.4047220999999999</c:v>
                </c:pt>
                <c:pt idx="2233">
                  <c:v>6.2886965899999998</c:v>
                </c:pt>
                <c:pt idx="2234">
                  <c:v>5.7243773200000003</c:v>
                </c:pt>
                <c:pt idx="2235">
                  <c:v>6.09503488</c:v>
                </c:pt>
                <c:pt idx="2236">
                  <c:v>5.3490284099999998</c:v>
                </c:pt>
                <c:pt idx="2237">
                  <c:v>5.6184492400000003</c:v>
                </c:pt>
                <c:pt idx="2238">
                  <c:v>5.6832708700000003</c:v>
                </c:pt>
                <c:pt idx="2239">
                  <c:v>5.6659202999999998</c:v>
                </c:pt>
                <c:pt idx="2240">
                  <c:v>6.3103233699999999</c:v>
                </c:pt>
                <c:pt idx="2241">
                  <c:v>5.9009136900000003</c:v>
                </c:pt>
                <c:pt idx="2242">
                  <c:v>4.6057483599999998</c:v>
                </c:pt>
                <c:pt idx="2243">
                  <c:v>6.0243977199999996</c:v>
                </c:pt>
                <c:pt idx="2244">
                  <c:v>5.5430623399999996</c:v>
                </c:pt>
                <c:pt idx="2245">
                  <c:v>5.6183071299999998</c:v>
                </c:pt>
                <c:pt idx="2246">
                  <c:v>4.7617535499999999</c:v>
                </c:pt>
                <c:pt idx="2247">
                  <c:v>5.0662947899999997</c:v>
                </c:pt>
                <c:pt idx="2248">
                  <c:v>4.0907766099999998</c:v>
                </c:pt>
                <c:pt idx="2249">
                  <c:v>5.6826289799999996</c:v>
                </c:pt>
                <c:pt idx="2250">
                  <c:v>5.7601259599999999</c:v>
                </c:pt>
                <c:pt idx="2251">
                  <c:v>7.8722662699999999</c:v>
                </c:pt>
                <c:pt idx="2252">
                  <c:v>5.5533687900000004</c:v>
                </c:pt>
                <c:pt idx="2253">
                  <c:v>6.4458123399999998</c:v>
                </c:pt>
                <c:pt idx="2254">
                  <c:v>5.3932171999999996</c:v>
                </c:pt>
                <c:pt idx="2255">
                  <c:v>6.2814683899999997</c:v>
                </c:pt>
                <c:pt idx="2256">
                  <c:v>6.3490789899999998</c:v>
                </c:pt>
                <c:pt idx="2257">
                  <c:v>4.8554147199999997</c:v>
                </c:pt>
                <c:pt idx="2258">
                  <c:v>5.2204694700000003</c:v>
                </c:pt>
                <c:pt idx="2259">
                  <c:v>6.2368421600000001</c:v>
                </c:pt>
                <c:pt idx="2260">
                  <c:v>7.6725894300000004</c:v>
                </c:pt>
                <c:pt idx="2261">
                  <c:v>5.4529288600000001</c:v>
                </c:pt>
                <c:pt idx="2262">
                  <c:v>5.9868088500000001</c:v>
                </c:pt>
                <c:pt idx="2263">
                  <c:v>5.8298161300000002</c:v>
                </c:pt>
                <c:pt idx="2264">
                  <c:v>4.2948922500000002</c:v>
                </c:pt>
                <c:pt idx="2265">
                  <c:v>5.9750135999999996</c:v>
                </c:pt>
                <c:pt idx="2266">
                  <c:v>6.7644346400000002</c:v>
                </c:pt>
                <c:pt idx="2267">
                  <c:v>5.35804027</c:v>
                </c:pt>
                <c:pt idx="2268">
                  <c:v>4.8666246500000003</c:v>
                </c:pt>
                <c:pt idx="2269">
                  <c:v>4.9499679900000002</c:v>
                </c:pt>
                <c:pt idx="2270">
                  <c:v>5.2245770699999996</c:v>
                </c:pt>
                <c:pt idx="2271">
                  <c:v>6.3110602599999996</c:v>
                </c:pt>
                <c:pt idx="2272">
                  <c:v>5.6591633899999998</c:v>
                </c:pt>
                <c:pt idx="2273">
                  <c:v>5.2349118600000004</c:v>
                </c:pt>
                <c:pt idx="2274">
                  <c:v>6.7320719799999997</c:v>
                </c:pt>
                <c:pt idx="2275">
                  <c:v>5.9660116800000003</c:v>
                </c:pt>
                <c:pt idx="2276">
                  <c:v>6.5634276600000003</c:v>
                </c:pt>
                <c:pt idx="2277">
                  <c:v>6.7839136800000004</c:v>
                </c:pt>
                <c:pt idx="2278">
                  <c:v>7.7015378600000002</c:v>
                </c:pt>
                <c:pt idx="2279">
                  <c:v>6.84504863</c:v>
                </c:pt>
                <c:pt idx="2280">
                  <c:v>7.5894000200000002</c:v>
                </c:pt>
                <c:pt idx="2281">
                  <c:v>7.2114463899999999</c:v>
                </c:pt>
                <c:pt idx="2282">
                  <c:v>6.3097804499999999</c:v>
                </c:pt>
                <c:pt idx="2283">
                  <c:v>5.9678563499999999</c:v>
                </c:pt>
                <c:pt idx="2284">
                  <c:v>6.7459130500000004</c:v>
                </c:pt>
                <c:pt idx="2285">
                  <c:v>6.3364626499999996</c:v>
                </c:pt>
                <c:pt idx="2286">
                  <c:v>6.45058971</c:v>
                </c:pt>
                <c:pt idx="2287">
                  <c:v>5.4581366200000003</c:v>
                </c:pt>
                <c:pt idx="2288">
                  <c:v>6.3190609200000001</c:v>
                </c:pt>
                <c:pt idx="2289">
                  <c:v>6.4319331799999997</c:v>
                </c:pt>
                <c:pt idx="2290">
                  <c:v>6.61792275</c:v>
                </c:pt>
                <c:pt idx="2291">
                  <c:v>4.2525043800000004</c:v>
                </c:pt>
                <c:pt idx="2292">
                  <c:v>7.5298473899999996</c:v>
                </c:pt>
                <c:pt idx="2293">
                  <c:v>6.1444166500000001</c:v>
                </c:pt>
                <c:pt idx="2294">
                  <c:v>6.3468812100000003</c:v>
                </c:pt>
                <c:pt idx="2295">
                  <c:v>4.7598742200000004</c:v>
                </c:pt>
                <c:pt idx="2296">
                  <c:v>5.3644158099999997</c:v>
                </c:pt>
                <c:pt idx="2297">
                  <c:v>6.8959124999999997</c:v>
                </c:pt>
                <c:pt idx="2298">
                  <c:v>5.9578018999999998</c:v>
                </c:pt>
                <c:pt idx="2299">
                  <c:v>5.6537796800000004</c:v>
                </c:pt>
                <c:pt idx="2300">
                  <c:v>6.7943299499999998</c:v>
                </c:pt>
                <c:pt idx="2301">
                  <c:v>4.2629667800000002</c:v>
                </c:pt>
                <c:pt idx="2302">
                  <c:v>6.6120048899999997</c:v>
                </c:pt>
                <c:pt idx="2303">
                  <c:v>5.8878770100000004</c:v>
                </c:pt>
                <c:pt idx="2304">
                  <c:v>5.7064895399999997</c:v>
                </c:pt>
                <c:pt idx="2305">
                  <c:v>7.6468158700000002</c:v>
                </c:pt>
                <c:pt idx="2306">
                  <c:v>6.6936084899999999</c:v>
                </c:pt>
                <c:pt idx="2307">
                  <c:v>5.1413567699999998</c:v>
                </c:pt>
                <c:pt idx="2308">
                  <c:v>6.2882531899999998</c:v>
                </c:pt>
                <c:pt idx="2309">
                  <c:v>5.8760213200000004</c:v>
                </c:pt>
                <c:pt idx="2310">
                  <c:v>6.9406165900000003</c:v>
                </c:pt>
                <c:pt idx="2311">
                  <c:v>6.6061586300000004</c:v>
                </c:pt>
                <c:pt idx="2312">
                  <c:v>6.3905337500000003</c:v>
                </c:pt>
                <c:pt idx="2313">
                  <c:v>6.2991429200000004</c:v>
                </c:pt>
                <c:pt idx="2314">
                  <c:v>6.1698172500000004</c:v>
                </c:pt>
                <c:pt idx="2315">
                  <c:v>6.41701253</c:v>
                </c:pt>
                <c:pt idx="2316">
                  <c:v>6.2353990799999996</c:v>
                </c:pt>
                <c:pt idx="2317">
                  <c:v>7.0955807599999998</c:v>
                </c:pt>
                <c:pt idx="2318">
                  <c:v>7.2289035000000004</c:v>
                </c:pt>
                <c:pt idx="2319">
                  <c:v>7.6736335699999998</c:v>
                </c:pt>
                <c:pt idx="2320">
                  <c:v>6.3335234399999996</c:v>
                </c:pt>
                <c:pt idx="2321">
                  <c:v>7.5241088400000002</c:v>
                </c:pt>
                <c:pt idx="2322">
                  <c:v>6.4654738299999996</c:v>
                </c:pt>
                <c:pt idx="2323">
                  <c:v>5.2361878700000002</c:v>
                </c:pt>
                <c:pt idx="2324">
                  <c:v>6.77471464</c:v>
                </c:pt>
                <c:pt idx="2325">
                  <c:v>6.1210355500000002</c:v>
                </c:pt>
                <c:pt idx="2326">
                  <c:v>6.6389316300000001</c:v>
                </c:pt>
                <c:pt idx="2327">
                  <c:v>7.03159402</c:v>
                </c:pt>
                <c:pt idx="2328">
                  <c:v>5.8728512500000001</c:v>
                </c:pt>
                <c:pt idx="2329">
                  <c:v>6.5818038999999997</c:v>
                </c:pt>
                <c:pt idx="2330">
                  <c:v>7.1419013800000002</c:v>
                </c:pt>
                <c:pt idx="2331">
                  <c:v>6.4144875399999997</c:v>
                </c:pt>
                <c:pt idx="2332">
                  <c:v>6.1256330300000004</c:v>
                </c:pt>
                <c:pt idx="2333">
                  <c:v>6.6559444399999999</c:v>
                </c:pt>
                <c:pt idx="2334">
                  <c:v>5.9501572999999999</c:v>
                </c:pt>
                <c:pt idx="2335">
                  <c:v>6.8888245499999998</c:v>
                </c:pt>
                <c:pt idx="2336">
                  <c:v>7.1032694999999997</c:v>
                </c:pt>
                <c:pt idx="2337">
                  <c:v>6.4320244799999999</c:v>
                </c:pt>
                <c:pt idx="2338">
                  <c:v>4.7145451500000002</c:v>
                </c:pt>
                <c:pt idx="2339">
                  <c:v>6.7548554000000003</c:v>
                </c:pt>
                <c:pt idx="2340">
                  <c:v>5.4972221000000001</c:v>
                </c:pt>
                <c:pt idx="2341">
                  <c:v>6.5098055800000001</c:v>
                </c:pt>
                <c:pt idx="2342">
                  <c:v>6.8669612600000001</c:v>
                </c:pt>
                <c:pt idx="2343">
                  <c:v>6.4348634300000001</c:v>
                </c:pt>
                <c:pt idx="2344">
                  <c:v>6.8894062199999997</c:v>
                </c:pt>
                <c:pt idx="2345">
                  <c:v>5.3609098599999996</c:v>
                </c:pt>
                <c:pt idx="2346">
                  <c:v>4.9568753699999997</c:v>
                </c:pt>
                <c:pt idx="2347">
                  <c:v>7.0552990199999996</c:v>
                </c:pt>
                <c:pt idx="2348">
                  <c:v>6.65097278</c:v>
                </c:pt>
                <c:pt idx="2349">
                  <c:v>7.7211082199999996</c:v>
                </c:pt>
                <c:pt idx="2350">
                  <c:v>5.2314852199999997</c:v>
                </c:pt>
                <c:pt idx="2351">
                  <c:v>4.9774431799999999</c:v>
                </c:pt>
                <c:pt idx="2352">
                  <c:v>7.56812752</c:v>
                </c:pt>
                <c:pt idx="2353">
                  <c:v>5.57291048</c:v>
                </c:pt>
                <c:pt idx="2354">
                  <c:v>5.6703184899999997</c:v>
                </c:pt>
                <c:pt idx="2355">
                  <c:v>5.0336938099999999</c:v>
                </c:pt>
                <c:pt idx="2356">
                  <c:v>7.2229220200000004</c:v>
                </c:pt>
                <c:pt idx="2357">
                  <c:v>8.1376921600000003</c:v>
                </c:pt>
                <c:pt idx="2358">
                  <c:v>6.4936447199999998</c:v>
                </c:pt>
                <c:pt idx="2359">
                  <c:v>5.8428494000000004</c:v>
                </c:pt>
                <c:pt idx="2360">
                  <c:v>6.6453408899999999</c:v>
                </c:pt>
                <c:pt idx="2361">
                  <c:v>6.6717213500000003</c:v>
                </c:pt>
                <c:pt idx="2362">
                  <c:v>6.9288091400000003</c:v>
                </c:pt>
                <c:pt idx="2363">
                  <c:v>4.5476466899999997</c:v>
                </c:pt>
                <c:pt idx="2364">
                  <c:v>7.1967876999999998</c:v>
                </c:pt>
                <c:pt idx="2365">
                  <c:v>6.4467073199999998</c:v>
                </c:pt>
                <c:pt idx="2366">
                  <c:v>6.8869567500000004</c:v>
                </c:pt>
                <c:pt idx="2367">
                  <c:v>7.5194606999999998</c:v>
                </c:pt>
                <c:pt idx="2368">
                  <c:v>6.2870955000000004</c:v>
                </c:pt>
                <c:pt idx="2369">
                  <c:v>7.4083595400000002</c:v>
                </c:pt>
                <c:pt idx="2370">
                  <c:v>6.17936657</c:v>
                </c:pt>
                <c:pt idx="2371">
                  <c:v>6.0074639300000001</c:v>
                </c:pt>
                <c:pt idx="2372">
                  <c:v>5.6383954899999997</c:v>
                </c:pt>
                <c:pt idx="2373">
                  <c:v>6.47101521</c:v>
                </c:pt>
                <c:pt idx="2374">
                  <c:v>6.1331693300000003</c:v>
                </c:pt>
                <c:pt idx="2375">
                  <c:v>4.9513057700000003</c:v>
                </c:pt>
                <c:pt idx="2376">
                  <c:v>6.1495227999999997</c:v>
                </c:pt>
                <c:pt idx="2377">
                  <c:v>7.5431209199999998</c:v>
                </c:pt>
                <c:pt idx="2378">
                  <c:v>6.2820093799999999</c:v>
                </c:pt>
                <c:pt idx="2379">
                  <c:v>6.2686142800000004</c:v>
                </c:pt>
                <c:pt idx="2380">
                  <c:v>6.7051993400000001</c:v>
                </c:pt>
                <c:pt idx="2381">
                  <c:v>6.1059209900000004</c:v>
                </c:pt>
                <c:pt idx="2382">
                  <c:v>6.7420590799999998</c:v>
                </c:pt>
                <c:pt idx="2383">
                  <c:v>6.4887543599999997</c:v>
                </c:pt>
                <c:pt idx="2384">
                  <c:v>7.8737286900000001</c:v>
                </c:pt>
                <c:pt idx="2385">
                  <c:v>6.2787197299999997</c:v>
                </c:pt>
                <c:pt idx="2386">
                  <c:v>5.1679054000000004</c:v>
                </c:pt>
                <c:pt idx="2387">
                  <c:v>6.9377358200000003</c:v>
                </c:pt>
                <c:pt idx="2388">
                  <c:v>5.6154179700000002</c:v>
                </c:pt>
                <c:pt idx="2389">
                  <c:v>6.2844490799999999</c:v>
                </c:pt>
                <c:pt idx="2390">
                  <c:v>5.1912954100000004</c:v>
                </c:pt>
                <c:pt idx="2391">
                  <c:v>6.2868954600000002</c:v>
                </c:pt>
                <c:pt idx="2392">
                  <c:v>7.8327847300000002</c:v>
                </c:pt>
                <c:pt idx="2393">
                  <c:v>5.5624197000000004</c:v>
                </c:pt>
                <c:pt idx="2394">
                  <c:v>6.7595627199999999</c:v>
                </c:pt>
                <c:pt idx="2395">
                  <c:v>6.78693685</c:v>
                </c:pt>
                <c:pt idx="2396">
                  <c:v>7.7143489199999999</c:v>
                </c:pt>
                <c:pt idx="2397">
                  <c:v>6.3232473200000001</c:v>
                </c:pt>
                <c:pt idx="2398">
                  <c:v>6.4764359100000002</c:v>
                </c:pt>
                <c:pt idx="2399">
                  <c:v>7.2273347299999999</c:v>
                </c:pt>
                <c:pt idx="2400">
                  <c:v>5.5374678800000003</c:v>
                </c:pt>
                <c:pt idx="2401">
                  <c:v>5.1149494899999999</c:v>
                </c:pt>
                <c:pt idx="2402">
                  <c:v>5.8190886300000004</c:v>
                </c:pt>
                <c:pt idx="2403">
                  <c:v>7.82155779</c:v>
                </c:pt>
                <c:pt idx="2404">
                  <c:v>6.41150134</c:v>
                </c:pt>
                <c:pt idx="2405">
                  <c:v>5.2438598199999999</c:v>
                </c:pt>
                <c:pt idx="2406">
                  <c:v>6.1471655199999997</c:v>
                </c:pt>
                <c:pt idx="2407">
                  <c:v>5.9351332899999996</c:v>
                </c:pt>
                <c:pt idx="2408">
                  <c:v>6.3127118500000003</c:v>
                </c:pt>
                <c:pt idx="2409">
                  <c:v>7.4042701700000002</c:v>
                </c:pt>
                <c:pt idx="2410">
                  <c:v>6.6129259600000001</c:v>
                </c:pt>
                <c:pt idx="2411">
                  <c:v>4.8773711400000002</c:v>
                </c:pt>
                <c:pt idx="2412">
                  <c:v>7.0730644600000003</c:v>
                </c:pt>
                <c:pt idx="2413">
                  <c:v>5.6569709599999998</c:v>
                </c:pt>
                <c:pt idx="2414">
                  <c:v>6.1370836500000001</c:v>
                </c:pt>
                <c:pt idx="2415">
                  <c:v>5.6686852999999999</c:v>
                </c:pt>
                <c:pt idx="2416">
                  <c:v>7.2236993800000002</c:v>
                </c:pt>
                <c:pt idx="2417">
                  <c:v>7.06895615</c:v>
                </c:pt>
                <c:pt idx="2418">
                  <c:v>5.82921201</c:v>
                </c:pt>
                <c:pt idx="2419">
                  <c:v>5.3230717900000002</c:v>
                </c:pt>
                <c:pt idx="2420">
                  <c:v>5.3984622699999996</c:v>
                </c:pt>
                <c:pt idx="2421">
                  <c:v>5.1726161599999996</c:v>
                </c:pt>
                <c:pt idx="2422">
                  <c:v>6.9197399900000001</c:v>
                </c:pt>
                <c:pt idx="2423">
                  <c:v>5.0739896099999999</c:v>
                </c:pt>
                <c:pt idx="2424">
                  <c:v>6.81776816</c:v>
                </c:pt>
                <c:pt idx="2425">
                  <c:v>6.4444446800000001</c:v>
                </c:pt>
                <c:pt idx="2426">
                  <c:v>5.60587634</c:v>
                </c:pt>
                <c:pt idx="2427">
                  <c:v>7.3253056000000001</c:v>
                </c:pt>
                <c:pt idx="2428">
                  <c:v>6.3035821199999997</c:v>
                </c:pt>
                <c:pt idx="2429">
                  <c:v>5.1734195600000001</c:v>
                </c:pt>
                <c:pt idx="2430">
                  <c:v>6.6681759500000002</c:v>
                </c:pt>
                <c:pt idx="2431">
                  <c:v>4.5758204200000003</c:v>
                </c:pt>
                <c:pt idx="2432">
                  <c:v>5.7050077699999999</c:v>
                </c:pt>
                <c:pt idx="2433">
                  <c:v>6.1145937300000002</c:v>
                </c:pt>
                <c:pt idx="2434">
                  <c:v>5.6563712099999996</c:v>
                </c:pt>
                <c:pt idx="2435">
                  <c:v>5.30904621</c:v>
                </c:pt>
                <c:pt idx="2436">
                  <c:v>6.1016020800000002</c:v>
                </c:pt>
                <c:pt idx="2437">
                  <c:v>6.7500551800000004</c:v>
                </c:pt>
                <c:pt idx="2438">
                  <c:v>6.1041149299999997</c:v>
                </c:pt>
                <c:pt idx="2439">
                  <c:v>6.0107669699999997</c:v>
                </c:pt>
                <c:pt idx="2440">
                  <c:v>6.38400341</c:v>
                </c:pt>
                <c:pt idx="2441">
                  <c:v>6.9631455300000002</c:v>
                </c:pt>
                <c:pt idx="2442">
                  <c:v>6.6521809100000002</c:v>
                </c:pt>
                <c:pt idx="2443">
                  <c:v>5.0733397199999999</c:v>
                </c:pt>
                <c:pt idx="2444">
                  <c:v>5.8676198099999999</c:v>
                </c:pt>
                <c:pt idx="2445">
                  <c:v>6.1159661300000003</c:v>
                </c:pt>
                <c:pt idx="2446">
                  <c:v>7.74794436</c:v>
                </c:pt>
                <c:pt idx="2447">
                  <c:v>5.8129804299999996</c:v>
                </c:pt>
                <c:pt idx="2448">
                  <c:v>7.0100418700000002</c:v>
                </c:pt>
                <c:pt idx="2449">
                  <c:v>7.9553476600000002</c:v>
                </c:pt>
                <c:pt idx="2450">
                  <c:v>6.31814432</c:v>
                </c:pt>
                <c:pt idx="2451">
                  <c:v>6.2985096800000004</c:v>
                </c:pt>
                <c:pt idx="2452">
                  <c:v>6.71189824</c:v>
                </c:pt>
                <c:pt idx="2453">
                  <c:v>5.6301020099999999</c:v>
                </c:pt>
                <c:pt idx="2454">
                  <c:v>4.8057269500000004</c:v>
                </c:pt>
                <c:pt idx="2455">
                  <c:v>6.6039190799999998</c:v>
                </c:pt>
                <c:pt idx="2456">
                  <c:v>6.0412571100000001</c:v>
                </c:pt>
                <c:pt idx="2457">
                  <c:v>6.2489982399999997</c:v>
                </c:pt>
                <c:pt idx="2458">
                  <c:v>6.37863544</c:v>
                </c:pt>
                <c:pt idx="2459">
                  <c:v>6.1362820600000001</c:v>
                </c:pt>
                <c:pt idx="2460">
                  <c:v>5.96892143</c:v>
                </c:pt>
                <c:pt idx="2461">
                  <c:v>5.7906701700000003</c:v>
                </c:pt>
                <c:pt idx="2462">
                  <c:v>7.0830181699999999</c:v>
                </c:pt>
                <c:pt idx="2463">
                  <c:v>5.9684482799999996</c:v>
                </c:pt>
                <c:pt idx="2464">
                  <c:v>6.6745055400000002</c:v>
                </c:pt>
                <c:pt idx="2465">
                  <c:v>7.0973368199999998</c:v>
                </c:pt>
                <c:pt idx="2466">
                  <c:v>6.1386358899999998</c:v>
                </c:pt>
                <c:pt idx="2467">
                  <c:v>6.5664924999999998</c:v>
                </c:pt>
                <c:pt idx="2468">
                  <c:v>6.7635236799999996</c:v>
                </c:pt>
                <c:pt idx="2469">
                  <c:v>6.7019847099999996</c:v>
                </c:pt>
                <c:pt idx="2470">
                  <c:v>5.3491812599999999</c:v>
                </c:pt>
                <c:pt idx="2471">
                  <c:v>6.3021833799999998</c:v>
                </c:pt>
                <c:pt idx="2472">
                  <c:v>6.3819959900000001</c:v>
                </c:pt>
                <c:pt idx="2473">
                  <c:v>6.1064963499999996</c:v>
                </c:pt>
                <c:pt idx="2474">
                  <c:v>5.0166107499999999</c:v>
                </c:pt>
                <c:pt idx="2475">
                  <c:v>6.1188972399999999</c:v>
                </c:pt>
                <c:pt idx="2476">
                  <c:v>7.0299905699999998</c:v>
                </c:pt>
                <c:pt idx="2477">
                  <c:v>6.0745585000000002</c:v>
                </c:pt>
                <c:pt idx="2478">
                  <c:v>6.2962021500000001</c:v>
                </c:pt>
                <c:pt idx="2479">
                  <c:v>6.3083960599999997</c:v>
                </c:pt>
                <c:pt idx="2480">
                  <c:v>5.5197208099999999</c:v>
                </c:pt>
                <c:pt idx="2481">
                  <c:v>7.2177768200000001</c:v>
                </c:pt>
                <c:pt idx="2482">
                  <c:v>6.29974379</c:v>
                </c:pt>
                <c:pt idx="2483">
                  <c:v>3.4909791499999998</c:v>
                </c:pt>
                <c:pt idx="2484">
                  <c:v>7.4070067699999997</c:v>
                </c:pt>
                <c:pt idx="2485">
                  <c:v>4.3130600799999996</c:v>
                </c:pt>
                <c:pt idx="2486">
                  <c:v>5.0819307</c:v>
                </c:pt>
                <c:pt idx="2487">
                  <c:v>7.3629285800000002</c:v>
                </c:pt>
                <c:pt idx="2488">
                  <c:v>6.7583997299999998</c:v>
                </c:pt>
                <c:pt idx="2489">
                  <c:v>6.4472589500000002</c:v>
                </c:pt>
                <c:pt idx="2490">
                  <c:v>6.7311992600000004</c:v>
                </c:pt>
                <c:pt idx="2491">
                  <c:v>6.9234093999999997</c:v>
                </c:pt>
                <c:pt idx="2492">
                  <c:v>5.7933683900000004</c:v>
                </c:pt>
                <c:pt idx="2493">
                  <c:v>6.6782830000000004</c:v>
                </c:pt>
                <c:pt idx="2494">
                  <c:v>5.3650232200000003</c:v>
                </c:pt>
                <c:pt idx="2495">
                  <c:v>7.4938706699999997</c:v>
                </c:pt>
                <c:pt idx="2496">
                  <c:v>7.2050719499999998</c:v>
                </c:pt>
                <c:pt idx="2497">
                  <c:v>4.7439445899999999</c:v>
                </c:pt>
                <c:pt idx="2498">
                  <c:v>4.1017542899999997</c:v>
                </c:pt>
                <c:pt idx="2499">
                  <c:v>7.1618606199999997</c:v>
                </c:pt>
                <c:pt idx="2500">
                  <c:v>4.2814511299999998</c:v>
                </c:pt>
                <c:pt idx="2501">
                  <c:v>6.3942039900000003</c:v>
                </c:pt>
                <c:pt idx="2502">
                  <c:v>6.9076676800000003</c:v>
                </c:pt>
                <c:pt idx="2503">
                  <c:v>5.2108220899999997</c:v>
                </c:pt>
                <c:pt idx="2504">
                  <c:v>6.1206011399999998</c:v>
                </c:pt>
                <c:pt idx="2505">
                  <c:v>5.34731281</c:v>
                </c:pt>
                <c:pt idx="2506">
                  <c:v>5.7006092199999996</c:v>
                </c:pt>
                <c:pt idx="2507">
                  <c:v>7.0412020499999999</c:v>
                </c:pt>
                <c:pt idx="2508">
                  <c:v>5.8491563600000003</c:v>
                </c:pt>
                <c:pt idx="2509">
                  <c:v>5.6265678699999997</c:v>
                </c:pt>
                <c:pt idx="2510">
                  <c:v>6.2898394199999998</c:v>
                </c:pt>
                <c:pt idx="2511">
                  <c:v>5.9213157900000004</c:v>
                </c:pt>
                <c:pt idx="2512">
                  <c:v>8.3711662199999992</c:v>
                </c:pt>
                <c:pt idx="2513">
                  <c:v>6.2696021100000001</c:v>
                </c:pt>
                <c:pt idx="2514">
                  <c:v>7.2668809100000002</c:v>
                </c:pt>
                <c:pt idx="2515">
                  <c:v>5.5772767300000003</c:v>
                </c:pt>
                <c:pt idx="2516">
                  <c:v>6.0638950899999999</c:v>
                </c:pt>
                <c:pt idx="2517">
                  <c:v>7.7057139299999999</c:v>
                </c:pt>
                <c:pt idx="2518">
                  <c:v>7.2388791699999997</c:v>
                </c:pt>
                <c:pt idx="2519">
                  <c:v>7.6771419200000004</c:v>
                </c:pt>
                <c:pt idx="2520">
                  <c:v>6.62925377</c:v>
                </c:pt>
                <c:pt idx="2521">
                  <c:v>5.7808609300000002</c:v>
                </c:pt>
                <c:pt idx="2522">
                  <c:v>6.9979882599999996</c:v>
                </c:pt>
                <c:pt idx="2523">
                  <c:v>6.1536035</c:v>
                </c:pt>
                <c:pt idx="2524">
                  <c:v>6.7409772300000004</c:v>
                </c:pt>
                <c:pt idx="2525">
                  <c:v>5.95626356</c:v>
                </c:pt>
                <c:pt idx="2526">
                  <c:v>6.6158068300000004</c:v>
                </c:pt>
                <c:pt idx="2527">
                  <c:v>5.9949226900000001</c:v>
                </c:pt>
                <c:pt idx="2528">
                  <c:v>5.0249587299999998</c:v>
                </c:pt>
                <c:pt idx="2529">
                  <c:v>7.6550657199999996</c:v>
                </c:pt>
                <c:pt idx="2530">
                  <c:v>5.4798308000000002</c:v>
                </c:pt>
                <c:pt idx="2531">
                  <c:v>7.15545893</c:v>
                </c:pt>
                <c:pt idx="2532">
                  <c:v>7.5080753800000002</c:v>
                </c:pt>
                <c:pt idx="2533">
                  <c:v>6.2124695599999997</c:v>
                </c:pt>
                <c:pt idx="2534">
                  <c:v>5.3984265499999999</c:v>
                </c:pt>
                <c:pt idx="2535">
                  <c:v>7.5466056999999998</c:v>
                </c:pt>
                <c:pt idx="2536">
                  <c:v>5.7046709</c:v>
                </c:pt>
                <c:pt idx="2537">
                  <c:v>6.0960652</c:v>
                </c:pt>
                <c:pt idx="2538">
                  <c:v>4.8872151700000002</c:v>
                </c:pt>
                <c:pt idx="2539">
                  <c:v>5.6861341000000003</c:v>
                </c:pt>
                <c:pt idx="2540">
                  <c:v>5.7951064299999997</c:v>
                </c:pt>
                <c:pt idx="2541">
                  <c:v>5.6062912799999998</c:v>
                </c:pt>
                <c:pt idx="2542">
                  <c:v>7.0573487100000003</c:v>
                </c:pt>
                <c:pt idx="2543">
                  <c:v>6.7350799300000004</c:v>
                </c:pt>
                <c:pt idx="2544">
                  <c:v>6.2509708899999996</c:v>
                </c:pt>
                <c:pt idx="2545">
                  <c:v>6.4752086200000001</c:v>
                </c:pt>
                <c:pt idx="2546">
                  <c:v>6.5929232899999999</c:v>
                </c:pt>
                <c:pt idx="2547">
                  <c:v>6.13269324</c:v>
                </c:pt>
                <c:pt idx="2548">
                  <c:v>5.9606793800000002</c:v>
                </c:pt>
                <c:pt idx="2549">
                  <c:v>7.4483815699999996</c:v>
                </c:pt>
                <c:pt idx="2550">
                  <c:v>5.9331274399999998</c:v>
                </c:pt>
                <c:pt idx="2551">
                  <c:v>6.7434210700000001</c:v>
                </c:pt>
                <c:pt idx="2552">
                  <c:v>7.0706988900000001</c:v>
                </c:pt>
                <c:pt idx="2553">
                  <c:v>7.8177761800000001</c:v>
                </c:pt>
                <c:pt idx="2554">
                  <c:v>7.6367943</c:v>
                </c:pt>
                <c:pt idx="2555">
                  <c:v>7.4784230300000001</c:v>
                </c:pt>
                <c:pt idx="2556">
                  <c:v>6.9833958100000002</c:v>
                </c:pt>
                <c:pt idx="2557">
                  <c:v>5.63716404</c:v>
                </c:pt>
                <c:pt idx="2558">
                  <c:v>6.7690086599999999</c:v>
                </c:pt>
                <c:pt idx="2559">
                  <c:v>7.54200245</c:v>
                </c:pt>
                <c:pt idx="2560">
                  <c:v>6.6984021299999998</c:v>
                </c:pt>
                <c:pt idx="2561">
                  <c:v>6.3676454199999997</c:v>
                </c:pt>
                <c:pt idx="2562">
                  <c:v>7.35004904</c:v>
                </c:pt>
                <c:pt idx="2563">
                  <c:v>6.1611560900000004</c:v>
                </c:pt>
                <c:pt idx="2564">
                  <c:v>6.8377744600000003</c:v>
                </c:pt>
                <c:pt idx="2565">
                  <c:v>7.2075153299999997</c:v>
                </c:pt>
                <c:pt idx="2566">
                  <c:v>6.14137456</c:v>
                </c:pt>
                <c:pt idx="2567">
                  <c:v>6.7002281100000003</c:v>
                </c:pt>
                <c:pt idx="2568">
                  <c:v>6.4448222599999996</c:v>
                </c:pt>
                <c:pt idx="2569">
                  <c:v>6.7729449099999997</c:v>
                </c:pt>
                <c:pt idx="2570">
                  <c:v>7.67472975</c:v>
                </c:pt>
                <c:pt idx="2571">
                  <c:v>6.4597665099999997</c:v>
                </c:pt>
                <c:pt idx="2572">
                  <c:v>8.11234243</c:v>
                </c:pt>
                <c:pt idx="2573">
                  <c:v>7.7586947200000003</c:v>
                </c:pt>
                <c:pt idx="2574">
                  <c:v>6.7604896500000002</c:v>
                </c:pt>
                <c:pt idx="2575">
                  <c:v>6.7863245499999998</c:v>
                </c:pt>
                <c:pt idx="2576">
                  <c:v>7.9745026899999996</c:v>
                </c:pt>
                <c:pt idx="2577">
                  <c:v>8.5132206900000007</c:v>
                </c:pt>
                <c:pt idx="2578">
                  <c:v>7.5176326500000004</c:v>
                </c:pt>
                <c:pt idx="2579">
                  <c:v>8.0826177900000005</c:v>
                </c:pt>
                <c:pt idx="2580">
                  <c:v>7.1858668799999998</c:v>
                </c:pt>
                <c:pt idx="2581">
                  <c:v>5.6617766500000002</c:v>
                </c:pt>
                <c:pt idx="2582">
                  <c:v>5.9561352999999997</c:v>
                </c:pt>
                <c:pt idx="2583">
                  <c:v>6.1208824599999998</c:v>
                </c:pt>
                <c:pt idx="2584">
                  <c:v>7.4615474800000001</c:v>
                </c:pt>
                <c:pt idx="2585">
                  <c:v>7.65675434</c:v>
                </c:pt>
                <c:pt idx="2586">
                  <c:v>6.3320884</c:v>
                </c:pt>
                <c:pt idx="2587">
                  <c:v>5.6251612099999999</c:v>
                </c:pt>
                <c:pt idx="2588">
                  <c:v>5.8033323899999996</c:v>
                </c:pt>
                <c:pt idx="2589">
                  <c:v>6.7446430099999999</c:v>
                </c:pt>
                <c:pt idx="2590">
                  <c:v>6.7642150000000001</c:v>
                </c:pt>
                <c:pt idx="2591">
                  <c:v>7.483568</c:v>
                </c:pt>
                <c:pt idx="2592">
                  <c:v>6.3062583700000001</c:v>
                </c:pt>
                <c:pt idx="2593">
                  <c:v>6.8758149</c:v>
                </c:pt>
                <c:pt idx="2594">
                  <c:v>6.6577832800000003</c:v>
                </c:pt>
                <c:pt idx="2595">
                  <c:v>7.6614045400000004</c:v>
                </c:pt>
                <c:pt idx="2596">
                  <c:v>6.7818341000000002</c:v>
                </c:pt>
                <c:pt idx="2597">
                  <c:v>6.8831850000000001</c:v>
                </c:pt>
                <c:pt idx="2598">
                  <c:v>5.5526862100000001</c:v>
                </c:pt>
                <c:pt idx="2599">
                  <c:v>5.16890363</c:v>
                </c:pt>
                <c:pt idx="2600">
                  <c:v>5.6039148399999998</c:v>
                </c:pt>
                <c:pt idx="2601">
                  <c:v>7.3571509600000002</c:v>
                </c:pt>
                <c:pt idx="2602">
                  <c:v>7.4466554299999999</c:v>
                </c:pt>
                <c:pt idx="2603">
                  <c:v>4.9017512300000003</c:v>
                </c:pt>
                <c:pt idx="2604">
                  <c:v>6.6281591200000003</c:v>
                </c:pt>
                <c:pt idx="2605">
                  <c:v>6.8599389100000003</c:v>
                </c:pt>
                <c:pt idx="2606">
                  <c:v>6.410615</c:v>
                </c:pt>
                <c:pt idx="2607">
                  <c:v>6.7775998</c:v>
                </c:pt>
                <c:pt idx="2608">
                  <c:v>6.2929902999999996</c:v>
                </c:pt>
                <c:pt idx="2609">
                  <c:v>6.6214886399999999</c:v>
                </c:pt>
                <c:pt idx="2610">
                  <c:v>5.0869515700000001</c:v>
                </c:pt>
                <c:pt idx="2611">
                  <c:v>6.3066786199999996</c:v>
                </c:pt>
                <c:pt idx="2612">
                  <c:v>5.30423489</c:v>
                </c:pt>
                <c:pt idx="2613">
                  <c:v>6.2031128500000001</c:v>
                </c:pt>
                <c:pt idx="2614">
                  <c:v>6.3128844199999996</c:v>
                </c:pt>
                <c:pt idx="2615">
                  <c:v>6.2947912199999996</c:v>
                </c:pt>
                <c:pt idx="2616">
                  <c:v>5.98500912</c:v>
                </c:pt>
                <c:pt idx="2617">
                  <c:v>6.2070970599999997</c:v>
                </c:pt>
                <c:pt idx="2618">
                  <c:v>4.0097696300000001</c:v>
                </c:pt>
                <c:pt idx="2619">
                  <c:v>6.1027708799999996</c:v>
                </c:pt>
                <c:pt idx="2620">
                  <c:v>6.8844565099999997</c:v>
                </c:pt>
                <c:pt idx="2621">
                  <c:v>6.2605409400000003</c:v>
                </c:pt>
                <c:pt idx="2622">
                  <c:v>5.8454499699999998</c:v>
                </c:pt>
                <c:pt idx="2623">
                  <c:v>6.2749716900000001</c:v>
                </c:pt>
                <c:pt idx="2624">
                  <c:v>5.1558525399999997</c:v>
                </c:pt>
                <c:pt idx="2625">
                  <c:v>5.1866973099999996</c:v>
                </c:pt>
                <c:pt idx="2626">
                  <c:v>5.8599756899999997</c:v>
                </c:pt>
                <c:pt idx="2627">
                  <c:v>5.8280750399999999</c:v>
                </c:pt>
                <c:pt idx="2628">
                  <c:v>6.7016240800000002</c:v>
                </c:pt>
                <c:pt idx="2629">
                  <c:v>6.7663635900000001</c:v>
                </c:pt>
                <c:pt idx="2630">
                  <c:v>5.4817343000000003</c:v>
                </c:pt>
                <c:pt idx="2631">
                  <c:v>6.5950526800000002</c:v>
                </c:pt>
                <c:pt idx="2632">
                  <c:v>6.9021500600000003</c:v>
                </c:pt>
                <c:pt idx="2633">
                  <c:v>7.0566967199999997</c:v>
                </c:pt>
                <c:pt idx="2634">
                  <c:v>5.6507023700000003</c:v>
                </c:pt>
                <c:pt idx="2635">
                  <c:v>6.34128282</c:v>
                </c:pt>
                <c:pt idx="2636">
                  <c:v>5.3661666400000003</c:v>
                </c:pt>
                <c:pt idx="2637">
                  <c:v>5.3732949200000002</c:v>
                </c:pt>
                <c:pt idx="2638">
                  <c:v>5.3432072599999998</c:v>
                </c:pt>
                <c:pt idx="2639">
                  <c:v>7.5579710699999998</c:v>
                </c:pt>
                <c:pt idx="2640">
                  <c:v>4.2386515899999999</c:v>
                </c:pt>
                <c:pt idx="2641">
                  <c:v>6.7876855300000001</c:v>
                </c:pt>
                <c:pt idx="2642">
                  <c:v>6.9568101899999997</c:v>
                </c:pt>
                <c:pt idx="2643">
                  <c:v>5.53379289</c:v>
                </c:pt>
                <c:pt idx="2644">
                  <c:v>5.0252011000000003</c:v>
                </c:pt>
                <c:pt idx="2645">
                  <c:v>5.4315445499999999</c:v>
                </c:pt>
                <c:pt idx="2646">
                  <c:v>7.3656310100000004</c:v>
                </c:pt>
                <c:pt idx="2647">
                  <c:v>6.0117057799999998</c:v>
                </c:pt>
                <c:pt idx="2648">
                  <c:v>4.9281523600000003</c:v>
                </c:pt>
                <c:pt idx="2649">
                  <c:v>5.0670316399999997</c:v>
                </c:pt>
                <c:pt idx="2650">
                  <c:v>6.7530511100000004</c:v>
                </c:pt>
                <c:pt idx="2651">
                  <c:v>6.61241038</c:v>
                </c:pt>
                <c:pt idx="2652">
                  <c:v>5.9124420100000004</c:v>
                </c:pt>
                <c:pt idx="2653">
                  <c:v>5.47804308</c:v>
                </c:pt>
                <c:pt idx="2654">
                  <c:v>5.9164186499999998</c:v>
                </c:pt>
                <c:pt idx="2655">
                  <c:v>6.2768370000000004</c:v>
                </c:pt>
                <c:pt idx="2656">
                  <c:v>7.34469963</c:v>
                </c:pt>
                <c:pt idx="2657">
                  <c:v>5.4511141900000002</c:v>
                </c:pt>
                <c:pt idx="2658">
                  <c:v>5.1464550100000004</c:v>
                </c:pt>
                <c:pt idx="2659">
                  <c:v>5.9914036599999996</c:v>
                </c:pt>
                <c:pt idx="2660">
                  <c:v>7.1845150200000001</c:v>
                </c:pt>
                <c:pt idx="2661">
                  <c:v>5.5600543499999997</c:v>
                </c:pt>
                <c:pt idx="2662">
                  <c:v>5.6403513900000002</c:v>
                </c:pt>
                <c:pt idx="2663">
                  <c:v>8.2785001400000002</c:v>
                </c:pt>
                <c:pt idx="2664">
                  <c:v>5.82184027</c:v>
                </c:pt>
                <c:pt idx="2665">
                  <c:v>4.8083396199999999</c:v>
                </c:pt>
                <c:pt idx="2666">
                  <c:v>5.2619551500000004</c:v>
                </c:pt>
                <c:pt idx="2667">
                  <c:v>6.1347119499999998</c:v>
                </c:pt>
                <c:pt idx="2668">
                  <c:v>6.1244446100000003</c:v>
                </c:pt>
                <c:pt idx="2669">
                  <c:v>7.8778967700000004</c:v>
                </c:pt>
                <c:pt idx="2670">
                  <c:v>6.2929971399999998</c:v>
                </c:pt>
                <c:pt idx="2671">
                  <c:v>5.6100156999999999</c:v>
                </c:pt>
                <c:pt idx="2672">
                  <c:v>6.5371322799999998</c:v>
                </c:pt>
                <c:pt idx="2673">
                  <c:v>5.1340555600000002</c:v>
                </c:pt>
                <c:pt idx="2674">
                  <c:v>5.2230307800000002</c:v>
                </c:pt>
                <c:pt idx="2675">
                  <c:v>5.53211181</c:v>
                </c:pt>
                <c:pt idx="2676">
                  <c:v>6.2545578400000004</c:v>
                </c:pt>
                <c:pt idx="2677">
                  <c:v>5.5170419500000003</c:v>
                </c:pt>
                <c:pt idx="2678">
                  <c:v>7.1434364800000001</c:v>
                </c:pt>
                <c:pt idx="2679">
                  <c:v>5.2947197700000004</c:v>
                </c:pt>
                <c:pt idx="2680">
                  <c:v>5.4075994700000001</c:v>
                </c:pt>
                <c:pt idx="2681">
                  <c:v>5.0706950500000003</c:v>
                </c:pt>
                <c:pt idx="2682">
                  <c:v>4.7608073800000001</c:v>
                </c:pt>
                <c:pt idx="2683">
                  <c:v>6.0843578300000001</c:v>
                </c:pt>
                <c:pt idx="2684">
                  <c:v>5.1921359899999997</c:v>
                </c:pt>
                <c:pt idx="2685">
                  <c:v>5.7665674600000001</c:v>
                </c:pt>
                <c:pt idx="2686">
                  <c:v>5.4752621299999999</c:v>
                </c:pt>
                <c:pt idx="2687">
                  <c:v>6.1423782500000002</c:v>
                </c:pt>
                <c:pt idx="2688">
                  <c:v>6.9562198799999999</c:v>
                </c:pt>
                <c:pt idx="2689">
                  <c:v>5.0738366399999997</c:v>
                </c:pt>
                <c:pt idx="2690">
                  <c:v>6.5426171799999997</c:v>
                </c:pt>
                <c:pt idx="2691">
                  <c:v>6.5344031999999999</c:v>
                </c:pt>
                <c:pt idx="2692">
                  <c:v>5.3819416799999997</c:v>
                </c:pt>
                <c:pt idx="2693">
                  <c:v>4.4803153099999999</c:v>
                </c:pt>
                <c:pt idx="2694">
                  <c:v>4.9805768199999996</c:v>
                </c:pt>
                <c:pt idx="2695">
                  <c:v>6.3449189099999996</c:v>
                </c:pt>
                <c:pt idx="2696">
                  <c:v>7.4520175200000001</c:v>
                </c:pt>
                <c:pt idx="2697">
                  <c:v>5.0707479700000002</c:v>
                </c:pt>
                <c:pt idx="2698">
                  <c:v>6.5233732499999997</c:v>
                </c:pt>
                <c:pt idx="2699">
                  <c:v>5.6885487699999997</c:v>
                </c:pt>
                <c:pt idx="2700">
                  <c:v>6.2856874300000003</c:v>
                </c:pt>
                <c:pt idx="2701">
                  <c:v>5.9334133900000001</c:v>
                </c:pt>
                <c:pt idx="2702">
                  <c:v>6.7706170300000004</c:v>
                </c:pt>
                <c:pt idx="2703">
                  <c:v>5.3068237099999997</c:v>
                </c:pt>
                <c:pt idx="2704">
                  <c:v>5.76495772</c:v>
                </c:pt>
                <c:pt idx="2705">
                  <c:v>5.0116775100000002</c:v>
                </c:pt>
                <c:pt idx="2706">
                  <c:v>6.7529409100000004</c:v>
                </c:pt>
                <c:pt idx="2707">
                  <c:v>5.5824567500000004</c:v>
                </c:pt>
                <c:pt idx="2708">
                  <c:v>5.0612688600000002</c:v>
                </c:pt>
                <c:pt idx="2709">
                  <c:v>5.0995703600000004</c:v>
                </c:pt>
                <c:pt idx="2710">
                  <c:v>6.1172833000000004</c:v>
                </c:pt>
                <c:pt idx="2711">
                  <c:v>7.1980629900000004</c:v>
                </c:pt>
                <c:pt idx="2712">
                  <c:v>6.8466582300000001</c:v>
                </c:pt>
                <c:pt idx="2713">
                  <c:v>7.0510335</c:v>
                </c:pt>
                <c:pt idx="2714">
                  <c:v>5.2431243700000003</c:v>
                </c:pt>
                <c:pt idx="2715">
                  <c:v>6.6015349299999997</c:v>
                </c:pt>
                <c:pt idx="2716">
                  <c:v>7.0495241499999999</c:v>
                </c:pt>
                <c:pt idx="2717">
                  <c:v>6.6034157999999996</c:v>
                </c:pt>
                <c:pt idx="2718">
                  <c:v>6.4581839199999997</c:v>
                </c:pt>
                <c:pt idx="2719">
                  <c:v>5.9973275299999997</c:v>
                </c:pt>
                <c:pt idx="2720">
                  <c:v>6.2873446</c:v>
                </c:pt>
                <c:pt idx="2721">
                  <c:v>5.0889686999999997</c:v>
                </c:pt>
                <c:pt idx="2722">
                  <c:v>5.2059425900000003</c:v>
                </c:pt>
                <c:pt idx="2723">
                  <c:v>6.9403963900000001</c:v>
                </c:pt>
                <c:pt idx="2724">
                  <c:v>5.3620683700000003</c:v>
                </c:pt>
                <c:pt idx="2725">
                  <c:v>5.3554998500000002</c:v>
                </c:pt>
                <c:pt idx="2726">
                  <c:v>7.2703249400000001</c:v>
                </c:pt>
                <c:pt idx="2727">
                  <c:v>6.42982034</c:v>
                </c:pt>
                <c:pt idx="2728">
                  <c:v>6.4865951600000002</c:v>
                </c:pt>
                <c:pt idx="2729">
                  <c:v>7.2621860500000004</c:v>
                </c:pt>
                <c:pt idx="2730">
                  <c:v>6.6966245000000004</c:v>
                </c:pt>
                <c:pt idx="2731">
                  <c:v>4.1596110900000003</c:v>
                </c:pt>
                <c:pt idx="2732">
                  <c:v>5.2260136900000003</c:v>
                </c:pt>
                <c:pt idx="2733">
                  <c:v>5.3324821</c:v>
                </c:pt>
                <c:pt idx="2734">
                  <c:v>5.3370877800000001</c:v>
                </c:pt>
                <c:pt idx="2735">
                  <c:v>4.47254738</c:v>
                </c:pt>
                <c:pt idx="2736">
                  <c:v>6.6891681399999996</c:v>
                </c:pt>
                <c:pt idx="2737">
                  <c:v>6.1570508999999998</c:v>
                </c:pt>
                <c:pt idx="2738">
                  <c:v>6.2585331000000002</c:v>
                </c:pt>
                <c:pt idx="2739">
                  <c:v>7.5399491699999999</c:v>
                </c:pt>
                <c:pt idx="2740">
                  <c:v>6.4578082400000003</c:v>
                </c:pt>
                <c:pt idx="2741">
                  <c:v>6.4989777000000002</c:v>
                </c:pt>
                <c:pt idx="2742">
                  <c:v>6.5215849800000001</c:v>
                </c:pt>
                <c:pt idx="2743">
                  <c:v>6.0904827499999996</c:v>
                </c:pt>
                <c:pt idx="2744">
                  <c:v>5.0877557600000003</c:v>
                </c:pt>
                <c:pt idx="2745">
                  <c:v>6.6453408899999999</c:v>
                </c:pt>
                <c:pt idx="2746">
                  <c:v>6.5821143299999996</c:v>
                </c:pt>
                <c:pt idx="2747">
                  <c:v>4.5959021399999997</c:v>
                </c:pt>
                <c:pt idx="2748">
                  <c:v>7.6521528500000002</c:v>
                </c:pt>
                <c:pt idx="2749">
                  <c:v>5.4735565599999996</c:v>
                </c:pt>
                <c:pt idx="2750">
                  <c:v>7.5396537099999996</c:v>
                </c:pt>
                <c:pt idx="2751">
                  <c:v>5.7818315499999997</c:v>
                </c:pt>
                <c:pt idx="2752">
                  <c:v>5.8265623299999998</c:v>
                </c:pt>
                <c:pt idx="2753">
                  <c:v>4.9934334399999996</c:v>
                </c:pt>
                <c:pt idx="2754">
                  <c:v>5.0345043299999999</c:v>
                </c:pt>
                <c:pt idx="2755">
                  <c:v>5.77664417</c:v>
                </c:pt>
                <c:pt idx="2756">
                  <c:v>6.7289144199999997</c:v>
                </c:pt>
                <c:pt idx="2757">
                  <c:v>5.8014701500000001</c:v>
                </c:pt>
                <c:pt idx="2758">
                  <c:v>7.5088347000000004</c:v>
                </c:pt>
                <c:pt idx="2759">
                  <c:v>5.5348854599999999</c:v>
                </c:pt>
                <c:pt idx="2760">
                  <c:v>5.6894707799999997</c:v>
                </c:pt>
                <c:pt idx="2761">
                  <c:v>5.9654336099999998</c:v>
                </c:pt>
                <c:pt idx="2762">
                  <c:v>7.4066799000000003</c:v>
                </c:pt>
                <c:pt idx="2763">
                  <c:v>6.4396376499999999</c:v>
                </c:pt>
                <c:pt idx="2764">
                  <c:v>5.8704514400000001</c:v>
                </c:pt>
                <c:pt idx="2765">
                  <c:v>6.0158657</c:v>
                </c:pt>
                <c:pt idx="2766">
                  <c:v>5.6759337900000002</c:v>
                </c:pt>
                <c:pt idx="2767">
                  <c:v>5.5400892400000004</c:v>
                </c:pt>
                <c:pt idx="2768">
                  <c:v>4.56318687</c:v>
                </c:pt>
                <c:pt idx="2769">
                  <c:v>7.0402357000000002</c:v>
                </c:pt>
                <c:pt idx="2770">
                  <c:v>6.7428158199999997</c:v>
                </c:pt>
                <c:pt idx="2771">
                  <c:v>7.7300395499999999</c:v>
                </c:pt>
                <c:pt idx="2772">
                  <c:v>5.2062252600000001</c:v>
                </c:pt>
                <c:pt idx="2773">
                  <c:v>6.2916318599999999</c:v>
                </c:pt>
                <c:pt idx="2774">
                  <c:v>5.5539183799999998</c:v>
                </c:pt>
                <c:pt idx="2775">
                  <c:v>4.2888650999999998</c:v>
                </c:pt>
                <c:pt idx="2776">
                  <c:v>6.4216476499999997</c:v>
                </c:pt>
                <c:pt idx="2777">
                  <c:v>5.21492953</c:v>
                </c:pt>
                <c:pt idx="2778">
                  <c:v>7.0947416499999996</c:v>
                </c:pt>
                <c:pt idx="2779">
                  <c:v>6.3036323400000001</c:v>
                </c:pt>
                <c:pt idx="2780">
                  <c:v>5.2646333500000004</c:v>
                </c:pt>
                <c:pt idx="2781">
                  <c:v>6.2958484700000001</c:v>
                </c:pt>
                <c:pt idx="2782">
                  <c:v>6.6825886900000002</c:v>
                </c:pt>
                <c:pt idx="2783">
                  <c:v>5.7070325100000003</c:v>
                </c:pt>
                <c:pt idx="2784">
                  <c:v>6.7449370699999998</c:v>
                </c:pt>
                <c:pt idx="2785">
                  <c:v>5.5294010299999998</c:v>
                </c:pt>
                <c:pt idx="2786">
                  <c:v>4.9254371700000004</c:v>
                </c:pt>
                <c:pt idx="2787">
                  <c:v>6.2742643600000001</c:v>
                </c:pt>
                <c:pt idx="2788">
                  <c:v>7.1752488799999998</c:v>
                </c:pt>
                <c:pt idx="2789">
                  <c:v>5.6822842900000001</c:v>
                </c:pt>
                <c:pt idx="2790">
                  <c:v>5.3667834299999999</c:v>
                </c:pt>
                <c:pt idx="2791">
                  <c:v>5.3333326100000003</c:v>
                </c:pt>
                <c:pt idx="2792">
                  <c:v>6.2988034700000002</c:v>
                </c:pt>
                <c:pt idx="2793">
                  <c:v>5.7251626499999997</c:v>
                </c:pt>
                <c:pt idx="2794">
                  <c:v>6.6208759199999996</c:v>
                </c:pt>
                <c:pt idx="2795">
                  <c:v>5.0425169800000003</c:v>
                </c:pt>
                <c:pt idx="2796">
                  <c:v>5.9472566699999998</c:v>
                </c:pt>
                <c:pt idx="2797">
                  <c:v>6.5859586500000002</c:v>
                </c:pt>
                <c:pt idx="2798">
                  <c:v>4.3198761499999998</c:v>
                </c:pt>
                <c:pt idx="2799">
                  <c:v>6.3231173199999997</c:v>
                </c:pt>
                <c:pt idx="2800">
                  <c:v>5.0811483099999997</c:v>
                </c:pt>
                <c:pt idx="2801">
                  <c:v>5.3575052100000002</c:v>
                </c:pt>
                <c:pt idx="2802">
                  <c:v>6.6210338599999998</c:v>
                </c:pt>
                <c:pt idx="2803">
                  <c:v>6.5870888499999998</c:v>
                </c:pt>
                <c:pt idx="2804">
                  <c:v>5.8417616900000002</c:v>
                </c:pt>
                <c:pt idx="2805">
                  <c:v>5.3585372700000002</c:v>
                </c:pt>
                <c:pt idx="2806">
                  <c:v>5.8537433500000002</c:v>
                </c:pt>
                <c:pt idx="2807">
                  <c:v>5.1775836799999997</c:v>
                </c:pt>
                <c:pt idx="2808">
                  <c:v>5.4927684899999996</c:v>
                </c:pt>
                <c:pt idx="2809">
                  <c:v>6.1055595499999997</c:v>
                </c:pt>
                <c:pt idx="2810">
                  <c:v>5.9735817600000001</c:v>
                </c:pt>
                <c:pt idx="2811">
                  <c:v>5.39693003</c:v>
                </c:pt>
                <c:pt idx="2812">
                  <c:v>5.1866252199999998</c:v>
                </c:pt>
                <c:pt idx="2813">
                  <c:v>6.6085076200000001</c:v>
                </c:pt>
                <c:pt idx="2814">
                  <c:v>5.2130996700000001</c:v>
                </c:pt>
                <c:pt idx="2815">
                  <c:v>5.6451384500000001</c:v>
                </c:pt>
                <c:pt idx="2816">
                  <c:v>5.2180685000000002</c:v>
                </c:pt>
                <c:pt idx="2817">
                  <c:v>5.86903139</c:v>
                </c:pt>
                <c:pt idx="2818">
                  <c:v>6.4434213199999997</c:v>
                </c:pt>
                <c:pt idx="2819">
                  <c:v>6.1559635799999999</c:v>
                </c:pt>
                <c:pt idx="2820">
                  <c:v>6.5618313600000002</c:v>
                </c:pt>
                <c:pt idx="2821">
                  <c:v>6.2848089299999996</c:v>
                </c:pt>
                <c:pt idx="2822">
                  <c:v>7.3341611899999997</c:v>
                </c:pt>
                <c:pt idx="2823">
                  <c:v>5.6386242900000001</c:v>
                </c:pt>
                <c:pt idx="2824">
                  <c:v>5.0835941199999999</c:v>
                </c:pt>
                <c:pt idx="2825">
                  <c:v>6.7033283800000003</c:v>
                </c:pt>
                <c:pt idx="2826">
                  <c:v>5.3573672700000001</c:v>
                </c:pt>
                <c:pt idx="2827">
                  <c:v>5.8454632699999998</c:v>
                </c:pt>
                <c:pt idx="2828">
                  <c:v>4.7689756499999998</c:v>
                </c:pt>
                <c:pt idx="2829">
                  <c:v>4.6292945000000003</c:v>
                </c:pt>
                <c:pt idx="2830">
                  <c:v>5.3220271400000003</c:v>
                </c:pt>
                <c:pt idx="2831">
                  <c:v>5.5133959900000002</c:v>
                </c:pt>
                <c:pt idx="2832">
                  <c:v>6.4511225799999998</c:v>
                </c:pt>
                <c:pt idx="2833">
                  <c:v>5.5099247399999998</c:v>
                </c:pt>
                <c:pt idx="2834">
                  <c:v>5.3824436699999998</c:v>
                </c:pt>
                <c:pt idx="2835">
                  <c:v>5.4588097800000002</c:v>
                </c:pt>
                <c:pt idx="2836">
                  <c:v>5.6624023699999997</c:v>
                </c:pt>
                <c:pt idx="2837">
                  <c:v>6.6557413700000003</c:v>
                </c:pt>
                <c:pt idx="2838">
                  <c:v>6.9252218000000001</c:v>
                </c:pt>
                <c:pt idx="2839">
                  <c:v>5.8970700000000003</c:v>
                </c:pt>
                <c:pt idx="2840">
                  <c:v>5.5579386199999998</c:v>
                </c:pt>
                <c:pt idx="2841">
                  <c:v>6.7129640300000002</c:v>
                </c:pt>
                <c:pt idx="2842">
                  <c:v>6.0063922200000004</c:v>
                </c:pt>
                <c:pt idx="2843">
                  <c:v>6.9076668699999999</c:v>
                </c:pt>
                <c:pt idx="2844">
                  <c:v>7.0537846200000001</c:v>
                </c:pt>
                <c:pt idx="2845">
                  <c:v>5.5519173000000004</c:v>
                </c:pt>
                <c:pt idx="2846">
                  <c:v>5.9146342299999999</c:v>
                </c:pt>
                <c:pt idx="2847">
                  <c:v>5.6865753400000001</c:v>
                </c:pt>
                <c:pt idx="2848">
                  <c:v>6.4711264899999996</c:v>
                </c:pt>
                <c:pt idx="2849">
                  <c:v>5.9958257799999997</c:v>
                </c:pt>
                <c:pt idx="2850">
                  <c:v>6.89033199</c:v>
                </c:pt>
                <c:pt idx="2851">
                  <c:v>5.34444623</c:v>
                </c:pt>
                <c:pt idx="2852">
                  <c:v>6.5886481100000003</c:v>
                </c:pt>
                <c:pt idx="2853">
                  <c:v>5.5175573800000004</c:v>
                </c:pt>
                <c:pt idx="2854">
                  <c:v>5.8468937600000004</c:v>
                </c:pt>
                <c:pt idx="2855">
                  <c:v>4.2872016500000001</c:v>
                </c:pt>
                <c:pt idx="2856">
                  <c:v>5.7313656899999996</c:v>
                </c:pt>
                <c:pt idx="2857">
                  <c:v>5.3995918899999999</c:v>
                </c:pt>
                <c:pt idx="2858">
                  <c:v>5.0254470700000002</c:v>
                </c:pt>
                <c:pt idx="2859">
                  <c:v>5.9549980400000004</c:v>
                </c:pt>
                <c:pt idx="2860">
                  <c:v>5.8689620500000004</c:v>
                </c:pt>
                <c:pt idx="2861">
                  <c:v>5.4999148499999997</c:v>
                </c:pt>
                <c:pt idx="2862">
                  <c:v>6.8486140500000001</c:v>
                </c:pt>
                <c:pt idx="2863">
                  <c:v>6.6139192400000004</c:v>
                </c:pt>
                <c:pt idx="2864">
                  <c:v>7.7541460999999998</c:v>
                </c:pt>
                <c:pt idx="2865">
                  <c:v>6.2311135799999997</c:v>
                </c:pt>
                <c:pt idx="2866">
                  <c:v>5.4087449200000002</c:v>
                </c:pt>
                <c:pt idx="2867">
                  <c:v>5.5113308999999999</c:v>
                </c:pt>
                <c:pt idx="2868">
                  <c:v>5.5108065499999999</c:v>
                </c:pt>
                <c:pt idx="2869">
                  <c:v>5.2670886299999999</c:v>
                </c:pt>
                <c:pt idx="2870">
                  <c:v>6.8611050100000002</c:v>
                </c:pt>
                <c:pt idx="2871">
                  <c:v>5.6494158199999998</c:v>
                </c:pt>
                <c:pt idx="2872">
                  <c:v>5.2115989899999997</c:v>
                </c:pt>
                <c:pt idx="2873">
                  <c:v>6.4534660500000003</c:v>
                </c:pt>
                <c:pt idx="2874">
                  <c:v>7.1169751100000003</c:v>
                </c:pt>
                <c:pt idx="2875">
                  <c:v>6.2654389300000002</c:v>
                </c:pt>
                <c:pt idx="2876">
                  <c:v>7.0951169500000004</c:v>
                </c:pt>
                <c:pt idx="2877">
                  <c:v>5.5162322599999998</c:v>
                </c:pt>
                <c:pt idx="2878">
                  <c:v>5.5853358599999998</c:v>
                </c:pt>
                <c:pt idx="2879">
                  <c:v>5.3229617300000003</c:v>
                </c:pt>
                <c:pt idx="2880">
                  <c:v>5.2824100400000003</c:v>
                </c:pt>
                <c:pt idx="2881">
                  <c:v>7.22607132</c:v>
                </c:pt>
                <c:pt idx="2882">
                  <c:v>6.0033231100000002</c:v>
                </c:pt>
                <c:pt idx="2883">
                  <c:v>3.6317710600000002</c:v>
                </c:pt>
                <c:pt idx="2884">
                  <c:v>4.52841176</c:v>
                </c:pt>
                <c:pt idx="2885">
                  <c:v>5.8113344800000002</c:v>
                </c:pt>
                <c:pt idx="2886">
                  <c:v>5.69405144</c:v>
                </c:pt>
                <c:pt idx="2887">
                  <c:v>5.2095851299999998</c:v>
                </c:pt>
                <c:pt idx="2888">
                  <c:v>6.6127404299999997</c:v>
                </c:pt>
                <c:pt idx="2889">
                  <c:v>6.44745145</c:v>
                </c:pt>
                <c:pt idx="2890">
                  <c:v>6.0161925700000003</c:v>
                </c:pt>
                <c:pt idx="2891">
                  <c:v>5.6686615600000003</c:v>
                </c:pt>
                <c:pt idx="2892">
                  <c:v>5.0605480199999997</c:v>
                </c:pt>
                <c:pt idx="2893">
                  <c:v>6.5878042600000004</c:v>
                </c:pt>
                <c:pt idx="2894">
                  <c:v>5.6625894199999998</c:v>
                </c:pt>
                <c:pt idx="2895">
                  <c:v>6.5132472899999998</c:v>
                </c:pt>
                <c:pt idx="2896">
                  <c:v>6.2839389900000002</c:v>
                </c:pt>
                <c:pt idx="2897">
                  <c:v>7.4797974299999996</c:v>
                </c:pt>
                <c:pt idx="2898">
                  <c:v>5.7885418199999998</c:v>
                </c:pt>
                <c:pt idx="2899">
                  <c:v>5.6340100499999997</c:v>
                </c:pt>
                <c:pt idx="2900">
                  <c:v>6.3597530799999999</c:v>
                </c:pt>
                <c:pt idx="2901">
                  <c:v>6.5166539700000001</c:v>
                </c:pt>
                <c:pt idx="2902">
                  <c:v>5.1207142000000001</c:v>
                </c:pt>
                <c:pt idx="2903">
                  <c:v>5.19032581</c:v>
                </c:pt>
                <c:pt idx="2904">
                  <c:v>5.4992681499999998</c:v>
                </c:pt>
                <c:pt idx="2905">
                  <c:v>5.4395705999999997</c:v>
                </c:pt>
                <c:pt idx="2906">
                  <c:v>5.3582235000000003</c:v>
                </c:pt>
                <c:pt idx="2907">
                  <c:v>5.0066493000000003</c:v>
                </c:pt>
                <c:pt idx="2908">
                  <c:v>6.4083376799999998</c:v>
                </c:pt>
                <c:pt idx="2909">
                  <c:v>5.0268958799999997</c:v>
                </c:pt>
                <c:pt idx="2910">
                  <c:v>6.2360856</c:v>
                </c:pt>
                <c:pt idx="2911">
                  <c:v>5.8042994700000001</c:v>
                </c:pt>
                <c:pt idx="2912">
                  <c:v>6.0862556400000001</c:v>
                </c:pt>
                <c:pt idx="2913">
                  <c:v>6.2678481000000001</c:v>
                </c:pt>
                <c:pt idx="2914">
                  <c:v>6.5594777799999999</c:v>
                </c:pt>
                <c:pt idx="2915">
                  <c:v>4.7364890500000003</c:v>
                </c:pt>
                <c:pt idx="2916">
                  <c:v>4.5945734199999997</c:v>
                </c:pt>
                <c:pt idx="2917">
                  <c:v>5.3694692000000002</c:v>
                </c:pt>
                <c:pt idx="2918">
                  <c:v>5.33511472</c:v>
                </c:pt>
                <c:pt idx="2919">
                  <c:v>5.5031263800000003</c:v>
                </c:pt>
                <c:pt idx="2920">
                  <c:v>6.2613730700000003</c:v>
                </c:pt>
                <c:pt idx="2921">
                  <c:v>5.8527996499999997</c:v>
                </c:pt>
                <c:pt idx="2922">
                  <c:v>5.4710157800000001</c:v>
                </c:pt>
                <c:pt idx="2923">
                  <c:v>6.90617679</c:v>
                </c:pt>
                <c:pt idx="2924">
                  <c:v>6.3704158900000003</c:v>
                </c:pt>
                <c:pt idx="2925">
                  <c:v>6.3196728000000002</c:v>
                </c:pt>
                <c:pt idx="2926">
                  <c:v>5.3653681500000001</c:v>
                </c:pt>
                <c:pt idx="2927">
                  <c:v>5.4966049799999999</c:v>
                </c:pt>
                <c:pt idx="2928">
                  <c:v>6.8357987400000004</c:v>
                </c:pt>
                <c:pt idx="2929">
                  <c:v>4.9185148200000004</c:v>
                </c:pt>
                <c:pt idx="2930">
                  <c:v>6.0446626500000002</c:v>
                </c:pt>
                <c:pt idx="2931">
                  <c:v>5.5191628100000001</c:v>
                </c:pt>
                <c:pt idx="2932">
                  <c:v>5.1818131599999999</c:v>
                </c:pt>
                <c:pt idx="2933">
                  <c:v>5.7271135400000004</c:v>
                </c:pt>
                <c:pt idx="2934">
                  <c:v>5.8778989700000004</c:v>
                </c:pt>
                <c:pt idx="2935">
                  <c:v>5.3612320699999998</c:v>
                </c:pt>
                <c:pt idx="2936">
                  <c:v>6.57895976</c:v>
                </c:pt>
                <c:pt idx="2937">
                  <c:v>7.5305742799999997</c:v>
                </c:pt>
                <c:pt idx="2938">
                  <c:v>7.3200842399999999</c:v>
                </c:pt>
                <c:pt idx="2939">
                  <c:v>5.8172524000000001</c:v>
                </c:pt>
                <c:pt idx="2940">
                  <c:v>4.8908239099999999</c:v>
                </c:pt>
                <c:pt idx="2941">
                  <c:v>4.5116756200000001</c:v>
                </c:pt>
                <c:pt idx="2942">
                  <c:v>5.4821267100000002</c:v>
                </c:pt>
                <c:pt idx="2943">
                  <c:v>5.6128276799999997</c:v>
                </c:pt>
                <c:pt idx="2944">
                  <c:v>5.4799854999999997</c:v>
                </c:pt>
                <c:pt idx="2945">
                  <c:v>5.8122357200000003</c:v>
                </c:pt>
                <c:pt idx="2946">
                  <c:v>6.5437030299999996</c:v>
                </c:pt>
                <c:pt idx="2947">
                  <c:v>5.0067535999999997</c:v>
                </c:pt>
                <c:pt idx="2948">
                  <c:v>5.58214057</c:v>
                </c:pt>
                <c:pt idx="2949">
                  <c:v>5.1274391499999998</c:v>
                </c:pt>
                <c:pt idx="2950">
                  <c:v>6.849183</c:v>
                </c:pt>
                <c:pt idx="2951">
                  <c:v>6.0467968699999997</c:v>
                </c:pt>
                <c:pt idx="2952">
                  <c:v>6.3853679799999998</c:v>
                </c:pt>
                <c:pt idx="2953">
                  <c:v>5.9256451300000004</c:v>
                </c:pt>
                <c:pt idx="2954">
                  <c:v>5.6645236299999997</c:v>
                </c:pt>
                <c:pt idx="2955">
                  <c:v>6.88739189</c:v>
                </c:pt>
                <c:pt idx="2956">
                  <c:v>5.9716495600000004</c:v>
                </c:pt>
                <c:pt idx="2957">
                  <c:v>5.7679772600000003</c:v>
                </c:pt>
                <c:pt idx="2958">
                  <c:v>5.3067459100000001</c:v>
                </c:pt>
                <c:pt idx="2959">
                  <c:v>5.7913169399999997</c:v>
                </c:pt>
                <c:pt idx="2960">
                  <c:v>6.44659169</c:v>
                </c:pt>
                <c:pt idx="2961">
                  <c:v>6.4453485600000002</c:v>
                </c:pt>
                <c:pt idx="2962">
                  <c:v>6.8200678000000003</c:v>
                </c:pt>
                <c:pt idx="2963">
                  <c:v>6.0641907799999997</c:v>
                </c:pt>
                <c:pt idx="2964">
                  <c:v>6.3951302099999996</c:v>
                </c:pt>
                <c:pt idx="2965">
                  <c:v>5.6798036400000003</c:v>
                </c:pt>
                <c:pt idx="2966">
                  <c:v>5.90196685</c:v>
                </c:pt>
                <c:pt idx="2967">
                  <c:v>5.8500127700000002</c:v>
                </c:pt>
                <c:pt idx="2968">
                  <c:v>7.0243116099999998</c:v>
                </c:pt>
                <c:pt idx="2969">
                  <c:v>4.8693837899999997</c:v>
                </c:pt>
                <c:pt idx="2970">
                  <c:v>7.0225557700000003</c:v>
                </c:pt>
                <c:pt idx="2971">
                  <c:v>6.5746465499999998</c:v>
                </c:pt>
                <c:pt idx="2972">
                  <c:v>4.9820558200000002</c:v>
                </c:pt>
                <c:pt idx="2973">
                  <c:v>6.40423221</c:v>
                </c:pt>
                <c:pt idx="2974">
                  <c:v>5.9325362699999999</c:v>
                </c:pt>
                <c:pt idx="2975">
                  <c:v>7.6522921100000003</c:v>
                </c:pt>
                <c:pt idx="2976">
                  <c:v>5.1717848100000001</c:v>
                </c:pt>
                <c:pt idx="2977">
                  <c:v>5.3193013000000002</c:v>
                </c:pt>
                <c:pt idx="2978">
                  <c:v>6.4187164499999998</c:v>
                </c:pt>
                <c:pt idx="2979">
                  <c:v>5.4947550999999999</c:v>
                </c:pt>
                <c:pt idx="2980">
                  <c:v>6.3515822499999999</c:v>
                </c:pt>
                <c:pt idx="2981">
                  <c:v>5.9137491799999999</c:v>
                </c:pt>
                <c:pt idx="2982">
                  <c:v>6.0891342100000001</c:v>
                </c:pt>
                <c:pt idx="2983">
                  <c:v>6.0541233099999996</c:v>
                </c:pt>
                <c:pt idx="2984">
                  <c:v>6.6018726699999997</c:v>
                </c:pt>
                <c:pt idx="2985">
                  <c:v>5.9290129</c:v>
                </c:pt>
                <c:pt idx="2986">
                  <c:v>5.78829014</c:v>
                </c:pt>
                <c:pt idx="2987">
                  <c:v>6.6031098500000001</c:v>
                </c:pt>
                <c:pt idx="2988">
                  <c:v>6.1161380799999998</c:v>
                </c:pt>
                <c:pt idx="2989">
                  <c:v>5.3730493700000004</c:v>
                </c:pt>
                <c:pt idx="2990">
                  <c:v>6.6156032299999996</c:v>
                </c:pt>
                <c:pt idx="2991">
                  <c:v>7.80305407</c:v>
                </c:pt>
                <c:pt idx="2992">
                  <c:v>7.6767483099999998</c:v>
                </c:pt>
                <c:pt idx="2993">
                  <c:v>6.7052105099999997</c:v>
                </c:pt>
                <c:pt idx="2994">
                  <c:v>6.8676695399999996</c:v>
                </c:pt>
                <c:pt idx="2995">
                  <c:v>7.9252514999999999</c:v>
                </c:pt>
                <c:pt idx="2996">
                  <c:v>6.7745175900000003</c:v>
                </c:pt>
                <c:pt idx="2997">
                  <c:v>7.51813661</c:v>
                </c:pt>
                <c:pt idx="2998">
                  <c:v>5.93709913</c:v>
                </c:pt>
                <c:pt idx="2999">
                  <c:v>4.4138184699999998</c:v>
                </c:pt>
                <c:pt idx="3000">
                  <c:v>5.8084157599999999</c:v>
                </c:pt>
                <c:pt idx="3001">
                  <c:v>4.0061250800000003</c:v>
                </c:pt>
                <c:pt idx="3002">
                  <c:v>4.5767479599999996</c:v>
                </c:pt>
                <c:pt idx="3003">
                  <c:v>4.6225820300000002</c:v>
                </c:pt>
                <c:pt idx="3004">
                  <c:v>4.4353367800000001</c:v>
                </c:pt>
                <c:pt idx="3005">
                  <c:v>4.6417452499999996</c:v>
                </c:pt>
                <c:pt idx="3006">
                  <c:v>4.3571556899999999</c:v>
                </c:pt>
                <c:pt idx="3007">
                  <c:v>4.4573365599999999</c:v>
                </c:pt>
                <c:pt idx="3008">
                  <c:v>11.81154974</c:v>
                </c:pt>
                <c:pt idx="3009">
                  <c:v>13.843297829999999</c:v>
                </c:pt>
                <c:pt idx="3010">
                  <c:v>14.02306559</c:v>
                </c:pt>
                <c:pt idx="3011">
                  <c:v>14.32020253</c:v>
                </c:pt>
                <c:pt idx="3012">
                  <c:v>14.760384650000001</c:v>
                </c:pt>
                <c:pt idx="3013">
                  <c:v>14.00214587</c:v>
                </c:pt>
                <c:pt idx="3014">
                  <c:v>13.66100191</c:v>
                </c:pt>
                <c:pt idx="3015">
                  <c:v>12.953617059999999</c:v>
                </c:pt>
                <c:pt idx="3016">
                  <c:v>11.65223868</c:v>
                </c:pt>
                <c:pt idx="3017">
                  <c:v>13.5372466</c:v>
                </c:pt>
                <c:pt idx="3018">
                  <c:v>12.956600849999999</c:v>
                </c:pt>
                <c:pt idx="3019">
                  <c:v>13.51114415</c:v>
                </c:pt>
                <c:pt idx="3020">
                  <c:v>13.70947211</c:v>
                </c:pt>
                <c:pt idx="3021">
                  <c:v>11.153250180000001</c:v>
                </c:pt>
                <c:pt idx="3022">
                  <c:v>11.838725650000001</c:v>
                </c:pt>
                <c:pt idx="3023">
                  <c:v>9.9971474300000001</c:v>
                </c:pt>
                <c:pt idx="3024">
                  <c:v>12.41841075</c:v>
                </c:pt>
                <c:pt idx="3025">
                  <c:v>10.100122819999999</c:v>
                </c:pt>
                <c:pt idx="3026">
                  <c:v>9.9321614500000006</c:v>
                </c:pt>
                <c:pt idx="3027">
                  <c:v>11.2351969</c:v>
                </c:pt>
                <c:pt idx="3028">
                  <c:v>11.41755236</c:v>
                </c:pt>
                <c:pt idx="3029">
                  <c:v>12.147594529999999</c:v>
                </c:pt>
                <c:pt idx="3030">
                  <c:v>11.660831</c:v>
                </c:pt>
                <c:pt idx="3031">
                  <c:v>10.8797336</c:v>
                </c:pt>
                <c:pt idx="3032">
                  <c:v>13.672436230000001</c:v>
                </c:pt>
                <c:pt idx="3033">
                  <c:v>14.775882729999999</c:v>
                </c:pt>
                <c:pt idx="3034">
                  <c:v>14.5941884</c:v>
                </c:pt>
                <c:pt idx="3035">
                  <c:v>14.480980710000001</c:v>
                </c:pt>
                <c:pt idx="3036">
                  <c:v>15.062323360000001</c:v>
                </c:pt>
                <c:pt idx="3037">
                  <c:v>13.81706694</c:v>
                </c:pt>
                <c:pt idx="3038">
                  <c:v>16.308659080000002</c:v>
                </c:pt>
                <c:pt idx="3039">
                  <c:v>15.996240609999999</c:v>
                </c:pt>
                <c:pt idx="3040">
                  <c:v>15.917153559999999</c:v>
                </c:pt>
                <c:pt idx="3041">
                  <c:v>13.97493708</c:v>
                </c:pt>
                <c:pt idx="3042">
                  <c:v>15.6371442</c:v>
                </c:pt>
                <c:pt idx="3043">
                  <c:v>15.85426973</c:v>
                </c:pt>
                <c:pt idx="3044">
                  <c:v>14.33729774</c:v>
                </c:pt>
                <c:pt idx="3045">
                  <c:v>13.30318731</c:v>
                </c:pt>
                <c:pt idx="3046">
                  <c:v>11.33759815</c:v>
                </c:pt>
                <c:pt idx="3047">
                  <c:v>12.72080235</c:v>
                </c:pt>
                <c:pt idx="3048">
                  <c:v>11.660628129999999</c:v>
                </c:pt>
                <c:pt idx="3049">
                  <c:v>12.2422857</c:v>
                </c:pt>
                <c:pt idx="3050">
                  <c:v>12.27226007</c:v>
                </c:pt>
                <c:pt idx="3051">
                  <c:v>12.566336700000001</c:v>
                </c:pt>
                <c:pt idx="3052">
                  <c:v>15.450998350000001</c:v>
                </c:pt>
                <c:pt idx="3053">
                  <c:v>13.99257536</c:v>
                </c:pt>
                <c:pt idx="3054">
                  <c:v>13.922635100000001</c:v>
                </c:pt>
                <c:pt idx="3055">
                  <c:v>15.42570347</c:v>
                </c:pt>
                <c:pt idx="3056">
                  <c:v>15.253662690000001</c:v>
                </c:pt>
                <c:pt idx="3057">
                  <c:v>14.884750009999999</c:v>
                </c:pt>
                <c:pt idx="3058">
                  <c:v>16.180928009999999</c:v>
                </c:pt>
                <c:pt idx="3059">
                  <c:v>14.58041186</c:v>
                </c:pt>
                <c:pt idx="3060">
                  <c:v>15.05717916</c:v>
                </c:pt>
                <c:pt idx="3061">
                  <c:v>15.66052515</c:v>
                </c:pt>
                <c:pt idx="3062">
                  <c:v>15.079322879999999</c:v>
                </c:pt>
                <c:pt idx="3063">
                  <c:v>15.6623099</c:v>
                </c:pt>
                <c:pt idx="3064">
                  <c:v>15.061862469999999</c:v>
                </c:pt>
                <c:pt idx="3065">
                  <c:v>14.79893755</c:v>
                </c:pt>
                <c:pt idx="3066">
                  <c:v>15.99434012</c:v>
                </c:pt>
                <c:pt idx="3067">
                  <c:v>15.87759906</c:v>
                </c:pt>
                <c:pt idx="3068">
                  <c:v>14.7546058</c:v>
                </c:pt>
                <c:pt idx="3069">
                  <c:v>14.92818042</c:v>
                </c:pt>
                <c:pt idx="3070">
                  <c:v>16.486511870000001</c:v>
                </c:pt>
                <c:pt idx="3071">
                  <c:v>15.52939572</c:v>
                </c:pt>
                <c:pt idx="3072">
                  <c:v>15.51554376</c:v>
                </c:pt>
                <c:pt idx="3073">
                  <c:v>15.005963550000001</c:v>
                </c:pt>
                <c:pt idx="3074">
                  <c:v>15.96505065</c:v>
                </c:pt>
                <c:pt idx="3075">
                  <c:v>14.597300730000001</c:v>
                </c:pt>
                <c:pt idx="3076">
                  <c:v>14.95686218</c:v>
                </c:pt>
                <c:pt idx="3077">
                  <c:v>14.752279590000001</c:v>
                </c:pt>
                <c:pt idx="3078">
                  <c:v>14.84997439</c:v>
                </c:pt>
                <c:pt idx="3079">
                  <c:v>14.8603872</c:v>
                </c:pt>
                <c:pt idx="3080">
                  <c:v>16.01932716</c:v>
                </c:pt>
                <c:pt idx="3081">
                  <c:v>16.013284070000001</c:v>
                </c:pt>
                <c:pt idx="3082">
                  <c:v>14.93381003</c:v>
                </c:pt>
                <c:pt idx="3083">
                  <c:v>15.23497718</c:v>
                </c:pt>
                <c:pt idx="3084">
                  <c:v>15.64166013</c:v>
                </c:pt>
                <c:pt idx="3085">
                  <c:v>15.542388539999999</c:v>
                </c:pt>
                <c:pt idx="3086">
                  <c:v>15.544619989999999</c:v>
                </c:pt>
                <c:pt idx="3087">
                  <c:v>16.751984159999999</c:v>
                </c:pt>
                <c:pt idx="3088">
                  <c:v>16.90076719</c:v>
                </c:pt>
                <c:pt idx="3089">
                  <c:v>15.393452829999999</c:v>
                </c:pt>
                <c:pt idx="3090">
                  <c:v>15.544645790000001</c:v>
                </c:pt>
                <c:pt idx="3091">
                  <c:v>14.39919939</c:v>
                </c:pt>
                <c:pt idx="3092">
                  <c:v>13.959904939999999</c:v>
                </c:pt>
                <c:pt idx="3093">
                  <c:v>13.97309025</c:v>
                </c:pt>
                <c:pt idx="3094">
                  <c:v>13.95766856</c:v>
                </c:pt>
                <c:pt idx="3095">
                  <c:v>16.140393060000001</c:v>
                </c:pt>
                <c:pt idx="3096">
                  <c:v>13.999550299999999</c:v>
                </c:pt>
                <c:pt idx="3097">
                  <c:v>15.529520740000001</c:v>
                </c:pt>
                <c:pt idx="3098">
                  <c:v>15.3904233</c:v>
                </c:pt>
                <c:pt idx="3099">
                  <c:v>16.274687050000001</c:v>
                </c:pt>
                <c:pt idx="3100">
                  <c:v>15.58070296</c:v>
                </c:pt>
                <c:pt idx="3101">
                  <c:v>14.29595512</c:v>
                </c:pt>
                <c:pt idx="3102">
                  <c:v>12.375896640000001</c:v>
                </c:pt>
                <c:pt idx="3103">
                  <c:v>10.86628271</c:v>
                </c:pt>
                <c:pt idx="3104">
                  <c:v>9.3490808600000008</c:v>
                </c:pt>
                <c:pt idx="3105">
                  <c:v>8.8031506900000007</c:v>
                </c:pt>
                <c:pt idx="3106">
                  <c:v>6.0598302999999998</c:v>
                </c:pt>
                <c:pt idx="3107">
                  <c:v>5.1854144800000004</c:v>
                </c:pt>
                <c:pt idx="3108">
                  <c:v>2.3987956800000001</c:v>
                </c:pt>
                <c:pt idx="3109">
                  <c:v>-9.7606620000000005E-2</c:v>
                </c:pt>
                <c:pt idx="3110">
                  <c:v>-1.3039471499999999</c:v>
                </c:pt>
                <c:pt idx="3111">
                  <c:v>-4.8929472399999998</c:v>
                </c:pt>
                <c:pt idx="3112">
                  <c:v>-6.7649567399999997</c:v>
                </c:pt>
                <c:pt idx="3113">
                  <c:v>-7.6513875599999999</c:v>
                </c:pt>
                <c:pt idx="3114">
                  <c:v>-11.701259240000001</c:v>
                </c:pt>
                <c:pt idx="3115">
                  <c:v>-13.13043324</c:v>
                </c:pt>
                <c:pt idx="3116">
                  <c:v>-14.66017257</c:v>
                </c:pt>
                <c:pt idx="3117">
                  <c:v>-17.042415850000001</c:v>
                </c:pt>
                <c:pt idx="3118">
                  <c:v>-18.95122881</c:v>
                </c:pt>
                <c:pt idx="3119">
                  <c:v>-22.842471509999999</c:v>
                </c:pt>
                <c:pt idx="3120">
                  <c:v>-24.424580259999999</c:v>
                </c:pt>
                <c:pt idx="3121">
                  <c:v>-25.599308600000001</c:v>
                </c:pt>
                <c:pt idx="3122">
                  <c:v>-29.288001699999999</c:v>
                </c:pt>
                <c:pt idx="3123">
                  <c:v>-31.878026899999998</c:v>
                </c:pt>
                <c:pt idx="3124">
                  <c:v>-31.66175162</c:v>
                </c:pt>
                <c:pt idx="3125">
                  <c:v>-34.7764241</c:v>
                </c:pt>
                <c:pt idx="3126">
                  <c:v>-37.157379570000003</c:v>
                </c:pt>
                <c:pt idx="3127">
                  <c:v>-38.912582180000001</c:v>
                </c:pt>
                <c:pt idx="3128">
                  <c:v>-42.278781039999998</c:v>
                </c:pt>
                <c:pt idx="3129">
                  <c:v>-44.646920729999998</c:v>
                </c:pt>
                <c:pt idx="3130">
                  <c:v>-45.938676979999997</c:v>
                </c:pt>
                <c:pt idx="3131">
                  <c:v>-49.093599709999999</c:v>
                </c:pt>
                <c:pt idx="3132">
                  <c:v>-50.806675030000001</c:v>
                </c:pt>
                <c:pt idx="3133">
                  <c:v>-52.819617170000001</c:v>
                </c:pt>
                <c:pt idx="3134">
                  <c:v>-56.879746160000003</c:v>
                </c:pt>
                <c:pt idx="3135">
                  <c:v>-57.108426049999998</c:v>
                </c:pt>
                <c:pt idx="3136">
                  <c:v>-58.519894020000002</c:v>
                </c:pt>
                <c:pt idx="3137">
                  <c:v>-62.068587129999997</c:v>
                </c:pt>
                <c:pt idx="3138">
                  <c:v>-61.003993690000001</c:v>
                </c:pt>
                <c:pt idx="3139">
                  <c:v>-63.631562410000001</c:v>
                </c:pt>
                <c:pt idx="3140">
                  <c:v>-64.225800579999998</c:v>
                </c:pt>
                <c:pt idx="3141">
                  <c:v>-65.208420829999994</c:v>
                </c:pt>
                <c:pt idx="3142">
                  <c:v>-63.26962486</c:v>
                </c:pt>
                <c:pt idx="3143">
                  <c:v>-61.442412099999999</c:v>
                </c:pt>
                <c:pt idx="3144">
                  <c:v>-64.097801439999998</c:v>
                </c:pt>
                <c:pt idx="3145">
                  <c:v>-63.285512820000001</c:v>
                </c:pt>
                <c:pt idx="3146">
                  <c:v>-63.092785769999999</c:v>
                </c:pt>
                <c:pt idx="3147">
                  <c:v>-63.771889629999997</c:v>
                </c:pt>
                <c:pt idx="3148">
                  <c:v>-63.673921530000001</c:v>
                </c:pt>
                <c:pt idx="3149">
                  <c:v>-64.481271879999994</c:v>
                </c:pt>
                <c:pt idx="3150">
                  <c:v>-63.438599609999997</c:v>
                </c:pt>
                <c:pt idx="3151">
                  <c:v>-63.010312489999997</c:v>
                </c:pt>
                <c:pt idx="3152">
                  <c:v>-63.556218639999997</c:v>
                </c:pt>
                <c:pt idx="3153">
                  <c:v>-64.69744704</c:v>
                </c:pt>
                <c:pt idx="3154">
                  <c:v>-63.652077929999997</c:v>
                </c:pt>
                <c:pt idx="3155">
                  <c:v>-62.894000890000001</c:v>
                </c:pt>
                <c:pt idx="3156">
                  <c:v>-64.06873075</c:v>
                </c:pt>
                <c:pt idx="3157">
                  <c:v>-64.570252190000005</c:v>
                </c:pt>
                <c:pt idx="3158">
                  <c:v>-64.563213640000001</c:v>
                </c:pt>
                <c:pt idx="3159">
                  <c:v>-63.775598610000003</c:v>
                </c:pt>
                <c:pt idx="3160">
                  <c:v>-64.298266920000003</c:v>
                </c:pt>
                <c:pt idx="3161">
                  <c:v>-63.801167659999997</c:v>
                </c:pt>
                <c:pt idx="3162">
                  <c:v>-62.548434319999998</c:v>
                </c:pt>
                <c:pt idx="3163">
                  <c:v>-63.151646139999997</c:v>
                </c:pt>
                <c:pt idx="3164">
                  <c:v>-62.964133760000003</c:v>
                </c:pt>
                <c:pt idx="3165">
                  <c:v>-63.297292310000003</c:v>
                </c:pt>
                <c:pt idx="3166">
                  <c:v>-62.216236469999998</c:v>
                </c:pt>
                <c:pt idx="3167">
                  <c:v>-62.974655810000002</c:v>
                </c:pt>
                <c:pt idx="3168">
                  <c:v>-62.473527480000001</c:v>
                </c:pt>
                <c:pt idx="3169">
                  <c:v>-63.332092590000002</c:v>
                </c:pt>
                <c:pt idx="3170">
                  <c:v>-63.94602665</c:v>
                </c:pt>
                <c:pt idx="3171">
                  <c:v>-63.635050390000004</c:v>
                </c:pt>
                <c:pt idx="3172">
                  <c:v>-62.840519839999999</c:v>
                </c:pt>
                <c:pt idx="3173">
                  <c:v>-63.1521762</c:v>
                </c:pt>
                <c:pt idx="3174">
                  <c:v>-65.107528700000003</c:v>
                </c:pt>
                <c:pt idx="3175">
                  <c:v>-64.304890819999997</c:v>
                </c:pt>
                <c:pt idx="3176">
                  <c:v>-63.321176209999997</c:v>
                </c:pt>
                <c:pt idx="3177">
                  <c:v>-63.028624600000001</c:v>
                </c:pt>
                <c:pt idx="3178">
                  <c:v>-64.234927200000001</c:v>
                </c:pt>
                <c:pt idx="3179">
                  <c:v>-63.471688690000001</c:v>
                </c:pt>
                <c:pt idx="3180">
                  <c:v>-63.483719540000003</c:v>
                </c:pt>
                <c:pt idx="3181">
                  <c:v>-62.37036217</c:v>
                </c:pt>
                <c:pt idx="3182">
                  <c:v>-63.033402879999997</c:v>
                </c:pt>
                <c:pt idx="3183">
                  <c:v>-63.323554870000002</c:v>
                </c:pt>
                <c:pt idx="3184">
                  <c:v>-63.211715810000001</c:v>
                </c:pt>
                <c:pt idx="3185">
                  <c:v>-63.476055709999997</c:v>
                </c:pt>
                <c:pt idx="3186">
                  <c:v>-64.996195670000006</c:v>
                </c:pt>
                <c:pt idx="3187">
                  <c:v>-63.407829630000002</c:v>
                </c:pt>
                <c:pt idx="3188">
                  <c:v>-63.24968312</c:v>
                </c:pt>
                <c:pt idx="3189">
                  <c:v>-62.505414109999997</c:v>
                </c:pt>
                <c:pt idx="3190">
                  <c:v>-63.463484870000002</c:v>
                </c:pt>
                <c:pt idx="3191">
                  <c:v>-62.862653080000001</c:v>
                </c:pt>
                <c:pt idx="3192">
                  <c:v>-62.71891462</c:v>
                </c:pt>
                <c:pt idx="3193">
                  <c:v>-63.616310089999999</c:v>
                </c:pt>
                <c:pt idx="3194">
                  <c:v>-63.215827650000001</c:v>
                </c:pt>
                <c:pt idx="3195">
                  <c:v>-62.772713420000002</c:v>
                </c:pt>
                <c:pt idx="3196">
                  <c:v>-63.065300929999999</c:v>
                </c:pt>
                <c:pt idx="3197">
                  <c:v>-62.697192229999999</c:v>
                </c:pt>
                <c:pt idx="3198">
                  <c:v>-62.566987040000001</c:v>
                </c:pt>
                <c:pt idx="3199">
                  <c:v>-63.473380679999998</c:v>
                </c:pt>
                <c:pt idx="3200">
                  <c:v>-63.921602069999999</c:v>
                </c:pt>
                <c:pt idx="3201">
                  <c:v>-63.428441220000003</c:v>
                </c:pt>
                <c:pt idx="3202">
                  <c:v>-63.51157413</c:v>
                </c:pt>
                <c:pt idx="3203">
                  <c:v>-63.42591513</c:v>
                </c:pt>
                <c:pt idx="3204">
                  <c:v>-63.91299034</c:v>
                </c:pt>
                <c:pt idx="3205">
                  <c:v>-62.345314309999999</c:v>
                </c:pt>
                <c:pt idx="3206">
                  <c:v>-63.423874939999997</c:v>
                </c:pt>
                <c:pt idx="3207">
                  <c:v>-61.888772660000001</c:v>
                </c:pt>
                <c:pt idx="3208">
                  <c:v>-63.577283420000001</c:v>
                </c:pt>
                <c:pt idx="3209">
                  <c:v>-63.420732260000001</c:v>
                </c:pt>
                <c:pt idx="3210">
                  <c:v>-63.287681110000001</c:v>
                </c:pt>
                <c:pt idx="3211">
                  <c:v>-64.29328615</c:v>
                </c:pt>
                <c:pt idx="3212">
                  <c:v>-63.7321393</c:v>
                </c:pt>
                <c:pt idx="3213">
                  <c:v>-63.235762549999997</c:v>
                </c:pt>
                <c:pt idx="3214">
                  <c:v>-63.807141639999998</c:v>
                </c:pt>
                <c:pt idx="3215">
                  <c:v>-64.925350190000003</c:v>
                </c:pt>
                <c:pt idx="3216">
                  <c:v>-63.853892119999998</c:v>
                </c:pt>
                <c:pt idx="3217">
                  <c:v>-63.012891600000003</c:v>
                </c:pt>
                <c:pt idx="3218">
                  <c:v>-63.739801309999997</c:v>
                </c:pt>
                <c:pt idx="3219">
                  <c:v>-63.950551879999999</c:v>
                </c:pt>
                <c:pt idx="3220">
                  <c:v>-63.877930990000003</c:v>
                </c:pt>
                <c:pt idx="3221">
                  <c:v>-62.523950669999998</c:v>
                </c:pt>
                <c:pt idx="3222">
                  <c:v>-63.112137820000001</c:v>
                </c:pt>
                <c:pt idx="3223">
                  <c:v>-64.741408559999996</c:v>
                </c:pt>
                <c:pt idx="3224">
                  <c:v>-62.422586099999997</c:v>
                </c:pt>
                <c:pt idx="3225">
                  <c:v>-63.928702250000001</c:v>
                </c:pt>
                <c:pt idx="3226">
                  <c:v>-63.826840160000003</c:v>
                </c:pt>
                <c:pt idx="3227">
                  <c:v>-64.363095470000005</c:v>
                </c:pt>
                <c:pt idx="3228">
                  <c:v>-63.13480285</c:v>
                </c:pt>
                <c:pt idx="3229">
                  <c:v>-64.064217729999996</c:v>
                </c:pt>
                <c:pt idx="3230">
                  <c:v>-63.093956519999999</c:v>
                </c:pt>
                <c:pt idx="3231">
                  <c:v>-61.948186550000003</c:v>
                </c:pt>
                <c:pt idx="3232">
                  <c:v>-64.340764419999999</c:v>
                </c:pt>
                <c:pt idx="3233">
                  <c:v>-63.847014430000002</c:v>
                </c:pt>
                <c:pt idx="3234">
                  <c:v>-62.521943309999997</c:v>
                </c:pt>
                <c:pt idx="3235">
                  <c:v>-62.693123970000002</c:v>
                </c:pt>
                <c:pt idx="3236">
                  <c:v>-63.324813399999996</c:v>
                </c:pt>
                <c:pt idx="3237">
                  <c:v>-63.155339699999999</c:v>
                </c:pt>
                <c:pt idx="3238">
                  <c:v>-62.523564489999998</c:v>
                </c:pt>
                <c:pt idx="3239">
                  <c:v>-63.183473290000002</c:v>
                </c:pt>
                <c:pt idx="3240">
                  <c:v>-62.796199209999997</c:v>
                </c:pt>
                <c:pt idx="3241">
                  <c:v>-64.053028359999999</c:v>
                </c:pt>
                <c:pt idx="3242">
                  <c:v>-62.669878390000001</c:v>
                </c:pt>
                <c:pt idx="3243">
                  <c:v>-62.787559039999998</c:v>
                </c:pt>
                <c:pt idx="3244">
                  <c:v>-63.147017490000003</c:v>
                </c:pt>
                <c:pt idx="3245">
                  <c:v>-63.057591789999996</c:v>
                </c:pt>
                <c:pt idx="3246">
                  <c:v>-63.636306660000002</c:v>
                </c:pt>
                <c:pt idx="3247">
                  <c:v>-63.222086480000002</c:v>
                </c:pt>
                <c:pt idx="3248">
                  <c:v>-63.206613130000001</c:v>
                </c:pt>
                <c:pt idx="3249">
                  <c:v>-63.853806290000001</c:v>
                </c:pt>
                <c:pt idx="3250">
                  <c:v>-63.365453010000003</c:v>
                </c:pt>
                <c:pt idx="3251">
                  <c:v>-62.884144720000002</c:v>
                </c:pt>
                <c:pt idx="3252">
                  <c:v>-62.393364290000001</c:v>
                </c:pt>
                <c:pt idx="3253">
                  <c:v>-65.297824439999999</c:v>
                </c:pt>
                <c:pt idx="3254">
                  <c:v>-61.999661590000002</c:v>
                </c:pt>
                <c:pt idx="3255">
                  <c:v>-62.6241105</c:v>
                </c:pt>
                <c:pt idx="3256">
                  <c:v>-64.240932920000006</c:v>
                </c:pt>
                <c:pt idx="3257">
                  <c:v>-64.936626930000003</c:v>
                </c:pt>
                <c:pt idx="3258">
                  <c:v>-63.893600880000001</c:v>
                </c:pt>
                <c:pt idx="3259">
                  <c:v>-64.492458060000004</c:v>
                </c:pt>
                <c:pt idx="3260">
                  <c:v>-63.594538030000002</c:v>
                </c:pt>
                <c:pt idx="3261">
                  <c:v>-63.434493330000002</c:v>
                </c:pt>
                <c:pt idx="3262">
                  <c:v>-62.510410159999999</c:v>
                </c:pt>
                <c:pt idx="3263">
                  <c:v>-63.352515959999998</c:v>
                </c:pt>
                <c:pt idx="3264">
                  <c:v>-63.644025079999999</c:v>
                </c:pt>
                <c:pt idx="3265">
                  <c:v>-63.660692400000002</c:v>
                </c:pt>
                <c:pt idx="3266">
                  <c:v>-62.85575206</c:v>
                </c:pt>
                <c:pt idx="3267">
                  <c:v>-63.492186940000003</c:v>
                </c:pt>
                <c:pt idx="3268">
                  <c:v>-64.20157519</c:v>
                </c:pt>
                <c:pt idx="3269">
                  <c:v>-63.334405109999999</c:v>
                </c:pt>
                <c:pt idx="3270">
                  <c:v>-62.978917750000001</c:v>
                </c:pt>
                <c:pt idx="3271">
                  <c:v>-63.284412699999997</c:v>
                </c:pt>
                <c:pt idx="3272">
                  <c:v>-62.67376883</c:v>
                </c:pt>
                <c:pt idx="3273">
                  <c:v>-63.211718210000001</c:v>
                </c:pt>
                <c:pt idx="3274">
                  <c:v>-63.503411329999999</c:v>
                </c:pt>
                <c:pt idx="3275">
                  <c:v>-63.296093569999996</c:v>
                </c:pt>
                <c:pt idx="3276">
                  <c:v>-63.848970180000002</c:v>
                </c:pt>
                <c:pt idx="3277">
                  <c:v>-64.107155379999995</c:v>
                </c:pt>
                <c:pt idx="3278">
                  <c:v>-64.561933870000004</c:v>
                </c:pt>
                <c:pt idx="3279">
                  <c:v>-63.295486769999997</c:v>
                </c:pt>
                <c:pt idx="3280">
                  <c:v>-62.966508500000003</c:v>
                </c:pt>
                <c:pt idx="3281">
                  <c:v>-62.956241050000003</c:v>
                </c:pt>
                <c:pt idx="3282">
                  <c:v>-63.247646809999999</c:v>
                </c:pt>
                <c:pt idx="3283">
                  <c:v>-64.973780110000007</c:v>
                </c:pt>
                <c:pt idx="3284">
                  <c:v>-62.359943999999999</c:v>
                </c:pt>
                <c:pt idx="3285">
                  <c:v>-62.375427809999998</c:v>
                </c:pt>
                <c:pt idx="3286">
                  <c:v>-63.881079900000003</c:v>
                </c:pt>
                <c:pt idx="3287">
                  <c:v>-62.206694759999998</c:v>
                </c:pt>
                <c:pt idx="3288">
                  <c:v>-63.327824589999999</c:v>
                </c:pt>
                <c:pt idx="3289">
                  <c:v>-63.90425518</c:v>
                </c:pt>
                <c:pt idx="3290">
                  <c:v>-62.655413969999998</c:v>
                </c:pt>
                <c:pt idx="3291">
                  <c:v>-63.777248190000002</c:v>
                </c:pt>
                <c:pt idx="3292">
                  <c:v>-63.423682120000002</c:v>
                </c:pt>
                <c:pt idx="3293">
                  <c:v>-62.200881809999998</c:v>
                </c:pt>
                <c:pt idx="3294">
                  <c:v>-64.385106859999993</c:v>
                </c:pt>
                <c:pt idx="3295">
                  <c:v>-62.975101590000001</c:v>
                </c:pt>
                <c:pt idx="3296">
                  <c:v>-62.654157419999997</c:v>
                </c:pt>
                <c:pt idx="3297">
                  <c:v>-63.478375120000003</c:v>
                </c:pt>
                <c:pt idx="3298">
                  <c:v>-64.426144140000005</c:v>
                </c:pt>
                <c:pt idx="3299">
                  <c:v>-64.527128829999995</c:v>
                </c:pt>
                <c:pt idx="3300">
                  <c:v>-65.124316719999996</c:v>
                </c:pt>
                <c:pt idx="3301">
                  <c:v>-64.559617009999997</c:v>
                </c:pt>
                <c:pt idx="3302">
                  <c:v>-65.798296059999998</c:v>
                </c:pt>
                <c:pt idx="3303">
                  <c:v>-64.84083382</c:v>
                </c:pt>
                <c:pt idx="3304">
                  <c:v>-66.042891870000005</c:v>
                </c:pt>
                <c:pt idx="3305">
                  <c:v>-65.282998109999994</c:v>
                </c:pt>
                <c:pt idx="3306">
                  <c:v>-65.577481919999997</c:v>
                </c:pt>
                <c:pt idx="3307">
                  <c:v>-65.5803449</c:v>
                </c:pt>
                <c:pt idx="3308">
                  <c:v>-64.701008360000003</c:v>
                </c:pt>
                <c:pt idx="3309">
                  <c:v>-66.237856059999999</c:v>
                </c:pt>
                <c:pt idx="3310">
                  <c:v>-65.207691449999999</c:v>
                </c:pt>
                <c:pt idx="3311">
                  <c:v>-63.507783240000002</c:v>
                </c:pt>
                <c:pt idx="3312">
                  <c:v>-66.383668499999999</c:v>
                </c:pt>
                <c:pt idx="3313">
                  <c:v>-64.692527179999999</c:v>
                </c:pt>
                <c:pt idx="3314">
                  <c:v>-65.607795620000005</c:v>
                </c:pt>
                <c:pt idx="3315">
                  <c:v>-65.025610389999997</c:v>
                </c:pt>
                <c:pt idx="3316">
                  <c:v>-64.865933389999995</c:v>
                </c:pt>
                <c:pt idx="3317">
                  <c:v>-64.976098649999997</c:v>
                </c:pt>
                <c:pt idx="3318">
                  <c:v>-64.817170619999999</c:v>
                </c:pt>
                <c:pt idx="3319">
                  <c:v>-65.302005609999995</c:v>
                </c:pt>
                <c:pt idx="3320">
                  <c:v>-66.291283089999993</c:v>
                </c:pt>
                <c:pt idx="3321">
                  <c:v>-67.189768779999994</c:v>
                </c:pt>
                <c:pt idx="3322">
                  <c:v>-66.412832010000002</c:v>
                </c:pt>
                <c:pt idx="3323">
                  <c:v>-67.763815309999998</c:v>
                </c:pt>
                <c:pt idx="3324">
                  <c:v>-68.278806230000001</c:v>
                </c:pt>
                <c:pt idx="3325">
                  <c:v>-68.649730009999999</c:v>
                </c:pt>
                <c:pt idx="3326">
                  <c:v>-68.063167910000004</c:v>
                </c:pt>
                <c:pt idx="3327">
                  <c:v>-68.954061670000002</c:v>
                </c:pt>
                <c:pt idx="3328">
                  <c:v>-67.863353110000006</c:v>
                </c:pt>
                <c:pt idx="3329">
                  <c:v>-68.860258209999998</c:v>
                </c:pt>
                <c:pt idx="3330">
                  <c:v>-68.908518709999996</c:v>
                </c:pt>
                <c:pt idx="3331">
                  <c:v>-68.167631439999994</c:v>
                </c:pt>
                <c:pt idx="3332">
                  <c:v>-68.216799640000005</c:v>
                </c:pt>
                <c:pt idx="3333">
                  <c:v>-68.401311399999997</c:v>
                </c:pt>
                <c:pt idx="3334">
                  <c:v>-68.898879300000004</c:v>
                </c:pt>
                <c:pt idx="3335">
                  <c:v>-70.386589189999995</c:v>
                </c:pt>
                <c:pt idx="3336">
                  <c:v>-69.171169950000007</c:v>
                </c:pt>
                <c:pt idx="3337">
                  <c:v>-68.994267919999999</c:v>
                </c:pt>
                <c:pt idx="3338">
                  <c:v>-69.735115149999999</c:v>
                </c:pt>
                <c:pt idx="3339">
                  <c:v>-68.183539969999998</c:v>
                </c:pt>
                <c:pt idx="3340">
                  <c:v>-69.927676770000005</c:v>
                </c:pt>
                <c:pt idx="3341">
                  <c:v>-68.376838469999996</c:v>
                </c:pt>
                <c:pt idx="3342">
                  <c:v>-70.995200010000005</c:v>
                </c:pt>
                <c:pt idx="3343">
                  <c:v>-69.314655930000001</c:v>
                </c:pt>
                <c:pt idx="3344">
                  <c:v>-69.371147980000003</c:v>
                </c:pt>
                <c:pt idx="3345">
                  <c:v>-68.098133279999999</c:v>
                </c:pt>
                <c:pt idx="3346">
                  <c:v>-68.57557018</c:v>
                </c:pt>
                <c:pt idx="3347">
                  <c:v>-69.04284466</c:v>
                </c:pt>
                <c:pt idx="3348">
                  <c:v>-68.817111260000004</c:v>
                </c:pt>
                <c:pt idx="3349">
                  <c:v>-68.555248739999996</c:v>
                </c:pt>
                <c:pt idx="3350">
                  <c:v>-70.720750539999997</c:v>
                </c:pt>
                <c:pt idx="3351">
                  <c:v>-69.630220489999999</c:v>
                </c:pt>
                <c:pt idx="3352">
                  <c:v>-68.288056650000001</c:v>
                </c:pt>
                <c:pt idx="3353">
                  <c:v>-67.305247030000004</c:v>
                </c:pt>
                <c:pt idx="3354">
                  <c:v>-68.747039610000002</c:v>
                </c:pt>
                <c:pt idx="3355">
                  <c:v>-68.409853889999994</c:v>
                </c:pt>
                <c:pt idx="3356">
                  <c:v>-68.374753380000001</c:v>
                </c:pt>
                <c:pt idx="3357">
                  <c:v>-69.441588530000004</c:v>
                </c:pt>
                <c:pt idx="3358">
                  <c:v>-69.335272990000007</c:v>
                </c:pt>
                <c:pt idx="3359">
                  <c:v>-69.468085220000006</c:v>
                </c:pt>
                <c:pt idx="3360">
                  <c:v>-68.450313710000003</c:v>
                </c:pt>
                <c:pt idx="3361">
                  <c:v>-68.899052170000004</c:v>
                </c:pt>
                <c:pt idx="3362">
                  <c:v>-70.288274419999993</c:v>
                </c:pt>
                <c:pt idx="3363">
                  <c:v>-68.717370650000007</c:v>
                </c:pt>
                <c:pt idx="3364">
                  <c:v>-68.235704380000001</c:v>
                </c:pt>
                <c:pt idx="3365">
                  <c:v>-68.147137290000003</c:v>
                </c:pt>
                <c:pt idx="3366">
                  <c:v>-69.565292920000005</c:v>
                </c:pt>
                <c:pt idx="3367">
                  <c:v>-69.637862519999999</c:v>
                </c:pt>
                <c:pt idx="3368">
                  <c:v>-70.835067989999999</c:v>
                </c:pt>
                <c:pt idx="3369">
                  <c:v>-53.708804540000003</c:v>
                </c:pt>
                <c:pt idx="3370">
                  <c:v>-23.106684659999999</c:v>
                </c:pt>
                <c:pt idx="3371">
                  <c:v>-17.157569110000001</c:v>
                </c:pt>
                <c:pt idx="3372">
                  <c:v>-16.63190195</c:v>
                </c:pt>
                <c:pt idx="3373">
                  <c:v>-17.52434251</c:v>
                </c:pt>
                <c:pt idx="3374">
                  <c:v>-15.78495603</c:v>
                </c:pt>
                <c:pt idx="3375">
                  <c:v>-16.685518219999999</c:v>
                </c:pt>
                <c:pt idx="3376">
                  <c:v>-15.645729149999999</c:v>
                </c:pt>
                <c:pt idx="3377">
                  <c:v>-16.488951109999999</c:v>
                </c:pt>
                <c:pt idx="3378">
                  <c:v>-17.706581</c:v>
                </c:pt>
                <c:pt idx="3379">
                  <c:v>-17.337636849999999</c:v>
                </c:pt>
                <c:pt idx="3380">
                  <c:v>-15.068752720000001</c:v>
                </c:pt>
                <c:pt idx="3381">
                  <c:v>-16.785360529999998</c:v>
                </c:pt>
                <c:pt idx="3382">
                  <c:v>-17.376570220000001</c:v>
                </c:pt>
                <c:pt idx="3383">
                  <c:v>-17.36969173</c:v>
                </c:pt>
                <c:pt idx="3384">
                  <c:v>-16.618909949999999</c:v>
                </c:pt>
                <c:pt idx="3385">
                  <c:v>-15.527807080000001</c:v>
                </c:pt>
                <c:pt idx="3386">
                  <c:v>-17.11928035</c:v>
                </c:pt>
                <c:pt idx="3387">
                  <c:v>-17.70455793</c:v>
                </c:pt>
                <c:pt idx="3388">
                  <c:v>-16.49523112</c:v>
                </c:pt>
                <c:pt idx="3389">
                  <c:v>-17.199329989999999</c:v>
                </c:pt>
                <c:pt idx="3390">
                  <c:v>-17.035883299999998</c:v>
                </c:pt>
                <c:pt idx="3391">
                  <c:v>-16.866719060000001</c:v>
                </c:pt>
                <c:pt idx="3392">
                  <c:v>-18.294838160000001</c:v>
                </c:pt>
                <c:pt idx="3393">
                  <c:v>-17.208969190000001</c:v>
                </c:pt>
                <c:pt idx="3394">
                  <c:v>-16.778975030000002</c:v>
                </c:pt>
                <c:pt idx="3395">
                  <c:v>-17.525537320000002</c:v>
                </c:pt>
                <c:pt idx="3396">
                  <c:v>-16.427830199999999</c:v>
                </c:pt>
                <c:pt idx="3397">
                  <c:v>-16.785233890000001</c:v>
                </c:pt>
                <c:pt idx="3398">
                  <c:v>-17.066665570000001</c:v>
                </c:pt>
                <c:pt idx="3399">
                  <c:v>-17.172194869999998</c:v>
                </c:pt>
                <c:pt idx="3400">
                  <c:v>-17.36932766</c:v>
                </c:pt>
                <c:pt idx="3401">
                  <c:v>-15.94992644</c:v>
                </c:pt>
                <c:pt idx="3402">
                  <c:v>-17.863713149999999</c:v>
                </c:pt>
                <c:pt idx="3403">
                  <c:v>-17.649445790000001</c:v>
                </c:pt>
                <c:pt idx="3404">
                  <c:v>-16.626497929999999</c:v>
                </c:pt>
                <c:pt idx="3405">
                  <c:v>-18.241309650000002</c:v>
                </c:pt>
                <c:pt idx="3406">
                  <c:v>-18.813295310000001</c:v>
                </c:pt>
                <c:pt idx="3407">
                  <c:v>-17.394978779999999</c:v>
                </c:pt>
                <c:pt idx="3408">
                  <c:v>-16.569105310000001</c:v>
                </c:pt>
                <c:pt idx="3409">
                  <c:v>-16.617865689999999</c:v>
                </c:pt>
                <c:pt idx="3410">
                  <c:v>-18.37655122</c:v>
                </c:pt>
                <c:pt idx="3411">
                  <c:v>-16.261875499999999</c:v>
                </c:pt>
                <c:pt idx="3412">
                  <c:v>-16.68093571</c:v>
                </c:pt>
                <c:pt idx="3413">
                  <c:v>-17.84839968</c:v>
                </c:pt>
                <c:pt idx="3414">
                  <c:v>-16.4707151</c:v>
                </c:pt>
                <c:pt idx="3415">
                  <c:v>-15.10942163</c:v>
                </c:pt>
                <c:pt idx="3416">
                  <c:v>-17.680553400000001</c:v>
                </c:pt>
                <c:pt idx="3417">
                  <c:v>-16.36907231</c:v>
                </c:pt>
                <c:pt idx="3418">
                  <c:v>-17.00520646</c:v>
                </c:pt>
                <c:pt idx="3419">
                  <c:v>-17.203684240000001</c:v>
                </c:pt>
                <c:pt idx="3420">
                  <c:v>-16.663024029999999</c:v>
                </c:pt>
                <c:pt idx="3421">
                  <c:v>-17.39223441</c:v>
                </c:pt>
                <c:pt idx="3422">
                  <c:v>-16.16259642</c:v>
                </c:pt>
                <c:pt idx="3423">
                  <c:v>-18.115001629999998</c:v>
                </c:pt>
                <c:pt idx="3424">
                  <c:v>-16.78601815</c:v>
                </c:pt>
                <c:pt idx="3425">
                  <c:v>-17.126288809999998</c:v>
                </c:pt>
                <c:pt idx="3426">
                  <c:v>-16.64914057</c:v>
                </c:pt>
                <c:pt idx="3427">
                  <c:v>-17.521914049999999</c:v>
                </c:pt>
                <c:pt idx="3428">
                  <c:v>-17.02029546</c:v>
                </c:pt>
                <c:pt idx="3429">
                  <c:v>-16.615342800000001</c:v>
                </c:pt>
                <c:pt idx="3430">
                  <c:v>-17.05206184</c:v>
                </c:pt>
                <c:pt idx="3431">
                  <c:v>-16.894579960000002</c:v>
                </c:pt>
                <c:pt idx="3432">
                  <c:v>-16.696615779999998</c:v>
                </c:pt>
                <c:pt idx="3433">
                  <c:v>-16.541486800000001</c:v>
                </c:pt>
                <c:pt idx="3434">
                  <c:v>-17.813640809999999</c:v>
                </c:pt>
                <c:pt idx="3435">
                  <c:v>-17.364171320000001</c:v>
                </c:pt>
                <c:pt idx="3436">
                  <c:v>-18.305031970000002</c:v>
                </c:pt>
                <c:pt idx="3437">
                  <c:v>-18.15854534</c:v>
                </c:pt>
                <c:pt idx="3438">
                  <c:v>-19.76156671</c:v>
                </c:pt>
                <c:pt idx="3439">
                  <c:v>-19.8606613</c:v>
                </c:pt>
                <c:pt idx="3440">
                  <c:v>-18.877092770000001</c:v>
                </c:pt>
                <c:pt idx="3441">
                  <c:v>-20.482165689999999</c:v>
                </c:pt>
                <c:pt idx="3442">
                  <c:v>-22.02872816</c:v>
                </c:pt>
                <c:pt idx="3443">
                  <c:v>-22.374994520000001</c:v>
                </c:pt>
                <c:pt idx="3444">
                  <c:v>-21.740105239999998</c:v>
                </c:pt>
                <c:pt idx="3445">
                  <c:v>-25.438875070000002</c:v>
                </c:pt>
                <c:pt idx="3446">
                  <c:v>-26.03395055</c:v>
                </c:pt>
                <c:pt idx="3447">
                  <c:v>-27.071243150000001</c:v>
                </c:pt>
                <c:pt idx="3448">
                  <c:v>-28.859936980000001</c:v>
                </c:pt>
                <c:pt idx="3449">
                  <c:v>-31.47037705</c:v>
                </c:pt>
                <c:pt idx="3450">
                  <c:v>-34.266118489999997</c:v>
                </c:pt>
                <c:pt idx="3451">
                  <c:v>-36.710807619999997</c:v>
                </c:pt>
                <c:pt idx="3452">
                  <c:v>-36.823240439999999</c:v>
                </c:pt>
                <c:pt idx="3453">
                  <c:v>-39.999036019999998</c:v>
                </c:pt>
                <c:pt idx="3454">
                  <c:v>-40.263222900000002</c:v>
                </c:pt>
                <c:pt idx="3455">
                  <c:v>-41.977246409999999</c:v>
                </c:pt>
                <c:pt idx="3456">
                  <c:v>-44.084057989999998</c:v>
                </c:pt>
                <c:pt idx="3457">
                  <c:v>-47.39398791</c:v>
                </c:pt>
                <c:pt idx="3458">
                  <c:v>-48.270147379999997</c:v>
                </c:pt>
                <c:pt idx="3459">
                  <c:v>-49.518974010000001</c:v>
                </c:pt>
                <c:pt idx="3460">
                  <c:v>-53.384563710000002</c:v>
                </c:pt>
                <c:pt idx="3461">
                  <c:v>-53.843966649999999</c:v>
                </c:pt>
                <c:pt idx="3462">
                  <c:v>-57.024397159999999</c:v>
                </c:pt>
                <c:pt idx="3463">
                  <c:v>-59.460829920000002</c:v>
                </c:pt>
                <c:pt idx="3464">
                  <c:v>-60.68764599</c:v>
                </c:pt>
                <c:pt idx="3465">
                  <c:v>-63.544860759999999</c:v>
                </c:pt>
                <c:pt idx="3466">
                  <c:v>-64.572894399999996</c:v>
                </c:pt>
                <c:pt idx="3467">
                  <c:v>-66.089281799999995</c:v>
                </c:pt>
                <c:pt idx="3468">
                  <c:v>-68.994232710000006</c:v>
                </c:pt>
                <c:pt idx="3469">
                  <c:v>-69.743636249999994</c:v>
                </c:pt>
                <c:pt idx="3470">
                  <c:v>-73.012389350000007</c:v>
                </c:pt>
                <c:pt idx="3471">
                  <c:v>-73.503773339999995</c:v>
                </c:pt>
                <c:pt idx="3472">
                  <c:v>-75.228846149999995</c:v>
                </c:pt>
                <c:pt idx="3473">
                  <c:v>-78.773783649999999</c:v>
                </c:pt>
                <c:pt idx="3474">
                  <c:v>-79.871023969999996</c:v>
                </c:pt>
                <c:pt idx="3475">
                  <c:v>-82.292059519999995</c:v>
                </c:pt>
                <c:pt idx="3476">
                  <c:v>-83.83956542</c:v>
                </c:pt>
                <c:pt idx="3477">
                  <c:v>-85.234386790000002</c:v>
                </c:pt>
                <c:pt idx="3478">
                  <c:v>-85.228852149999994</c:v>
                </c:pt>
                <c:pt idx="3479">
                  <c:v>-85.704580449999995</c:v>
                </c:pt>
                <c:pt idx="3480">
                  <c:v>-84.000405330000007</c:v>
                </c:pt>
                <c:pt idx="3481">
                  <c:v>-84.62408001</c:v>
                </c:pt>
                <c:pt idx="3482">
                  <c:v>-85.763598189999996</c:v>
                </c:pt>
                <c:pt idx="3483">
                  <c:v>-85.200473869999996</c:v>
                </c:pt>
                <c:pt idx="3484">
                  <c:v>-85.400525470000005</c:v>
                </c:pt>
                <c:pt idx="3485">
                  <c:v>-83.852831010000003</c:v>
                </c:pt>
                <c:pt idx="3486">
                  <c:v>-84.81455416</c:v>
                </c:pt>
                <c:pt idx="3487">
                  <c:v>-84.261745680000004</c:v>
                </c:pt>
                <c:pt idx="3488">
                  <c:v>-85.257071319999994</c:v>
                </c:pt>
                <c:pt idx="3489">
                  <c:v>-84.80590076</c:v>
                </c:pt>
                <c:pt idx="3490">
                  <c:v>-85.456803949999994</c:v>
                </c:pt>
                <c:pt idx="3491">
                  <c:v>-84.35556192</c:v>
                </c:pt>
                <c:pt idx="3492">
                  <c:v>-86.221227330000005</c:v>
                </c:pt>
                <c:pt idx="3493">
                  <c:v>-85.700654929999999</c:v>
                </c:pt>
                <c:pt idx="3494">
                  <c:v>-86.032258600000006</c:v>
                </c:pt>
                <c:pt idx="3495">
                  <c:v>-86.026640110000002</c:v>
                </c:pt>
                <c:pt idx="3496">
                  <c:v>-84.157612110000002</c:v>
                </c:pt>
                <c:pt idx="3497">
                  <c:v>-85.808100049999993</c:v>
                </c:pt>
                <c:pt idx="3498">
                  <c:v>-85.039447199999998</c:v>
                </c:pt>
                <c:pt idx="3499">
                  <c:v>-85.22251224</c:v>
                </c:pt>
                <c:pt idx="3500">
                  <c:v>-83.259664110000003</c:v>
                </c:pt>
                <c:pt idx="3501">
                  <c:v>-85.744110910000003</c:v>
                </c:pt>
                <c:pt idx="3502">
                  <c:v>-83.875473240000005</c:v>
                </c:pt>
                <c:pt idx="3503">
                  <c:v>-84.771609049999995</c:v>
                </c:pt>
                <c:pt idx="3504">
                  <c:v>-84.013076679999998</c:v>
                </c:pt>
                <c:pt idx="3505">
                  <c:v>-85.812973279999994</c:v>
                </c:pt>
                <c:pt idx="3506">
                  <c:v>-84.135429220000006</c:v>
                </c:pt>
                <c:pt idx="3507">
                  <c:v>-84.707276250000007</c:v>
                </c:pt>
                <c:pt idx="3508">
                  <c:v>-84.657076329999995</c:v>
                </c:pt>
                <c:pt idx="3509">
                  <c:v>-85.748708070000006</c:v>
                </c:pt>
                <c:pt idx="3510">
                  <c:v>-85.360537840000006</c:v>
                </c:pt>
                <c:pt idx="3511">
                  <c:v>-85.755683520000005</c:v>
                </c:pt>
                <c:pt idx="3512">
                  <c:v>-84.059980199999998</c:v>
                </c:pt>
                <c:pt idx="3513">
                  <c:v>-85.020117929999998</c:v>
                </c:pt>
                <c:pt idx="3514">
                  <c:v>-84.741970670000001</c:v>
                </c:pt>
                <c:pt idx="3515">
                  <c:v>-85.446135659999996</c:v>
                </c:pt>
                <c:pt idx="3516">
                  <c:v>-84.233528280000002</c:v>
                </c:pt>
                <c:pt idx="3517">
                  <c:v>-85.275550379999999</c:v>
                </c:pt>
                <c:pt idx="3518">
                  <c:v>-83.035074129999998</c:v>
                </c:pt>
                <c:pt idx="3519">
                  <c:v>-84.134072250000003</c:v>
                </c:pt>
                <c:pt idx="3520">
                  <c:v>-86.577944770000002</c:v>
                </c:pt>
                <c:pt idx="3521">
                  <c:v>-85.230438829999997</c:v>
                </c:pt>
                <c:pt idx="3522">
                  <c:v>-84.963681989999998</c:v>
                </c:pt>
                <c:pt idx="3523">
                  <c:v>-85.863255120000005</c:v>
                </c:pt>
                <c:pt idx="3524">
                  <c:v>-83.698214199999995</c:v>
                </c:pt>
                <c:pt idx="3525">
                  <c:v>-85.253537519999995</c:v>
                </c:pt>
                <c:pt idx="3526">
                  <c:v>-86.179423670000006</c:v>
                </c:pt>
                <c:pt idx="3527">
                  <c:v>-86.097836439999995</c:v>
                </c:pt>
                <c:pt idx="3528">
                  <c:v>-85.542454109999994</c:v>
                </c:pt>
                <c:pt idx="3529">
                  <c:v>-85.243166009999996</c:v>
                </c:pt>
                <c:pt idx="3530">
                  <c:v>-84.344929030000003</c:v>
                </c:pt>
                <c:pt idx="3531">
                  <c:v>-85.027705269999998</c:v>
                </c:pt>
                <c:pt idx="3532">
                  <c:v>-85.571770319999999</c:v>
                </c:pt>
                <c:pt idx="3533">
                  <c:v>-84.593303230000004</c:v>
                </c:pt>
                <c:pt idx="3534">
                  <c:v>-84.833310909999994</c:v>
                </c:pt>
                <c:pt idx="3535">
                  <c:v>-85.998577490000002</c:v>
                </c:pt>
                <c:pt idx="3536">
                  <c:v>-85.837304470000007</c:v>
                </c:pt>
                <c:pt idx="3537">
                  <c:v>-83.607215310000001</c:v>
                </c:pt>
                <c:pt idx="3538">
                  <c:v>-84.994248909999996</c:v>
                </c:pt>
                <c:pt idx="3539">
                  <c:v>-84.922637129999998</c:v>
                </c:pt>
                <c:pt idx="3540">
                  <c:v>-85.980734240000004</c:v>
                </c:pt>
                <c:pt idx="3541">
                  <c:v>-85.481897040000007</c:v>
                </c:pt>
                <c:pt idx="3542">
                  <c:v>-85.440797470000007</c:v>
                </c:pt>
                <c:pt idx="3543">
                  <c:v>-85.255936379999994</c:v>
                </c:pt>
                <c:pt idx="3544">
                  <c:v>-84.514256630000006</c:v>
                </c:pt>
                <c:pt idx="3545">
                  <c:v>-84.450241680000005</c:v>
                </c:pt>
                <c:pt idx="3546">
                  <c:v>-84.807698369999997</c:v>
                </c:pt>
                <c:pt idx="3547">
                  <c:v>-85.790811390000002</c:v>
                </c:pt>
                <c:pt idx="3548">
                  <c:v>-86.96949626</c:v>
                </c:pt>
                <c:pt idx="3549">
                  <c:v>-84.937180979999994</c:v>
                </c:pt>
                <c:pt idx="3550">
                  <c:v>-85.014985899999999</c:v>
                </c:pt>
                <c:pt idx="3551">
                  <c:v>-84.452176190000003</c:v>
                </c:pt>
                <c:pt idx="3552">
                  <c:v>-84.607465790000006</c:v>
                </c:pt>
                <c:pt idx="3553">
                  <c:v>-85.714195149999995</c:v>
                </c:pt>
                <c:pt idx="3554">
                  <c:v>-84.011289210000001</c:v>
                </c:pt>
                <c:pt idx="3555">
                  <c:v>-86.436013459999998</c:v>
                </c:pt>
                <c:pt idx="3556">
                  <c:v>-87.173714860000004</c:v>
                </c:pt>
                <c:pt idx="3557">
                  <c:v>-86.182515280000004</c:v>
                </c:pt>
                <c:pt idx="3558">
                  <c:v>-87.70827027</c:v>
                </c:pt>
                <c:pt idx="3559">
                  <c:v>-88.152688889999993</c:v>
                </c:pt>
                <c:pt idx="3560">
                  <c:v>-88.142111279999995</c:v>
                </c:pt>
                <c:pt idx="3561">
                  <c:v>-86.298882019999994</c:v>
                </c:pt>
                <c:pt idx="3562">
                  <c:v>-85.737031950000002</c:v>
                </c:pt>
                <c:pt idx="3563">
                  <c:v>-86.932105230000005</c:v>
                </c:pt>
                <c:pt idx="3564">
                  <c:v>-87.339952909999994</c:v>
                </c:pt>
                <c:pt idx="3565">
                  <c:v>-87.223268520000005</c:v>
                </c:pt>
                <c:pt idx="3566">
                  <c:v>-87.721929930000002</c:v>
                </c:pt>
                <c:pt idx="3567">
                  <c:v>-88.024951779999995</c:v>
                </c:pt>
                <c:pt idx="3568">
                  <c:v>-87.092167090000004</c:v>
                </c:pt>
                <c:pt idx="3569">
                  <c:v>-88.207678950000002</c:v>
                </c:pt>
                <c:pt idx="3570">
                  <c:v>-88.0483993</c:v>
                </c:pt>
                <c:pt idx="3571">
                  <c:v>-86.487777980000004</c:v>
                </c:pt>
                <c:pt idx="3572">
                  <c:v>-87.07663599</c:v>
                </c:pt>
                <c:pt idx="3573">
                  <c:v>-87.627772770000007</c:v>
                </c:pt>
                <c:pt idx="3574">
                  <c:v>-86.835992329999996</c:v>
                </c:pt>
                <c:pt idx="3575">
                  <c:v>-87.257969099999997</c:v>
                </c:pt>
                <c:pt idx="3576">
                  <c:v>-87.817502570000002</c:v>
                </c:pt>
                <c:pt idx="3577">
                  <c:v>-88.465858710000006</c:v>
                </c:pt>
                <c:pt idx="3578">
                  <c:v>-86.987239340000002</c:v>
                </c:pt>
                <c:pt idx="3579">
                  <c:v>-86.519271790000005</c:v>
                </c:pt>
                <c:pt idx="3580">
                  <c:v>-87.305277919999995</c:v>
                </c:pt>
                <c:pt idx="3581">
                  <c:v>-87.839187429999996</c:v>
                </c:pt>
                <c:pt idx="3582">
                  <c:v>-87.258512749999994</c:v>
                </c:pt>
                <c:pt idx="3583">
                  <c:v>-88.32791847</c:v>
                </c:pt>
                <c:pt idx="3584">
                  <c:v>-87.874325249999998</c:v>
                </c:pt>
                <c:pt idx="3585">
                  <c:v>-87.729161450000007</c:v>
                </c:pt>
                <c:pt idx="3586">
                  <c:v>-87.738500579999993</c:v>
                </c:pt>
                <c:pt idx="3587">
                  <c:v>-87.984412460000001</c:v>
                </c:pt>
                <c:pt idx="3588">
                  <c:v>-88.647254799999999</c:v>
                </c:pt>
                <c:pt idx="3589">
                  <c:v>-86.03568344</c:v>
                </c:pt>
                <c:pt idx="3590">
                  <c:v>-88.039069479999995</c:v>
                </c:pt>
                <c:pt idx="3591">
                  <c:v>-86.971094809999997</c:v>
                </c:pt>
                <c:pt idx="3592">
                  <c:v>-87.227572449999997</c:v>
                </c:pt>
                <c:pt idx="3593">
                  <c:v>-87.089473620000007</c:v>
                </c:pt>
                <c:pt idx="3594">
                  <c:v>-88.517230010000006</c:v>
                </c:pt>
                <c:pt idx="3595">
                  <c:v>-87.586955349999997</c:v>
                </c:pt>
                <c:pt idx="3596">
                  <c:v>-87.129709509999998</c:v>
                </c:pt>
                <c:pt idx="3597">
                  <c:v>-88.145077290000003</c:v>
                </c:pt>
                <c:pt idx="3598">
                  <c:v>-88.674868000000004</c:v>
                </c:pt>
                <c:pt idx="3599">
                  <c:v>-87.559354330000005</c:v>
                </c:pt>
                <c:pt idx="3600">
                  <c:v>-87.557831480000004</c:v>
                </c:pt>
                <c:pt idx="3601">
                  <c:v>-88.090635180000007</c:v>
                </c:pt>
                <c:pt idx="3602">
                  <c:v>-87.393938680000005</c:v>
                </c:pt>
                <c:pt idx="3603">
                  <c:v>-87.590387579999998</c:v>
                </c:pt>
                <c:pt idx="3604">
                  <c:v>-88.071529769999998</c:v>
                </c:pt>
                <c:pt idx="3605">
                  <c:v>-87.770452899999995</c:v>
                </c:pt>
                <c:pt idx="3606">
                  <c:v>-87.220409029999999</c:v>
                </c:pt>
                <c:pt idx="3607">
                  <c:v>-88.040406750000002</c:v>
                </c:pt>
                <c:pt idx="3608">
                  <c:v>-86.082380450000002</c:v>
                </c:pt>
                <c:pt idx="3609">
                  <c:v>-88.3525621</c:v>
                </c:pt>
                <c:pt idx="3610">
                  <c:v>-87.617728170000007</c:v>
                </c:pt>
                <c:pt idx="3611">
                  <c:v>-86.844928530000004</c:v>
                </c:pt>
                <c:pt idx="3612">
                  <c:v>-87.29919228</c:v>
                </c:pt>
                <c:pt idx="3613">
                  <c:v>-87.397362659999999</c:v>
                </c:pt>
                <c:pt idx="3614">
                  <c:v>-86.362229009999993</c:v>
                </c:pt>
                <c:pt idx="3615">
                  <c:v>-87.653635410000007</c:v>
                </c:pt>
                <c:pt idx="3616">
                  <c:v>-87.954955569999996</c:v>
                </c:pt>
                <c:pt idx="3617">
                  <c:v>-87.774478579999993</c:v>
                </c:pt>
                <c:pt idx="3618">
                  <c:v>-86.435322889999995</c:v>
                </c:pt>
                <c:pt idx="3619">
                  <c:v>-87.498376129999997</c:v>
                </c:pt>
                <c:pt idx="3620">
                  <c:v>-87.180571839999999</c:v>
                </c:pt>
                <c:pt idx="3621">
                  <c:v>-87.884847019999995</c:v>
                </c:pt>
                <c:pt idx="3622">
                  <c:v>-87.426185829999994</c:v>
                </c:pt>
                <c:pt idx="3623">
                  <c:v>-87.650794250000004</c:v>
                </c:pt>
                <c:pt idx="3624">
                  <c:v>-87.916175240000001</c:v>
                </c:pt>
                <c:pt idx="3625">
                  <c:v>-86.622784190000004</c:v>
                </c:pt>
                <c:pt idx="3626">
                  <c:v>-87.58444231</c:v>
                </c:pt>
                <c:pt idx="3627">
                  <c:v>-87.304173019999993</c:v>
                </c:pt>
                <c:pt idx="3628">
                  <c:v>-87.769484989999995</c:v>
                </c:pt>
                <c:pt idx="3629">
                  <c:v>-86.984315179999996</c:v>
                </c:pt>
                <c:pt idx="3630">
                  <c:v>-87.562763889999999</c:v>
                </c:pt>
                <c:pt idx="3631">
                  <c:v>-87.915397760000005</c:v>
                </c:pt>
                <c:pt idx="3632">
                  <c:v>-87.234716750000004</c:v>
                </c:pt>
                <c:pt idx="3633">
                  <c:v>-88.012822880000002</c:v>
                </c:pt>
                <c:pt idx="3634">
                  <c:v>-89.064719010000005</c:v>
                </c:pt>
                <c:pt idx="3635">
                  <c:v>-87.436735490000004</c:v>
                </c:pt>
                <c:pt idx="3636">
                  <c:v>-87.684426999999999</c:v>
                </c:pt>
                <c:pt idx="3637">
                  <c:v>-88.368410249999997</c:v>
                </c:pt>
                <c:pt idx="3638">
                  <c:v>-87.944489619999999</c:v>
                </c:pt>
                <c:pt idx="3639">
                  <c:v>-87.23881643</c:v>
                </c:pt>
                <c:pt idx="3640">
                  <c:v>-86.462967489999997</c:v>
                </c:pt>
                <c:pt idx="3641">
                  <c:v>-87.603236629999998</c:v>
                </c:pt>
                <c:pt idx="3642">
                  <c:v>-88.362270890000005</c:v>
                </c:pt>
                <c:pt idx="3643">
                  <c:v>-87.099193929999998</c:v>
                </c:pt>
                <c:pt idx="3644">
                  <c:v>-86.549739209999998</c:v>
                </c:pt>
                <c:pt idx="3645">
                  <c:v>-87.137016759999995</c:v>
                </c:pt>
                <c:pt idx="3646">
                  <c:v>-86.937951260000006</c:v>
                </c:pt>
                <c:pt idx="3647">
                  <c:v>-87.311466480000007</c:v>
                </c:pt>
                <c:pt idx="3648">
                  <c:v>-86.893858980000005</c:v>
                </c:pt>
                <c:pt idx="3649">
                  <c:v>-87.543152460000002</c:v>
                </c:pt>
                <c:pt idx="3650">
                  <c:v>-88.672296020000005</c:v>
                </c:pt>
                <c:pt idx="3651">
                  <c:v>-85.04805562</c:v>
                </c:pt>
                <c:pt idx="3652">
                  <c:v>-87.142885699999994</c:v>
                </c:pt>
                <c:pt idx="3653">
                  <c:v>-87.351212110000006</c:v>
                </c:pt>
                <c:pt idx="3654">
                  <c:v>-87.123566960000005</c:v>
                </c:pt>
                <c:pt idx="3655">
                  <c:v>-87.366221370000005</c:v>
                </c:pt>
                <c:pt idx="3656">
                  <c:v>-86.626819810000001</c:v>
                </c:pt>
                <c:pt idx="3657">
                  <c:v>-87.726073639999996</c:v>
                </c:pt>
                <c:pt idx="3658">
                  <c:v>-87.606613030000005</c:v>
                </c:pt>
                <c:pt idx="3659">
                  <c:v>-88.762480710000006</c:v>
                </c:pt>
                <c:pt idx="3660">
                  <c:v>-88.036742360000005</c:v>
                </c:pt>
                <c:pt idx="3661">
                  <c:v>-87.045443939999998</c:v>
                </c:pt>
                <c:pt idx="3662">
                  <c:v>-88.233979919999996</c:v>
                </c:pt>
                <c:pt idx="3663">
                  <c:v>-88.064042259999994</c:v>
                </c:pt>
                <c:pt idx="3664">
                  <c:v>-87.359466280000007</c:v>
                </c:pt>
                <c:pt idx="3665">
                  <c:v>-87.111919990000004</c:v>
                </c:pt>
                <c:pt idx="3666">
                  <c:v>-87.788056960000006</c:v>
                </c:pt>
                <c:pt idx="3667">
                  <c:v>-88.759699380000001</c:v>
                </c:pt>
                <c:pt idx="3668">
                  <c:v>-87.696822890000007</c:v>
                </c:pt>
                <c:pt idx="3669">
                  <c:v>-87.962168869999999</c:v>
                </c:pt>
                <c:pt idx="3670">
                  <c:v>-88.696565179999993</c:v>
                </c:pt>
                <c:pt idx="3671">
                  <c:v>-88.203736599999999</c:v>
                </c:pt>
                <c:pt idx="3672">
                  <c:v>-86.990744179999993</c:v>
                </c:pt>
                <c:pt idx="3673">
                  <c:v>-88.05314027</c:v>
                </c:pt>
                <c:pt idx="3674">
                  <c:v>-86.694708629999994</c:v>
                </c:pt>
                <c:pt idx="3675">
                  <c:v>-87.10557317</c:v>
                </c:pt>
                <c:pt idx="3676">
                  <c:v>-88.498781089999994</c:v>
                </c:pt>
                <c:pt idx="3677">
                  <c:v>-90.379272740000005</c:v>
                </c:pt>
                <c:pt idx="3678">
                  <c:v>-91.151876999999999</c:v>
                </c:pt>
                <c:pt idx="3679">
                  <c:v>-90.16842389</c:v>
                </c:pt>
                <c:pt idx="3680">
                  <c:v>-90.54988668</c:v>
                </c:pt>
                <c:pt idx="3681">
                  <c:v>-90.719045730000005</c:v>
                </c:pt>
                <c:pt idx="3682">
                  <c:v>-89.486067520000006</c:v>
                </c:pt>
                <c:pt idx="3683">
                  <c:v>-90.091671439999999</c:v>
                </c:pt>
                <c:pt idx="3684">
                  <c:v>-91.322191500000002</c:v>
                </c:pt>
                <c:pt idx="3685">
                  <c:v>-88.954818009999997</c:v>
                </c:pt>
                <c:pt idx="3686">
                  <c:v>-89.275190429999995</c:v>
                </c:pt>
                <c:pt idx="3687">
                  <c:v>-90.104576359999996</c:v>
                </c:pt>
                <c:pt idx="3688">
                  <c:v>-90.075493019999996</c:v>
                </c:pt>
                <c:pt idx="3689">
                  <c:v>-90.366868049999994</c:v>
                </c:pt>
                <c:pt idx="3690">
                  <c:v>-90.126643389999998</c:v>
                </c:pt>
                <c:pt idx="3691">
                  <c:v>-89.759425350000001</c:v>
                </c:pt>
                <c:pt idx="3692">
                  <c:v>-88.947339549999995</c:v>
                </c:pt>
                <c:pt idx="3693">
                  <c:v>-89.294901940000003</c:v>
                </c:pt>
                <c:pt idx="3694">
                  <c:v>-92.557067230000001</c:v>
                </c:pt>
                <c:pt idx="3695">
                  <c:v>-90.188805840000001</c:v>
                </c:pt>
                <c:pt idx="3696">
                  <c:v>-90.394937690000006</c:v>
                </c:pt>
                <c:pt idx="3697">
                  <c:v>-89.511312140000001</c:v>
                </c:pt>
                <c:pt idx="3698">
                  <c:v>-90.066260349999993</c:v>
                </c:pt>
                <c:pt idx="3699">
                  <c:v>-90.222377850000001</c:v>
                </c:pt>
                <c:pt idx="3700">
                  <c:v>-89.819341059999999</c:v>
                </c:pt>
                <c:pt idx="3701">
                  <c:v>-89.912575129999993</c:v>
                </c:pt>
                <c:pt idx="3702">
                  <c:v>-89.13646043</c:v>
                </c:pt>
                <c:pt idx="3703">
                  <c:v>-91.430460330000003</c:v>
                </c:pt>
                <c:pt idx="3704">
                  <c:v>-91.452350899999999</c:v>
                </c:pt>
                <c:pt idx="3705">
                  <c:v>-90.152514800000006</c:v>
                </c:pt>
                <c:pt idx="3706">
                  <c:v>-88.985766799999993</c:v>
                </c:pt>
                <c:pt idx="3707">
                  <c:v>-89.554719849999998</c:v>
                </c:pt>
                <c:pt idx="3708">
                  <c:v>-89.639870149999993</c:v>
                </c:pt>
                <c:pt idx="3709">
                  <c:v>-89.286708880000006</c:v>
                </c:pt>
                <c:pt idx="3710">
                  <c:v>-89.433988859999999</c:v>
                </c:pt>
                <c:pt idx="3711">
                  <c:v>-90.387379420000002</c:v>
                </c:pt>
                <c:pt idx="3712">
                  <c:v>-90.037838840000006</c:v>
                </c:pt>
                <c:pt idx="3713">
                  <c:v>-90.319686559999994</c:v>
                </c:pt>
                <c:pt idx="3714">
                  <c:v>-90.671230350000002</c:v>
                </c:pt>
                <c:pt idx="3715">
                  <c:v>-88.776125890000003</c:v>
                </c:pt>
                <c:pt idx="3716">
                  <c:v>-90.064773290000005</c:v>
                </c:pt>
                <c:pt idx="3717">
                  <c:v>-89.86600104</c:v>
                </c:pt>
                <c:pt idx="3718">
                  <c:v>-90.41458317</c:v>
                </c:pt>
                <c:pt idx="3719">
                  <c:v>-89.935124490000007</c:v>
                </c:pt>
                <c:pt idx="3720">
                  <c:v>-90.48580072</c:v>
                </c:pt>
                <c:pt idx="3721">
                  <c:v>-90.163225550000007</c:v>
                </c:pt>
                <c:pt idx="3722">
                  <c:v>-90.265447309999999</c:v>
                </c:pt>
                <c:pt idx="3723">
                  <c:v>-90.662714149999999</c:v>
                </c:pt>
                <c:pt idx="3724">
                  <c:v>-89.673848820000003</c:v>
                </c:pt>
                <c:pt idx="3725">
                  <c:v>-90.349337140000003</c:v>
                </c:pt>
                <c:pt idx="3726">
                  <c:v>-89.778020339999998</c:v>
                </c:pt>
                <c:pt idx="3727">
                  <c:v>-91.005734169999997</c:v>
                </c:pt>
                <c:pt idx="3728">
                  <c:v>-90.042058470000001</c:v>
                </c:pt>
                <c:pt idx="3729">
                  <c:v>-90.035553519999993</c:v>
                </c:pt>
                <c:pt idx="3730">
                  <c:v>-91.185226380000003</c:v>
                </c:pt>
                <c:pt idx="3731">
                  <c:v>-88.979090909999996</c:v>
                </c:pt>
                <c:pt idx="3732">
                  <c:v>-89.436262619999994</c:v>
                </c:pt>
                <c:pt idx="3733">
                  <c:v>-91.451480979999999</c:v>
                </c:pt>
                <c:pt idx="3734">
                  <c:v>-89.521748849999994</c:v>
                </c:pt>
                <c:pt idx="3735">
                  <c:v>-89.711188960000001</c:v>
                </c:pt>
                <c:pt idx="3736">
                  <c:v>-89.000158310000003</c:v>
                </c:pt>
                <c:pt idx="3737">
                  <c:v>-88.475878129999998</c:v>
                </c:pt>
                <c:pt idx="3738">
                  <c:v>-89.176558259999993</c:v>
                </c:pt>
                <c:pt idx="3739">
                  <c:v>-89.136303909999995</c:v>
                </c:pt>
                <c:pt idx="3740">
                  <c:v>-91.221305340000001</c:v>
                </c:pt>
                <c:pt idx="3741">
                  <c:v>-89.907429269999994</c:v>
                </c:pt>
                <c:pt idx="3742">
                  <c:v>-89.567835619999997</c:v>
                </c:pt>
                <c:pt idx="3743">
                  <c:v>-90.806513640000006</c:v>
                </c:pt>
                <c:pt idx="3744">
                  <c:v>-90.482002379999997</c:v>
                </c:pt>
                <c:pt idx="3745">
                  <c:v>-89.236135390000001</c:v>
                </c:pt>
                <c:pt idx="3746">
                  <c:v>-90.693694100000002</c:v>
                </c:pt>
                <c:pt idx="3747">
                  <c:v>-89.529553710000002</c:v>
                </c:pt>
                <c:pt idx="3748">
                  <c:v>-87.708633259999999</c:v>
                </c:pt>
                <c:pt idx="3749">
                  <c:v>-90.349830170000004</c:v>
                </c:pt>
                <c:pt idx="3750">
                  <c:v>-89.754028270000006</c:v>
                </c:pt>
                <c:pt idx="3751">
                  <c:v>-89.320759879999997</c:v>
                </c:pt>
                <c:pt idx="3752">
                  <c:v>-90.341846009999998</c:v>
                </c:pt>
                <c:pt idx="3753">
                  <c:v>-90.727836839999995</c:v>
                </c:pt>
                <c:pt idx="3754">
                  <c:v>-88.965378560000005</c:v>
                </c:pt>
                <c:pt idx="3755">
                  <c:v>-89.995435939999993</c:v>
                </c:pt>
                <c:pt idx="3756">
                  <c:v>-91.110320939999994</c:v>
                </c:pt>
                <c:pt idx="3757">
                  <c:v>-90.338945969999997</c:v>
                </c:pt>
                <c:pt idx="3758">
                  <c:v>-89.869887419999998</c:v>
                </c:pt>
                <c:pt idx="3759">
                  <c:v>-89.338779090000003</c:v>
                </c:pt>
                <c:pt idx="3760">
                  <c:v>-90.992071499999994</c:v>
                </c:pt>
                <c:pt idx="3761">
                  <c:v>-89.903275149999999</c:v>
                </c:pt>
                <c:pt idx="3762">
                  <c:v>-90.49475563</c:v>
                </c:pt>
                <c:pt idx="3763">
                  <c:v>-89.354541650000002</c:v>
                </c:pt>
                <c:pt idx="3764">
                  <c:v>-89.573702830000002</c:v>
                </c:pt>
                <c:pt idx="3765">
                  <c:v>-90.214445960000006</c:v>
                </c:pt>
                <c:pt idx="3766">
                  <c:v>-89.580912319999996</c:v>
                </c:pt>
                <c:pt idx="3767">
                  <c:v>-90.344249169999998</c:v>
                </c:pt>
                <c:pt idx="3768">
                  <c:v>-89.141221979999997</c:v>
                </c:pt>
                <c:pt idx="3769">
                  <c:v>-90.087315790000005</c:v>
                </c:pt>
                <c:pt idx="3770">
                  <c:v>-90.080303499999999</c:v>
                </c:pt>
                <c:pt idx="3771">
                  <c:v>-90.212277069999999</c:v>
                </c:pt>
                <c:pt idx="3772">
                  <c:v>-90.668976079999993</c:v>
                </c:pt>
                <c:pt idx="3773">
                  <c:v>-90.854837919999994</c:v>
                </c:pt>
                <c:pt idx="3774">
                  <c:v>-89.906988380000001</c:v>
                </c:pt>
                <c:pt idx="3775">
                  <c:v>-89.269168140000005</c:v>
                </c:pt>
                <c:pt idx="3776">
                  <c:v>-90.874837220000003</c:v>
                </c:pt>
                <c:pt idx="3777">
                  <c:v>-90.267075349999999</c:v>
                </c:pt>
                <c:pt idx="3778">
                  <c:v>-88.780196140000001</c:v>
                </c:pt>
                <c:pt idx="3779">
                  <c:v>-90.175672419999998</c:v>
                </c:pt>
                <c:pt idx="3780">
                  <c:v>-90.468049269999995</c:v>
                </c:pt>
                <c:pt idx="3781">
                  <c:v>-90.011276429999995</c:v>
                </c:pt>
                <c:pt idx="3782">
                  <c:v>-90.707594720000003</c:v>
                </c:pt>
                <c:pt idx="3783">
                  <c:v>-91.055012219999995</c:v>
                </c:pt>
                <c:pt idx="3784">
                  <c:v>-89.708133649999994</c:v>
                </c:pt>
                <c:pt idx="3785">
                  <c:v>-89.250994750000004</c:v>
                </c:pt>
                <c:pt idx="3786">
                  <c:v>-91.104727909999994</c:v>
                </c:pt>
                <c:pt idx="3787">
                  <c:v>-90.485500099999996</c:v>
                </c:pt>
                <c:pt idx="3788">
                  <c:v>-89.829063700000006</c:v>
                </c:pt>
                <c:pt idx="3789">
                  <c:v>-89.41718195</c:v>
                </c:pt>
                <c:pt idx="3790">
                  <c:v>-89.180168949999995</c:v>
                </c:pt>
                <c:pt idx="3791">
                  <c:v>-89.247345690000003</c:v>
                </c:pt>
                <c:pt idx="3792">
                  <c:v>-89.589612200000005</c:v>
                </c:pt>
                <c:pt idx="3793">
                  <c:v>-90.494031109999995</c:v>
                </c:pt>
                <c:pt idx="3794">
                  <c:v>-89.456303790000007</c:v>
                </c:pt>
                <c:pt idx="3795">
                  <c:v>-89.465597549999998</c:v>
                </c:pt>
                <c:pt idx="3796">
                  <c:v>-90.305998930000001</c:v>
                </c:pt>
                <c:pt idx="3797">
                  <c:v>-88.822753090000006</c:v>
                </c:pt>
                <c:pt idx="3798">
                  <c:v>-89.855508540000002</c:v>
                </c:pt>
                <c:pt idx="3799">
                  <c:v>-88.267735439999996</c:v>
                </c:pt>
                <c:pt idx="3800">
                  <c:v>-89.892064000000005</c:v>
                </c:pt>
                <c:pt idx="3801">
                  <c:v>-90.729837320000001</c:v>
                </c:pt>
                <c:pt idx="3802">
                  <c:v>-89.919307520000004</c:v>
                </c:pt>
                <c:pt idx="3803">
                  <c:v>-89.535026119999998</c:v>
                </c:pt>
                <c:pt idx="3804">
                  <c:v>-90.398108429999994</c:v>
                </c:pt>
                <c:pt idx="3805">
                  <c:v>-90.322828470000005</c:v>
                </c:pt>
                <c:pt idx="3806">
                  <c:v>-90.005967699999999</c:v>
                </c:pt>
                <c:pt idx="3807">
                  <c:v>-89.738672890000004</c:v>
                </c:pt>
                <c:pt idx="3808">
                  <c:v>-91.117990800000001</c:v>
                </c:pt>
                <c:pt idx="3809">
                  <c:v>-88.451715960000001</c:v>
                </c:pt>
                <c:pt idx="3810">
                  <c:v>-90.272760930000004</c:v>
                </c:pt>
                <c:pt idx="3811">
                  <c:v>-90.694990770000004</c:v>
                </c:pt>
                <c:pt idx="3812">
                  <c:v>-89.284408089999999</c:v>
                </c:pt>
                <c:pt idx="3813">
                  <c:v>-89.944491619999994</c:v>
                </c:pt>
                <c:pt idx="3814">
                  <c:v>-90.025246859999996</c:v>
                </c:pt>
                <c:pt idx="3815">
                  <c:v>-91.12469815</c:v>
                </c:pt>
                <c:pt idx="3816">
                  <c:v>-89.3931039</c:v>
                </c:pt>
                <c:pt idx="3817">
                  <c:v>-90.971232819999997</c:v>
                </c:pt>
                <c:pt idx="3818">
                  <c:v>-90.823444010000003</c:v>
                </c:pt>
                <c:pt idx="3819">
                  <c:v>-89.38661338</c:v>
                </c:pt>
                <c:pt idx="3820">
                  <c:v>-91.124694379999994</c:v>
                </c:pt>
                <c:pt idx="3821">
                  <c:v>-88.905623460000001</c:v>
                </c:pt>
                <c:pt idx="3822">
                  <c:v>-91.604133390000001</c:v>
                </c:pt>
                <c:pt idx="3823">
                  <c:v>-89.914565440000004</c:v>
                </c:pt>
                <c:pt idx="3824">
                  <c:v>-88.64812818</c:v>
                </c:pt>
                <c:pt idx="3825">
                  <c:v>-89.567385549999997</c:v>
                </c:pt>
                <c:pt idx="3826">
                  <c:v>-90.299568710000003</c:v>
                </c:pt>
                <c:pt idx="3827">
                  <c:v>-90.017375310000006</c:v>
                </c:pt>
                <c:pt idx="3828">
                  <c:v>-89.670641410000002</c:v>
                </c:pt>
                <c:pt idx="3829">
                  <c:v>-89.836191409999998</c:v>
                </c:pt>
                <c:pt idx="3830">
                  <c:v>-91.898743490000001</c:v>
                </c:pt>
                <c:pt idx="3831">
                  <c:v>-88.875413890000004</c:v>
                </c:pt>
                <c:pt idx="3832">
                  <c:v>-75.171108509999996</c:v>
                </c:pt>
                <c:pt idx="3833">
                  <c:v>-37.455348229999998</c:v>
                </c:pt>
                <c:pt idx="3834">
                  <c:v>-27.078728000000002</c:v>
                </c:pt>
                <c:pt idx="3835">
                  <c:v>-26.842730799999998</c:v>
                </c:pt>
                <c:pt idx="3836">
                  <c:v>-27.637791870000001</c:v>
                </c:pt>
                <c:pt idx="3837">
                  <c:v>-27.243480179999999</c:v>
                </c:pt>
                <c:pt idx="3838">
                  <c:v>-26.51008977</c:v>
                </c:pt>
                <c:pt idx="3839">
                  <c:v>-26.715085160000001</c:v>
                </c:pt>
                <c:pt idx="3840">
                  <c:v>-27.1599538</c:v>
                </c:pt>
                <c:pt idx="3841">
                  <c:v>-26.203753500000001</c:v>
                </c:pt>
                <c:pt idx="3842">
                  <c:v>-25.543570129999999</c:v>
                </c:pt>
                <c:pt idx="3843">
                  <c:v>-27.581190159999998</c:v>
                </c:pt>
                <c:pt idx="3844">
                  <c:v>-28.178461720000001</c:v>
                </c:pt>
                <c:pt idx="3845">
                  <c:v>-27.88316579</c:v>
                </c:pt>
                <c:pt idx="3846">
                  <c:v>-26.979796360000002</c:v>
                </c:pt>
                <c:pt idx="3847">
                  <c:v>-26.837313099999999</c:v>
                </c:pt>
                <c:pt idx="3848">
                  <c:v>-24.974373010000001</c:v>
                </c:pt>
                <c:pt idx="3849">
                  <c:v>-27.539196650000001</c:v>
                </c:pt>
                <c:pt idx="3850">
                  <c:v>-26.677318320000001</c:v>
                </c:pt>
                <c:pt idx="3851">
                  <c:v>-27.5206795</c:v>
                </c:pt>
                <c:pt idx="3852">
                  <c:v>-26.81581298</c:v>
                </c:pt>
                <c:pt idx="3853">
                  <c:v>-27.57342598</c:v>
                </c:pt>
                <c:pt idx="3854">
                  <c:v>-26.196800970000002</c:v>
                </c:pt>
                <c:pt idx="3855">
                  <c:v>-27.070628790000001</c:v>
                </c:pt>
                <c:pt idx="3856">
                  <c:v>-24.177357879999999</c:v>
                </c:pt>
                <c:pt idx="3857">
                  <c:v>-26.25210319</c:v>
                </c:pt>
                <c:pt idx="3858">
                  <c:v>-27.25473594</c:v>
                </c:pt>
                <c:pt idx="3859">
                  <c:v>-26.499810700000001</c:v>
                </c:pt>
                <c:pt idx="3860">
                  <c:v>-26.33218252</c:v>
                </c:pt>
                <c:pt idx="3861">
                  <c:v>-26.82490614</c:v>
                </c:pt>
                <c:pt idx="3862">
                  <c:v>-27.727982860000001</c:v>
                </c:pt>
                <c:pt idx="3863">
                  <c:v>-26.832320849999999</c:v>
                </c:pt>
                <c:pt idx="3864">
                  <c:v>-28.385894619999998</c:v>
                </c:pt>
                <c:pt idx="3865">
                  <c:v>-26.726841520000001</c:v>
                </c:pt>
                <c:pt idx="3866">
                  <c:v>-27.46411617</c:v>
                </c:pt>
                <c:pt idx="3867">
                  <c:v>-26.657447749999999</c:v>
                </c:pt>
                <c:pt idx="3868">
                  <c:v>-27.351091669999999</c:v>
                </c:pt>
                <c:pt idx="3869">
                  <c:v>-27.421489640000001</c:v>
                </c:pt>
                <c:pt idx="3870">
                  <c:v>-26.18042071</c:v>
                </c:pt>
                <c:pt idx="3871">
                  <c:v>-25.929102459999999</c:v>
                </c:pt>
                <c:pt idx="3872">
                  <c:v>-26.38000718</c:v>
                </c:pt>
                <c:pt idx="3873">
                  <c:v>-26.20781801</c:v>
                </c:pt>
                <c:pt idx="3874">
                  <c:v>-26.540050340000001</c:v>
                </c:pt>
                <c:pt idx="3875">
                  <c:v>-27.076399680000002</c:v>
                </c:pt>
                <c:pt idx="3876">
                  <c:v>-27.55986334</c:v>
                </c:pt>
                <c:pt idx="3877">
                  <c:v>-27.472505460000001</c:v>
                </c:pt>
                <c:pt idx="3878">
                  <c:v>-26.647689679999999</c:v>
                </c:pt>
                <c:pt idx="3879">
                  <c:v>-27.473521999999999</c:v>
                </c:pt>
                <c:pt idx="3880">
                  <c:v>-27.115291930000001</c:v>
                </c:pt>
                <c:pt idx="3881">
                  <c:v>-27.239402269999999</c:v>
                </c:pt>
                <c:pt idx="3882">
                  <c:v>-26.791947069999999</c:v>
                </c:pt>
                <c:pt idx="3883">
                  <c:v>-25.842263190000001</c:v>
                </c:pt>
                <c:pt idx="3884">
                  <c:v>-25.72191767</c:v>
                </c:pt>
                <c:pt idx="3885">
                  <c:v>-26.14762099</c:v>
                </c:pt>
                <c:pt idx="3886">
                  <c:v>-26.972713259999999</c:v>
                </c:pt>
                <c:pt idx="3887">
                  <c:v>-27.338812050000001</c:v>
                </c:pt>
                <c:pt idx="3888">
                  <c:v>-26.842185109999999</c:v>
                </c:pt>
                <c:pt idx="3889">
                  <c:v>-25.934065440000001</c:v>
                </c:pt>
                <c:pt idx="3890">
                  <c:v>-26.807201589999998</c:v>
                </c:pt>
                <c:pt idx="3891">
                  <c:v>-27.082003010000001</c:v>
                </c:pt>
                <c:pt idx="3892">
                  <c:v>-25.7110454</c:v>
                </c:pt>
                <c:pt idx="3893">
                  <c:v>-26.45350226</c:v>
                </c:pt>
                <c:pt idx="3894">
                  <c:v>-26.023618970000001</c:v>
                </c:pt>
                <c:pt idx="3895">
                  <c:v>-26.244292999999999</c:v>
                </c:pt>
                <c:pt idx="3896">
                  <c:v>-26.781785849999999</c:v>
                </c:pt>
                <c:pt idx="3897">
                  <c:v>-25.724538689999999</c:v>
                </c:pt>
                <c:pt idx="3898">
                  <c:v>-61.01795946</c:v>
                </c:pt>
                <c:pt idx="3899">
                  <c:v>-61.844687380000003</c:v>
                </c:pt>
                <c:pt idx="3900">
                  <c:v>-27.04154205</c:v>
                </c:pt>
                <c:pt idx="3901">
                  <c:v>-27.14253437</c:v>
                </c:pt>
                <c:pt idx="3902">
                  <c:v>-27.192923499999999</c:v>
                </c:pt>
                <c:pt idx="3903">
                  <c:v>-27.651627569999999</c:v>
                </c:pt>
                <c:pt idx="3904">
                  <c:v>-27.641470739999999</c:v>
                </c:pt>
                <c:pt idx="3905">
                  <c:v>-26.079007520000001</c:v>
                </c:pt>
                <c:pt idx="3906">
                  <c:v>-27.596636220000001</c:v>
                </c:pt>
                <c:pt idx="3907">
                  <c:v>-27.112506190000001</c:v>
                </c:pt>
                <c:pt idx="3908">
                  <c:v>-28.407341209999998</c:v>
                </c:pt>
                <c:pt idx="3909">
                  <c:v>-28.48875868</c:v>
                </c:pt>
                <c:pt idx="3910">
                  <c:v>-26.62498828</c:v>
                </c:pt>
                <c:pt idx="3911">
                  <c:v>-26.939574400000001</c:v>
                </c:pt>
                <c:pt idx="3912">
                  <c:v>-26.663624110000001</c:v>
                </c:pt>
                <c:pt idx="3913">
                  <c:v>-25.582083300000001</c:v>
                </c:pt>
                <c:pt idx="3914">
                  <c:v>-26.03713102</c:v>
                </c:pt>
                <c:pt idx="3915">
                  <c:v>-26.524112970000001</c:v>
                </c:pt>
                <c:pt idx="3916">
                  <c:v>-26.49961867</c:v>
                </c:pt>
                <c:pt idx="3917">
                  <c:v>-27.244223380000001</c:v>
                </c:pt>
                <c:pt idx="3918">
                  <c:v>-26.174739469999999</c:v>
                </c:pt>
                <c:pt idx="3919">
                  <c:v>-26.715283209999999</c:v>
                </c:pt>
                <c:pt idx="3920">
                  <c:v>-27.909815689999999</c:v>
                </c:pt>
                <c:pt idx="3921">
                  <c:v>-27.40875175</c:v>
                </c:pt>
                <c:pt idx="3922">
                  <c:v>-27.454742400000001</c:v>
                </c:pt>
                <c:pt idx="3923">
                  <c:v>-25.40680025</c:v>
                </c:pt>
                <c:pt idx="3924">
                  <c:v>-25.708684120000001</c:v>
                </c:pt>
                <c:pt idx="3925">
                  <c:v>-26.66126706</c:v>
                </c:pt>
                <c:pt idx="3926">
                  <c:v>-25.162772539999999</c:v>
                </c:pt>
                <c:pt idx="3927">
                  <c:v>-26.959614989999999</c:v>
                </c:pt>
                <c:pt idx="3928">
                  <c:v>-26.935153240000002</c:v>
                </c:pt>
                <c:pt idx="3929">
                  <c:v>-28.073922849999999</c:v>
                </c:pt>
                <c:pt idx="3930">
                  <c:v>-27.098101239999998</c:v>
                </c:pt>
                <c:pt idx="3931">
                  <c:v>-26.68975193</c:v>
                </c:pt>
                <c:pt idx="3932">
                  <c:v>-27.284447889999999</c:v>
                </c:pt>
                <c:pt idx="3933">
                  <c:v>-26.016773149999999</c:v>
                </c:pt>
                <c:pt idx="3934">
                  <c:v>-26.860325360000001</c:v>
                </c:pt>
                <c:pt idx="3935">
                  <c:v>-27.02339358</c:v>
                </c:pt>
                <c:pt idx="3936">
                  <c:v>-25.94796912</c:v>
                </c:pt>
                <c:pt idx="3937">
                  <c:v>-26.722929199999999</c:v>
                </c:pt>
                <c:pt idx="3938">
                  <c:v>-26.744856739999999</c:v>
                </c:pt>
                <c:pt idx="3939">
                  <c:v>-26.365361230000001</c:v>
                </c:pt>
                <c:pt idx="3940">
                  <c:v>-26.611907850000001</c:v>
                </c:pt>
                <c:pt idx="3941">
                  <c:v>-27.04805344</c:v>
                </c:pt>
                <c:pt idx="3942">
                  <c:v>-27.857261780000002</c:v>
                </c:pt>
                <c:pt idx="3943">
                  <c:v>-26.567486550000002</c:v>
                </c:pt>
                <c:pt idx="3944">
                  <c:v>-27.42119374</c:v>
                </c:pt>
                <c:pt idx="3945">
                  <c:v>-27.511240999999998</c:v>
                </c:pt>
                <c:pt idx="3946">
                  <c:v>-28.50251652</c:v>
                </c:pt>
                <c:pt idx="3947">
                  <c:v>-28.18373965</c:v>
                </c:pt>
                <c:pt idx="3948">
                  <c:v>-29.828961790000001</c:v>
                </c:pt>
                <c:pt idx="3949">
                  <c:v>-30.7344765</c:v>
                </c:pt>
                <c:pt idx="3950">
                  <c:v>-30.993460970000001</c:v>
                </c:pt>
                <c:pt idx="3951">
                  <c:v>-32.854699590000003</c:v>
                </c:pt>
                <c:pt idx="3952">
                  <c:v>-35.203342339999999</c:v>
                </c:pt>
                <c:pt idx="3953">
                  <c:v>-37.632982630000001</c:v>
                </c:pt>
                <c:pt idx="3954">
                  <c:v>-39.131870839999998</c:v>
                </c:pt>
                <c:pt idx="3955">
                  <c:v>-41.987213189999999</c:v>
                </c:pt>
                <c:pt idx="3956">
                  <c:v>-44.258122819999997</c:v>
                </c:pt>
                <c:pt idx="3957">
                  <c:v>-43.842072659999999</c:v>
                </c:pt>
                <c:pt idx="3958">
                  <c:v>-46.18652762</c:v>
                </c:pt>
                <c:pt idx="3959">
                  <c:v>-48.773836520000003</c:v>
                </c:pt>
                <c:pt idx="3960">
                  <c:v>-51.521696149999997</c:v>
                </c:pt>
                <c:pt idx="3961">
                  <c:v>-51.846641009999999</c:v>
                </c:pt>
                <c:pt idx="3962">
                  <c:v>-54.975091259999999</c:v>
                </c:pt>
                <c:pt idx="3963">
                  <c:v>-55.808776469999998</c:v>
                </c:pt>
                <c:pt idx="3964">
                  <c:v>-58.092916430000002</c:v>
                </c:pt>
                <c:pt idx="3965">
                  <c:v>-60.361528849999999</c:v>
                </c:pt>
                <c:pt idx="3966">
                  <c:v>-60.967755230000002</c:v>
                </c:pt>
                <c:pt idx="3967">
                  <c:v>-64.124969100000001</c:v>
                </c:pt>
                <c:pt idx="3968">
                  <c:v>-65.568568339999999</c:v>
                </c:pt>
                <c:pt idx="3969">
                  <c:v>-65.483973480000003</c:v>
                </c:pt>
                <c:pt idx="3970">
                  <c:v>-65.610020160000005</c:v>
                </c:pt>
                <c:pt idx="3971">
                  <c:v>-66.509044189999997</c:v>
                </c:pt>
                <c:pt idx="3972">
                  <c:v>-66.803845999999993</c:v>
                </c:pt>
                <c:pt idx="3973">
                  <c:v>-65.967916220000006</c:v>
                </c:pt>
                <c:pt idx="3974">
                  <c:v>-67.016446920000007</c:v>
                </c:pt>
                <c:pt idx="3975">
                  <c:v>-65.434948050000003</c:v>
                </c:pt>
                <c:pt idx="3976">
                  <c:v>-66.725139010000007</c:v>
                </c:pt>
                <c:pt idx="3977">
                  <c:v>-66.105239150000003</c:v>
                </c:pt>
                <c:pt idx="3978">
                  <c:v>-65.704658080000002</c:v>
                </c:pt>
                <c:pt idx="3979">
                  <c:v>-67.517078339999998</c:v>
                </c:pt>
                <c:pt idx="3980">
                  <c:v>-66.069582420000003</c:v>
                </c:pt>
                <c:pt idx="3981">
                  <c:v>-66.382915530000005</c:v>
                </c:pt>
                <c:pt idx="3982">
                  <c:v>-68.121242010000003</c:v>
                </c:pt>
                <c:pt idx="3983">
                  <c:v>-69.80946428</c:v>
                </c:pt>
                <c:pt idx="3984">
                  <c:v>-69.445704430000006</c:v>
                </c:pt>
                <c:pt idx="3985">
                  <c:v>-72.310108330000006</c:v>
                </c:pt>
                <c:pt idx="3986">
                  <c:v>-71.236684940000004</c:v>
                </c:pt>
                <c:pt idx="3987">
                  <c:v>-71.75714567</c:v>
                </c:pt>
                <c:pt idx="3988">
                  <c:v>-73.124073940000002</c:v>
                </c:pt>
                <c:pt idx="3989">
                  <c:v>-71.202850150000003</c:v>
                </c:pt>
                <c:pt idx="3990">
                  <c:v>-71.655115949999995</c:v>
                </c:pt>
                <c:pt idx="3991">
                  <c:v>-72.874752729999997</c:v>
                </c:pt>
                <c:pt idx="3992">
                  <c:v>-72.569123329999996</c:v>
                </c:pt>
                <c:pt idx="3993">
                  <c:v>-73.110144129999995</c:v>
                </c:pt>
                <c:pt idx="3994">
                  <c:v>-73.258044519999999</c:v>
                </c:pt>
                <c:pt idx="3995">
                  <c:v>-72.923516410000005</c:v>
                </c:pt>
                <c:pt idx="3996">
                  <c:v>-72.095107139999996</c:v>
                </c:pt>
                <c:pt idx="3997">
                  <c:v>-72.995708680000007</c:v>
                </c:pt>
                <c:pt idx="3998">
                  <c:v>-71.962321579999994</c:v>
                </c:pt>
                <c:pt idx="3999">
                  <c:v>-72.910996679999997</c:v>
                </c:pt>
                <c:pt idx="4000">
                  <c:v>-73.325657680000006</c:v>
                </c:pt>
                <c:pt idx="4001">
                  <c:v>-72.554150680000006</c:v>
                </c:pt>
                <c:pt idx="4002">
                  <c:v>-72.164515359999996</c:v>
                </c:pt>
                <c:pt idx="4003">
                  <c:v>-71.652029780000007</c:v>
                </c:pt>
                <c:pt idx="4004">
                  <c:v>-72.07573764</c:v>
                </c:pt>
                <c:pt idx="4005">
                  <c:v>-73.947118630000006</c:v>
                </c:pt>
                <c:pt idx="4006">
                  <c:v>-72.255074590000007</c:v>
                </c:pt>
                <c:pt idx="4007">
                  <c:v>-73.211815369999997</c:v>
                </c:pt>
                <c:pt idx="4008">
                  <c:v>-71.703610940000004</c:v>
                </c:pt>
                <c:pt idx="4009">
                  <c:v>-72.587542060000004</c:v>
                </c:pt>
                <c:pt idx="4010">
                  <c:v>-73.192421350000004</c:v>
                </c:pt>
                <c:pt idx="4011">
                  <c:v>-73.798607610000005</c:v>
                </c:pt>
                <c:pt idx="4012">
                  <c:v>-72.658067509999995</c:v>
                </c:pt>
                <c:pt idx="4013">
                  <c:v>-73.241836649999996</c:v>
                </c:pt>
                <c:pt idx="4014">
                  <c:v>-73.175489569999996</c:v>
                </c:pt>
                <c:pt idx="4015">
                  <c:v>-72.265171969999997</c:v>
                </c:pt>
                <c:pt idx="4016">
                  <c:v>-73.105098249999998</c:v>
                </c:pt>
                <c:pt idx="4017">
                  <c:v>-72.293682129999993</c:v>
                </c:pt>
                <c:pt idx="4018">
                  <c:v>-73.139873350000002</c:v>
                </c:pt>
                <c:pt idx="4019">
                  <c:v>-72.901628689999995</c:v>
                </c:pt>
                <c:pt idx="4020">
                  <c:v>-74.483140070000005</c:v>
                </c:pt>
                <c:pt idx="4021">
                  <c:v>-72.583174659999997</c:v>
                </c:pt>
                <c:pt idx="4022">
                  <c:v>-73.156785450000001</c:v>
                </c:pt>
                <c:pt idx="4023">
                  <c:v>-72.551024720000001</c:v>
                </c:pt>
                <c:pt idx="4024">
                  <c:v>-71.944243229999998</c:v>
                </c:pt>
                <c:pt idx="4025">
                  <c:v>-72.21092711</c:v>
                </c:pt>
                <c:pt idx="4026">
                  <c:v>-72.636470590000002</c:v>
                </c:pt>
                <c:pt idx="4027">
                  <c:v>-72.889741999999998</c:v>
                </c:pt>
                <c:pt idx="4028">
                  <c:v>-73.571844470000002</c:v>
                </c:pt>
                <c:pt idx="4029">
                  <c:v>-72.882725879999995</c:v>
                </c:pt>
                <c:pt idx="4030">
                  <c:v>-72.997879060000002</c:v>
                </c:pt>
                <c:pt idx="4031">
                  <c:v>-73.81360823</c:v>
                </c:pt>
                <c:pt idx="4032">
                  <c:v>-71.773813509999997</c:v>
                </c:pt>
                <c:pt idx="4033">
                  <c:v>-73.518752910000003</c:v>
                </c:pt>
                <c:pt idx="4034">
                  <c:v>-71.323496919999997</c:v>
                </c:pt>
                <c:pt idx="4035">
                  <c:v>-72.690748459999995</c:v>
                </c:pt>
                <c:pt idx="4036">
                  <c:v>-71.493313490000006</c:v>
                </c:pt>
                <c:pt idx="4037">
                  <c:v>-72.671225919999998</c:v>
                </c:pt>
                <c:pt idx="4038">
                  <c:v>-72.578986369999996</c:v>
                </c:pt>
                <c:pt idx="4039">
                  <c:v>-73.82158957</c:v>
                </c:pt>
                <c:pt idx="4040">
                  <c:v>-72.85689112</c:v>
                </c:pt>
                <c:pt idx="4041">
                  <c:v>-73.202627759999999</c:v>
                </c:pt>
                <c:pt idx="4042">
                  <c:v>-73.38404937</c:v>
                </c:pt>
                <c:pt idx="4043">
                  <c:v>-73.432029470000003</c:v>
                </c:pt>
                <c:pt idx="4044">
                  <c:v>-71.183366449999994</c:v>
                </c:pt>
                <c:pt idx="4045">
                  <c:v>-73.811544269999999</c:v>
                </c:pt>
                <c:pt idx="4046">
                  <c:v>-72.850131129999994</c:v>
                </c:pt>
                <c:pt idx="4047">
                  <c:v>-73.026480739999997</c:v>
                </c:pt>
                <c:pt idx="4048">
                  <c:v>-71.451265100000001</c:v>
                </c:pt>
                <c:pt idx="4049">
                  <c:v>-72.611813659999996</c:v>
                </c:pt>
                <c:pt idx="4050">
                  <c:v>-72.522360789999993</c:v>
                </c:pt>
                <c:pt idx="4051">
                  <c:v>-71.698941320000003</c:v>
                </c:pt>
                <c:pt idx="4052">
                  <c:v>-72.561697190000004</c:v>
                </c:pt>
                <c:pt idx="4053">
                  <c:v>-71.478756809999993</c:v>
                </c:pt>
                <c:pt idx="4054">
                  <c:v>-72.905377049999998</c:v>
                </c:pt>
                <c:pt idx="4055">
                  <c:v>-72.838918379999996</c:v>
                </c:pt>
                <c:pt idx="4056">
                  <c:v>-71.888663530000002</c:v>
                </c:pt>
                <c:pt idx="4057">
                  <c:v>-74.727298169999997</c:v>
                </c:pt>
                <c:pt idx="4058">
                  <c:v>-70.860224090000003</c:v>
                </c:pt>
                <c:pt idx="4059">
                  <c:v>-73.042738189999994</c:v>
                </c:pt>
                <c:pt idx="4060">
                  <c:v>-71.226835199999996</c:v>
                </c:pt>
                <c:pt idx="4061">
                  <c:v>-73.106645599999993</c:v>
                </c:pt>
                <c:pt idx="4062">
                  <c:v>-71.794522950000001</c:v>
                </c:pt>
                <c:pt idx="4063">
                  <c:v>-72.900624840000006</c:v>
                </c:pt>
                <c:pt idx="4064">
                  <c:v>-73.195164370000001</c:v>
                </c:pt>
                <c:pt idx="4065">
                  <c:v>-72.919811030000005</c:v>
                </c:pt>
                <c:pt idx="4066">
                  <c:v>-72.466667520000001</c:v>
                </c:pt>
                <c:pt idx="4067">
                  <c:v>-72.294504230000001</c:v>
                </c:pt>
                <c:pt idx="4068">
                  <c:v>-73.885517780000001</c:v>
                </c:pt>
                <c:pt idx="4069">
                  <c:v>-72.859227869999998</c:v>
                </c:pt>
                <c:pt idx="4070">
                  <c:v>-73.093483640000002</c:v>
                </c:pt>
                <c:pt idx="4071">
                  <c:v>-72.393491949999998</c:v>
                </c:pt>
                <c:pt idx="4072">
                  <c:v>-71.93706607</c:v>
                </c:pt>
                <c:pt idx="4073">
                  <c:v>-72.539607649999994</c:v>
                </c:pt>
                <c:pt idx="4074">
                  <c:v>-73.196709010000006</c:v>
                </c:pt>
                <c:pt idx="4075">
                  <c:v>-73.180726230000005</c:v>
                </c:pt>
                <c:pt idx="4076">
                  <c:v>-73.528052549999998</c:v>
                </c:pt>
                <c:pt idx="4077">
                  <c:v>-71.8287373</c:v>
                </c:pt>
                <c:pt idx="4078">
                  <c:v>-72.813429189999994</c:v>
                </c:pt>
                <c:pt idx="4079">
                  <c:v>-71.788731720000001</c:v>
                </c:pt>
                <c:pt idx="4080">
                  <c:v>-73.353371989999999</c:v>
                </c:pt>
                <c:pt idx="4081">
                  <c:v>-73.014539830000004</c:v>
                </c:pt>
                <c:pt idx="4082">
                  <c:v>-74.934321819999994</c:v>
                </c:pt>
                <c:pt idx="4083">
                  <c:v>-72.052629519999996</c:v>
                </c:pt>
                <c:pt idx="4084">
                  <c:v>-71.805276329999998</c:v>
                </c:pt>
                <c:pt idx="4085">
                  <c:v>-72.743561810000003</c:v>
                </c:pt>
                <c:pt idx="4086">
                  <c:v>-73.113207399999993</c:v>
                </c:pt>
                <c:pt idx="4087">
                  <c:v>-72.388524149999995</c:v>
                </c:pt>
                <c:pt idx="4088">
                  <c:v>-72.61221089</c:v>
                </c:pt>
                <c:pt idx="4089">
                  <c:v>-72.412141379999994</c:v>
                </c:pt>
                <c:pt idx="4090">
                  <c:v>-72.095715290000001</c:v>
                </c:pt>
                <c:pt idx="4091">
                  <c:v>-72.361889989999995</c:v>
                </c:pt>
                <c:pt idx="4092">
                  <c:v>-73.866829379999999</c:v>
                </c:pt>
                <c:pt idx="4093">
                  <c:v>-73.471110690000003</c:v>
                </c:pt>
                <c:pt idx="4094">
                  <c:v>-71.381452850000002</c:v>
                </c:pt>
                <c:pt idx="4095">
                  <c:v>-73.357474019999998</c:v>
                </c:pt>
                <c:pt idx="4096">
                  <c:v>-73.364118059999996</c:v>
                </c:pt>
                <c:pt idx="4097">
                  <c:v>-73.353082000000001</c:v>
                </c:pt>
                <c:pt idx="4098">
                  <c:v>-72.456142499999999</c:v>
                </c:pt>
                <c:pt idx="4099">
                  <c:v>-72.413194540000006</c:v>
                </c:pt>
                <c:pt idx="4100">
                  <c:v>-73.339261320000006</c:v>
                </c:pt>
                <c:pt idx="4101">
                  <c:v>-72.848030230000006</c:v>
                </c:pt>
                <c:pt idx="4102">
                  <c:v>-72.352737970000007</c:v>
                </c:pt>
                <c:pt idx="4103">
                  <c:v>-72.275315669999998</c:v>
                </c:pt>
                <c:pt idx="4104">
                  <c:v>-72.432713820000004</c:v>
                </c:pt>
                <c:pt idx="4105">
                  <c:v>-73.868783070000006</c:v>
                </c:pt>
                <c:pt idx="4106">
                  <c:v>-73.367994060000001</c:v>
                </c:pt>
                <c:pt idx="4107">
                  <c:v>-72.539000709999996</c:v>
                </c:pt>
                <c:pt idx="4108">
                  <c:v>-73.438278789999998</c:v>
                </c:pt>
                <c:pt idx="4109">
                  <c:v>-73.485551619999995</c:v>
                </c:pt>
                <c:pt idx="4110">
                  <c:v>-70.291716539999996</c:v>
                </c:pt>
                <c:pt idx="4111">
                  <c:v>-42.469910890000001</c:v>
                </c:pt>
                <c:pt idx="4112">
                  <c:v>-35.157145630000002</c:v>
                </c:pt>
                <c:pt idx="4113">
                  <c:v>-34.779072249999999</c:v>
                </c:pt>
                <c:pt idx="4114">
                  <c:v>-35.972761179999999</c:v>
                </c:pt>
                <c:pt idx="4115">
                  <c:v>-34.045946479999998</c:v>
                </c:pt>
                <c:pt idx="4116">
                  <c:v>-35.207749110000002</c:v>
                </c:pt>
                <c:pt idx="4117">
                  <c:v>-34.869518139999997</c:v>
                </c:pt>
                <c:pt idx="4118">
                  <c:v>-33.183729820000003</c:v>
                </c:pt>
                <c:pt idx="4119">
                  <c:v>-33.186338859999999</c:v>
                </c:pt>
                <c:pt idx="4120">
                  <c:v>-35.389642440000003</c:v>
                </c:pt>
                <c:pt idx="4121">
                  <c:v>-34.686781549999999</c:v>
                </c:pt>
                <c:pt idx="4122">
                  <c:v>-34.436931450000003</c:v>
                </c:pt>
                <c:pt idx="4123">
                  <c:v>-34.838585379999998</c:v>
                </c:pt>
                <c:pt idx="4124">
                  <c:v>-33.983187100000002</c:v>
                </c:pt>
                <c:pt idx="4125">
                  <c:v>-33.007528829999998</c:v>
                </c:pt>
                <c:pt idx="4126">
                  <c:v>-35.264305399999998</c:v>
                </c:pt>
                <c:pt idx="4127">
                  <c:v>-34.566839250000001</c:v>
                </c:pt>
                <c:pt idx="4128">
                  <c:v>-33.178813269999999</c:v>
                </c:pt>
                <c:pt idx="4129">
                  <c:v>-34.53783456</c:v>
                </c:pt>
                <c:pt idx="4130">
                  <c:v>-34.624959830000002</c:v>
                </c:pt>
                <c:pt idx="4131">
                  <c:v>-33.910944870000002</c:v>
                </c:pt>
                <c:pt idx="4132">
                  <c:v>-35.160857110000002</c:v>
                </c:pt>
                <c:pt idx="4133">
                  <c:v>-31.53570319</c:v>
                </c:pt>
                <c:pt idx="4134">
                  <c:v>-35.069500959999999</c:v>
                </c:pt>
                <c:pt idx="4135">
                  <c:v>-33.948078359999997</c:v>
                </c:pt>
                <c:pt idx="4136">
                  <c:v>-34.058027840000001</c:v>
                </c:pt>
                <c:pt idx="4137">
                  <c:v>-33.488478030000003</c:v>
                </c:pt>
                <c:pt idx="4138">
                  <c:v>-34.34455337</c:v>
                </c:pt>
                <c:pt idx="4139">
                  <c:v>-33.790550449999998</c:v>
                </c:pt>
                <c:pt idx="4140">
                  <c:v>-34.575175119999997</c:v>
                </c:pt>
                <c:pt idx="4141">
                  <c:v>-34.033002660000001</c:v>
                </c:pt>
                <c:pt idx="4142">
                  <c:v>-34.757706650000003</c:v>
                </c:pt>
                <c:pt idx="4143">
                  <c:v>-34.711129509999999</c:v>
                </c:pt>
                <c:pt idx="4144">
                  <c:v>-34.71718319</c:v>
                </c:pt>
                <c:pt idx="4145">
                  <c:v>-35.021296079999999</c:v>
                </c:pt>
                <c:pt idx="4146">
                  <c:v>-34.764546600000003</c:v>
                </c:pt>
                <c:pt idx="4147">
                  <c:v>-36.131713869999999</c:v>
                </c:pt>
                <c:pt idx="4148">
                  <c:v>-34.080097010000003</c:v>
                </c:pt>
                <c:pt idx="4149">
                  <c:v>-34.884129260000002</c:v>
                </c:pt>
                <c:pt idx="4150">
                  <c:v>-34.38541575</c:v>
                </c:pt>
                <c:pt idx="4151">
                  <c:v>-34.632411730000001</c:v>
                </c:pt>
                <c:pt idx="4152">
                  <c:v>-33.804766979999997</c:v>
                </c:pt>
                <c:pt idx="4153">
                  <c:v>-33.644377230000003</c:v>
                </c:pt>
                <c:pt idx="4154">
                  <c:v>-34.066736669999997</c:v>
                </c:pt>
                <c:pt idx="4155">
                  <c:v>-34.524835359999997</c:v>
                </c:pt>
                <c:pt idx="4156">
                  <c:v>-34.393121309999998</c:v>
                </c:pt>
                <c:pt idx="4157">
                  <c:v>-34.840758989999998</c:v>
                </c:pt>
                <c:pt idx="4158">
                  <c:v>-32.916323290000001</c:v>
                </c:pt>
                <c:pt idx="4159">
                  <c:v>-35.486469059999997</c:v>
                </c:pt>
                <c:pt idx="4160">
                  <c:v>-33.722596539999998</c:v>
                </c:pt>
                <c:pt idx="4161">
                  <c:v>-33.041160560000002</c:v>
                </c:pt>
                <c:pt idx="4162">
                  <c:v>-35.682128300000002</c:v>
                </c:pt>
                <c:pt idx="4163">
                  <c:v>-34.733861699999999</c:v>
                </c:pt>
                <c:pt idx="4164">
                  <c:v>-33.6244649</c:v>
                </c:pt>
                <c:pt idx="4165">
                  <c:v>-34.204982690000001</c:v>
                </c:pt>
                <c:pt idx="4166">
                  <c:v>-34.365092349999998</c:v>
                </c:pt>
                <c:pt idx="4167">
                  <c:v>-35.482940730000003</c:v>
                </c:pt>
                <c:pt idx="4168">
                  <c:v>-34.849324250000002</c:v>
                </c:pt>
                <c:pt idx="4169">
                  <c:v>-35.169232489999999</c:v>
                </c:pt>
                <c:pt idx="4170">
                  <c:v>-35.25919708</c:v>
                </c:pt>
                <c:pt idx="4171">
                  <c:v>-35.508483150000004</c:v>
                </c:pt>
                <c:pt idx="4172">
                  <c:v>-34.046943570000003</c:v>
                </c:pt>
                <c:pt idx="4173">
                  <c:v>-34.781070380000003</c:v>
                </c:pt>
                <c:pt idx="4174">
                  <c:v>-35.981912690000001</c:v>
                </c:pt>
                <c:pt idx="4175">
                  <c:v>-33.619423480000002</c:v>
                </c:pt>
                <c:pt idx="4176">
                  <c:v>-34.492709429999998</c:v>
                </c:pt>
                <c:pt idx="4177">
                  <c:v>-34.302374620000002</c:v>
                </c:pt>
                <c:pt idx="4178">
                  <c:v>-34.516816540000001</c:v>
                </c:pt>
                <c:pt idx="4179">
                  <c:v>-35.469272580000002</c:v>
                </c:pt>
                <c:pt idx="4180">
                  <c:v>-35.914912000000001</c:v>
                </c:pt>
                <c:pt idx="4181">
                  <c:v>-35.098520440000001</c:v>
                </c:pt>
                <c:pt idx="4182">
                  <c:v>-37.50279682</c:v>
                </c:pt>
                <c:pt idx="4183">
                  <c:v>-36.699725469999997</c:v>
                </c:pt>
                <c:pt idx="4184">
                  <c:v>-38.939513900000001</c:v>
                </c:pt>
                <c:pt idx="4185">
                  <c:v>-39.482178179999998</c:v>
                </c:pt>
                <c:pt idx="4186">
                  <c:v>-41.40482798</c:v>
                </c:pt>
                <c:pt idx="4187">
                  <c:v>-41.183237570000003</c:v>
                </c:pt>
                <c:pt idx="4188">
                  <c:v>-42.096225080000004</c:v>
                </c:pt>
                <c:pt idx="4189">
                  <c:v>-41.566064079999997</c:v>
                </c:pt>
                <c:pt idx="4190">
                  <c:v>-44.250811839999997</c:v>
                </c:pt>
                <c:pt idx="4191">
                  <c:v>-45.3659423</c:v>
                </c:pt>
                <c:pt idx="4192">
                  <c:v>-45.93915741</c:v>
                </c:pt>
                <c:pt idx="4193">
                  <c:v>-47.787325879999997</c:v>
                </c:pt>
                <c:pt idx="4194">
                  <c:v>-49.847964670000003</c:v>
                </c:pt>
                <c:pt idx="4195">
                  <c:v>-49.830301900000002</c:v>
                </c:pt>
                <c:pt idx="4196">
                  <c:v>-53.711085400000002</c:v>
                </c:pt>
                <c:pt idx="4197">
                  <c:v>-54.50337614</c:v>
                </c:pt>
                <c:pt idx="4198">
                  <c:v>-57.599363660000002</c:v>
                </c:pt>
                <c:pt idx="4199">
                  <c:v>-57.599335680000003</c:v>
                </c:pt>
                <c:pt idx="4200">
                  <c:v>-58.44677205</c:v>
                </c:pt>
                <c:pt idx="4201">
                  <c:v>-60.362229339999999</c:v>
                </c:pt>
                <c:pt idx="4202">
                  <c:v>-63.798875600000002</c:v>
                </c:pt>
                <c:pt idx="4203">
                  <c:v>-63.67885021</c:v>
                </c:pt>
                <c:pt idx="4204">
                  <c:v>-66.721762639999994</c:v>
                </c:pt>
                <c:pt idx="4205">
                  <c:v>-69.807194260000003</c:v>
                </c:pt>
                <c:pt idx="4206">
                  <c:v>-71.682286919999996</c:v>
                </c:pt>
                <c:pt idx="4207">
                  <c:v>-73.212553700000001</c:v>
                </c:pt>
                <c:pt idx="4208">
                  <c:v>-76.258128889999995</c:v>
                </c:pt>
                <c:pt idx="4209">
                  <c:v>-76.735641749999999</c:v>
                </c:pt>
                <c:pt idx="4210">
                  <c:v>-79.097464790000004</c:v>
                </c:pt>
                <c:pt idx="4211">
                  <c:v>-79.901791029999998</c:v>
                </c:pt>
                <c:pt idx="4212">
                  <c:v>-82.169306509999998</c:v>
                </c:pt>
                <c:pt idx="4213">
                  <c:v>-84.925952780000003</c:v>
                </c:pt>
                <c:pt idx="4214">
                  <c:v>-87.482203380000001</c:v>
                </c:pt>
                <c:pt idx="4215">
                  <c:v>-87.773008140000002</c:v>
                </c:pt>
                <c:pt idx="4216">
                  <c:v>-88.921566630000001</c:v>
                </c:pt>
                <c:pt idx="4217">
                  <c:v>-91.539217269999995</c:v>
                </c:pt>
                <c:pt idx="4218">
                  <c:v>-93.209660209999996</c:v>
                </c:pt>
                <c:pt idx="4219">
                  <c:v>-93.318158359999998</c:v>
                </c:pt>
                <c:pt idx="4220">
                  <c:v>-93.129038280000003</c:v>
                </c:pt>
                <c:pt idx="4221">
                  <c:v>-93.32083265</c:v>
                </c:pt>
                <c:pt idx="4222">
                  <c:v>-93.367170259999995</c:v>
                </c:pt>
                <c:pt idx="4223">
                  <c:v>-91.576922499999995</c:v>
                </c:pt>
                <c:pt idx="4224">
                  <c:v>-92.724046000000001</c:v>
                </c:pt>
                <c:pt idx="4225">
                  <c:v>-93.626806200000004</c:v>
                </c:pt>
                <c:pt idx="4226">
                  <c:v>-91.780177300000005</c:v>
                </c:pt>
                <c:pt idx="4227">
                  <c:v>-92.954133659999997</c:v>
                </c:pt>
                <c:pt idx="4228">
                  <c:v>-93.082915319999998</c:v>
                </c:pt>
                <c:pt idx="4229">
                  <c:v>-93.643223910000003</c:v>
                </c:pt>
                <c:pt idx="4230">
                  <c:v>-91.737315440000003</c:v>
                </c:pt>
                <c:pt idx="4231">
                  <c:v>-92.816254580000006</c:v>
                </c:pt>
                <c:pt idx="4232">
                  <c:v>-92.423661530000004</c:v>
                </c:pt>
                <c:pt idx="4233">
                  <c:v>-93.363895240000005</c:v>
                </c:pt>
                <c:pt idx="4234">
                  <c:v>-93.348798259999995</c:v>
                </c:pt>
                <c:pt idx="4235">
                  <c:v>-92.675552159999995</c:v>
                </c:pt>
                <c:pt idx="4236">
                  <c:v>-92.847659849999999</c:v>
                </c:pt>
                <c:pt idx="4237">
                  <c:v>-93.087273319999994</c:v>
                </c:pt>
                <c:pt idx="4238">
                  <c:v>-93.029212959999995</c:v>
                </c:pt>
                <c:pt idx="4239">
                  <c:v>-92.678000100000006</c:v>
                </c:pt>
                <c:pt idx="4240">
                  <c:v>-93.437364329999994</c:v>
                </c:pt>
                <c:pt idx="4241">
                  <c:v>-92.644548420000007</c:v>
                </c:pt>
                <c:pt idx="4242">
                  <c:v>-92.851670299999995</c:v>
                </c:pt>
                <c:pt idx="4243">
                  <c:v>-91.908001310000003</c:v>
                </c:pt>
                <c:pt idx="4244">
                  <c:v>-77.267452849999998</c:v>
                </c:pt>
                <c:pt idx="4245">
                  <c:v>-43.06072313</c:v>
                </c:pt>
                <c:pt idx="4246">
                  <c:v>-38.882205319999997</c:v>
                </c:pt>
                <c:pt idx="4247">
                  <c:v>-40.524531889999999</c:v>
                </c:pt>
                <c:pt idx="4248">
                  <c:v>-39.723621219999998</c:v>
                </c:pt>
                <c:pt idx="4249">
                  <c:v>-41.777639860000001</c:v>
                </c:pt>
                <c:pt idx="4250">
                  <c:v>-40.990240790000001</c:v>
                </c:pt>
                <c:pt idx="4251">
                  <c:v>-41.400646109999997</c:v>
                </c:pt>
                <c:pt idx="4252">
                  <c:v>-38.445913220000001</c:v>
                </c:pt>
                <c:pt idx="4253">
                  <c:v>-40.682084099999997</c:v>
                </c:pt>
                <c:pt idx="4254">
                  <c:v>-41.636107090000003</c:v>
                </c:pt>
                <c:pt idx="4255">
                  <c:v>-40.596925749999997</c:v>
                </c:pt>
                <c:pt idx="4256">
                  <c:v>-40.238442139999997</c:v>
                </c:pt>
                <c:pt idx="4257">
                  <c:v>-39.150691199999997</c:v>
                </c:pt>
                <c:pt idx="4258">
                  <c:v>-40.597931729999999</c:v>
                </c:pt>
                <c:pt idx="4259">
                  <c:v>-39.675919540000002</c:v>
                </c:pt>
                <c:pt idx="4260">
                  <c:v>-40.3561148</c:v>
                </c:pt>
                <c:pt idx="4261">
                  <c:v>-40.404723799999999</c:v>
                </c:pt>
                <c:pt idx="4262">
                  <c:v>-39.812514810000003</c:v>
                </c:pt>
                <c:pt idx="4263">
                  <c:v>-39.514900660000002</c:v>
                </c:pt>
                <c:pt idx="4264">
                  <c:v>-40.121901389999998</c:v>
                </c:pt>
                <c:pt idx="4265">
                  <c:v>-39.933194020000002</c:v>
                </c:pt>
                <c:pt idx="4266">
                  <c:v>-39.658832029999999</c:v>
                </c:pt>
                <c:pt idx="4267">
                  <c:v>-40.542202189999998</c:v>
                </c:pt>
                <c:pt idx="4268">
                  <c:v>-40.409899160000002</c:v>
                </c:pt>
                <c:pt idx="4269">
                  <c:v>-40.083407170000001</c:v>
                </c:pt>
                <c:pt idx="4270">
                  <c:v>-40.118423810000003</c:v>
                </c:pt>
                <c:pt idx="4271">
                  <c:v>-39.056850840000003</c:v>
                </c:pt>
                <c:pt idx="4272">
                  <c:v>-40.139831319999999</c:v>
                </c:pt>
                <c:pt idx="4273">
                  <c:v>-39.629295149999997</c:v>
                </c:pt>
                <c:pt idx="4274">
                  <c:v>-39.81445832</c:v>
                </c:pt>
                <c:pt idx="4275">
                  <c:v>-38.857431089999999</c:v>
                </c:pt>
                <c:pt idx="4276">
                  <c:v>-40.132152550000001</c:v>
                </c:pt>
                <c:pt idx="4277">
                  <c:v>-39.794054930000001</c:v>
                </c:pt>
                <c:pt idx="4278">
                  <c:v>-39.660379489999997</c:v>
                </c:pt>
                <c:pt idx="4279">
                  <c:v>-40.458854889999998</c:v>
                </c:pt>
                <c:pt idx="4280">
                  <c:v>-39.787644499999999</c:v>
                </c:pt>
                <c:pt idx="4281">
                  <c:v>-41.071343900000002</c:v>
                </c:pt>
                <c:pt idx="4282">
                  <c:v>-40.876660510000001</c:v>
                </c:pt>
                <c:pt idx="4283">
                  <c:v>-40.565277960000003</c:v>
                </c:pt>
                <c:pt idx="4284">
                  <c:v>-40.533001949999999</c:v>
                </c:pt>
                <c:pt idx="4285">
                  <c:v>-41.043245810000002</c:v>
                </c:pt>
                <c:pt idx="4286">
                  <c:v>-41.021364679999998</c:v>
                </c:pt>
                <c:pt idx="4287">
                  <c:v>-40.598820320000002</c:v>
                </c:pt>
                <c:pt idx="4288">
                  <c:v>-39.542524520000001</c:v>
                </c:pt>
                <c:pt idx="4289">
                  <c:v>-39.934197259999998</c:v>
                </c:pt>
                <c:pt idx="4290">
                  <c:v>-40.148197459999999</c:v>
                </c:pt>
                <c:pt idx="4291">
                  <c:v>-38.599997539999997</c:v>
                </c:pt>
                <c:pt idx="4292">
                  <c:v>-40.639022230000002</c:v>
                </c:pt>
                <c:pt idx="4293">
                  <c:v>-39.300496529999997</c:v>
                </c:pt>
                <c:pt idx="4294">
                  <c:v>-40.297926740000001</c:v>
                </c:pt>
                <c:pt idx="4295">
                  <c:v>-39.880101570000001</c:v>
                </c:pt>
                <c:pt idx="4296">
                  <c:v>-40.246141790000003</c:v>
                </c:pt>
                <c:pt idx="4297">
                  <c:v>-38.787526759999999</c:v>
                </c:pt>
                <c:pt idx="4298">
                  <c:v>-40.684507799999999</c:v>
                </c:pt>
                <c:pt idx="4299">
                  <c:v>-39.629155939999997</c:v>
                </c:pt>
                <c:pt idx="4300">
                  <c:v>-39.174973029999997</c:v>
                </c:pt>
                <c:pt idx="4301">
                  <c:v>-40.941226030000003</c:v>
                </c:pt>
                <c:pt idx="4302">
                  <c:v>-39.78487149</c:v>
                </c:pt>
                <c:pt idx="4303">
                  <c:v>-39.813279469999998</c:v>
                </c:pt>
                <c:pt idx="4304">
                  <c:v>-40.31228419</c:v>
                </c:pt>
                <c:pt idx="4305">
                  <c:v>-40.592561580000002</c:v>
                </c:pt>
                <c:pt idx="4306">
                  <c:v>-39.611056769999998</c:v>
                </c:pt>
                <c:pt idx="4307">
                  <c:v>-40.626362030000003</c:v>
                </c:pt>
                <c:pt idx="4308">
                  <c:v>-37.821034670000003</c:v>
                </c:pt>
                <c:pt idx="4309">
                  <c:v>-40.536708509999997</c:v>
                </c:pt>
                <c:pt idx="4310">
                  <c:v>-39.164486689999997</c:v>
                </c:pt>
                <c:pt idx="4311">
                  <c:v>-39.849873610000003</c:v>
                </c:pt>
                <c:pt idx="4312">
                  <c:v>-40.775573909999999</c:v>
                </c:pt>
                <c:pt idx="4313">
                  <c:v>-38.868153309999997</c:v>
                </c:pt>
                <c:pt idx="4314">
                  <c:v>-39.327029400000001</c:v>
                </c:pt>
                <c:pt idx="4315">
                  <c:v>-39.836037009999998</c:v>
                </c:pt>
                <c:pt idx="4316">
                  <c:v>-39.937382069999998</c:v>
                </c:pt>
                <c:pt idx="4317">
                  <c:v>-40.27856568</c:v>
                </c:pt>
                <c:pt idx="4318">
                  <c:v>-38.403149509999999</c:v>
                </c:pt>
                <c:pt idx="4319">
                  <c:v>-39.506710339999998</c:v>
                </c:pt>
                <c:pt idx="4320">
                  <c:v>-39.477252270000001</c:v>
                </c:pt>
                <c:pt idx="4321">
                  <c:v>-39.492785820000002</c:v>
                </c:pt>
                <c:pt idx="4322">
                  <c:v>-39.192123279999997</c:v>
                </c:pt>
                <c:pt idx="4323">
                  <c:v>-39.770017729999999</c:v>
                </c:pt>
                <c:pt idx="4324">
                  <c:v>-40.195698180000001</c:v>
                </c:pt>
                <c:pt idx="4325">
                  <c:v>-40.294833730000001</c:v>
                </c:pt>
                <c:pt idx="4326">
                  <c:v>-39.938967210000001</c:v>
                </c:pt>
                <c:pt idx="4327">
                  <c:v>-39.904933339999999</c:v>
                </c:pt>
                <c:pt idx="4328">
                  <c:v>-38.889373560000003</c:v>
                </c:pt>
                <c:pt idx="4329">
                  <c:v>-39.638337579999998</c:v>
                </c:pt>
                <c:pt idx="4330">
                  <c:v>-41.212189479999999</c:v>
                </c:pt>
                <c:pt idx="4331">
                  <c:v>-39.864481990000002</c:v>
                </c:pt>
                <c:pt idx="4332">
                  <c:v>-38.478862419999999</c:v>
                </c:pt>
                <c:pt idx="4333">
                  <c:v>-40.025531409999999</c:v>
                </c:pt>
                <c:pt idx="4334">
                  <c:v>-40.298392360000001</c:v>
                </c:pt>
                <c:pt idx="4335">
                  <c:v>-40.492054840000002</c:v>
                </c:pt>
                <c:pt idx="4336">
                  <c:v>-39.394746169999998</c:v>
                </c:pt>
                <c:pt idx="4337">
                  <c:v>-40.555563360000001</c:v>
                </c:pt>
                <c:pt idx="4338">
                  <c:v>-40.858718070000002</c:v>
                </c:pt>
                <c:pt idx="4339">
                  <c:v>-39.546373119999998</c:v>
                </c:pt>
                <c:pt idx="4340">
                  <c:v>-41.038213339999999</c:v>
                </c:pt>
                <c:pt idx="4341">
                  <c:v>-41.803143079999998</c:v>
                </c:pt>
                <c:pt idx="4342">
                  <c:v>-39.189024930000002</c:v>
                </c:pt>
                <c:pt idx="4343">
                  <c:v>-40.091106500000002</c:v>
                </c:pt>
                <c:pt idx="4344">
                  <c:v>-40.71519206</c:v>
                </c:pt>
                <c:pt idx="4345">
                  <c:v>-40.833608480000002</c:v>
                </c:pt>
                <c:pt idx="4346">
                  <c:v>-39.194311509999999</c:v>
                </c:pt>
                <c:pt idx="4347">
                  <c:v>-40.743500230000002</c:v>
                </c:pt>
                <c:pt idx="4348">
                  <c:v>-41.82961555</c:v>
                </c:pt>
                <c:pt idx="4349">
                  <c:v>-39.552474629999999</c:v>
                </c:pt>
                <c:pt idx="4350">
                  <c:v>-40.434263889999997</c:v>
                </c:pt>
                <c:pt idx="4351">
                  <c:v>-39.437153119999998</c:v>
                </c:pt>
                <c:pt idx="4352">
                  <c:v>-39.635933080000001</c:v>
                </c:pt>
                <c:pt idx="4353">
                  <c:v>-39.195417089999999</c:v>
                </c:pt>
                <c:pt idx="4354">
                  <c:v>-40.283102880000001</c:v>
                </c:pt>
                <c:pt idx="4355">
                  <c:v>-39.816325310000003</c:v>
                </c:pt>
                <c:pt idx="4356">
                  <c:v>-38.237859280000002</c:v>
                </c:pt>
                <c:pt idx="4357">
                  <c:v>-39.53469973</c:v>
                </c:pt>
                <c:pt idx="4358">
                  <c:v>-39.499653729999999</c:v>
                </c:pt>
                <c:pt idx="4359">
                  <c:v>-39.664688980000001</c:v>
                </c:pt>
                <c:pt idx="4360">
                  <c:v>-41.230332509999997</c:v>
                </c:pt>
                <c:pt idx="4361">
                  <c:v>-40.815296670000002</c:v>
                </c:pt>
                <c:pt idx="4362">
                  <c:v>-39.71654702</c:v>
                </c:pt>
                <c:pt idx="4363">
                  <c:v>-39.724280700000001</c:v>
                </c:pt>
                <c:pt idx="4364">
                  <c:v>-40.301683390000001</c:v>
                </c:pt>
                <c:pt idx="4365">
                  <c:v>-39.92240005</c:v>
                </c:pt>
                <c:pt idx="4366">
                  <c:v>-39.222654499999997</c:v>
                </c:pt>
                <c:pt idx="4367">
                  <c:v>-40.285232860000001</c:v>
                </c:pt>
                <c:pt idx="4368">
                  <c:v>-41.048131410000003</c:v>
                </c:pt>
                <c:pt idx="4369">
                  <c:v>-40.576292350000003</c:v>
                </c:pt>
                <c:pt idx="4370">
                  <c:v>-38.871263509999999</c:v>
                </c:pt>
                <c:pt idx="4371">
                  <c:v>-40.295055820000002</c:v>
                </c:pt>
                <c:pt idx="4372">
                  <c:v>-41.830149560000002</c:v>
                </c:pt>
                <c:pt idx="4373">
                  <c:v>-40.609253860000003</c:v>
                </c:pt>
                <c:pt idx="4374">
                  <c:v>-39.164552030000003</c:v>
                </c:pt>
                <c:pt idx="4375">
                  <c:v>-39.505563459999998</c:v>
                </c:pt>
                <c:pt idx="4376">
                  <c:v>-39.145631719999997</c:v>
                </c:pt>
                <c:pt idx="4377">
                  <c:v>-39.763106270000002</c:v>
                </c:pt>
                <c:pt idx="4378">
                  <c:v>-39.366756899999999</c:v>
                </c:pt>
                <c:pt idx="4379">
                  <c:v>-39.836491969999997</c:v>
                </c:pt>
                <c:pt idx="4380">
                  <c:v>-39.97330101</c:v>
                </c:pt>
                <c:pt idx="4381">
                  <c:v>-40.14999804</c:v>
                </c:pt>
                <c:pt idx="4382">
                  <c:v>-40.676690059999999</c:v>
                </c:pt>
                <c:pt idx="4383">
                  <c:v>-40.86130094</c:v>
                </c:pt>
                <c:pt idx="4384">
                  <c:v>-38.418478739999998</c:v>
                </c:pt>
                <c:pt idx="4385">
                  <c:v>-40.972997630000002</c:v>
                </c:pt>
                <c:pt idx="4386">
                  <c:v>-40.316568920000002</c:v>
                </c:pt>
                <c:pt idx="4387">
                  <c:v>-39.563489109999999</c:v>
                </c:pt>
                <c:pt idx="4388">
                  <c:v>-39.928426610000002</c:v>
                </c:pt>
                <c:pt idx="4389">
                  <c:v>-39.72660157</c:v>
                </c:pt>
                <c:pt idx="4390">
                  <c:v>-40.435506859999997</c:v>
                </c:pt>
                <c:pt idx="4391">
                  <c:v>-39.248716160000001</c:v>
                </c:pt>
                <c:pt idx="4392">
                  <c:v>-40.630022940000003</c:v>
                </c:pt>
                <c:pt idx="4393">
                  <c:v>-39.804634999999998</c:v>
                </c:pt>
                <c:pt idx="4394">
                  <c:v>-39.50916711</c:v>
                </c:pt>
                <c:pt idx="4395">
                  <c:v>-40.17605107</c:v>
                </c:pt>
                <c:pt idx="4396">
                  <c:v>-41.371252830000003</c:v>
                </c:pt>
                <c:pt idx="4397">
                  <c:v>-38.781887679999997</c:v>
                </c:pt>
                <c:pt idx="4398">
                  <c:v>-38.714035729999999</c:v>
                </c:pt>
                <c:pt idx="4399">
                  <c:v>-39.989795839999999</c:v>
                </c:pt>
                <c:pt idx="4400">
                  <c:v>-41.580283659999999</c:v>
                </c:pt>
                <c:pt idx="4401">
                  <c:v>-38.172912949999997</c:v>
                </c:pt>
                <c:pt idx="4402">
                  <c:v>-39.937046510000002</c:v>
                </c:pt>
                <c:pt idx="4403">
                  <c:v>-40.226942180000002</c:v>
                </c:pt>
                <c:pt idx="4404">
                  <c:v>-39.868142880000001</c:v>
                </c:pt>
                <c:pt idx="4405">
                  <c:v>-39.609119990000003</c:v>
                </c:pt>
                <c:pt idx="4406">
                  <c:v>-41.702390350000002</c:v>
                </c:pt>
                <c:pt idx="4407">
                  <c:v>-40.272758330000002</c:v>
                </c:pt>
                <c:pt idx="4408">
                  <c:v>-40.141004809999998</c:v>
                </c:pt>
                <c:pt idx="4409">
                  <c:v>-39.58862654</c:v>
                </c:pt>
                <c:pt idx="4410">
                  <c:v>-39.130357760000003</c:v>
                </c:pt>
                <c:pt idx="4411">
                  <c:v>-39.459317339999998</c:v>
                </c:pt>
                <c:pt idx="4412">
                  <c:v>-40.014184440000001</c:v>
                </c:pt>
                <c:pt idx="4413">
                  <c:v>-39.502444959999998</c:v>
                </c:pt>
                <c:pt idx="4414">
                  <c:v>-40.638109720000003</c:v>
                </c:pt>
                <c:pt idx="4415">
                  <c:v>-40.219066150000003</c:v>
                </c:pt>
                <c:pt idx="4416">
                  <c:v>-39.955049420000002</c:v>
                </c:pt>
                <c:pt idx="4417">
                  <c:v>-40.58671485</c:v>
                </c:pt>
                <c:pt idx="4418">
                  <c:v>-40.703891730000002</c:v>
                </c:pt>
                <c:pt idx="4419">
                  <c:v>-39.472728869999997</c:v>
                </c:pt>
                <c:pt idx="4420">
                  <c:v>-39.194814440000002</c:v>
                </c:pt>
                <c:pt idx="4421">
                  <c:v>-39.20255083</c:v>
                </c:pt>
                <c:pt idx="4422">
                  <c:v>-40.754133580000001</c:v>
                </c:pt>
                <c:pt idx="4423">
                  <c:v>-40.540895640000002</c:v>
                </c:pt>
                <c:pt idx="4424">
                  <c:v>-39.629644620000001</c:v>
                </c:pt>
                <c:pt idx="4425">
                  <c:v>-39.994417560000002</c:v>
                </c:pt>
                <c:pt idx="4426">
                  <c:v>-41.390974370000002</c:v>
                </c:pt>
                <c:pt idx="4427">
                  <c:v>-38.427528760000001</c:v>
                </c:pt>
                <c:pt idx="4428">
                  <c:v>-39.669101240000003</c:v>
                </c:pt>
                <c:pt idx="4429">
                  <c:v>-39.856204140000003</c:v>
                </c:pt>
                <c:pt idx="4430">
                  <c:v>-39.530350679999998</c:v>
                </c:pt>
                <c:pt idx="4431">
                  <c:v>-39.134440820000002</c:v>
                </c:pt>
                <c:pt idx="4432">
                  <c:v>-40.165650759999998</c:v>
                </c:pt>
                <c:pt idx="4433">
                  <c:v>-40.640737559999998</c:v>
                </c:pt>
                <c:pt idx="4434">
                  <c:v>-40.258816000000003</c:v>
                </c:pt>
                <c:pt idx="4435">
                  <c:v>-38.459859909999999</c:v>
                </c:pt>
                <c:pt idx="4436">
                  <c:v>-39.384334850000002</c:v>
                </c:pt>
                <c:pt idx="4437">
                  <c:v>-38.727606029999997</c:v>
                </c:pt>
                <c:pt idx="4438">
                  <c:v>-39.767245440000003</c:v>
                </c:pt>
                <c:pt idx="4439">
                  <c:v>-39.208877979999997</c:v>
                </c:pt>
                <c:pt idx="4440">
                  <c:v>-39.494837510000004</c:v>
                </c:pt>
                <c:pt idx="4441">
                  <c:v>-41.315722739999998</c:v>
                </c:pt>
                <c:pt idx="4442">
                  <c:v>-38.567226609999999</c:v>
                </c:pt>
                <c:pt idx="4443">
                  <c:v>-39.824807800000002</c:v>
                </c:pt>
                <c:pt idx="4444">
                  <c:v>-39.054000440000003</c:v>
                </c:pt>
                <c:pt idx="4445">
                  <c:v>-40.05529301</c:v>
                </c:pt>
                <c:pt idx="4446">
                  <c:v>-39.847582549999998</c:v>
                </c:pt>
                <c:pt idx="4447">
                  <c:v>-39.975917199999998</c:v>
                </c:pt>
                <c:pt idx="4448">
                  <c:v>-40.305907099999999</c:v>
                </c:pt>
                <c:pt idx="4449">
                  <c:v>-39.383466069999997</c:v>
                </c:pt>
                <c:pt idx="4450">
                  <c:v>-38.471273230000001</c:v>
                </c:pt>
                <c:pt idx="4451">
                  <c:v>-40.295840439999999</c:v>
                </c:pt>
                <c:pt idx="4452">
                  <c:v>-39.184926699999998</c:v>
                </c:pt>
                <c:pt idx="4453">
                  <c:v>-39.70606892</c:v>
                </c:pt>
                <c:pt idx="4454">
                  <c:v>-40.806620019999997</c:v>
                </c:pt>
                <c:pt idx="4455">
                  <c:v>-39.46589247</c:v>
                </c:pt>
                <c:pt idx="4456">
                  <c:v>-39.623313179999997</c:v>
                </c:pt>
                <c:pt idx="4457">
                  <c:v>-39.94882492</c:v>
                </c:pt>
                <c:pt idx="4458">
                  <c:v>-39.623937570000002</c:v>
                </c:pt>
                <c:pt idx="4459">
                  <c:v>-39.5634996</c:v>
                </c:pt>
                <c:pt idx="4460">
                  <c:v>-40.900740229999997</c:v>
                </c:pt>
                <c:pt idx="4461">
                  <c:v>-40.567422010000001</c:v>
                </c:pt>
                <c:pt idx="4462">
                  <c:v>-39.590398669999999</c:v>
                </c:pt>
                <c:pt idx="4463">
                  <c:v>-39.165723890000002</c:v>
                </c:pt>
                <c:pt idx="4464">
                  <c:v>-38.759759979999998</c:v>
                </c:pt>
                <c:pt idx="4465">
                  <c:v>-40.624171109999999</c:v>
                </c:pt>
                <c:pt idx="4466">
                  <c:v>-39.477486810000002</c:v>
                </c:pt>
                <c:pt idx="4467">
                  <c:v>-39.319024540000001</c:v>
                </c:pt>
                <c:pt idx="4468">
                  <c:v>-38.447595980000003</c:v>
                </c:pt>
                <c:pt idx="4469">
                  <c:v>-39.334906220000001</c:v>
                </c:pt>
                <c:pt idx="4470">
                  <c:v>-40.419098769999998</c:v>
                </c:pt>
                <c:pt idx="4471">
                  <c:v>-39.856986630000002</c:v>
                </c:pt>
                <c:pt idx="4472">
                  <c:v>-39.95353901</c:v>
                </c:pt>
                <c:pt idx="4473">
                  <c:v>-39.799830049999997</c:v>
                </c:pt>
                <c:pt idx="4474">
                  <c:v>-40.867509640000002</c:v>
                </c:pt>
                <c:pt idx="4475">
                  <c:v>-39.650562960000002</c:v>
                </c:pt>
                <c:pt idx="4476">
                  <c:v>-39.648074190000003</c:v>
                </c:pt>
                <c:pt idx="4477">
                  <c:v>-38.682276340000001</c:v>
                </c:pt>
                <c:pt idx="4478">
                  <c:v>-39.177552769999998</c:v>
                </c:pt>
                <c:pt idx="4479">
                  <c:v>-39.059145729999997</c:v>
                </c:pt>
                <c:pt idx="4480">
                  <c:v>-39.245064309999997</c:v>
                </c:pt>
                <c:pt idx="4481">
                  <c:v>-39.507004999999999</c:v>
                </c:pt>
                <c:pt idx="4482">
                  <c:v>-41.208915689999998</c:v>
                </c:pt>
                <c:pt idx="4483">
                  <c:v>-39.492238569999998</c:v>
                </c:pt>
                <c:pt idx="4484">
                  <c:v>-39.153751640000003</c:v>
                </c:pt>
                <c:pt idx="4485">
                  <c:v>-39.943960529999998</c:v>
                </c:pt>
                <c:pt idx="4486">
                  <c:v>-40.007250480000003</c:v>
                </c:pt>
                <c:pt idx="4487">
                  <c:v>-40.085719560000001</c:v>
                </c:pt>
                <c:pt idx="4488">
                  <c:v>-38.860526710000002</c:v>
                </c:pt>
                <c:pt idx="4489">
                  <c:v>-40.329345179999997</c:v>
                </c:pt>
                <c:pt idx="4490">
                  <c:v>-39.781992840000001</c:v>
                </c:pt>
                <c:pt idx="4491">
                  <c:v>-39.272173639999998</c:v>
                </c:pt>
                <c:pt idx="4492">
                  <c:v>-39.259152559999997</c:v>
                </c:pt>
                <c:pt idx="4493">
                  <c:v>-40.306074500000001</c:v>
                </c:pt>
                <c:pt idx="4494">
                  <c:v>-39.000016789999997</c:v>
                </c:pt>
                <c:pt idx="4495">
                  <c:v>-40.975653569999999</c:v>
                </c:pt>
                <c:pt idx="4496">
                  <c:v>-39.86635236</c:v>
                </c:pt>
                <c:pt idx="4497">
                  <c:v>-39.801780540000003</c:v>
                </c:pt>
                <c:pt idx="4498">
                  <c:v>-38.424963130000002</c:v>
                </c:pt>
                <c:pt idx="4499">
                  <c:v>-39.950296739999999</c:v>
                </c:pt>
                <c:pt idx="4500">
                  <c:v>-37.835813819999998</c:v>
                </c:pt>
                <c:pt idx="4501">
                  <c:v>-41.518188420000001</c:v>
                </c:pt>
                <c:pt idx="4502">
                  <c:v>-40.587692599999997</c:v>
                </c:pt>
                <c:pt idx="4503">
                  <c:v>-39.68034076</c:v>
                </c:pt>
                <c:pt idx="4504">
                  <c:v>-39.941417399999999</c:v>
                </c:pt>
                <c:pt idx="4505">
                  <c:v>-39.780566800000003</c:v>
                </c:pt>
                <c:pt idx="4506">
                  <c:v>-38.993451659999998</c:v>
                </c:pt>
                <c:pt idx="4507">
                  <c:v>-38.45437767</c:v>
                </c:pt>
                <c:pt idx="4508">
                  <c:v>-39.77616931</c:v>
                </c:pt>
                <c:pt idx="4509">
                  <c:v>-38.18789091</c:v>
                </c:pt>
                <c:pt idx="4510">
                  <c:v>-41.543238129999999</c:v>
                </c:pt>
                <c:pt idx="4511">
                  <c:v>-39.679428790000003</c:v>
                </c:pt>
                <c:pt idx="4512">
                  <c:v>-40.879240869999997</c:v>
                </c:pt>
                <c:pt idx="4513">
                  <c:v>-39.987889109999998</c:v>
                </c:pt>
                <c:pt idx="4514">
                  <c:v>-39.167950660000002</c:v>
                </c:pt>
                <c:pt idx="4515">
                  <c:v>-38.882217249999997</c:v>
                </c:pt>
                <c:pt idx="4516">
                  <c:v>-39.426163320000001</c:v>
                </c:pt>
                <c:pt idx="4517">
                  <c:v>-40.49237797</c:v>
                </c:pt>
                <c:pt idx="4518">
                  <c:v>-38.405768700000003</c:v>
                </c:pt>
                <c:pt idx="4519">
                  <c:v>-40.452365229999998</c:v>
                </c:pt>
                <c:pt idx="4520">
                  <c:v>-39.776691309999997</c:v>
                </c:pt>
                <c:pt idx="4521">
                  <c:v>-39.980943410000002</c:v>
                </c:pt>
                <c:pt idx="4522">
                  <c:v>-40.696300610000002</c:v>
                </c:pt>
                <c:pt idx="4523">
                  <c:v>-39.635336909999999</c:v>
                </c:pt>
                <c:pt idx="4524">
                  <c:v>-38.855345530000001</c:v>
                </c:pt>
                <c:pt idx="4525">
                  <c:v>-39.69436305</c:v>
                </c:pt>
                <c:pt idx="4526">
                  <c:v>-40.249505300000003</c:v>
                </c:pt>
                <c:pt idx="4527">
                  <c:v>-39.571696690000003</c:v>
                </c:pt>
                <c:pt idx="4528">
                  <c:v>-38.870619099999999</c:v>
                </c:pt>
                <c:pt idx="4529">
                  <c:v>-39.845233100000002</c:v>
                </c:pt>
                <c:pt idx="4530">
                  <c:v>-39.66171422</c:v>
                </c:pt>
                <c:pt idx="4531">
                  <c:v>-39.803663200000003</c:v>
                </c:pt>
                <c:pt idx="4532">
                  <c:v>-40.665681970000001</c:v>
                </c:pt>
                <c:pt idx="4533">
                  <c:v>-39.864829630000003</c:v>
                </c:pt>
                <c:pt idx="4534">
                  <c:v>-38.865308919999997</c:v>
                </c:pt>
                <c:pt idx="4535">
                  <c:v>-38.280125630000001</c:v>
                </c:pt>
                <c:pt idx="4536">
                  <c:v>-39.313517050000002</c:v>
                </c:pt>
                <c:pt idx="4537">
                  <c:v>-37.503994810000002</c:v>
                </c:pt>
                <c:pt idx="4538">
                  <c:v>-41.829401079999997</c:v>
                </c:pt>
                <c:pt idx="4539">
                  <c:v>-39.942954690000001</c:v>
                </c:pt>
                <c:pt idx="4540">
                  <c:v>-40.287867230000003</c:v>
                </c:pt>
                <c:pt idx="4541">
                  <c:v>-40.261371400000002</c:v>
                </c:pt>
                <c:pt idx="4542">
                  <c:v>-40.082520930000001</c:v>
                </c:pt>
                <c:pt idx="4543">
                  <c:v>-39.663837090000001</c:v>
                </c:pt>
                <c:pt idx="4544">
                  <c:v>-40.605392979999998</c:v>
                </c:pt>
                <c:pt idx="4545">
                  <c:v>-40.605003959999998</c:v>
                </c:pt>
                <c:pt idx="4546">
                  <c:v>-38.944593159999997</c:v>
                </c:pt>
                <c:pt idx="4547">
                  <c:v>-39.455613399999997</c:v>
                </c:pt>
                <c:pt idx="4548">
                  <c:v>-39.201538720000002</c:v>
                </c:pt>
                <c:pt idx="4549">
                  <c:v>-40.49147799</c:v>
                </c:pt>
                <c:pt idx="4550">
                  <c:v>-38.401097890000003</c:v>
                </c:pt>
                <c:pt idx="4551">
                  <c:v>-40.252352500000001</c:v>
                </c:pt>
                <c:pt idx="4552">
                  <c:v>-39.287806070000002</c:v>
                </c:pt>
                <c:pt idx="4553">
                  <c:v>-39.114449239999999</c:v>
                </c:pt>
                <c:pt idx="4554">
                  <c:v>-38.756384740000001</c:v>
                </c:pt>
                <c:pt idx="4555">
                  <c:v>-38.108222099999999</c:v>
                </c:pt>
                <c:pt idx="4556">
                  <c:v>-38.878528180000004</c:v>
                </c:pt>
                <c:pt idx="4557">
                  <c:v>-38.595660889999998</c:v>
                </c:pt>
                <c:pt idx="4558">
                  <c:v>-40.245103229999998</c:v>
                </c:pt>
                <c:pt idx="4559">
                  <c:v>-38.741498329999999</c:v>
                </c:pt>
                <c:pt idx="4560">
                  <c:v>-40.793185979999997</c:v>
                </c:pt>
                <c:pt idx="4561">
                  <c:v>-39.026313479999999</c:v>
                </c:pt>
                <c:pt idx="4562">
                  <c:v>-39.495328929999999</c:v>
                </c:pt>
                <c:pt idx="4563">
                  <c:v>-38.862108910000003</c:v>
                </c:pt>
                <c:pt idx="4564">
                  <c:v>-40.881073440000002</c:v>
                </c:pt>
                <c:pt idx="4565">
                  <c:v>-39.507355509999996</c:v>
                </c:pt>
                <c:pt idx="4566">
                  <c:v>-39.151100919999998</c:v>
                </c:pt>
                <c:pt idx="4567">
                  <c:v>-39.098280389999999</c:v>
                </c:pt>
                <c:pt idx="4568">
                  <c:v>-38.695284979999997</c:v>
                </c:pt>
                <c:pt idx="4569">
                  <c:v>-40.268182179999997</c:v>
                </c:pt>
                <c:pt idx="4570">
                  <c:v>-39.801306650000001</c:v>
                </c:pt>
                <c:pt idx="4571">
                  <c:v>-41.858198399999999</c:v>
                </c:pt>
                <c:pt idx="4572">
                  <c:v>-40.102596920000003</c:v>
                </c:pt>
                <c:pt idx="4573">
                  <c:v>-40.586988210000001</c:v>
                </c:pt>
                <c:pt idx="4574">
                  <c:v>-39.699053980000002</c:v>
                </c:pt>
                <c:pt idx="4575">
                  <c:v>-40.294340050000002</c:v>
                </c:pt>
                <c:pt idx="4576">
                  <c:v>-40.210299890000002</c:v>
                </c:pt>
                <c:pt idx="4577">
                  <c:v>-38.671692450000002</c:v>
                </c:pt>
                <c:pt idx="4578">
                  <c:v>-38.844416619999997</c:v>
                </c:pt>
                <c:pt idx="4579">
                  <c:v>-38.11771881</c:v>
                </c:pt>
                <c:pt idx="4580">
                  <c:v>-40.109983700000001</c:v>
                </c:pt>
                <c:pt idx="4581">
                  <c:v>-40.776210319999997</c:v>
                </c:pt>
                <c:pt idx="4582">
                  <c:v>-39.97613947</c:v>
                </c:pt>
                <c:pt idx="4583">
                  <c:v>-39.603202179999997</c:v>
                </c:pt>
                <c:pt idx="4584">
                  <c:v>-39.168950559999999</c:v>
                </c:pt>
                <c:pt idx="4585">
                  <c:v>-39.956035479999997</c:v>
                </c:pt>
                <c:pt idx="4586">
                  <c:v>-40.1490656</c:v>
                </c:pt>
                <c:pt idx="4587">
                  <c:v>-39.925338680000003</c:v>
                </c:pt>
                <c:pt idx="4588">
                  <c:v>-39.81932733</c:v>
                </c:pt>
                <c:pt idx="4589">
                  <c:v>-39.794944289999997</c:v>
                </c:pt>
                <c:pt idx="4590">
                  <c:v>-39.165730770000003</c:v>
                </c:pt>
                <c:pt idx="4591">
                  <c:v>-39.557380279999997</c:v>
                </c:pt>
                <c:pt idx="4592">
                  <c:v>-38.856697189999998</c:v>
                </c:pt>
                <c:pt idx="4593">
                  <c:v>-39.856194330000001</c:v>
                </c:pt>
                <c:pt idx="4594">
                  <c:v>-39.820245870000001</c:v>
                </c:pt>
                <c:pt idx="4595">
                  <c:v>-41.36176828</c:v>
                </c:pt>
                <c:pt idx="4596">
                  <c:v>-40.104085380000001</c:v>
                </c:pt>
                <c:pt idx="4597">
                  <c:v>-39.164624250000003</c:v>
                </c:pt>
                <c:pt idx="4598">
                  <c:v>-40.144067190000001</c:v>
                </c:pt>
                <c:pt idx="4599">
                  <c:v>-39.489396620000001</c:v>
                </c:pt>
                <c:pt idx="4600">
                  <c:v>-39.801715299999998</c:v>
                </c:pt>
                <c:pt idx="4601">
                  <c:v>-39.340435710000001</c:v>
                </c:pt>
                <c:pt idx="4602">
                  <c:v>-39.960089480000001</c:v>
                </c:pt>
                <c:pt idx="4603">
                  <c:v>-40.284847929999998</c:v>
                </c:pt>
                <c:pt idx="4604">
                  <c:v>-39.464997279999999</c:v>
                </c:pt>
                <c:pt idx="4605">
                  <c:v>-39.392483509999998</c:v>
                </c:pt>
                <c:pt idx="4606">
                  <c:v>-40.544583340000003</c:v>
                </c:pt>
                <c:pt idx="4607">
                  <c:v>-40.321765020000001</c:v>
                </c:pt>
                <c:pt idx="4608">
                  <c:v>-40.095420930000003</c:v>
                </c:pt>
                <c:pt idx="4609">
                  <c:v>-38.425472990000003</c:v>
                </c:pt>
                <c:pt idx="4610">
                  <c:v>-39.514641230000002</c:v>
                </c:pt>
                <c:pt idx="4611">
                  <c:v>-38.940347439999996</c:v>
                </c:pt>
                <c:pt idx="4612">
                  <c:v>-40.936841430000001</c:v>
                </c:pt>
                <c:pt idx="4613">
                  <c:v>-40.101766730000001</c:v>
                </c:pt>
                <c:pt idx="4614">
                  <c:v>-39.373941049999999</c:v>
                </c:pt>
                <c:pt idx="4615">
                  <c:v>-38.877224820000002</c:v>
                </c:pt>
                <c:pt idx="4616">
                  <c:v>-40.721461009999999</c:v>
                </c:pt>
                <c:pt idx="4617">
                  <c:v>-39.310422610000003</c:v>
                </c:pt>
                <c:pt idx="4618">
                  <c:v>-41.212974979999998</c:v>
                </c:pt>
                <c:pt idx="4619">
                  <c:v>-39.699817459999998</c:v>
                </c:pt>
                <c:pt idx="4620">
                  <c:v>-40.13138223</c:v>
                </c:pt>
                <c:pt idx="4621">
                  <c:v>-39.963864520000001</c:v>
                </c:pt>
                <c:pt idx="4622">
                  <c:v>-39.784502320000001</c:v>
                </c:pt>
                <c:pt idx="4623">
                  <c:v>-41.073161929999998</c:v>
                </c:pt>
                <c:pt idx="4624">
                  <c:v>-39.492668979999998</c:v>
                </c:pt>
                <c:pt idx="4625">
                  <c:v>-39.20183901</c:v>
                </c:pt>
                <c:pt idx="4626">
                  <c:v>-38.377100210000002</c:v>
                </c:pt>
                <c:pt idx="4627">
                  <c:v>-40.71889023</c:v>
                </c:pt>
                <c:pt idx="4628">
                  <c:v>-40.236765509999998</c:v>
                </c:pt>
                <c:pt idx="4629">
                  <c:v>-40.294831160000001</c:v>
                </c:pt>
                <c:pt idx="4630">
                  <c:v>-38.904385550000001</c:v>
                </c:pt>
                <c:pt idx="4631">
                  <c:v>-38.466389589999999</c:v>
                </c:pt>
                <c:pt idx="4632">
                  <c:v>-40.128981179999997</c:v>
                </c:pt>
                <c:pt idx="4633">
                  <c:v>-40.42437769</c:v>
                </c:pt>
                <c:pt idx="4634">
                  <c:v>-39.952490300000001</c:v>
                </c:pt>
                <c:pt idx="4635">
                  <c:v>-38.240579390000001</c:v>
                </c:pt>
                <c:pt idx="4636">
                  <c:v>-41.090572790000003</c:v>
                </c:pt>
                <c:pt idx="4637">
                  <c:v>-40.913524940000002</c:v>
                </c:pt>
                <c:pt idx="4638">
                  <c:v>-39.565610759999998</c:v>
                </c:pt>
                <c:pt idx="4639">
                  <c:v>-39.231675590000002</c:v>
                </c:pt>
                <c:pt idx="4640">
                  <c:v>-40.111742839999998</c:v>
                </c:pt>
                <c:pt idx="4641">
                  <c:v>-39.978677210000001</c:v>
                </c:pt>
                <c:pt idx="4642">
                  <c:v>-39.628105699999999</c:v>
                </c:pt>
                <c:pt idx="4643">
                  <c:v>-39.96083608</c:v>
                </c:pt>
                <c:pt idx="4644">
                  <c:v>-40.709147389999998</c:v>
                </c:pt>
                <c:pt idx="4645">
                  <c:v>-38.910356700000001</c:v>
                </c:pt>
                <c:pt idx="4646">
                  <c:v>-40.408035460000001</c:v>
                </c:pt>
                <c:pt idx="4647">
                  <c:v>-39.213257169999999</c:v>
                </c:pt>
                <c:pt idx="4648">
                  <c:v>-41.353110309999998</c:v>
                </c:pt>
                <c:pt idx="4649">
                  <c:v>-39.618986659999997</c:v>
                </c:pt>
                <c:pt idx="4650">
                  <c:v>-38.888773059999998</c:v>
                </c:pt>
                <c:pt idx="4651">
                  <c:v>-39.300315189999999</c:v>
                </c:pt>
                <c:pt idx="4652">
                  <c:v>-38.114223350000003</c:v>
                </c:pt>
                <c:pt idx="4653">
                  <c:v>-38.58074878</c:v>
                </c:pt>
                <c:pt idx="4654">
                  <c:v>-40.538545059999997</c:v>
                </c:pt>
                <c:pt idx="4655">
                  <c:v>-39.345321370000001</c:v>
                </c:pt>
                <c:pt idx="4656">
                  <c:v>-40.224915260000003</c:v>
                </c:pt>
                <c:pt idx="4657">
                  <c:v>-40.147868930000001</c:v>
                </c:pt>
                <c:pt idx="4658">
                  <c:v>-38.500800030000001</c:v>
                </c:pt>
                <c:pt idx="4659">
                  <c:v>-39.050354660000004</c:v>
                </c:pt>
                <c:pt idx="4660">
                  <c:v>-38.583766310000001</c:v>
                </c:pt>
                <c:pt idx="4661">
                  <c:v>-39.026842199999997</c:v>
                </c:pt>
                <c:pt idx="4662">
                  <c:v>-39.831059439999997</c:v>
                </c:pt>
                <c:pt idx="4663">
                  <c:v>-38.607970139999999</c:v>
                </c:pt>
                <c:pt idx="4664">
                  <c:v>-39.974446630000003</c:v>
                </c:pt>
                <c:pt idx="4665">
                  <c:v>-40.623950569999998</c:v>
                </c:pt>
                <c:pt idx="4666">
                  <c:v>-39.682868990000003</c:v>
                </c:pt>
                <c:pt idx="4667">
                  <c:v>-41.770307500000001</c:v>
                </c:pt>
                <c:pt idx="4668">
                  <c:v>-39.560935540000003</c:v>
                </c:pt>
                <c:pt idx="4669">
                  <c:v>-39.584501179999997</c:v>
                </c:pt>
                <c:pt idx="4670">
                  <c:v>-39.968928400000003</c:v>
                </c:pt>
                <c:pt idx="4671">
                  <c:v>-38.583078929999999</c:v>
                </c:pt>
                <c:pt idx="4672">
                  <c:v>-40.576381179999998</c:v>
                </c:pt>
                <c:pt idx="4673">
                  <c:v>-39.020675920000002</c:v>
                </c:pt>
                <c:pt idx="4674">
                  <c:v>-40.29328486</c:v>
                </c:pt>
                <c:pt idx="4675">
                  <c:v>-39.6319935</c:v>
                </c:pt>
                <c:pt idx="4676">
                  <c:v>-39.162192789999999</c:v>
                </c:pt>
                <c:pt idx="4677">
                  <c:v>-39.350813639999998</c:v>
                </c:pt>
                <c:pt idx="4678">
                  <c:v>-38.994095989999998</c:v>
                </c:pt>
                <c:pt idx="4679">
                  <c:v>-39.662374620000001</c:v>
                </c:pt>
                <c:pt idx="4680">
                  <c:v>-38.263494250000001</c:v>
                </c:pt>
                <c:pt idx="4681">
                  <c:v>-40.768968489999999</c:v>
                </c:pt>
                <c:pt idx="4682">
                  <c:v>-39.702432989999998</c:v>
                </c:pt>
                <c:pt idx="4683">
                  <c:v>-41.19310857</c:v>
                </c:pt>
                <c:pt idx="4684">
                  <c:v>-39.472387589999997</c:v>
                </c:pt>
                <c:pt idx="4685">
                  <c:v>-40.538853070000002</c:v>
                </c:pt>
                <c:pt idx="4686">
                  <c:v>-40.003912980000003</c:v>
                </c:pt>
                <c:pt idx="4687">
                  <c:v>-41.071530500000001</c:v>
                </c:pt>
                <c:pt idx="4688">
                  <c:v>-40.401989049999997</c:v>
                </c:pt>
                <c:pt idx="4689">
                  <c:v>-39.870385730000002</c:v>
                </c:pt>
                <c:pt idx="4690">
                  <c:v>-39.231619719999998</c:v>
                </c:pt>
                <c:pt idx="4691">
                  <c:v>-40.3793443</c:v>
                </c:pt>
                <c:pt idx="4692">
                  <c:v>-39.34970474</c:v>
                </c:pt>
                <c:pt idx="4693">
                  <c:v>-41.049064459999997</c:v>
                </c:pt>
                <c:pt idx="4694">
                  <c:v>-38.054320959999998</c:v>
                </c:pt>
                <c:pt idx="4695">
                  <c:v>-40.082663349999997</c:v>
                </c:pt>
                <c:pt idx="4696">
                  <c:v>-39.777557399999999</c:v>
                </c:pt>
                <c:pt idx="4697">
                  <c:v>-39.954836589999999</c:v>
                </c:pt>
                <c:pt idx="4698">
                  <c:v>-39.988865650000001</c:v>
                </c:pt>
                <c:pt idx="4699">
                  <c:v>-39.22243564</c:v>
                </c:pt>
                <c:pt idx="4700">
                  <c:v>-40.915764930000002</c:v>
                </c:pt>
                <c:pt idx="4701">
                  <c:v>-40.564626680000003</c:v>
                </c:pt>
                <c:pt idx="4702">
                  <c:v>-40.094973959999997</c:v>
                </c:pt>
                <c:pt idx="4703">
                  <c:v>-38.536616170000002</c:v>
                </c:pt>
                <c:pt idx="4704">
                  <c:v>-39.745962730000002</c:v>
                </c:pt>
                <c:pt idx="4705">
                  <c:v>-39.506180280000002</c:v>
                </c:pt>
                <c:pt idx="4706">
                  <c:v>-38.773250509999997</c:v>
                </c:pt>
                <c:pt idx="4707">
                  <c:v>-39.781409889999999</c:v>
                </c:pt>
                <c:pt idx="4708">
                  <c:v>-39.940825240000002</c:v>
                </c:pt>
                <c:pt idx="4709">
                  <c:v>-39.831981829999997</c:v>
                </c:pt>
                <c:pt idx="4710">
                  <c:v>-38.276375299999998</c:v>
                </c:pt>
                <c:pt idx="4711">
                  <c:v>-40.855373559999997</c:v>
                </c:pt>
                <c:pt idx="4712">
                  <c:v>-38.892486150000003</c:v>
                </c:pt>
                <c:pt idx="4713">
                  <c:v>-39.027629990000001</c:v>
                </c:pt>
                <c:pt idx="4714">
                  <c:v>-37.938885149999997</c:v>
                </c:pt>
                <c:pt idx="4715">
                  <c:v>-40.32000042</c:v>
                </c:pt>
                <c:pt idx="4716">
                  <c:v>-39.247961150000002</c:v>
                </c:pt>
                <c:pt idx="4717">
                  <c:v>-38.881628890000002</c:v>
                </c:pt>
                <c:pt idx="4718">
                  <c:v>-41.350711820000001</c:v>
                </c:pt>
                <c:pt idx="4719">
                  <c:v>-39.942927840000003</c:v>
                </c:pt>
                <c:pt idx="4720">
                  <c:v>-38.916558729999998</c:v>
                </c:pt>
                <c:pt idx="4721">
                  <c:v>-40.112525210000001</c:v>
                </c:pt>
                <c:pt idx="4722">
                  <c:v>-39.498414609999998</c:v>
                </c:pt>
                <c:pt idx="4723">
                  <c:v>-40.238936979999998</c:v>
                </c:pt>
                <c:pt idx="4724">
                  <c:v>-37.956908390000002</c:v>
                </c:pt>
                <c:pt idx="4725">
                  <c:v>-40.612099710000003</c:v>
                </c:pt>
                <c:pt idx="4726">
                  <c:v>-39.915858239999999</c:v>
                </c:pt>
                <c:pt idx="4727">
                  <c:v>-38.958338140000002</c:v>
                </c:pt>
                <c:pt idx="4728">
                  <c:v>-39.542042619999997</c:v>
                </c:pt>
                <c:pt idx="4729">
                  <c:v>-38.97492407</c:v>
                </c:pt>
                <c:pt idx="4730">
                  <c:v>-40.028127949999998</c:v>
                </c:pt>
                <c:pt idx="4731">
                  <c:v>-40.194922949999999</c:v>
                </c:pt>
                <c:pt idx="4732">
                  <c:v>-41.096233660000003</c:v>
                </c:pt>
                <c:pt idx="4733">
                  <c:v>-39.422404849999999</c:v>
                </c:pt>
                <c:pt idx="4734">
                  <c:v>-39.629796630000001</c:v>
                </c:pt>
                <c:pt idx="4735">
                  <c:v>-39.450073889999999</c:v>
                </c:pt>
                <c:pt idx="4736">
                  <c:v>-40.125394559999997</c:v>
                </c:pt>
                <c:pt idx="4737">
                  <c:v>-40.771797620000001</c:v>
                </c:pt>
                <c:pt idx="4738">
                  <c:v>-40.444019769999997</c:v>
                </c:pt>
                <c:pt idx="4739">
                  <c:v>-39.988469870000003</c:v>
                </c:pt>
                <c:pt idx="4740">
                  <c:v>-38.411441070000002</c:v>
                </c:pt>
                <c:pt idx="4741">
                  <c:v>-40.727667240000002</c:v>
                </c:pt>
                <c:pt idx="4742">
                  <c:v>-39.162188499999999</c:v>
                </c:pt>
                <c:pt idx="4743">
                  <c:v>-39.803620270000003</c:v>
                </c:pt>
                <c:pt idx="4744">
                  <c:v>-40.58275356</c:v>
                </c:pt>
                <c:pt idx="4745">
                  <c:v>-40.347457900000002</c:v>
                </c:pt>
                <c:pt idx="4746">
                  <c:v>-39.156654240000002</c:v>
                </c:pt>
                <c:pt idx="4747">
                  <c:v>-39.960766569999997</c:v>
                </c:pt>
                <c:pt idx="4748">
                  <c:v>-41.036257280000001</c:v>
                </c:pt>
                <c:pt idx="4749">
                  <c:v>-38.290018510000003</c:v>
                </c:pt>
                <c:pt idx="4750">
                  <c:v>-40.116459339999999</c:v>
                </c:pt>
                <c:pt idx="4751">
                  <c:v>-40.166955389999998</c:v>
                </c:pt>
                <c:pt idx="4752">
                  <c:v>-40.646247600000002</c:v>
                </c:pt>
                <c:pt idx="4753">
                  <c:v>-41.076357129999998</c:v>
                </c:pt>
                <c:pt idx="4754">
                  <c:v>-40.938724229999998</c:v>
                </c:pt>
                <c:pt idx="4755">
                  <c:v>-39.391000529999999</c:v>
                </c:pt>
                <c:pt idx="4756">
                  <c:v>-41.18859569</c:v>
                </c:pt>
                <c:pt idx="4757">
                  <c:v>-39.963883389999999</c:v>
                </c:pt>
                <c:pt idx="4758">
                  <c:v>-41.09728724</c:v>
                </c:pt>
                <c:pt idx="4759">
                  <c:v>-40.139606000000001</c:v>
                </c:pt>
                <c:pt idx="4760">
                  <c:v>-40.559415809999997</c:v>
                </c:pt>
                <c:pt idx="4761">
                  <c:v>-38.292870929999999</c:v>
                </c:pt>
                <c:pt idx="4762">
                  <c:v>-39.351190899999999</c:v>
                </c:pt>
                <c:pt idx="4763">
                  <c:v>-39.720451250000004</c:v>
                </c:pt>
                <c:pt idx="4764">
                  <c:v>-38.740311429999998</c:v>
                </c:pt>
                <c:pt idx="4765">
                  <c:v>-38.783270729999998</c:v>
                </c:pt>
                <c:pt idx="4766">
                  <c:v>-39.874494560000002</c:v>
                </c:pt>
                <c:pt idx="4767">
                  <c:v>-39.35619749</c:v>
                </c:pt>
                <c:pt idx="4768">
                  <c:v>-41.18571455</c:v>
                </c:pt>
                <c:pt idx="4769">
                  <c:v>-38.751309620000001</c:v>
                </c:pt>
                <c:pt idx="4770">
                  <c:v>-39.984543250000002</c:v>
                </c:pt>
                <c:pt idx="4771">
                  <c:v>-39.785404149999998</c:v>
                </c:pt>
                <c:pt idx="4772">
                  <c:v>-39.982383400000003</c:v>
                </c:pt>
                <c:pt idx="4773">
                  <c:v>-39.736156260000001</c:v>
                </c:pt>
                <c:pt idx="4774">
                  <c:v>-39.504916049999999</c:v>
                </c:pt>
                <c:pt idx="4775">
                  <c:v>-40.316163349999997</c:v>
                </c:pt>
                <c:pt idx="4776">
                  <c:v>-40.648907899999998</c:v>
                </c:pt>
                <c:pt idx="4777">
                  <c:v>-40.071939260000001</c:v>
                </c:pt>
                <c:pt idx="4778">
                  <c:v>-40.089047899999997</c:v>
                </c:pt>
                <c:pt idx="4779">
                  <c:v>-38.456589989999998</c:v>
                </c:pt>
                <c:pt idx="4780">
                  <c:v>-39.834061249999998</c:v>
                </c:pt>
                <c:pt idx="4781">
                  <c:v>-40.871930980000002</c:v>
                </c:pt>
                <c:pt idx="4782">
                  <c:v>-39.181891989999997</c:v>
                </c:pt>
                <c:pt idx="4783">
                  <c:v>-40.466331769999996</c:v>
                </c:pt>
                <c:pt idx="4784">
                  <c:v>-39.748642490000002</c:v>
                </c:pt>
                <c:pt idx="4785">
                  <c:v>-39.948993530000003</c:v>
                </c:pt>
                <c:pt idx="4786">
                  <c:v>-38.93482916</c:v>
                </c:pt>
                <c:pt idx="4787">
                  <c:v>-38.144805259999998</c:v>
                </c:pt>
                <c:pt idx="4788">
                  <c:v>-40.203082760000001</c:v>
                </c:pt>
                <c:pt idx="4789">
                  <c:v>-39.663738019999997</c:v>
                </c:pt>
                <c:pt idx="4790">
                  <c:v>-39.86276281</c:v>
                </c:pt>
                <c:pt idx="4791">
                  <c:v>-39.813186969999997</c:v>
                </c:pt>
                <c:pt idx="4792">
                  <c:v>-40.594395349999999</c:v>
                </c:pt>
                <c:pt idx="4793">
                  <c:v>-38.446225830000003</c:v>
                </c:pt>
                <c:pt idx="4794">
                  <c:v>-38.588738040000003</c:v>
                </c:pt>
                <c:pt idx="4795">
                  <c:v>-40.637686469999998</c:v>
                </c:pt>
                <c:pt idx="4796">
                  <c:v>-40.190064100000001</c:v>
                </c:pt>
                <c:pt idx="4797">
                  <c:v>-40.307858869999997</c:v>
                </c:pt>
                <c:pt idx="4798">
                  <c:v>-40.04300851</c:v>
                </c:pt>
                <c:pt idx="4799">
                  <c:v>-39.02569158</c:v>
                </c:pt>
                <c:pt idx="4800">
                  <c:v>-39.8082998</c:v>
                </c:pt>
                <c:pt idx="4801">
                  <c:v>-39.982391130000003</c:v>
                </c:pt>
                <c:pt idx="4802">
                  <c:v>-39.946163239999997</c:v>
                </c:pt>
                <c:pt idx="4803">
                  <c:v>-39.692412419999997</c:v>
                </c:pt>
                <c:pt idx="4804">
                  <c:v>-40.509991720000002</c:v>
                </c:pt>
                <c:pt idx="4805">
                  <c:v>-39.042761830000003</c:v>
                </c:pt>
                <c:pt idx="4806">
                  <c:v>-39.058528600000002</c:v>
                </c:pt>
                <c:pt idx="4807">
                  <c:v>-41.304999039999998</c:v>
                </c:pt>
                <c:pt idx="4808">
                  <c:v>-39.378345099999997</c:v>
                </c:pt>
                <c:pt idx="4809">
                  <c:v>-40.90662073</c:v>
                </c:pt>
                <c:pt idx="4810">
                  <c:v>-41.046740819999997</c:v>
                </c:pt>
                <c:pt idx="4811">
                  <c:v>-41.344298649999999</c:v>
                </c:pt>
                <c:pt idx="4812">
                  <c:v>-39.386297540000001</c:v>
                </c:pt>
                <c:pt idx="4813">
                  <c:v>-40.273130190000003</c:v>
                </c:pt>
                <c:pt idx="4814">
                  <c:v>-39.822732770000002</c:v>
                </c:pt>
                <c:pt idx="4815">
                  <c:v>-40.418953899999998</c:v>
                </c:pt>
                <c:pt idx="4816">
                  <c:v>-40.475288620000001</c:v>
                </c:pt>
                <c:pt idx="4817">
                  <c:v>-40.912555849999997</c:v>
                </c:pt>
                <c:pt idx="4818">
                  <c:v>-38.733964559999997</c:v>
                </c:pt>
                <c:pt idx="4819">
                  <c:v>-39.395304699999997</c:v>
                </c:pt>
                <c:pt idx="4820">
                  <c:v>-39.3090756</c:v>
                </c:pt>
                <c:pt idx="4821">
                  <c:v>-40.930818330000001</c:v>
                </c:pt>
                <c:pt idx="4822">
                  <c:v>-40.254890070000002</c:v>
                </c:pt>
                <c:pt idx="4823">
                  <c:v>-39.35333138</c:v>
                </c:pt>
                <c:pt idx="4824">
                  <c:v>-38.751898240000003</c:v>
                </c:pt>
                <c:pt idx="4825">
                  <c:v>-41.284024369999997</c:v>
                </c:pt>
                <c:pt idx="4826">
                  <c:v>-38.828421769999999</c:v>
                </c:pt>
                <c:pt idx="4827">
                  <c:v>-39.212245209999999</c:v>
                </c:pt>
                <c:pt idx="4828">
                  <c:v>-39.782143580000003</c:v>
                </c:pt>
                <c:pt idx="4829">
                  <c:v>-40.130782619999998</c:v>
                </c:pt>
                <c:pt idx="4830">
                  <c:v>-39.620882119999997</c:v>
                </c:pt>
                <c:pt idx="4831">
                  <c:v>-39.102722229999998</c:v>
                </c:pt>
                <c:pt idx="4832">
                  <c:v>-39.241405469999997</c:v>
                </c:pt>
                <c:pt idx="4833">
                  <c:v>-39.969264780000003</c:v>
                </c:pt>
                <c:pt idx="4834">
                  <c:v>-41.1375685</c:v>
                </c:pt>
                <c:pt idx="4835">
                  <c:v>-40.327344250000003</c:v>
                </c:pt>
                <c:pt idx="4836">
                  <c:v>-39.305765030000003</c:v>
                </c:pt>
                <c:pt idx="4837">
                  <c:v>-40.689631749999997</c:v>
                </c:pt>
                <c:pt idx="4838">
                  <c:v>-38.849938999999999</c:v>
                </c:pt>
                <c:pt idx="4839">
                  <c:v>-39.059035110000003</c:v>
                </c:pt>
                <c:pt idx="4840">
                  <c:v>-39.476032830000001</c:v>
                </c:pt>
                <c:pt idx="4841">
                  <c:v>-39.13080085</c:v>
                </c:pt>
                <c:pt idx="4842">
                  <c:v>-39.835303340000003</c:v>
                </c:pt>
                <c:pt idx="4843">
                  <c:v>-38.889053169999997</c:v>
                </c:pt>
                <c:pt idx="4844">
                  <c:v>-39.349291700000002</c:v>
                </c:pt>
                <c:pt idx="4845">
                  <c:v>-40.688093119999998</c:v>
                </c:pt>
                <c:pt idx="4846">
                  <c:v>-38.728696810000002</c:v>
                </c:pt>
                <c:pt idx="4847">
                  <c:v>-40.584523939999997</c:v>
                </c:pt>
                <c:pt idx="4848">
                  <c:v>-40.00038035</c:v>
                </c:pt>
                <c:pt idx="4849">
                  <c:v>-40.614973589999998</c:v>
                </c:pt>
                <c:pt idx="4850">
                  <c:v>-39.069175379999997</c:v>
                </c:pt>
                <c:pt idx="4851">
                  <c:v>-40.221457270000002</c:v>
                </c:pt>
                <c:pt idx="4852">
                  <c:v>-39.821779810000002</c:v>
                </c:pt>
                <c:pt idx="4853">
                  <c:v>-39.69102736</c:v>
                </c:pt>
                <c:pt idx="4854">
                  <c:v>-40.020277309999997</c:v>
                </c:pt>
                <c:pt idx="4855">
                  <c:v>-40.059090279999999</c:v>
                </c:pt>
                <c:pt idx="4856">
                  <c:v>-40.402481219999999</c:v>
                </c:pt>
                <c:pt idx="4857">
                  <c:v>-40.65602294</c:v>
                </c:pt>
                <c:pt idx="4858">
                  <c:v>-40.035003140000001</c:v>
                </c:pt>
                <c:pt idx="4859">
                  <c:v>-41.662090550000002</c:v>
                </c:pt>
                <c:pt idx="4860">
                  <c:v>-39.019758260000003</c:v>
                </c:pt>
                <c:pt idx="4861">
                  <c:v>-40.324437609999997</c:v>
                </c:pt>
                <c:pt idx="4862">
                  <c:v>-40.797416380000001</c:v>
                </c:pt>
                <c:pt idx="4863">
                  <c:v>-38.605732670000002</c:v>
                </c:pt>
                <c:pt idx="4864">
                  <c:v>-39.84544159</c:v>
                </c:pt>
                <c:pt idx="4865">
                  <c:v>-38.865502999999997</c:v>
                </c:pt>
                <c:pt idx="4866">
                  <c:v>-40.730416890000001</c:v>
                </c:pt>
                <c:pt idx="4867">
                  <c:v>-39.826479810000002</c:v>
                </c:pt>
                <c:pt idx="4868">
                  <c:v>-39.7695322</c:v>
                </c:pt>
                <c:pt idx="4869">
                  <c:v>-38.611372950000003</c:v>
                </c:pt>
                <c:pt idx="4870">
                  <c:v>-40.264753640000002</c:v>
                </c:pt>
                <c:pt idx="4871">
                  <c:v>-40.021601230000002</c:v>
                </c:pt>
                <c:pt idx="4872">
                  <c:v>-41.019766480000001</c:v>
                </c:pt>
                <c:pt idx="4873">
                  <c:v>-38.912687140000003</c:v>
                </c:pt>
                <c:pt idx="4874">
                  <c:v>-39.973410360000003</c:v>
                </c:pt>
                <c:pt idx="4875">
                  <c:v>-40.39733931</c:v>
                </c:pt>
                <c:pt idx="4876">
                  <c:v>-39.315719420000001</c:v>
                </c:pt>
                <c:pt idx="4877">
                  <c:v>-39.074700389999997</c:v>
                </c:pt>
                <c:pt idx="4878">
                  <c:v>-40.928969780000003</c:v>
                </c:pt>
                <c:pt idx="4879">
                  <c:v>-39.412927549999999</c:v>
                </c:pt>
                <c:pt idx="4880">
                  <c:v>-40.795682050000003</c:v>
                </c:pt>
                <c:pt idx="4881">
                  <c:v>-39.514994299999998</c:v>
                </c:pt>
                <c:pt idx="4882">
                  <c:v>-41.307253709999998</c:v>
                </c:pt>
                <c:pt idx="4883">
                  <c:v>-39.93948202</c:v>
                </c:pt>
                <c:pt idx="4884">
                  <c:v>-40.181406510000002</c:v>
                </c:pt>
                <c:pt idx="4885">
                  <c:v>-37.942026830000003</c:v>
                </c:pt>
                <c:pt idx="4886">
                  <c:v>-39.244089940000002</c:v>
                </c:pt>
                <c:pt idx="4887">
                  <c:v>-38.601640779999997</c:v>
                </c:pt>
                <c:pt idx="4888">
                  <c:v>-40.345087970000002</c:v>
                </c:pt>
                <c:pt idx="4889">
                  <c:v>-39.801279839999999</c:v>
                </c:pt>
                <c:pt idx="4890">
                  <c:v>-39.000120750000001</c:v>
                </c:pt>
                <c:pt idx="4891">
                  <c:v>-40.020876199999996</c:v>
                </c:pt>
                <c:pt idx="4892">
                  <c:v>-40.148556820000003</c:v>
                </c:pt>
                <c:pt idx="4893">
                  <c:v>-39.574157079999999</c:v>
                </c:pt>
                <c:pt idx="4894">
                  <c:v>-40.912425919999997</c:v>
                </c:pt>
                <c:pt idx="4895">
                  <c:v>-40.661051450000002</c:v>
                </c:pt>
                <c:pt idx="4896">
                  <c:v>-41.01288899</c:v>
                </c:pt>
                <c:pt idx="4897">
                  <c:v>-41.175108109999996</c:v>
                </c:pt>
                <c:pt idx="4898">
                  <c:v>-40.443708610000002</c:v>
                </c:pt>
                <c:pt idx="4899">
                  <c:v>-38.868363629999997</c:v>
                </c:pt>
                <c:pt idx="4900">
                  <c:v>-41.529014889999999</c:v>
                </c:pt>
                <c:pt idx="4901">
                  <c:v>-39.657236470000001</c:v>
                </c:pt>
                <c:pt idx="4902">
                  <c:v>-39.507356620000003</c:v>
                </c:pt>
                <c:pt idx="4903">
                  <c:v>-40.586433110000002</c:v>
                </c:pt>
                <c:pt idx="4904">
                  <c:v>-39.579052109999999</c:v>
                </c:pt>
                <c:pt idx="4905">
                  <c:v>-40.821917980000002</c:v>
                </c:pt>
                <c:pt idx="4906">
                  <c:v>-40.610813559999997</c:v>
                </c:pt>
                <c:pt idx="4907">
                  <c:v>-41.288388240000003</c:v>
                </c:pt>
                <c:pt idx="4908">
                  <c:v>-41.62371358</c:v>
                </c:pt>
                <c:pt idx="4909">
                  <c:v>-39.779759499999997</c:v>
                </c:pt>
                <c:pt idx="4910">
                  <c:v>-39.959700730000002</c:v>
                </c:pt>
                <c:pt idx="4911">
                  <c:v>-39.773929510000002</c:v>
                </c:pt>
                <c:pt idx="4912">
                  <c:v>-40.012290729999997</c:v>
                </c:pt>
                <c:pt idx="4913">
                  <c:v>-39.609117380000001</c:v>
                </c:pt>
                <c:pt idx="4914">
                  <c:v>-39.7045247</c:v>
                </c:pt>
                <c:pt idx="4915">
                  <c:v>-38.125963380000002</c:v>
                </c:pt>
                <c:pt idx="4916">
                  <c:v>-39.857769789999999</c:v>
                </c:pt>
                <c:pt idx="4917">
                  <c:v>-40.50362389</c:v>
                </c:pt>
                <c:pt idx="4918">
                  <c:v>-39.209168529999999</c:v>
                </c:pt>
                <c:pt idx="4919">
                  <c:v>-39.686811179999999</c:v>
                </c:pt>
                <c:pt idx="4920">
                  <c:v>-41.853162500000003</c:v>
                </c:pt>
                <c:pt idx="4921">
                  <c:v>-39.96977708</c:v>
                </c:pt>
                <c:pt idx="4922">
                  <c:v>-40.089823440000004</c:v>
                </c:pt>
                <c:pt idx="4923">
                  <c:v>-40.164805880000003</c:v>
                </c:pt>
                <c:pt idx="4924">
                  <c:v>-40.683231329999998</c:v>
                </c:pt>
                <c:pt idx="4925">
                  <c:v>-39.485317690000002</c:v>
                </c:pt>
                <c:pt idx="4926">
                  <c:v>-40.200221589999998</c:v>
                </c:pt>
                <c:pt idx="4927">
                  <c:v>-39.310134689999998</c:v>
                </c:pt>
                <c:pt idx="4928">
                  <c:v>-40.267253449999998</c:v>
                </c:pt>
                <c:pt idx="4929">
                  <c:v>-39.069018010000001</c:v>
                </c:pt>
                <c:pt idx="4930">
                  <c:v>-39.71960979</c:v>
                </c:pt>
                <c:pt idx="4931">
                  <c:v>-40.014027409999997</c:v>
                </c:pt>
                <c:pt idx="4932">
                  <c:v>-39.381119810000001</c:v>
                </c:pt>
                <c:pt idx="4933">
                  <c:v>-41.20516069</c:v>
                </c:pt>
                <c:pt idx="4934">
                  <c:v>-40.266762929999999</c:v>
                </c:pt>
                <c:pt idx="4935">
                  <c:v>-39.642591179999997</c:v>
                </c:pt>
                <c:pt idx="4936">
                  <c:v>-40.296449799999998</c:v>
                </c:pt>
                <c:pt idx="4937">
                  <c:v>-39.4426457</c:v>
                </c:pt>
                <c:pt idx="4938">
                  <c:v>-40.206329169999997</c:v>
                </c:pt>
                <c:pt idx="4939">
                  <c:v>-40.427160260000001</c:v>
                </c:pt>
                <c:pt idx="4940">
                  <c:v>-40.135823979999998</c:v>
                </c:pt>
                <c:pt idx="4941">
                  <c:v>-39.626054850000003</c:v>
                </c:pt>
                <c:pt idx="4942">
                  <c:v>-39.316786839999999</c:v>
                </c:pt>
                <c:pt idx="4943">
                  <c:v>-39.736177769999998</c:v>
                </c:pt>
                <c:pt idx="4944">
                  <c:v>-40.711323239999999</c:v>
                </c:pt>
                <c:pt idx="4945">
                  <c:v>-41.229126659999999</c:v>
                </c:pt>
                <c:pt idx="4946">
                  <c:v>-40.463421789999998</c:v>
                </c:pt>
                <c:pt idx="4947">
                  <c:v>-40.60957045</c:v>
                </c:pt>
                <c:pt idx="4948">
                  <c:v>-39.253839820000003</c:v>
                </c:pt>
                <c:pt idx="4949">
                  <c:v>-41.087329850000003</c:v>
                </c:pt>
                <c:pt idx="4950">
                  <c:v>-39.0032937</c:v>
                </c:pt>
                <c:pt idx="4951">
                  <c:v>-41.259263079999997</c:v>
                </c:pt>
                <c:pt idx="4952">
                  <c:v>-39.167349489999999</c:v>
                </c:pt>
                <c:pt idx="4953">
                  <c:v>-39.284714229999999</c:v>
                </c:pt>
                <c:pt idx="4954">
                  <c:v>-40.209876170000001</c:v>
                </c:pt>
                <c:pt idx="4955">
                  <c:v>-39.974930069999999</c:v>
                </c:pt>
                <c:pt idx="4956">
                  <c:v>-40.077212899999999</c:v>
                </c:pt>
                <c:pt idx="4957">
                  <c:v>-38.44056741</c:v>
                </c:pt>
                <c:pt idx="4958">
                  <c:v>-40.493616459999998</c:v>
                </c:pt>
                <c:pt idx="4959">
                  <c:v>-40.643924640000002</c:v>
                </c:pt>
                <c:pt idx="4960">
                  <c:v>-39.696629350000002</c:v>
                </c:pt>
                <c:pt idx="4961">
                  <c:v>-41.15974542</c:v>
                </c:pt>
                <c:pt idx="4962">
                  <c:v>-39.362294579999997</c:v>
                </c:pt>
                <c:pt idx="4963">
                  <c:v>-40.756927169999997</c:v>
                </c:pt>
                <c:pt idx="4964">
                  <c:v>-40.595757659999997</c:v>
                </c:pt>
                <c:pt idx="4965">
                  <c:v>-39.351626600000003</c:v>
                </c:pt>
                <c:pt idx="4966">
                  <c:v>-39.18790388</c:v>
                </c:pt>
                <c:pt idx="4967">
                  <c:v>-40.714109030000003</c:v>
                </c:pt>
                <c:pt idx="4968">
                  <c:v>-39.095020300000002</c:v>
                </c:pt>
                <c:pt idx="4969">
                  <c:v>-40.009074730000002</c:v>
                </c:pt>
                <c:pt idx="4970">
                  <c:v>-40.180131080000002</c:v>
                </c:pt>
                <c:pt idx="4971">
                  <c:v>-39.041756509999999</c:v>
                </c:pt>
                <c:pt idx="4972">
                  <c:v>-40.09911159</c:v>
                </c:pt>
                <c:pt idx="4973">
                  <c:v>-41.49429499</c:v>
                </c:pt>
                <c:pt idx="4974">
                  <c:v>-40.95780611</c:v>
                </c:pt>
                <c:pt idx="4975">
                  <c:v>-39.701602659999999</c:v>
                </c:pt>
                <c:pt idx="4976">
                  <c:v>-40.706577449999997</c:v>
                </c:pt>
                <c:pt idx="4977">
                  <c:v>-39.84582872</c:v>
                </c:pt>
                <c:pt idx="4978">
                  <c:v>-38.78281467</c:v>
                </c:pt>
                <c:pt idx="4979">
                  <c:v>-39.965275310000003</c:v>
                </c:pt>
                <c:pt idx="4980">
                  <c:v>-40.574335730000001</c:v>
                </c:pt>
                <c:pt idx="4981">
                  <c:v>-39.972494750000003</c:v>
                </c:pt>
                <c:pt idx="4982">
                  <c:v>-39.374970470000001</c:v>
                </c:pt>
                <c:pt idx="4983">
                  <c:v>-40.051391809999998</c:v>
                </c:pt>
                <c:pt idx="4984">
                  <c:v>-40.317240939999998</c:v>
                </c:pt>
                <c:pt idx="4985">
                  <c:v>-39.522879670000002</c:v>
                </c:pt>
                <c:pt idx="4986">
                  <c:v>-40.49385917</c:v>
                </c:pt>
                <c:pt idx="4987">
                  <c:v>-40.24206203</c:v>
                </c:pt>
                <c:pt idx="4988">
                  <c:v>-40.436134359999997</c:v>
                </c:pt>
                <c:pt idx="4989">
                  <c:v>-39.012227080000002</c:v>
                </c:pt>
                <c:pt idx="4990">
                  <c:v>-38.904328720000002</c:v>
                </c:pt>
                <c:pt idx="4991">
                  <c:v>-39.042093620000003</c:v>
                </c:pt>
                <c:pt idx="4992">
                  <c:v>-40.90505589</c:v>
                </c:pt>
                <c:pt idx="4993">
                  <c:v>-39.789239860000002</c:v>
                </c:pt>
                <c:pt idx="4994">
                  <c:v>-39.519203589999996</c:v>
                </c:pt>
                <c:pt idx="4995">
                  <c:v>-39.313348210000001</c:v>
                </c:pt>
                <c:pt idx="4996">
                  <c:v>-39.352246190000002</c:v>
                </c:pt>
                <c:pt idx="4997">
                  <c:v>-40.855918250000002</c:v>
                </c:pt>
                <c:pt idx="4998">
                  <c:v>-39.652492639999998</c:v>
                </c:pt>
                <c:pt idx="4999">
                  <c:v>-38.570027469999999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E_170306_Shell_02_04_loading!$G$1</c:f>
              <c:strCache>
                <c:ptCount val="1"/>
                <c:pt idx="0">
                  <c:v>SL02RZ</c:v>
                </c:pt>
              </c:strCache>
            </c:strRef>
          </c:tx>
          <c:marker>
            <c:symbol val="none"/>
          </c:marker>
          <c:xVal>
            <c:numRef>
              <c:f>E_170306_Shell_02_04_loading!$B$2:$B$5001</c:f>
              <c:numCache>
                <c:formatCode>0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E_170306_Shell_02_04_loading!$G$2:$G$5001</c:f>
              <c:numCache>
                <c:formatCode>General</c:formatCode>
                <c:ptCount val="5000"/>
                <c:pt idx="0">
                  <c:v>-29.24920028</c:v>
                </c:pt>
                <c:pt idx="1">
                  <c:v>-28.765450940000001</c:v>
                </c:pt>
                <c:pt idx="2">
                  <c:v>-29.305024849999999</c:v>
                </c:pt>
                <c:pt idx="3">
                  <c:v>-29.215528989999999</c:v>
                </c:pt>
                <c:pt idx="4">
                  <c:v>-28.47018958</c:v>
                </c:pt>
                <c:pt idx="5">
                  <c:v>-28.06719768</c:v>
                </c:pt>
                <c:pt idx="6">
                  <c:v>-28.791947530000002</c:v>
                </c:pt>
                <c:pt idx="7">
                  <c:v>-29.358406509999998</c:v>
                </c:pt>
                <c:pt idx="8">
                  <c:v>-28.46445529</c:v>
                </c:pt>
                <c:pt idx="9">
                  <c:v>-28.28915692</c:v>
                </c:pt>
                <c:pt idx="10">
                  <c:v>-28.21815277</c:v>
                </c:pt>
                <c:pt idx="11">
                  <c:v>-28.08730757</c:v>
                </c:pt>
                <c:pt idx="12">
                  <c:v>-28.273894649999999</c:v>
                </c:pt>
                <c:pt idx="13">
                  <c:v>-28.75986442</c:v>
                </c:pt>
                <c:pt idx="14">
                  <c:v>-27.885090869999999</c:v>
                </c:pt>
                <c:pt idx="15">
                  <c:v>-27.43687435</c:v>
                </c:pt>
                <c:pt idx="16">
                  <c:v>-28.70522369</c:v>
                </c:pt>
                <c:pt idx="17">
                  <c:v>-28.832724760000001</c:v>
                </c:pt>
                <c:pt idx="18">
                  <c:v>-29.032591190000002</c:v>
                </c:pt>
                <c:pt idx="19">
                  <c:v>-28.41581506</c:v>
                </c:pt>
                <c:pt idx="20">
                  <c:v>-27.77859454</c:v>
                </c:pt>
                <c:pt idx="21">
                  <c:v>-28.385103040000001</c:v>
                </c:pt>
                <c:pt idx="22">
                  <c:v>-29.448331029999999</c:v>
                </c:pt>
                <c:pt idx="23">
                  <c:v>-28.41509576</c:v>
                </c:pt>
                <c:pt idx="24">
                  <c:v>-27.37432051</c:v>
                </c:pt>
                <c:pt idx="25">
                  <c:v>-27.158013579999999</c:v>
                </c:pt>
                <c:pt idx="26">
                  <c:v>-29.10480463</c:v>
                </c:pt>
                <c:pt idx="27">
                  <c:v>-27.931521499999999</c:v>
                </c:pt>
                <c:pt idx="28">
                  <c:v>-27.378188919999999</c:v>
                </c:pt>
                <c:pt idx="29">
                  <c:v>-27.88481895</c:v>
                </c:pt>
                <c:pt idx="30">
                  <c:v>-28.211780999999998</c:v>
                </c:pt>
                <c:pt idx="31">
                  <c:v>-28.210403199999998</c:v>
                </c:pt>
                <c:pt idx="32">
                  <c:v>-28.09761782</c:v>
                </c:pt>
                <c:pt idx="33">
                  <c:v>-27.90400425</c:v>
                </c:pt>
                <c:pt idx="34">
                  <c:v>-28.533906399999999</c:v>
                </c:pt>
                <c:pt idx="35">
                  <c:v>-27.276982310000001</c:v>
                </c:pt>
                <c:pt idx="36">
                  <c:v>-28.40807891</c:v>
                </c:pt>
                <c:pt idx="37">
                  <c:v>-29.647621109999999</c:v>
                </c:pt>
                <c:pt idx="38">
                  <c:v>-29.769321089999998</c:v>
                </c:pt>
                <c:pt idx="39">
                  <c:v>-29.146354339999998</c:v>
                </c:pt>
                <c:pt idx="40">
                  <c:v>-28.719603029999998</c:v>
                </c:pt>
                <c:pt idx="41">
                  <c:v>-28.858324110000002</c:v>
                </c:pt>
                <c:pt idx="42">
                  <c:v>-28.315300929999999</c:v>
                </c:pt>
                <c:pt idx="43">
                  <c:v>-27.928134929999999</c:v>
                </c:pt>
                <c:pt idx="44">
                  <c:v>-30.09608549</c:v>
                </c:pt>
                <c:pt idx="45">
                  <c:v>-28.544191059999999</c:v>
                </c:pt>
                <c:pt idx="46">
                  <c:v>-28.205830030000001</c:v>
                </c:pt>
                <c:pt idx="47">
                  <c:v>-26.53348978</c:v>
                </c:pt>
                <c:pt idx="48">
                  <c:v>-27.67000359</c:v>
                </c:pt>
                <c:pt idx="49">
                  <c:v>-28.23616659</c:v>
                </c:pt>
                <c:pt idx="50">
                  <c:v>-30.11156794</c:v>
                </c:pt>
                <c:pt idx="51">
                  <c:v>-29.178797240000002</c:v>
                </c:pt>
                <c:pt idx="52">
                  <c:v>-27.711119270000001</c:v>
                </c:pt>
                <c:pt idx="53">
                  <c:v>-27.170133549999999</c:v>
                </c:pt>
                <c:pt idx="54">
                  <c:v>-29.077545659999998</c:v>
                </c:pt>
                <c:pt idx="55">
                  <c:v>-28.565723930000001</c:v>
                </c:pt>
                <c:pt idx="56">
                  <c:v>-28.28667823</c:v>
                </c:pt>
                <c:pt idx="57">
                  <c:v>-27.778041739999999</c:v>
                </c:pt>
                <c:pt idx="58">
                  <c:v>-27.977848909999999</c:v>
                </c:pt>
                <c:pt idx="59">
                  <c:v>-28.705460380000002</c:v>
                </c:pt>
                <c:pt idx="60">
                  <c:v>-28.351280360000001</c:v>
                </c:pt>
                <c:pt idx="61">
                  <c:v>-28.906763739999999</c:v>
                </c:pt>
                <c:pt idx="62">
                  <c:v>-30.420479189999998</c:v>
                </c:pt>
                <c:pt idx="63">
                  <c:v>-27.994668860000001</c:v>
                </c:pt>
                <c:pt idx="64">
                  <c:v>-28.25741425</c:v>
                </c:pt>
                <c:pt idx="65">
                  <c:v>-28.132339529999999</c:v>
                </c:pt>
                <c:pt idx="66">
                  <c:v>-28.444039190000002</c:v>
                </c:pt>
                <c:pt idx="67">
                  <c:v>-28.720871039999999</c:v>
                </c:pt>
                <c:pt idx="68">
                  <c:v>-29.69769032</c:v>
                </c:pt>
                <c:pt idx="69">
                  <c:v>-29.322994170000001</c:v>
                </c:pt>
                <c:pt idx="70">
                  <c:v>-28.312624270000001</c:v>
                </c:pt>
                <c:pt idx="71">
                  <c:v>-27.942566119999999</c:v>
                </c:pt>
                <c:pt idx="72">
                  <c:v>-27.716895839999999</c:v>
                </c:pt>
                <c:pt idx="73">
                  <c:v>-26.873967270000001</c:v>
                </c:pt>
                <c:pt idx="74">
                  <c:v>-28.869047909999999</c:v>
                </c:pt>
                <c:pt idx="75">
                  <c:v>-28.454308220000001</c:v>
                </c:pt>
                <c:pt idx="76">
                  <c:v>-28.37992139</c:v>
                </c:pt>
                <c:pt idx="77">
                  <c:v>-27.416408100000002</c:v>
                </c:pt>
                <c:pt idx="78">
                  <c:v>-28.88959981</c:v>
                </c:pt>
                <c:pt idx="79">
                  <c:v>-29.046375879999999</c:v>
                </c:pt>
                <c:pt idx="80">
                  <c:v>-29.289730339999998</c:v>
                </c:pt>
                <c:pt idx="81">
                  <c:v>-28.903359989999998</c:v>
                </c:pt>
                <c:pt idx="82">
                  <c:v>-27.931106360000001</c:v>
                </c:pt>
                <c:pt idx="83">
                  <c:v>-26.737281920000001</c:v>
                </c:pt>
                <c:pt idx="84">
                  <c:v>-28.777877180000001</c:v>
                </c:pt>
                <c:pt idx="85">
                  <c:v>-29.162972629999999</c:v>
                </c:pt>
                <c:pt idx="86">
                  <c:v>-28.235629230000001</c:v>
                </c:pt>
                <c:pt idx="87">
                  <c:v>-28.8914078</c:v>
                </c:pt>
                <c:pt idx="88">
                  <c:v>-28.096052969999999</c:v>
                </c:pt>
                <c:pt idx="89">
                  <c:v>-28.534225620000001</c:v>
                </c:pt>
                <c:pt idx="90">
                  <c:v>-27.7720652</c:v>
                </c:pt>
                <c:pt idx="91">
                  <c:v>-29.259307509999999</c:v>
                </c:pt>
                <c:pt idx="92">
                  <c:v>-27.199944429999999</c:v>
                </c:pt>
                <c:pt idx="93">
                  <c:v>-28.360942489999999</c:v>
                </c:pt>
                <c:pt idx="94">
                  <c:v>-27.88186554</c:v>
                </c:pt>
                <c:pt idx="95">
                  <c:v>-28.11409772</c:v>
                </c:pt>
                <c:pt idx="96">
                  <c:v>-28.60255518</c:v>
                </c:pt>
                <c:pt idx="97">
                  <c:v>-28.719500409999998</c:v>
                </c:pt>
                <c:pt idx="98">
                  <c:v>-27.799745009999999</c:v>
                </c:pt>
                <c:pt idx="99">
                  <c:v>-28.391440750000001</c:v>
                </c:pt>
                <c:pt idx="100">
                  <c:v>-27.6210947</c:v>
                </c:pt>
                <c:pt idx="101">
                  <c:v>-28.086692469999999</c:v>
                </c:pt>
                <c:pt idx="102">
                  <c:v>-29.182316</c:v>
                </c:pt>
                <c:pt idx="103">
                  <c:v>-28.126185289999999</c:v>
                </c:pt>
                <c:pt idx="104">
                  <c:v>-28.376407100000002</c:v>
                </c:pt>
                <c:pt idx="105">
                  <c:v>-28.048246559999999</c:v>
                </c:pt>
                <c:pt idx="106">
                  <c:v>-27.755612880000001</c:v>
                </c:pt>
                <c:pt idx="107">
                  <c:v>-29.227593070000001</c:v>
                </c:pt>
                <c:pt idx="108">
                  <c:v>-27.97709948</c:v>
                </c:pt>
                <c:pt idx="109">
                  <c:v>-29.011585650000001</c:v>
                </c:pt>
                <c:pt idx="110">
                  <c:v>-26.877666090000002</c:v>
                </c:pt>
                <c:pt idx="111">
                  <c:v>-28.718645209999998</c:v>
                </c:pt>
                <c:pt idx="112">
                  <c:v>-28.1254442</c:v>
                </c:pt>
                <c:pt idx="113">
                  <c:v>-28.805471879999999</c:v>
                </c:pt>
                <c:pt idx="114">
                  <c:v>-27.973200160000001</c:v>
                </c:pt>
                <c:pt idx="115">
                  <c:v>-28.19187836</c:v>
                </c:pt>
                <c:pt idx="116">
                  <c:v>-28.391493059999998</c:v>
                </c:pt>
                <c:pt idx="117">
                  <c:v>-29.304802599999999</c:v>
                </c:pt>
                <c:pt idx="118">
                  <c:v>-28.411015030000002</c:v>
                </c:pt>
                <c:pt idx="119">
                  <c:v>-29.11752461</c:v>
                </c:pt>
                <c:pt idx="120">
                  <c:v>-27.8539624</c:v>
                </c:pt>
                <c:pt idx="121">
                  <c:v>-27.670622120000001</c:v>
                </c:pt>
                <c:pt idx="122">
                  <c:v>-27.164362279999999</c:v>
                </c:pt>
                <c:pt idx="123">
                  <c:v>-28.475977360000002</c:v>
                </c:pt>
                <c:pt idx="124">
                  <c:v>-27.519491420000001</c:v>
                </c:pt>
                <c:pt idx="125">
                  <c:v>-28.536042859999998</c:v>
                </c:pt>
                <c:pt idx="126">
                  <c:v>-30.16093901</c:v>
                </c:pt>
                <c:pt idx="127">
                  <c:v>-28.566816530000001</c:v>
                </c:pt>
                <c:pt idx="128">
                  <c:v>-28.753954929999999</c:v>
                </c:pt>
                <c:pt idx="129">
                  <c:v>-28.85159659</c:v>
                </c:pt>
                <c:pt idx="130">
                  <c:v>-26.749994659999999</c:v>
                </c:pt>
                <c:pt idx="131">
                  <c:v>-27.027172709999999</c:v>
                </c:pt>
                <c:pt idx="132">
                  <c:v>-28.623447800000001</c:v>
                </c:pt>
                <c:pt idx="133">
                  <c:v>-29.398053740000002</c:v>
                </c:pt>
                <c:pt idx="134">
                  <c:v>-28.589117720000001</c:v>
                </c:pt>
                <c:pt idx="135">
                  <c:v>-29.348522190000001</c:v>
                </c:pt>
                <c:pt idx="136">
                  <c:v>-28.16265623</c:v>
                </c:pt>
                <c:pt idx="137">
                  <c:v>-27.506266700000001</c:v>
                </c:pt>
                <c:pt idx="138">
                  <c:v>-29.648969189999999</c:v>
                </c:pt>
                <c:pt idx="139">
                  <c:v>-27.826398220000002</c:v>
                </c:pt>
                <c:pt idx="140">
                  <c:v>-28.909298589999999</c:v>
                </c:pt>
                <c:pt idx="141">
                  <c:v>-28.03707129</c:v>
                </c:pt>
                <c:pt idx="142">
                  <c:v>-27.48384536</c:v>
                </c:pt>
                <c:pt idx="143">
                  <c:v>-29.018087909999998</c:v>
                </c:pt>
                <c:pt idx="144">
                  <c:v>-28.842875750000001</c:v>
                </c:pt>
                <c:pt idx="145">
                  <c:v>-28.522645560000001</c:v>
                </c:pt>
                <c:pt idx="146">
                  <c:v>-27.639884139999999</c:v>
                </c:pt>
                <c:pt idx="147">
                  <c:v>-28.860552290000001</c:v>
                </c:pt>
                <c:pt idx="148">
                  <c:v>-27.172167219999999</c:v>
                </c:pt>
                <c:pt idx="149">
                  <c:v>-29.403793490000002</c:v>
                </c:pt>
                <c:pt idx="150">
                  <c:v>-28.136363559999999</c:v>
                </c:pt>
                <c:pt idx="151">
                  <c:v>-27.842823769999999</c:v>
                </c:pt>
                <c:pt idx="152">
                  <c:v>-28.87732819</c:v>
                </c:pt>
                <c:pt idx="153">
                  <c:v>-28.286306339999999</c:v>
                </c:pt>
                <c:pt idx="154">
                  <c:v>-29.330851800000001</c:v>
                </c:pt>
                <c:pt idx="155">
                  <c:v>-29.29337739</c:v>
                </c:pt>
                <c:pt idx="156">
                  <c:v>-31.317703229999999</c:v>
                </c:pt>
                <c:pt idx="157">
                  <c:v>-29.61613955</c:v>
                </c:pt>
                <c:pt idx="158">
                  <c:v>-29.474457269999998</c:v>
                </c:pt>
                <c:pt idx="159">
                  <c:v>-29.863299999999999</c:v>
                </c:pt>
                <c:pt idx="160">
                  <c:v>-27.963178450000001</c:v>
                </c:pt>
                <c:pt idx="161">
                  <c:v>-29.818635050000001</c:v>
                </c:pt>
                <c:pt idx="162">
                  <c:v>-29.98970851</c:v>
                </c:pt>
                <c:pt idx="163">
                  <c:v>-28.90456695</c:v>
                </c:pt>
                <c:pt idx="164">
                  <c:v>-28.842234000000001</c:v>
                </c:pt>
                <c:pt idx="165">
                  <c:v>-29.168459859999999</c:v>
                </c:pt>
                <c:pt idx="166">
                  <c:v>-31.008515020000001</c:v>
                </c:pt>
                <c:pt idx="167">
                  <c:v>-29.309582769999999</c:v>
                </c:pt>
                <c:pt idx="168">
                  <c:v>-29.620249699999999</c:v>
                </c:pt>
                <c:pt idx="169">
                  <c:v>-30.577233459999999</c:v>
                </c:pt>
                <c:pt idx="170">
                  <c:v>-29.621599310000001</c:v>
                </c:pt>
                <c:pt idx="171">
                  <c:v>-30.532779739999999</c:v>
                </c:pt>
                <c:pt idx="172">
                  <c:v>-30.621332070000001</c:v>
                </c:pt>
                <c:pt idx="173">
                  <c:v>-29.743159649999999</c:v>
                </c:pt>
                <c:pt idx="174">
                  <c:v>-30.773949940000001</c:v>
                </c:pt>
                <c:pt idx="175">
                  <c:v>-30.481650649999999</c:v>
                </c:pt>
                <c:pt idx="176">
                  <c:v>-28.888676409999999</c:v>
                </c:pt>
                <c:pt idx="177">
                  <c:v>-30.31166275</c:v>
                </c:pt>
                <c:pt idx="178">
                  <c:v>-29.772036549999999</c:v>
                </c:pt>
                <c:pt idx="179">
                  <c:v>-30.22500054</c:v>
                </c:pt>
                <c:pt idx="180">
                  <c:v>-29.79518049</c:v>
                </c:pt>
                <c:pt idx="181">
                  <c:v>-29.612872410000001</c:v>
                </c:pt>
                <c:pt idx="182">
                  <c:v>-30.212613480000002</c:v>
                </c:pt>
                <c:pt idx="183">
                  <c:v>-30.045232349999999</c:v>
                </c:pt>
                <c:pt idx="184">
                  <c:v>-28.73464263</c:v>
                </c:pt>
                <c:pt idx="185">
                  <c:v>-30.544099060000001</c:v>
                </c:pt>
                <c:pt idx="186">
                  <c:v>-30.408632669999999</c:v>
                </c:pt>
                <c:pt idx="187">
                  <c:v>-30.78426975</c:v>
                </c:pt>
                <c:pt idx="188">
                  <c:v>-30.145871060000001</c:v>
                </c:pt>
                <c:pt idx="189">
                  <c:v>-29.491797869999999</c:v>
                </c:pt>
                <c:pt idx="190">
                  <c:v>-31.44397932</c:v>
                </c:pt>
                <c:pt idx="191">
                  <c:v>-31.31930024</c:v>
                </c:pt>
                <c:pt idx="192">
                  <c:v>-30.40841837</c:v>
                </c:pt>
                <c:pt idx="193">
                  <c:v>-30.20104667</c:v>
                </c:pt>
                <c:pt idx="194">
                  <c:v>-30.852265379999999</c:v>
                </c:pt>
                <c:pt idx="195">
                  <c:v>-29.507655710000002</c:v>
                </c:pt>
                <c:pt idx="196">
                  <c:v>-30.85340124</c:v>
                </c:pt>
                <c:pt idx="197">
                  <c:v>-29.660263870000001</c:v>
                </c:pt>
                <c:pt idx="198">
                  <c:v>-30.234566950000001</c:v>
                </c:pt>
                <c:pt idx="199">
                  <c:v>-30.284946999999999</c:v>
                </c:pt>
                <c:pt idx="200">
                  <c:v>-31.08809462</c:v>
                </c:pt>
                <c:pt idx="201">
                  <c:v>-29.541995060000001</c:v>
                </c:pt>
                <c:pt idx="202">
                  <c:v>-29.836744899999999</c:v>
                </c:pt>
                <c:pt idx="203">
                  <c:v>-29.510562669999999</c:v>
                </c:pt>
                <c:pt idx="204">
                  <c:v>-29.243664030000001</c:v>
                </c:pt>
                <c:pt idx="205">
                  <c:v>-29.616720669999999</c:v>
                </c:pt>
                <c:pt idx="206">
                  <c:v>-28.953401710000001</c:v>
                </c:pt>
                <c:pt idx="207">
                  <c:v>-30.080431669999999</c:v>
                </c:pt>
                <c:pt idx="208">
                  <c:v>-29.599696990000002</c:v>
                </c:pt>
                <c:pt idx="209">
                  <c:v>-29.81679935</c:v>
                </c:pt>
                <c:pt idx="210">
                  <c:v>-30.91996031</c:v>
                </c:pt>
                <c:pt idx="211">
                  <c:v>-30.867076390000001</c:v>
                </c:pt>
                <c:pt idx="212">
                  <c:v>-28.931054379999999</c:v>
                </c:pt>
                <c:pt idx="213">
                  <c:v>-30.263990740000001</c:v>
                </c:pt>
                <c:pt idx="214">
                  <c:v>-29.16739316</c:v>
                </c:pt>
                <c:pt idx="215">
                  <c:v>-29.307436859999999</c:v>
                </c:pt>
                <c:pt idx="216">
                  <c:v>-30.66525438</c:v>
                </c:pt>
                <c:pt idx="217">
                  <c:v>-28.243292</c:v>
                </c:pt>
                <c:pt idx="218">
                  <c:v>-30.804362489999999</c:v>
                </c:pt>
                <c:pt idx="219">
                  <c:v>-30.06574251</c:v>
                </c:pt>
                <c:pt idx="220">
                  <c:v>-31.2933418</c:v>
                </c:pt>
                <c:pt idx="221">
                  <c:v>-30.422527110000001</c:v>
                </c:pt>
                <c:pt idx="222">
                  <c:v>-29.07904662</c:v>
                </c:pt>
                <c:pt idx="223">
                  <c:v>-31.13229965</c:v>
                </c:pt>
                <c:pt idx="224">
                  <c:v>-30.608982279999999</c:v>
                </c:pt>
                <c:pt idx="225">
                  <c:v>-30.220712930000001</c:v>
                </c:pt>
                <c:pt idx="226">
                  <c:v>-31.018764900000001</c:v>
                </c:pt>
                <c:pt idx="227">
                  <c:v>-31.17807693</c:v>
                </c:pt>
                <c:pt idx="228">
                  <c:v>-29.783014720000001</c:v>
                </c:pt>
                <c:pt idx="229">
                  <c:v>-30.543498719999999</c:v>
                </c:pt>
                <c:pt idx="230">
                  <c:v>-28.86032453</c:v>
                </c:pt>
                <c:pt idx="231">
                  <c:v>-29.136228540000001</c:v>
                </c:pt>
                <c:pt idx="232">
                  <c:v>-29.325279179999999</c:v>
                </c:pt>
                <c:pt idx="233">
                  <c:v>-29.806081930000001</c:v>
                </c:pt>
                <c:pt idx="234">
                  <c:v>-30.717915680000001</c:v>
                </c:pt>
                <c:pt idx="235">
                  <c:v>-29.35741861</c:v>
                </c:pt>
                <c:pt idx="236">
                  <c:v>-30.3056375</c:v>
                </c:pt>
                <c:pt idx="237">
                  <c:v>-28.813750760000001</c:v>
                </c:pt>
                <c:pt idx="238">
                  <c:v>-30.642785279999998</c:v>
                </c:pt>
                <c:pt idx="239">
                  <c:v>-29.928717339999999</c:v>
                </c:pt>
                <c:pt idx="240">
                  <c:v>-30.11439743</c:v>
                </c:pt>
                <c:pt idx="241">
                  <c:v>-29.384804249999998</c:v>
                </c:pt>
                <c:pt idx="242">
                  <c:v>-30.544645280000001</c:v>
                </c:pt>
                <c:pt idx="243">
                  <c:v>-29.63051183</c:v>
                </c:pt>
                <c:pt idx="244">
                  <c:v>-29.75541969</c:v>
                </c:pt>
                <c:pt idx="245">
                  <c:v>-30.854725779999999</c:v>
                </c:pt>
                <c:pt idx="246">
                  <c:v>-29.491009099999999</c:v>
                </c:pt>
                <c:pt idx="247">
                  <c:v>-30.651514089999999</c:v>
                </c:pt>
                <c:pt idx="248">
                  <c:v>-30.714953390000002</c:v>
                </c:pt>
                <c:pt idx="249">
                  <c:v>-29.45996002</c:v>
                </c:pt>
                <c:pt idx="250">
                  <c:v>-29.969163309999999</c:v>
                </c:pt>
                <c:pt idx="251">
                  <c:v>-29.011884370000001</c:v>
                </c:pt>
                <c:pt idx="252">
                  <c:v>-29.37354633</c:v>
                </c:pt>
                <c:pt idx="253">
                  <c:v>-30.43801852</c:v>
                </c:pt>
                <c:pt idx="254">
                  <c:v>-29.818221909999998</c:v>
                </c:pt>
                <c:pt idx="255">
                  <c:v>-29.94532457</c:v>
                </c:pt>
                <c:pt idx="256">
                  <c:v>-30.06993009</c:v>
                </c:pt>
                <c:pt idx="257">
                  <c:v>-28.60648728</c:v>
                </c:pt>
                <c:pt idx="258">
                  <c:v>-30.070677790000001</c:v>
                </c:pt>
                <c:pt idx="259">
                  <c:v>-30.11635845</c:v>
                </c:pt>
                <c:pt idx="260">
                  <c:v>-30.594708109999999</c:v>
                </c:pt>
                <c:pt idx="261">
                  <c:v>-30.131782260000001</c:v>
                </c:pt>
                <c:pt idx="262">
                  <c:v>-29.76411942</c:v>
                </c:pt>
                <c:pt idx="263">
                  <c:v>-29.47050802</c:v>
                </c:pt>
                <c:pt idx="264">
                  <c:v>-29.172887100000001</c:v>
                </c:pt>
                <c:pt idx="265">
                  <c:v>-30.08152493</c:v>
                </c:pt>
                <c:pt idx="266">
                  <c:v>-30.254000560000001</c:v>
                </c:pt>
                <c:pt idx="267">
                  <c:v>-30.438420449999999</c:v>
                </c:pt>
                <c:pt idx="268">
                  <c:v>-29.358911280000001</c:v>
                </c:pt>
                <c:pt idx="269">
                  <c:v>-30.824835530000001</c:v>
                </c:pt>
                <c:pt idx="270">
                  <c:v>-29.527911870000001</c:v>
                </c:pt>
                <c:pt idx="271">
                  <c:v>-29.016789249999999</c:v>
                </c:pt>
                <c:pt idx="272">
                  <c:v>-30.995380229999999</c:v>
                </c:pt>
                <c:pt idx="273">
                  <c:v>-29.543472260000001</c:v>
                </c:pt>
                <c:pt idx="274">
                  <c:v>-30.611303580000001</c:v>
                </c:pt>
                <c:pt idx="275">
                  <c:v>-29.538847180000001</c:v>
                </c:pt>
                <c:pt idx="276">
                  <c:v>-29.650041479999999</c:v>
                </c:pt>
                <c:pt idx="277">
                  <c:v>-30.190631</c:v>
                </c:pt>
                <c:pt idx="278">
                  <c:v>-29.136187929999998</c:v>
                </c:pt>
                <c:pt idx="279">
                  <c:v>-29.337816060000002</c:v>
                </c:pt>
                <c:pt idx="280">
                  <c:v>-29.308062570000001</c:v>
                </c:pt>
                <c:pt idx="281">
                  <c:v>-30.58386578</c:v>
                </c:pt>
                <c:pt idx="282">
                  <c:v>-31.322019770000001</c:v>
                </c:pt>
                <c:pt idx="283">
                  <c:v>-30.655550309999999</c:v>
                </c:pt>
                <c:pt idx="284">
                  <c:v>-29.18726247</c:v>
                </c:pt>
                <c:pt idx="285">
                  <c:v>-31.698042650000001</c:v>
                </c:pt>
                <c:pt idx="286">
                  <c:v>-29.64805896</c:v>
                </c:pt>
                <c:pt idx="287">
                  <c:v>-29.369495390000001</c:v>
                </c:pt>
                <c:pt idx="288">
                  <c:v>-29.316905210000002</c:v>
                </c:pt>
                <c:pt idx="289">
                  <c:v>-30.60838991</c:v>
                </c:pt>
                <c:pt idx="290">
                  <c:v>-28.887059619999999</c:v>
                </c:pt>
                <c:pt idx="291">
                  <c:v>-30.40332094</c:v>
                </c:pt>
                <c:pt idx="292">
                  <c:v>-30.712421370000001</c:v>
                </c:pt>
                <c:pt idx="293">
                  <c:v>-30.14162692</c:v>
                </c:pt>
                <c:pt idx="294">
                  <c:v>-29.67077081</c:v>
                </c:pt>
                <c:pt idx="295">
                  <c:v>-29.75046094</c:v>
                </c:pt>
                <c:pt idx="296">
                  <c:v>-29.902719730000001</c:v>
                </c:pt>
                <c:pt idx="297">
                  <c:v>-31.181325940000001</c:v>
                </c:pt>
                <c:pt idx="298">
                  <c:v>-30.401268680000001</c:v>
                </c:pt>
                <c:pt idx="299">
                  <c:v>-30.641666279999999</c:v>
                </c:pt>
                <c:pt idx="300">
                  <c:v>-29.584063499999999</c:v>
                </c:pt>
                <c:pt idx="301">
                  <c:v>-29.645482000000001</c:v>
                </c:pt>
                <c:pt idx="302">
                  <c:v>-30.576541500000001</c:v>
                </c:pt>
                <c:pt idx="303">
                  <c:v>-30.44014885</c:v>
                </c:pt>
                <c:pt idx="304">
                  <c:v>-28.627815739999999</c:v>
                </c:pt>
                <c:pt idx="305">
                  <c:v>-31.385195670000002</c:v>
                </c:pt>
                <c:pt idx="306">
                  <c:v>-30.995713899999998</c:v>
                </c:pt>
                <c:pt idx="307">
                  <c:v>-29.665104370000002</c:v>
                </c:pt>
                <c:pt idx="308">
                  <c:v>-29.762386889999998</c:v>
                </c:pt>
                <c:pt idx="309">
                  <c:v>-30.61439369</c:v>
                </c:pt>
                <c:pt idx="310">
                  <c:v>-29.99002664</c:v>
                </c:pt>
                <c:pt idx="311">
                  <c:v>-29.202231699999999</c:v>
                </c:pt>
                <c:pt idx="312">
                  <c:v>-29.002833160000002</c:v>
                </c:pt>
                <c:pt idx="313">
                  <c:v>-31.507427150000002</c:v>
                </c:pt>
                <c:pt idx="314">
                  <c:v>-29.756394390000001</c:v>
                </c:pt>
                <c:pt idx="315">
                  <c:v>-29.73214943</c:v>
                </c:pt>
                <c:pt idx="316">
                  <c:v>-30.36411373</c:v>
                </c:pt>
                <c:pt idx="317">
                  <c:v>-30.29784154</c:v>
                </c:pt>
                <c:pt idx="318">
                  <c:v>-30.297288300000002</c:v>
                </c:pt>
                <c:pt idx="319">
                  <c:v>-29.646650090000001</c:v>
                </c:pt>
                <c:pt idx="320">
                  <c:v>-29.337104679999999</c:v>
                </c:pt>
                <c:pt idx="321">
                  <c:v>-30.512790200000001</c:v>
                </c:pt>
                <c:pt idx="322">
                  <c:v>-30.39491147</c:v>
                </c:pt>
                <c:pt idx="323">
                  <c:v>-28.718442270000001</c:v>
                </c:pt>
                <c:pt idx="324">
                  <c:v>-29.691529840000001</c:v>
                </c:pt>
                <c:pt idx="325">
                  <c:v>-30.898541439999999</c:v>
                </c:pt>
                <c:pt idx="326">
                  <c:v>-31.130694470000002</c:v>
                </c:pt>
                <c:pt idx="327">
                  <c:v>-29.986886200000001</c:v>
                </c:pt>
                <c:pt idx="328">
                  <c:v>-30.667469270000002</c:v>
                </c:pt>
                <c:pt idx="329">
                  <c:v>-29.50764281</c:v>
                </c:pt>
                <c:pt idx="330">
                  <c:v>-31.04179749</c:v>
                </c:pt>
                <c:pt idx="331">
                  <c:v>-30.76550799</c:v>
                </c:pt>
                <c:pt idx="332">
                  <c:v>-30.173069890000001</c:v>
                </c:pt>
                <c:pt idx="333">
                  <c:v>-29.5532498</c:v>
                </c:pt>
                <c:pt idx="334">
                  <c:v>-29.445809919999999</c:v>
                </c:pt>
                <c:pt idx="335">
                  <c:v>-30.233574059999999</c:v>
                </c:pt>
                <c:pt idx="336">
                  <c:v>-30.17551971</c:v>
                </c:pt>
                <c:pt idx="337">
                  <c:v>-30.335653149999999</c:v>
                </c:pt>
                <c:pt idx="338">
                  <c:v>-28.553373000000001</c:v>
                </c:pt>
                <c:pt idx="339">
                  <c:v>-31.414158910000001</c:v>
                </c:pt>
                <c:pt idx="340">
                  <c:v>-29.204382720000002</c:v>
                </c:pt>
                <c:pt idx="341">
                  <c:v>-29.797572989999999</c:v>
                </c:pt>
                <c:pt idx="342">
                  <c:v>-29.34845765</c:v>
                </c:pt>
                <c:pt idx="343">
                  <c:v>-30.260471819999999</c:v>
                </c:pt>
                <c:pt idx="344">
                  <c:v>-31.188095329999999</c:v>
                </c:pt>
                <c:pt idx="345">
                  <c:v>-31.234226469999999</c:v>
                </c:pt>
                <c:pt idx="346">
                  <c:v>-28.8974048</c:v>
                </c:pt>
                <c:pt idx="347">
                  <c:v>-30.563871120000002</c:v>
                </c:pt>
                <c:pt idx="348">
                  <c:v>-29.172792059999999</c:v>
                </c:pt>
                <c:pt idx="349">
                  <c:v>-30.700002820000002</c:v>
                </c:pt>
                <c:pt idx="350">
                  <c:v>-29.265240599999998</c:v>
                </c:pt>
                <c:pt idx="351">
                  <c:v>-30.4254794</c:v>
                </c:pt>
                <c:pt idx="352">
                  <c:v>-31.010466149999999</c:v>
                </c:pt>
                <c:pt idx="353">
                  <c:v>-30.11511007</c:v>
                </c:pt>
                <c:pt idx="354">
                  <c:v>-30.780051690000001</c:v>
                </c:pt>
                <c:pt idx="355">
                  <c:v>-29.822057480000002</c:v>
                </c:pt>
                <c:pt idx="356">
                  <c:v>-29.853685080000002</c:v>
                </c:pt>
                <c:pt idx="357">
                  <c:v>-29.669288659999999</c:v>
                </c:pt>
                <c:pt idx="358">
                  <c:v>-29.463528350000001</c:v>
                </c:pt>
                <c:pt idx="359">
                  <c:v>-30.612141220000002</c:v>
                </c:pt>
                <c:pt idx="360">
                  <c:v>-29.291701209999999</c:v>
                </c:pt>
                <c:pt idx="361">
                  <c:v>-32.160504230000001</c:v>
                </c:pt>
                <c:pt idx="362">
                  <c:v>-29.80248581</c:v>
                </c:pt>
                <c:pt idx="363">
                  <c:v>-30.364592890000001</c:v>
                </c:pt>
                <c:pt idx="364">
                  <c:v>-29.70176214</c:v>
                </c:pt>
                <c:pt idx="365">
                  <c:v>-30.033513360000001</c:v>
                </c:pt>
                <c:pt idx="366">
                  <c:v>-29.727731599999998</c:v>
                </c:pt>
                <c:pt idx="367">
                  <c:v>-29.62026904</c:v>
                </c:pt>
                <c:pt idx="368">
                  <c:v>-30.085182849999999</c:v>
                </c:pt>
                <c:pt idx="369">
                  <c:v>-30.05158239</c:v>
                </c:pt>
                <c:pt idx="370">
                  <c:v>-29.420297130000002</c:v>
                </c:pt>
                <c:pt idx="371">
                  <c:v>-29.224399479999999</c:v>
                </c:pt>
                <c:pt idx="372">
                  <c:v>-30.694225679999999</c:v>
                </c:pt>
                <c:pt idx="373">
                  <c:v>-28.69788917</c:v>
                </c:pt>
                <c:pt idx="374">
                  <c:v>-29.782548049999999</c:v>
                </c:pt>
                <c:pt idx="375">
                  <c:v>-31.16154452</c:v>
                </c:pt>
                <c:pt idx="376">
                  <c:v>-30.850764269999999</c:v>
                </c:pt>
                <c:pt idx="377">
                  <c:v>-30.259737139999999</c:v>
                </c:pt>
                <c:pt idx="378">
                  <c:v>-29.705194030000001</c:v>
                </c:pt>
                <c:pt idx="379">
                  <c:v>-30.06777795</c:v>
                </c:pt>
                <c:pt idx="380">
                  <c:v>-30.784302279999999</c:v>
                </c:pt>
                <c:pt idx="381">
                  <c:v>-31.870655630000002</c:v>
                </c:pt>
                <c:pt idx="382">
                  <c:v>-30.20973747</c:v>
                </c:pt>
                <c:pt idx="383">
                  <c:v>-31.128101610000002</c:v>
                </c:pt>
                <c:pt idx="384">
                  <c:v>-30.18349843</c:v>
                </c:pt>
                <c:pt idx="385">
                  <c:v>-30.428582559999999</c:v>
                </c:pt>
                <c:pt idx="386">
                  <c:v>-30.763252850000001</c:v>
                </c:pt>
                <c:pt idx="387">
                  <c:v>-29.468055880000001</c:v>
                </c:pt>
                <c:pt idx="388">
                  <c:v>-29.593777459999998</c:v>
                </c:pt>
                <c:pt idx="389">
                  <c:v>-30.163268980000002</c:v>
                </c:pt>
                <c:pt idx="390">
                  <c:v>-29.102096889999999</c:v>
                </c:pt>
                <c:pt idx="391">
                  <c:v>-30.568354060000001</c:v>
                </c:pt>
                <c:pt idx="392">
                  <c:v>-29.520904120000001</c:v>
                </c:pt>
                <c:pt idx="393">
                  <c:v>-30.257531719999999</c:v>
                </c:pt>
                <c:pt idx="394">
                  <c:v>-29.96247881</c:v>
                </c:pt>
                <c:pt idx="395">
                  <c:v>-30.585484820000001</c:v>
                </c:pt>
                <c:pt idx="396">
                  <c:v>-30.306269650000001</c:v>
                </c:pt>
                <c:pt idx="397">
                  <c:v>-29.63806069</c:v>
                </c:pt>
                <c:pt idx="398">
                  <c:v>-29.533758710000001</c:v>
                </c:pt>
                <c:pt idx="399">
                  <c:v>-30.084553750000001</c:v>
                </c:pt>
                <c:pt idx="400">
                  <c:v>-30.11502737</c:v>
                </c:pt>
                <c:pt idx="401">
                  <c:v>-30.257679110000002</c:v>
                </c:pt>
                <c:pt idx="402">
                  <c:v>-31.108060519999999</c:v>
                </c:pt>
                <c:pt idx="403">
                  <c:v>-29.823131249999999</c:v>
                </c:pt>
                <c:pt idx="404">
                  <c:v>-30.118472449999999</c:v>
                </c:pt>
                <c:pt idx="405">
                  <c:v>-30.859345980000001</c:v>
                </c:pt>
                <c:pt idx="406">
                  <c:v>-29.943810859999999</c:v>
                </c:pt>
                <c:pt idx="407">
                  <c:v>-30.97017993</c:v>
                </c:pt>
                <c:pt idx="408">
                  <c:v>-29.823788199999999</c:v>
                </c:pt>
                <c:pt idx="409">
                  <c:v>-29.390588099999999</c:v>
                </c:pt>
                <c:pt idx="410">
                  <c:v>-28.417535520000001</c:v>
                </c:pt>
                <c:pt idx="411">
                  <c:v>-29.669232489999999</c:v>
                </c:pt>
                <c:pt idx="412">
                  <c:v>-31.619170669999999</c:v>
                </c:pt>
                <c:pt idx="413">
                  <c:v>-29.638758230000001</c:v>
                </c:pt>
                <c:pt idx="414">
                  <c:v>-31.013895529999999</c:v>
                </c:pt>
                <c:pt idx="415">
                  <c:v>-28.897697180000002</c:v>
                </c:pt>
                <c:pt idx="416">
                  <c:v>-30.87870715</c:v>
                </c:pt>
                <c:pt idx="417">
                  <c:v>-29.993256179999999</c:v>
                </c:pt>
                <c:pt idx="418">
                  <c:v>-30.10077064</c:v>
                </c:pt>
                <c:pt idx="419">
                  <c:v>-29.670781590000001</c:v>
                </c:pt>
                <c:pt idx="420">
                  <c:v>-28.652748859999999</c:v>
                </c:pt>
                <c:pt idx="421">
                  <c:v>-30.1670041</c:v>
                </c:pt>
                <c:pt idx="422">
                  <c:v>-29.796377199999998</c:v>
                </c:pt>
                <c:pt idx="423">
                  <c:v>-30.929127749999999</c:v>
                </c:pt>
                <c:pt idx="424">
                  <c:v>-28.652164410000001</c:v>
                </c:pt>
                <c:pt idx="425">
                  <c:v>-29.521847059999999</c:v>
                </c:pt>
                <c:pt idx="426">
                  <c:v>-29.316890749999999</c:v>
                </c:pt>
                <c:pt idx="427">
                  <c:v>-30.02819847</c:v>
                </c:pt>
                <c:pt idx="428">
                  <c:v>-30.877700149999999</c:v>
                </c:pt>
                <c:pt idx="429">
                  <c:v>-30.910944390000001</c:v>
                </c:pt>
                <c:pt idx="430">
                  <c:v>-29.034889199999999</c:v>
                </c:pt>
                <c:pt idx="431">
                  <c:v>-29.037314559999999</c:v>
                </c:pt>
                <c:pt idx="432">
                  <c:v>-29.546243759999999</c:v>
                </c:pt>
                <c:pt idx="433">
                  <c:v>-27.93872803</c:v>
                </c:pt>
                <c:pt idx="434">
                  <c:v>-31.075196009999999</c:v>
                </c:pt>
                <c:pt idx="435">
                  <c:v>-30.2459262</c:v>
                </c:pt>
                <c:pt idx="436">
                  <c:v>-28.814391199999999</c:v>
                </c:pt>
                <c:pt idx="437">
                  <c:v>-29.809813210000002</c:v>
                </c:pt>
                <c:pt idx="438">
                  <c:v>-30.737165659999999</c:v>
                </c:pt>
                <c:pt idx="439">
                  <c:v>-30.583104160000001</c:v>
                </c:pt>
                <c:pt idx="440">
                  <c:v>-29.312232600000002</c:v>
                </c:pt>
                <c:pt idx="441">
                  <c:v>-29.65469517</c:v>
                </c:pt>
                <c:pt idx="442">
                  <c:v>-30.00370041</c:v>
                </c:pt>
                <c:pt idx="443">
                  <c:v>-29.63470555</c:v>
                </c:pt>
                <c:pt idx="444">
                  <c:v>-29.750655420000001</c:v>
                </c:pt>
                <c:pt idx="445">
                  <c:v>-29.192609130000001</c:v>
                </c:pt>
                <c:pt idx="446">
                  <c:v>-29.128353220000001</c:v>
                </c:pt>
                <c:pt idx="447">
                  <c:v>-30.722450160000001</c:v>
                </c:pt>
                <c:pt idx="448">
                  <c:v>-31.546628569999999</c:v>
                </c:pt>
                <c:pt idx="449">
                  <c:v>-30.12072332</c:v>
                </c:pt>
                <c:pt idx="450">
                  <c:v>-30.75744091</c:v>
                </c:pt>
                <c:pt idx="451">
                  <c:v>-30.844272620000002</c:v>
                </c:pt>
                <c:pt idx="452">
                  <c:v>-28.84757814</c:v>
                </c:pt>
                <c:pt idx="453">
                  <c:v>-31.219990379999999</c:v>
                </c:pt>
                <c:pt idx="454">
                  <c:v>-29.03792528</c:v>
                </c:pt>
                <c:pt idx="455">
                  <c:v>-30.475143729999999</c:v>
                </c:pt>
                <c:pt idx="456">
                  <c:v>-30.613915970000001</c:v>
                </c:pt>
                <c:pt idx="457">
                  <c:v>-30.010776870000001</c:v>
                </c:pt>
                <c:pt idx="458">
                  <c:v>-30.90594986</c:v>
                </c:pt>
                <c:pt idx="459">
                  <c:v>-31.633242419999998</c:v>
                </c:pt>
                <c:pt idx="460">
                  <c:v>-28.462069240000002</c:v>
                </c:pt>
                <c:pt idx="461">
                  <c:v>-30.080955549999999</c:v>
                </c:pt>
                <c:pt idx="462">
                  <c:v>-30.7339883</c:v>
                </c:pt>
                <c:pt idx="463">
                  <c:v>-30.429300640000001</c:v>
                </c:pt>
                <c:pt idx="464">
                  <c:v>-29.851536419999999</c:v>
                </c:pt>
                <c:pt idx="465">
                  <c:v>-30.2725662</c:v>
                </c:pt>
                <c:pt idx="466">
                  <c:v>-28.69338402</c:v>
                </c:pt>
                <c:pt idx="467">
                  <c:v>-30.10191433</c:v>
                </c:pt>
                <c:pt idx="468">
                  <c:v>-30.553942509999999</c:v>
                </c:pt>
                <c:pt idx="469">
                  <c:v>-29.635471710000001</c:v>
                </c:pt>
                <c:pt idx="470">
                  <c:v>-29.76053147</c:v>
                </c:pt>
                <c:pt idx="471">
                  <c:v>-29.806875130000002</c:v>
                </c:pt>
                <c:pt idx="472">
                  <c:v>-30.595796610000001</c:v>
                </c:pt>
                <c:pt idx="473">
                  <c:v>-30.258369259999998</c:v>
                </c:pt>
                <c:pt idx="474">
                  <c:v>-30.28565682</c:v>
                </c:pt>
                <c:pt idx="475">
                  <c:v>-29.547407239999998</c:v>
                </c:pt>
                <c:pt idx="476">
                  <c:v>-28.7712313</c:v>
                </c:pt>
                <c:pt idx="477">
                  <c:v>-30.472286619999998</c:v>
                </c:pt>
                <c:pt idx="478">
                  <c:v>-30.410246570000002</c:v>
                </c:pt>
                <c:pt idx="479">
                  <c:v>-29.959059880000002</c:v>
                </c:pt>
                <c:pt idx="480">
                  <c:v>-29.309551880000001</c:v>
                </c:pt>
                <c:pt idx="481">
                  <c:v>-28.54790732</c:v>
                </c:pt>
                <c:pt idx="482">
                  <c:v>-30.422030620000001</c:v>
                </c:pt>
                <c:pt idx="483">
                  <c:v>-29.973362860000002</c:v>
                </c:pt>
                <c:pt idx="484">
                  <c:v>-30.684112379999998</c:v>
                </c:pt>
                <c:pt idx="485">
                  <c:v>-30.29845813</c:v>
                </c:pt>
                <c:pt idx="486">
                  <c:v>-31.038573490000001</c:v>
                </c:pt>
                <c:pt idx="487">
                  <c:v>-31.801296130000001</c:v>
                </c:pt>
                <c:pt idx="488">
                  <c:v>-30.65341785</c:v>
                </c:pt>
                <c:pt idx="489">
                  <c:v>-29.757563279999999</c:v>
                </c:pt>
                <c:pt idx="490">
                  <c:v>-30.581181529999999</c:v>
                </c:pt>
                <c:pt idx="491">
                  <c:v>-30.004640040000002</c:v>
                </c:pt>
                <c:pt idx="492">
                  <c:v>-29.358523129999998</c:v>
                </c:pt>
                <c:pt idx="493">
                  <c:v>-31.060455050000002</c:v>
                </c:pt>
                <c:pt idx="494">
                  <c:v>-29.9893444</c:v>
                </c:pt>
                <c:pt idx="495">
                  <c:v>-31.011159540000001</c:v>
                </c:pt>
                <c:pt idx="496">
                  <c:v>-30.410788960000001</c:v>
                </c:pt>
                <c:pt idx="497">
                  <c:v>-28.880217179999999</c:v>
                </c:pt>
                <c:pt idx="498">
                  <c:v>-31.012052480000001</c:v>
                </c:pt>
                <c:pt idx="499">
                  <c:v>-30.549128660000001</c:v>
                </c:pt>
                <c:pt idx="500">
                  <c:v>-30.444908479999999</c:v>
                </c:pt>
                <c:pt idx="501">
                  <c:v>-29.828785180000001</c:v>
                </c:pt>
                <c:pt idx="502">
                  <c:v>-28.725102029999999</c:v>
                </c:pt>
                <c:pt idx="503">
                  <c:v>-28.622335060000001</c:v>
                </c:pt>
                <c:pt idx="504">
                  <c:v>-29.922589259999999</c:v>
                </c:pt>
                <c:pt idx="505">
                  <c:v>-30.542620450000001</c:v>
                </c:pt>
                <c:pt idx="506">
                  <c:v>-30.588733049999998</c:v>
                </c:pt>
                <c:pt idx="507">
                  <c:v>-30.419114960000002</c:v>
                </c:pt>
                <c:pt idx="508">
                  <c:v>-29.733321180000001</c:v>
                </c:pt>
                <c:pt idx="509">
                  <c:v>-30.077957430000001</c:v>
                </c:pt>
                <c:pt idx="510">
                  <c:v>-29.61377727</c:v>
                </c:pt>
                <c:pt idx="511">
                  <c:v>-30.398828139999999</c:v>
                </c:pt>
                <c:pt idx="512">
                  <c:v>-28.553962810000002</c:v>
                </c:pt>
                <c:pt idx="513">
                  <c:v>-28.488645959999999</c:v>
                </c:pt>
                <c:pt idx="514">
                  <c:v>-28.90847643</c:v>
                </c:pt>
                <c:pt idx="515">
                  <c:v>-30.28515866</c:v>
                </c:pt>
                <c:pt idx="516">
                  <c:v>-30.70216143</c:v>
                </c:pt>
                <c:pt idx="517">
                  <c:v>-29.787852650000001</c:v>
                </c:pt>
                <c:pt idx="518">
                  <c:v>-30.132159919999999</c:v>
                </c:pt>
                <c:pt idx="519">
                  <c:v>-29.012998419999999</c:v>
                </c:pt>
                <c:pt idx="520">
                  <c:v>-29.44379198</c:v>
                </c:pt>
                <c:pt idx="521">
                  <c:v>-29.204172369999998</c:v>
                </c:pt>
                <c:pt idx="522">
                  <c:v>-28.848279460000001</c:v>
                </c:pt>
                <c:pt idx="523">
                  <c:v>-28.815365709999998</c:v>
                </c:pt>
                <c:pt idx="524">
                  <c:v>-30.033297319999999</c:v>
                </c:pt>
                <c:pt idx="525">
                  <c:v>-28.52892134</c:v>
                </c:pt>
                <c:pt idx="526">
                  <c:v>-30.28180785</c:v>
                </c:pt>
                <c:pt idx="527">
                  <c:v>-28.861793169999999</c:v>
                </c:pt>
                <c:pt idx="528">
                  <c:v>-29.181111869999999</c:v>
                </c:pt>
                <c:pt idx="529">
                  <c:v>-29.319738090000001</c:v>
                </c:pt>
                <c:pt idx="530">
                  <c:v>-30.68261772</c:v>
                </c:pt>
                <c:pt idx="531">
                  <c:v>-29.7993934</c:v>
                </c:pt>
                <c:pt idx="532">
                  <c:v>-29.66335677</c:v>
                </c:pt>
                <c:pt idx="533">
                  <c:v>-30.108306450000001</c:v>
                </c:pt>
                <c:pt idx="534">
                  <c:v>-29.92602445</c:v>
                </c:pt>
                <c:pt idx="535">
                  <c:v>-28.358115890000001</c:v>
                </c:pt>
                <c:pt idx="536">
                  <c:v>-29.428592129999998</c:v>
                </c:pt>
                <c:pt idx="537">
                  <c:v>-28.255652260000002</c:v>
                </c:pt>
                <c:pt idx="538">
                  <c:v>-30.42074671</c:v>
                </c:pt>
                <c:pt idx="539">
                  <c:v>-29.461153929999998</c:v>
                </c:pt>
                <c:pt idx="540">
                  <c:v>-27.513557580000001</c:v>
                </c:pt>
                <c:pt idx="541">
                  <c:v>-29.130733599999999</c:v>
                </c:pt>
                <c:pt idx="542">
                  <c:v>-29.333999540000001</c:v>
                </c:pt>
                <c:pt idx="543">
                  <c:v>-29.479890510000001</c:v>
                </c:pt>
                <c:pt idx="544">
                  <c:v>-30.11532373</c:v>
                </c:pt>
                <c:pt idx="545">
                  <c:v>-29.024164150000001</c:v>
                </c:pt>
                <c:pt idx="546">
                  <c:v>-29.632128470000001</c:v>
                </c:pt>
                <c:pt idx="547">
                  <c:v>-28.50215086</c:v>
                </c:pt>
                <c:pt idx="548">
                  <c:v>-30.250826549999999</c:v>
                </c:pt>
                <c:pt idx="549">
                  <c:v>-28.03626178</c:v>
                </c:pt>
                <c:pt idx="550">
                  <c:v>-28.376315890000001</c:v>
                </c:pt>
                <c:pt idx="551">
                  <c:v>-29.77490517</c:v>
                </c:pt>
                <c:pt idx="552">
                  <c:v>-28.71792683</c:v>
                </c:pt>
                <c:pt idx="553">
                  <c:v>-30.419784</c:v>
                </c:pt>
                <c:pt idx="554">
                  <c:v>-28.564270499999999</c:v>
                </c:pt>
                <c:pt idx="555">
                  <c:v>-30.547994989999999</c:v>
                </c:pt>
                <c:pt idx="556">
                  <c:v>-30.060866749999999</c:v>
                </c:pt>
                <c:pt idx="557">
                  <c:v>-30.277854520000002</c:v>
                </c:pt>
                <c:pt idx="558">
                  <c:v>-30.537713020000002</c:v>
                </c:pt>
                <c:pt idx="559">
                  <c:v>-30.014933500000001</c:v>
                </c:pt>
                <c:pt idx="560">
                  <c:v>-29.00464994</c:v>
                </c:pt>
                <c:pt idx="561">
                  <c:v>-29.162845279999999</c:v>
                </c:pt>
                <c:pt idx="562">
                  <c:v>-30.2601932</c:v>
                </c:pt>
                <c:pt idx="563">
                  <c:v>-30.633605119999999</c:v>
                </c:pt>
                <c:pt idx="564">
                  <c:v>-30.71214273</c:v>
                </c:pt>
                <c:pt idx="565">
                  <c:v>-30.400556900000002</c:v>
                </c:pt>
                <c:pt idx="566">
                  <c:v>-30.210360600000001</c:v>
                </c:pt>
                <c:pt idx="567">
                  <c:v>-30.014265569999999</c:v>
                </c:pt>
                <c:pt idx="568">
                  <c:v>-31.637935729999999</c:v>
                </c:pt>
                <c:pt idx="569">
                  <c:v>-32.319985850000002</c:v>
                </c:pt>
                <c:pt idx="570">
                  <c:v>-32.888063559999999</c:v>
                </c:pt>
                <c:pt idx="571">
                  <c:v>-31.43802913</c:v>
                </c:pt>
                <c:pt idx="572">
                  <c:v>-29.797298470000001</c:v>
                </c:pt>
                <c:pt idx="573">
                  <c:v>-32.210335329999999</c:v>
                </c:pt>
                <c:pt idx="574">
                  <c:v>-31.327176640000001</c:v>
                </c:pt>
                <c:pt idx="575">
                  <c:v>-32.08121302</c:v>
                </c:pt>
                <c:pt idx="576">
                  <c:v>-34.855724479999999</c:v>
                </c:pt>
                <c:pt idx="577">
                  <c:v>-34.856328840000003</c:v>
                </c:pt>
                <c:pt idx="578">
                  <c:v>-37.224442449999998</c:v>
                </c:pt>
                <c:pt idx="579">
                  <c:v>-39.047317309999997</c:v>
                </c:pt>
                <c:pt idx="580">
                  <c:v>-39.841255510000003</c:v>
                </c:pt>
                <c:pt idx="581">
                  <c:v>-41.202160229999997</c:v>
                </c:pt>
                <c:pt idx="582">
                  <c:v>-40.734587009999998</c:v>
                </c:pt>
                <c:pt idx="583">
                  <c:v>-39.853545150000002</c:v>
                </c:pt>
                <c:pt idx="584">
                  <c:v>-41.02841566</c:v>
                </c:pt>
                <c:pt idx="585">
                  <c:v>-38.596540930000003</c:v>
                </c:pt>
                <c:pt idx="586">
                  <c:v>-37.377494319999997</c:v>
                </c:pt>
                <c:pt idx="587">
                  <c:v>-37.175651960000003</c:v>
                </c:pt>
                <c:pt idx="588">
                  <c:v>-34.886515709999998</c:v>
                </c:pt>
                <c:pt idx="589">
                  <c:v>-33.742832300000003</c:v>
                </c:pt>
                <c:pt idx="590">
                  <c:v>-33.011507330000001</c:v>
                </c:pt>
                <c:pt idx="591">
                  <c:v>-31.56297898</c:v>
                </c:pt>
                <c:pt idx="592">
                  <c:v>-31.482877290000001</c:v>
                </c:pt>
                <c:pt idx="593">
                  <c:v>-32.197422039999999</c:v>
                </c:pt>
                <c:pt idx="594">
                  <c:v>-32.260478149999997</c:v>
                </c:pt>
                <c:pt idx="595">
                  <c:v>-32.551005259999997</c:v>
                </c:pt>
                <c:pt idx="596">
                  <c:v>-32.086006410000003</c:v>
                </c:pt>
                <c:pt idx="597">
                  <c:v>-33.052165530000003</c:v>
                </c:pt>
                <c:pt idx="598">
                  <c:v>-34.287997060000002</c:v>
                </c:pt>
                <c:pt idx="599">
                  <c:v>-33.932974160000001</c:v>
                </c:pt>
                <c:pt idx="600">
                  <c:v>-32.865686519999997</c:v>
                </c:pt>
                <c:pt idx="601">
                  <c:v>-33.837370370000002</c:v>
                </c:pt>
                <c:pt idx="602">
                  <c:v>-34.597744339999998</c:v>
                </c:pt>
                <c:pt idx="603">
                  <c:v>-34.267248700000003</c:v>
                </c:pt>
                <c:pt idx="604">
                  <c:v>-34.151974799999998</c:v>
                </c:pt>
                <c:pt idx="605">
                  <c:v>-35.203207390000003</c:v>
                </c:pt>
                <c:pt idx="606">
                  <c:v>-33.065011990000002</c:v>
                </c:pt>
                <c:pt idx="607">
                  <c:v>-34.909244149999999</c:v>
                </c:pt>
                <c:pt idx="608">
                  <c:v>-34.241854519999997</c:v>
                </c:pt>
                <c:pt idx="609">
                  <c:v>-34.10030175</c:v>
                </c:pt>
                <c:pt idx="610">
                  <c:v>-34.614486890000002</c:v>
                </c:pt>
                <c:pt idx="611">
                  <c:v>-33.623936860000001</c:v>
                </c:pt>
                <c:pt idx="612">
                  <c:v>-33.639996949999997</c:v>
                </c:pt>
                <c:pt idx="613">
                  <c:v>-33.495473930000003</c:v>
                </c:pt>
                <c:pt idx="614">
                  <c:v>-34.890794190000001</c:v>
                </c:pt>
                <c:pt idx="615">
                  <c:v>-32.743620120000003</c:v>
                </c:pt>
                <c:pt idx="616">
                  <c:v>-33.078949590000001</c:v>
                </c:pt>
                <c:pt idx="617">
                  <c:v>-35.744177120000003</c:v>
                </c:pt>
                <c:pt idx="618">
                  <c:v>-32.940841040000002</c:v>
                </c:pt>
                <c:pt idx="619">
                  <c:v>-34.381776360000003</c:v>
                </c:pt>
                <c:pt idx="620">
                  <c:v>-33.809695939999997</c:v>
                </c:pt>
                <c:pt idx="621">
                  <c:v>-34.115720709999998</c:v>
                </c:pt>
                <c:pt idx="622">
                  <c:v>-33.281881900000002</c:v>
                </c:pt>
                <c:pt idx="623">
                  <c:v>-33.635587950000001</c:v>
                </c:pt>
                <c:pt idx="624">
                  <c:v>-34.098187289999998</c:v>
                </c:pt>
                <c:pt idx="625">
                  <c:v>-33.51417884</c:v>
                </c:pt>
                <c:pt idx="626">
                  <c:v>-35.183963439999999</c:v>
                </c:pt>
                <c:pt idx="627">
                  <c:v>-34.316889340000003</c:v>
                </c:pt>
                <c:pt idx="628">
                  <c:v>-33.204722179999997</c:v>
                </c:pt>
                <c:pt idx="629">
                  <c:v>-35.008358870000002</c:v>
                </c:pt>
                <c:pt idx="630">
                  <c:v>-32.830454850000002</c:v>
                </c:pt>
                <c:pt idx="631">
                  <c:v>-34.374541170000001</c:v>
                </c:pt>
                <c:pt idx="632">
                  <c:v>-33.621727919999998</c:v>
                </c:pt>
                <c:pt idx="633">
                  <c:v>-34.3040053</c:v>
                </c:pt>
                <c:pt idx="634">
                  <c:v>-33.791741199999997</c:v>
                </c:pt>
                <c:pt idx="635">
                  <c:v>-33.267482180000002</c:v>
                </c:pt>
                <c:pt idx="636">
                  <c:v>-35.708637250000002</c:v>
                </c:pt>
                <c:pt idx="637">
                  <c:v>-35.304553519999999</c:v>
                </c:pt>
                <c:pt idx="638">
                  <c:v>-35.00779404</c:v>
                </c:pt>
                <c:pt idx="639">
                  <c:v>-34.73723116</c:v>
                </c:pt>
                <c:pt idx="640">
                  <c:v>-32.898142640000003</c:v>
                </c:pt>
                <c:pt idx="641">
                  <c:v>-34.562177839999997</c:v>
                </c:pt>
                <c:pt idx="642">
                  <c:v>-34.272736369999997</c:v>
                </c:pt>
                <c:pt idx="643">
                  <c:v>-33.44477801</c:v>
                </c:pt>
                <c:pt idx="644">
                  <c:v>-34.442112659999999</c:v>
                </c:pt>
                <c:pt idx="645">
                  <c:v>-36.207976420000001</c:v>
                </c:pt>
                <c:pt idx="646">
                  <c:v>-35.0146582</c:v>
                </c:pt>
                <c:pt idx="647">
                  <c:v>-34.563919830000003</c:v>
                </c:pt>
                <c:pt idx="648">
                  <c:v>-34.891433540000001</c:v>
                </c:pt>
                <c:pt idx="649">
                  <c:v>-34.642885839999998</c:v>
                </c:pt>
                <c:pt idx="650">
                  <c:v>-35.772248079999997</c:v>
                </c:pt>
                <c:pt idx="651">
                  <c:v>-34.012465749999997</c:v>
                </c:pt>
                <c:pt idx="652">
                  <c:v>-34.551227830000002</c:v>
                </c:pt>
                <c:pt idx="653">
                  <c:v>-33.685966370000003</c:v>
                </c:pt>
                <c:pt idx="654">
                  <c:v>-33.018998189999998</c:v>
                </c:pt>
                <c:pt idx="655">
                  <c:v>-34.75298394</c:v>
                </c:pt>
                <c:pt idx="656">
                  <c:v>-34.149120099999998</c:v>
                </c:pt>
                <c:pt idx="657">
                  <c:v>-34.251410499999999</c:v>
                </c:pt>
                <c:pt idx="658">
                  <c:v>-34.006456409999998</c:v>
                </c:pt>
                <c:pt idx="659">
                  <c:v>-33.029817379999997</c:v>
                </c:pt>
                <c:pt idx="660">
                  <c:v>-35.503778730000001</c:v>
                </c:pt>
                <c:pt idx="661">
                  <c:v>-33.667948389999999</c:v>
                </c:pt>
                <c:pt idx="662">
                  <c:v>-35.401375360000003</c:v>
                </c:pt>
                <c:pt idx="663">
                  <c:v>-34.75123353</c:v>
                </c:pt>
                <c:pt idx="664">
                  <c:v>-33.788271049999999</c:v>
                </c:pt>
                <c:pt idx="665">
                  <c:v>-33.858144330000002</c:v>
                </c:pt>
                <c:pt idx="666">
                  <c:v>-34.614682389999999</c:v>
                </c:pt>
                <c:pt idx="667">
                  <c:v>-34.544491950000001</c:v>
                </c:pt>
                <c:pt idx="668">
                  <c:v>-34.919334390000003</c:v>
                </c:pt>
                <c:pt idx="669">
                  <c:v>-34.283576289999999</c:v>
                </c:pt>
                <c:pt idx="670">
                  <c:v>-34.26874754</c:v>
                </c:pt>
                <c:pt idx="671">
                  <c:v>-36.139030949999999</c:v>
                </c:pt>
                <c:pt idx="672">
                  <c:v>-37.358326609999999</c:v>
                </c:pt>
                <c:pt idx="673">
                  <c:v>-34.590697589999998</c:v>
                </c:pt>
                <c:pt idx="674">
                  <c:v>-34.416892599999997</c:v>
                </c:pt>
                <c:pt idx="675">
                  <c:v>-32.857484659999997</c:v>
                </c:pt>
                <c:pt idx="676">
                  <c:v>-33.658815400000002</c:v>
                </c:pt>
                <c:pt idx="677">
                  <c:v>-34.585135940000001</c:v>
                </c:pt>
                <c:pt idx="678">
                  <c:v>-33.648724790000003</c:v>
                </c:pt>
                <c:pt idx="679">
                  <c:v>-36.279878609999997</c:v>
                </c:pt>
                <c:pt idx="680">
                  <c:v>-37.875662089999999</c:v>
                </c:pt>
                <c:pt idx="681">
                  <c:v>-36.096986540000003</c:v>
                </c:pt>
                <c:pt idx="682">
                  <c:v>-36.016012379999999</c:v>
                </c:pt>
                <c:pt idx="683">
                  <c:v>-34.866967369999998</c:v>
                </c:pt>
                <c:pt idx="684">
                  <c:v>-33.523960799999998</c:v>
                </c:pt>
                <c:pt idx="685">
                  <c:v>-34.515337090000003</c:v>
                </c:pt>
                <c:pt idx="686">
                  <c:v>-33.458564539999998</c:v>
                </c:pt>
                <c:pt idx="687">
                  <c:v>-34.703376339999998</c:v>
                </c:pt>
                <c:pt idx="688">
                  <c:v>-34.164317820000001</c:v>
                </c:pt>
                <c:pt idx="689">
                  <c:v>-33.80660632</c:v>
                </c:pt>
                <c:pt idx="690">
                  <c:v>-34.559698640000001</c:v>
                </c:pt>
                <c:pt idx="691">
                  <c:v>-33.66278844</c:v>
                </c:pt>
                <c:pt idx="692">
                  <c:v>-35.553723130000002</c:v>
                </c:pt>
                <c:pt idx="693">
                  <c:v>-36.891601520000002</c:v>
                </c:pt>
                <c:pt idx="694">
                  <c:v>-37.084750239999998</c:v>
                </c:pt>
                <c:pt idx="695">
                  <c:v>-32.255543760000002</c:v>
                </c:pt>
                <c:pt idx="696">
                  <c:v>-32.272237339999997</c:v>
                </c:pt>
                <c:pt idx="697">
                  <c:v>-33.011131659999997</c:v>
                </c:pt>
                <c:pt idx="698">
                  <c:v>-32.442612330000003</c:v>
                </c:pt>
                <c:pt idx="699">
                  <c:v>-33.073285839999997</c:v>
                </c:pt>
                <c:pt idx="700">
                  <c:v>-34.732062329999998</c:v>
                </c:pt>
                <c:pt idx="701">
                  <c:v>-35.982158320000003</c:v>
                </c:pt>
                <c:pt idx="702">
                  <c:v>-38.509368559999999</c:v>
                </c:pt>
                <c:pt idx="703">
                  <c:v>-37.287717239999999</c:v>
                </c:pt>
                <c:pt idx="704">
                  <c:v>-36.525718410000003</c:v>
                </c:pt>
                <c:pt idx="705">
                  <c:v>-34.422501189999998</c:v>
                </c:pt>
                <c:pt idx="706">
                  <c:v>-32.999660280000001</c:v>
                </c:pt>
                <c:pt idx="707">
                  <c:v>-36.302107550000002</c:v>
                </c:pt>
                <c:pt idx="708">
                  <c:v>-34.860961580000001</c:v>
                </c:pt>
                <c:pt idx="709">
                  <c:v>-34.113966230000003</c:v>
                </c:pt>
                <c:pt idx="710">
                  <c:v>-34.174263629999999</c:v>
                </c:pt>
                <c:pt idx="711">
                  <c:v>-33.771455590000002</c:v>
                </c:pt>
                <c:pt idx="712">
                  <c:v>-35.179396189999999</c:v>
                </c:pt>
                <c:pt idx="713">
                  <c:v>-34.913623919999999</c:v>
                </c:pt>
                <c:pt idx="714">
                  <c:v>-34.124228189999997</c:v>
                </c:pt>
                <c:pt idx="715">
                  <c:v>-35.178783709999998</c:v>
                </c:pt>
                <c:pt idx="716">
                  <c:v>-36.725839720000003</c:v>
                </c:pt>
                <c:pt idx="717">
                  <c:v>-34.76514383</c:v>
                </c:pt>
                <c:pt idx="718">
                  <c:v>-32.610549890000001</c:v>
                </c:pt>
                <c:pt idx="719">
                  <c:v>-31.296487299999999</c:v>
                </c:pt>
                <c:pt idx="720">
                  <c:v>-30.738626320000002</c:v>
                </c:pt>
                <c:pt idx="721">
                  <c:v>-32.535883750000004</c:v>
                </c:pt>
                <c:pt idx="722">
                  <c:v>-30.367184269999999</c:v>
                </c:pt>
                <c:pt idx="723">
                  <c:v>-30.988537650000001</c:v>
                </c:pt>
                <c:pt idx="724">
                  <c:v>-32.11795506</c:v>
                </c:pt>
                <c:pt idx="725">
                  <c:v>-30.881531689999999</c:v>
                </c:pt>
                <c:pt idx="726">
                  <c:v>-32.336486540000003</c:v>
                </c:pt>
                <c:pt idx="727">
                  <c:v>-30.716437299999999</c:v>
                </c:pt>
                <c:pt idx="728">
                  <c:v>-31.610667020000001</c:v>
                </c:pt>
                <c:pt idx="729">
                  <c:v>-33.361425240000003</c:v>
                </c:pt>
                <c:pt idx="730">
                  <c:v>-30.885654120000002</c:v>
                </c:pt>
                <c:pt idx="731">
                  <c:v>-32.274246470000001</c:v>
                </c:pt>
                <c:pt idx="732">
                  <c:v>-31.918534340000001</c:v>
                </c:pt>
                <c:pt idx="733">
                  <c:v>-31.935892330000001</c:v>
                </c:pt>
                <c:pt idx="734">
                  <c:v>-30.697412889999999</c:v>
                </c:pt>
                <c:pt idx="735">
                  <c:v>-30.819031819999999</c:v>
                </c:pt>
                <c:pt idx="736">
                  <c:v>-31.501714750000001</c:v>
                </c:pt>
                <c:pt idx="737">
                  <c:v>-31.381867329999999</c:v>
                </c:pt>
                <c:pt idx="738">
                  <c:v>-34.285510819999999</c:v>
                </c:pt>
                <c:pt idx="739">
                  <c:v>-32.740445989999998</c:v>
                </c:pt>
                <c:pt idx="740">
                  <c:v>-34.274107000000001</c:v>
                </c:pt>
                <c:pt idx="741">
                  <c:v>-33.206261580000003</c:v>
                </c:pt>
                <c:pt idx="742">
                  <c:v>-31.939585040000001</c:v>
                </c:pt>
                <c:pt idx="743">
                  <c:v>-31.79629168</c:v>
                </c:pt>
                <c:pt idx="744">
                  <c:v>-31.792916330000001</c:v>
                </c:pt>
                <c:pt idx="745">
                  <c:v>-32.738649039999999</c:v>
                </c:pt>
                <c:pt idx="746">
                  <c:v>-32.444357060000002</c:v>
                </c:pt>
                <c:pt idx="747">
                  <c:v>-32.873954650000002</c:v>
                </c:pt>
                <c:pt idx="748">
                  <c:v>-32.537246770000003</c:v>
                </c:pt>
                <c:pt idx="749">
                  <c:v>-31.857881039999999</c:v>
                </c:pt>
                <c:pt idx="750">
                  <c:v>-31.92994848</c:v>
                </c:pt>
                <c:pt idx="751">
                  <c:v>-32.142961300000003</c:v>
                </c:pt>
                <c:pt idx="752">
                  <c:v>-31.499712509999998</c:v>
                </c:pt>
                <c:pt idx="753">
                  <c:v>-30.508595450000001</c:v>
                </c:pt>
                <c:pt idx="754">
                  <c:v>-31.437950189999999</c:v>
                </c:pt>
                <c:pt idx="755">
                  <c:v>-32.088808010000001</c:v>
                </c:pt>
                <c:pt idx="756">
                  <c:v>-32.104116840000003</c:v>
                </c:pt>
                <c:pt idx="757">
                  <c:v>-31.03448856</c:v>
                </c:pt>
                <c:pt idx="758">
                  <c:v>-32.926050869999997</c:v>
                </c:pt>
                <c:pt idx="759">
                  <c:v>-32.271052959999999</c:v>
                </c:pt>
                <c:pt idx="760">
                  <c:v>-31.28337956</c:v>
                </c:pt>
                <c:pt idx="761">
                  <c:v>-31.746863940000001</c:v>
                </c:pt>
                <c:pt idx="762">
                  <c:v>-32.086891540000003</c:v>
                </c:pt>
                <c:pt idx="763">
                  <c:v>-32.147251990000001</c:v>
                </c:pt>
                <c:pt idx="764">
                  <c:v>-31.342701909999999</c:v>
                </c:pt>
                <c:pt idx="765">
                  <c:v>-31.19262805</c:v>
                </c:pt>
                <c:pt idx="766">
                  <c:v>-32.290464129999997</c:v>
                </c:pt>
                <c:pt idx="767">
                  <c:v>-33.218456400000001</c:v>
                </c:pt>
                <c:pt idx="768">
                  <c:v>-33.514361270000002</c:v>
                </c:pt>
                <c:pt idx="769">
                  <c:v>-32.267682290000003</c:v>
                </c:pt>
                <c:pt idx="770">
                  <c:v>-31.808851010000001</c:v>
                </c:pt>
                <c:pt idx="771">
                  <c:v>-31.163912450000002</c:v>
                </c:pt>
                <c:pt idx="772">
                  <c:v>-31.00340018</c:v>
                </c:pt>
                <c:pt idx="773">
                  <c:v>-31.29656181</c:v>
                </c:pt>
                <c:pt idx="774">
                  <c:v>-32.739106909999997</c:v>
                </c:pt>
                <c:pt idx="775">
                  <c:v>-33.619824370000003</c:v>
                </c:pt>
                <c:pt idx="776">
                  <c:v>-35.319967910000003</c:v>
                </c:pt>
                <c:pt idx="777">
                  <c:v>-35.447816279999998</c:v>
                </c:pt>
                <c:pt idx="778">
                  <c:v>-35.864464980000001</c:v>
                </c:pt>
                <c:pt idx="779">
                  <c:v>-37.953699139999998</c:v>
                </c:pt>
                <c:pt idx="780">
                  <c:v>-37.844880449999998</c:v>
                </c:pt>
                <c:pt idx="781">
                  <c:v>-36.758550460000002</c:v>
                </c:pt>
                <c:pt idx="782">
                  <c:v>-35.242677499999999</c:v>
                </c:pt>
                <c:pt idx="783">
                  <c:v>-35.0393154</c:v>
                </c:pt>
                <c:pt idx="784">
                  <c:v>-34.407649339999999</c:v>
                </c:pt>
                <c:pt idx="785">
                  <c:v>-34.792124690000001</c:v>
                </c:pt>
                <c:pt idx="786">
                  <c:v>-35.990002410000002</c:v>
                </c:pt>
                <c:pt idx="787">
                  <c:v>-35.63029993</c:v>
                </c:pt>
                <c:pt idx="788">
                  <c:v>-35.522499439999997</c:v>
                </c:pt>
                <c:pt idx="789">
                  <c:v>-34.933270030000003</c:v>
                </c:pt>
                <c:pt idx="790">
                  <c:v>-35.773026539999996</c:v>
                </c:pt>
                <c:pt idx="791">
                  <c:v>-35.055932349999999</c:v>
                </c:pt>
                <c:pt idx="792">
                  <c:v>-37.612205549999999</c:v>
                </c:pt>
                <c:pt idx="793">
                  <c:v>-37.315542180000001</c:v>
                </c:pt>
                <c:pt idx="794">
                  <c:v>-36.931363300000001</c:v>
                </c:pt>
                <c:pt idx="795">
                  <c:v>-37.209761180000001</c:v>
                </c:pt>
                <c:pt idx="796">
                  <c:v>-37.858338740000001</c:v>
                </c:pt>
                <c:pt idx="797">
                  <c:v>-37.585683299999999</c:v>
                </c:pt>
                <c:pt idx="798">
                  <c:v>-36.947975939999999</c:v>
                </c:pt>
                <c:pt idx="799">
                  <c:v>-36.385224270000002</c:v>
                </c:pt>
                <c:pt idx="800">
                  <c:v>-36.265738319999997</c:v>
                </c:pt>
                <c:pt idx="801">
                  <c:v>-37.608216630000001</c:v>
                </c:pt>
                <c:pt idx="802">
                  <c:v>-38.695210969999998</c:v>
                </c:pt>
                <c:pt idx="803">
                  <c:v>-38.138922770000001</c:v>
                </c:pt>
                <c:pt idx="804">
                  <c:v>-38.50667249</c:v>
                </c:pt>
                <c:pt idx="805">
                  <c:v>-36.929184839999998</c:v>
                </c:pt>
                <c:pt idx="806">
                  <c:v>-36.86488911</c:v>
                </c:pt>
                <c:pt idx="807">
                  <c:v>-38.118925339999997</c:v>
                </c:pt>
                <c:pt idx="808">
                  <c:v>-38.319731320000002</c:v>
                </c:pt>
                <c:pt idx="809">
                  <c:v>-37.502417520000002</c:v>
                </c:pt>
                <c:pt idx="810">
                  <c:v>-37.205535679999997</c:v>
                </c:pt>
                <c:pt idx="811">
                  <c:v>-37.348410209999997</c:v>
                </c:pt>
                <c:pt idx="812">
                  <c:v>-36.624237639999997</c:v>
                </c:pt>
                <c:pt idx="813">
                  <c:v>-39.213818979999999</c:v>
                </c:pt>
                <c:pt idx="814">
                  <c:v>-37.379436140000003</c:v>
                </c:pt>
                <c:pt idx="815">
                  <c:v>-38.78348261</c:v>
                </c:pt>
                <c:pt idx="816">
                  <c:v>-40.477274680000001</c:v>
                </c:pt>
                <c:pt idx="817">
                  <c:v>-36.916968359999998</c:v>
                </c:pt>
                <c:pt idx="818">
                  <c:v>-39.084707340000001</c:v>
                </c:pt>
                <c:pt idx="819">
                  <c:v>-38.124563219999999</c:v>
                </c:pt>
                <c:pt idx="820">
                  <c:v>-36.976538150000003</c:v>
                </c:pt>
                <c:pt idx="821">
                  <c:v>-37.94976784</c:v>
                </c:pt>
                <c:pt idx="822">
                  <c:v>-38.588758050000003</c:v>
                </c:pt>
                <c:pt idx="823">
                  <c:v>-38.213572339999999</c:v>
                </c:pt>
                <c:pt idx="824">
                  <c:v>-37.721716839999999</c:v>
                </c:pt>
                <c:pt idx="825">
                  <c:v>-37.908927050000003</c:v>
                </c:pt>
                <c:pt idx="826">
                  <c:v>-37.797572819999999</c:v>
                </c:pt>
                <c:pt idx="827">
                  <c:v>-37.225610379999999</c:v>
                </c:pt>
                <c:pt idx="828">
                  <c:v>-37.582769310000003</c:v>
                </c:pt>
                <c:pt idx="829">
                  <c:v>-37.918686960000002</c:v>
                </c:pt>
                <c:pt idx="830">
                  <c:v>-37.692535679999999</c:v>
                </c:pt>
                <c:pt idx="831">
                  <c:v>-38.459982599999996</c:v>
                </c:pt>
                <c:pt idx="832">
                  <c:v>-38.430195249999997</c:v>
                </c:pt>
                <c:pt idx="833">
                  <c:v>-39.378343180000002</c:v>
                </c:pt>
                <c:pt idx="834">
                  <c:v>-37.667621609999998</c:v>
                </c:pt>
                <c:pt idx="835">
                  <c:v>-38.073026419999998</c:v>
                </c:pt>
                <c:pt idx="836">
                  <c:v>-38.645767110000001</c:v>
                </c:pt>
                <c:pt idx="837">
                  <c:v>-38.449742260000001</c:v>
                </c:pt>
                <c:pt idx="838">
                  <c:v>-38.322170479999997</c:v>
                </c:pt>
                <c:pt idx="839">
                  <c:v>-38.291313700000003</c:v>
                </c:pt>
                <c:pt idx="840">
                  <c:v>-39.020577129999999</c:v>
                </c:pt>
                <c:pt idx="841">
                  <c:v>-38.312044370000002</c:v>
                </c:pt>
                <c:pt idx="842">
                  <c:v>-37.78150368</c:v>
                </c:pt>
                <c:pt idx="843">
                  <c:v>-37.96887589</c:v>
                </c:pt>
                <c:pt idx="844">
                  <c:v>-38.324661859999999</c:v>
                </c:pt>
                <c:pt idx="845">
                  <c:v>-36.748905970000003</c:v>
                </c:pt>
                <c:pt idx="846">
                  <c:v>-37.706215319999998</c:v>
                </c:pt>
                <c:pt idx="847">
                  <c:v>-38.632536090000002</c:v>
                </c:pt>
                <c:pt idx="848">
                  <c:v>-38.324931249999999</c:v>
                </c:pt>
                <c:pt idx="849">
                  <c:v>-39.699585849999998</c:v>
                </c:pt>
                <c:pt idx="850">
                  <c:v>-38.012197440000001</c:v>
                </c:pt>
                <c:pt idx="851">
                  <c:v>-37.779327309999999</c:v>
                </c:pt>
                <c:pt idx="852">
                  <c:v>-37.23799382</c:v>
                </c:pt>
                <c:pt idx="853">
                  <c:v>-38.937499629999998</c:v>
                </c:pt>
                <c:pt idx="854">
                  <c:v>-37.996403100000002</c:v>
                </c:pt>
                <c:pt idx="855">
                  <c:v>-38.426989349999999</c:v>
                </c:pt>
                <c:pt idx="856">
                  <c:v>-38.075222089999997</c:v>
                </c:pt>
                <c:pt idx="857">
                  <c:v>-38.584256949999997</c:v>
                </c:pt>
                <c:pt idx="858">
                  <c:v>-38.600136020000001</c:v>
                </c:pt>
                <c:pt idx="859">
                  <c:v>-37.82734688</c:v>
                </c:pt>
                <c:pt idx="860">
                  <c:v>-38.695938150000003</c:v>
                </c:pt>
                <c:pt idx="861">
                  <c:v>-38.561428499999998</c:v>
                </c:pt>
                <c:pt idx="862">
                  <c:v>-38.295958560000003</c:v>
                </c:pt>
                <c:pt idx="863">
                  <c:v>-38.727880370000001</c:v>
                </c:pt>
                <c:pt idx="864">
                  <c:v>-37.410714550000002</c:v>
                </c:pt>
                <c:pt idx="865">
                  <c:v>-37.640667379999996</c:v>
                </c:pt>
                <c:pt idx="866">
                  <c:v>-38.150019729999997</c:v>
                </c:pt>
                <c:pt idx="867">
                  <c:v>-39.54428686</c:v>
                </c:pt>
                <c:pt idx="868">
                  <c:v>-36.917416920000001</c:v>
                </c:pt>
                <c:pt idx="869">
                  <c:v>-34.389543170000003</c:v>
                </c:pt>
                <c:pt idx="870">
                  <c:v>-30.589346110000001</c:v>
                </c:pt>
                <c:pt idx="871">
                  <c:v>-30.07516373</c:v>
                </c:pt>
                <c:pt idx="872">
                  <c:v>-32.725819360000003</c:v>
                </c:pt>
                <c:pt idx="873">
                  <c:v>-33.142037389999999</c:v>
                </c:pt>
                <c:pt idx="874">
                  <c:v>-31.7149514</c:v>
                </c:pt>
                <c:pt idx="875">
                  <c:v>-33.081138449999997</c:v>
                </c:pt>
                <c:pt idx="876">
                  <c:v>-32.738161640000001</c:v>
                </c:pt>
                <c:pt idx="877">
                  <c:v>-33.247847710000002</c:v>
                </c:pt>
                <c:pt idx="878">
                  <c:v>-32.985544480000001</c:v>
                </c:pt>
                <c:pt idx="879">
                  <c:v>-34.471621599999999</c:v>
                </c:pt>
                <c:pt idx="880">
                  <c:v>-33.138107460000001</c:v>
                </c:pt>
                <c:pt idx="881">
                  <c:v>-32.009802489999998</c:v>
                </c:pt>
                <c:pt idx="882">
                  <c:v>-32.429346789999997</c:v>
                </c:pt>
                <c:pt idx="883">
                  <c:v>-32.396300570000001</c:v>
                </c:pt>
                <c:pt idx="884">
                  <c:v>-33.183386550000002</c:v>
                </c:pt>
                <c:pt idx="885">
                  <c:v>-32.875971649999997</c:v>
                </c:pt>
                <c:pt idx="886">
                  <c:v>-33.374067709999998</c:v>
                </c:pt>
                <c:pt idx="887">
                  <c:v>-35.812731460000002</c:v>
                </c:pt>
                <c:pt idx="888">
                  <c:v>-32.873024000000001</c:v>
                </c:pt>
                <c:pt idx="889">
                  <c:v>-34.40738511</c:v>
                </c:pt>
                <c:pt idx="890">
                  <c:v>-33.523805529999997</c:v>
                </c:pt>
                <c:pt idx="891">
                  <c:v>-33.214198670000002</c:v>
                </c:pt>
                <c:pt idx="892">
                  <c:v>-32.963916920000003</c:v>
                </c:pt>
                <c:pt idx="893">
                  <c:v>-34.099979820000001</c:v>
                </c:pt>
                <c:pt idx="894">
                  <c:v>-34.590735889999998</c:v>
                </c:pt>
                <c:pt idx="895">
                  <c:v>-35.842073679999999</c:v>
                </c:pt>
                <c:pt idx="896">
                  <c:v>-36.16682316</c:v>
                </c:pt>
                <c:pt idx="897">
                  <c:v>-35.438144790000003</c:v>
                </c:pt>
                <c:pt idx="898">
                  <c:v>-38.440217410000002</c:v>
                </c:pt>
                <c:pt idx="899">
                  <c:v>-37.683060480000002</c:v>
                </c:pt>
                <c:pt idx="900">
                  <c:v>-39.88403134</c:v>
                </c:pt>
                <c:pt idx="901">
                  <c:v>-40.65805065</c:v>
                </c:pt>
                <c:pt idx="902">
                  <c:v>-41.590837839999999</c:v>
                </c:pt>
                <c:pt idx="903">
                  <c:v>-42.467176090000002</c:v>
                </c:pt>
                <c:pt idx="904">
                  <c:v>-43.50482392</c:v>
                </c:pt>
                <c:pt idx="905">
                  <c:v>-44.140021840000003</c:v>
                </c:pt>
                <c:pt idx="906">
                  <c:v>-43.431461110000001</c:v>
                </c:pt>
                <c:pt idx="907">
                  <c:v>-43.909163620000001</c:v>
                </c:pt>
                <c:pt idx="908">
                  <c:v>-43.846139389999998</c:v>
                </c:pt>
                <c:pt idx="909">
                  <c:v>-44.095191710000002</c:v>
                </c:pt>
                <c:pt idx="910">
                  <c:v>-44.447249100000001</c:v>
                </c:pt>
                <c:pt idx="911">
                  <c:v>-43.21368047</c:v>
                </c:pt>
                <c:pt idx="912">
                  <c:v>-43.707292090000003</c:v>
                </c:pt>
                <c:pt idx="913">
                  <c:v>-44.138287050000002</c:v>
                </c:pt>
                <c:pt idx="914">
                  <c:v>-44.950617530000002</c:v>
                </c:pt>
                <c:pt idx="915">
                  <c:v>-44.622086539999998</c:v>
                </c:pt>
                <c:pt idx="916">
                  <c:v>-42.295741919999998</c:v>
                </c:pt>
                <c:pt idx="917">
                  <c:v>-43.874503150000002</c:v>
                </c:pt>
                <c:pt idx="918">
                  <c:v>-44.156715259999999</c:v>
                </c:pt>
                <c:pt idx="919">
                  <c:v>-44.080026109999999</c:v>
                </c:pt>
                <c:pt idx="920">
                  <c:v>-43.778006939999997</c:v>
                </c:pt>
                <c:pt idx="921">
                  <c:v>-44.073710579999997</c:v>
                </c:pt>
                <c:pt idx="922">
                  <c:v>-43.703844359999998</c:v>
                </c:pt>
                <c:pt idx="923">
                  <c:v>-45.874398290000002</c:v>
                </c:pt>
                <c:pt idx="924">
                  <c:v>-42.436642800000001</c:v>
                </c:pt>
                <c:pt idx="925">
                  <c:v>-42.700109730000001</c:v>
                </c:pt>
                <c:pt idx="926">
                  <c:v>-44.47949706</c:v>
                </c:pt>
                <c:pt idx="927">
                  <c:v>-43.812049709999997</c:v>
                </c:pt>
                <c:pt idx="928">
                  <c:v>-43.61296634</c:v>
                </c:pt>
                <c:pt idx="929">
                  <c:v>-43.532804659999996</c:v>
                </c:pt>
                <c:pt idx="930">
                  <c:v>-43.782766680000002</c:v>
                </c:pt>
                <c:pt idx="931">
                  <c:v>-43.832244150000001</c:v>
                </c:pt>
                <c:pt idx="932">
                  <c:v>-42.426063360000001</c:v>
                </c:pt>
                <c:pt idx="933">
                  <c:v>-43.784876590000003</c:v>
                </c:pt>
                <c:pt idx="934">
                  <c:v>-44.433810770000001</c:v>
                </c:pt>
                <c:pt idx="935">
                  <c:v>-43.87717593</c:v>
                </c:pt>
                <c:pt idx="936">
                  <c:v>-43.091125650000002</c:v>
                </c:pt>
                <c:pt idx="937">
                  <c:v>-44.181041120000003</c:v>
                </c:pt>
                <c:pt idx="938">
                  <c:v>-44.137365019999997</c:v>
                </c:pt>
                <c:pt idx="939">
                  <c:v>-44.431084749999997</c:v>
                </c:pt>
                <c:pt idx="940">
                  <c:v>-44.202694399999999</c:v>
                </c:pt>
                <c:pt idx="941">
                  <c:v>-45.394287460000001</c:v>
                </c:pt>
                <c:pt idx="942">
                  <c:v>-44.635478550000002</c:v>
                </c:pt>
                <c:pt idx="943">
                  <c:v>-45.300396480000003</c:v>
                </c:pt>
                <c:pt idx="944">
                  <c:v>-44.061246320000002</c:v>
                </c:pt>
                <c:pt idx="945">
                  <c:v>-43.738259190000001</c:v>
                </c:pt>
                <c:pt idx="946">
                  <c:v>-45.080935400000001</c:v>
                </c:pt>
                <c:pt idx="947">
                  <c:v>-43.349340550000001</c:v>
                </c:pt>
                <c:pt idx="948">
                  <c:v>-43.861070130000002</c:v>
                </c:pt>
                <c:pt idx="949">
                  <c:v>-44.293869669999999</c:v>
                </c:pt>
                <c:pt idx="950">
                  <c:v>-44.29064692</c:v>
                </c:pt>
                <c:pt idx="951">
                  <c:v>-44.945313290000001</c:v>
                </c:pt>
                <c:pt idx="952">
                  <c:v>-43.32993295</c:v>
                </c:pt>
                <c:pt idx="953">
                  <c:v>-44.722965360000003</c:v>
                </c:pt>
                <c:pt idx="954">
                  <c:v>-43.0963219</c:v>
                </c:pt>
                <c:pt idx="955">
                  <c:v>-43.393462509999999</c:v>
                </c:pt>
                <c:pt idx="956">
                  <c:v>-43.07074454</c:v>
                </c:pt>
                <c:pt idx="957">
                  <c:v>-44.142519399999998</c:v>
                </c:pt>
                <c:pt idx="958">
                  <c:v>-43.058106889999998</c:v>
                </c:pt>
                <c:pt idx="959">
                  <c:v>-35.333511690000002</c:v>
                </c:pt>
                <c:pt idx="960">
                  <c:v>-34.217947590000001</c:v>
                </c:pt>
                <c:pt idx="961">
                  <c:v>-31.867130370000002</c:v>
                </c:pt>
                <c:pt idx="962">
                  <c:v>-32.095912830000003</c:v>
                </c:pt>
                <c:pt idx="963">
                  <c:v>-32.728772079999999</c:v>
                </c:pt>
                <c:pt idx="964">
                  <c:v>-32.284526730000003</c:v>
                </c:pt>
                <c:pt idx="965">
                  <c:v>-32.38782587</c:v>
                </c:pt>
                <c:pt idx="966">
                  <c:v>-31.93967365</c:v>
                </c:pt>
                <c:pt idx="967">
                  <c:v>-33.519368299999996</c:v>
                </c:pt>
                <c:pt idx="968">
                  <c:v>-32.716742889999999</c:v>
                </c:pt>
                <c:pt idx="969">
                  <c:v>-31.906936200000001</c:v>
                </c:pt>
                <c:pt idx="970">
                  <c:v>-31.78556047</c:v>
                </c:pt>
                <c:pt idx="971">
                  <c:v>-32.482399000000001</c:v>
                </c:pt>
                <c:pt idx="972">
                  <c:v>-32.733154429999999</c:v>
                </c:pt>
                <c:pt idx="973">
                  <c:v>-33.671165799999997</c:v>
                </c:pt>
                <c:pt idx="974">
                  <c:v>-33.985880790000003</c:v>
                </c:pt>
                <c:pt idx="975">
                  <c:v>-31.14938738</c:v>
                </c:pt>
                <c:pt idx="976">
                  <c:v>-31.864861770000001</c:v>
                </c:pt>
                <c:pt idx="977">
                  <c:v>-32.122784520000003</c:v>
                </c:pt>
                <c:pt idx="978">
                  <c:v>-32.71420517</c:v>
                </c:pt>
                <c:pt idx="979">
                  <c:v>-32.916072270000001</c:v>
                </c:pt>
                <c:pt idx="980">
                  <c:v>-31.923957810000001</c:v>
                </c:pt>
                <c:pt idx="981">
                  <c:v>-33.828525370000001</c:v>
                </c:pt>
                <c:pt idx="982">
                  <c:v>-32.104321140000003</c:v>
                </c:pt>
                <c:pt idx="983">
                  <c:v>-34.710673229999998</c:v>
                </c:pt>
                <c:pt idx="984">
                  <c:v>-35.037564459999999</c:v>
                </c:pt>
                <c:pt idx="985">
                  <c:v>-36.094506809999999</c:v>
                </c:pt>
                <c:pt idx="986">
                  <c:v>-34.57492568</c:v>
                </c:pt>
                <c:pt idx="987">
                  <c:v>-35.690857860000001</c:v>
                </c:pt>
                <c:pt idx="988">
                  <c:v>-34.7442663</c:v>
                </c:pt>
                <c:pt idx="989">
                  <c:v>-33.813051809999997</c:v>
                </c:pt>
                <c:pt idx="990">
                  <c:v>-34.170832220000001</c:v>
                </c:pt>
                <c:pt idx="991">
                  <c:v>-33.952989729999999</c:v>
                </c:pt>
                <c:pt idx="992">
                  <c:v>-33.795814579999998</c:v>
                </c:pt>
                <c:pt idx="993">
                  <c:v>-35.174695739999997</c:v>
                </c:pt>
                <c:pt idx="994">
                  <c:v>-35.278286510000001</c:v>
                </c:pt>
                <c:pt idx="995">
                  <c:v>-36.501754429999998</c:v>
                </c:pt>
                <c:pt idx="996">
                  <c:v>-36.266882950000003</c:v>
                </c:pt>
                <c:pt idx="997">
                  <c:v>-35.17408683</c:v>
                </c:pt>
                <c:pt idx="998">
                  <c:v>-35.899463920000002</c:v>
                </c:pt>
                <c:pt idx="999">
                  <c:v>-35.51572427</c:v>
                </c:pt>
                <c:pt idx="1000">
                  <c:v>-36.598648359999999</c:v>
                </c:pt>
                <c:pt idx="1001">
                  <c:v>-37.004385900000003</c:v>
                </c:pt>
                <c:pt idx="1002">
                  <c:v>-36.612009209999997</c:v>
                </c:pt>
                <c:pt idx="1003">
                  <c:v>-35.940373770000001</c:v>
                </c:pt>
                <c:pt idx="1004">
                  <c:v>-36.382685989999999</c:v>
                </c:pt>
                <c:pt idx="1005">
                  <c:v>-36.585545009999997</c:v>
                </c:pt>
                <c:pt idx="1006">
                  <c:v>-37.885904770000003</c:v>
                </c:pt>
                <c:pt idx="1007">
                  <c:v>-38.931747010000002</c:v>
                </c:pt>
                <c:pt idx="1008">
                  <c:v>-39.976085910000002</c:v>
                </c:pt>
                <c:pt idx="1009">
                  <c:v>-39.95410802</c:v>
                </c:pt>
                <c:pt idx="1010">
                  <c:v>-40.222165339999997</c:v>
                </c:pt>
                <c:pt idx="1011">
                  <c:v>-41.521676079999999</c:v>
                </c:pt>
                <c:pt idx="1012">
                  <c:v>-41.863876769999997</c:v>
                </c:pt>
                <c:pt idx="1013">
                  <c:v>-42.188161970000003</c:v>
                </c:pt>
                <c:pt idx="1014">
                  <c:v>-43.516926400000003</c:v>
                </c:pt>
                <c:pt idx="1015">
                  <c:v>-40.916702010000002</c:v>
                </c:pt>
                <c:pt idx="1016">
                  <c:v>-42.610098929999999</c:v>
                </c:pt>
                <c:pt idx="1017">
                  <c:v>-42.17353233</c:v>
                </c:pt>
                <c:pt idx="1018">
                  <c:v>-43.409594949999999</c:v>
                </c:pt>
                <c:pt idx="1019">
                  <c:v>-42.140323629999997</c:v>
                </c:pt>
                <c:pt idx="1020">
                  <c:v>-41.364374310000002</c:v>
                </c:pt>
                <c:pt idx="1021">
                  <c:v>-44.148245889999998</c:v>
                </c:pt>
                <c:pt idx="1022">
                  <c:v>-42.650218510000002</c:v>
                </c:pt>
                <c:pt idx="1023">
                  <c:v>-42.75885907</c:v>
                </c:pt>
                <c:pt idx="1024">
                  <c:v>-42.446335359999999</c:v>
                </c:pt>
                <c:pt idx="1025">
                  <c:v>-42.062169609999998</c:v>
                </c:pt>
                <c:pt idx="1026">
                  <c:v>-43.26015254</c:v>
                </c:pt>
                <c:pt idx="1027">
                  <c:v>-41.796713160000003</c:v>
                </c:pt>
                <c:pt idx="1028">
                  <c:v>-43.920430529999997</c:v>
                </c:pt>
                <c:pt idx="1029">
                  <c:v>-43.083666090000001</c:v>
                </c:pt>
                <c:pt idx="1030">
                  <c:v>-43.484833960000003</c:v>
                </c:pt>
                <c:pt idx="1031">
                  <c:v>-44.354798209999998</c:v>
                </c:pt>
                <c:pt idx="1032">
                  <c:v>-43.03649205</c:v>
                </c:pt>
                <c:pt idx="1033">
                  <c:v>-43.779578739999998</c:v>
                </c:pt>
                <c:pt idx="1034">
                  <c:v>-42.45079716</c:v>
                </c:pt>
                <c:pt idx="1035">
                  <c:v>-42.952292929999999</c:v>
                </c:pt>
                <c:pt idx="1036">
                  <c:v>-43.05529757</c:v>
                </c:pt>
                <c:pt idx="1037">
                  <c:v>-42.650264129999996</c:v>
                </c:pt>
                <c:pt idx="1038">
                  <c:v>-42.000939070000001</c:v>
                </c:pt>
                <c:pt idx="1039">
                  <c:v>-43.177816489999998</c:v>
                </c:pt>
                <c:pt idx="1040">
                  <c:v>-44.1330867</c:v>
                </c:pt>
                <c:pt idx="1041">
                  <c:v>-41.429049200000001</c:v>
                </c:pt>
                <c:pt idx="1042">
                  <c:v>-43.2377781</c:v>
                </c:pt>
                <c:pt idx="1043">
                  <c:v>-44.148259269999997</c:v>
                </c:pt>
                <c:pt idx="1044">
                  <c:v>-42.93964673</c:v>
                </c:pt>
                <c:pt idx="1045">
                  <c:v>-42.123593880000001</c:v>
                </c:pt>
                <c:pt idx="1046">
                  <c:v>-41.688840910000003</c:v>
                </c:pt>
                <c:pt idx="1047">
                  <c:v>-43.3265697</c:v>
                </c:pt>
                <c:pt idx="1048">
                  <c:v>-42.879109100000001</c:v>
                </c:pt>
                <c:pt idx="1049">
                  <c:v>-42.028212250000003</c:v>
                </c:pt>
                <c:pt idx="1050">
                  <c:v>-43.122355140000003</c:v>
                </c:pt>
                <c:pt idx="1051">
                  <c:v>-42.15651854</c:v>
                </c:pt>
                <c:pt idx="1052">
                  <c:v>-44.217094660000001</c:v>
                </c:pt>
                <c:pt idx="1053">
                  <c:v>-43.380354269999998</c:v>
                </c:pt>
                <c:pt idx="1054">
                  <c:v>-43.381795150000002</c:v>
                </c:pt>
                <c:pt idx="1055">
                  <c:v>-42.24846513</c:v>
                </c:pt>
                <c:pt idx="1056">
                  <c:v>-42.911933490000003</c:v>
                </c:pt>
                <c:pt idx="1057">
                  <c:v>-43.119001349999998</c:v>
                </c:pt>
                <c:pt idx="1058">
                  <c:v>-41.645546469999999</c:v>
                </c:pt>
                <c:pt idx="1059">
                  <c:v>-43.05587774</c:v>
                </c:pt>
                <c:pt idx="1060">
                  <c:v>-43.671515409999998</c:v>
                </c:pt>
                <c:pt idx="1061">
                  <c:v>-43.704651990000002</c:v>
                </c:pt>
                <c:pt idx="1062">
                  <c:v>-42.881515030000003</c:v>
                </c:pt>
                <c:pt idx="1063">
                  <c:v>-42.942732280000001</c:v>
                </c:pt>
                <c:pt idx="1064">
                  <c:v>-42.65068943</c:v>
                </c:pt>
                <c:pt idx="1065">
                  <c:v>-43.377610140000002</c:v>
                </c:pt>
                <c:pt idx="1066">
                  <c:v>-43.627520279999999</c:v>
                </c:pt>
                <c:pt idx="1067">
                  <c:v>-42.99246205</c:v>
                </c:pt>
                <c:pt idx="1068">
                  <c:v>-42.915616839999998</c:v>
                </c:pt>
                <c:pt idx="1069">
                  <c:v>-42.928264820000003</c:v>
                </c:pt>
                <c:pt idx="1070">
                  <c:v>-43.50567333</c:v>
                </c:pt>
                <c:pt idx="1071">
                  <c:v>-43.998998110000002</c:v>
                </c:pt>
                <c:pt idx="1072">
                  <c:v>-42.725738530000001</c:v>
                </c:pt>
                <c:pt idx="1073">
                  <c:v>-43.412415719999998</c:v>
                </c:pt>
                <c:pt idx="1074">
                  <c:v>-43.350817139999997</c:v>
                </c:pt>
                <c:pt idx="1075">
                  <c:v>-42.296594540000001</c:v>
                </c:pt>
                <c:pt idx="1076">
                  <c:v>-43.533962410000001</c:v>
                </c:pt>
                <c:pt idx="1077">
                  <c:v>-43.224052530000002</c:v>
                </c:pt>
                <c:pt idx="1078">
                  <c:v>-42.495662029999998</c:v>
                </c:pt>
                <c:pt idx="1079">
                  <c:v>-43.085157529999996</c:v>
                </c:pt>
                <c:pt idx="1080">
                  <c:v>-41.364253699999999</c:v>
                </c:pt>
                <c:pt idx="1081">
                  <c:v>-42.245217420000003</c:v>
                </c:pt>
                <c:pt idx="1082">
                  <c:v>-43.205641849999999</c:v>
                </c:pt>
                <c:pt idx="1083">
                  <c:v>-43.496963919999999</c:v>
                </c:pt>
                <c:pt idx="1084">
                  <c:v>-43.689923610000001</c:v>
                </c:pt>
                <c:pt idx="1085">
                  <c:v>-42.215396679999998</c:v>
                </c:pt>
                <c:pt idx="1086">
                  <c:v>-42.464009060000002</c:v>
                </c:pt>
                <c:pt idx="1087">
                  <c:v>-42.187582079999999</c:v>
                </c:pt>
                <c:pt idx="1088">
                  <c:v>-42.465612589999999</c:v>
                </c:pt>
                <c:pt idx="1089">
                  <c:v>-42.727558139999999</c:v>
                </c:pt>
                <c:pt idx="1090">
                  <c:v>-43.393967310000001</c:v>
                </c:pt>
                <c:pt idx="1091">
                  <c:v>-42.665108029999999</c:v>
                </c:pt>
                <c:pt idx="1092">
                  <c:v>-43.410560320000002</c:v>
                </c:pt>
                <c:pt idx="1093">
                  <c:v>-43.426928650000001</c:v>
                </c:pt>
                <c:pt idx="1094">
                  <c:v>-42.33976286</c:v>
                </c:pt>
                <c:pt idx="1095">
                  <c:v>-42.461875040000002</c:v>
                </c:pt>
                <c:pt idx="1096">
                  <c:v>-43.035042769999997</c:v>
                </c:pt>
                <c:pt idx="1097">
                  <c:v>-43.545561800000002</c:v>
                </c:pt>
                <c:pt idx="1098">
                  <c:v>-42.788365149999997</c:v>
                </c:pt>
                <c:pt idx="1099">
                  <c:v>-42.744186880000001</c:v>
                </c:pt>
                <c:pt idx="1100">
                  <c:v>-42.651096920000001</c:v>
                </c:pt>
                <c:pt idx="1101">
                  <c:v>-42.55752588</c:v>
                </c:pt>
                <c:pt idx="1102">
                  <c:v>-42.653708209999998</c:v>
                </c:pt>
                <c:pt idx="1103">
                  <c:v>-43.457248</c:v>
                </c:pt>
                <c:pt idx="1104">
                  <c:v>-43.800442859999997</c:v>
                </c:pt>
                <c:pt idx="1105">
                  <c:v>-42.434930819999998</c:v>
                </c:pt>
                <c:pt idx="1106">
                  <c:v>-43.131957270000001</c:v>
                </c:pt>
                <c:pt idx="1107">
                  <c:v>-44.493435730000002</c:v>
                </c:pt>
                <c:pt idx="1108">
                  <c:v>-43.659176960000003</c:v>
                </c:pt>
                <c:pt idx="1109">
                  <c:v>-43.208236960000001</c:v>
                </c:pt>
                <c:pt idx="1110">
                  <c:v>-43.72191454</c:v>
                </c:pt>
                <c:pt idx="1111">
                  <c:v>-42.127995630000001</c:v>
                </c:pt>
                <c:pt idx="1112">
                  <c:v>-43.268942490000001</c:v>
                </c:pt>
                <c:pt idx="1113">
                  <c:v>-44.970867839999997</c:v>
                </c:pt>
                <c:pt idx="1114">
                  <c:v>-41.629432510000001</c:v>
                </c:pt>
                <c:pt idx="1115">
                  <c:v>-44.320699380000001</c:v>
                </c:pt>
                <c:pt idx="1116">
                  <c:v>-43.273846089999999</c:v>
                </c:pt>
                <c:pt idx="1117">
                  <c:v>-43.022358969999999</c:v>
                </c:pt>
                <c:pt idx="1118">
                  <c:v>-43.55059155</c:v>
                </c:pt>
                <c:pt idx="1119">
                  <c:v>-42.75760073</c:v>
                </c:pt>
                <c:pt idx="1120">
                  <c:v>-43.439286490000001</c:v>
                </c:pt>
                <c:pt idx="1121">
                  <c:v>-42.740009020000002</c:v>
                </c:pt>
                <c:pt idx="1122">
                  <c:v>-43.425385470000002</c:v>
                </c:pt>
                <c:pt idx="1123">
                  <c:v>-42.758494769999999</c:v>
                </c:pt>
                <c:pt idx="1124">
                  <c:v>-42.402081070000001</c:v>
                </c:pt>
                <c:pt idx="1125">
                  <c:v>-43.235914229999999</c:v>
                </c:pt>
                <c:pt idx="1126">
                  <c:v>-43.36465493</c:v>
                </c:pt>
                <c:pt idx="1127">
                  <c:v>-44.169078550000002</c:v>
                </c:pt>
                <c:pt idx="1128">
                  <c:v>-43.982970139999999</c:v>
                </c:pt>
                <c:pt idx="1129">
                  <c:v>-43.784493929999996</c:v>
                </c:pt>
                <c:pt idx="1130">
                  <c:v>-43.098982939999999</c:v>
                </c:pt>
                <c:pt idx="1131">
                  <c:v>-42.295477120000001</c:v>
                </c:pt>
                <c:pt idx="1132">
                  <c:v>-42.668616180000001</c:v>
                </c:pt>
                <c:pt idx="1133">
                  <c:v>-43.861538420000002</c:v>
                </c:pt>
                <c:pt idx="1134">
                  <c:v>-43.06513605</c:v>
                </c:pt>
                <c:pt idx="1135">
                  <c:v>-43.733926320000002</c:v>
                </c:pt>
                <c:pt idx="1136">
                  <c:v>-41.688740109999998</c:v>
                </c:pt>
                <c:pt idx="1137">
                  <c:v>-43.565468989999999</c:v>
                </c:pt>
                <c:pt idx="1138">
                  <c:v>-43.546542590000001</c:v>
                </c:pt>
                <c:pt idx="1139">
                  <c:v>-43.499489789999998</c:v>
                </c:pt>
                <c:pt idx="1140">
                  <c:v>-42.989463999999998</c:v>
                </c:pt>
                <c:pt idx="1141">
                  <c:v>-41.074095040000003</c:v>
                </c:pt>
                <c:pt idx="1142">
                  <c:v>-43.09607175</c:v>
                </c:pt>
                <c:pt idx="1143">
                  <c:v>-42.803568570000003</c:v>
                </c:pt>
                <c:pt idx="1144">
                  <c:v>-43.730967470000003</c:v>
                </c:pt>
                <c:pt idx="1145">
                  <c:v>-44.629140909999997</c:v>
                </c:pt>
                <c:pt idx="1146">
                  <c:v>-45.250429259999997</c:v>
                </c:pt>
                <c:pt idx="1147">
                  <c:v>-44.783359789999999</c:v>
                </c:pt>
                <c:pt idx="1148">
                  <c:v>-46.300075360000001</c:v>
                </c:pt>
                <c:pt idx="1149">
                  <c:v>-46.080607950000001</c:v>
                </c:pt>
                <c:pt idx="1150">
                  <c:v>-45.125603300000002</c:v>
                </c:pt>
                <c:pt idx="1151">
                  <c:v>-45.973709739999997</c:v>
                </c:pt>
                <c:pt idx="1152">
                  <c:v>-45.389338389999999</c:v>
                </c:pt>
                <c:pt idx="1153">
                  <c:v>-45.713797790000001</c:v>
                </c:pt>
                <c:pt idx="1154">
                  <c:v>-45.580481110000001</c:v>
                </c:pt>
                <c:pt idx="1155">
                  <c:v>-45.528507920000003</c:v>
                </c:pt>
                <c:pt idx="1156">
                  <c:v>-46.909190500000001</c:v>
                </c:pt>
                <c:pt idx="1157">
                  <c:v>-46.19776023</c:v>
                </c:pt>
                <c:pt idx="1158">
                  <c:v>-46.322888849999998</c:v>
                </c:pt>
                <c:pt idx="1159">
                  <c:v>-46.490946800000003</c:v>
                </c:pt>
                <c:pt idx="1160">
                  <c:v>-45.594931699999997</c:v>
                </c:pt>
                <c:pt idx="1161">
                  <c:v>-45.238994060000003</c:v>
                </c:pt>
                <c:pt idx="1162">
                  <c:v>-46.201901329999998</c:v>
                </c:pt>
                <c:pt idx="1163">
                  <c:v>-46.786274400000003</c:v>
                </c:pt>
                <c:pt idx="1164">
                  <c:v>-45.841494429999997</c:v>
                </c:pt>
                <c:pt idx="1165">
                  <c:v>-47.504256210000001</c:v>
                </c:pt>
                <c:pt idx="1166">
                  <c:v>-44.926176359999999</c:v>
                </c:pt>
                <c:pt idx="1167">
                  <c:v>-46.61723155</c:v>
                </c:pt>
                <c:pt idx="1168">
                  <c:v>-45.920967279999999</c:v>
                </c:pt>
                <c:pt idx="1169">
                  <c:v>-46.693928409999998</c:v>
                </c:pt>
                <c:pt idx="1170">
                  <c:v>-46.629274889999998</c:v>
                </c:pt>
                <c:pt idx="1171">
                  <c:v>-46.354189349999999</c:v>
                </c:pt>
                <c:pt idx="1172">
                  <c:v>-45.875249680000003</c:v>
                </c:pt>
                <c:pt idx="1173">
                  <c:v>-46.906489000000001</c:v>
                </c:pt>
                <c:pt idx="1174">
                  <c:v>-45.467902090000003</c:v>
                </c:pt>
                <c:pt idx="1175">
                  <c:v>-34.449065679999997</c:v>
                </c:pt>
                <c:pt idx="1176">
                  <c:v>-33.65715909</c:v>
                </c:pt>
                <c:pt idx="1177">
                  <c:v>-33.780835750000001</c:v>
                </c:pt>
                <c:pt idx="1178">
                  <c:v>-32.69918861</c:v>
                </c:pt>
                <c:pt idx="1179">
                  <c:v>-32.590266200000002</c:v>
                </c:pt>
                <c:pt idx="1180">
                  <c:v>-34.743808399999999</c:v>
                </c:pt>
                <c:pt idx="1181">
                  <c:v>-33.601589500000003</c:v>
                </c:pt>
                <c:pt idx="1182">
                  <c:v>-34.597063149999997</c:v>
                </c:pt>
                <c:pt idx="1183">
                  <c:v>-31.975728350000001</c:v>
                </c:pt>
                <c:pt idx="1184">
                  <c:v>-31.791614060000001</c:v>
                </c:pt>
                <c:pt idx="1185">
                  <c:v>-30.19446911</c:v>
                </c:pt>
                <c:pt idx="1186">
                  <c:v>-29.51734321</c:v>
                </c:pt>
                <c:pt idx="1187">
                  <c:v>-31.622657270000001</c:v>
                </c:pt>
                <c:pt idx="1188">
                  <c:v>-29.311804540000001</c:v>
                </c:pt>
                <c:pt idx="1189">
                  <c:v>-31.567705060000002</c:v>
                </c:pt>
                <c:pt idx="1190">
                  <c:v>-30.13870859</c:v>
                </c:pt>
                <c:pt idx="1191">
                  <c:v>-31.329924500000001</c:v>
                </c:pt>
                <c:pt idx="1192">
                  <c:v>-30.81299005</c:v>
                </c:pt>
                <c:pt idx="1193">
                  <c:v>-30.564573029999998</c:v>
                </c:pt>
                <c:pt idx="1194">
                  <c:v>-32.39205329</c:v>
                </c:pt>
                <c:pt idx="1195">
                  <c:v>-29.794256539999999</c:v>
                </c:pt>
                <c:pt idx="1196">
                  <c:v>-31.00691857</c:v>
                </c:pt>
                <c:pt idx="1197">
                  <c:v>-29.346590410000001</c:v>
                </c:pt>
                <c:pt idx="1198">
                  <c:v>-28.38480071</c:v>
                </c:pt>
                <c:pt idx="1199">
                  <c:v>-31.80594241</c:v>
                </c:pt>
                <c:pt idx="1200">
                  <c:v>-29.9728803</c:v>
                </c:pt>
                <c:pt idx="1201">
                  <c:v>-30.721890250000001</c:v>
                </c:pt>
                <c:pt idx="1202">
                  <c:v>-31.449012119999999</c:v>
                </c:pt>
                <c:pt idx="1203">
                  <c:v>-30.550625329999999</c:v>
                </c:pt>
                <c:pt idx="1204">
                  <c:v>-32.266869309999997</c:v>
                </c:pt>
                <c:pt idx="1205">
                  <c:v>-31.489344500000001</c:v>
                </c:pt>
                <c:pt idx="1206">
                  <c:v>-31.465547659999999</c:v>
                </c:pt>
                <c:pt idx="1207">
                  <c:v>-31.82469262</c:v>
                </c:pt>
                <c:pt idx="1208">
                  <c:v>-29.299872830000002</c:v>
                </c:pt>
                <c:pt idx="1209">
                  <c:v>-30.58732303</c:v>
                </c:pt>
                <c:pt idx="1210">
                  <c:v>-31.593350040000001</c:v>
                </c:pt>
                <c:pt idx="1211">
                  <c:v>-31.282927440000002</c:v>
                </c:pt>
                <c:pt idx="1212">
                  <c:v>-31.482312740000001</c:v>
                </c:pt>
                <c:pt idx="1213">
                  <c:v>-29.388038030000001</c:v>
                </c:pt>
                <c:pt idx="1214">
                  <c:v>-30.211360509999999</c:v>
                </c:pt>
                <c:pt idx="1215">
                  <c:v>-30.553931070000001</c:v>
                </c:pt>
                <c:pt idx="1216">
                  <c:v>-32.259252770000003</c:v>
                </c:pt>
                <c:pt idx="1217">
                  <c:v>-35.846889169999997</c:v>
                </c:pt>
                <c:pt idx="1218">
                  <c:v>-35.935093930000001</c:v>
                </c:pt>
                <c:pt idx="1219">
                  <c:v>-35.78402123</c:v>
                </c:pt>
                <c:pt idx="1220">
                  <c:v>-34.590111440000001</c:v>
                </c:pt>
                <c:pt idx="1221">
                  <c:v>-35.538174759999997</c:v>
                </c:pt>
                <c:pt idx="1222">
                  <c:v>-34.898124150000001</c:v>
                </c:pt>
                <c:pt idx="1223">
                  <c:v>-33.527203280000002</c:v>
                </c:pt>
                <c:pt idx="1224">
                  <c:v>-35.812209420000002</c:v>
                </c:pt>
                <c:pt idx="1225">
                  <c:v>-35.964483979999997</c:v>
                </c:pt>
                <c:pt idx="1226">
                  <c:v>-36.400898599999998</c:v>
                </c:pt>
                <c:pt idx="1227">
                  <c:v>-35.50712386</c:v>
                </c:pt>
                <c:pt idx="1228">
                  <c:v>-36.740083570000003</c:v>
                </c:pt>
                <c:pt idx="1229">
                  <c:v>-36.61343626</c:v>
                </c:pt>
                <c:pt idx="1230">
                  <c:v>-35.22372455</c:v>
                </c:pt>
                <c:pt idx="1231">
                  <c:v>-38.476179850000001</c:v>
                </c:pt>
                <c:pt idx="1232">
                  <c:v>-38.566590239999996</c:v>
                </c:pt>
                <c:pt idx="1233">
                  <c:v>-40.435043970000002</c:v>
                </c:pt>
                <c:pt idx="1234">
                  <c:v>-39.187094100000003</c:v>
                </c:pt>
                <c:pt idx="1235">
                  <c:v>-42.938760960000003</c:v>
                </c:pt>
                <c:pt idx="1236">
                  <c:v>-43.575614950000002</c:v>
                </c:pt>
                <c:pt idx="1237">
                  <c:v>-44.11769606</c:v>
                </c:pt>
                <c:pt idx="1238">
                  <c:v>-46.37855424</c:v>
                </c:pt>
                <c:pt idx="1239">
                  <c:v>-46.205644470000003</c:v>
                </c:pt>
                <c:pt idx="1240">
                  <c:v>-45.585953170000003</c:v>
                </c:pt>
                <c:pt idx="1241">
                  <c:v>-45.166221610000001</c:v>
                </c:pt>
                <c:pt idx="1242">
                  <c:v>-45.689710179999999</c:v>
                </c:pt>
                <c:pt idx="1243">
                  <c:v>-45.894453210000002</c:v>
                </c:pt>
                <c:pt idx="1244">
                  <c:v>-46.295182500000003</c:v>
                </c:pt>
                <c:pt idx="1245">
                  <c:v>-45.707430520000003</c:v>
                </c:pt>
                <c:pt idx="1246">
                  <c:v>-45.884557880000003</c:v>
                </c:pt>
                <c:pt idx="1247">
                  <c:v>-45.850523430000003</c:v>
                </c:pt>
                <c:pt idx="1248">
                  <c:v>-46.623171800000001</c:v>
                </c:pt>
                <c:pt idx="1249">
                  <c:v>-46.1869406</c:v>
                </c:pt>
                <c:pt idx="1250">
                  <c:v>-46.06427781</c:v>
                </c:pt>
                <c:pt idx="1251">
                  <c:v>-46.388490830000002</c:v>
                </c:pt>
                <c:pt idx="1252">
                  <c:v>-46.851660649999999</c:v>
                </c:pt>
                <c:pt idx="1253">
                  <c:v>-45.656579639999997</c:v>
                </c:pt>
                <c:pt idx="1254">
                  <c:v>-45.221718430000003</c:v>
                </c:pt>
                <c:pt idx="1255">
                  <c:v>-39.264321840000001</c:v>
                </c:pt>
                <c:pt idx="1256">
                  <c:v>-32.733396089999999</c:v>
                </c:pt>
                <c:pt idx="1257">
                  <c:v>-32.750251280000001</c:v>
                </c:pt>
                <c:pt idx="1258">
                  <c:v>-34.281042130000003</c:v>
                </c:pt>
                <c:pt idx="1259">
                  <c:v>-33.477354050000002</c:v>
                </c:pt>
                <c:pt idx="1260">
                  <c:v>-34.393941159999997</c:v>
                </c:pt>
                <c:pt idx="1261">
                  <c:v>-33.494395529999998</c:v>
                </c:pt>
                <c:pt idx="1262">
                  <c:v>-34.442507669999998</c:v>
                </c:pt>
                <c:pt idx="1263">
                  <c:v>-32.093915719999998</c:v>
                </c:pt>
                <c:pt idx="1264">
                  <c:v>-29.953049679999999</c:v>
                </c:pt>
                <c:pt idx="1265">
                  <c:v>-29.631267380000001</c:v>
                </c:pt>
                <c:pt idx="1266">
                  <c:v>-30.27748995</c:v>
                </c:pt>
                <c:pt idx="1267">
                  <c:v>-31.309601279999999</c:v>
                </c:pt>
                <c:pt idx="1268">
                  <c:v>-30.138096610000002</c:v>
                </c:pt>
                <c:pt idx="1269">
                  <c:v>-31.672346489999999</c:v>
                </c:pt>
                <c:pt idx="1270">
                  <c:v>-30.943098320000001</c:v>
                </c:pt>
                <c:pt idx="1271">
                  <c:v>-32.954121960000002</c:v>
                </c:pt>
                <c:pt idx="1272">
                  <c:v>-36.571042830000003</c:v>
                </c:pt>
                <c:pt idx="1273">
                  <c:v>-34.993567089999999</c:v>
                </c:pt>
                <c:pt idx="1274">
                  <c:v>-36.295323379999999</c:v>
                </c:pt>
                <c:pt idx="1275">
                  <c:v>-35.023764499999999</c:v>
                </c:pt>
                <c:pt idx="1276">
                  <c:v>-34.695129530000003</c:v>
                </c:pt>
                <c:pt idx="1277">
                  <c:v>-34.682389839999999</c:v>
                </c:pt>
                <c:pt idx="1278">
                  <c:v>-35.614905360000002</c:v>
                </c:pt>
                <c:pt idx="1279">
                  <c:v>-35.969268649999997</c:v>
                </c:pt>
                <c:pt idx="1280">
                  <c:v>-35.552383120000002</c:v>
                </c:pt>
                <c:pt idx="1281">
                  <c:v>-35.844619440000002</c:v>
                </c:pt>
                <c:pt idx="1282">
                  <c:v>-35.314570740000001</c:v>
                </c:pt>
                <c:pt idx="1283">
                  <c:v>-36.675656660000001</c:v>
                </c:pt>
                <c:pt idx="1284">
                  <c:v>-37.94455061</c:v>
                </c:pt>
                <c:pt idx="1285">
                  <c:v>-38.306416159999998</c:v>
                </c:pt>
                <c:pt idx="1286">
                  <c:v>-39.405085509999999</c:v>
                </c:pt>
                <c:pt idx="1287">
                  <c:v>-40.110314870000003</c:v>
                </c:pt>
                <c:pt idx="1288">
                  <c:v>-42.872257089999998</c:v>
                </c:pt>
                <c:pt idx="1289">
                  <c:v>-43.223007029999998</c:v>
                </c:pt>
                <c:pt idx="1290">
                  <c:v>-44.108711759999998</c:v>
                </c:pt>
                <c:pt idx="1291">
                  <c:v>-46.954968540000003</c:v>
                </c:pt>
                <c:pt idx="1292">
                  <c:v>-47.14507553</c:v>
                </c:pt>
                <c:pt idx="1293">
                  <c:v>-48.315897239999998</c:v>
                </c:pt>
                <c:pt idx="1294">
                  <c:v>-47.07814106</c:v>
                </c:pt>
                <c:pt idx="1295">
                  <c:v>-48.006761920000002</c:v>
                </c:pt>
                <c:pt idx="1296">
                  <c:v>-48.335010949999997</c:v>
                </c:pt>
                <c:pt idx="1297">
                  <c:v>-49.696495849999998</c:v>
                </c:pt>
                <c:pt idx="1298">
                  <c:v>-48.409791249999998</c:v>
                </c:pt>
                <c:pt idx="1299">
                  <c:v>-49.276540859999997</c:v>
                </c:pt>
                <c:pt idx="1300">
                  <c:v>-49.54429966</c:v>
                </c:pt>
                <c:pt idx="1301">
                  <c:v>-48.490675119999999</c:v>
                </c:pt>
                <c:pt idx="1302">
                  <c:v>-49.406123479999998</c:v>
                </c:pt>
                <c:pt idx="1303">
                  <c:v>-49.543352429999999</c:v>
                </c:pt>
                <c:pt idx="1304">
                  <c:v>-48.693362370000003</c:v>
                </c:pt>
                <c:pt idx="1305">
                  <c:v>-48.510334270000001</c:v>
                </c:pt>
                <c:pt idx="1306">
                  <c:v>-48.184848649999999</c:v>
                </c:pt>
                <c:pt idx="1307">
                  <c:v>-49.125774030000002</c:v>
                </c:pt>
                <c:pt idx="1308">
                  <c:v>-49.511999789999997</c:v>
                </c:pt>
                <c:pt idx="1309">
                  <c:v>-49.576341759999998</c:v>
                </c:pt>
                <c:pt idx="1310">
                  <c:v>-48.534850319999997</c:v>
                </c:pt>
                <c:pt idx="1311">
                  <c:v>-49.031535349999999</c:v>
                </c:pt>
                <c:pt idx="1312">
                  <c:v>-48.148643100000001</c:v>
                </c:pt>
                <c:pt idx="1313">
                  <c:v>-45.875683629999997</c:v>
                </c:pt>
                <c:pt idx="1314">
                  <c:v>-29.674200630000001</c:v>
                </c:pt>
                <c:pt idx="1315">
                  <c:v>-30.27539797</c:v>
                </c:pt>
                <c:pt idx="1316">
                  <c:v>-32.265300689999997</c:v>
                </c:pt>
                <c:pt idx="1317">
                  <c:v>-31.274959920000001</c:v>
                </c:pt>
                <c:pt idx="1318">
                  <c:v>-30.756838590000001</c:v>
                </c:pt>
                <c:pt idx="1319">
                  <c:v>-33.10638427</c:v>
                </c:pt>
                <c:pt idx="1320">
                  <c:v>-32.144994859999997</c:v>
                </c:pt>
                <c:pt idx="1321">
                  <c:v>-31.959258009999999</c:v>
                </c:pt>
                <c:pt idx="1322">
                  <c:v>-30.473634929999999</c:v>
                </c:pt>
                <c:pt idx="1323">
                  <c:v>-30.549183849999999</c:v>
                </c:pt>
                <c:pt idx="1324">
                  <c:v>-32.578779320000002</c:v>
                </c:pt>
                <c:pt idx="1325">
                  <c:v>-32.127670979999998</c:v>
                </c:pt>
                <c:pt idx="1326">
                  <c:v>-32.13210041</c:v>
                </c:pt>
                <c:pt idx="1327">
                  <c:v>-31.367221319999999</c:v>
                </c:pt>
                <c:pt idx="1328">
                  <c:v>-31.75886203</c:v>
                </c:pt>
                <c:pt idx="1329">
                  <c:v>-32.579101610000002</c:v>
                </c:pt>
                <c:pt idx="1330">
                  <c:v>-31.481695200000001</c:v>
                </c:pt>
                <c:pt idx="1331">
                  <c:v>-31.853481930000001</c:v>
                </c:pt>
                <c:pt idx="1332">
                  <c:v>-31.46918368</c:v>
                </c:pt>
                <c:pt idx="1333">
                  <c:v>-31.03339751</c:v>
                </c:pt>
                <c:pt idx="1334">
                  <c:v>-31.548797539999999</c:v>
                </c:pt>
                <c:pt idx="1335">
                  <c:v>-30.757465409999998</c:v>
                </c:pt>
                <c:pt idx="1336">
                  <c:v>-31.511300139999999</c:v>
                </c:pt>
                <c:pt idx="1337">
                  <c:v>-31.06423436</c:v>
                </c:pt>
                <c:pt idx="1338">
                  <c:v>-30.54096616</c:v>
                </c:pt>
                <c:pt idx="1339">
                  <c:v>-31.956343530000002</c:v>
                </c:pt>
                <c:pt idx="1340">
                  <c:v>-30.051978739999999</c:v>
                </c:pt>
                <c:pt idx="1341">
                  <c:v>-31.756990200000001</c:v>
                </c:pt>
                <c:pt idx="1342">
                  <c:v>-32.5328394</c:v>
                </c:pt>
                <c:pt idx="1343">
                  <c:v>-32.890136740000003</c:v>
                </c:pt>
                <c:pt idx="1344">
                  <c:v>-31.637177579999999</c:v>
                </c:pt>
                <c:pt idx="1345">
                  <c:v>-32.379296840000002</c:v>
                </c:pt>
                <c:pt idx="1346">
                  <c:v>-31.143080350000002</c:v>
                </c:pt>
                <c:pt idx="1347">
                  <c:v>-32.148018929999999</c:v>
                </c:pt>
                <c:pt idx="1348">
                  <c:v>-31.053773280000001</c:v>
                </c:pt>
                <c:pt idx="1349">
                  <c:v>-31.807082690000001</c:v>
                </c:pt>
                <c:pt idx="1350">
                  <c:v>-30.2729827</c:v>
                </c:pt>
                <c:pt idx="1351">
                  <c:v>-31.55913121</c:v>
                </c:pt>
                <c:pt idx="1352">
                  <c:v>-31.685827329999999</c:v>
                </c:pt>
                <c:pt idx="1353">
                  <c:v>-31.187193929999999</c:v>
                </c:pt>
                <c:pt idx="1354">
                  <c:v>-32.120363179999998</c:v>
                </c:pt>
                <c:pt idx="1355">
                  <c:v>-32.675615229999998</c:v>
                </c:pt>
                <c:pt idx="1356">
                  <c:v>-33.215934779999998</c:v>
                </c:pt>
                <c:pt idx="1357">
                  <c:v>-32.533956029999999</c:v>
                </c:pt>
                <c:pt idx="1358">
                  <c:v>-32.996205600000003</c:v>
                </c:pt>
                <c:pt idx="1359">
                  <c:v>-31.855145010000001</c:v>
                </c:pt>
                <c:pt idx="1360">
                  <c:v>-33.631707720000001</c:v>
                </c:pt>
                <c:pt idx="1361">
                  <c:v>-30.695180400000002</c:v>
                </c:pt>
                <c:pt idx="1362">
                  <c:v>-34.326216559999999</c:v>
                </c:pt>
                <c:pt idx="1363">
                  <c:v>-34.131665650000002</c:v>
                </c:pt>
                <c:pt idx="1364">
                  <c:v>-33.090445189999997</c:v>
                </c:pt>
                <c:pt idx="1365">
                  <c:v>-34.561326219999998</c:v>
                </c:pt>
                <c:pt idx="1366">
                  <c:v>-32.332469789999998</c:v>
                </c:pt>
                <c:pt idx="1367">
                  <c:v>-32.87207926</c:v>
                </c:pt>
                <c:pt idx="1368">
                  <c:v>-33.977075980000002</c:v>
                </c:pt>
                <c:pt idx="1369">
                  <c:v>-34.849785560000001</c:v>
                </c:pt>
                <c:pt idx="1370">
                  <c:v>-32.983010739999997</c:v>
                </c:pt>
                <c:pt idx="1371">
                  <c:v>-33.214457950000003</c:v>
                </c:pt>
                <c:pt idx="1372">
                  <c:v>-31.51177465</c:v>
                </c:pt>
                <c:pt idx="1373">
                  <c:v>-32.092750619999997</c:v>
                </c:pt>
                <c:pt idx="1374">
                  <c:v>-30.897015190000001</c:v>
                </c:pt>
                <c:pt idx="1375">
                  <c:v>-31.808747480000001</c:v>
                </c:pt>
                <c:pt idx="1376">
                  <c:v>-30.430116699999999</c:v>
                </c:pt>
                <c:pt idx="1377">
                  <c:v>-30.958706710000001</c:v>
                </c:pt>
                <c:pt idx="1378">
                  <c:v>-33.685983100000001</c:v>
                </c:pt>
                <c:pt idx="1379">
                  <c:v>-34.984411360000003</c:v>
                </c:pt>
                <c:pt idx="1380">
                  <c:v>-34.256219039999998</c:v>
                </c:pt>
                <c:pt idx="1381">
                  <c:v>-35.097967529999998</c:v>
                </c:pt>
                <c:pt idx="1382">
                  <c:v>-37.248324840000002</c:v>
                </c:pt>
                <c:pt idx="1383">
                  <c:v>-37.768057820000003</c:v>
                </c:pt>
                <c:pt idx="1384">
                  <c:v>-41.701654550000001</c:v>
                </c:pt>
                <c:pt idx="1385">
                  <c:v>-40.825550550000003</c:v>
                </c:pt>
                <c:pt idx="1386">
                  <c:v>-41.259287989999997</c:v>
                </c:pt>
                <c:pt idx="1387">
                  <c:v>-42.68048641</c:v>
                </c:pt>
                <c:pt idx="1388">
                  <c:v>-43.71546575</c:v>
                </c:pt>
                <c:pt idx="1389">
                  <c:v>-42.354557040000003</c:v>
                </c:pt>
                <c:pt idx="1390">
                  <c:v>-42.260300049999998</c:v>
                </c:pt>
                <c:pt idx="1391">
                  <c:v>-43.392339659999998</c:v>
                </c:pt>
                <c:pt idx="1392">
                  <c:v>-42.786990920000001</c:v>
                </c:pt>
                <c:pt idx="1393">
                  <c:v>-42.889781720000002</c:v>
                </c:pt>
                <c:pt idx="1394">
                  <c:v>-42.270475099999999</c:v>
                </c:pt>
                <c:pt idx="1395">
                  <c:v>-42.521547509999998</c:v>
                </c:pt>
                <c:pt idx="1396">
                  <c:v>-42.645751750000002</c:v>
                </c:pt>
                <c:pt idx="1397">
                  <c:v>-42.971380490000001</c:v>
                </c:pt>
                <c:pt idx="1398">
                  <c:v>-40.881488349999998</c:v>
                </c:pt>
                <c:pt idx="1399">
                  <c:v>-42.904730020000002</c:v>
                </c:pt>
                <c:pt idx="1400">
                  <c:v>-42.426479309999998</c:v>
                </c:pt>
                <c:pt idx="1401">
                  <c:v>-41.468729510000003</c:v>
                </c:pt>
                <c:pt idx="1402">
                  <c:v>-43.090592409999999</c:v>
                </c:pt>
                <c:pt idx="1403">
                  <c:v>-41.282786039999998</c:v>
                </c:pt>
                <c:pt idx="1404">
                  <c:v>-42.502042899999999</c:v>
                </c:pt>
                <c:pt idx="1405">
                  <c:v>-41.713052820000001</c:v>
                </c:pt>
                <c:pt idx="1406">
                  <c:v>-42.629788439999999</c:v>
                </c:pt>
                <c:pt idx="1407">
                  <c:v>-43.388251169999997</c:v>
                </c:pt>
                <c:pt idx="1408">
                  <c:v>-42.144961889999998</c:v>
                </c:pt>
                <c:pt idx="1409">
                  <c:v>-43.601594859999999</c:v>
                </c:pt>
                <c:pt idx="1410">
                  <c:v>-42.182156319999997</c:v>
                </c:pt>
                <c:pt idx="1411">
                  <c:v>-43.374245690000002</c:v>
                </c:pt>
                <c:pt idx="1412">
                  <c:v>-42.05654586</c:v>
                </c:pt>
                <c:pt idx="1413">
                  <c:v>-42.282868659999998</c:v>
                </c:pt>
                <c:pt idx="1414">
                  <c:v>-41.992734380000002</c:v>
                </c:pt>
                <c:pt idx="1415">
                  <c:v>-42.213138389999997</c:v>
                </c:pt>
                <c:pt idx="1416">
                  <c:v>-42.593340079999997</c:v>
                </c:pt>
                <c:pt idx="1417">
                  <c:v>-43.10652305</c:v>
                </c:pt>
                <c:pt idx="1418">
                  <c:v>-43.435222080000003</c:v>
                </c:pt>
                <c:pt idx="1419">
                  <c:v>-42.319438349999999</c:v>
                </c:pt>
                <c:pt idx="1420">
                  <c:v>-42.957926190000002</c:v>
                </c:pt>
                <c:pt idx="1421">
                  <c:v>-43.899769929999998</c:v>
                </c:pt>
                <c:pt idx="1422">
                  <c:v>-42.14724829</c:v>
                </c:pt>
                <c:pt idx="1423">
                  <c:v>-42.29073202</c:v>
                </c:pt>
                <c:pt idx="1424">
                  <c:v>-41.887843330000003</c:v>
                </c:pt>
                <c:pt idx="1425">
                  <c:v>-42.956670809999999</c:v>
                </c:pt>
                <c:pt idx="1426">
                  <c:v>-42.918583310000002</c:v>
                </c:pt>
                <c:pt idx="1427">
                  <c:v>-43.521453559999998</c:v>
                </c:pt>
                <c:pt idx="1428">
                  <c:v>-42.836828439999998</c:v>
                </c:pt>
                <c:pt idx="1429">
                  <c:v>-43.111138850000003</c:v>
                </c:pt>
                <c:pt idx="1430">
                  <c:v>-42.30376871</c:v>
                </c:pt>
                <c:pt idx="1431">
                  <c:v>-43.677187250000003</c:v>
                </c:pt>
                <c:pt idx="1432">
                  <c:v>-33.833915810000001</c:v>
                </c:pt>
                <c:pt idx="1433">
                  <c:v>-24.706582950000001</c:v>
                </c:pt>
                <c:pt idx="1434">
                  <c:v>-22.91118943</c:v>
                </c:pt>
                <c:pt idx="1435">
                  <c:v>-22.540110729999999</c:v>
                </c:pt>
                <c:pt idx="1436">
                  <c:v>-21.62642683</c:v>
                </c:pt>
                <c:pt idx="1437">
                  <c:v>-23.141423660000001</c:v>
                </c:pt>
                <c:pt idx="1438">
                  <c:v>-23.282688199999999</c:v>
                </c:pt>
                <c:pt idx="1439">
                  <c:v>-22.430684360000001</c:v>
                </c:pt>
                <c:pt idx="1440">
                  <c:v>-23.185708309999999</c:v>
                </c:pt>
                <c:pt idx="1441">
                  <c:v>-24.33495662</c:v>
                </c:pt>
                <c:pt idx="1442">
                  <c:v>-24.211343830000001</c:v>
                </c:pt>
                <c:pt idx="1443">
                  <c:v>-25.75578651</c:v>
                </c:pt>
                <c:pt idx="1444">
                  <c:v>-27.600922369999999</c:v>
                </c:pt>
                <c:pt idx="1445">
                  <c:v>-27.166522189999998</c:v>
                </c:pt>
                <c:pt idx="1446">
                  <c:v>-27.649003369999999</c:v>
                </c:pt>
                <c:pt idx="1447">
                  <c:v>-26.732213309999999</c:v>
                </c:pt>
                <c:pt idx="1448">
                  <c:v>-27.445003809999999</c:v>
                </c:pt>
                <c:pt idx="1449">
                  <c:v>-27.767744140000001</c:v>
                </c:pt>
                <c:pt idx="1450">
                  <c:v>-28.254003730000001</c:v>
                </c:pt>
                <c:pt idx="1451">
                  <c:v>-27.526498029999999</c:v>
                </c:pt>
                <c:pt idx="1452">
                  <c:v>-27.168515429999999</c:v>
                </c:pt>
                <c:pt idx="1453">
                  <c:v>-29.861985359999998</c:v>
                </c:pt>
                <c:pt idx="1454">
                  <c:v>-28.064453719999999</c:v>
                </c:pt>
                <c:pt idx="1455">
                  <c:v>-28.06487791</c:v>
                </c:pt>
                <c:pt idx="1456">
                  <c:v>-29.16033389</c:v>
                </c:pt>
                <c:pt idx="1457">
                  <c:v>-28.89990856</c:v>
                </c:pt>
                <c:pt idx="1458">
                  <c:v>-27.446196100000002</c:v>
                </c:pt>
                <c:pt idx="1459">
                  <c:v>-28.107252750000001</c:v>
                </c:pt>
                <c:pt idx="1460">
                  <c:v>-27.027121009999998</c:v>
                </c:pt>
                <c:pt idx="1461">
                  <c:v>-27.13760439</c:v>
                </c:pt>
                <c:pt idx="1462">
                  <c:v>-26.687520379999999</c:v>
                </c:pt>
                <c:pt idx="1463">
                  <c:v>-27.951200700000001</c:v>
                </c:pt>
                <c:pt idx="1464">
                  <c:v>-27.31921371</c:v>
                </c:pt>
                <c:pt idx="1465">
                  <c:v>-27.20996345</c:v>
                </c:pt>
                <c:pt idx="1466">
                  <c:v>-30.136175659999999</c:v>
                </c:pt>
                <c:pt idx="1467">
                  <c:v>-29.33568052</c:v>
                </c:pt>
                <c:pt idx="1468">
                  <c:v>-29.531900539999999</c:v>
                </c:pt>
                <c:pt idx="1469">
                  <c:v>-31.328071120000001</c:v>
                </c:pt>
                <c:pt idx="1470">
                  <c:v>-31.545562820000001</c:v>
                </c:pt>
                <c:pt idx="1471">
                  <c:v>-31.669186539999998</c:v>
                </c:pt>
                <c:pt idx="1472">
                  <c:v>-34.133104869999997</c:v>
                </c:pt>
                <c:pt idx="1473">
                  <c:v>-35.647538910000002</c:v>
                </c:pt>
                <c:pt idx="1474">
                  <c:v>-37.2124405</c:v>
                </c:pt>
                <c:pt idx="1475">
                  <c:v>-37.675129920000003</c:v>
                </c:pt>
                <c:pt idx="1476">
                  <c:v>-39.751076609999998</c:v>
                </c:pt>
                <c:pt idx="1477">
                  <c:v>-40.70630852</c:v>
                </c:pt>
                <c:pt idx="1478">
                  <c:v>-41.547727029999997</c:v>
                </c:pt>
                <c:pt idx="1479">
                  <c:v>-42.184856699999997</c:v>
                </c:pt>
                <c:pt idx="1480">
                  <c:v>-42.599226059999999</c:v>
                </c:pt>
                <c:pt idx="1481">
                  <c:v>-45.310464410000002</c:v>
                </c:pt>
                <c:pt idx="1482">
                  <c:v>-47.08650943</c:v>
                </c:pt>
                <c:pt idx="1483">
                  <c:v>-48.336121009999999</c:v>
                </c:pt>
                <c:pt idx="1484">
                  <c:v>-48.316779789999998</c:v>
                </c:pt>
                <c:pt idx="1485">
                  <c:v>-50.362425819999999</c:v>
                </c:pt>
                <c:pt idx="1486">
                  <c:v>-50.193931790000001</c:v>
                </c:pt>
                <c:pt idx="1487">
                  <c:v>-51.662928379999997</c:v>
                </c:pt>
                <c:pt idx="1488">
                  <c:v>-54.755316749999999</c:v>
                </c:pt>
                <c:pt idx="1489">
                  <c:v>-55.174624739999999</c:v>
                </c:pt>
                <c:pt idx="1490">
                  <c:v>-55.655243749999997</c:v>
                </c:pt>
                <c:pt idx="1491">
                  <c:v>-56.300034859999997</c:v>
                </c:pt>
                <c:pt idx="1492">
                  <c:v>-56.704853409999998</c:v>
                </c:pt>
                <c:pt idx="1493">
                  <c:v>-58.108631879999997</c:v>
                </c:pt>
                <c:pt idx="1494">
                  <c:v>-56.19379593</c:v>
                </c:pt>
                <c:pt idx="1495">
                  <c:v>-56.793035369999998</c:v>
                </c:pt>
                <c:pt idx="1496">
                  <c:v>-57.183468130000001</c:v>
                </c:pt>
                <c:pt idx="1497">
                  <c:v>-57.314097580000002</c:v>
                </c:pt>
                <c:pt idx="1498">
                  <c:v>-56.975218269999999</c:v>
                </c:pt>
                <c:pt idx="1499">
                  <c:v>-58.026978499999998</c:v>
                </c:pt>
                <c:pt idx="1500">
                  <c:v>-57.208946240000003</c:v>
                </c:pt>
                <c:pt idx="1501">
                  <c:v>-56.802739539999997</c:v>
                </c:pt>
                <c:pt idx="1502">
                  <c:v>-58.661441519999997</c:v>
                </c:pt>
                <c:pt idx="1503">
                  <c:v>-57.142192469999998</c:v>
                </c:pt>
                <c:pt idx="1504">
                  <c:v>-58.520309740000002</c:v>
                </c:pt>
                <c:pt idx="1505">
                  <c:v>-57.387620830000003</c:v>
                </c:pt>
                <c:pt idx="1506">
                  <c:v>-56.99341759</c:v>
                </c:pt>
                <c:pt idx="1507">
                  <c:v>-57.318099930000002</c:v>
                </c:pt>
                <c:pt idx="1508">
                  <c:v>-58.412790510000001</c:v>
                </c:pt>
                <c:pt idx="1509">
                  <c:v>-59.028995250000001</c:v>
                </c:pt>
                <c:pt idx="1510">
                  <c:v>-58.378999810000003</c:v>
                </c:pt>
                <c:pt idx="1511">
                  <c:v>-58.253028010000001</c:v>
                </c:pt>
                <c:pt idx="1512">
                  <c:v>-58.03563209</c:v>
                </c:pt>
                <c:pt idx="1513">
                  <c:v>-57.376579110000002</c:v>
                </c:pt>
                <c:pt idx="1514">
                  <c:v>-57.77264607</c:v>
                </c:pt>
                <c:pt idx="1515">
                  <c:v>-60.080359489999999</c:v>
                </c:pt>
                <c:pt idx="1516">
                  <c:v>-58.41073179</c:v>
                </c:pt>
                <c:pt idx="1517">
                  <c:v>-57.948789130000002</c:v>
                </c:pt>
                <c:pt idx="1518">
                  <c:v>-57.81105582</c:v>
                </c:pt>
                <c:pt idx="1519">
                  <c:v>-57.107091539999999</c:v>
                </c:pt>
                <c:pt idx="1520">
                  <c:v>-56.505499790000002</c:v>
                </c:pt>
                <c:pt idx="1521">
                  <c:v>-56.847383469999997</c:v>
                </c:pt>
                <c:pt idx="1522">
                  <c:v>-57.418698480000003</c:v>
                </c:pt>
                <c:pt idx="1523">
                  <c:v>-57.51540773</c:v>
                </c:pt>
                <c:pt idx="1524">
                  <c:v>-57.869732829999997</c:v>
                </c:pt>
                <c:pt idx="1525">
                  <c:v>-56.721671620000002</c:v>
                </c:pt>
                <c:pt idx="1526">
                  <c:v>-58.224832329999998</c:v>
                </c:pt>
                <c:pt idx="1527">
                  <c:v>-57.15619942</c:v>
                </c:pt>
                <c:pt idx="1528">
                  <c:v>-58.652387040000001</c:v>
                </c:pt>
                <c:pt idx="1529">
                  <c:v>-56.62856858</c:v>
                </c:pt>
                <c:pt idx="1530">
                  <c:v>-57.090079129999999</c:v>
                </c:pt>
                <c:pt idx="1531">
                  <c:v>-58.036042590000001</c:v>
                </c:pt>
                <c:pt idx="1532">
                  <c:v>-58.669836949999997</c:v>
                </c:pt>
                <c:pt idx="1533">
                  <c:v>-57.258612650000003</c:v>
                </c:pt>
                <c:pt idx="1534">
                  <c:v>-56.685750560000002</c:v>
                </c:pt>
                <c:pt idx="1535">
                  <c:v>-56.99870258</c:v>
                </c:pt>
                <c:pt idx="1536">
                  <c:v>-57.19566966</c:v>
                </c:pt>
                <c:pt idx="1537">
                  <c:v>-56.845238899999998</c:v>
                </c:pt>
                <c:pt idx="1538">
                  <c:v>-58.782015149999999</c:v>
                </c:pt>
                <c:pt idx="1539">
                  <c:v>-58.208892429999999</c:v>
                </c:pt>
                <c:pt idx="1540">
                  <c:v>-57.633987920000003</c:v>
                </c:pt>
                <c:pt idx="1541">
                  <c:v>-57.805087039999997</c:v>
                </c:pt>
                <c:pt idx="1542">
                  <c:v>-57.493186360000003</c:v>
                </c:pt>
                <c:pt idx="1543">
                  <c:v>-57.417584679999997</c:v>
                </c:pt>
                <c:pt idx="1544">
                  <c:v>-57.683040140000003</c:v>
                </c:pt>
                <c:pt idx="1545">
                  <c:v>-57.092818469999997</c:v>
                </c:pt>
                <c:pt idx="1546">
                  <c:v>-57.756579260000002</c:v>
                </c:pt>
                <c:pt idx="1547">
                  <c:v>-57.712497259999999</c:v>
                </c:pt>
                <c:pt idx="1548">
                  <c:v>-58.113826060000001</c:v>
                </c:pt>
                <c:pt idx="1549">
                  <c:v>-57.886723590000003</c:v>
                </c:pt>
                <c:pt idx="1550">
                  <c:v>-56.962793810000001</c:v>
                </c:pt>
                <c:pt idx="1551">
                  <c:v>-57.404564649999998</c:v>
                </c:pt>
                <c:pt idx="1552">
                  <c:v>-57.402315440000002</c:v>
                </c:pt>
                <c:pt idx="1553">
                  <c:v>-56.525903939999999</c:v>
                </c:pt>
                <c:pt idx="1554">
                  <c:v>-57.961357339999999</c:v>
                </c:pt>
                <c:pt idx="1555">
                  <c:v>-57.889117630000001</c:v>
                </c:pt>
                <c:pt idx="1556">
                  <c:v>-58.504682279999997</c:v>
                </c:pt>
                <c:pt idx="1557">
                  <c:v>-57.435270869999997</c:v>
                </c:pt>
                <c:pt idx="1558">
                  <c:v>-57.601936199999997</c:v>
                </c:pt>
                <c:pt idx="1559">
                  <c:v>-58.967610000000001</c:v>
                </c:pt>
                <c:pt idx="1560">
                  <c:v>-58.925120790000001</c:v>
                </c:pt>
                <c:pt idx="1561">
                  <c:v>-57.050745460000002</c:v>
                </c:pt>
                <c:pt idx="1562">
                  <c:v>-58.100961320000003</c:v>
                </c:pt>
                <c:pt idx="1563">
                  <c:v>-58.253869090000002</c:v>
                </c:pt>
                <c:pt idx="1564">
                  <c:v>-56.896164589999998</c:v>
                </c:pt>
                <c:pt idx="1565">
                  <c:v>-57.670262940000001</c:v>
                </c:pt>
                <c:pt idx="1566">
                  <c:v>-56.801119970000002</c:v>
                </c:pt>
                <c:pt idx="1567">
                  <c:v>-58.67006791</c:v>
                </c:pt>
                <c:pt idx="1568">
                  <c:v>-57.479001480000001</c:v>
                </c:pt>
                <c:pt idx="1569">
                  <c:v>-56.552985649999997</c:v>
                </c:pt>
                <c:pt idx="1570">
                  <c:v>-55.915788599999999</c:v>
                </c:pt>
                <c:pt idx="1571">
                  <c:v>-57.67805697</c:v>
                </c:pt>
                <c:pt idx="1572">
                  <c:v>-57.4688455</c:v>
                </c:pt>
                <c:pt idx="1573">
                  <c:v>-57.898900480000002</c:v>
                </c:pt>
                <c:pt idx="1574">
                  <c:v>-57.744120100000004</c:v>
                </c:pt>
                <c:pt idx="1575">
                  <c:v>-56.968913030000003</c:v>
                </c:pt>
                <c:pt idx="1576">
                  <c:v>-58.220794859999998</c:v>
                </c:pt>
                <c:pt idx="1577">
                  <c:v>-56.210236080000001</c:v>
                </c:pt>
                <c:pt idx="1578">
                  <c:v>-58.53001253</c:v>
                </c:pt>
                <c:pt idx="1579">
                  <c:v>-58.670396650000001</c:v>
                </c:pt>
                <c:pt idx="1580">
                  <c:v>-58.039658719999998</c:v>
                </c:pt>
                <c:pt idx="1581">
                  <c:v>-56.999686029999999</c:v>
                </c:pt>
                <c:pt idx="1582">
                  <c:v>-57.945397530000001</c:v>
                </c:pt>
                <c:pt idx="1583">
                  <c:v>-57.80702144</c:v>
                </c:pt>
                <c:pt idx="1584">
                  <c:v>-59.22848724</c:v>
                </c:pt>
                <c:pt idx="1585">
                  <c:v>-57.790644159999999</c:v>
                </c:pt>
                <c:pt idx="1586">
                  <c:v>-57.76900002</c:v>
                </c:pt>
                <c:pt idx="1587">
                  <c:v>-57.601980689999998</c:v>
                </c:pt>
                <c:pt idx="1588">
                  <c:v>-59.582156879999999</c:v>
                </c:pt>
                <c:pt idx="1589">
                  <c:v>-58.065544989999999</c:v>
                </c:pt>
                <c:pt idx="1590">
                  <c:v>-57.94342245</c:v>
                </c:pt>
                <c:pt idx="1591">
                  <c:v>-59.195885150000002</c:v>
                </c:pt>
                <c:pt idx="1592">
                  <c:v>-58.235928569999999</c:v>
                </c:pt>
                <c:pt idx="1593">
                  <c:v>-56.298424300000001</c:v>
                </c:pt>
                <c:pt idx="1594">
                  <c:v>-57.031557169999999</c:v>
                </c:pt>
                <c:pt idx="1595">
                  <c:v>-56.813281230000001</c:v>
                </c:pt>
                <c:pt idx="1596">
                  <c:v>-57.912263600000003</c:v>
                </c:pt>
                <c:pt idx="1597">
                  <c:v>-58.236042279999999</c:v>
                </c:pt>
                <c:pt idx="1598">
                  <c:v>-57.895436099999998</c:v>
                </c:pt>
                <c:pt idx="1599">
                  <c:v>-59.179596799999999</c:v>
                </c:pt>
                <c:pt idx="1600">
                  <c:v>-57.941586239999999</c:v>
                </c:pt>
                <c:pt idx="1601">
                  <c:v>-57.931568509999998</c:v>
                </c:pt>
                <c:pt idx="1602">
                  <c:v>-58.712737990000001</c:v>
                </c:pt>
                <c:pt idx="1603">
                  <c:v>-58.822365670000003</c:v>
                </c:pt>
                <c:pt idx="1604">
                  <c:v>-56.968721100000003</c:v>
                </c:pt>
                <c:pt idx="1605">
                  <c:v>-56.351060879999999</c:v>
                </c:pt>
                <c:pt idx="1606">
                  <c:v>-57.84722309</c:v>
                </c:pt>
                <c:pt idx="1607">
                  <c:v>-58.109558730000003</c:v>
                </c:pt>
                <c:pt idx="1608">
                  <c:v>-58.664706979999998</c:v>
                </c:pt>
                <c:pt idx="1609">
                  <c:v>-57.42818845</c:v>
                </c:pt>
                <c:pt idx="1610">
                  <c:v>-57.030987230000001</c:v>
                </c:pt>
                <c:pt idx="1611">
                  <c:v>-58.188024210000002</c:v>
                </c:pt>
                <c:pt idx="1612">
                  <c:v>-58.812592850000001</c:v>
                </c:pt>
                <c:pt idx="1613">
                  <c:v>-58.044796169999998</c:v>
                </c:pt>
                <c:pt idx="1614">
                  <c:v>-56.999301010000003</c:v>
                </c:pt>
                <c:pt idx="1615">
                  <c:v>-57.601350869999997</c:v>
                </c:pt>
                <c:pt idx="1616">
                  <c:v>-59.146087719999997</c:v>
                </c:pt>
                <c:pt idx="1617">
                  <c:v>-56.839907719999999</c:v>
                </c:pt>
                <c:pt idx="1618">
                  <c:v>-59.010221880000003</c:v>
                </c:pt>
                <c:pt idx="1619">
                  <c:v>-58.543430749999999</c:v>
                </c:pt>
                <c:pt idx="1620">
                  <c:v>-57.837456490000001</c:v>
                </c:pt>
                <c:pt idx="1621">
                  <c:v>-57.512925039999999</c:v>
                </c:pt>
                <c:pt idx="1622">
                  <c:v>-58.236560050000001</c:v>
                </c:pt>
                <c:pt idx="1623">
                  <c:v>-57.927436329999999</c:v>
                </c:pt>
                <c:pt idx="1624">
                  <c:v>-57.725852310000001</c:v>
                </c:pt>
                <c:pt idx="1625">
                  <c:v>-56.817751719999997</c:v>
                </c:pt>
                <c:pt idx="1626">
                  <c:v>-43.536136040000002</c:v>
                </c:pt>
                <c:pt idx="1627">
                  <c:v>-38.009491300000001</c:v>
                </c:pt>
                <c:pt idx="1628">
                  <c:v>-32.132173729999998</c:v>
                </c:pt>
                <c:pt idx="1629">
                  <c:v>-32.158492600000002</c:v>
                </c:pt>
                <c:pt idx="1630">
                  <c:v>-31.66643543</c:v>
                </c:pt>
                <c:pt idx="1631">
                  <c:v>-31.45901258</c:v>
                </c:pt>
                <c:pt idx="1632">
                  <c:v>-32.142032639999996</c:v>
                </c:pt>
                <c:pt idx="1633">
                  <c:v>-33.025211259999999</c:v>
                </c:pt>
                <c:pt idx="1634">
                  <c:v>-32.063547370000002</c:v>
                </c:pt>
                <c:pt idx="1635">
                  <c:v>-31.91258315</c:v>
                </c:pt>
                <c:pt idx="1636">
                  <c:v>-31.75441073</c:v>
                </c:pt>
                <c:pt idx="1637">
                  <c:v>-32.281127099999999</c:v>
                </c:pt>
                <c:pt idx="1638">
                  <c:v>-31.695273190000002</c:v>
                </c:pt>
                <c:pt idx="1639">
                  <c:v>-32.095147519999998</c:v>
                </c:pt>
                <c:pt idx="1640">
                  <c:v>-31.50659735</c:v>
                </c:pt>
                <c:pt idx="1641">
                  <c:v>-32.092535859999998</c:v>
                </c:pt>
                <c:pt idx="1642">
                  <c:v>-31.351790619999999</c:v>
                </c:pt>
                <c:pt idx="1643">
                  <c:v>-30.343948919999999</c:v>
                </c:pt>
                <c:pt idx="1644">
                  <c:v>-31.758729729999999</c:v>
                </c:pt>
                <c:pt idx="1645">
                  <c:v>-31.00167321</c:v>
                </c:pt>
                <c:pt idx="1646">
                  <c:v>-31.047890129999999</c:v>
                </c:pt>
                <c:pt idx="1647">
                  <c:v>-31.0914012</c:v>
                </c:pt>
                <c:pt idx="1648">
                  <c:v>-31.048024219999999</c:v>
                </c:pt>
                <c:pt idx="1649">
                  <c:v>-30.706361690000001</c:v>
                </c:pt>
                <c:pt idx="1650">
                  <c:v>-31.127092900000001</c:v>
                </c:pt>
                <c:pt idx="1651">
                  <c:v>-31.185227309999998</c:v>
                </c:pt>
                <c:pt idx="1652">
                  <c:v>-32.405686250000002</c:v>
                </c:pt>
                <c:pt idx="1653">
                  <c:v>-30.826599420000001</c:v>
                </c:pt>
                <c:pt idx="1654">
                  <c:v>-31.1217729</c:v>
                </c:pt>
                <c:pt idx="1655">
                  <c:v>-30.862720450000001</c:v>
                </c:pt>
                <c:pt idx="1656">
                  <c:v>-31.19187848</c:v>
                </c:pt>
                <c:pt idx="1657">
                  <c:v>-29.377987650000001</c:v>
                </c:pt>
                <c:pt idx="1658">
                  <c:v>-30.848025060000001</c:v>
                </c:pt>
                <c:pt idx="1659">
                  <c:v>-29.778925739999998</c:v>
                </c:pt>
                <c:pt idx="1660">
                  <c:v>-30.208918830000002</c:v>
                </c:pt>
                <c:pt idx="1661">
                  <c:v>-29.559965739999999</c:v>
                </c:pt>
                <c:pt idx="1662">
                  <c:v>-29.222452659999998</c:v>
                </c:pt>
                <c:pt idx="1663">
                  <c:v>-28.504124940000001</c:v>
                </c:pt>
                <c:pt idx="1664">
                  <c:v>-29.479403130000001</c:v>
                </c:pt>
                <c:pt idx="1665">
                  <c:v>-29.946787480000001</c:v>
                </c:pt>
                <c:pt idx="1666">
                  <c:v>-31.757254799999998</c:v>
                </c:pt>
                <c:pt idx="1667">
                  <c:v>-31.737516889999998</c:v>
                </c:pt>
                <c:pt idx="1668">
                  <c:v>-29.457139470000001</c:v>
                </c:pt>
                <c:pt idx="1669">
                  <c:v>-33.774288460000001</c:v>
                </c:pt>
                <c:pt idx="1670">
                  <c:v>-32.395951179999997</c:v>
                </c:pt>
                <c:pt idx="1671">
                  <c:v>-34.267563629999998</c:v>
                </c:pt>
                <c:pt idx="1672">
                  <c:v>-35.550858259999998</c:v>
                </c:pt>
                <c:pt idx="1673">
                  <c:v>-35.955483800000003</c:v>
                </c:pt>
                <c:pt idx="1674">
                  <c:v>-38.690919020000003</c:v>
                </c:pt>
                <c:pt idx="1675">
                  <c:v>-41.075059889999999</c:v>
                </c:pt>
                <c:pt idx="1676">
                  <c:v>-41.074421909999998</c:v>
                </c:pt>
                <c:pt idx="1677">
                  <c:v>-42.682076420000001</c:v>
                </c:pt>
                <c:pt idx="1678">
                  <c:v>-44.460174629999997</c:v>
                </c:pt>
                <c:pt idx="1679">
                  <c:v>-45.934136789999997</c:v>
                </c:pt>
                <c:pt idx="1680">
                  <c:v>-46.456077350000001</c:v>
                </c:pt>
                <c:pt idx="1681">
                  <c:v>-48.46975535</c:v>
                </c:pt>
                <c:pt idx="1682">
                  <c:v>-50.483657049999998</c:v>
                </c:pt>
                <c:pt idx="1683">
                  <c:v>-51.287152509999999</c:v>
                </c:pt>
                <c:pt idx="1684">
                  <c:v>-53.922037500000002</c:v>
                </c:pt>
                <c:pt idx="1685">
                  <c:v>-55.163069409999999</c:v>
                </c:pt>
                <c:pt idx="1686">
                  <c:v>-57.003710599999998</c:v>
                </c:pt>
                <c:pt idx="1687">
                  <c:v>-57.89584567</c:v>
                </c:pt>
                <c:pt idx="1688">
                  <c:v>-60.540095549999997</c:v>
                </c:pt>
                <c:pt idx="1689">
                  <c:v>-62.119497869999996</c:v>
                </c:pt>
                <c:pt idx="1690">
                  <c:v>-63.006981439999997</c:v>
                </c:pt>
                <c:pt idx="1691">
                  <c:v>-65.279834210000004</c:v>
                </c:pt>
                <c:pt idx="1692">
                  <c:v>-66.718364390000005</c:v>
                </c:pt>
                <c:pt idx="1693">
                  <c:v>-68.181141220000001</c:v>
                </c:pt>
                <c:pt idx="1694">
                  <c:v>-71.362646600000005</c:v>
                </c:pt>
                <c:pt idx="1695">
                  <c:v>-72.892512080000003</c:v>
                </c:pt>
                <c:pt idx="1696">
                  <c:v>-73.545344099999994</c:v>
                </c:pt>
                <c:pt idx="1697">
                  <c:v>-75.679508350000006</c:v>
                </c:pt>
                <c:pt idx="1698">
                  <c:v>-76.022838100000001</c:v>
                </c:pt>
                <c:pt idx="1699">
                  <c:v>-75.463741760000005</c:v>
                </c:pt>
                <c:pt idx="1700">
                  <c:v>-76.968776969999993</c:v>
                </c:pt>
                <c:pt idx="1701">
                  <c:v>-75.651041890000002</c:v>
                </c:pt>
                <c:pt idx="1702">
                  <c:v>-76.162135620000001</c:v>
                </c:pt>
                <c:pt idx="1703">
                  <c:v>-75.887347250000005</c:v>
                </c:pt>
                <c:pt idx="1704">
                  <c:v>-75.987747720000002</c:v>
                </c:pt>
                <c:pt idx="1705">
                  <c:v>-75.554406049999997</c:v>
                </c:pt>
                <c:pt idx="1706">
                  <c:v>-76.188285930000006</c:v>
                </c:pt>
                <c:pt idx="1707">
                  <c:v>-75.817558169999998</c:v>
                </c:pt>
                <c:pt idx="1708">
                  <c:v>-75.057080709999994</c:v>
                </c:pt>
                <c:pt idx="1709">
                  <c:v>-74.454553180000005</c:v>
                </c:pt>
                <c:pt idx="1710">
                  <c:v>-76.689170160000003</c:v>
                </c:pt>
                <c:pt idx="1711">
                  <c:v>-74.143248180000001</c:v>
                </c:pt>
                <c:pt idx="1712">
                  <c:v>-75.985752430000005</c:v>
                </c:pt>
                <c:pt idx="1713">
                  <c:v>-75.363224689999996</c:v>
                </c:pt>
                <c:pt idx="1714">
                  <c:v>-75.426461959999997</c:v>
                </c:pt>
                <c:pt idx="1715">
                  <c:v>-75.411958479999996</c:v>
                </c:pt>
                <c:pt idx="1716">
                  <c:v>-76.003198549999993</c:v>
                </c:pt>
                <c:pt idx="1717">
                  <c:v>-76.065850089999998</c:v>
                </c:pt>
                <c:pt idx="1718">
                  <c:v>-74.900448879999999</c:v>
                </c:pt>
                <c:pt idx="1719">
                  <c:v>-77.085272720000006</c:v>
                </c:pt>
                <c:pt idx="1720">
                  <c:v>-77.517670780000003</c:v>
                </c:pt>
                <c:pt idx="1721">
                  <c:v>-76.418112410000006</c:v>
                </c:pt>
                <c:pt idx="1722">
                  <c:v>-76.014863520000006</c:v>
                </c:pt>
                <c:pt idx="1723">
                  <c:v>-77.423768710000004</c:v>
                </c:pt>
                <c:pt idx="1724">
                  <c:v>-74.931799359999999</c:v>
                </c:pt>
                <c:pt idx="1725">
                  <c:v>-76.327153760000002</c:v>
                </c:pt>
                <c:pt idx="1726">
                  <c:v>-75.223220600000005</c:v>
                </c:pt>
                <c:pt idx="1727">
                  <c:v>-75.222536719999994</c:v>
                </c:pt>
                <c:pt idx="1728">
                  <c:v>-76.759928259999995</c:v>
                </c:pt>
                <c:pt idx="1729">
                  <c:v>-76.666005760000004</c:v>
                </c:pt>
                <c:pt idx="1730">
                  <c:v>-76.493576559999994</c:v>
                </c:pt>
                <c:pt idx="1731">
                  <c:v>-75.103340270000004</c:v>
                </c:pt>
                <c:pt idx="1732">
                  <c:v>-74.593330460000004</c:v>
                </c:pt>
                <c:pt idx="1733">
                  <c:v>-75.365963249999993</c:v>
                </c:pt>
                <c:pt idx="1734">
                  <c:v>-77.222005109999998</c:v>
                </c:pt>
                <c:pt idx="1735">
                  <c:v>-74.637447339999994</c:v>
                </c:pt>
                <c:pt idx="1736">
                  <c:v>-76.230979689999998</c:v>
                </c:pt>
                <c:pt idx="1737">
                  <c:v>-75.224877120000002</c:v>
                </c:pt>
                <c:pt idx="1738">
                  <c:v>-76.513614680000003</c:v>
                </c:pt>
                <c:pt idx="1739">
                  <c:v>-76.480446839999999</c:v>
                </c:pt>
                <c:pt idx="1740">
                  <c:v>-76.326688709999999</c:v>
                </c:pt>
                <c:pt idx="1741">
                  <c:v>-74.513890140000001</c:v>
                </c:pt>
                <c:pt idx="1742">
                  <c:v>-60.986695259999998</c:v>
                </c:pt>
                <c:pt idx="1743">
                  <c:v>-35.498843630000003</c:v>
                </c:pt>
                <c:pt idx="1744">
                  <c:v>-27.648297100000001</c:v>
                </c:pt>
                <c:pt idx="1745">
                  <c:v>-27.108259260000001</c:v>
                </c:pt>
                <c:pt idx="1746">
                  <c:v>-26.023546719999999</c:v>
                </c:pt>
                <c:pt idx="1747">
                  <c:v>-25.89602524</c:v>
                </c:pt>
                <c:pt idx="1748">
                  <c:v>-27.599251079999998</c:v>
                </c:pt>
                <c:pt idx="1749">
                  <c:v>-25.806234119999999</c:v>
                </c:pt>
                <c:pt idx="1750">
                  <c:v>-25.636115230000001</c:v>
                </c:pt>
                <c:pt idx="1751">
                  <c:v>-27.6170671</c:v>
                </c:pt>
                <c:pt idx="1752">
                  <c:v>-27.602873150000001</c:v>
                </c:pt>
                <c:pt idx="1753">
                  <c:v>-25.172161540000001</c:v>
                </c:pt>
                <c:pt idx="1754">
                  <c:v>-26.660757060000002</c:v>
                </c:pt>
                <c:pt idx="1755">
                  <c:v>-27.527049389999998</c:v>
                </c:pt>
                <c:pt idx="1756">
                  <c:v>-26.104620149999999</c:v>
                </c:pt>
                <c:pt idx="1757">
                  <c:v>-26.93598442</c:v>
                </c:pt>
                <c:pt idx="1758">
                  <c:v>-26.838559400000001</c:v>
                </c:pt>
                <c:pt idx="1759">
                  <c:v>-27.555529010000001</c:v>
                </c:pt>
                <c:pt idx="1760">
                  <c:v>-27.743048430000002</c:v>
                </c:pt>
                <c:pt idx="1761">
                  <c:v>-27.75875057</c:v>
                </c:pt>
                <c:pt idx="1762">
                  <c:v>-26.411540420000001</c:v>
                </c:pt>
                <c:pt idx="1763">
                  <c:v>-26.377625890000001</c:v>
                </c:pt>
                <c:pt idx="1764">
                  <c:v>-26.345805039999998</c:v>
                </c:pt>
                <c:pt idx="1765">
                  <c:v>-26.705799160000002</c:v>
                </c:pt>
                <c:pt idx="1766">
                  <c:v>-25.918108230000001</c:v>
                </c:pt>
                <c:pt idx="1767">
                  <c:v>-27.00396679</c:v>
                </c:pt>
                <c:pt idx="1768">
                  <c:v>-27.16018901</c:v>
                </c:pt>
                <c:pt idx="1769">
                  <c:v>-26.24445261</c:v>
                </c:pt>
                <c:pt idx="1770">
                  <c:v>-26.504521400000002</c:v>
                </c:pt>
                <c:pt idx="1771">
                  <c:v>-27.01998536</c:v>
                </c:pt>
                <c:pt idx="1772">
                  <c:v>-26.19833753</c:v>
                </c:pt>
                <c:pt idx="1773">
                  <c:v>-26.866319499999999</c:v>
                </c:pt>
                <c:pt idx="1774">
                  <c:v>-27.065187179999999</c:v>
                </c:pt>
                <c:pt idx="1775">
                  <c:v>-27.637123859999999</c:v>
                </c:pt>
                <c:pt idx="1776">
                  <c:v>-26.646249149999999</c:v>
                </c:pt>
                <c:pt idx="1777">
                  <c:v>-27.788421199999998</c:v>
                </c:pt>
                <c:pt idx="1778">
                  <c:v>-26.70837423</c:v>
                </c:pt>
                <c:pt idx="1779">
                  <c:v>-25.90108991</c:v>
                </c:pt>
                <c:pt idx="1780">
                  <c:v>-26.229786619999999</c:v>
                </c:pt>
                <c:pt idx="1781">
                  <c:v>-27.435103420000001</c:v>
                </c:pt>
                <c:pt idx="1782">
                  <c:v>-26.13716045</c:v>
                </c:pt>
                <c:pt idx="1783">
                  <c:v>-26.164494359999999</c:v>
                </c:pt>
                <c:pt idx="1784">
                  <c:v>-27.128462760000001</c:v>
                </c:pt>
                <c:pt idx="1785">
                  <c:v>-25.784414179999999</c:v>
                </c:pt>
                <c:pt idx="1786">
                  <c:v>-26.34204562</c:v>
                </c:pt>
                <c:pt idx="1787">
                  <c:v>-28.845677729999998</c:v>
                </c:pt>
                <c:pt idx="1788">
                  <c:v>-26.56722117</c:v>
                </c:pt>
                <c:pt idx="1789">
                  <c:v>-25.16035231</c:v>
                </c:pt>
                <c:pt idx="1790">
                  <c:v>-28.071481089999999</c:v>
                </c:pt>
                <c:pt idx="1791">
                  <c:v>-27.713220499999998</c:v>
                </c:pt>
                <c:pt idx="1792">
                  <c:v>-26.331211530000001</c:v>
                </c:pt>
                <c:pt idx="1793">
                  <c:v>-26.8259401</c:v>
                </c:pt>
                <c:pt idx="1794">
                  <c:v>-26.724789269999999</c:v>
                </c:pt>
                <c:pt idx="1795">
                  <c:v>-26.656287729999999</c:v>
                </c:pt>
                <c:pt idx="1796">
                  <c:v>-28.36743594</c:v>
                </c:pt>
                <c:pt idx="1797">
                  <c:v>-27.268800280000001</c:v>
                </c:pt>
                <c:pt idx="1798">
                  <c:v>-27.15559575</c:v>
                </c:pt>
                <c:pt idx="1799">
                  <c:v>-27.762838940000002</c:v>
                </c:pt>
                <c:pt idx="1800">
                  <c:v>-25.330952369999999</c:v>
                </c:pt>
                <c:pt idx="1801">
                  <c:v>-26.432009019999999</c:v>
                </c:pt>
                <c:pt idx="1802">
                  <c:v>-27.282347359999999</c:v>
                </c:pt>
                <c:pt idx="1803">
                  <c:v>-25.95034502</c:v>
                </c:pt>
                <c:pt idx="1804">
                  <c:v>-26.82766093</c:v>
                </c:pt>
                <c:pt idx="1805">
                  <c:v>-26.500096660000001</c:v>
                </c:pt>
                <c:pt idx="1806">
                  <c:v>-27.510408000000002</c:v>
                </c:pt>
                <c:pt idx="1807">
                  <c:v>-27.295565369999998</c:v>
                </c:pt>
                <c:pt idx="1808">
                  <c:v>-27.202801650000001</c:v>
                </c:pt>
                <c:pt idx="1809">
                  <c:v>-25.292569669999999</c:v>
                </c:pt>
                <c:pt idx="1810">
                  <c:v>-26.042659950000001</c:v>
                </c:pt>
                <c:pt idx="1811">
                  <c:v>-26.663534559999999</c:v>
                </c:pt>
                <c:pt idx="1812">
                  <c:v>-26.81535611</c:v>
                </c:pt>
                <c:pt idx="1813">
                  <c:v>-26.938287689999999</c:v>
                </c:pt>
                <c:pt idx="1814">
                  <c:v>-26.59681707</c:v>
                </c:pt>
                <c:pt idx="1815">
                  <c:v>-26.228564209999998</c:v>
                </c:pt>
                <c:pt idx="1816">
                  <c:v>-26.999272149999999</c:v>
                </c:pt>
                <c:pt idx="1817">
                  <c:v>-26.538152589999999</c:v>
                </c:pt>
                <c:pt idx="1818">
                  <c:v>-25.952833439999999</c:v>
                </c:pt>
                <c:pt idx="1819">
                  <c:v>-26.539358440000001</c:v>
                </c:pt>
                <c:pt idx="1820">
                  <c:v>-26.64373543</c:v>
                </c:pt>
                <c:pt idx="1821">
                  <c:v>-26.677107360000001</c:v>
                </c:pt>
                <c:pt idx="1822">
                  <c:v>-27.14508197</c:v>
                </c:pt>
                <c:pt idx="1823">
                  <c:v>-25.876649440000001</c:v>
                </c:pt>
                <c:pt idx="1824">
                  <c:v>-26.48917076</c:v>
                </c:pt>
                <c:pt idx="1825">
                  <c:v>-26.448675380000001</c:v>
                </c:pt>
                <c:pt idx="1826">
                  <c:v>-27.464615689999999</c:v>
                </c:pt>
                <c:pt idx="1827">
                  <c:v>-26.322299090000001</c:v>
                </c:pt>
                <c:pt idx="1828">
                  <c:v>-25.778292310000001</c:v>
                </c:pt>
                <c:pt idx="1829">
                  <c:v>-25.866234110000001</c:v>
                </c:pt>
                <c:pt idx="1830">
                  <c:v>-26.741245630000002</c:v>
                </c:pt>
                <c:pt idx="1831">
                  <c:v>-25.91300279</c:v>
                </c:pt>
                <c:pt idx="1832">
                  <c:v>-25.669945269999999</c:v>
                </c:pt>
                <c:pt idx="1833">
                  <c:v>-25.450581679999999</c:v>
                </c:pt>
                <c:pt idx="1834">
                  <c:v>-27.60198913</c:v>
                </c:pt>
                <c:pt idx="1835">
                  <c:v>-26.243916200000001</c:v>
                </c:pt>
                <c:pt idx="1836">
                  <c:v>-26.365867529999999</c:v>
                </c:pt>
                <c:pt idx="1837">
                  <c:v>-26.535247099999999</c:v>
                </c:pt>
                <c:pt idx="1838">
                  <c:v>-26.089036920000002</c:v>
                </c:pt>
                <c:pt idx="1839">
                  <c:v>-26.601212409999999</c:v>
                </c:pt>
                <c:pt idx="1840">
                  <c:v>-26.2587641</c:v>
                </c:pt>
                <c:pt idx="1841">
                  <c:v>-26.488271770000001</c:v>
                </c:pt>
                <c:pt idx="1842">
                  <c:v>-25.252006609999999</c:v>
                </c:pt>
                <c:pt idx="1843">
                  <c:v>-27.416740740000002</c:v>
                </c:pt>
                <c:pt idx="1844">
                  <c:v>-26.089551700000001</c:v>
                </c:pt>
                <c:pt idx="1845">
                  <c:v>-27.00329661</c:v>
                </c:pt>
                <c:pt idx="1846">
                  <c:v>-25.62324555</c:v>
                </c:pt>
                <c:pt idx="1847">
                  <c:v>-27.034648789999999</c:v>
                </c:pt>
                <c:pt idx="1848">
                  <c:v>-27.916545320000001</c:v>
                </c:pt>
                <c:pt idx="1849">
                  <c:v>-26.29098947</c:v>
                </c:pt>
                <c:pt idx="1850">
                  <c:v>-24.683388480000001</c:v>
                </c:pt>
                <c:pt idx="1851">
                  <c:v>-25.947022830000002</c:v>
                </c:pt>
                <c:pt idx="1852">
                  <c:v>-25.263967999999998</c:v>
                </c:pt>
                <c:pt idx="1853">
                  <c:v>-23.597293369999999</c:v>
                </c:pt>
                <c:pt idx="1854">
                  <c:v>-26.528948710000002</c:v>
                </c:pt>
                <c:pt idx="1855">
                  <c:v>-26.851877859999998</c:v>
                </c:pt>
                <c:pt idx="1856">
                  <c:v>-25.824943699999999</c:v>
                </c:pt>
                <c:pt idx="1857">
                  <c:v>-25.921719020000001</c:v>
                </c:pt>
                <c:pt idx="1858">
                  <c:v>-26.804547540000002</c:v>
                </c:pt>
                <c:pt idx="1859">
                  <c:v>-26.848649630000001</c:v>
                </c:pt>
                <c:pt idx="1860">
                  <c:v>-27.034861129999999</c:v>
                </c:pt>
                <c:pt idx="1861">
                  <c:v>-25.887055190000002</c:v>
                </c:pt>
                <c:pt idx="1862">
                  <c:v>-26.861883070000001</c:v>
                </c:pt>
                <c:pt idx="1863">
                  <c:v>-26.446957399999999</c:v>
                </c:pt>
                <c:pt idx="1864">
                  <c:v>-25.607291889999999</c:v>
                </c:pt>
                <c:pt idx="1865">
                  <c:v>-25.94958244</c:v>
                </c:pt>
                <c:pt idx="1866">
                  <c:v>-27.017698759999998</c:v>
                </c:pt>
                <c:pt idx="1867">
                  <c:v>-25.287602589999999</c:v>
                </c:pt>
                <c:pt idx="1868">
                  <c:v>-25.392416470000001</c:v>
                </c:pt>
                <c:pt idx="1869">
                  <c:v>-25.58115647</c:v>
                </c:pt>
                <c:pt idx="1870">
                  <c:v>-27.84081797</c:v>
                </c:pt>
                <c:pt idx="1871">
                  <c:v>-26.62626298</c:v>
                </c:pt>
                <c:pt idx="1872">
                  <c:v>-26.84641122</c:v>
                </c:pt>
                <c:pt idx="1873">
                  <c:v>-28.193201550000001</c:v>
                </c:pt>
                <c:pt idx="1874">
                  <c:v>-27.19951725</c:v>
                </c:pt>
                <c:pt idx="1875">
                  <c:v>-27.26255767</c:v>
                </c:pt>
                <c:pt idx="1876">
                  <c:v>-27.475755379999999</c:v>
                </c:pt>
                <c:pt idx="1877">
                  <c:v>-27.845368860000001</c:v>
                </c:pt>
                <c:pt idx="1878">
                  <c:v>-28.21317165</c:v>
                </c:pt>
                <c:pt idx="1879">
                  <c:v>-28.6806184</c:v>
                </c:pt>
                <c:pt idx="1880">
                  <c:v>-29.364366969999999</c:v>
                </c:pt>
                <c:pt idx="1881">
                  <c:v>-28.527871090000001</c:v>
                </c:pt>
                <c:pt idx="1882">
                  <c:v>-28.915719960000001</c:v>
                </c:pt>
                <c:pt idx="1883">
                  <c:v>-28.838880100000001</c:v>
                </c:pt>
                <c:pt idx="1884">
                  <c:v>-28.097514919999998</c:v>
                </c:pt>
                <c:pt idx="1885">
                  <c:v>-28.213953239999999</c:v>
                </c:pt>
                <c:pt idx="1886">
                  <c:v>-27.593138669999998</c:v>
                </c:pt>
                <c:pt idx="1887">
                  <c:v>-26.68151417</c:v>
                </c:pt>
                <c:pt idx="1888">
                  <c:v>-27.330570120000001</c:v>
                </c:pt>
                <c:pt idx="1889">
                  <c:v>-26.08184953</c:v>
                </c:pt>
                <c:pt idx="1890">
                  <c:v>-26.711139039999999</c:v>
                </c:pt>
                <c:pt idx="1891">
                  <c:v>-23.727141469999999</c:v>
                </c:pt>
                <c:pt idx="1892">
                  <c:v>-24.655237</c:v>
                </c:pt>
                <c:pt idx="1893">
                  <c:v>-24.297309970000001</c:v>
                </c:pt>
                <c:pt idx="1894">
                  <c:v>-25.41369233</c:v>
                </c:pt>
                <c:pt idx="1895">
                  <c:v>-24.455189260000001</c:v>
                </c:pt>
                <c:pt idx="1896">
                  <c:v>-24.593223089999999</c:v>
                </c:pt>
                <c:pt idx="1897">
                  <c:v>-26.240631669999999</c:v>
                </c:pt>
                <c:pt idx="1898">
                  <c:v>-26.700809400000001</c:v>
                </c:pt>
                <c:pt idx="1899">
                  <c:v>-28.449772159999998</c:v>
                </c:pt>
                <c:pt idx="1900">
                  <c:v>-28.273763410000001</c:v>
                </c:pt>
                <c:pt idx="1901">
                  <c:v>-30.491661789999998</c:v>
                </c:pt>
                <c:pt idx="1902">
                  <c:v>-33.521691060000002</c:v>
                </c:pt>
                <c:pt idx="1903">
                  <c:v>-33.924877289999998</c:v>
                </c:pt>
                <c:pt idx="1904">
                  <c:v>-36.309600809999999</c:v>
                </c:pt>
                <c:pt idx="1905">
                  <c:v>-37.451938220000002</c:v>
                </c:pt>
                <c:pt idx="1906">
                  <c:v>-41.15483699</c:v>
                </c:pt>
                <c:pt idx="1907">
                  <c:v>-41.247248399999997</c:v>
                </c:pt>
                <c:pt idx="1908">
                  <c:v>-43.703478689999997</c:v>
                </c:pt>
                <c:pt idx="1909">
                  <c:v>-45.389817520000001</c:v>
                </c:pt>
                <c:pt idx="1910">
                  <c:v>-46.163633670000003</c:v>
                </c:pt>
                <c:pt idx="1911">
                  <c:v>-48.622904480000003</c:v>
                </c:pt>
                <c:pt idx="1912">
                  <c:v>-50.793348279999996</c:v>
                </c:pt>
                <c:pt idx="1913">
                  <c:v>-49.663454360000003</c:v>
                </c:pt>
                <c:pt idx="1914">
                  <c:v>-57.043529960000001</c:v>
                </c:pt>
                <c:pt idx="1915">
                  <c:v>-56.336292669999999</c:v>
                </c:pt>
                <c:pt idx="1916">
                  <c:v>-59.474938989999998</c:v>
                </c:pt>
                <c:pt idx="1917">
                  <c:v>-60.218430750000003</c:v>
                </c:pt>
                <c:pt idx="1918">
                  <c:v>-64.165651100000005</c:v>
                </c:pt>
                <c:pt idx="1919">
                  <c:v>-64.704748409999993</c:v>
                </c:pt>
                <c:pt idx="1920">
                  <c:v>-67.306528139999998</c:v>
                </c:pt>
                <c:pt idx="1921">
                  <c:v>-68.702813370000001</c:v>
                </c:pt>
                <c:pt idx="1922">
                  <c:v>-70.524289289999999</c:v>
                </c:pt>
                <c:pt idx="1923">
                  <c:v>-72.293931990000004</c:v>
                </c:pt>
                <c:pt idx="1924">
                  <c:v>-74.801704920000006</c:v>
                </c:pt>
                <c:pt idx="1925">
                  <c:v>-76.067909180000001</c:v>
                </c:pt>
                <c:pt idx="1926">
                  <c:v>-78.591954470000005</c:v>
                </c:pt>
                <c:pt idx="1927">
                  <c:v>-79.367085990000007</c:v>
                </c:pt>
                <c:pt idx="1928">
                  <c:v>-82.076398010000005</c:v>
                </c:pt>
                <c:pt idx="1929">
                  <c:v>-84.783452440000005</c:v>
                </c:pt>
                <c:pt idx="1930">
                  <c:v>-86.033047890000006</c:v>
                </c:pt>
                <c:pt idx="1931">
                  <c:v>-87.148309130000001</c:v>
                </c:pt>
                <c:pt idx="1932">
                  <c:v>-87.571278930000005</c:v>
                </c:pt>
                <c:pt idx="1933">
                  <c:v>-86.716604329999996</c:v>
                </c:pt>
                <c:pt idx="1934">
                  <c:v>-88.961314759999993</c:v>
                </c:pt>
                <c:pt idx="1935">
                  <c:v>-89.485249899999999</c:v>
                </c:pt>
                <c:pt idx="1936">
                  <c:v>-89.594356730000001</c:v>
                </c:pt>
                <c:pt idx="1937">
                  <c:v>-89.177221689999996</c:v>
                </c:pt>
                <c:pt idx="1938">
                  <c:v>-88.867229559999998</c:v>
                </c:pt>
                <c:pt idx="1939">
                  <c:v>-88.201549679999999</c:v>
                </c:pt>
                <c:pt idx="1940">
                  <c:v>-89.334301289999999</c:v>
                </c:pt>
                <c:pt idx="1941">
                  <c:v>-91.175544639999998</c:v>
                </c:pt>
                <c:pt idx="1942">
                  <c:v>-89.467237409999996</c:v>
                </c:pt>
                <c:pt idx="1943">
                  <c:v>-88.462952599999994</c:v>
                </c:pt>
                <c:pt idx="1944">
                  <c:v>-89.81530626</c:v>
                </c:pt>
                <c:pt idx="1945">
                  <c:v>-89.934785640000001</c:v>
                </c:pt>
                <c:pt idx="1946">
                  <c:v>-90.477826359999995</c:v>
                </c:pt>
                <c:pt idx="1947">
                  <c:v>-90.506746770000007</c:v>
                </c:pt>
                <c:pt idx="1948">
                  <c:v>-89.576162659999994</c:v>
                </c:pt>
                <c:pt idx="1949">
                  <c:v>-89.11695872</c:v>
                </c:pt>
                <c:pt idx="1950">
                  <c:v>-88.942398089999998</c:v>
                </c:pt>
                <c:pt idx="1951">
                  <c:v>-89.74984345</c:v>
                </c:pt>
                <c:pt idx="1952">
                  <c:v>-89.777799599999994</c:v>
                </c:pt>
                <c:pt idx="1953">
                  <c:v>-88.992876019999997</c:v>
                </c:pt>
                <c:pt idx="1954">
                  <c:v>-89.845258939999994</c:v>
                </c:pt>
                <c:pt idx="1955">
                  <c:v>-89.162209880000006</c:v>
                </c:pt>
                <c:pt idx="1956">
                  <c:v>-91.264419770000003</c:v>
                </c:pt>
                <c:pt idx="1957">
                  <c:v>-88.109294300000002</c:v>
                </c:pt>
                <c:pt idx="1958">
                  <c:v>-90.367759710000001</c:v>
                </c:pt>
                <c:pt idx="1959">
                  <c:v>-89.332543029999997</c:v>
                </c:pt>
                <c:pt idx="1960">
                  <c:v>-88.403628589999997</c:v>
                </c:pt>
                <c:pt idx="1961">
                  <c:v>-88.59159622</c:v>
                </c:pt>
                <c:pt idx="1962">
                  <c:v>-88.541947350000001</c:v>
                </c:pt>
                <c:pt idx="1963">
                  <c:v>-89.485921450000006</c:v>
                </c:pt>
                <c:pt idx="1964">
                  <c:v>-89.036431960000002</c:v>
                </c:pt>
                <c:pt idx="1965">
                  <c:v>-89.003924299999994</c:v>
                </c:pt>
                <c:pt idx="1966">
                  <c:v>-90.368511830000003</c:v>
                </c:pt>
                <c:pt idx="1967">
                  <c:v>-89.439370920000002</c:v>
                </c:pt>
                <c:pt idx="1968">
                  <c:v>-89.519622209999994</c:v>
                </c:pt>
                <c:pt idx="1969">
                  <c:v>-89.226195919999995</c:v>
                </c:pt>
                <c:pt idx="1970">
                  <c:v>-87.906802330000005</c:v>
                </c:pt>
                <c:pt idx="1971">
                  <c:v>-88.576931250000001</c:v>
                </c:pt>
                <c:pt idx="1972">
                  <c:v>-88.69825573</c:v>
                </c:pt>
                <c:pt idx="1973">
                  <c:v>-89.610266339999995</c:v>
                </c:pt>
                <c:pt idx="1974">
                  <c:v>-88.940468600000003</c:v>
                </c:pt>
                <c:pt idx="1975">
                  <c:v>-88.680127780000007</c:v>
                </c:pt>
                <c:pt idx="1976">
                  <c:v>-89.438912189999996</c:v>
                </c:pt>
                <c:pt idx="1977">
                  <c:v>-89.79803502</c:v>
                </c:pt>
                <c:pt idx="1978">
                  <c:v>-88.960164730000002</c:v>
                </c:pt>
                <c:pt idx="1979">
                  <c:v>-89.299996410000006</c:v>
                </c:pt>
                <c:pt idx="1980">
                  <c:v>-90.22750078</c:v>
                </c:pt>
                <c:pt idx="1981">
                  <c:v>-90.354692069999999</c:v>
                </c:pt>
                <c:pt idx="1982">
                  <c:v>-89.022191320000005</c:v>
                </c:pt>
                <c:pt idx="1983">
                  <c:v>-88.465530459999997</c:v>
                </c:pt>
                <c:pt idx="1984">
                  <c:v>-87.934943959999998</c:v>
                </c:pt>
                <c:pt idx="1985">
                  <c:v>-88.959763499999994</c:v>
                </c:pt>
                <c:pt idx="1986">
                  <c:v>-89.78373234</c:v>
                </c:pt>
                <c:pt idx="1987">
                  <c:v>-89.822856520000002</c:v>
                </c:pt>
                <c:pt idx="1988">
                  <c:v>-88.852629489999998</c:v>
                </c:pt>
                <c:pt idx="1989">
                  <c:v>-87.769956219999997</c:v>
                </c:pt>
                <c:pt idx="1990">
                  <c:v>-89.179295580000002</c:v>
                </c:pt>
                <c:pt idx="1991">
                  <c:v>-90.075484849999995</c:v>
                </c:pt>
                <c:pt idx="1992">
                  <c:v>-89.486551759999998</c:v>
                </c:pt>
                <c:pt idx="1993">
                  <c:v>-90.104350929999995</c:v>
                </c:pt>
                <c:pt idx="1994">
                  <c:v>-89.054377979999998</c:v>
                </c:pt>
                <c:pt idx="1995">
                  <c:v>-89.641105710000005</c:v>
                </c:pt>
                <c:pt idx="1996">
                  <c:v>-89.722350129999995</c:v>
                </c:pt>
                <c:pt idx="1997">
                  <c:v>-88.045257390000003</c:v>
                </c:pt>
                <c:pt idx="1998">
                  <c:v>-90.073248680000006</c:v>
                </c:pt>
                <c:pt idx="1999">
                  <c:v>-87.444458370000007</c:v>
                </c:pt>
                <c:pt idx="2000">
                  <c:v>-90.710630629999997</c:v>
                </c:pt>
                <c:pt idx="2001">
                  <c:v>-88.064247710000004</c:v>
                </c:pt>
                <c:pt idx="2002">
                  <c:v>-88.897795029999997</c:v>
                </c:pt>
                <c:pt idx="2003">
                  <c:v>-89.749102870000002</c:v>
                </c:pt>
                <c:pt idx="2004">
                  <c:v>-88.245532909999994</c:v>
                </c:pt>
                <c:pt idx="2005">
                  <c:v>-89.469206959999994</c:v>
                </c:pt>
                <c:pt idx="2006">
                  <c:v>-88.60101908</c:v>
                </c:pt>
                <c:pt idx="2007">
                  <c:v>-89.019770769999994</c:v>
                </c:pt>
                <c:pt idx="2008">
                  <c:v>-89.499198230000005</c:v>
                </c:pt>
                <c:pt idx="2009">
                  <c:v>-88.958908070000007</c:v>
                </c:pt>
                <c:pt idx="2010">
                  <c:v>-89.438723379999999</c:v>
                </c:pt>
                <c:pt idx="2011">
                  <c:v>-88.743616979999999</c:v>
                </c:pt>
                <c:pt idx="2012">
                  <c:v>-89.282444769999998</c:v>
                </c:pt>
                <c:pt idx="2013">
                  <c:v>-89.158454520000006</c:v>
                </c:pt>
                <c:pt idx="2014">
                  <c:v>-87.456656530000004</c:v>
                </c:pt>
                <c:pt idx="2015">
                  <c:v>-89.99615421</c:v>
                </c:pt>
                <c:pt idx="2016">
                  <c:v>-87.891274640000006</c:v>
                </c:pt>
                <c:pt idx="2017">
                  <c:v>-88.044748519999999</c:v>
                </c:pt>
                <c:pt idx="2018">
                  <c:v>-87.333828100000005</c:v>
                </c:pt>
                <c:pt idx="2019">
                  <c:v>-90.366035120000006</c:v>
                </c:pt>
                <c:pt idx="2020">
                  <c:v>-90.397048310000002</c:v>
                </c:pt>
                <c:pt idx="2021">
                  <c:v>-88.785294829999998</c:v>
                </c:pt>
                <c:pt idx="2022">
                  <c:v>-88.56959818</c:v>
                </c:pt>
                <c:pt idx="2023">
                  <c:v>-89.112571040000006</c:v>
                </c:pt>
                <c:pt idx="2024">
                  <c:v>-88.606549430000001</c:v>
                </c:pt>
                <c:pt idx="2025">
                  <c:v>-89.144330839999995</c:v>
                </c:pt>
                <c:pt idx="2026">
                  <c:v>-89.580693030000006</c:v>
                </c:pt>
                <c:pt idx="2027">
                  <c:v>-90.465977989999999</c:v>
                </c:pt>
                <c:pt idx="2028">
                  <c:v>-89.749681519999996</c:v>
                </c:pt>
                <c:pt idx="2029">
                  <c:v>-88.079711459999999</c:v>
                </c:pt>
                <c:pt idx="2030">
                  <c:v>-89.008559430000005</c:v>
                </c:pt>
                <c:pt idx="2031">
                  <c:v>-88.543404080000002</c:v>
                </c:pt>
                <c:pt idx="2032">
                  <c:v>-88.374479440000002</c:v>
                </c:pt>
                <c:pt idx="2033">
                  <c:v>-90.074065270000006</c:v>
                </c:pt>
                <c:pt idx="2034">
                  <c:v>-89.145635999999996</c:v>
                </c:pt>
                <c:pt idx="2035">
                  <c:v>-89.785098880000007</c:v>
                </c:pt>
                <c:pt idx="2036">
                  <c:v>-89.285180190000005</c:v>
                </c:pt>
                <c:pt idx="2037">
                  <c:v>-89.068563159999997</c:v>
                </c:pt>
                <c:pt idx="2038">
                  <c:v>-88.252745289999993</c:v>
                </c:pt>
                <c:pt idx="2039">
                  <c:v>-89.921910429999997</c:v>
                </c:pt>
                <c:pt idx="2040">
                  <c:v>-88.556416490000004</c:v>
                </c:pt>
                <c:pt idx="2041">
                  <c:v>-89.610916279999998</c:v>
                </c:pt>
                <c:pt idx="2042">
                  <c:v>-89.1467107</c:v>
                </c:pt>
                <c:pt idx="2043">
                  <c:v>-89.176698770000002</c:v>
                </c:pt>
                <c:pt idx="2044">
                  <c:v>-89.765897850000002</c:v>
                </c:pt>
                <c:pt idx="2045">
                  <c:v>-89.610773289999997</c:v>
                </c:pt>
                <c:pt idx="2046">
                  <c:v>-90.382913139999999</c:v>
                </c:pt>
                <c:pt idx="2047">
                  <c:v>-88.203079669999994</c:v>
                </c:pt>
                <c:pt idx="2048">
                  <c:v>-88.216963329999999</c:v>
                </c:pt>
                <c:pt idx="2049">
                  <c:v>-89.778216939999993</c:v>
                </c:pt>
                <c:pt idx="2050">
                  <c:v>-88.492172049999994</c:v>
                </c:pt>
                <c:pt idx="2051">
                  <c:v>-89.455600509999996</c:v>
                </c:pt>
                <c:pt idx="2052">
                  <c:v>-90.168557329999999</c:v>
                </c:pt>
                <c:pt idx="2053">
                  <c:v>-89.518199679999995</c:v>
                </c:pt>
                <c:pt idx="2054">
                  <c:v>-89.4379402</c:v>
                </c:pt>
                <c:pt idx="2055">
                  <c:v>-92.891995870000002</c:v>
                </c:pt>
                <c:pt idx="2056">
                  <c:v>-94.314765019999996</c:v>
                </c:pt>
                <c:pt idx="2057">
                  <c:v>-94.5575118</c:v>
                </c:pt>
                <c:pt idx="2058">
                  <c:v>-95.64601485</c:v>
                </c:pt>
                <c:pt idx="2059">
                  <c:v>-95.361491569999998</c:v>
                </c:pt>
                <c:pt idx="2060">
                  <c:v>-97.544992930000006</c:v>
                </c:pt>
                <c:pt idx="2061">
                  <c:v>-95.281855489999998</c:v>
                </c:pt>
                <c:pt idx="2062">
                  <c:v>-97.125370110000006</c:v>
                </c:pt>
                <c:pt idx="2063">
                  <c:v>-97.637675549999997</c:v>
                </c:pt>
                <c:pt idx="2064">
                  <c:v>-98.441419640000007</c:v>
                </c:pt>
                <c:pt idx="2065">
                  <c:v>-98.259883560000006</c:v>
                </c:pt>
                <c:pt idx="2066">
                  <c:v>-98.552642599999999</c:v>
                </c:pt>
                <c:pt idx="2067">
                  <c:v>-98.458982250000005</c:v>
                </c:pt>
                <c:pt idx="2068">
                  <c:v>-98.86354437</c:v>
                </c:pt>
                <c:pt idx="2069">
                  <c:v>-97.904708869999993</c:v>
                </c:pt>
                <c:pt idx="2070">
                  <c:v>-97.996300390000002</c:v>
                </c:pt>
                <c:pt idx="2071">
                  <c:v>-98.986744470000005</c:v>
                </c:pt>
                <c:pt idx="2072">
                  <c:v>-96.897565360000002</c:v>
                </c:pt>
                <c:pt idx="2073">
                  <c:v>-99.372350060000002</c:v>
                </c:pt>
                <c:pt idx="2074">
                  <c:v>-97.158222359999996</c:v>
                </c:pt>
                <c:pt idx="2075">
                  <c:v>-98.736580590000003</c:v>
                </c:pt>
                <c:pt idx="2076">
                  <c:v>-98.053622520000005</c:v>
                </c:pt>
                <c:pt idx="2077">
                  <c:v>-99.273717759999997</c:v>
                </c:pt>
                <c:pt idx="2078">
                  <c:v>-98.101180409999998</c:v>
                </c:pt>
                <c:pt idx="2079">
                  <c:v>-98.271441659999994</c:v>
                </c:pt>
                <c:pt idx="2080">
                  <c:v>-99.337227850000005</c:v>
                </c:pt>
                <c:pt idx="2081">
                  <c:v>-99.012405090000001</c:v>
                </c:pt>
                <c:pt idx="2082">
                  <c:v>-98.876969090000003</c:v>
                </c:pt>
                <c:pt idx="2083">
                  <c:v>-98.378770029999998</c:v>
                </c:pt>
                <c:pt idx="2084">
                  <c:v>-98.42707059</c:v>
                </c:pt>
                <c:pt idx="2085">
                  <c:v>-98.040343739999997</c:v>
                </c:pt>
                <c:pt idx="2086">
                  <c:v>-97.301546999999999</c:v>
                </c:pt>
                <c:pt idx="2087">
                  <c:v>-98.769500919999999</c:v>
                </c:pt>
                <c:pt idx="2088">
                  <c:v>-99.095524459999993</c:v>
                </c:pt>
                <c:pt idx="2089">
                  <c:v>-97.807898660000006</c:v>
                </c:pt>
                <c:pt idx="2090">
                  <c:v>-98.460603489999997</c:v>
                </c:pt>
                <c:pt idx="2091">
                  <c:v>-96.413856289999998</c:v>
                </c:pt>
                <c:pt idx="2092">
                  <c:v>-96.709203599999995</c:v>
                </c:pt>
                <c:pt idx="2093">
                  <c:v>-97.96749749</c:v>
                </c:pt>
                <c:pt idx="2094">
                  <c:v>-97.761858649999994</c:v>
                </c:pt>
                <c:pt idx="2095">
                  <c:v>-96.99091396</c:v>
                </c:pt>
                <c:pt idx="2096">
                  <c:v>-95.36516804</c:v>
                </c:pt>
                <c:pt idx="2097">
                  <c:v>-98.22499286</c:v>
                </c:pt>
                <c:pt idx="2098">
                  <c:v>-96.16780163</c:v>
                </c:pt>
                <c:pt idx="2099">
                  <c:v>-96.448201800000007</c:v>
                </c:pt>
                <c:pt idx="2100">
                  <c:v>-95.31954648</c:v>
                </c:pt>
                <c:pt idx="2101">
                  <c:v>-97.974067270000006</c:v>
                </c:pt>
                <c:pt idx="2102">
                  <c:v>-97.324496609999997</c:v>
                </c:pt>
                <c:pt idx="2103">
                  <c:v>-97.141468790000005</c:v>
                </c:pt>
                <c:pt idx="2104">
                  <c:v>-95.797265060000001</c:v>
                </c:pt>
                <c:pt idx="2105">
                  <c:v>-97.270155529999997</c:v>
                </c:pt>
                <c:pt idx="2106">
                  <c:v>-97.435482019999995</c:v>
                </c:pt>
                <c:pt idx="2107">
                  <c:v>-96.506508210000007</c:v>
                </c:pt>
                <c:pt idx="2108">
                  <c:v>-95.626942279999994</c:v>
                </c:pt>
                <c:pt idx="2109">
                  <c:v>-97.328618719999994</c:v>
                </c:pt>
                <c:pt idx="2110">
                  <c:v>-95.501997259999996</c:v>
                </c:pt>
                <c:pt idx="2111">
                  <c:v>-97.472862090000007</c:v>
                </c:pt>
                <c:pt idx="2112">
                  <c:v>-97.067482389999995</c:v>
                </c:pt>
                <c:pt idx="2113">
                  <c:v>-96.587714320000003</c:v>
                </c:pt>
                <c:pt idx="2114">
                  <c:v>-96.418498260000007</c:v>
                </c:pt>
                <c:pt idx="2115">
                  <c:v>-95.966723880000004</c:v>
                </c:pt>
                <c:pt idx="2116">
                  <c:v>-96.077181469999999</c:v>
                </c:pt>
                <c:pt idx="2117">
                  <c:v>-96.708939970000003</c:v>
                </c:pt>
                <c:pt idx="2118">
                  <c:v>-96.073595940000004</c:v>
                </c:pt>
                <c:pt idx="2119">
                  <c:v>-96.744567739999994</c:v>
                </c:pt>
                <c:pt idx="2120">
                  <c:v>-95.457824680000002</c:v>
                </c:pt>
                <c:pt idx="2121">
                  <c:v>-94.266884210000001</c:v>
                </c:pt>
                <c:pt idx="2122">
                  <c:v>-96.232831899999994</c:v>
                </c:pt>
                <c:pt idx="2123">
                  <c:v>-96.215965060000002</c:v>
                </c:pt>
                <c:pt idx="2124">
                  <c:v>-96.602835870000007</c:v>
                </c:pt>
                <c:pt idx="2125">
                  <c:v>-95.127488369999995</c:v>
                </c:pt>
                <c:pt idx="2126">
                  <c:v>-95.748289830000004</c:v>
                </c:pt>
                <c:pt idx="2127">
                  <c:v>-96.016240640000007</c:v>
                </c:pt>
                <c:pt idx="2128">
                  <c:v>-95.781763150000003</c:v>
                </c:pt>
                <c:pt idx="2129">
                  <c:v>-95.779632620000001</c:v>
                </c:pt>
                <c:pt idx="2130">
                  <c:v>-96.042371399999993</c:v>
                </c:pt>
                <c:pt idx="2131">
                  <c:v>-95.809756989999997</c:v>
                </c:pt>
                <c:pt idx="2132">
                  <c:v>-94.068608139999995</c:v>
                </c:pt>
                <c:pt idx="2133">
                  <c:v>-95.226611469999995</c:v>
                </c:pt>
                <c:pt idx="2134">
                  <c:v>-95.47077797</c:v>
                </c:pt>
                <c:pt idx="2135">
                  <c:v>-96.94483391</c:v>
                </c:pt>
                <c:pt idx="2136">
                  <c:v>-95.209585919999995</c:v>
                </c:pt>
                <c:pt idx="2137">
                  <c:v>-95.069619459999998</c:v>
                </c:pt>
                <c:pt idx="2138">
                  <c:v>-94.805440129999994</c:v>
                </c:pt>
                <c:pt idx="2139">
                  <c:v>-93.812534819999996</c:v>
                </c:pt>
                <c:pt idx="2140">
                  <c:v>-96.399496170000006</c:v>
                </c:pt>
                <c:pt idx="2141">
                  <c:v>-94.466350759999997</c:v>
                </c:pt>
                <c:pt idx="2142">
                  <c:v>-95.178215559999998</c:v>
                </c:pt>
                <c:pt idx="2143">
                  <c:v>-93.596342440000001</c:v>
                </c:pt>
                <c:pt idx="2144">
                  <c:v>-94.541401800000003</c:v>
                </c:pt>
                <c:pt idx="2145">
                  <c:v>-94.570150740000003</c:v>
                </c:pt>
                <c:pt idx="2146">
                  <c:v>-94.993774220000006</c:v>
                </c:pt>
                <c:pt idx="2147">
                  <c:v>-94.109827210000006</c:v>
                </c:pt>
                <c:pt idx="2148">
                  <c:v>-93.490346220000006</c:v>
                </c:pt>
                <c:pt idx="2149">
                  <c:v>-95.622978669999995</c:v>
                </c:pt>
                <c:pt idx="2150">
                  <c:v>-94.452345390000005</c:v>
                </c:pt>
                <c:pt idx="2151">
                  <c:v>-94.588336380000001</c:v>
                </c:pt>
                <c:pt idx="2152">
                  <c:v>-94.465569180000003</c:v>
                </c:pt>
                <c:pt idx="2153">
                  <c:v>-94.156545440000002</c:v>
                </c:pt>
                <c:pt idx="2154">
                  <c:v>-94.373045610000005</c:v>
                </c:pt>
                <c:pt idx="2155">
                  <c:v>-93.93971406</c:v>
                </c:pt>
                <c:pt idx="2156">
                  <c:v>-93.921785069999999</c:v>
                </c:pt>
                <c:pt idx="2157">
                  <c:v>-92.300460119999997</c:v>
                </c:pt>
                <c:pt idx="2158">
                  <c:v>-93.645896179999994</c:v>
                </c:pt>
                <c:pt idx="2159">
                  <c:v>-95.194684190000004</c:v>
                </c:pt>
                <c:pt idx="2160">
                  <c:v>-93.707719229999995</c:v>
                </c:pt>
                <c:pt idx="2161">
                  <c:v>-94.94221915</c:v>
                </c:pt>
                <c:pt idx="2162">
                  <c:v>-92.683511589999995</c:v>
                </c:pt>
                <c:pt idx="2163">
                  <c:v>-93.593253790000006</c:v>
                </c:pt>
                <c:pt idx="2164">
                  <c:v>-94.557549159999994</c:v>
                </c:pt>
                <c:pt idx="2165">
                  <c:v>-93.383199640000001</c:v>
                </c:pt>
                <c:pt idx="2166">
                  <c:v>-93.940339190000003</c:v>
                </c:pt>
                <c:pt idx="2167">
                  <c:v>-93.892597589999994</c:v>
                </c:pt>
                <c:pt idx="2168">
                  <c:v>-94.26606262</c:v>
                </c:pt>
                <c:pt idx="2169">
                  <c:v>-92.827754119999994</c:v>
                </c:pt>
                <c:pt idx="2170">
                  <c:v>-92.376580480000001</c:v>
                </c:pt>
                <c:pt idx="2171">
                  <c:v>-93.055802400000005</c:v>
                </c:pt>
                <c:pt idx="2172">
                  <c:v>-94.802930849999996</c:v>
                </c:pt>
                <c:pt idx="2173">
                  <c:v>-92.080551450000002</c:v>
                </c:pt>
                <c:pt idx="2174">
                  <c:v>-93.784514619999996</c:v>
                </c:pt>
                <c:pt idx="2175">
                  <c:v>-92.065151510000007</c:v>
                </c:pt>
                <c:pt idx="2176">
                  <c:v>-93.165784410000001</c:v>
                </c:pt>
                <c:pt idx="2177">
                  <c:v>-94.713582090000003</c:v>
                </c:pt>
                <c:pt idx="2178">
                  <c:v>-94.500647749999999</c:v>
                </c:pt>
                <c:pt idx="2179">
                  <c:v>-93.306503329999998</c:v>
                </c:pt>
                <c:pt idx="2180">
                  <c:v>-93.41502131</c:v>
                </c:pt>
                <c:pt idx="2181">
                  <c:v>-92.995929099999998</c:v>
                </c:pt>
                <c:pt idx="2182">
                  <c:v>-93.426975040000002</c:v>
                </c:pt>
                <c:pt idx="2183">
                  <c:v>-92.978296580000006</c:v>
                </c:pt>
                <c:pt idx="2184">
                  <c:v>-93.040801599999995</c:v>
                </c:pt>
                <c:pt idx="2185">
                  <c:v>-94.263157359999994</c:v>
                </c:pt>
                <c:pt idx="2186">
                  <c:v>-93.337048109999998</c:v>
                </c:pt>
                <c:pt idx="2187">
                  <c:v>-95.192818380000006</c:v>
                </c:pt>
                <c:pt idx="2188">
                  <c:v>-97.703437469999997</c:v>
                </c:pt>
                <c:pt idx="2189">
                  <c:v>-95.460283160000003</c:v>
                </c:pt>
                <c:pt idx="2190">
                  <c:v>-94.624067609999997</c:v>
                </c:pt>
                <c:pt idx="2191">
                  <c:v>-95.349527600000002</c:v>
                </c:pt>
                <c:pt idx="2192">
                  <c:v>-93.951040129999996</c:v>
                </c:pt>
                <c:pt idx="2193">
                  <c:v>-95.085600339999999</c:v>
                </c:pt>
                <c:pt idx="2194">
                  <c:v>-95.144725440000002</c:v>
                </c:pt>
                <c:pt idx="2195">
                  <c:v>-95.561118399999998</c:v>
                </c:pt>
                <c:pt idx="2196">
                  <c:v>-94.741562930000001</c:v>
                </c:pt>
                <c:pt idx="2197">
                  <c:v>-96.740783519999994</c:v>
                </c:pt>
                <c:pt idx="2198">
                  <c:v>-93.797494470000004</c:v>
                </c:pt>
                <c:pt idx="2199">
                  <c:v>-95.91886178</c:v>
                </c:pt>
                <c:pt idx="2200">
                  <c:v>-94.090422570000001</c:v>
                </c:pt>
                <c:pt idx="2201">
                  <c:v>-93.75072548</c:v>
                </c:pt>
                <c:pt idx="2202">
                  <c:v>-94.556219900000002</c:v>
                </c:pt>
                <c:pt idx="2203">
                  <c:v>-95.536000009999995</c:v>
                </c:pt>
                <c:pt idx="2204">
                  <c:v>-93.564834410000003</c:v>
                </c:pt>
                <c:pt idx="2205">
                  <c:v>-94.556134279999995</c:v>
                </c:pt>
                <c:pt idx="2206">
                  <c:v>-94.41772838</c:v>
                </c:pt>
                <c:pt idx="2207">
                  <c:v>-94.682621319999996</c:v>
                </c:pt>
                <c:pt idx="2208">
                  <c:v>-94.62369554</c:v>
                </c:pt>
                <c:pt idx="2209">
                  <c:v>-94.111321459999999</c:v>
                </c:pt>
                <c:pt idx="2210">
                  <c:v>-90.987011460000005</c:v>
                </c:pt>
                <c:pt idx="2211">
                  <c:v>-61.673777620000003</c:v>
                </c:pt>
                <c:pt idx="2212">
                  <c:v>-53.950310190000003</c:v>
                </c:pt>
                <c:pt idx="2213">
                  <c:v>-49.47040269</c:v>
                </c:pt>
                <c:pt idx="2214">
                  <c:v>-49.570743219999997</c:v>
                </c:pt>
                <c:pt idx="2215">
                  <c:v>-48.499360879999998</c:v>
                </c:pt>
                <c:pt idx="2216">
                  <c:v>-48.809928030000002</c:v>
                </c:pt>
                <c:pt idx="2217">
                  <c:v>-47.849318009999998</c:v>
                </c:pt>
                <c:pt idx="2218">
                  <c:v>-48.77481856</c:v>
                </c:pt>
                <c:pt idx="2219">
                  <c:v>-48.069057479999998</c:v>
                </c:pt>
                <c:pt idx="2220">
                  <c:v>-46.768279120000003</c:v>
                </c:pt>
                <c:pt idx="2221">
                  <c:v>-48.31285604</c:v>
                </c:pt>
                <c:pt idx="2222">
                  <c:v>-47.09038529</c:v>
                </c:pt>
                <c:pt idx="2223">
                  <c:v>-47.760408570000003</c:v>
                </c:pt>
                <c:pt idx="2224">
                  <c:v>-49.411181139999997</c:v>
                </c:pt>
                <c:pt idx="2225">
                  <c:v>-49.091446329999997</c:v>
                </c:pt>
                <c:pt idx="2226">
                  <c:v>-47.419131470000004</c:v>
                </c:pt>
                <c:pt idx="2227">
                  <c:v>-47.382593139999997</c:v>
                </c:pt>
                <c:pt idx="2228">
                  <c:v>-49.259164779999999</c:v>
                </c:pt>
                <c:pt idx="2229">
                  <c:v>-47.711163929999998</c:v>
                </c:pt>
                <c:pt idx="2230">
                  <c:v>-48.146467139999999</c:v>
                </c:pt>
                <c:pt idx="2231">
                  <c:v>-48.654409479999998</c:v>
                </c:pt>
                <c:pt idx="2232">
                  <c:v>-47.664840409999996</c:v>
                </c:pt>
                <c:pt idx="2233">
                  <c:v>-48.251409799999998</c:v>
                </c:pt>
                <c:pt idx="2234">
                  <c:v>-47.227416669999997</c:v>
                </c:pt>
                <c:pt idx="2235">
                  <c:v>-48.124384030000002</c:v>
                </c:pt>
                <c:pt idx="2236">
                  <c:v>-47.832128869999998</c:v>
                </c:pt>
                <c:pt idx="2237">
                  <c:v>-48.224115740000002</c:v>
                </c:pt>
                <c:pt idx="2238">
                  <c:v>-48.934254559999999</c:v>
                </c:pt>
                <c:pt idx="2239">
                  <c:v>-48.470666440000002</c:v>
                </c:pt>
                <c:pt idx="2240">
                  <c:v>-47.136261709999999</c:v>
                </c:pt>
                <c:pt idx="2241">
                  <c:v>-48.237892209999998</c:v>
                </c:pt>
                <c:pt idx="2242">
                  <c:v>-47.693434979999999</c:v>
                </c:pt>
                <c:pt idx="2243">
                  <c:v>-48.747988990000003</c:v>
                </c:pt>
                <c:pt idx="2244">
                  <c:v>-46.95414375</c:v>
                </c:pt>
                <c:pt idx="2245">
                  <c:v>-48.185752299999997</c:v>
                </c:pt>
                <c:pt idx="2246">
                  <c:v>-47.430467380000003</c:v>
                </c:pt>
                <c:pt idx="2247">
                  <c:v>-49.166641779999999</c:v>
                </c:pt>
                <c:pt idx="2248">
                  <c:v>-48.051691269999999</c:v>
                </c:pt>
                <c:pt idx="2249">
                  <c:v>-49.553630269999999</c:v>
                </c:pt>
                <c:pt idx="2250">
                  <c:v>-49.057323140000001</c:v>
                </c:pt>
                <c:pt idx="2251">
                  <c:v>-47.957948649999999</c:v>
                </c:pt>
                <c:pt idx="2252">
                  <c:v>-48.080084890000002</c:v>
                </c:pt>
                <c:pt idx="2253">
                  <c:v>-47.261213179999999</c:v>
                </c:pt>
                <c:pt idx="2254">
                  <c:v>-48.468251930000001</c:v>
                </c:pt>
                <c:pt idx="2255">
                  <c:v>-46.901780889999998</c:v>
                </c:pt>
                <c:pt idx="2256">
                  <c:v>-48.811087960000002</c:v>
                </c:pt>
                <c:pt idx="2257">
                  <c:v>-48.984439049999999</c:v>
                </c:pt>
                <c:pt idx="2258">
                  <c:v>-47.3701358</c:v>
                </c:pt>
                <c:pt idx="2259">
                  <c:v>-47.820617609999999</c:v>
                </c:pt>
                <c:pt idx="2260">
                  <c:v>-48.172241440000001</c:v>
                </c:pt>
                <c:pt idx="2261">
                  <c:v>-48.329543409999999</c:v>
                </c:pt>
                <c:pt idx="2262">
                  <c:v>-49.549050549999997</c:v>
                </c:pt>
                <c:pt idx="2263">
                  <c:v>-46.764077720000003</c:v>
                </c:pt>
                <c:pt idx="2264">
                  <c:v>-47.090634659999999</c:v>
                </c:pt>
                <c:pt idx="2265">
                  <c:v>-48.935183469999998</c:v>
                </c:pt>
                <c:pt idx="2266">
                  <c:v>-47.364802560000001</c:v>
                </c:pt>
                <c:pt idx="2267">
                  <c:v>-48.061436120000003</c:v>
                </c:pt>
                <c:pt idx="2268">
                  <c:v>-46.967386730000001</c:v>
                </c:pt>
                <c:pt idx="2269">
                  <c:v>-48.017243909999998</c:v>
                </c:pt>
                <c:pt idx="2270">
                  <c:v>-47.554492459999999</c:v>
                </c:pt>
                <c:pt idx="2271">
                  <c:v>-48.497490720000002</c:v>
                </c:pt>
                <c:pt idx="2272">
                  <c:v>-47.83186765</c:v>
                </c:pt>
                <c:pt idx="2273">
                  <c:v>-48.725245319999999</c:v>
                </c:pt>
                <c:pt idx="2274">
                  <c:v>-47.659065140000003</c:v>
                </c:pt>
                <c:pt idx="2275">
                  <c:v>-47.40017272</c:v>
                </c:pt>
                <c:pt idx="2276">
                  <c:v>-47.58903308</c:v>
                </c:pt>
                <c:pt idx="2277">
                  <c:v>-48.175424399999997</c:v>
                </c:pt>
                <c:pt idx="2278">
                  <c:v>-47.35233221</c:v>
                </c:pt>
                <c:pt idx="2279">
                  <c:v>-47.571762049999997</c:v>
                </c:pt>
                <c:pt idx="2280">
                  <c:v>-47.24669591</c:v>
                </c:pt>
                <c:pt idx="2281">
                  <c:v>-47.690784950000001</c:v>
                </c:pt>
                <c:pt idx="2282">
                  <c:v>-47.553697149999998</c:v>
                </c:pt>
                <c:pt idx="2283">
                  <c:v>-48.352423950000002</c:v>
                </c:pt>
                <c:pt idx="2284">
                  <c:v>-47.846097909999997</c:v>
                </c:pt>
                <c:pt idx="2285">
                  <c:v>-47.254951460000001</c:v>
                </c:pt>
                <c:pt idx="2286">
                  <c:v>-48.342507900000001</c:v>
                </c:pt>
                <c:pt idx="2287">
                  <c:v>-49.41065038</c:v>
                </c:pt>
                <c:pt idx="2288">
                  <c:v>-47.092249590000002</c:v>
                </c:pt>
                <c:pt idx="2289">
                  <c:v>-47.213261350000003</c:v>
                </c:pt>
                <c:pt idx="2290">
                  <c:v>-47.128449150000002</c:v>
                </c:pt>
                <c:pt idx="2291">
                  <c:v>-47.770449659999997</c:v>
                </c:pt>
                <c:pt idx="2292">
                  <c:v>-47.693840229999999</c:v>
                </c:pt>
                <c:pt idx="2293">
                  <c:v>-47.567120009999996</c:v>
                </c:pt>
                <c:pt idx="2294">
                  <c:v>-47.427806830000002</c:v>
                </c:pt>
                <c:pt idx="2295">
                  <c:v>-48.173760530000003</c:v>
                </c:pt>
                <c:pt idx="2296">
                  <c:v>-47.39937089</c:v>
                </c:pt>
                <c:pt idx="2297">
                  <c:v>-47.383901170000001</c:v>
                </c:pt>
                <c:pt idx="2298">
                  <c:v>-49.6265371</c:v>
                </c:pt>
                <c:pt idx="2299">
                  <c:v>-48.639560799999998</c:v>
                </c:pt>
                <c:pt idx="2300">
                  <c:v>-48.682254290000003</c:v>
                </c:pt>
                <c:pt idx="2301">
                  <c:v>-48.313343029999999</c:v>
                </c:pt>
                <c:pt idx="2302">
                  <c:v>-47.828088319999999</c:v>
                </c:pt>
                <c:pt idx="2303">
                  <c:v>-49.583571820000003</c:v>
                </c:pt>
                <c:pt idx="2304">
                  <c:v>-46.911794209999996</c:v>
                </c:pt>
                <c:pt idx="2305">
                  <c:v>-47.519200810000001</c:v>
                </c:pt>
                <c:pt idx="2306">
                  <c:v>-48.103825720000003</c:v>
                </c:pt>
                <c:pt idx="2307">
                  <c:v>-45.699303790000002</c:v>
                </c:pt>
                <c:pt idx="2308">
                  <c:v>-47.100654179999999</c:v>
                </c:pt>
                <c:pt idx="2309">
                  <c:v>-48.181888630000003</c:v>
                </c:pt>
                <c:pt idx="2310">
                  <c:v>-47.972659360000002</c:v>
                </c:pt>
                <c:pt idx="2311">
                  <c:v>-48.039599070000001</c:v>
                </c:pt>
                <c:pt idx="2312">
                  <c:v>-48.480333389999998</c:v>
                </c:pt>
                <c:pt idx="2313">
                  <c:v>-47.551431350000001</c:v>
                </c:pt>
                <c:pt idx="2314">
                  <c:v>-47.121196150000003</c:v>
                </c:pt>
                <c:pt idx="2315">
                  <c:v>-47.832008430000002</c:v>
                </c:pt>
                <c:pt idx="2316">
                  <c:v>-47.985781099999997</c:v>
                </c:pt>
                <c:pt idx="2317">
                  <c:v>-48.035418120000003</c:v>
                </c:pt>
                <c:pt idx="2318">
                  <c:v>-48.657059680000003</c:v>
                </c:pt>
                <c:pt idx="2319">
                  <c:v>-46.964992479999999</c:v>
                </c:pt>
                <c:pt idx="2320">
                  <c:v>-47.334822729999999</c:v>
                </c:pt>
                <c:pt idx="2321">
                  <c:v>-48.965997059999999</c:v>
                </c:pt>
                <c:pt idx="2322">
                  <c:v>-47.739485289999998</c:v>
                </c:pt>
                <c:pt idx="2323">
                  <c:v>-47.67967909</c:v>
                </c:pt>
                <c:pt idx="2324">
                  <c:v>-47.793130349999998</c:v>
                </c:pt>
                <c:pt idx="2325">
                  <c:v>-47.269679760000002</c:v>
                </c:pt>
                <c:pt idx="2326">
                  <c:v>-47.877225469999999</c:v>
                </c:pt>
                <c:pt idx="2327">
                  <c:v>-48.152293190000002</c:v>
                </c:pt>
                <c:pt idx="2328">
                  <c:v>-48.616215590000003</c:v>
                </c:pt>
                <c:pt idx="2329">
                  <c:v>-48.184234539999999</c:v>
                </c:pt>
                <c:pt idx="2330">
                  <c:v>-46.332221740000001</c:v>
                </c:pt>
                <c:pt idx="2331">
                  <c:v>-48.066463429999999</c:v>
                </c:pt>
                <c:pt idx="2332">
                  <c:v>-47.306074209999998</c:v>
                </c:pt>
                <c:pt idx="2333">
                  <c:v>-48.868151869999998</c:v>
                </c:pt>
                <c:pt idx="2334">
                  <c:v>-48.189819030000002</c:v>
                </c:pt>
                <c:pt idx="2335">
                  <c:v>-46.962853670000001</c:v>
                </c:pt>
                <c:pt idx="2336">
                  <c:v>-48.61968177</c:v>
                </c:pt>
                <c:pt idx="2337">
                  <c:v>-47.91087495</c:v>
                </c:pt>
                <c:pt idx="2338">
                  <c:v>-46.501850060000002</c:v>
                </c:pt>
                <c:pt idx="2339">
                  <c:v>-48.414095690000003</c:v>
                </c:pt>
                <c:pt idx="2340">
                  <c:v>-47.828050150000003</c:v>
                </c:pt>
                <c:pt idx="2341">
                  <c:v>-47.538826950000001</c:v>
                </c:pt>
                <c:pt idx="2342">
                  <c:v>-47.73948274</c:v>
                </c:pt>
                <c:pt idx="2343">
                  <c:v>-47.87818747</c:v>
                </c:pt>
                <c:pt idx="2344">
                  <c:v>-47.689347660000003</c:v>
                </c:pt>
                <c:pt idx="2345">
                  <c:v>-49.668454130000001</c:v>
                </c:pt>
                <c:pt idx="2346">
                  <c:v>-47.200181460000003</c:v>
                </c:pt>
                <c:pt idx="2347">
                  <c:v>-48.294789510000001</c:v>
                </c:pt>
                <c:pt idx="2348">
                  <c:v>-47.708374120000002</c:v>
                </c:pt>
                <c:pt idx="2349">
                  <c:v>-47.413457039999997</c:v>
                </c:pt>
                <c:pt idx="2350">
                  <c:v>-47.535689179999999</c:v>
                </c:pt>
                <c:pt idx="2351">
                  <c:v>-47.95512016</c:v>
                </c:pt>
                <c:pt idx="2352">
                  <c:v>-48.35702775</c:v>
                </c:pt>
                <c:pt idx="2353">
                  <c:v>-48.32508464</c:v>
                </c:pt>
                <c:pt idx="2354">
                  <c:v>-47.91245653</c:v>
                </c:pt>
                <c:pt idx="2355">
                  <c:v>-46.327041350000002</c:v>
                </c:pt>
                <c:pt idx="2356">
                  <c:v>-47.490763510000001</c:v>
                </c:pt>
                <c:pt idx="2357">
                  <c:v>-47.119888209999999</c:v>
                </c:pt>
                <c:pt idx="2358">
                  <c:v>-46.919929799999998</c:v>
                </c:pt>
                <c:pt idx="2359">
                  <c:v>-48.761634790000002</c:v>
                </c:pt>
                <c:pt idx="2360">
                  <c:v>-47.246565359999998</c:v>
                </c:pt>
                <c:pt idx="2361">
                  <c:v>-48.144988949999998</c:v>
                </c:pt>
                <c:pt idx="2362">
                  <c:v>-46.64078954</c:v>
                </c:pt>
                <c:pt idx="2363">
                  <c:v>-47.226982030000002</c:v>
                </c:pt>
                <c:pt idx="2364">
                  <c:v>-48.424042069999999</c:v>
                </c:pt>
                <c:pt idx="2365">
                  <c:v>-48.577564250000002</c:v>
                </c:pt>
                <c:pt idx="2366">
                  <c:v>-47.102754609999998</c:v>
                </c:pt>
                <c:pt idx="2367">
                  <c:v>-47.599538320000001</c:v>
                </c:pt>
                <c:pt idx="2368">
                  <c:v>-46.922008959999999</c:v>
                </c:pt>
                <c:pt idx="2369">
                  <c:v>-47.322951289999999</c:v>
                </c:pt>
                <c:pt idx="2370">
                  <c:v>-47.565544320000001</c:v>
                </c:pt>
                <c:pt idx="2371">
                  <c:v>-47.76808733</c:v>
                </c:pt>
                <c:pt idx="2372">
                  <c:v>-48.199511940000001</c:v>
                </c:pt>
                <c:pt idx="2373">
                  <c:v>-48.340411269999997</c:v>
                </c:pt>
                <c:pt idx="2374">
                  <c:v>-48.1842392</c:v>
                </c:pt>
                <c:pt idx="2375">
                  <c:v>-46.794147590000001</c:v>
                </c:pt>
                <c:pt idx="2376">
                  <c:v>-48.477799269999998</c:v>
                </c:pt>
                <c:pt idx="2377">
                  <c:v>-47.441220000000001</c:v>
                </c:pt>
                <c:pt idx="2378">
                  <c:v>-47.583488840000001</c:v>
                </c:pt>
                <c:pt idx="2379">
                  <c:v>-48.526829030000002</c:v>
                </c:pt>
                <c:pt idx="2380">
                  <c:v>-47.517969190000002</c:v>
                </c:pt>
                <c:pt idx="2381">
                  <c:v>-48.415717059999999</c:v>
                </c:pt>
                <c:pt idx="2382">
                  <c:v>-47.376473900000001</c:v>
                </c:pt>
                <c:pt idx="2383">
                  <c:v>-47.890886809999998</c:v>
                </c:pt>
                <c:pt idx="2384">
                  <c:v>-47.871760270000003</c:v>
                </c:pt>
                <c:pt idx="2385">
                  <c:v>-47.72402246</c:v>
                </c:pt>
                <c:pt idx="2386">
                  <c:v>-48.448966769999998</c:v>
                </c:pt>
                <c:pt idx="2387">
                  <c:v>-47.255903109999998</c:v>
                </c:pt>
                <c:pt idx="2388">
                  <c:v>-46.933118790000002</c:v>
                </c:pt>
                <c:pt idx="2389">
                  <c:v>-47.983886040000002</c:v>
                </c:pt>
                <c:pt idx="2390">
                  <c:v>-47.238733609999997</c:v>
                </c:pt>
                <c:pt idx="2391">
                  <c:v>-48.184707860000003</c:v>
                </c:pt>
                <c:pt idx="2392">
                  <c:v>-47.42737133</c:v>
                </c:pt>
                <c:pt idx="2393">
                  <c:v>-46.635903630000001</c:v>
                </c:pt>
                <c:pt idx="2394">
                  <c:v>-48.744247590000001</c:v>
                </c:pt>
                <c:pt idx="2395">
                  <c:v>-46.991701200000001</c:v>
                </c:pt>
                <c:pt idx="2396">
                  <c:v>-46.929419660000001</c:v>
                </c:pt>
                <c:pt idx="2397">
                  <c:v>-47.980598839999999</c:v>
                </c:pt>
                <c:pt idx="2398">
                  <c:v>-47.889374549999999</c:v>
                </c:pt>
                <c:pt idx="2399">
                  <c:v>-47.706417180000003</c:v>
                </c:pt>
                <c:pt idx="2400">
                  <c:v>-46.996739480000002</c:v>
                </c:pt>
                <c:pt idx="2401">
                  <c:v>-48.824995620000003</c:v>
                </c:pt>
                <c:pt idx="2402">
                  <c:v>-48.193258229999998</c:v>
                </c:pt>
                <c:pt idx="2403">
                  <c:v>-48.035755770000002</c:v>
                </c:pt>
                <c:pt idx="2404">
                  <c:v>-46.798185220000001</c:v>
                </c:pt>
                <c:pt idx="2405">
                  <c:v>-47.243342069999997</c:v>
                </c:pt>
                <c:pt idx="2406">
                  <c:v>-46.296246940000003</c:v>
                </c:pt>
                <c:pt idx="2407">
                  <c:v>-47.570414849999999</c:v>
                </c:pt>
                <c:pt idx="2408">
                  <c:v>-48.279135539999999</c:v>
                </c:pt>
                <c:pt idx="2409">
                  <c:v>-46.75047782</c:v>
                </c:pt>
                <c:pt idx="2410">
                  <c:v>-47.401782750000002</c:v>
                </c:pt>
                <c:pt idx="2411">
                  <c:v>-48.640693370000001</c:v>
                </c:pt>
                <c:pt idx="2412">
                  <c:v>-47.201744079999997</c:v>
                </c:pt>
                <c:pt idx="2413">
                  <c:v>-46.114616480000002</c:v>
                </c:pt>
                <c:pt idx="2414">
                  <c:v>-46.455552369999999</c:v>
                </c:pt>
                <c:pt idx="2415">
                  <c:v>-47.2626712</c:v>
                </c:pt>
                <c:pt idx="2416">
                  <c:v>-48.620978809999997</c:v>
                </c:pt>
                <c:pt idx="2417">
                  <c:v>-46.941169459999998</c:v>
                </c:pt>
                <c:pt idx="2418">
                  <c:v>-47.939704990000003</c:v>
                </c:pt>
                <c:pt idx="2419">
                  <c:v>-46.816148769999998</c:v>
                </c:pt>
                <c:pt idx="2420">
                  <c:v>-46.965290969999998</c:v>
                </c:pt>
                <c:pt idx="2421">
                  <c:v>-47.168553609999996</c:v>
                </c:pt>
                <c:pt idx="2422">
                  <c:v>-47.604906380000003</c:v>
                </c:pt>
                <c:pt idx="2423">
                  <c:v>-48.079790510000002</c:v>
                </c:pt>
                <c:pt idx="2424">
                  <c:v>-47.122345379999999</c:v>
                </c:pt>
                <c:pt idx="2425">
                  <c:v>-48.03569349</c:v>
                </c:pt>
                <c:pt idx="2426">
                  <c:v>-46.938446229999997</c:v>
                </c:pt>
                <c:pt idx="2427">
                  <c:v>-47.856778480000003</c:v>
                </c:pt>
                <c:pt idx="2428">
                  <c:v>-47.401692250000004</c:v>
                </c:pt>
                <c:pt idx="2429">
                  <c:v>-48.067746909999997</c:v>
                </c:pt>
                <c:pt idx="2430">
                  <c:v>-47.55994398</c:v>
                </c:pt>
                <c:pt idx="2431">
                  <c:v>-46.640761820000002</c:v>
                </c:pt>
                <c:pt idx="2432">
                  <c:v>-47.910997889999997</c:v>
                </c:pt>
                <c:pt idx="2433">
                  <c:v>-46.180473120000002</c:v>
                </c:pt>
                <c:pt idx="2434">
                  <c:v>-47.050574410000003</c:v>
                </c:pt>
                <c:pt idx="2435">
                  <c:v>-47.09351513</c:v>
                </c:pt>
                <c:pt idx="2436">
                  <c:v>-47.294084830000003</c:v>
                </c:pt>
                <c:pt idx="2437">
                  <c:v>-47.819830940000003</c:v>
                </c:pt>
                <c:pt idx="2438">
                  <c:v>-47.492532140000002</c:v>
                </c:pt>
                <c:pt idx="2439">
                  <c:v>-48.197813609999997</c:v>
                </c:pt>
                <c:pt idx="2440">
                  <c:v>-47.978780669999999</c:v>
                </c:pt>
                <c:pt idx="2441">
                  <c:v>-48.301870110000003</c:v>
                </c:pt>
                <c:pt idx="2442">
                  <c:v>-46.846725300000003</c:v>
                </c:pt>
                <c:pt idx="2443">
                  <c:v>-46.909439229999997</c:v>
                </c:pt>
                <c:pt idx="2444">
                  <c:v>-47.140650630000003</c:v>
                </c:pt>
                <c:pt idx="2445">
                  <c:v>-48.454314629999999</c:v>
                </c:pt>
                <c:pt idx="2446">
                  <c:v>-46.616186669999998</c:v>
                </c:pt>
                <c:pt idx="2447">
                  <c:v>-47.283072320000002</c:v>
                </c:pt>
                <c:pt idx="2448">
                  <c:v>-46.97083473</c:v>
                </c:pt>
                <c:pt idx="2449">
                  <c:v>-46.196543640000002</c:v>
                </c:pt>
                <c:pt idx="2450">
                  <c:v>-48.33084221</c:v>
                </c:pt>
                <c:pt idx="2451">
                  <c:v>-47.899694920000002</c:v>
                </c:pt>
                <c:pt idx="2452">
                  <c:v>-48.009023640000002</c:v>
                </c:pt>
                <c:pt idx="2453">
                  <c:v>-47.313010640000002</c:v>
                </c:pt>
                <c:pt idx="2454">
                  <c:v>-48.164596580000001</c:v>
                </c:pt>
                <c:pt idx="2455">
                  <c:v>-47.251034859999997</c:v>
                </c:pt>
                <c:pt idx="2456">
                  <c:v>-46.896195210000002</c:v>
                </c:pt>
                <c:pt idx="2457">
                  <c:v>-47.187409410000001</c:v>
                </c:pt>
                <c:pt idx="2458">
                  <c:v>-47.873535990000001</c:v>
                </c:pt>
                <c:pt idx="2459">
                  <c:v>-48.553517919999997</c:v>
                </c:pt>
                <c:pt idx="2460">
                  <c:v>-46.941586780000002</c:v>
                </c:pt>
                <c:pt idx="2461">
                  <c:v>-49.885655839999998</c:v>
                </c:pt>
                <c:pt idx="2462">
                  <c:v>-47.080966340000003</c:v>
                </c:pt>
                <c:pt idx="2463">
                  <c:v>-48.227090449999999</c:v>
                </c:pt>
                <c:pt idx="2464">
                  <c:v>-45.512600339999999</c:v>
                </c:pt>
                <c:pt idx="2465">
                  <c:v>-47.855435679999999</c:v>
                </c:pt>
                <c:pt idx="2466">
                  <c:v>-47.413263440000001</c:v>
                </c:pt>
                <c:pt idx="2467">
                  <c:v>-47.547545479999997</c:v>
                </c:pt>
                <c:pt idx="2468">
                  <c:v>-47.450778819999996</c:v>
                </c:pt>
                <c:pt idx="2469">
                  <c:v>-47.069125200000002</c:v>
                </c:pt>
                <c:pt idx="2470">
                  <c:v>-47.731443290000001</c:v>
                </c:pt>
                <c:pt idx="2471">
                  <c:v>-48.337943860000003</c:v>
                </c:pt>
                <c:pt idx="2472">
                  <c:v>-47.856327350000001</c:v>
                </c:pt>
                <c:pt idx="2473">
                  <c:v>-48.180409480000002</c:v>
                </c:pt>
                <c:pt idx="2474">
                  <c:v>-46.929459870000002</c:v>
                </c:pt>
                <c:pt idx="2475">
                  <c:v>-46.194248870000003</c:v>
                </c:pt>
                <c:pt idx="2476">
                  <c:v>-48.012208940000001</c:v>
                </c:pt>
                <c:pt idx="2477">
                  <c:v>-46.291984630000002</c:v>
                </c:pt>
                <c:pt idx="2478">
                  <c:v>-45.810150370000002</c:v>
                </c:pt>
                <c:pt idx="2479">
                  <c:v>-48.018639550000003</c:v>
                </c:pt>
                <c:pt idx="2480">
                  <c:v>-46.957566800000002</c:v>
                </c:pt>
                <c:pt idx="2481">
                  <c:v>-47.091580219999997</c:v>
                </c:pt>
                <c:pt idx="2482">
                  <c:v>-47.85201266</c:v>
                </c:pt>
                <c:pt idx="2483">
                  <c:v>-46.184179129999997</c:v>
                </c:pt>
                <c:pt idx="2484">
                  <c:v>-47.40677926</c:v>
                </c:pt>
                <c:pt idx="2485">
                  <c:v>-47.870441460000002</c:v>
                </c:pt>
                <c:pt idx="2486">
                  <c:v>-48.314253110000003</c:v>
                </c:pt>
                <c:pt idx="2487">
                  <c:v>-47.699247849999999</c:v>
                </c:pt>
                <c:pt idx="2488">
                  <c:v>-47.807402240000002</c:v>
                </c:pt>
                <c:pt idx="2489">
                  <c:v>-47.260566449999999</c:v>
                </c:pt>
                <c:pt idx="2490">
                  <c:v>-47.729303770000001</c:v>
                </c:pt>
                <c:pt idx="2491">
                  <c:v>-48.61510225</c:v>
                </c:pt>
                <c:pt idx="2492">
                  <c:v>-46.015250530000003</c:v>
                </c:pt>
                <c:pt idx="2493">
                  <c:v>-48.010000679999997</c:v>
                </c:pt>
                <c:pt idx="2494">
                  <c:v>-47.82331259</c:v>
                </c:pt>
                <c:pt idx="2495">
                  <c:v>-46.814362600000003</c:v>
                </c:pt>
                <c:pt idx="2496">
                  <c:v>-46.632946660000002</c:v>
                </c:pt>
                <c:pt idx="2497">
                  <c:v>-47.312767399999998</c:v>
                </c:pt>
                <c:pt idx="2498">
                  <c:v>-48.199898400000002</c:v>
                </c:pt>
                <c:pt idx="2499">
                  <c:v>-47.443473879999999</c:v>
                </c:pt>
                <c:pt idx="2500">
                  <c:v>-47.204314230000001</c:v>
                </c:pt>
                <c:pt idx="2501">
                  <c:v>-46.604037079999998</c:v>
                </c:pt>
                <c:pt idx="2502">
                  <c:v>-47.285042429999997</c:v>
                </c:pt>
                <c:pt idx="2503">
                  <c:v>-48.67546127</c:v>
                </c:pt>
                <c:pt idx="2504">
                  <c:v>-47.113451410000003</c:v>
                </c:pt>
                <c:pt idx="2505">
                  <c:v>-47.586190309999999</c:v>
                </c:pt>
                <c:pt idx="2506">
                  <c:v>-47.603414639999997</c:v>
                </c:pt>
                <c:pt idx="2507">
                  <c:v>-46.901081519999998</c:v>
                </c:pt>
                <c:pt idx="2508">
                  <c:v>-48.658175239999998</c:v>
                </c:pt>
                <c:pt idx="2509">
                  <c:v>-46.919453660000002</c:v>
                </c:pt>
                <c:pt idx="2510">
                  <c:v>-47.912266629999998</c:v>
                </c:pt>
                <c:pt idx="2511">
                  <c:v>-45.974684230000001</c:v>
                </c:pt>
                <c:pt idx="2512">
                  <c:v>-45.857236659999998</c:v>
                </c:pt>
                <c:pt idx="2513">
                  <c:v>-48.208118900000002</c:v>
                </c:pt>
                <c:pt idx="2514">
                  <c:v>-46.649119859999999</c:v>
                </c:pt>
                <c:pt idx="2515">
                  <c:v>-46.890047750000001</c:v>
                </c:pt>
                <c:pt idx="2516">
                  <c:v>-47.234053729999999</c:v>
                </c:pt>
                <c:pt idx="2517">
                  <c:v>-46.460268149999997</c:v>
                </c:pt>
                <c:pt idx="2518">
                  <c:v>-47.159031579999997</c:v>
                </c:pt>
                <c:pt idx="2519">
                  <c:v>-47.589528940000001</c:v>
                </c:pt>
                <c:pt idx="2520">
                  <c:v>-47.702349140000003</c:v>
                </c:pt>
                <c:pt idx="2521">
                  <c:v>-48.907297649999997</c:v>
                </c:pt>
                <c:pt idx="2522">
                  <c:v>-46.63526778</c:v>
                </c:pt>
                <c:pt idx="2523">
                  <c:v>-45.73552694</c:v>
                </c:pt>
                <c:pt idx="2524">
                  <c:v>-47.747658989999998</c:v>
                </c:pt>
                <c:pt idx="2525">
                  <c:v>-48.023616509999997</c:v>
                </c:pt>
                <c:pt idx="2526">
                  <c:v>-47.082264260000002</c:v>
                </c:pt>
                <c:pt idx="2527">
                  <c:v>-46.372073520000001</c:v>
                </c:pt>
                <c:pt idx="2528">
                  <c:v>-48.751532660000002</c:v>
                </c:pt>
                <c:pt idx="2529">
                  <c:v>-46.275650980000002</c:v>
                </c:pt>
                <c:pt idx="2530">
                  <c:v>-47.580435010000002</c:v>
                </c:pt>
                <c:pt idx="2531">
                  <c:v>-46.851667900000002</c:v>
                </c:pt>
                <c:pt idx="2532">
                  <c:v>-47.712248860000003</c:v>
                </c:pt>
                <c:pt idx="2533">
                  <c:v>-47.701133079999998</c:v>
                </c:pt>
                <c:pt idx="2534">
                  <c:v>-46.198502490000003</c:v>
                </c:pt>
                <c:pt idx="2535">
                  <c:v>-46.37028239</c:v>
                </c:pt>
                <c:pt idx="2536">
                  <c:v>-46.617163310000002</c:v>
                </c:pt>
                <c:pt idx="2537">
                  <c:v>-46.605972940000001</c:v>
                </c:pt>
                <c:pt idx="2538">
                  <c:v>-47.427894279999997</c:v>
                </c:pt>
                <c:pt idx="2539">
                  <c:v>-46.726069879999997</c:v>
                </c:pt>
                <c:pt idx="2540">
                  <c:v>-47.129271979999999</c:v>
                </c:pt>
                <c:pt idx="2541">
                  <c:v>-47.749521289999997</c:v>
                </c:pt>
                <c:pt idx="2542">
                  <c:v>-46.434929570000001</c:v>
                </c:pt>
                <c:pt idx="2543">
                  <c:v>-47.734577600000001</c:v>
                </c:pt>
                <c:pt idx="2544">
                  <c:v>-47.868455130000001</c:v>
                </c:pt>
                <c:pt idx="2545">
                  <c:v>-48.832537389999999</c:v>
                </c:pt>
                <c:pt idx="2546">
                  <c:v>-47.395005619999999</c:v>
                </c:pt>
                <c:pt idx="2547">
                  <c:v>-46.170752999999998</c:v>
                </c:pt>
                <c:pt idx="2548">
                  <c:v>-46.976701779999999</c:v>
                </c:pt>
                <c:pt idx="2549">
                  <c:v>-47.300667410000003</c:v>
                </c:pt>
                <c:pt idx="2550">
                  <c:v>-47.840738690000002</c:v>
                </c:pt>
                <c:pt idx="2551">
                  <c:v>-45.750265329999998</c:v>
                </c:pt>
                <c:pt idx="2552">
                  <c:v>-47.404703609999999</c:v>
                </c:pt>
                <c:pt idx="2553">
                  <c:v>-47.1315192</c:v>
                </c:pt>
                <c:pt idx="2554">
                  <c:v>-47.113485869999998</c:v>
                </c:pt>
                <c:pt idx="2555">
                  <c:v>-47.980860010000001</c:v>
                </c:pt>
                <c:pt idx="2556">
                  <c:v>-48.027680689999997</c:v>
                </c:pt>
                <c:pt idx="2557">
                  <c:v>-46.495911339999999</c:v>
                </c:pt>
                <c:pt idx="2558">
                  <c:v>-47.237733349999999</c:v>
                </c:pt>
                <c:pt idx="2559">
                  <c:v>-46.603328660000003</c:v>
                </c:pt>
                <c:pt idx="2560">
                  <c:v>-47.61357537</c:v>
                </c:pt>
                <c:pt idx="2561">
                  <c:v>-47.268064690000003</c:v>
                </c:pt>
                <c:pt idx="2562">
                  <c:v>-46.598876730000001</c:v>
                </c:pt>
                <c:pt idx="2563">
                  <c:v>-48.470890089999997</c:v>
                </c:pt>
                <c:pt idx="2564">
                  <c:v>-48.023609309999998</c:v>
                </c:pt>
                <c:pt idx="2565">
                  <c:v>-48.412879099999998</c:v>
                </c:pt>
                <c:pt idx="2566">
                  <c:v>-47.126895380000001</c:v>
                </c:pt>
                <c:pt idx="2567">
                  <c:v>-46.677122949999998</c:v>
                </c:pt>
                <c:pt idx="2568">
                  <c:v>-47.539781980000001</c:v>
                </c:pt>
                <c:pt idx="2569">
                  <c:v>-47.081205070000003</c:v>
                </c:pt>
                <c:pt idx="2570">
                  <c:v>-45.987095539999999</c:v>
                </c:pt>
                <c:pt idx="2571">
                  <c:v>-47.392369840000001</c:v>
                </c:pt>
                <c:pt idx="2572">
                  <c:v>-47.655997450000001</c:v>
                </c:pt>
                <c:pt idx="2573">
                  <c:v>-46.030751299999999</c:v>
                </c:pt>
                <c:pt idx="2574">
                  <c:v>-48.286494240000003</c:v>
                </c:pt>
                <c:pt idx="2575">
                  <c:v>-48.197050789999999</c:v>
                </c:pt>
                <c:pt idx="2576">
                  <c:v>-46.773978749999998</c:v>
                </c:pt>
                <c:pt idx="2577">
                  <c:v>-47.965791770000003</c:v>
                </c:pt>
                <c:pt idx="2578">
                  <c:v>-47.964022530000001</c:v>
                </c:pt>
                <c:pt idx="2579">
                  <c:v>-48.523346549999999</c:v>
                </c:pt>
                <c:pt idx="2580">
                  <c:v>-47.262282140000003</c:v>
                </c:pt>
                <c:pt idx="2581">
                  <c:v>-47.016730250000002</c:v>
                </c:pt>
                <c:pt idx="2582">
                  <c:v>-47.590781749999998</c:v>
                </c:pt>
                <c:pt idx="2583">
                  <c:v>-48.474827759999997</c:v>
                </c:pt>
                <c:pt idx="2584">
                  <c:v>-48.299649170000002</c:v>
                </c:pt>
                <c:pt idx="2585">
                  <c:v>-48.242114440000002</c:v>
                </c:pt>
                <c:pt idx="2586">
                  <c:v>-46.335299970000001</c:v>
                </c:pt>
                <c:pt idx="2587">
                  <c:v>-47.407150190000003</c:v>
                </c:pt>
                <c:pt idx="2588">
                  <c:v>-46.351728479999998</c:v>
                </c:pt>
                <c:pt idx="2589">
                  <c:v>-47.885084859999999</c:v>
                </c:pt>
                <c:pt idx="2590">
                  <c:v>-47.132239050000003</c:v>
                </c:pt>
                <c:pt idx="2591">
                  <c:v>-48.723335210000002</c:v>
                </c:pt>
                <c:pt idx="2592">
                  <c:v>-46.355555330000001</c:v>
                </c:pt>
                <c:pt idx="2593">
                  <c:v>-47.177598369999998</c:v>
                </c:pt>
                <c:pt idx="2594">
                  <c:v>-47.124675289999999</c:v>
                </c:pt>
                <c:pt idx="2595">
                  <c:v>-46.93903134</c:v>
                </c:pt>
                <c:pt idx="2596">
                  <c:v>-46.565779859999999</c:v>
                </c:pt>
                <c:pt idx="2597">
                  <c:v>-47.644987639999997</c:v>
                </c:pt>
                <c:pt idx="2598">
                  <c:v>-47.127355299999998</c:v>
                </c:pt>
                <c:pt idx="2599">
                  <c:v>-47.109710900000003</c:v>
                </c:pt>
                <c:pt idx="2600">
                  <c:v>-45.96251075</c:v>
                </c:pt>
                <c:pt idx="2601">
                  <c:v>-47.2305037</c:v>
                </c:pt>
                <c:pt idx="2602">
                  <c:v>-48.052583409999997</c:v>
                </c:pt>
                <c:pt idx="2603">
                  <c:v>-47.708177239999998</c:v>
                </c:pt>
                <c:pt idx="2604">
                  <c:v>-46.28716309</c:v>
                </c:pt>
                <c:pt idx="2605">
                  <c:v>-47.54070643</c:v>
                </c:pt>
                <c:pt idx="2606">
                  <c:v>-45.513265680000003</c:v>
                </c:pt>
                <c:pt idx="2607">
                  <c:v>-45.964303200000003</c:v>
                </c:pt>
                <c:pt idx="2608">
                  <c:v>-47.121276569999999</c:v>
                </c:pt>
                <c:pt idx="2609">
                  <c:v>-48.071190190000003</c:v>
                </c:pt>
                <c:pt idx="2610">
                  <c:v>-47.76278447</c:v>
                </c:pt>
                <c:pt idx="2611">
                  <c:v>-47.994984719999998</c:v>
                </c:pt>
                <c:pt idx="2612">
                  <c:v>-47.111383529999998</c:v>
                </c:pt>
                <c:pt idx="2613">
                  <c:v>-47.21228868</c:v>
                </c:pt>
                <c:pt idx="2614">
                  <c:v>-47.85315877</c:v>
                </c:pt>
                <c:pt idx="2615">
                  <c:v>-47.57610159</c:v>
                </c:pt>
                <c:pt idx="2616">
                  <c:v>-47.452860399999999</c:v>
                </c:pt>
                <c:pt idx="2617">
                  <c:v>-48.780962789999997</c:v>
                </c:pt>
                <c:pt idx="2618">
                  <c:v>-46.474692879999999</c:v>
                </c:pt>
                <c:pt idx="2619">
                  <c:v>-46.031021150000001</c:v>
                </c:pt>
                <c:pt idx="2620">
                  <c:v>-47.682846490000003</c:v>
                </c:pt>
                <c:pt idx="2621">
                  <c:v>-48.16502208</c:v>
                </c:pt>
                <c:pt idx="2622">
                  <c:v>-46.973063230000001</c:v>
                </c:pt>
                <c:pt idx="2623">
                  <c:v>-46.958860369999996</c:v>
                </c:pt>
                <c:pt idx="2624">
                  <c:v>-47.247579530000003</c:v>
                </c:pt>
                <c:pt idx="2625">
                  <c:v>-47.604515409999998</c:v>
                </c:pt>
                <c:pt idx="2626">
                  <c:v>-46.811777030000002</c:v>
                </c:pt>
                <c:pt idx="2627">
                  <c:v>-47.816859790000002</c:v>
                </c:pt>
                <c:pt idx="2628">
                  <c:v>-46.14933808</c:v>
                </c:pt>
                <c:pt idx="2629">
                  <c:v>-46.922349660000002</c:v>
                </c:pt>
                <c:pt idx="2630">
                  <c:v>-48.299288249999996</c:v>
                </c:pt>
                <c:pt idx="2631">
                  <c:v>-47.573231509999999</c:v>
                </c:pt>
                <c:pt idx="2632">
                  <c:v>-46.443789700000004</c:v>
                </c:pt>
                <c:pt idx="2633">
                  <c:v>-47.558712649999997</c:v>
                </c:pt>
                <c:pt idx="2634">
                  <c:v>-47.77513854</c:v>
                </c:pt>
                <c:pt idx="2635">
                  <c:v>-47.112077079999999</c:v>
                </c:pt>
                <c:pt idx="2636">
                  <c:v>-48.210894879999998</c:v>
                </c:pt>
                <c:pt idx="2637">
                  <c:v>-47.649132209999998</c:v>
                </c:pt>
                <c:pt idx="2638">
                  <c:v>-46.401708069999998</c:v>
                </c:pt>
                <c:pt idx="2639">
                  <c:v>-47.718011490000002</c:v>
                </c:pt>
                <c:pt idx="2640">
                  <c:v>-47.713813649999999</c:v>
                </c:pt>
                <c:pt idx="2641">
                  <c:v>-47.700715979999998</c:v>
                </c:pt>
                <c:pt idx="2642">
                  <c:v>-46.518969130000002</c:v>
                </c:pt>
                <c:pt idx="2643">
                  <c:v>-48.304095240000002</c:v>
                </c:pt>
                <c:pt idx="2644">
                  <c:v>-46.685214739999999</c:v>
                </c:pt>
                <c:pt idx="2645">
                  <c:v>-47.403441200000003</c:v>
                </c:pt>
                <c:pt idx="2646">
                  <c:v>-46.7694166</c:v>
                </c:pt>
                <c:pt idx="2647">
                  <c:v>-47.12269002</c:v>
                </c:pt>
                <c:pt idx="2648">
                  <c:v>-47.710424369999998</c:v>
                </c:pt>
                <c:pt idx="2649">
                  <c:v>-47.508600629999997</c:v>
                </c:pt>
                <c:pt idx="2650">
                  <c:v>-46.952698099999999</c:v>
                </c:pt>
                <c:pt idx="2651">
                  <c:v>-47.23855107</c:v>
                </c:pt>
                <c:pt idx="2652">
                  <c:v>-48.044856699999997</c:v>
                </c:pt>
                <c:pt idx="2653">
                  <c:v>-46.645577160000002</c:v>
                </c:pt>
                <c:pt idx="2654">
                  <c:v>-46.959704709999997</c:v>
                </c:pt>
                <c:pt idx="2655">
                  <c:v>-46.323236479999998</c:v>
                </c:pt>
                <c:pt idx="2656">
                  <c:v>-47.251770899999997</c:v>
                </c:pt>
                <c:pt idx="2657">
                  <c:v>-46.286879030000001</c:v>
                </c:pt>
                <c:pt idx="2658">
                  <c:v>-47.09702317</c:v>
                </c:pt>
                <c:pt idx="2659">
                  <c:v>-48.021958249999997</c:v>
                </c:pt>
                <c:pt idx="2660">
                  <c:v>-48.214216409999999</c:v>
                </c:pt>
                <c:pt idx="2661">
                  <c:v>-47.16251467</c:v>
                </c:pt>
                <c:pt idx="2662">
                  <c:v>-48.142801069999997</c:v>
                </c:pt>
                <c:pt idx="2663">
                  <c:v>-45.253146209999997</c:v>
                </c:pt>
                <c:pt idx="2664">
                  <c:v>-46.751945730000003</c:v>
                </c:pt>
                <c:pt idx="2665">
                  <c:v>-47.220142920000001</c:v>
                </c:pt>
                <c:pt idx="2666">
                  <c:v>-47.713629509999997</c:v>
                </c:pt>
                <c:pt idx="2667">
                  <c:v>-46.665572150000003</c:v>
                </c:pt>
                <c:pt idx="2668">
                  <c:v>-46.925539010000001</c:v>
                </c:pt>
                <c:pt idx="2669">
                  <c:v>-47.466690399999997</c:v>
                </c:pt>
                <c:pt idx="2670">
                  <c:v>-46.121133059999998</c:v>
                </c:pt>
                <c:pt idx="2671">
                  <c:v>-47.144489720000003</c:v>
                </c:pt>
                <c:pt idx="2672">
                  <c:v>-46.077488529999997</c:v>
                </c:pt>
                <c:pt idx="2673">
                  <c:v>-47.001273840000003</c:v>
                </c:pt>
                <c:pt idx="2674">
                  <c:v>-48.329055189999998</c:v>
                </c:pt>
                <c:pt idx="2675">
                  <c:v>-46.463328670000003</c:v>
                </c:pt>
                <c:pt idx="2676">
                  <c:v>-48.053049809999997</c:v>
                </c:pt>
                <c:pt idx="2677">
                  <c:v>-46.936009949999999</c:v>
                </c:pt>
                <c:pt idx="2678">
                  <c:v>-46.926235720000001</c:v>
                </c:pt>
                <c:pt idx="2679">
                  <c:v>-47.092894280000003</c:v>
                </c:pt>
                <c:pt idx="2680">
                  <c:v>-47.973100940000002</c:v>
                </c:pt>
                <c:pt idx="2681">
                  <c:v>-47.307387390000002</c:v>
                </c:pt>
                <c:pt idx="2682">
                  <c:v>-46.989336110000004</c:v>
                </c:pt>
                <c:pt idx="2683">
                  <c:v>-47.68754946</c:v>
                </c:pt>
                <c:pt idx="2684">
                  <c:v>-46.75671457</c:v>
                </c:pt>
                <c:pt idx="2685">
                  <c:v>-47.639422510000003</c:v>
                </c:pt>
                <c:pt idx="2686">
                  <c:v>-46.940657190000003</c:v>
                </c:pt>
                <c:pt idx="2687">
                  <c:v>-47.265506369999997</c:v>
                </c:pt>
                <c:pt idx="2688">
                  <c:v>-47.230259590000003</c:v>
                </c:pt>
                <c:pt idx="2689">
                  <c:v>-47.297311129999997</c:v>
                </c:pt>
                <c:pt idx="2690">
                  <c:v>-46.52362462</c:v>
                </c:pt>
                <c:pt idx="2691">
                  <c:v>-48.261177920000002</c:v>
                </c:pt>
                <c:pt idx="2692">
                  <c:v>-47.235112170000001</c:v>
                </c:pt>
                <c:pt idx="2693">
                  <c:v>-46.510385499999998</c:v>
                </c:pt>
                <c:pt idx="2694">
                  <c:v>-46.816836469999998</c:v>
                </c:pt>
                <c:pt idx="2695">
                  <c:v>-46.908546540000003</c:v>
                </c:pt>
                <c:pt idx="2696">
                  <c:v>-47.90241305</c:v>
                </c:pt>
                <c:pt idx="2697">
                  <c:v>-47.545393089999997</c:v>
                </c:pt>
                <c:pt idx="2698">
                  <c:v>-48.227674540000002</c:v>
                </c:pt>
                <c:pt idx="2699">
                  <c:v>-46.339230460000003</c:v>
                </c:pt>
                <c:pt idx="2700">
                  <c:v>-48.207952110000001</c:v>
                </c:pt>
                <c:pt idx="2701">
                  <c:v>-46.122443680000003</c:v>
                </c:pt>
                <c:pt idx="2702">
                  <c:v>-46.447459539999997</c:v>
                </c:pt>
                <c:pt idx="2703">
                  <c:v>-47.736333510000001</c:v>
                </c:pt>
                <c:pt idx="2704">
                  <c:v>-48.30401569</c:v>
                </c:pt>
                <c:pt idx="2705">
                  <c:v>-46.49172772</c:v>
                </c:pt>
                <c:pt idx="2706">
                  <c:v>-47.269313420000003</c:v>
                </c:pt>
                <c:pt idx="2707">
                  <c:v>-47.575649849999998</c:v>
                </c:pt>
                <c:pt idx="2708">
                  <c:v>-47.255814139999998</c:v>
                </c:pt>
                <c:pt idx="2709">
                  <c:v>-47.36036653</c:v>
                </c:pt>
                <c:pt idx="2710">
                  <c:v>-46.278254939999997</c:v>
                </c:pt>
                <c:pt idx="2711">
                  <c:v>-46.683215529999998</c:v>
                </c:pt>
                <c:pt idx="2712">
                  <c:v>-46.185131249999998</c:v>
                </c:pt>
                <c:pt idx="2713">
                  <c:v>-47.994125840000002</c:v>
                </c:pt>
                <c:pt idx="2714">
                  <c:v>-46.770692150000002</c:v>
                </c:pt>
                <c:pt idx="2715">
                  <c:v>-47.050199450000001</c:v>
                </c:pt>
                <c:pt idx="2716">
                  <c:v>-47.205240959999998</c:v>
                </c:pt>
                <c:pt idx="2717">
                  <c:v>-47.235549319999997</c:v>
                </c:pt>
                <c:pt idx="2718">
                  <c:v>-47.377366639999998</c:v>
                </c:pt>
                <c:pt idx="2719">
                  <c:v>-48.073453739999998</c:v>
                </c:pt>
                <c:pt idx="2720">
                  <c:v>-48.532471219999998</c:v>
                </c:pt>
                <c:pt idx="2721">
                  <c:v>-47.313280990000003</c:v>
                </c:pt>
                <c:pt idx="2722">
                  <c:v>-47.300427650000003</c:v>
                </c:pt>
                <c:pt idx="2723">
                  <c:v>-45.999177510000003</c:v>
                </c:pt>
                <c:pt idx="2724">
                  <c:v>-47.145050429999998</c:v>
                </c:pt>
                <c:pt idx="2725">
                  <c:v>-47.419074109999997</c:v>
                </c:pt>
                <c:pt idx="2726">
                  <c:v>-47.822898279999997</c:v>
                </c:pt>
                <c:pt idx="2727">
                  <c:v>-46.525938420000003</c:v>
                </c:pt>
                <c:pt idx="2728">
                  <c:v>-47.642804300000002</c:v>
                </c:pt>
                <c:pt idx="2729">
                  <c:v>-46.433612340000003</c:v>
                </c:pt>
                <c:pt idx="2730">
                  <c:v>-48.195020970000002</c:v>
                </c:pt>
                <c:pt idx="2731">
                  <c:v>-46.73932525</c:v>
                </c:pt>
                <c:pt idx="2732">
                  <c:v>-47.592302429999997</c:v>
                </c:pt>
                <c:pt idx="2733">
                  <c:v>-47.251865729999999</c:v>
                </c:pt>
                <c:pt idx="2734">
                  <c:v>-48.535102639999998</c:v>
                </c:pt>
                <c:pt idx="2735">
                  <c:v>-48.238380239999998</c:v>
                </c:pt>
                <c:pt idx="2736">
                  <c:v>-47.749744419999999</c:v>
                </c:pt>
                <c:pt idx="2737">
                  <c:v>-47.714572279999999</c:v>
                </c:pt>
                <c:pt idx="2738">
                  <c:v>-47.733030820000003</c:v>
                </c:pt>
                <c:pt idx="2739">
                  <c:v>-48.183343260000001</c:v>
                </c:pt>
                <c:pt idx="2740">
                  <c:v>-47.62656484</c:v>
                </c:pt>
                <c:pt idx="2741">
                  <c:v>-47.094013429999997</c:v>
                </c:pt>
                <c:pt idx="2742">
                  <c:v>-46.725576279999999</c:v>
                </c:pt>
                <c:pt idx="2743">
                  <c:v>-46.478079260000001</c:v>
                </c:pt>
                <c:pt idx="2744">
                  <c:v>-47.358620649999999</c:v>
                </c:pt>
                <c:pt idx="2745">
                  <c:v>-47.325120040000002</c:v>
                </c:pt>
                <c:pt idx="2746">
                  <c:v>-47.439947859999997</c:v>
                </c:pt>
                <c:pt idx="2747">
                  <c:v>-47.899748760000001</c:v>
                </c:pt>
                <c:pt idx="2748">
                  <c:v>-46.756973700000003</c:v>
                </c:pt>
                <c:pt idx="2749">
                  <c:v>-47.12761398</c:v>
                </c:pt>
                <c:pt idx="2750">
                  <c:v>-47.620250460000001</c:v>
                </c:pt>
                <c:pt idx="2751">
                  <c:v>-46.616739389999999</c:v>
                </c:pt>
                <c:pt idx="2752">
                  <c:v>-49.078412229999998</c:v>
                </c:pt>
                <c:pt idx="2753">
                  <c:v>-47.854379059999999</c:v>
                </c:pt>
                <c:pt idx="2754">
                  <c:v>-46.047001289999997</c:v>
                </c:pt>
                <c:pt idx="2755">
                  <c:v>-47.935765779999997</c:v>
                </c:pt>
                <c:pt idx="2756">
                  <c:v>-46.360145490000001</c:v>
                </c:pt>
                <c:pt idx="2757">
                  <c:v>-49.051156110000001</c:v>
                </c:pt>
                <c:pt idx="2758">
                  <c:v>-46.913645729999999</c:v>
                </c:pt>
                <c:pt idx="2759">
                  <c:v>-47.374989419999999</c:v>
                </c:pt>
                <c:pt idx="2760">
                  <c:v>-47.933644030000004</c:v>
                </c:pt>
                <c:pt idx="2761">
                  <c:v>-47.43887814</c:v>
                </c:pt>
                <c:pt idx="2762">
                  <c:v>-47.640246759999997</c:v>
                </c:pt>
                <c:pt idx="2763">
                  <c:v>-46.775275980000004</c:v>
                </c:pt>
                <c:pt idx="2764">
                  <c:v>-46.480215579999999</c:v>
                </c:pt>
                <c:pt idx="2765">
                  <c:v>-47.560751140000001</c:v>
                </c:pt>
                <c:pt idx="2766">
                  <c:v>-46.941209069999999</c:v>
                </c:pt>
                <c:pt idx="2767">
                  <c:v>-47.217888520000002</c:v>
                </c:pt>
                <c:pt idx="2768">
                  <c:v>-46.9402799</c:v>
                </c:pt>
                <c:pt idx="2769">
                  <c:v>-47.079022819999999</c:v>
                </c:pt>
                <c:pt idx="2770">
                  <c:v>-47.390166999999998</c:v>
                </c:pt>
                <c:pt idx="2771">
                  <c:v>-48.025804309999998</c:v>
                </c:pt>
                <c:pt idx="2772">
                  <c:v>-48.847987320000001</c:v>
                </c:pt>
                <c:pt idx="2773">
                  <c:v>-48.660897579999997</c:v>
                </c:pt>
                <c:pt idx="2774">
                  <c:v>-48.039717269999997</c:v>
                </c:pt>
                <c:pt idx="2775">
                  <c:v>-47.557660480000003</c:v>
                </c:pt>
                <c:pt idx="2776">
                  <c:v>-46.693039079999998</c:v>
                </c:pt>
                <c:pt idx="2777">
                  <c:v>-46.165867220000003</c:v>
                </c:pt>
                <c:pt idx="2778">
                  <c:v>-47.840880740000003</c:v>
                </c:pt>
                <c:pt idx="2779">
                  <c:v>-46.495792289999997</c:v>
                </c:pt>
                <c:pt idx="2780">
                  <c:v>-46.938570149999997</c:v>
                </c:pt>
                <c:pt idx="2781">
                  <c:v>-47.499411739999999</c:v>
                </c:pt>
                <c:pt idx="2782">
                  <c:v>-48.472396850000003</c:v>
                </c:pt>
                <c:pt idx="2783">
                  <c:v>-46.600392149999998</c:v>
                </c:pt>
                <c:pt idx="2784">
                  <c:v>-46.32153503</c:v>
                </c:pt>
                <c:pt idx="2785">
                  <c:v>-48.469534230000001</c:v>
                </c:pt>
                <c:pt idx="2786">
                  <c:v>-48.454082499999998</c:v>
                </c:pt>
                <c:pt idx="2787">
                  <c:v>-47.113946239999997</c:v>
                </c:pt>
                <c:pt idx="2788">
                  <c:v>-47.854680950000002</c:v>
                </c:pt>
                <c:pt idx="2789">
                  <c:v>-46.66023801</c:v>
                </c:pt>
                <c:pt idx="2790">
                  <c:v>-46.956744579999999</c:v>
                </c:pt>
                <c:pt idx="2791">
                  <c:v>-47.260154849999999</c:v>
                </c:pt>
                <c:pt idx="2792">
                  <c:v>-46.490908390000001</c:v>
                </c:pt>
                <c:pt idx="2793">
                  <c:v>-46.94026882</c:v>
                </c:pt>
                <c:pt idx="2794">
                  <c:v>-46.306143400000003</c:v>
                </c:pt>
                <c:pt idx="2795">
                  <c:v>-45.718135510000003</c:v>
                </c:pt>
                <c:pt idx="2796">
                  <c:v>-46.365253379999999</c:v>
                </c:pt>
                <c:pt idx="2797">
                  <c:v>-48.142244239999997</c:v>
                </c:pt>
                <c:pt idx="2798">
                  <c:v>-46.75256246</c:v>
                </c:pt>
                <c:pt idx="2799">
                  <c:v>-46.895564419999999</c:v>
                </c:pt>
                <c:pt idx="2800">
                  <c:v>-46.782580950000003</c:v>
                </c:pt>
                <c:pt idx="2801">
                  <c:v>-45.738478350000001</c:v>
                </c:pt>
                <c:pt idx="2802">
                  <c:v>-47.095636820000003</c:v>
                </c:pt>
                <c:pt idx="2803">
                  <c:v>-47.839193950000002</c:v>
                </c:pt>
                <c:pt idx="2804">
                  <c:v>-46.633757330000002</c:v>
                </c:pt>
                <c:pt idx="2805">
                  <c:v>-47.88203283</c:v>
                </c:pt>
                <c:pt idx="2806">
                  <c:v>-45.87022486</c:v>
                </c:pt>
                <c:pt idx="2807">
                  <c:v>-46.502429130000003</c:v>
                </c:pt>
                <c:pt idx="2808">
                  <c:v>-46.78508034</c:v>
                </c:pt>
                <c:pt idx="2809">
                  <c:v>-46.641794670000003</c:v>
                </c:pt>
                <c:pt idx="2810">
                  <c:v>-46.336122459999999</c:v>
                </c:pt>
                <c:pt idx="2811">
                  <c:v>-47.421627190000002</c:v>
                </c:pt>
                <c:pt idx="2812">
                  <c:v>-47.775031220000002</c:v>
                </c:pt>
                <c:pt idx="2813">
                  <c:v>-48.348096580000004</c:v>
                </c:pt>
                <c:pt idx="2814">
                  <c:v>-47.59105091</c:v>
                </c:pt>
                <c:pt idx="2815">
                  <c:v>-47.095699369999998</c:v>
                </c:pt>
                <c:pt idx="2816">
                  <c:v>-48.37840096</c:v>
                </c:pt>
                <c:pt idx="2817">
                  <c:v>-47.184815649999997</c:v>
                </c:pt>
                <c:pt idx="2818">
                  <c:v>-47.215149670000002</c:v>
                </c:pt>
                <c:pt idx="2819">
                  <c:v>-47.692333390000002</c:v>
                </c:pt>
                <c:pt idx="2820">
                  <c:v>-46.335860250000003</c:v>
                </c:pt>
                <c:pt idx="2821">
                  <c:v>-48.16121115</c:v>
                </c:pt>
                <c:pt idx="2822">
                  <c:v>-46.816570169999999</c:v>
                </c:pt>
                <c:pt idx="2823">
                  <c:v>-46.766319510000002</c:v>
                </c:pt>
                <c:pt idx="2824">
                  <c:v>-48.158737219999999</c:v>
                </c:pt>
                <c:pt idx="2825">
                  <c:v>-47.18484883</c:v>
                </c:pt>
                <c:pt idx="2826">
                  <c:v>-46.660085789999997</c:v>
                </c:pt>
                <c:pt idx="2827">
                  <c:v>-47.762618189999998</c:v>
                </c:pt>
                <c:pt idx="2828">
                  <c:v>-46.768051120000003</c:v>
                </c:pt>
                <c:pt idx="2829">
                  <c:v>-48.160235640000003</c:v>
                </c:pt>
                <c:pt idx="2830">
                  <c:v>-48.81293462</c:v>
                </c:pt>
                <c:pt idx="2831">
                  <c:v>-48.810632939999998</c:v>
                </c:pt>
                <c:pt idx="2832">
                  <c:v>-47.203020870000003</c:v>
                </c:pt>
                <c:pt idx="2833">
                  <c:v>-46.551105810000003</c:v>
                </c:pt>
                <c:pt idx="2834">
                  <c:v>-48.024450289999997</c:v>
                </c:pt>
                <c:pt idx="2835">
                  <c:v>-48.071515910000002</c:v>
                </c:pt>
                <c:pt idx="2836">
                  <c:v>-47.761219629999999</c:v>
                </c:pt>
                <c:pt idx="2837">
                  <c:v>-47.21751725</c:v>
                </c:pt>
                <c:pt idx="2838">
                  <c:v>-46.844302829999997</c:v>
                </c:pt>
                <c:pt idx="2839">
                  <c:v>-47.792041079999997</c:v>
                </c:pt>
                <c:pt idx="2840">
                  <c:v>-47.001650660000003</c:v>
                </c:pt>
                <c:pt idx="2841">
                  <c:v>-46.55510641</c:v>
                </c:pt>
                <c:pt idx="2842">
                  <c:v>-46.93887548</c:v>
                </c:pt>
                <c:pt idx="2843">
                  <c:v>-47.369956459999997</c:v>
                </c:pt>
                <c:pt idx="2844">
                  <c:v>-47.21904868</c:v>
                </c:pt>
                <c:pt idx="2845">
                  <c:v>-47.174831400000002</c:v>
                </c:pt>
                <c:pt idx="2846">
                  <c:v>-46.024825620000001</c:v>
                </c:pt>
                <c:pt idx="2847">
                  <c:v>-48.53130848</c:v>
                </c:pt>
                <c:pt idx="2848">
                  <c:v>-46.799627219999998</c:v>
                </c:pt>
                <c:pt idx="2849">
                  <c:v>-47.539954389999998</c:v>
                </c:pt>
                <c:pt idx="2850">
                  <c:v>-46.581106269999999</c:v>
                </c:pt>
                <c:pt idx="2851">
                  <c:v>-46.364995899999997</c:v>
                </c:pt>
                <c:pt idx="2852">
                  <c:v>-46.941297640000002</c:v>
                </c:pt>
                <c:pt idx="2853">
                  <c:v>-47.014333839999999</c:v>
                </c:pt>
                <c:pt idx="2854">
                  <c:v>-46.028081880000002</c:v>
                </c:pt>
                <c:pt idx="2855">
                  <c:v>-47.403634959999998</c:v>
                </c:pt>
                <c:pt idx="2856">
                  <c:v>-46.706495400000001</c:v>
                </c:pt>
                <c:pt idx="2857">
                  <c:v>-47.714266369999997</c:v>
                </c:pt>
                <c:pt idx="2858">
                  <c:v>-47.43693451</c:v>
                </c:pt>
                <c:pt idx="2859">
                  <c:v>-46.786015300000003</c:v>
                </c:pt>
                <c:pt idx="2860">
                  <c:v>-46.985277080000003</c:v>
                </c:pt>
                <c:pt idx="2861">
                  <c:v>-47.246192860000001</c:v>
                </c:pt>
                <c:pt idx="2862">
                  <c:v>-47.849339639999997</c:v>
                </c:pt>
                <c:pt idx="2863">
                  <c:v>-45.790760839999997</c:v>
                </c:pt>
                <c:pt idx="2864">
                  <c:v>-47.047350790000003</c:v>
                </c:pt>
                <c:pt idx="2865">
                  <c:v>-45.889714359999999</c:v>
                </c:pt>
                <c:pt idx="2866">
                  <c:v>-46.494757919999998</c:v>
                </c:pt>
                <c:pt idx="2867">
                  <c:v>-47.656615369999997</c:v>
                </c:pt>
                <c:pt idx="2868">
                  <c:v>-47.046447190000002</c:v>
                </c:pt>
                <c:pt idx="2869">
                  <c:v>-47.215592819999998</c:v>
                </c:pt>
                <c:pt idx="2870">
                  <c:v>-47.230638929999998</c:v>
                </c:pt>
                <c:pt idx="2871">
                  <c:v>-47.030939109999998</c:v>
                </c:pt>
                <c:pt idx="2872">
                  <c:v>-46.692185909999999</c:v>
                </c:pt>
                <c:pt idx="2873">
                  <c:v>-46.475246830000003</c:v>
                </c:pt>
                <c:pt idx="2874">
                  <c:v>-46.436952069999997</c:v>
                </c:pt>
                <c:pt idx="2875">
                  <c:v>-47.806166410000003</c:v>
                </c:pt>
                <c:pt idx="2876">
                  <c:v>-46.828855679999997</c:v>
                </c:pt>
                <c:pt idx="2877">
                  <c:v>-47.741665060000003</c:v>
                </c:pt>
                <c:pt idx="2878">
                  <c:v>-46.700233410000003</c:v>
                </c:pt>
                <c:pt idx="2879">
                  <c:v>-46.506654879999999</c:v>
                </c:pt>
                <c:pt idx="2880">
                  <c:v>-47.370540390000002</c:v>
                </c:pt>
                <c:pt idx="2881">
                  <c:v>-47.884459540000002</c:v>
                </c:pt>
                <c:pt idx="2882">
                  <c:v>-45.980202869999999</c:v>
                </c:pt>
                <c:pt idx="2883">
                  <c:v>-46.894404629999997</c:v>
                </c:pt>
                <c:pt idx="2884">
                  <c:v>-47.291408580000002</c:v>
                </c:pt>
                <c:pt idx="2885">
                  <c:v>-47.122002449999997</c:v>
                </c:pt>
                <c:pt idx="2886">
                  <c:v>-47.900178189999998</c:v>
                </c:pt>
                <c:pt idx="2887">
                  <c:v>-46.740222899999999</c:v>
                </c:pt>
                <c:pt idx="2888">
                  <c:v>-47.525216880000002</c:v>
                </c:pt>
                <c:pt idx="2889">
                  <c:v>-47.422274270000003</c:v>
                </c:pt>
                <c:pt idx="2890">
                  <c:v>-47.266775119999998</c:v>
                </c:pt>
                <c:pt idx="2891">
                  <c:v>-46.087339919999998</c:v>
                </c:pt>
                <c:pt idx="2892">
                  <c:v>-46.36759541</c:v>
                </c:pt>
                <c:pt idx="2893">
                  <c:v>-47.592176770000002</c:v>
                </c:pt>
                <c:pt idx="2894">
                  <c:v>-46.412992109999998</c:v>
                </c:pt>
                <c:pt idx="2895">
                  <c:v>-49.602421409999998</c:v>
                </c:pt>
                <c:pt idx="2896">
                  <c:v>-48.145887889999997</c:v>
                </c:pt>
                <c:pt idx="2897">
                  <c:v>-46.804943379999997</c:v>
                </c:pt>
                <c:pt idx="2898">
                  <c:v>-47.085082190000001</c:v>
                </c:pt>
                <c:pt idx="2899">
                  <c:v>-45.86255061</c:v>
                </c:pt>
                <c:pt idx="2900">
                  <c:v>-46.513470429999998</c:v>
                </c:pt>
                <c:pt idx="2901">
                  <c:v>-48.555909409999998</c:v>
                </c:pt>
                <c:pt idx="2902">
                  <c:v>-47.256289510000002</c:v>
                </c:pt>
                <c:pt idx="2903">
                  <c:v>-46.950769440000002</c:v>
                </c:pt>
                <c:pt idx="2904">
                  <c:v>-47.368192010000001</c:v>
                </c:pt>
                <c:pt idx="2905">
                  <c:v>-47.954422510000001</c:v>
                </c:pt>
                <c:pt idx="2906">
                  <c:v>-48.135886429999999</c:v>
                </c:pt>
                <c:pt idx="2907">
                  <c:v>-46.577275419999999</c:v>
                </c:pt>
                <c:pt idx="2908">
                  <c:v>-47.52465248</c:v>
                </c:pt>
                <c:pt idx="2909">
                  <c:v>-46.761420979999997</c:v>
                </c:pt>
                <c:pt idx="2910">
                  <c:v>-47.596980639999998</c:v>
                </c:pt>
                <c:pt idx="2911">
                  <c:v>-47.67270791</c:v>
                </c:pt>
                <c:pt idx="2912">
                  <c:v>-46.959992120000003</c:v>
                </c:pt>
                <c:pt idx="2913">
                  <c:v>-47.116817789999999</c:v>
                </c:pt>
                <c:pt idx="2914">
                  <c:v>-45.260607389999997</c:v>
                </c:pt>
                <c:pt idx="2915">
                  <c:v>-47.325493950000002</c:v>
                </c:pt>
                <c:pt idx="2916">
                  <c:v>-48.355960690000003</c:v>
                </c:pt>
                <c:pt idx="2917">
                  <c:v>-47.379757400000003</c:v>
                </c:pt>
                <c:pt idx="2918">
                  <c:v>-47.242016219999996</c:v>
                </c:pt>
                <c:pt idx="2919">
                  <c:v>-47.909308109999998</c:v>
                </c:pt>
                <c:pt idx="2920">
                  <c:v>-48.683071120000001</c:v>
                </c:pt>
                <c:pt idx="2921">
                  <c:v>-47.362561149999998</c:v>
                </c:pt>
                <c:pt idx="2922">
                  <c:v>-47.684988590000003</c:v>
                </c:pt>
                <c:pt idx="2923">
                  <c:v>-47.043702539999998</c:v>
                </c:pt>
                <c:pt idx="2924">
                  <c:v>-47.166215430000001</c:v>
                </c:pt>
                <c:pt idx="2925">
                  <c:v>-46.549823969999998</c:v>
                </c:pt>
                <c:pt idx="2926">
                  <c:v>-46.90158933</c:v>
                </c:pt>
                <c:pt idx="2927">
                  <c:v>-46.187051279999999</c:v>
                </c:pt>
                <c:pt idx="2928">
                  <c:v>-46.591462649999997</c:v>
                </c:pt>
                <c:pt idx="2929">
                  <c:v>-47.257472389999997</c:v>
                </c:pt>
                <c:pt idx="2930">
                  <c:v>-47.552189810000002</c:v>
                </c:pt>
                <c:pt idx="2931">
                  <c:v>-46.810099919999999</c:v>
                </c:pt>
                <c:pt idx="2932">
                  <c:v>-46.792772880000001</c:v>
                </c:pt>
                <c:pt idx="2933">
                  <c:v>-48.082901339999999</c:v>
                </c:pt>
                <c:pt idx="2934">
                  <c:v>-48.068965069999997</c:v>
                </c:pt>
                <c:pt idx="2935">
                  <c:v>-47.648179509999999</c:v>
                </c:pt>
                <c:pt idx="2936">
                  <c:v>-47.068981360000002</c:v>
                </c:pt>
                <c:pt idx="2937">
                  <c:v>-47.151285219999998</c:v>
                </c:pt>
                <c:pt idx="2938">
                  <c:v>-45.676656950000002</c:v>
                </c:pt>
                <c:pt idx="2939">
                  <c:v>-46.343886320000003</c:v>
                </c:pt>
                <c:pt idx="2940">
                  <c:v>-46.822919919999997</c:v>
                </c:pt>
                <c:pt idx="2941">
                  <c:v>-47.227420789999996</c:v>
                </c:pt>
                <c:pt idx="2942">
                  <c:v>-46.202206859999997</c:v>
                </c:pt>
                <c:pt idx="2943">
                  <c:v>-45.571196970000003</c:v>
                </c:pt>
                <c:pt idx="2944">
                  <c:v>-47.317962399999999</c:v>
                </c:pt>
                <c:pt idx="2945">
                  <c:v>-48.203314419999998</c:v>
                </c:pt>
                <c:pt idx="2946">
                  <c:v>-46.514473969999997</c:v>
                </c:pt>
                <c:pt idx="2947">
                  <c:v>-47.909602700000001</c:v>
                </c:pt>
                <c:pt idx="2948">
                  <c:v>-46.96375518</c:v>
                </c:pt>
                <c:pt idx="2949">
                  <c:v>-47.291737310000002</c:v>
                </c:pt>
                <c:pt idx="2950">
                  <c:v>-46.60821499</c:v>
                </c:pt>
                <c:pt idx="2951">
                  <c:v>-47.42789088</c:v>
                </c:pt>
                <c:pt idx="2952">
                  <c:v>-46.8861098</c:v>
                </c:pt>
                <c:pt idx="2953">
                  <c:v>-47.164507569999998</c:v>
                </c:pt>
                <c:pt idx="2954">
                  <c:v>-48.13732907</c:v>
                </c:pt>
                <c:pt idx="2955">
                  <c:v>-47.255661080000003</c:v>
                </c:pt>
                <c:pt idx="2956">
                  <c:v>-46.435977440000002</c:v>
                </c:pt>
                <c:pt idx="2957">
                  <c:v>-47.087257080000001</c:v>
                </c:pt>
                <c:pt idx="2958">
                  <c:v>-46.776349889999999</c:v>
                </c:pt>
                <c:pt idx="2959">
                  <c:v>-47.841967519999997</c:v>
                </c:pt>
                <c:pt idx="2960">
                  <c:v>-47.065988300000001</c:v>
                </c:pt>
                <c:pt idx="2961">
                  <c:v>-48.188341090000002</c:v>
                </c:pt>
                <c:pt idx="2962">
                  <c:v>-48.233386240000002</c:v>
                </c:pt>
                <c:pt idx="2963">
                  <c:v>-46.15758872</c:v>
                </c:pt>
                <c:pt idx="2964">
                  <c:v>-46.944578200000002</c:v>
                </c:pt>
                <c:pt idx="2965">
                  <c:v>-47.549875309999997</c:v>
                </c:pt>
                <c:pt idx="2966">
                  <c:v>-47.291419329999997</c:v>
                </c:pt>
                <c:pt idx="2967">
                  <c:v>-48.819547309999997</c:v>
                </c:pt>
                <c:pt idx="2968">
                  <c:v>-47.736624110000001</c:v>
                </c:pt>
                <c:pt idx="2969">
                  <c:v>-45.603086699999999</c:v>
                </c:pt>
                <c:pt idx="2970">
                  <c:v>-46.174040259999998</c:v>
                </c:pt>
                <c:pt idx="2971">
                  <c:v>-47.411862630000002</c:v>
                </c:pt>
                <c:pt idx="2972">
                  <c:v>-47.767541209999997</c:v>
                </c:pt>
                <c:pt idx="2973">
                  <c:v>-47.411835009999997</c:v>
                </c:pt>
                <c:pt idx="2974">
                  <c:v>-48.375143600000001</c:v>
                </c:pt>
                <c:pt idx="2975">
                  <c:v>-46.501535330000003</c:v>
                </c:pt>
                <c:pt idx="2976">
                  <c:v>-47.230146150000003</c:v>
                </c:pt>
                <c:pt idx="2977">
                  <c:v>-48.325419660000001</c:v>
                </c:pt>
                <c:pt idx="2978">
                  <c:v>-47.273326959999999</c:v>
                </c:pt>
                <c:pt idx="2979">
                  <c:v>-47.87461029</c:v>
                </c:pt>
                <c:pt idx="2980">
                  <c:v>-47.470123030000003</c:v>
                </c:pt>
                <c:pt idx="2981">
                  <c:v>-47.286146510000002</c:v>
                </c:pt>
                <c:pt idx="2982">
                  <c:v>-47.624910720000003</c:v>
                </c:pt>
                <c:pt idx="2983">
                  <c:v>-47.702730160000002</c:v>
                </c:pt>
                <c:pt idx="2984">
                  <c:v>-47.592909499999998</c:v>
                </c:pt>
                <c:pt idx="2985">
                  <c:v>-46.866840060000001</c:v>
                </c:pt>
                <c:pt idx="2986">
                  <c:v>-48.819050539999999</c:v>
                </c:pt>
                <c:pt idx="2987">
                  <c:v>-46.762703770000002</c:v>
                </c:pt>
                <c:pt idx="2988">
                  <c:v>-49.31361742</c:v>
                </c:pt>
                <c:pt idx="2989">
                  <c:v>-46.326202850000001</c:v>
                </c:pt>
                <c:pt idx="2990">
                  <c:v>-45.875624569999999</c:v>
                </c:pt>
                <c:pt idx="2991">
                  <c:v>-44.948619890000003</c:v>
                </c:pt>
                <c:pt idx="2992">
                  <c:v>-44.763766199999999</c:v>
                </c:pt>
                <c:pt idx="2993">
                  <c:v>-45.55142129</c:v>
                </c:pt>
                <c:pt idx="2994">
                  <c:v>-43.836901230000002</c:v>
                </c:pt>
                <c:pt idx="2995">
                  <c:v>-44.6238928</c:v>
                </c:pt>
                <c:pt idx="2996">
                  <c:v>-44.20982892</c:v>
                </c:pt>
                <c:pt idx="2997">
                  <c:v>-43.666432829999998</c:v>
                </c:pt>
                <c:pt idx="2998">
                  <c:v>-43.591110790000002</c:v>
                </c:pt>
                <c:pt idx="2999">
                  <c:v>-44.345284460000002</c:v>
                </c:pt>
                <c:pt idx="3000">
                  <c:v>-43.523546379999999</c:v>
                </c:pt>
                <c:pt idx="3001">
                  <c:v>-45.160501519999997</c:v>
                </c:pt>
                <c:pt idx="3002">
                  <c:v>-44.016319369999998</c:v>
                </c:pt>
                <c:pt idx="3003">
                  <c:v>-44.426944110000001</c:v>
                </c:pt>
                <c:pt idx="3004">
                  <c:v>-42.834875869999998</c:v>
                </c:pt>
                <c:pt idx="3005">
                  <c:v>-42.90903453</c:v>
                </c:pt>
                <c:pt idx="3006">
                  <c:v>-43.027081359999997</c:v>
                </c:pt>
                <c:pt idx="3007">
                  <c:v>-41.777643249999997</c:v>
                </c:pt>
                <c:pt idx="3008">
                  <c:v>-39.083043600000003</c:v>
                </c:pt>
                <c:pt idx="3009">
                  <c:v>-38.724519620000002</c:v>
                </c:pt>
                <c:pt idx="3010">
                  <c:v>-38.171232209999999</c:v>
                </c:pt>
                <c:pt idx="3011">
                  <c:v>-38.79596935</c:v>
                </c:pt>
                <c:pt idx="3012">
                  <c:v>-39.055029189999999</c:v>
                </c:pt>
                <c:pt idx="3013">
                  <c:v>-38.776973990000002</c:v>
                </c:pt>
                <c:pt idx="3014">
                  <c:v>-38.003235869999997</c:v>
                </c:pt>
                <c:pt idx="3015">
                  <c:v>-39.672589420000001</c:v>
                </c:pt>
                <c:pt idx="3016">
                  <c:v>-39.533718690000001</c:v>
                </c:pt>
                <c:pt idx="3017">
                  <c:v>-39.84489671</c:v>
                </c:pt>
                <c:pt idx="3018">
                  <c:v>-40.476484040000003</c:v>
                </c:pt>
                <c:pt idx="3019">
                  <c:v>-42.287322359999997</c:v>
                </c:pt>
                <c:pt idx="3020">
                  <c:v>-42.955124339999998</c:v>
                </c:pt>
                <c:pt idx="3021">
                  <c:v>-43.063400569999999</c:v>
                </c:pt>
                <c:pt idx="3022">
                  <c:v>-42.81509741</c:v>
                </c:pt>
                <c:pt idx="3023">
                  <c:v>-44.593785050000001</c:v>
                </c:pt>
                <c:pt idx="3024">
                  <c:v>-42.307263810000002</c:v>
                </c:pt>
                <c:pt idx="3025">
                  <c:v>-43.591074030000001</c:v>
                </c:pt>
                <c:pt idx="3026">
                  <c:v>-42.273262770000002</c:v>
                </c:pt>
                <c:pt idx="3027">
                  <c:v>-43.680933150000001</c:v>
                </c:pt>
                <c:pt idx="3028">
                  <c:v>-42.662140719999996</c:v>
                </c:pt>
                <c:pt idx="3029">
                  <c:v>-44.625461389999998</c:v>
                </c:pt>
                <c:pt idx="3030">
                  <c:v>-42.677056880000002</c:v>
                </c:pt>
                <c:pt idx="3031">
                  <c:v>-44.87139629</c:v>
                </c:pt>
                <c:pt idx="3032">
                  <c:v>-39.081363940000003</c:v>
                </c:pt>
                <c:pt idx="3033">
                  <c:v>-38.792725109999999</c:v>
                </c:pt>
                <c:pt idx="3034">
                  <c:v>-39.207842110000001</c:v>
                </c:pt>
                <c:pt idx="3035">
                  <c:v>-37.694154339999997</c:v>
                </c:pt>
                <c:pt idx="3036">
                  <c:v>-38.935148460000001</c:v>
                </c:pt>
                <c:pt idx="3037">
                  <c:v>-37.986928599999999</c:v>
                </c:pt>
                <c:pt idx="3038">
                  <c:v>-38.915691649999999</c:v>
                </c:pt>
                <c:pt idx="3039">
                  <c:v>-39.457515409999999</c:v>
                </c:pt>
                <c:pt idx="3040">
                  <c:v>-38.825326840000002</c:v>
                </c:pt>
                <c:pt idx="3041">
                  <c:v>-39.23934723</c:v>
                </c:pt>
                <c:pt idx="3042">
                  <c:v>-39.878121020000002</c:v>
                </c:pt>
                <c:pt idx="3043">
                  <c:v>-40.605026619999997</c:v>
                </c:pt>
                <c:pt idx="3044">
                  <c:v>-43.545876200000002</c:v>
                </c:pt>
                <c:pt idx="3045">
                  <c:v>-44.154259609999997</c:v>
                </c:pt>
                <c:pt idx="3046">
                  <c:v>-43.992818030000002</c:v>
                </c:pt>
                <c:pt idx="3047">
                  <c:v>-45.219537010000003</c:v>
                </c:pt>
                <c:pt idx="3048">
                  <c:v>-43.699991910000001</c:v>
                </c:pt>
                <c:pt idx="3049">
                  <c:v>-43.933652219999999</c:v>
                </c:pt>
                <c:pt idx="3050">
                  <c:v>-42.124290600000002</c:v>
                </c:pt>
                <c:pt idx="3051">
                  <c:v>-41.381782610000002</c:v>
                </c:pt>
                <c:pt idx="3052">
                  <c:v>-37.54814262</c:v>
                </c:pt>
                <c:pt idx="3053">
                  <c:v>-38.841857789999999</c:v>
                </c:pt>
                <c:pt idx="3054">
                  <c:v>-39.055523780000001</c:v>
                </c:pt>
                <c:pt idx="3055">
                  <c:v>-39.241612490000001</c:v>
                </c:pt>
                <c:pt idx="3056">
                  <c:v>-38.730901379999999</c:v>
                </c:pt>
                <c:pt idx="3057">
                  <c:v>-37.832147999999997</c:v>
                </c:pt>
                <c:pt idx="3058">
                  <c:v>-39.73863918</c:v>
                </c:pt>
                <c:pt idx="3059">
                  <c:v>-38.115080450000001</c:v>
                </c:pt>
                <c:pt idx="3060">
                  <c:v>-39.836075350000002</c:v>
                </c:pt>
                <c:pt idx="3061">
                  <c:v>-38.62796823</c:v>
                </c:pt>
                <c:pt idx="3062">
                  <c:v>-40.280300760000003</c:v>
                </c:pt>
                <c:pt idx="3063">
                  <c:v>-38.79762504</c:v>
                </c:pt>
                <c:pt idx="3064">
                  <c:v>-40.142041849999998</c:v>
                </c:pt>
                <c:pt idx="3065">
                  <c:v>-37.387972789999999</c:v>
                </c:pt>
                <c:pt idx="3066">
                  <c:v>-36.937358539999998</c:v>
                </c:pt>
                <c:pt idx="3067">
                  <c:v>-39.069629980000002</c:v>
                </c:pt>
                <c:pt idx="3068">
                  <c:v>-39.398613249999997</c:v>
                </c:pt>
                <c:pt idx="3069">
                  <c:v>-39.536254999999997</c:v>
                </c:pt>
                <c:pt idx="3070">
                  <c:v>-39.229009339999998</c:v>
                </c:pt>
                <c:pt idx="3071">
                  <c:v>-39.057223460000003</c:v>
                </c:pt>
                <c:pt idx="3072">
                  <c:v>-38.345394259999999</c:v>
                </c:pt>
                <c:pt idx="3073">
                  <c:v>-38.746005920000002</c:v>
                </c:pt>
                <c:pt idx="3074">
                  <c:v>-39.226431570000003</c:v>
                </c:pt>
                <c:pt idx="3075">
                  <c:v>-38.285012680000001</c:v>
                </c:pt>
                <c:pt idx="3076">
                  <c:v>-38.593209860000002</c:v>
                </c:pt>
                <c:pt idx="3077">
                  <c:v>-38.61014935</c:v>
                </c:pt>
                <c:pt idx="3078">
                  <c:v>-37.555577919999998</c:v>
                </c:pt>
                <c:pt idx="3079">
                  <c:v>-38.237566889999997</c:v>
                </c:pt>
                <c:pt idx="3080">
                  <c:v>-39.663193079999999</c:v>
                </c:pt>
                <c:pt idx="3081">
                  <c:v>-39.233074870000003</c:v>
                </c:pt>
                <c:pt idx="3082">
                  <c:v>-38.394675849999999</c:v>
                </c:pt>
                <c:pt idx="3083">
                  <c:v>-37.974151370000001</c:v>
                </c:pt>
                <c:pt idx="3084">
                  <c:v>-38.660827349999998</c:v>
                </c:pt>
                <c:pt idx="3085">
                  <c:v>-37.394698959999999</c:v>
                </c:pt>
                <c:pt idx="3086">
                  <c:v>-38.700787640000001</c:v>
                </c:pt>
                <c:pt idx="3087">
                  <c:v>-37.330510840000002</c:v>
                </c:pt>
                <c:pt idx="3088">
                  <c:v>-38.579860099999998</c:v>
                </c:pt>
                <c:pt idx="3089">
                  <c:v>-39.975815249999997</c:v>
                </c:pt>
                <c:pt idx="3090">
                  <c:v>-38.290796700000001</c:v>
                </c:pt>
                <c:pt idx="3091">
                  <c:v>-39.559965599999998</c:v>
                </c:pt>
                <c:pt idx="3092">
                  <c:v>-40.127654829999997</c:v>
                </c:pt>
                <c:pt idx="3093">
                  <c:v>-39.278784590000001</c:v>
                </c:pt>
                <c:pt idx="3094">
                  <c:v>-37.746750839999997</c:v>
                </c:pt>
                <c:pt idx="3095">
                  <c:v>-37.576115710000003</c:v>
                </c:pt>
                <c:pt idx="3096">
                  <c:v>-39.281048920000003</c:v>
                </c:pt>
                <c:pt idx="3097">
                  <c:v>-39.846695920000002</c:v>
                </c:pt>
                <c:pt idx="3098">
                  <c:v>-41.703883159999997</c:v>
                </c:pt>
                <c:pt idx="3099">
                  <c:v>-40.650686299999997</c:v>
                </c:pt>
                <c:pt idx="3100">
                  <c:v>-41.809674389999998</c:v>
                </c:pt>
                <c:pt idx="3101">
                  <c:v>-41.825157189999999</c:v>
                </c:pt>
                <c:pt idx="3102">
                  <c:v>-42.435617860000001</c:v>
                </c:pt>
                <c:pt idx="3103">
                  <c:v>-43.20645416</c:v>
                </c:pt>
                <c:pt idx="3104">
                  <c:v>-45.606886090000003</c:v>
                </c:pt>
                <c:pt idx="3105">
                  <c:v>-47.38789689</c:v>
                </c:pt>
                <c:pt idx="3106">
                  <c:v>-48.055148789999997</c:v>
                </c:pt>
                <c:pt idx="3107">
                  <c:v>-50.420573949999998</c:v>
                </c:pt>
                <c:pt idx="3108">
                  <c:v>-53.516207489999999</c:v>
                </c:pt>
                <c:pt idx="3109">
                  <c:v>-55.281054679999997</c:v>
                </c:pt>
                <c:pt idx="3110">
                  <c:v>-59.149918970000002</c:v>
                </c:pt>
                <c:pt idx="3111">
                  <c:v>-59.970028749999997</c:v>
                </c:pt>
                <c:pt idx="3112">
                  <c:v>-61.485861399999997</c:v>
                </c:pt>
                <c:pt idx="3113">
                  <c:v>-63.1589429</c:v>
                </c:pt>
                <c:pt idx="3114">
                  <c:v>-64.998091740000007</c:v>
                </c:pt>
                <c:pt idx="3115">
                  <c:v>-67.662518860000006</c:v>
                </c:pt>
                <c:pt idx="3116">
                  <c:v>-71.050627329999998</c:v>
                </c:pt>
                <c:pt idx="3117">
                  <c:v>-71.855987999999996</c:v>
                </c:pt>
                <c:pt idx="3118">
                  <c:v>-75.540680690000002</c:v>
                </c:pt>
                <c:pt idx="3119">
                  <c:v>-78.91024444</c:v>
                </c:pt>
                <c:pt idx="3120">
                  <c:v>-80.692410210000006</c:v>
                </c:pt>
                <c:pt idx="3121">
                  <c:v>-83.184084200000001</c:v>
                </c:pt>
                <c:pt idx="3122">
                  <c:v>-86.297320479999996</c:v>
                </c:pt>
                <c:pt idx="3123">
                  <c:v>-88.520740470000007</c:v>
                </c:pt>
                <c:pt idx="3124">
                  <c:v>-90.269862630000006</c:v>
                </c:pt>
                <c:pt idx="3125">
                  <c:v>-92.312291579999993</c:v>
                </c:pt>
                <c:pt idx="3126">
                  <c:v>-93.009511399999994</c:v>
                </c:pt>
                <c:pt idx="3127">
                  <c:v>-97.376405849999998</c:v>
                </c:pt>
                <c:pt idx="3128">
                  <c:v>-99.653904269999998</c:v>
                </c:pt>
                <c:pt idx="3129">
                  <c:v>-101.38165325999999</c:v>
                </c:pt>
                <c:pt idx="3130">
                  <c:v>-103.08063670999999</c:v>
                </c:pt>
                <c:pt idx="3131">
                  <c:v>-106.19133099</c:v>
                </c:pt>
                <c:pt idx="3132">
                  <c:v>-109.70763941</c:v>
                </c:pt>
                <c:pt idx="3133">
                  <c:v>-111.7670428</c:v>
                </c:pt>
                <c:pt idx="3134">
                  <c:v>-113.54737571</c:v>
                </c:pt>
                <c:pt idx="3135">
                  <c:v>-115.2960571</c:v>
                </c:pt>
                <c:pt idx="3136">
                  <c:v>-117.63418482</c:v>
                </c:pt>
                <c:pt idx="3137">
                  <c:v>-118.68779302</c:v>
                </c:pt>
                <c:pt idx="3138">
                  <c:v>-120.69530894</c:v>
                </c:pt>
                <c:pt idx="3139">
                  <c:v>-120.83858402</c:v>
                </c:pt>
                <c:pt idx="3140">
                  <c:v>-120.81975568</c:v>
                </c:pt>
                <c:pt idx="3141">
                  <c:v>-121.90544886000001</c:v>
                </c:pt>
                <c:pt idx="3142">
                  <c:v>-121.20912848</c:v>
                </c:pt>
                <c:pt idx="3143">
                  <c:v>-120.52673394</c:v>
                </c:pt>
                <c:pt idx="3144">
                  <c:v>-120.84957722999999</c:v>
                </c:pt>
                <c:pt idx="3145">
                  <c:v>-120.29634052</c:v>
                </c:pt>
                <c:pt idx="3146">
                  <c:v>-121.91713229</c:v>
                </c:pt>
                <c:pt idx="3147">
                  <c:v>-121.26650565</c:v>
                </c:pt>
                <c:pt idx="3148">
                  <c:v>-120.38837995</c:v>
                </c:pt>
                <c:pt idx="3149">
                  <c:v>-122.10261809000001</c:v>
                </c:pt>
                <c:pt idx="3150">
                  <c:v>-120.83625859</c:v>
                </c:pt>
                <c:pt idx="3151">
                  <c:v>-122.14911407</c:v>
                </c:pt>
                <c:pt idx="3152">
                  <c:v>-122.11952678999999</c:v>
                </c:pt>
                <c:pt idx="3153">
                  <c:v>-122.26224089999999</c:v>
                </c:pt>
                <c:pt idx="3154">
                  <c:v>-120.02961721</c:v>
                </c:pt>
                <c:pt idx="3155">
                  <c:v>-120.97390629</c:v>
                </c:pt>
                <c:pt idx="3156">
                  <c:v>-120.95801611</c:v>
                </c:pt>
                <c:pt idx="3157">
                  <c:v>-120.85238136</c:v>
                </c:pt>
                <c:pt idx="3158">
                  <c:v>-119.9213874</c:v>
                </c:pt>
                <c:pt idx="3159">
                  <c:v>-121.36203157</c:v>
                </c:pt>
                <c:pt idx="3160">
                  <c:v>-120.97243088</c:v>
                </c:pt>
                <c:pt idx="3161">
                  <c:v>-120.55479246</c:v>
                </c:pt>
                <c:pt idx="3162">
                  <c:v>-120.69421929000001</c:v>
                </c:pt>
                <c:pt idx="3163">
                  <c:v>-120.81751746</c:v>
                </c:pt>
                <c:pt idx="3164">
                  <c:v>-121.220851</c:v>
                </c:pt>
                <c:pt idx="3165">
                  <c:v>-120.9588279</c:v>
                </c:pt>
                <c:pt idx="3166">
                  <c:v>-120.40340009000001</c:v>
                </c:pt>
                <c:pt idx="3167">
                  <c:v>-120.68161397999999</c:v>
                </c:pt>
                <c:pt idx="3168">
                  <c:v>-122.50548393</c:v>
                </c:pt>
                <c:pt idx="3169">
                  <c:v>-120.66617474</c:v>
                </c:pt>
                <c:pt idx="3170">
                  <c:v>-122.13582579</c:v>
                </c:pt>
                <c:pt idx="3171">
                  <c:v>-121.2121296</c:v>
                </c:pt>
                <c:pt idx="3172">
                  <c:v>-120.86410057000001</c:v>
                </c:pt>
                <c:pt idx="3173">
                  <c:v>-122.26302496</c:v>
                </c:pt>
                <c:pt idx="3174">
                  <c:v>-122.02572874000001</c:v>
                </c:pt>
                <c:pt idx="3175">
                  <c:v>-120.40278777</c:v>
                </c:pt>
                <c:pt idx="3176">
                  <c:v>-121.34968816</c:v>
                </c:pt>
                <c:pt idx="3177">
                  <c:v>-121.53629264</c:v>
                </c:pt>
                <c:pt idx="3178">
                  <c:v>-121.98474027</c:v>
                </c:pt>
                <c:pt idx="3179">
                  <c:v>-121.14635038</c:v>
                </c:pt>
                <c:pt idx="3180">
                  <c:v>-120.29507391999999</c:v>
                </c:pt>
                <c:pt idx="3181">
                  <c:v>-120.06224235000001</c:v>
                </c:pt>
                <c:pt idx="3182">
                  <c:v>-120.52545048</c:v>
                </c:pt>
                <c:pt idx="3183">
                  <c:v>-121.32942846</c:v>
                </c:pt>
                <c:pt idx="3184">
                  <c:v>-119.47162391000001</c:v>
                </c:pt>
                <c:pt idx="3185">
                  <c:v>-120.49739282</c:v>
                </c:pt>
                <c:pt idx="3186">
                  <c:v>-121.42192274999999</c:v>
                </c:pt>
                <c:pt idx="3187">
                  <c:v>-119.76887041000001</c:v>
                </c:pt>
                <c:pt idx="3188">
                  <c:v>-121.81101827000001</c:v>
                </c:pt>
                <c:pt idx="3189">
                  <c:v>-120.80325843</c:v>
                </c:pt>
                <c:pt idx="3190">
                  <c:v>-121.7625967</c:v>
                </c:pt>
                <c:pt idx="3191">
                  <c:v>-120.24725041000001</c:v>
                </c:pt>
                <c:pt idx="3192">
                  <c:v>-120.57087776</c:v>
                </c:pt>
                <c:pt idx="3193">
                  <c:v>-121.31335606</c:v>
                </c:pt>
                <c:pt idx="3194">
                  <c:v>-120.107805</c:v>
                </c:pt>
                <c:pt idx="3195">
                  <c:v>-120.88268598000001</c:v>
                </c:pt>
                <c:pt idx="3196">
                  <c:v>-121.40705487</c:v>
                </c:pt>
                <c:pt idx="3197">
                  <c:v>-120.66612297</c:v>
                </c:pt>
                <c:pt idx="3198">
                  <c:v>-121.48471485</c:v>
                </c:pt>
                <c:pt idx="3199">
                  <c:v>-121.92072462</c:v>
                </c:pt>
                <c:pt idx="3200">
                  <c:v>-122.29296251</c:v>
                </c:pt>
                <c:pt idx="3201">
                  <c:v>-120.97720993999999</c:v>
                </c:pt>
                <c:pt idx="3202">
                  <c:v>-122.11957746</c:v>
                </c:pt>
                <c:pt idx="3203">
                  <c:v>-120.37301775</c:v>
                </c:pt>
                <c:pt idx="3204">
                  <c:v>-120.68497047</c:v>
                </c:pt>
                <c:pt idx="3205">
                  <c:v>-120.26631802999999</c:v>
                </c:pt>
                <c:pt idx="3206">
                  <c:v>-122.84847566000001</c:v>
                </c:pt>
                <c:pt idx="3207">
                  <c:v>-120.83549945999999</c:v>
                </c:pt>
                <c:pt idx="3208">
                  <c:v>-120.88326173999999</c:v>
                </c:pt>
                <c:pt idx="3209">
                  <c:v>-119.7993204</c:v>
                </c:pt>
                <c:pt idx="3210">
                  <c:v>-121.65849729</c:v>
                </c:pt>
                <c:pt idx="3211">
                  <c:v>-120.99182082</c:v>
                </c:pt>
                <c:pt idx="3212">
                  <c:v>-120.37188433</c:v>
                </c:pt>
                <c:pt idx="3213">
                  <c:v>-120.63404488</c:v>
                </c:pt>
                <c:pt idx="3214">
                  <c:v>-120.55684553</c:v>
                </c:pt>
                <c:pt idx="3215">
                  <c:v>-122.08993175000001</c:v>
                </c:pt>
                <c:pt idx="3216">
                  <c:v>-121.33052503</c:v>
                </c:pt>
                <c:pt idx="3217">
                  <c:v>-119.90474863</c:v>
                </c:pt>
                <c:pt idx="3218">
                  <c:v>-120.98816957</c:v>
                </c:pt>
                <c:pt idx="3219">
                  <c:v>-121.89870737</c:v>
                </c:pt>
                <c:pt idx="3220">
                  <c:v>-120.19832396</c:v>
                </c:pt>
                <c:pt idx="3221">
                  <c:v>-122.39896435999999</c:v>
                </c:pt>
                <c:pt idx="3222">
                  <c:v>-121.12964905</c:v>
                </c:pt>
                <c:pt idx="3223">
                  <c:v>-121.09929867</c:v>
                </c:pt>
                <c:pt idx="3224">
                  <c:v>-122.60296943</c:v>
                </c:pt>
                <c:pt idx="3225">
                  <c:v>-121.19099278</c:v>
                </c:pt>
                <c:pt idx="3226">
                  <c:v>-121.19296713</c:v>
                </c:pt>
                <c:pt idx="3227">
                  <c:v>-120.43882655</c:v>
                </c:pt>
                <c:pt idx="3228">
                  <c:v>-120.56012122999999</c:v>
                </c:pt>
                <c:pt idx="3229">
                  <c:v>-121.90076105</c:v>
                </c:pt>
                <c:pt idx="3230">
                  <c:v>-120.67942864</c:v>
                </c:pt>
                <c:pt idx="3231">
                  <c:v>-120.86575027000001</c:v>
                </c:pt>
                <c:pt idx="3232">
                  <c:v>-121.90022895</c:v>
                </c:pt>
                <c:pt idx="3233">
                  <c:v>-121.8081777</c:v>
                </c:pt>
                <c:pt idx="3234">
                  <c:v>-120.09256899</c:v>
                </c:pt>
                <c:pt idx="3235">
                  <c:v>-120.52567809</c:v>
                </c:pt>
                <c:pt idx="3236">
                  <c:v>-120.89465423999999</c:v>
                </c:pt>
                <c:pt idx="3237">
                  <c:v>-120.8030727</c:v>
                </c:pt>
                <c:pt idx="3238">
                  <c:v>-121.02169287</c:v>
                </c:pt>
                <c:pt idx="3239">
                  <c:v>-122.08718537</c:v>
                </c:pt>
                <c:pt idx="3240">
                  <c:v>-122.87698346000001</c:v>
                </c:pt>
                <c:pt idx="3241">
                  <c:v>-121.54564725</c:v>
                </c:pt>
                <c:pt idx="3242">
                  <c:v>-120.71465657</c:v>
                </c:pt>
                <c:pt idx="3243">
                  <c:v>-121.43939296000001</c:v>
                </c:pt>
                <c:pt idx="3244">
                  <c:v>-121.64223856</c:v>
                </c:pt>
                <c:pt idx="3245">
                  <c:v>-121.67450667999999</c:v>
                </c:pt>
                <c:pt idx="3246">
                  <c:v>-121.67147353</c:v>
                </c:pt>
                <c:pt idx="3247">
                  <c:v>-121.81152421</c:v>
                </c:pt>
                <c:pt idx="3248">
                  <c:v>-121.43924489</c:v>
                </c:pt>
                <c:pt idx="3249">
                  <c:v>-121.28416523</c:v>
                </c:pt>
                <c:pt idx="3250">
                  <c:v>-120.96064973999999</c:v>
                </c:pt>
                <c:pt idx="3251">
                  <c:v>-120.85256674</c:v>
                </c:pt>
                <c:pt idx="3252">
                  <c:v>-121.80888047000001</c:v>
                </c:pt>
                <c:pt idx="3253">
                  <c:v>-120.73964835</c:v>
                </c:pt>
                <c:pt idx="3254">
                  <c:v>-120.12025851999999</c:v>
                </c:pt>
                <c:pt idx="3255">
                  <c:v>-121.4678543</c:v>
                </c:pt>
                <c:pt idx="3256">
                  <c:v>-120.14000855</c:v>
                </c:pt>
                <c:pt idx="3257">
                  <c:v>-121.4333726</c:v>
                </c:pt>
                <c:pt idx="3258">
                  <c:v>-121.63831451</c:v>
                </c:pt>
                <c:pt idx="3259">
                  <c:v>-121.79154683</c:v>
                </c:pt>
                <c:pt idx="3260">
                  <c:v>-122.11653446</c:v>
                </c:pt>
                <c:pt idx="3261">
                  <c:v>-122.53723252</c:v>
                </c:pt>
                <c:pt idx="3262">
                  <c:v>-120.07289412999999</c:v>
                </c:pt>
                <c:pt idx="3263">
                  <c:v>-121.11098527999999</c:v>
                </c:pt>
                <c:pt idx="3264">
                  <c:v>-122.06486676999999</c:v>
                </c:pt>
                <c:pt idx="3265">
                  <c:v>-121.70851899</c:v>
                </c:pt>
                <c:pt idx="3266">
                  <c:v>-121.15775576</c:v>
                </c:pt>
                <c:pt idx="3267">
                  <c:v>-121.79309112</c:v>
                </c:pt>
                <c:pt idx="3268">
                  <c:v>-121.00301648</c:v>
                </c:pt>
                <c:pt idx="3269">
                  <c:v>-120.70870936999999</c:v>
                </c:pt>
                <c:pt idx="3270">
                  <c:v>-120.3421385</c:v>
                </c:pt>
                <c:pt idx="3271">
                  <c:v>-120.45611844</c:v>
                </c:pt>
                <c:pt idx="3272">
                  <c:v>-121.16454976999999</c:v>
                </c:pt>
                <c:pt idx="3273">
                  <c:v>-122.09677078999999</c:v>
                </c:pt>
                <c:pt idx="3274">
                  <c:v>-119.91379740000001</c:v>
                </c:pt>
                <c:pt idx="3275">
                  <c:v>-121.14996743</c:v>
                </c:pt>
                <c:pt idx="3276">
                  <c:v>-120.48187641</c:v>
                </c:pt>
                <c:pt idx="3277">
                  <c:v>-121.16230578</c:v>
                </c:pt>
                <c:pt idx="3278">
                  <c:v>-121.60762873</c:v>
                </c:pt>
                <c:pt idx="3279">
                  <c:v>-122.07296241</c:v>
                </c:pt>
                <c:pt idx="3280">
                  <c:v>-121.65453171</c:v>
                </c:pt>
                <c:pt idx="3281">
                  <c:v>-120.35545491000001</c:v>
                </c:pt>
                <c:pt idx="3282">
                  <c:v>-120.19906229</c:v>
                </c:pt>
                <c:pt idx="3283">
                  <c:v>-120.07386988</c:v>
                </c:pt>
                <c:pt idx="3284">
                  <c:v>-123.47919189</c:v>
                </c:pt>
                <c:pt idx="3285">
                  <c:v>-122.22528889</c:v>
                </c:pt>
                <c:pt idx="3286">
                  <c:v>-119.81366995</c:v>
                </c:pt>
                <c:pt idx="3287">
                  <c:v>-121.28158453</c:v>
                </c:pt>
                <c:pt idx="3288">
                  <c:v>-121.88709321</c:v>
                </c:pt>
                <c:pt idx="3289">
                  <c:v>-120.03151219999999</c:v>
                </c:pt>
                <c:pt idx="3290">
                  <c:v>-120.38446741</c:v>
                </c:pt>
                <c:pt idx="3291">
                  <c:v>-122.05251271</c:v>
                </c:pt>
                <c:pt idx="3292">
                  <c:v>-120.64496094</c:v>
                </c:pt>
                <c:pt idx="3293">
                  <c:v>-121.48150121</c:v>
                </c:pt>
                <c:pt idx="3294">
                  <c:v>-120.62973527</c:v>
                </c:pt>
                <c:pt idx="3295">
                  <c:v>-120.5216178</c:v>
                </c:pt>
                <c:pt idx="3296">
                  <c:v>-121.62215163</c:v>
                </c:pt>
                <c:pt idx="3297">
                  <c:v>-119.93657954</c:v>
                </c:pt>
                <c:pt idx="3298">
                  <c:v>-121.12336302999999</c:v>
                </c:pt>
                <c:pt idx="3299">
                  <c:v>-123.49506404</c:v>
                </c:pt>
                <c:pt idx="3300">
                  <c:v>-122.58009521</c:v>
                </c:pt>
                <c:pt idx="3301">
                  <c:v>-123.30923996999999</c:v>
                </c:pt>
                <c:pt idx="3302">
                  <c:v>-122.7375072</c:v>
                </c:pt>
                <c:pt idx="3303">
                  <c:v>-123.27887054999999</c:v>
                </c:pt>
                <c:pt idx="3304">
                  <c:v>-123.18537895</c:v>
                </c:pt>
                <c:pt idx="3305">
                  <c:v>-122.5500054</c:v>
                </c:pt>
                <c:pt idx="3306">
                  <c:v>-123.20071097</c:v>
                </c:pt>
                <c:pt idx="3307">
                  <c:v>-123.6188423</c:v>
                </c:pt>
                <c:pt idx="3308">
                  <c:v>-124.14141235</c:v>
                </c:pt>
                <c:pt idx="3309">
                  <c:v>-122.67159623000001</c:v>
                </c:pt>
                <c:pt idx="3310">
                  <c:v>-122.99889901</c:v>
                </c:pt>
                <c:pt idx="3311">
                  <c:v>-123.18592768000001</c:v>
                </c:pt>
                <c:pt idx="3312">
                  <c:v>-123.51055966</c:v>
                </c:pt>
                <c:pt idx="3313">
                  <c:v>-122.37856832</c:v>
                </c:pt>
                <c:pt idx="3314">
                  <c:v>-123.38652205</c:v>
                </c:pt>
                <c:pt idx="3315">
                  <c:v>-123.89744868</c:v>
                </c:pt>
                <c:pt idx="3316">
                  <c:v>-122.20908906</c:v>
                </c:pt>
                <c:pt idx="3317">
                  <c:v>-121.74565835</c:v>
                </c:pt>
                <c:pt idx="3318">
                  <c:v>-122.20853337</c:v>
                </c:pt>
                <c:pt idx="3319">
                  <c:v>-123.80494809</c:v>
                </c:pt>
                <c:pt idx="3320">
                  <c:v>-124.2528076</c:v>
                </c:pt>
                <c:pt idx="3321">
                  <c:v>-123.89659372</c:v>
                </c:pt>
                <c:pt idx="3322">
                  <c:v>-126.24844415</c:v>
                </c:pt>
                <c:pt idx="3323">
                  <c:v>-125.19825877</c:v>
                </c:pt>
                <c:pt idx="3324">
                  <c:v>-127.22187717</c:v>
                </c:pt>
                <c:pt idx="3325">
                  <c:v>-125.62657718</c:v>
                </c:pt>
                <c:pt idx="3326">
                  <c:v>-127.9492352</c:v>
                </c:pt>
                <c:pt idx="3327">
                  <c:v>-128.08622095999999</c:v>
                </c:pt>
                <c:pt idx="3328">
                  <c:v>-126.85084324</c:v>
                </c:pt>
                <c:pt idx="3329">
                  <c:v>-126.52742019</c:v>
                </c:pt>
                <c:pt idx="3330">
                  <c:v>-125.9558708</c:v>
                </c:pt>
                <c:pt idx="3331">
                  <c:v>-127.92654314000001</c:v>
                </c:pt>
                <c:pt idx="3332">
                  <c:v>-128.07220853999999</c:v>
                </c:pt>
                <c:pt idx="3333">
                  <c:v>-124.81110353</c:v>
                </c:pt>
                <c:pt idx="3334">
                  <c:v>-127.17507739</c:v>
                </c:pt>
                <c:pt idx="3335">
                  <c:v>-127.65604393</c:v>
                </c:pt>
                <c:pt idx="3336">
                  <c:v>-128.49501760000001</c:v>
                </c:pt>
                <c:pt idx="3337">
                  <c:v>-127.96576793</c:v>
                </c:pt>
                <c:pt idx="3338">
                  <c:v>-127.14428527</c:v>
                </c:pt>
                <c:pt idx="3339">
                  <c:v>-127.488366</c:v>
                </c:pt>
                <c:pt idx="3340">
                  <c:v>-126.96021998000001</c:v>
                </c:pt>
                <c:pt idx="3341">
                  <c:v>-126.57341439</c:v>
                </c:pt>
                <c:pt idx="3342">
                  <c:v>-126.72920076</c:v>
                </c:pt>
                <c:pt idx="3343">
                  <c:v>-126.60790801</c:v>
                </c:pt>
                <c:pt idx="3344">
                  <c:v>-127.02295660999999</c:v>
                </c:pt>
                <c:pt idx="3345">
                  <c:v>-126.99038457</c:v>
                </c:pt>
                <c:pt idx="3346">
                  <c:v>-127.31477602</c:v>
                </c:pt>
                <c:pt idx="3347">
                  <c:v>-126.72811763999999</c:v>
                </c:pt>
                <c:pt idx="3348">
                  <c:v>-128.42787401999999</c:v>
                </c:pt>
                <c:pt idx="3349">
                  <c:v>-127.03513336</c:v>
                </c:pt>
                <c:pt idx="3350">
                  <c:v>-126.55469488999999</c:v>
                </c:pt>
                <c:pt idx="3351">
                  <c:v>-127.50185814</c:v>
                </c:pt>
                <c:pt idx="3352">
                  <c:v>-128.41592431000001</c:v>
                </c:pt>
                <c:pt idx="3353">
                  <c:v>-128.21170624000001</c:v>
                </c:pt>
                <c:pt idx="3354">
                  <c:v>-127.6874782</c:v>
                </c:pt>
                <c:pt idx="3355">
                  <c:v>-127.10108078</c:v>
                </c:pt>
                <c:pt idx="3356">
                  <c:v>-127.99704051000001</c:v>
                </c:pt>
                <c:pt idx="3357">
                  <c:v>-127.1758043</c:v>
                </c:pt>
                <c:pt idx="3358">
                  <c:v>-126.88242037000001</c:v>
                </c:pt>
                <c:pt idx="3359">
                  <c:v>-126.47887815999999</c:v>
                </c:pt>
                <c:pt idx="3360">
                  <c:v>-127.70223098</c:v>
                </c:pt>
                <c:pt idx="3361">
                  <c:v>-126.10747118</c:v>
                </c:pt>
                <c:pt idx="3362">
                  <c:v>-125.42431669</c:v>
                </c:pt>
                <c:pt idx="3363">
                  <c:v>-127.33139429000001</c:v>
                </c:pt>
                <c:pt idx="3364">
                  <c:v>-126.81941553999999</c:v>
                </c:pt>
                <c:pt idx="3365">
                  <c:v>-126.55812973</c:v>
                </c:pt>
                <c:pt idx="3366">
                  <c:v>-128.26982770999999</c:v>
                </c:pt>
                <c:pt idx="3367">
                  <c:v>-127.2815743</c:v>
                </c:pt>
                <c:pt idx="3368">
                  <c:v>-126.5516725</c:v>
                </c:pt>
                <c:pt idx="3369">
                  <c:v>-105.36588541</c:v>
                </c:pt>
                <c:pt idx="3370">
                  <c:v>-77.119523790000002</c:v>
                </c:pt>
                <c:pt idx="3371">
                  <c:v>-69.810758829999997</c:v>
                </c:pt>
                <c:pt idx="3372">
                  <c:v>-67.960763659999998</c:v>
                </c:pt>
                <c:pt idx="3373">
                  <c:v>-68.934498329999997</c:v>
                </c:pt>
                <c:pt idx="3374">
                  <c:v>-67.435929729999998</c:v>
                </c:pt>
                <c:pt idx="3375">
                  <c:v>-66.765808460000002</c:v>
                </c:pt>
                <c:pt idx="3376">
                  <c:v>-67.931578040000005</c:v>
                </c:pt>
                <c:pt idx="3377">
                  <c:v>-68.392002779999999</c:v>
                </c:pt>
                <c:pt idx="3378">
                  <c:v>-66.548409070000005</c:v>
                </c:pt>
                <c:pt idx="3379">
                  <c:v>-67.664696719999995</c:v>
                </c:pt>
                <c:pt idx="3380">
                  <c:v>-66.722720229999993</c:v>
                </c:pt>
                <c:pt idx="3381">
                  <c:v>-67.913076810000007</c:v>
                </c:pt>
                <c:pt idx="3382">
                  <c:v>-68.163616660000002</c:v>
                </c:pt>
                <c:pt idx="3383">
                  <c:v>-66.612995569999995</c:v>
                </c:pt>
                <c:pt idx="3384">
                  <c:v>-67.080441289999996</c:v>
                </c:pt>
                <c:pt idx="3385">
                  <c:v>-67.030024969999999</c:v>
                </c:pt>
                <c:pt idx="3386">
                  <c:v>-67.066713210000003</c:v>
                </c:pt>
                <c:pt idx="3387">
                  <c:v>-66.578964650000003</c:v>
                </c:pt>
                <c:pt idx="3388">
                  <c:v>-67.85413921</c:v>
                </c:pt>
                <c:pt idx="3389">
                  <c:v>-66.426855099999997</c:v>
                </c:pt>
                <c:pt idx="3390">
                  <c:v>-67.06464622</c:v>
                </c:pt>
                <c:pt idx="3391">
                  <c:v>-68.843863279999994</c:v>
                </c:pt>
                <c:pt idx="3392">
                  <c:v>-65.572902459999995</c:v>
                </c:pt>
                <c:pt idx="3393">
                  <c:v>-67.693856080000003</c:v>
                </c:pt>
                <c:pt idx="3394">
                  <c:v>-67.663667369999999</c:v>
                </c:pt>
                <c:pt idx="3395">
                  <c:v>-67.046344349999998</c:v>
                </c:pt>
                <c:pt idx="3396">
                  <c:v>-68.578920659999994</c:v>
                </c:pt>
                <c:pt idx="3397">
                  <c:v>-67.899648189999994</c:v>
                </c:pt>
                <c:pt idx="3398">
                  <c:v>-66.584359919999997</c:v>
                </c:pt>
                <c:pt idx="3399">
                  <c:v>-67.265374929999993</c:v>
                </c:pt>
                <c:pt idx="3400">
                  <c:v>-67.030019190000004</c:v>
                </c:pt>
                <c:pt idx="3401">
                  <c:v>-68.285986440000002</c:v>
                </c:pt>
                <c:pt idx="3402">
                  <c:v>-66.224168160000005</c:v>
                </c:pt>
                <c:pt idx="3403">
                  <c:v>-67.820431679999999</c:v>
                </c:pt>
                <c:pt idx="3404">
                  <c:v>-67.803701480000001</c:v>
                </c:pt>
                <c:pt idx="3405">
                  <c:v>-67.495980099999997</c:v>
                </c:pt>
                <c:pt idx="3406">
                  <c:v>-67.729318590000005</c:v>
                </c:pt>
                <c:pt idx="3407">
                  <c:v>-68.10192112</c:v>
                </c:pt>
                <c:pt idx="3408">
                  <c:v>-67.790304120000002</c:v>
                </c:pt>
                <c:pt idx="3409">
                  <c:v>-67.295270380000005</c:v>
                </c:pt>
                <c:pt idx="3410">
                  <c:v>-67.386712279999998</c:v>
                </c:pt>
                <c:pt idx="3411">
                  <c:v>-68.255586190000002</c:v>
                </c:pt>
                <c:pt idx="3412">
                  <c:v>-67.266282759999996</c:v>
                </c:pt>
                <c:pt idx="3413">
                  <c:v>-66.643854329999996</c:v>
                </c:pt>
                <c:pt idx="3414">
                  <c:v>-67.029417969999997</c:v>
                </c:pt>
                <c:pt idx="3415">
                  <c:v>-65.620864999999995</c:v>
                </c:pt>
                <c:pt idx="3416">
                  <c:v>-67.773167060000006</c:v>
                </c:pt>
                <c:pt idx="3417">
                  <c:v>-65.671475180000002</c:v>
                </c:pt>
                <c:pt idx="3418">
                  <c:v>-66.098204589999995</c:v>
                </c:pt>
                <c:pt idx="3419">
                  <c:v>-68.146885030000007</c:v>
                </c:pt>
                <c:pt idx="3420">
                  <c:v>-66.753908010000004</c:v>
                </c:pt>
                <c:pt idx="3421">
                  <c:v>-66.660714260000006</c:v>
                </c:pt>
                <c:pt idx="3422">
                  <c:v>-68.47008855</c:v>
                </c:pt>
                <c:pt idx="3423">
                  <c:v>-66.47517096</c:v>
                </c:pt>
                <c:pt idx="3424">
                  <c:v>-68.563852199999999</c:v>
                </c:pt>
                <c:pt idx="3425">
                  <c:v>-68.083543550000002</c:v>
                </c:pt>
                <c:pt idx="3426">
                  <c:v>-66.631340399999999</c:v>
                </c:pt>
                <c:pt idx="3427">
                  <c:v>-67.168146989999997</c:v>
                </c:pt>
                <c:pt idx="3428">
                  <c:v>-68.224289080000005</c:v>
                </c:pt>
                <c:pt idx="3429">
                  <c:v>-67.325617989999998</c:v>
                </c:pt>
                <c:pt idx="3430">
                  <c:v>-67.715337030000001</c:v>
                </c:pt>
                <c:pt idx="3431">
                  <c:v>-67.480863369999994</c:v>
                </c:pt>
                <c:pt idx="3432">
                  <c:v>-68.613037899999995</c:v>
                </c:pt>
                <c:pt idx="3433">
                  <c:v>-68.426697419999996</c:v>
                </c:pt>
                <c:pt idx="3434">
                  <c:v>-69.0311533</c:v>
                </c:pt>
                <c:pt idx="3435">
                  <c:v>-69.201258780000003</c:v>
                </c:pt>
                <c:pt idx="3436">
                  <c:v>-70.128407339999995</c:v>
                </c:pt>
                <c:pt idx="3437">
                  <c:v>-71.720117610000003</c:v>
                </c:pt>
                <c:pt idx="3438">
                  <c:v>-71.104474280000005</c:v>
                </c:pt>
                <c:pt idx="3439">
                  <c:v>-71.580907280000005</c:v>
                </c:pt>
                <c:pt idx="3440">
                  <c:v>-72.449975730000006</c:v>
                </c:pt>
                <c:pt idx="3441">
                  <c:v>-73.732990079999993</c:v>
                </c:pt>
                <c:pt idx="3442">
                  <c:v>-75.915009949999998</c:v>
                </c:pt>
                <c:pt idx="3443">
                  <c:v>-76.426295030000006</c:v>
                </c:pt>
                <c:pt idx="3444">
                  <c:v>-76.195267040000004</c:v>
                </c:pt>
                <c:pt idx="3445">
                  <c:v>-79.337781419999999</c:v>
                </c:pt>
                <c:pt idx="3446">
                  <c:v>-79.789392570000004</c:v>
                </c:pt>
                <c:pt idx="3447">
                  <c:v>-81.11987379</c:v>
                </c:pt>
                <c:pt idx="3448">
                  <c:v>-83.058710270000006</c:v>
                </c:pt>
                <c:pt idx="3449">
                  <c:v>-86.165427370000003</c:v>
                </c:pt>
                <c:pt idx="3450">
                  <c:v>-88.285073870000005</c:v>
                </c:pt>
                <c:pt idx="3451">
                  <c:v>-91.317501370000002</c:v>
                </c:pt>
                <c:pt idx="3452">
                  <c:v>-91.164607070000002</c:v>
                </c:pt>
                <c:pt idx="3453">
                  <c:v>-94.958260229999993</c:v>
                </c:pt>
                <c:pt idx="3454">
                  <c:v>-96.118505889999994</c:v>
                </c:pt>
                <c:pt idx="3455">
                  <c:v>-99.458927369999998</c:v>
                </c:pt>
                <c:pt idx="3456">
                  <c:v>-100.42004077</c:v>
                </c:pt>
                <c:pt idx="3457">
                  <c:v>-103.52993348</c:v>
                </c:pt>
                <c:pt idx="3458">
                  <c:v>-104.88944533</c:v>
                </c:pt>
                <c:pt idx="3459">
                  <c:v>-106.16291692</c:v>
                </c:pt>
                <c:pt idx="3460">
                  <c:v>-109.72120559</c:v>
                </c:pt>
                <c:pt idx="3461">
                  <c:v>-110.32279200000001</c:v>
                </c:pt>
                <c:pt idx="3462">
                  <c:v>-113.68284011999999</c:v>
                </c:pt>
                <c:pt idx="3463">
                  <c:v>-115.89372050999999</c:v>
                </c:pt>
                <c:pt idx="3464">
                  <c:v>-117.45862873999999</c:v>
                </c:pt>
                <c:pt idx="3465">
                  <c:v>-119.59226950999999</c:v>
                </c:pt>
                <c:pt idx="3466">
                  <c:v>-120.58549151</c:v>
                </c:pt>
                <c:pt idx="3467">
                  <c:v>-125.44376020999999</c:v>
                </c:pt>
                <c:pt idx="3468">
                  <c:v>-125.19567073</c:v>
                </c:pt>
                <c:pt idx="3469">
                  <c:v>-127.94716685</c:v>
                </c:pt>
                <c:pt idx="3470">
                  <c:v>-131.36874578000001</c:v>
                </c:pt>
                <c:pt idx="3471">
                  <c:v>-132.76531531000001</c:v>
                </c:pt>
                <c:pt idx="3472">
                  <c:v>-134.91352821000001</c:v>
                </c:pt>
                <c:pt idx="3473">
                  <c:v>-135.85815955000001</c:v>
                </c:pt>
                <c:pt idx="3474">
                  <c:v>-138.17909362</c:v>
                </c:pt>
                <c:pt idx="3475">
                  <c:v>-140.03379412000001</c:v>
                </c:pt>
                <c:pt idx="3476">
                  <c:v>-140.88865516999999</c:v>
                </c:pt>
                <c:pt idx="3477">
                  <c:v>-143.26878811</c:v>
                </c:pt>
                <c:pt idx="3478">
                  <c:v>-143.82810309999999</c:v>
                </c:pt>
                <c:pt idx="3479">
                  <c:v>-143.59582323999999</c:v>
                </c:pt>
                <c:pt idx="3480">
                  <c:v>-142.453867</c:v>
                </c:pt>
                <c:pt idx="3481">
                  <c:v>-141.98618146000001</c:v>
                </c:pt>
                <c:pt idx="3482">
                  <c:v>-142.90182461000001</c:v>
                </c:pt>
                <c:pt idx="3483">
                  <c:v>-143.84402684</c:v>
                </c:pt>
                <c:pt idx="3484">
                  <c:v>-142.88415871000001</c:v>
                </c:pt>
                <c:pt idx="3485">
                  <c:v>-143.22510041999999</c:v>
                </c:pt>
                <c:pt idx="3486">
                  <c:v>-143.22561832</c:v>
                </c:pt>
                <c:pt idx="3487">
                  <c:v>-142.94854476</c:v>
                </c:pt>
                <c:pt idx="3488">
                  <c:v>-142.99757285999999</c:v>
                </c:pt>
                <c:pt idx="3489">
                  <c:v>-141.80953774</c:v>
                </c:pt>
                <c:pt idx="3490">
                  <c:v>-142.94500008</c:v>
                </c:pt>
                <c:pt idx="3491">
                  <c:v>-143.90438466000001</c:v>
                </c:pt>
                <c:pt idx="3492">
                  <c:v>-142.35927612</c:v>
                </c:pt>
                <c:pt idx="3493">
                  <c:v>-142.09889114000001</c:v>
                </c:pt>
                <c:pt idx="3494">
                  <c:v>-143.30273668000001</c:v>
                </c:pt>
                <c:pt idx="3495">
                  <c:v>-142.22246451000001</c:v>
                </c:pt>
                <c:pt idx="3496">
                  <c:v>-142.27934372000001</c:v>
                </c:pt>
                <c:pt idx="3497">
                  <c:v>-142.47976451</c:v>
                </c:pt>
                <c:pt idx="3498">
                  <c:v>-142.82230845999999</c:v>
                </c:pt>
                <c:pt idx="3499">
                  <c:v>-142.15514891000001</c:v>
                </c:pt>
                <c:pt idx="3500">
                  <c:v>-144.02869344999999</c:v>
                </c:pt>
                <c:pt idx="3501">
                  <c:v>-141.60204783</c:v>
                </c:pt>
                <c:pt idx="3502">
                  <c:v>-142.40379985999999</c:v>
                </c:pt>
                <c:pt idx="3503">
                  <c:v>-142.82543731999999</c:v>
                </c:pt>
                <c:pt idx="3504">
                  <c:v>-143.56296434000001</c:v>
                </c:pt>
                <c:pt idx="3505">
                  <c:v>-142.69886529999999</c:v>
                </c:pt>
                <c:pt idx="3506">
                  <c:v>-142.5578222</c:v>
                </c:pt>
                <c:pt idx="3507">
                  <c:v>-143.08738102999999</c:v>
                </c:pt>
                <c:pt idx="3508">
                  <c:v>-143.41098259</c:v>
                </c:pt>
                <c:pt idx="3509">
                  <c:v>-143.22731026</c:v>
                </c:pt>
                <c:pt idx="3510">
                  <c:v>-142.036306</c:v>
                </c:pt>
                <c:pt idx="3511">
                  <c:v>-141.86317446999999</c:v>
                </c:pt>
                <c:pt idx="3512">
                  <c:v>-143.16618718999999</c:v>
                </c:pt>
                <c:pt idx="3513">
                  <c:v>-143.15051817</c:v>
                </c:pt>
                <c:pt idx="3514">
                  <c:v>-140.64286419999999</c:v>
                </c:pt>
                <c:pt idx="3515">
                  <c:v>-144.3865662</c:v>
                </c:pt>
                <c:pt idx="3516">
                  <c:v>-141.86617870000001</c:v>
                </c:pt>
                <c:pt idx="3517">
                  <c:v>-143.68891621</c:v>
                </c:pt>
                <c:pt idx="3518">
                  <c:v>-143.38083316000001</c:v>
                </c:pt>
                <c:pt idx="3519">
                  <c:v>-141.83316601999999</c:v>
                </c:pt>
                <c:pt idx="3520">
                  <c:v>-143.62955156000001</c:v>
                </c:pt>
                <c:pt idx="3521">
                  <c:v>-142.93140797999999</c:v>
                </c:pt>
                <c:pt idx="3522">
                  <c:v>-141.97487649999999</c:v>
                </c:pt>
                <c:pt idx="3523">
                  <c:v>-142.37458477999999</c:v>
                </c:pt>
                <c:pt idx="3524">
                  <c:v>-143.13322074000001</c:v>
                </c:pt>
                <c:pt idx="3525">
                  <c:v>-142.67126167000001</c:v>
                </c:pt>
                <c:pt idx="3526">
                  <c:v>-142.31378083000001</c:v>
                </c:pt>
                <c:pt idx="3527">
                  <c:v>-142.91548657000001</c:v>
                </c:pt>
                <c:pt idx="3528">
                  <c:v>-142.59121528</c:v>
                </c:pt>
                <c:pt idx="3529">
                  <c:v>-141.12042564000001</c:v>
                </c:pt>
                <c:pt idx="3530">
                  <c:v>-141.30628783</c:v>
                </c:pt>
                <c:pt idx="3531">
                  <c:v>-142.12518585000001</c:v>
                </c:pt>
                <c:pt idx="3532">
                  <c:v>-142.99436384000001</c:v>
                </c:pt>
                <c:pt idx="3533">
                  <c:v>-143.76736428999999</c:v>
                </c:pt>
                <c:pt idx="3534">
                  <c:v>-143.05606914000001</c:v>
                </c:pt>
                <c:pt idx="3535">
                  <c:v>-142.94538179</c:v>
                </c:pt>
                <c:pt idx="3536">
                  <c:v>-141.98335202000001</c:v>
                </c:pt>
                <c:pt idx="3537">
                  <c:v>-143.73685313999999</c:v>
                </c:pt>
                <c:pt idx="3538">
                  <c:v>-143.23935872000001</c:v>
                </c:pt>
                <c:pt idx="3539">
                  <c:v>-143.38051972</c:v>
                </c:pt>
                <c:pt idx="3540">
                  <c:v>-143.24333974999999</c:v>
                </c:pt>
                <c:pt idx="3541">
                  <c:v>-143.14975401000001</c:v>
                </c:pt>
                <c:pt idx="3542">
                  <c:v>-142.60395155</c:v>
                </c:pt>
                <c:pt idx="3543">
                  <c:v>-142.46529910000001</c:v>
                </c:pt>
                <c:pt idx="3544">
                  <c:v>-143.47743801999999</c:v>
                </c:pt>
                <c:pt idx="3545">
                  <c:v>-143.56425664</c:v>
                </c:pt>
                <c:pt idx="3546">
                  <c:v>-142.91878192999999</c:v>
                </c:pt>
                <c:pt idx="3547">
                  <c:v>-142.97980325</c:v>
                </c:pt>
                <c:pt idx="3548">
                  <c:v>-142.65489489000001</c:v>
                </c:pt>
                <c:pt idx="3549">
                  <c:v>-143.24111087</c:v>
                </c:pt>
                <c:pt idx="3550">
                  <c:v>-143.90707846000001</c:v>
                </c:pt>
                <c:pt idx="3551">
                  <c:v>-142.91435028000001</c:v>
                </c:pt>
                <c:pt idx="3552">
                  <c:v>-142.34737042</c:v>
                </c:pt>
                <c:pt idx="3553">
                  <c:v>-142.60731249</c:v>
                </c:pt>
                <c:pt idx="3554">
                  <c:v>-144.09430112000001</c:v>
                </c:pt>
                <c:pt idx="3555">
                  <c:v>-142.35912718</c:v>
                </c:pt>
                <c:pt idx="3556">
                  <c:v>-146.19078855999999</c:v>
                </c:pt>
                <c:pt idx="3557">
                  <c:v>-146.36532434</c:v>
                </c:pt>
                <c:pt idx="3558">
                  <c:v>-146.34776112</c:v>
                </c:pt>
                <c:pt idx="3559">
                  <c:v>-144.45781341</c:v>
                </c:pt>
                <c:pt idx="3560">
                  <c:v>-144.92368145</c:v>
                </c:pt>
                <c:pt idx="3561">
                  <c:v>-144.73931748000001</c:v>
                </c:pt>
                <c:pt idx="3562">
                  <c:v>-144.78243216000001</c:v>
                </c:pt>
                <c:pt idx="3563">
                  <c:v>-145.88275859999999</c:v>
                </c:pt>
                <c:pt idx="3564">
                  <c:v>-144.82795952000001</c:v>
                </c:pt>
                <c:pt idx="3565">
                  <c:v>-146.17579814000001</c:v>
                </c:pt>
                <c:pt idx="3566">
                  <c:v>-146.79110097</c:v>
                </c:pt>
                <c:pt idx="3567">
                  <c:v>-143.38877113000001</c:v>
                </c:pt>
                <c:pt idx="3568">
                  <c:v>-145.56378462000001</c:v>
                </c:pt>
                <c:pt idx="3569">
                  <c:v>-145.09971693</c:v>
                </c:pt>
                <c:pt idx="3570">
                  <c:v>-145.68599878000001</c:v>
                </c:pt>
                <c:pt idx="3571">
                  <c:v>-145.31678443000001</c:v>
                </c:pt>
                <c:pt idx="3572">
                  <c:v>-144.4042762</c:v>
                </c:pt>
                <c:pt idx="3573">
                  <c:v>-144.64872586999999</c:v>
                </c:pt>
                <c:pt idx="3574">
                  <c:v>-145.42659341000001</c:v>
                </c:pt>
                <c:pt idx="3575">
                  <c:v>-144.63379136</c:v>
                </c:pt>
                <c:pt idx="3576">
                  <c:v>-144.85239558000001</c:v>
                </c:pt>
                <c:pt idx="3577">
                  <c:v>-144.75749450000001</c:v>
                </c:pt>
                <c:pt idx="3578">
                  <c:v>-145.71935718</c:v>
                </c:pt>
                <c:pt idx="3579">
                  <c:v>-144.49585427</c:v>
                </c:pt>
                <c:pt idx="3580">
                  <c:v>-145.45480443</c:v>
                </c:pt>
                <c:pt idx="3581">
                  <c:v>-145.54475042000001</c:v>
                </c:pt>
                <c:pt idx="3582">
                  <c:v>-146.02684596</c:v>
                </c:pt>
                <c:pt idx="3583">
                  <c:v>-145.31638666000001</c:v>
                </c:pt>
                <c:pt idx="3584">
                  <c:v>-145.23633074</c:v>
                </c:pt>
                <c:pt idx="3585">
                  <c:v>-144.54395027999999</c:v>
                </c:pt>
                <c:pt idx="3586">
                  <c:v>-146.02684027000001</c:v>
                </c:pt>
                <c:pt idx="3587">
                  <c:v>-144.6022935</c:v>
                </c:pt>
                <c:pt idx="3588">
                  <c:v>-146.00989476000001</c:v>
                </c:pt>
                <c:pt idx="3589">
                  <c:v>-142.80806107999999</c:v>
                </c:pt>
                <c:pt idx="3590">
                  <c:v>-145.00835444000001</c:v>
                </c:pt>
                <c:pt idx="3591">
                  <c:v>-144.94541147999999</c:v>
                </c:pt>
                <c:pt idx="3592">
                  <c:v>-144.89650072000001</c:v>
                </c:pt>
                <c:pt idx="3593">
                  <c:v>-146.46014975</c:v>
                </c:pt>
                <c:pt idx="3594">
                  <c:v>-145.53259528000001</c:v>
                </c:pt>
                <c:pt idx="3595">
                  <c:v>-145.51637819999999</c:v>
                </c:pt>
                <c:pt idx="3596">
                  <c:v>-144.89944120000001</c:v>
                </c:pt>
                <c:pt idx="3597">
                  <c:v>-145.78168237</c:v>
                </c:pt>
                <c:pt idx="3598">
                  <c:v>-145.30248280000001</c:v>
                </c:pt>
                <c:pt idx="3599">
                  <c:v>-144.29512937999999</c:v>
                </c:pt>
                <c:pt idx="3600">
                  <c:v>-144.97656193</c:v>
                </c:pt>
                <c:pt idx="3601">
                  <c:v>-144.173047</c:v>
                </c:pt>
                <c:pt idx="3602">
                  <c:v>-145.99902864000001</c:v>
                </c:pt>
                <c:pt idx="3603">
                  <c:v>-145.23930013</c:v>
                </c:pt>
                <c:pt idx="3604">
                  <c:v>-145.42582633999999</c:v>
                </c:pt>
                <c:pt idx="3605">
                  <c:v>-146.64606114</c:v>
                </c:pt>
                <c:pt idx="3606">
                  <c:v>-144.51333543999999</c:v>
                </c:pt>
                <c:pt idx="3607">
                  <c:v>-145.31828227</c:v>
                </c:pt>
                <c:pt idx="3608">
                  <c:v>-145.08699505999999</c:v>
                </c:pt>
                <c:pt idx="3609">
                  <c:v>-145.50291887</c:v>
                </c:pt>
                <c:pt idx="3610">
                  <c:v>-147.06847432999999</c:v>
                </c:pt>
                <c:pt idx="3611">
                  <c:v>-145.42926793000001</c:v>
                </c:pt>
                <c:pt idx="3612">
                  <c:v>-145.93768288000001</c:v>
                </c:pt>
                <c:pt idx="3613">
                  <c:v>-145.59860935</c:v>
                </c:pt>
                <c:pt idx="3614">
                  <c:v>-145.47558387999999</c:v>
                </c:pt>
                <c:pt idx="3615">
                  <c:v>-145.13651339</c:v>
                </c:pt>
                <c:pt idx="3616">
                  <c:v>-144.63834987000001</c:v>
                </c:pt>
                <c:pt idx="3617">
                  <c:v>-146.28190247000001</c:v>
                </c:pt>
                <c:pt idx="3618">
                  <c:v>-145.73704411</c:v>
                </c:pt>
                <c:pt idx="3619">
                  <c:v>-144.77498488000001</c:v>
                </c:pt>
                <c:pt idx="3620">
                  <c:v>-144.45199418999999</c:v>
                </c:pt>
                <c:pt idx="3621">
                  <c:v>-146.20417229</c:v>
                </c:pt>
                <c:pt idx="3622">
                  <c:v>-144.96308162</c:v>
                </c:pt>
                <c:pt idx="3623">
                  <c:v>-145.83090088</c:v>
                </c:pt>
                <c:pt idx="3624">
                  <c:v>-145.90564642999999</c:v>
                </c:pt>
                <c:pt idx="3625">
                  <c:v>-145.89218595</c:v>
                </c:pt>
                <c:pt idx="3626">
                  <c:v>-146.21791558000001</c:v>
                </c:pt>
                <c:pt idx="3627">
                  <c:v>-144.05063111999999</c:v>
                </c:pt>
                <c:pt idx="3628">
                  <c:v>-144.51522288000001</c:v>
                </c:pt>
                <c:pt idx="3629">
                  <c:v>-145.90935127</c:v>
                </c:pt>
                <c:pt idx="3630">
                  <c:v>-145.24044036000001</c:v>
                </c:pt>
                <c:pt idx="3631">
                  <c:v>-144.92970607999999</c:v>
                </c:pt>
                <c:pt idx="3632">
                  <c:v>-144.79101786000001</c:v>
                </c:pt>
                <c:pt idx="3633">
                  <c:v>-145.08612613</c:v>
                </c:pt>
                <c:pt idx="3634">
                  <c:v>-145.89134612999999</c:v>
                </c:pt>
                <c:pt idx="3635">
                  <c:v>-145.41010632999999</c:v>
                </c:pt>
                <c:pt idx="3636">
                  <c:v>-145.11659323999999</c:v>
                </c:pt>
                <c:pt idx="3637">
                  <c:v>-143.89484443000001</c:v>
                </c:pt>
                <c:pt idx="3638">
                  <c:v>-145.90471830000001</c:v>
                </c:pt>
                <c:pt idx="3639">
                  <c:v>-145.27224511</c:v>
                </c:pt>
                <c:pt idx="3640">
                  <c:v>-146.04544221</c:v>
                </c:pt>
                <c:pt idx="3641">
                  <c:v>-143.69079955000001</c:v>
                </c:pt>
                <c:pt idx="3642">
                  <c:v>-145.40919269</c:v>
                </c:pt>
                <c:pt idx="3643">
                  <c:v>-145.08589370000001</c:v>
                </c:pt>
                <c:pt idx="3644">
                  <c:v>-144.95986185000001</c:v>
                </c:pt>
                <c:pt idx="3645">
                  <c:v>-145.61023295999999</c:v>
                </c:pt>
                <c:pt idx="3646">
                  <c:v>-146.05965986000001</c:v>
                </c:pt>
                <c:pt idx="3647">
                  <c:v>-145.23905561999999</c:v>
                </c:pt>
                <c:pt idx="3648">
                  <c:v>-144.61986744999999</c:v>
                </c:pt>
                <c:pt idx="3649">
                  <c:v>-145.39403184</c:v>
                </c:pt>
                <c:pt idx="3650">
                  <c:v>-144.20265315</c:v>
                </c:pt>
                <c:pt idx="3651">
                  <c:v>-144.24922982999999</c:v>
                </c:pt>
                <c:pt idx="3652">
                  <c:v>-145.59627777</c:v>
                </c:pt>
                <c:pt idx="3653">
                  <c:v>-145.28467056</c:v>
                </c:pt>
                <c:pt idx="3654">
                  <c:v>-145.14661641000001</c:v>
                </c:pt>
                <c:pt idx="3655">
                  <c:v>-146.22876385999999</c:v>
                </c:pt>
                <c:pt idx="3656">
                  <c:v>-145.78107366</c:v>
                </c:pt>
                <c:pt idx="3657">
                  <c:v>-146.09066013</c:v>
                </c:pt>
                <c:pt idx="3658">
                  <c:v>-143.30608802</c:v>
                </c:pt>
                <c:pt idx="3659">
                  <c:v>-145.44023883</c:v>
                </c:pt>
                <c:pt idx="3660">
                  <c:v>-146.02816043000001</c:v>
                </c:pt>
                <c:pt idx="3661">
                  <c:v>-144.92914084</c:v>
                </c:pt>
                <c:pt idx="3662">
                  <c:v>-144.38718628999999</c:v>
                </c:pt>
                <c:pt idx="3663">
                  <c:v>-145.30023284000001</c:v>
                </c:pt>
                <c:pt idx="3664">
                  <c:v>-144.66809914999999</c:v>
                </c:pt>
                <c:pt idx="3665">
                  <c:v>-144.03308032000001</c:v>
                </c:pt>
                <c:pt idx="3666">
                  <c:v>-145.48472081</c:v>
                </c:pt>
                <c:pt idx="3667">
                  <c:v>-144.58702475999999</c:v>
                </c:pt>
                <c:pt idx="3668">
                  <c:v>-144.80606950999999</c:v>
                </c:pt>
                <c:pt idx="3669">
                  <c:v>-145.42530769999999</c:v>
                </c:pt>
                <c:pt idx="3670">
                  <c:v>-144.06213421999999</c:v>
                </c:pt>
                <c:pt idx="3671">
                  <c:v>-144.95947433000001</c:v>
                </c:pt>
                <c:pt idx="3672">
                  <c:v>-144.99372536999999</c:v>
                </c:pt>
                <c:pt idx="3673">
                  <c:v>-146.01265610999999</c:v>
                </c:pt>
                <c:pt idx="3674">
                  <c:v>-146.02926506</c:v>
                </c:pt>
                <c:pt idx="3675">
                  <c:v>-146.39976042000001</c:v>
                </c:pt>
                <c:pt idx="3676">
                  <c:v>-145.65745279000001</c:v>
                </c:pt>
                <c:pt idx="3677">
                  <c:v>-148.21214572</c:v>
                </c:pt>
                <c:pt idx="3678">
                  <c:v>-149.24799564</c:v>
                </c:pt>
                <c:pt idx="3679">
                  <c:v>-148.81285778</c:v>
                </c:pt>
                <c:pt idx="3680">
                  <c:v>-147.77932218000001</c:v>
                </c:pt>
                <c:pt idx="3681">
                  <c:v>-147.14417513000001</c:v>
                </c:pt>
                <c:pt idx="3682">
                  <c:v>-148.3477426</c:v>
                </c:pt>
                <c:pt idx="3683">
                  <c:v>-147.45123075000001</c:v>
                </c:pt>
                <c:pt idx="3684">
                  <c:v>-146.54077798</c:v>
                </c:pt>
                <c:pt idx="3685">
                  <c:v>-147.00541766000001</c:v>
                </c:pt>
                <c:pt idx="3686">
                  <c:v>-148.70637507999999</c:v>
                </c:pt>
                <c:pt idx="3687">
                  <c:v>-148.24456819</c:v>
                </c:pt>
                <c:pt idx="3688">
                  <c:v>-147.89967895999999</c:v>
                </c:pt>
                <c:pt idx="3689">
                  <c:v>-148.67740061999999</c:v>
                </c:pt>
                <c:pt idx="3690">
                  <c:v>-145.74987855000001</c:v>
                </c:pt>
                <c:pt idx="3691">
                  <c:v>-146.64857977</c:v>
                </c:pt>
                <c:pt idx="3692">
                  <c:v>-147.88465729000001</c:v>
                </c:pt>
                <c:pt idx="3693">
                  <c:v>-146.63279947999999</c:v>
                </c:pt>
                <c:pt idx="3694">
                  <c:v>-146.81791594000001</c:v>
                </c:pt>
                <c:pt idx="3695">
                  <c:v>-148.05611930000001</c:v>
                </c:pt>
                <c:pt idx="3696">
                  <c:v>-147.25214278999999</c:v>
                </c:pt>
                <c:pt idx="3697">
                  <c:v>-147.70007280999999</c:v>
                </c:pt>
                <c:pt idx="3698">
                  <c:v>-148.08777420999999</c:v>
                </c:pt>
                <c:pt idx="3699">
                  <c:v>-147.73151938000001</c:v>
                </c:pt>
                <c:pt idx="3700">
                  <c:v>-146.80247102000001</c:v>
                </c:pt>
                <c:pt idx="3701">
                  <c:v>-148.00954331</c:v>
                </c:pt>
                <c:pt idx="3702">
                  <c:v>-147.0959939</c:v>
                </c:pt>
                <c:pt idx="3703">
                  <c:v>-148.07287880000001</c:v>
                </c:pt>
                <c:pt idx="3704">
                  <c:v>-147.76518949999999</c:v>
                </c:pt>
                <c:pt idx="3705">
                  <c:v>-147.99184249999999</c:v>
                </c:pt>
                <c:pt idx="3706">
                  <c:v>-146.61720571999999</c:v>
                </c:pt>
                <c:pt idx="3707">
                  <c:v>-147.73108271000001</c:v>
                </c:pt>
                <c:pt idx="3708">
                  <c:v>-148.38349396999999</c:v>
                </c:pt>
                <c:pt idx="3709">
                  <c:v>-147.08360736</c:v>
                </c:pt>
                <c:pt idx="3710">
                  <c:v>-148.29039878</c:v>
                </c:pt>
                <c:pt idx="3711">
                  <c:v>-148.46121413</c:v>
                </c:pt>
                <c:pt idx="3712">
                  <c:v>-146.97390562999999</c:v>
                </c:pt>
                <c:pt idx="3713">
                  <c:v>-148.08976243999999</c:v>
                </c:pt>
                <c:pt idx="3714">
                  <c:v>-146.83444577</c:v>
                </c:pt>
                <c:pt idx="3715">
                  <c:v>-147.00763923</c:v>
                </c:pt>
                <c:pt idx="3716">
                  <c:v>-148.24209984000001</c:v>
                </c:pt>
                <c:pt idx="3717">
                  <c:v>-148.33494167999999</c:v>
                </c:pt>
                <c:pt idx="3718">
                  <c:v>-147.26902218999999</c:v>
                </c:pt>
                <c:pt idx="3719">
                  <c:v>-147.37914665</c:v>
                </c:pt>
                <c:pt idx="3720">
                  <c:v>-145.99802048000001</c:v>
                </c:pt>
                <c:pt idx="3721">
                  <c:v>-147.08214663000001</c:v>
                </c:pt>
                <c:pt idx="3722">
                  <c:v>-148.18353067999999</c:v>
                </c:pt>
                <c:pt idx="3723">
                  <c:v>-148.38418859999999</c:v>
                </c:pt>
                <c:pt idx="3724">
                  <c:v>-148.05901731</c:v>
                </c:pt>
                <c:pt idx="3725">
                  <c:v>-148.28879597</c:v>
                </c:pt>
                <c:pt idx="3726">
                  <c:v>-146.75707269</c:v>
                </c:pt>
                <c:pt idx="3727">
                  <c:v>-147.53246252</c:v>
                </c:pt>
                <c:pt idx="3728">
                  <c:v>-148.01135471000001</c:v>
                </c:pt>
                <c:pt idx="3729">
                  <c:v>-148.02514550000001</c:v>
                </c:pt>
                <c:pt idx="3730">
                  <c:v>-147.94996592000001</c:v>
                </c:pt>
                <c:pt idx="3731">
                  <c:v>-147.14700866999999</c:v>
                </c:pt>
                <c:pt idx="3732">
                  <c:v>-148.36727984000001</c:v>
                </c:pt>
                <c:pt idx="3733">
                  <c:v>-146.21733284000001</c:v>
                </c:pt>
                <c:pt idx="3734">
                  <c:v>-147.91680832</c:v>
                </c:pt>
                <c:pt idx="3735">
                  <c:v>-147.81013594999999</c:v>
                </c:pt>
                <c:pt idx="3736">
                  <c:v>-147.12822994000001</c:v>
                </c:pt>
                <c:pt idx="3737">
                  <c:v>-147.33096269999999</c:v>
                </c:pt>
                <c:pt idx="3738">
                  <c:v>-147.85665983999999</c:v>
                </c:pt>
                <c:pt idx="3739">
                  <c:v>-146.98831351000001</c:v>
                </c:pt>
                <c:pt idx="3740">
                  <c:v>-146.78548108000001</c:v>
                </c:pt>
                <c:pt idx="3741">
                  <c:v>-147.7031417</c:v>
                </c:pt>
                <c:pt idx="3742">
                  <c:v>-146.81744136</c:v>
                </c:pt>
                <c:pt idx="3743">
                  <c:v>-147.98181740000001</c:v>
                </c:pt>
                <c:pt idx="3744">
                  <c:v>-147.29782767</c:v>
                </c:pt>
                <c:pt idx="3745">
                  <c:v>-147.59399496</c:v>
                </c:pt>
                <c:pt idx="3746">
                  <c:v>-146.97551265000001</c:v>
                </c:pt>
                <c:pt idx="3747">
                  <c:v>-147.78005868</c:v>
                </c:pt>
                <c:pt idx="3748">
                  <c:v>-147.27006094999999</c:v>
                </c:pt>
                <c:pt idx="3749">
                  <c:v>-148.04225751999999</c:v>
                </c:pt>
                <c:pt idx="3750">
                  <c:v>-148.05555738999999</c:v>
                </c:pt>
                <c:pt idx="3751">
                  <c:v>-148.25733534</c:v>
                </c:pt>
                <c:pt idx="3752">
                  <c:v>-148.05561080999999</c:v>
                </c:pt>
                <c:pt idx="3753">
                  <c:v>-147.29687916</c:v>
                </c:pt>
                <c:pt idx="3754">
                  <c:v>-148.04010681</c:v>
                </c:pt>
                <c:pt idx="3755">
                  <c:v>-148.65735591999999</c:v>
                </c:pt>
                <c:pt idx="3756">
                  <c:v>-147.11440703</c:v>
                </c:pt>
                <c:pt idx="3757">
                  <c:v>-147.86856986000001</c:v>
                </c:pt>
                <c:pt idx="3758">
                  <c:v>-147.56228007000001</c:v>
                </c:pt>
                <c:pt idx="3759">
                  <c:v>-148.2108844</c:v>
                </c:pt>
                <c:pt idx="3760">
                  <c:v>-148.87648798999999</c:v>
                </c:pt>
                <c:pt idx="3761">
                  <c:v>-148.85918412999999</c:v>
                </c:pt>
                <c:pt idx="3762">
                  <c:v>-147.72982334</c:v>
                </c:pt>
                <c:pt idx="3763">
                  <c:v>-147.23588221</c:v>
                </c:pt>
                <c:pt idx="3764">
                  <c:v>-146.89540185999999</c:v>
                </c:pt>
                <c:pt idx="3765">
                  <c:v>-145.90812682999999</c:v>
                </c:pt>
                <c:pt idx="3766">
                  <c:v>-148.4160521</c:v>
                </c:pt>
                <c:pt idx="3767">
                  <c:v>-145.78200211000001</c:v>
                </c:pt>
                <c:pt idx="3768">
                  <c:v>-149.48167063</c:v>
                </c:pt>
                <c:pt idx="3769">
                  <c:v>-148.39425323</c:v>
                </c:pt>
                <c:pt idx="3770">
                  <c:v>-147.14299052000001</c:v>
                </c:pt>
                <c:pt idx="3771">
                  <c:v>-146.02609699999999</c:v>
                </c:pt>
                <c:pt idx="3772">
                  <c:v>-147.00424558</c:v>
                </c:pt>
                <c:pt idx="3773">
                  <c:v>-148.53607532000001</c:v>
                </c:pt>
                <c:pt idx="3774">
                  <c:v>-147.45167616000001</c:v>
                </c:pt>
                <c:pt idx="3775">
                  <c:v>-146.8159986</c:v>
                </c:pt>
                <c:pt idx="3776">
                  <c:v>-147.03216387000001</c:v>
                </c:pt>
                <c:pt idx="3777">
                  <c:v>-148.34985420000001</c:v>
                </c:pt>
                <c:pt idx="3778">
                  <c:v>-147.43241447</c:v>
                </c:pt>
                <c:pt idx="3779">
                  <c:v>-147.63506978000001</c:v>
                </c:pt>
                <c:pt idx="3780">
                  <c:v>-147.10749042</c:v>
                </c:pt>
                <c:pt idx="3781">
                  <c:v>-148.96692687999999</c:v>
                </c:pt>
                <c:pt idx="3782">
                  <c:v>-147.14076478000001</c:v>
                </c:pt>
                <c:pt idx="3783">
                  <c:v>-147.91255272000001</c:v>
                </c:pt>
                <c:pt idx="3784">
                  <c:v>-148.22177368000001</c:v>
                </c:pt>
                <c:pt idx="3785">
                  <c:v>-147.12480016999999</c:v>
                </c:pt>
                <c:pt idx="3786">
                  <c:v>-147.61949092</c:v>
                </c:pt>
                <c:pt idx="3787">
                  <c:v>-147.75850403999999</c:v>
                </c:pt>
                <c:pt idx="3788">
                  <c:v>-148.05057968</c:v>
                </c:pt>
                <c:pt idx="3789">
                  <c:v>-146.50445053000001</c:v>
                </c:pt>
                <c:pt idx="3790">
                  <c:v>-147.88451423999999</c:v>
                </c:pt>
                <c:pt idx="3791">
                  <c:v>-148.03661893</c:v>
                </c:pt>
                <c:pt idx="3792">
                  <c:v>-147.40222126</c:v>
                </c:pt>
                <c:pt idx="3793">
                  <c:v>-148.39579974</c:v>
                </c:pt>
                <c:pt idx="3794">
                  <c:v>-147.88393174999999</c:v>
                </c:pt>
                <c:pt idx="3795">
                  <c:v>-147.75869207</c:v>
                </c:pt>
                <c:pt idx="3796">
                  <c:v>-149.58625425</c:v>
                </c:pt>
                <c:pt idx="3797">
                  <c:v>-146.80093450000001</c:v>
                </c:pt>
                <c:pt idx="3798">
                  <c:v>-148.06945365999999</c:v>
                </c:pt>
                <c:pt idx="3799">
                  <c:v>-146.63081654000001</c:v>
                </c:pt>
                <c:pt idx="3800">
                  <c:v>-148.11809747000001</c:v>
                </c:pt>
                <c:pt idx="3801">
                  <c:v>-147.32889391000001</c:v>
                </c:pt>
                <c:pt idx="3802">
                  <c:v>-146.90782124</c:v>
                </c:pt>
                <c:pt idx="3803">
                  <c:v>-146.83273750999999</c:v>
                </c:pt>
                <c:pt idx="3804">
                  <c:v>-147.45031251</c:v>
                </c:pt>
                <c:pt idx="3805">
                  <c:v>-147.12604202</c:v>
                </c:pt>
                <c:pt idx="3806">
                  <c:v>-146.62813628000001</c:v>
                </c:pt>
                <c:pt idx="3807">
                  <c:v>-148.51534465</c:v>
                </c:pt>
                <c:pt idx="3808">
                  <c:v>-147.10732428</c:v>
                </c:pt>
                <c:pt idx="3809">
                  <c:v>-146.49180088</c:v>
                </c:pt>
                <c:pt idx="3810">
                  <c:v>-146.81493796999999</c:v>
                </c:pt>
                <c:pt idx="3811">
                  <c:v>-147.28074516000001</c:v>
                </c:pt>
                <c:pt idx="3812">
                  <c:v>-147.77587751999999</c:v>
                </c:pt>
                <c:pt idx="3813">
                  <c:v>-147.55646032000001</c:v>
                </c:pt>
                <c:pt idx="3814">
                  <c:v>-147.26398053</c:v>
                </c:pt>
                <c:pt idx="3815">
                  <c:v>-147.07790377000001</c:v>
                </c:pt>
                <c:pt idx="3816">
                  <c:v>-146.98664998999999</c:v>
                </c:pt>
                <c:pt idx="3817">
                  <c:v>-148.24020734000001</c:v>
                </c:pt>
                <c:pt idx="3818">
                  <c:v>-148.21084601000001</c:v>
                </c:pt>
                <c:pt idx="3819">
                  <c:v>-147.91333291999999</c:v>
                </c:pt>
                <c:pt idx="3820">
                  <c:v>-148.06934482</c:v>
                </c:pt>
                <c:pt idx="3821">
                  <c:v>-148.11494665999999</c:v>
                </c:pt>
                <c:pt idx="3822">
                  <c:v>-145.74766885</c:v>
                </c:pt>
                <c:pt idx="3823">
                  <c:v>-146.98496047</c:v>
                </c:pt>
                <c:pt idx="3824">
                  <c:v>-147.09352509999999</c:v>
                </c:pt>
                <c:pt idx="3825">
                  <c:v>-147.16930246000001</c:v>
                </c:pt>
                <c:pt idx="3826">
                  <c:v>-147.35478068</c:v>
                </c:pt>
                <c:pt idx="3827">
                  <c:v>-147.88072417000001</c:v>
                </c:pt>
                <c:pt idx="3828">
                  <c:v>-147.17266584999999</c:v>
                </c:pt>
                <c:pt idx="3829">
                  <c:v>-147.12407150000001</c:v>
                </c:pt>
                <c:pt idx="3830">
                  <c:v>-147.38750035000001</c:v>
                </c:pt>
                <c:pt idx="3831">
                  <c:v>-147.65030769000001</c:v>
                </c:pt>
                <c:pt idx="3832">
                  <c:v>-130.73647364000001</c:v>
                </c:pt>
                <c:pt idx="3833">
                  <c:v>-94.445066519999997</c:v>
                </c:pt>
                <c:pt idx="3834">
                  <c:v>-86.07439042</c:v>
                </c:pt>
                <c:pt idx="3835">
                  <c:v>-85.918570869999996</c:v>
                </c:pt>
                <c:pt idx="3836">
                  <c:v>-87.462240350000002</c:v>
                </c:pt>
                <c:pt idx="3837">
                  <c:v>-85.416377639999993</c:v>
                </c:pt>
                <c:pt idx="3838">
                  <c:v>-86.31712229</c:v>
                </c:pt>
                <c:pt idx="3839">
                  <c:v>-84.89728212</c:v>
                </c:pt>
                <c:pt idx="3840">
                  <c:v>-84.863465160000004</c:v>
                </c:pt>
                <c:pt idx="3841">
                  <c:v>-84.508313670000007</c:v>
                </c:pt>
                <c:pt idx="3842">
                  <c:v>-86.058329220000005</c:v>
                </c:pt>
                <c:pt idx="3843">
                  <c:v>-84.817946160000005</c:v>
                </c:pt>
                <c:pt idx="3844">
                  <c:v>-85.115583540000003</c:v>
                </c:pt>
                <c:pt idx="3845">
                  <c:v>-86.16691883</c:v>
                </c:pt>
                <c:pt idx="3846">
                  <c:v>-85.839238309999999</c:v>
                </c:pt>
                <c:pt idx="3847">
                  <c:v>-85.89119943</c:v>
                </c:pt>
                <c:pt idx="3848">
                  <c:v>-86.182740080000002</c:v>
                </c:pt>
                <c:pt idx="3849">
                  <c:v>-85.93475067</c:v>
                </c:pt>
                <c:pt idx="3850">
                  <c:v>-85.579615790000005</c:v>
                </c:pt>
                <c:pt idx="3851">
                  <c:v>-84.616974260000006</c:v>
                </c:pt>
                <c:pt idx="3852">
                  <c:v>-84.619398570000001</c:v>
                </c:pt>
                <c:pt idx="3853">
                  <c:v>-86.384436730000004</c:v>
                </c:pt>
                <c:pt idx="3854">
                  <c:v>-85.023199320000003</c:v>
                </c:pt>
                <c:pt idx="3855">
                  <c:v>-86.226889560000004</c:v>
                </c:pt>
                <c:pt idx="3856">
                  <c:v>-85.623593880000001</c:v>
                </c:pt>
                <c:pt idx="3857">
                  <c:v>-85.453100079999999</c:v>
                </c:pt>
                <c:pt idx="3858">
                  <c:v>-85.86940989</c:v>
                </c:pt>
                <c:pt idx="3859">
                  <c:v>-85.861132080000004</c:v>
                </c:pt>
                <c:pt idx="3860">
                  <c:v>-85.299857579999994</c:v>
                </c:pt>
                <c:pt idx="3861">
                  <c:v>-84.385796889999995</c:v>
                </c:pt>
                <c:pt idx="3862">
                  <c:v>-86.352936</c:v>
                </c:pt>
                <c:pt idx="3863">
                  <c:v>-85.418751900000004</c:v>
                </c:pt>
                <c:pt idx="3864">
                  <c:v>-86.226334350000002</c:v>
                </c:pt>
                <c:pt idx="3865">
                  <c:v>-86.070092869999996</c:v>
                </c:pt>
                <c:pt idx="3866">
                  <c:v>-83.598032320000002</c:v>
                </c:pt>
                <c:pt idx="3867">
                  <c:v>-85.587499070000007</c:v>
                </c:pt>
                <c:pt idx="3868">
                  <c:v>-85.715468950000002</c:v>
                </c:pt>
                <c:pt idx="3869">
                  <c:v>-84.708353779999996</c:v>
                </c:pt>
                <c:pt idx="3870">
                  <c:v>-84.356752569999998</c:v>
                </c:pt>
                <c:pt idx="3871">
                  <c:v>-86.025910609999997</c:v>
                </c:pt>
                <c:pt idx="3872">
                  <c:v>-84.340128460000003</c:v>
                </c:pt>
                <c:pt idx="3873">
                  <c:v>-84.247523950000001</c:v>
                </c:pt>
                <c:pt idx="3874">
                  <c:v>-85.141249990000006</c:v>
                </c:pt>
                <c:pt idx="3875">
                  <c:v>-84.592848849999996</c:v>
                </c:pt>
                <c:pt idx="3876">
                  <c:v>-85.387659799999994</c:v>
                </c:pt>
                <c:pt idx="3877">
                  <c:v>-83.547979769999998</c:v>
                </c:pt>
                <c:pt idx="3878">
                  <c:v>-84.335992630000007</c:v>
                </c:pt>
                <c:pt idx="3879">
                  <c:v>-85.715108169999993</c:v>
                </c:pt>
                <c:pt idx="3880">
                  <c:v>-85.019209340000003</c:v>
                </c:pt>
                <c:pt idx="3881">
                  <c:v>-83.996653390000006</c:v>
                </c:pt>
                <c:pt idx="3882">
                  <c:v>-84.571372510000003</c:v>
                </c:pt>
                <c:pt idx="3883">
                  <c:v>-84.383056999999994</c:v>
                </c:pt>
                <c:pt idx="3884">
                  <c:v>-86.039546810000004</c:v>
                </c:pt>
                <c:pt idx="3885">
                  <c:v>-85.6800614</c:v>
                </c:pt>
                <c:pt idx="3886">
                  <c:v>-84.010658849999999</c:v>
                </c:pt>
                <c:pt idx="3887">
                  <c:v>-85.005839530000003</c:v>
                </c:pt>
                <c:pt idx="3888">
                  <c:v>-85.79501166</c:v>
                </c:pt>
                <c:pt idx="3889">
                  <c:v>-84.572150820000005</c:v>
                </c:pt>
                <c:pt idx="3890">
                  <c:v>-86.396963099999994</c:v>
                </c:pt>
                <c:pt idx="3891">
                  <c:v>-84.614674289999996</c:v>
                </c:pt>
                <c:pt idx="3892">
                  <c:v>-85.191403840000007</c:v>
                </c:pt>
                <c:pt idx="3893">
                  <c:v>-84.989529910000002</c:v>
                </c:pt>
                <c:pt idx="3894">
                  <c:v>-83.613545490000007</c:v>
                </c:pt>
                <c:pt idx="3895">
                  <c:v>-84.868579209999993</c:v>
                </c:pt>
                <c:pt idx="3896">
                  <c:v>-84.975022800000005</c:v>
                </c:pt>
                <c:pt idx="3897">
                  <c:v>-84.66339352</c:v>
                </c:pt>
                <c:pt idx="3898">
                  <c:v>-57.497668189999999</c:v>
                </c:pt>
                <c:pt idx="3899">
                  <c:v>-57.463255359999998</c:v>
                </c:pt>
                <c:pt idx="3900">
                  <c:v>-85.304498359999997</c:v>
                </c:pt>
                <c:pt idx="3901">
                  <c:v>-83.59949014</c:v>
                </c:pt>
                <c:pt idx="3902">
                  <c:v>-86.216022170000002</c:v>
                </c:pt>
                <c:pt idx="3903">
                  <c:v>-84.264744840000006</c:v>
                </c:pt>
                <c:pt idx="3904">
                  <c:v>-85.287443510000003</c:v>
                </c:pt>
                <c:pt idx="3905">
                  <c:v>-86.071134779999994</c:v>
                </c:pt>
                <c:pt idx="3906">
                  <c:v>-84.710205950000002</c:v>
                </c:pt>
                <c:pt idx="3907">
                  <c:v>-84.838140060000001</c:v>
                </c:pt>
                <c:pt idx="3908">
                  <c:v>-85.353360570000007</c:v>
                </c:pt>
                <c:pt idx="3909">
                  <c:v>-83.817288110000007</c:v>
                </c:pt>
                <c:pt idx="3910">
                  <c:v>-84.696110340000004</c:v>
                </c:pt>
                <c:pt idx="3911">
                  <c:v>-86.012429429999997</c:v>
                </c:pt>
                <c:pt idx="3912">
                  <c:v>-84.512785160000007</c:v>
                </c:pt>
                <c:pt idx="3913">
                  <c:v>-84.482074960000006</c:v>
                </c:pt>
                <c:pt idx="3914">
                  <c:v>-85.058880549999998</c:v>
                </c:pt>
                <c:pt idx="3915">
                  <c:v>-85.425467209999994</c:v>
                </c:pt>
                <c:pt idx="3916">
                  <c:v>-83.318131460000004</c:v>
                </c:pt>
                <c:pt idx="3917">
                  <c:v>-85.732402089999994</c:v>
                </c:pt>
                <c:pt idx="3918">
                  <c:v>-84.076391119999997</c:v>
                </c:pt>
                <c:pt idx="3919">
                  <c:v>-85.638846310000005</c:v>
                </c:pt>
                <c:pt idx="3920">
                  <c:v>-87.048834639999995</c:v>
                </c:pt>
                <c:pt idx="3921">
                  <c:v>-84.260942959999994</c:v>
                </c:pt>
                <c:pt idx="3922">
                  <c:v>-83.461508760000001</c:v>
                </c:pt>
                <c:pt idx="3923">
                  <c:v>-85.471590879999994</c:v>
                </c:pt>
                <c:pt idx="3924">
                  <c:v>-85.250978930000002</c:v>
                </c:pt>
                <c:pt idx="3925">
                  <c:v>-84.99184975</c:v>
                </c:pt>
                <c:pt idx="3926">
                  <c:v>-85.147401250000001</c:v>
                </c:pt>
                <c:pt idx="3927">
                  <c:v>-84.785531399999996</c:v>
                </c:pt>
                <c:pt idx="3928">
                  <c:v>-84.137809419999996</c:v>
                </c:pt>
                <c:pt idx="3929">
                  <c:v>-85.868709490000001</c:v>
                </c:pt>
                <c:pt idx="3930">
                  <c:v>-84.971492639999994</c:v>
                </c:pt>
                <c:pt idx="3931">
                  <c:v>-84.665452139999999</c:v>
                </c:pt>
                <c:pt idx="3932">
                  <c:v>-85.451566880000001</c:v>
                </c:pt>
                <c:pt idx="3933">
                  <c:v>-85.544232969999996</c:v>
                </c:pt>
                <c:pt idx="3934">
                  <c:v>-84.279749600000002</c:v>
                </c:pt>
                <c:pt idx="3935">
                  <c:v>-84.987799949999996</c:v>
                </c:pt>
                <c:pt idx="3936">
                  <c:v>-85.145696650000005</c:v>
                </c:pt>
                <c:pt idx="3937">
                  <c:v>-85.605168980000002</c:v>
                </c:pt>
                <c:pt idx="3938">
                  <c:v>-85.885729519999998</c:v>
                </c:pt>
                <c:pt idx="3939">
                  <c:v>-85.155298619999996</c:v>
                </c:pt>
                <c:pt idx="3940">
                  <c:v>-84.365683619999999</c:v>
                </c:pt>
                <c:pt idx="3941">
                  <c:v>-83.097412460000001</c:v>
                </c:pt>
                <c:pt idx="3942">
                  <c:v>-84.352837210000004</c:v>
                </c:pt>
                <c:pt idx="3943">
                  <c:v>-84.706790889999994</c:v>
                </c:pt>
                <c:pt idx="3944">
                  <c:v>-85.636842999999999</c:v>
                </c:pt>
                <c:pt idx="3945">
                  <c:v>-83.35937156</c:v>
                </c:pt>
                <c:pt idx="3946">
                  <c:v>-84.366463429999996</c:v>
                </c:pt>
                <c:pt idx="3947">
                  <c:v>-83.857609499999995</c:v>
                </c:pt>
                <c:pt idx="3948">
                  <c:v>-83.420684640000005</c:v>
                </c:pt>
                <c:pt idx="3949">
                  <c:v>-82.772601010000002</c:v>
                </c:pt>
                <c:pt idx="3950">
                  <c:v>-82.973118999999997</c:v>
                </c:pt>
                <c:pt idx="3951">
                  <c:v>-84.128005599999995</c:v>
                </c:pt>
                <c:pt idx="3952">
                  <c:v>-84.814514299999999</c:v>
                </c:pt>
                <c:pt idx="3953">
                  <c:v>-84.846125079999993</c:v>
                </c:pt>
                <c:pt idx="3954">
                  <c:v>-85.774062459999996</c:v>
                </c:pt>
                <c:pt idx="3955">
                  <c:v>-86.813011810000006</c:v>
                </c:pt>
                <c:pt idx="3956">
                  <c:v>-87.446383679999997</c:v>
                </c:pt>
                <c:pt idx="3957">
                  <c:v>-87.585897000000003</c:v>
                </c:pt>
                <c:pt idx="3958">
                  <c:v>-87.459091999999998</c:v>
                </c:pt>
                <c:pt idx="3959">
                  <c:v>-89.386909349999996</c:v>
                </c:pt>
                <c:pt idx="3960">
                  <c:v>-89.491903480000005</c:v>
                </c:pt>
                <c:pt idx="3961">
                  <c:v>-89.630838460000007</c:v>
                </c:pt>
                <c:pt idx="3962">
                  <c:v>-88.361991509999996</c:v>
                </c:pt>
                <c:pt idx="3963">
                  <c:v>-88.74980472</c:v>
                </c:pt>
                <c:pt idx="3964">
                  <c:v>-91.181985990000001</c:v>
                </c:pt>
                <c:pt idx="3965">
                  <c:v>-91.489162059999998</c:v>
                </c:pt>
                <c:pt idx="3966">
                  <c:v>-90.113179599999995</c:v>
                </c:pt>
                <c:pt idx="3967">
                  <c:v>-90.406616769999999</c:v>
                </c:pt>
                <c:pt idx="3968">
                  <c:v>-92.196886210000002</c:v>
                </c:pt>
                <c:pt idx="3969">
                  <c:v>-90.993227099999999</c:v>
                </c:pt>
                <c:pt idx="3970">
                  <c:v>-92.835822500000006</c:v>
                </c:pt>
                <c:pt idx="3971">
                  <c:v>-93.332303659999994</c:v>
                </c:pt>
                <c:pt idx="3972">
                  <c:v>-92.612867269999995</c:v>
                </c:pt>
                <c:pt idx="3973">
                  <c:v>-92.899174329999994</c:v>
                </c:pt>
                <c:pt idx="3974">
                  <c:v>-91.76727588</c:v>
                </c:pt>
                <c:pt idx="3975">
                  <c:v>-91.131490720000002</c:v>
                </c:pt>
                <c:pt idx="3976">
                  <c:v>-92.015014320000006</c:v>
                </c:pt>
                <c:pt idx="3977">
                  <c:v>-91.256550020000006</c:v>
                </c:pt>
                <c:pt idx="3978">
                  <c:v>-91.020338190000004</c:v>
                </c:pt>
                <c:pt idx="3979">
                  <c:v>-92.173119200000002</c:v>
                </c:pt>
                <c:pt idx="3980">
                  <c:v>-92.679094939999999</c:v>
                </c:pt>
                <c:pt idx="3981">
                  <c:v>-90.576804019999997</c:v>
                </c:pt>
                <c:pt idx="3982">
                  <c:v>-91.816806189999994</c:v>
                </c:pt>
                <c:pt idx="3983">
                  <c:v>-92.250321439999993</c:v>
                </c:pt>
                <c:pt idx="3984">
                  <c:v>-92.695927209999994</c:v>
                </c:pt>
                <c:pt idx="3985">
                  <c:v>-94.306453059999996</c:v>
                </c:pt>
                <c:pt idx="3986">
                  <c:v>-92.896411529999995</c:v>
                </c:pt>
                <c:pt idx="3987">
                  <c:v>-92.568355659999995</c:v>
                </c:pt>
                <c:pt idx="3988">
                  <c:v>-92.245403789999997</c:v>
                </c:pt>
                <c:pt idx="3989">
                  <c:v>-92.847287629999997</c:v>
                </c:pt>
                <c:pt idx="3990">
                  <c:v>-93.591244669999995</c:v>
                </c:pt>
                <c:pt idx="3991">
                  <c:v>-93.451016150000001</c:v>
                </c:pt>
                <c:pt idx="3992">
                  <c:v>-93.452655699999994</c:v>
                </c:pt>
                <c:pt idx="3993">
                  <c:v>-92.447067059999995</c:v>
                </c:pt>
                <c:pt idx="3994">
                  <c:v>-92.325127780000003</c:v>
                </c:pt>
                <c:pt idx="3995">
                  <c:v>-92.570228060000005</c:v>
                </c:pt>
                <c:pt idx="3996">
                  <c:v>-92.412322279999998</c:v>
                </c:pt>
                <c:pt idx="3997">
                  <c:v>-92.954283739999994</c:v>
                </c:pt>
                <c:pt idx="3998">
                  <c:v>-93.621690330000007</c:v>
                </c:pt>
                <c:pt idx="3999">
                  <c:v>-93.592098500000006</c:v>
                </c:pt>
                <c:pt idx="4000">
                  <c:v>-93.855784040000003</c:v>
                </c:pt>
                <c:pt idx="4001">
                  <c:v>-93.376749590000003</c:v>
                </c:pt>
                <c:pt idx="4002">
                  <c:v>-92.446512659999996</c:v>
                </c:pt>
                <c:pt idx="4003">
                  <c:v>-91.918923480000004</c:v>
                </c:pt>
                <c:pt idx="4004">
                  <c:v>-93.03646723</c:v>
                </c:pt>
                <c:pt idx="4005">
                  <c:v>-93.623471809999998</c:v>
                </c:pt>
                <c:pt idx="4006">
                  <c:v>-92.724051459999998</c:v>
                </c:pt>
                <c:pt idx="4007">
                  <c:v>-92.027366999999998</c:v>
                </c:pt>
                <c:pt idx="4008">
                  <c:v>-94.668650700000001</c:v>
                </c:pt>
                <c:pt idx="4009">
                  <c:v>-92.973785950000007</c:v>
                </c:pt>
                <c:pt idx="4010">
                  <c:v>-93.488361249999997</c:v>
                </c:pt>
                <c:pt idx="4011">
                  <c:v>-93.496146800000005</c:v>
                </c:pt>
                <c:pt idx="4012">
                  <c:v>-93.140886390000006</c:v>
                </c:pt>
                <c:pt idx="4013">
                  <c:v>-93.202092930000006</c:v>
                </c:pt>
                <c:pt idx="4014">
                  <c:v>-92.843942409999997</c:v>
                </c:pt>
                <c:pt idx="4015">
                  <c:v>-93.419322969999996</c:v>
                </c:pt>
                <c:pt idx="4016">
                  <c:v>-93.544029199999997</c:v>
                </c:pt>
                <c:pt idx="4017">
                  <c:v>-92.164217350000001</c:v>
                </c:pt>
                <c:pt idx="4018">
                  <c:v>-92.602106050000003</c:v>
                </c:pt>
                <c:pt idx="4019">
                  <c:v>-94.099608009999997</c:v>
                </c:pt>
                <c:pt idx="4020">
                  <c:v>-93.652016040000007</c:v>
                </c:pt>
                <c:pt idx="4021">
                  <c:v>-92.662413220000005</c:v>
                </c:pt>
                <c:pt idx="4022">
                  <c:v>-93.484082610000002</c:v>
                </c:pt>
                <c:pt idx="4023">
                  <c:v>-93.252090379999999</c:v>
                </c:pt>
                <c:pt idx="4024">
                  <c:v>-93.187813640000002</c:v>
                </c:pt>
                <c:pt idx="4025">
                  <c:v>-92.895785500000002</c:v>
                </c:pt>
                <c:pt idx="4026">
                  <c:v>-93.789894450000006</c:v>
                </c:pt>
                <c:pt idx="4027">
                  <c:v>-93.636902660000004</c:v>
                </c:pt>
                <c:pt idx="4028">
                  <c:v>-93.482212799999999</c:v>
                </c:pt>
                <c:pt idx="4029">
                  <c:v>-93.324416830000004</c:v>
                </c:pt>
                <c:pt idx="4030">
                  <c:v>-93.466633599999994</c:v>
                </c:pt>
                <c:pt idx="4031">
                  <c:v>-92.551515749999993</c:v>
                </c:pt>
                <c:pt idx="4032">
                  <c:v>-93.389733980000003</c:v>
                </c:pt>
                <c:pt idx="4033">
                  <c:v>-91.855781609999994</c:v>
                </c:pt>
                <c:pt idx="4034">
                  <c:v>-92.96950185</c:v>
                </c:pt>
                <c:pt idx="4035">
                  <c:v>-93.081893339999993</c:v>
                </c:pt>
                <c:pt idx="4036">
                  <c:v>-93.032065320000001</c:v>
                </c:pt>
                <c:pt idx="4037">
                  <c:v>-92.62935822</c:v>
                </c:pt>
                <c:pt idx="4038">
                  <c:v>-93.326853929999999</c:v>
                </c:pt>
                <c:pt idx="4039">
                  <c:v>-92.492052619999995</c:v>
                </c:pt>
                <c:pt idx="4040">
                  <c:v>-91.886712849999995</c:v>
                </c:pt>
                <c:pt idx="4041">
                  <c:v>-94.582621669999995</c:v>
                </c:pt>
                <c:pt idx="4042">
                  <c:v>-93.064362329999994</c:v>
                </c:pt>
                <c:pt idx="4043">
                  <c:v>-92.862820290000002</c:v>
                </c:pt>
                <c:pt idx="4044">
                  <c:v>-92.690933639999997</c:v>
                </c:pt>
                <c:pt idx="4045">
                  <c:v>-92.164882019999993</c:v>
                </c:pt>
                <c:pt idx="4046">
                  <c:v>-90.970927990000007</c:v>
                </c:pt>
                <c:pt idx="4047">
                  <c:v>-94.703604139999996</c:v>
                </c:pt>
                <c:pt idx="4048">
                  <c:v>-93.110414059999997</c:v>
                </c:pt>
                <c:pt idx="4049">
                  <c:v>-92.275487010000006</c:v>
                </c:pt>
                <c:pt idx="4050">
                  <c:v>-92.394231140000002</c:v>
                </c:pt>
                <c:pt idx="4051">
                  <c:v>-92.228367500000004</c:v>
                </c:pt>
                <c:pt idx="4052">
                  <c:v>-94.100038269999999</c:v>
                </c:pt>
                <c:pt idx="4053">
                  <c:v>-93.310667300000006</c:v>
                </c:pt>
                <c:pt idx="4054">
                  <c:v>-92.490650259999995</c:v>
                </c:pt>
                <c:pt idx="4055">
                  <c:v>-92.984853209999997</c:v>
                </c:pt>
                <c:pt idx="4056">
                  <c:v>-93.560897580000002</c:v>
                </c:pt>
                <c:pt idx="4057">
                  <c:v>-94.548144930000007</c:v>
                </c:pt>
                <c:pt idx="4058">
                  <c:v>-92.552760030000002</c:v>
                </c:pt>
                <c:pt idx="4059">
                  <c:v>-93.418547810000007</c:v>
                </c:pt>
                <c:pt idx="4060">
                  <c:v>-92.474115949999998</c:v>
                </c:pt>
                <c:pt idx="4061">
                  <c:v>-92.707993860000002</c:v>
                </c:pt>
                <c:pt idx="4062">
                  <c:v>-92.880397540000004</c:v>
                </c:pt>
                <c:pt idx="4063">
                  <c:v>-94.718269340000006</c:v>
                </c:pt>
                <c:pt idx="4064">
                  <c:v>-93.821366429999998</c:v>
                </c:pt>
                <c:pt idx="4065">
                  <c:v>-92.552953070000001</c:v>
                </c:pt>
                <c:pt idx="4066">
                  <c:v>-92.876286989999997</c:v>
                </c:pt>
                <c:pt idx="4067">
                  <c:v>-93.030350189999993</c:v>
                </c:pt>
                <c:pt idx="4068">
                  <c:v>-93.840618649999996</c:v>
                </c:pt>
                <c:pt idx="4069">
                  <c:v>-93.839182120000004</c:v>
                </c:pt>
                <c:pt idx="4070">
                  <c:v>-92.78528575</c:v>
                </c:pt>
                <c:pt idx="4071">
                  <c:v>-93.807161649999998</c:v>
                </c:pt>
                <c:pt idx="4072">
                  <c:v>-92.695677509999996</c:v>
                </c:pt>
                <c:pt idx="4073">
                  <c:v>-92.410591060000002</c:v>
                </c:pt>
                <c:pt idx="4074">
                  <c:v>-91.886228810000006</c:v>
                </c:pt>
                <c:pt idx="4075">
                  <c:v>-93.357591080000006</c:v>
                </c:pt>
                <c:pt idx="4076">
                  <c:v>-93.174083580000001</c:v>
                </c:pt>
                <c:pt idx="4077">
                  <c:v>-93.500635270000004</c:v>
                </c:pt>
                <c:pt idx="4078">
                  <c:v>-92.97164076</c:v>
                </c:pt>
                <c:pt idx="4079">
                  <c:v>-93.465619059999995</c:v>
                </c:pt>
                <c:pt idx="4080">
                  <c:v>-92.739428119999999</c:v>
                </c:pt>
                <c:pt idx="4081">
                  <c:v>-93.606090780000002</c:v>
                </c:pt>
                <c:pt idx="4082">
                  <c:v>-93.451207159999996</c:v>
                </c:pt>
                <c:pt idx="4083">
                  <c:v>-93.930550049999994</c:v>
                </c:pt>
                <c:pt idx="4084">
                  <c:v>-93.264068789999996</c:v>
                </c:pt>
                <c:pt idx="4085">
                  <c:v>-92.339543579999997</c:v>
                </c:pt>
                <c:pt idx="4086">
                  <c:v>-93.648476529999996</c:v>
                </c:pt>
                <c:pt idx="4087">
                  <c:v>-94.083202369999995</c:v>
                </c:pt>
                <c:pt idx="4088">
                  <c:v>-91.966118489999999</c:v>
                </c:pt>
                <c:pt idx="4089">
                  <c:v>-93.622204269999997</c:v>
                </c:pt>
                <c:pt idx="4090">
                  <c:v>-93.805509630000003</c:v>
                </c:pt>
                <c:pt idx="4091">
                  <c:v>-93.008429059999997</c:v>
                </c:pt>
                <c:pt idx="4092">
                  <c:v>-95.718816689999997</c:v>
                </c:pt>
                <c:pt idx="4093">
                  <c:v>-92.557509800000005</c:v>
                </c:pt>
                <c:pt idx="4094">
                  <c:v>-92.238258549999998</c:v>
                </c:pt>
                <c:pt idx="4095">
                  <c:v>-93.057315680000002</c:v>
                </c:pt>
                <c:pt idx="4096">
                  <c:v>-94.390103830000001</c:v>
                </c:pt>
                <c:pt idx="4097">
                  <c:v>-94.154513190000003</c:v>
                </c:pt>
                <c:pt idx="4098">
                  <c:v>-92.373666330000006</c:v>
                </c:pt>
                <c:pt idx="4099">
                  <c:v>-92.886843450000001</c:v>
                </c:pt>
                <c:pt idx="4100">
                  <c:v>-92.962002769999998</c:v>
                </c:pt>
                <c:pt idx="4101">
                  <c:v>-93.273407399999996</c:v>
                </c:pt>
                <c:pt idx="4102">
                  <c:v>-92.886863140000003</c:v>
                </c:pt>
                <c:pt idx="4103">
                  <c:v>-93.33590864</c:v>
                </c:pt>
                <c:pt idx="4104">
                  <c:v>-93.893215530000006</c:v>
                </c:pt>
                <c:pt idx="4105">
                  <c:v>-93.707735400000004</c:v>
                </c:pt>
                <c:pt idx="4106">
                  <c:v>-92.714182780000002</c:v>
                </c:pt>
                <c:pt idx="4107">
                  <c:v>-93.181691689999994</c:v>
                </c:pt>
                <c:pt idx="4108">
                  <c:v>-92.717327879999999</c:v>
                </c:pt>
                <c:pt idx="4109">
                  <c:v>-92.841715969999996</c:v>
                </c:pt>
                <c:pt idx="4110">
                  <c:v>-92.049378059999995</c:v>
                </c:pt>
                <c:pt idx="4111">
                  <c:v>-94.605615520000001</c:v>
                </c:pt>
                <c:pt idx="4112">
                  <c:v>-93.440825889999999</c:v>
                </c:pt>
                <c:pt idx="4113">
                  <c:v>-93.506601790000005</c:v>
                </c:pt>
                <c:pt idx="4114">
                  <c:v>-94.212602959999998</c:v>
                </c:pt>
                <c:pt idx="4115">
                  <c:v>-95.454090840000006</c:v>
                </c:pt>
                <c:pt idx="4116">
                  <c:v>-95.362138279999996</c:v>
                </c:pt>
                <c:pt idx="4117">
                  <c:v>-93.288437049999999</c:v>
                </c:pt>
                <c:pt idx="4118">
                  <c:v>-94.883502840000006</c:v>
                </c:pt>
                <c:pt idx="4119">
                  <c:v>-95.765919440000005</c:v>
                </c:pt>
                <c:pt idx="4120">
                  <c:v>-94.375086789999997</c:v>
                </c:pt>
                <c:pt idx="4121">
                  <c:v>-92.856897709999998</c:v>
                </c:pt>
                <c:pt idx="4122">
                  <c:v>-94.526628169999995</c:v>
                </c:pt>
                <c:pt idx="4123">
                  <c:v>-93.815743310000002</c:v>
                </c:pt>
                <c:pt idx="4124">
                  <c:v>-94.556082459999999</c:v>
                </c:pt>
                <c:pt idx="4125">
                  <c:v>-94.401337710000007</c:v>
                </c:pt>
                <c:pt idx="4126">
                  <c:v>-94.26158977</c:v>
                </c:pt>
                <c:pt idx="4127">
                  <c:v>-93.486931490000003</c:v>
                </c:pt>
                <c:pt idx="4128">
                  <c:v>-93.984488639999995</c:v>
                </c:pt>
                <c:pt idx="4129">
                  <c:v>-94.293091430000004</c:v>
                </c:pt>
                <c:pt idx="4130">
                  <c:v>-93.708738109999999</c:v>
                </c:pt>
                <c:pt idx="4131">
                  <c:v>-94.017984639999995</c:v>
                </c:pt>
                <c:pt idx="4132">
                  <c:v>-94.231767039999994</c:v>
                </c:pt>
                <c:pt idx="4133">
                  <c:v>-94.494557560000004</c:v>
                </c:pt>
                <c:pt idx="4134">
                  <c:v>-93.799118300000004</c:v>
                </c:pt>
                <c:pt idx="4135">
                  <c:v>-93.818275970000002</c:v>
                </c:pt>
                <c:pt idx="4136">
                  <c:v>-94.144385229999997</c:v>
                </c:pt>
                <c:pt idx="4137">
                  <c:v>-93.937413000000006</c:v>
                </c:pt>
                <c:pt idx="4138">
                  <c:v>-94.435420989999997</c:v>
                </c:pt>
                <c:pt idx="4139">
                  <c:v>-94.344335079999993</c:v>
                </c:pt>
                <c:pt idx="4140">
                  <c:v>-94.062038290000004</c:v>
                </c:pt>
                <c:pt idx="4141">
                  <c:v>-94.125127390000003</c:v>
                </c:pt>
                <c:pt idx="4142">
                  <c:v>-95.361582709999993</c:v>
                </c:pt>
                <c:pt idx="4143">
                  <c:v>-95.965130139999999</c:v>
                </c:pt>
                <c:pt idx="4144">
                  <c:v>-94.682206640000004</c:v>
                </c:pt>
                <c:pt idx="4145">
                  <c:v>-94.929169250000001</c:v>
                </c:pt>
                <c:pt idx="4146">
                  <c:v>-92.468529340000003</c:v>
                </c:pt>
                <c:pt idx="4147">
                  <c:v>-94.004955190000004</c:v>
                </c:pt>
                <c:pt idx="4148">
                  <c:v>-94.248456129999994</c:v>
                </c:pt>
                <c:pt idx="4149">
                  <c:v>-93.922770110000002</c:v>
                </c:pt>
                <c:pt idx="4150">
                  <c:v>-93.921621040000005</c:v>
                </c:pt>
                <c:pt idx="4151">
                  <c:v>-93.055108590000003</c:v>
                </c:pt>
                <c:pt idx="4152">
                  <c:v>-94.915678360000001</c:v>
                </c:pt>
                <c:pt idx="4153">
                  <c:v>-92.901642910000007</c:v>
                </c:pt>
                <c:pt idx="4154">
                  <c:v>-93.475550580000004</c:v>
                </c:pt>
                <c:pt idx="4155">
                  <c:v>-94.107942280000003</c:v>
                </c:pt>
                <c:pt idx="4156">
                  <c:v>-94.653566209999994</c:v>
                </c:pt>
                <c:pt idx="4157">
                  <c:v>-95.038943869999997</c:v>
                </c:pt>
                <c:pt idx="4158">
                  <c:v>-92.806858079999998</c:v>
                </c:pt>
                <c:pt idx="4159">
                  <c:v>-93.799046579999995</c:v>
                </c:pt>
                <c:pt idx="4160">
                  <c:v>-92.792444610000004</c:v>
                </c:pt>
                <c:pt idx="4161">
                  <c:v>-93.025031190000007</c:v>
                </c:pt>
                <c:pt idx="4162">
                  <c:v>-94.059057409999994</c:v>
                </c:pt>
                <c:pt idx="4163">
                  <c:v>-93.46020747</c:v>
                </c:pt>
                <c:pt idx="4164">
                  <c:v>-92.991955559999994</c:v>
                </c:pt>
                <c:pt idx="4165">
                  <c:v>-93.996370529999993</c:v>
                </c:pt>
                <c:pt idx="4166">
                  <c:v>-92.836512870000007</c:v>
                </c:pt>
                <c:pt idx="4167">
                  <c:v>-93.889618990000002</c:v>
                </c:pt>
                <c:pt idx="4168">
                  <c:v>-94.587655119999994</c:v>
                </c:pt>
                <c:pt idx="4169">
                  <c:v>-95.126133830000001</c:v>
                </c:pt>
                <c:pt idx="4170">
                  <c:v>-93.283920010000003</c:v>
                </c:pt>
                <c:pt idx="4171">
                  <c:v>-95.017854049999997</c:v>
                </c:pt>
                <c:pt idx="4172">
                  <c:v>-94.039918330000006</c:v>
                </c:pt>
                <c:pt idx="4173">
                  <c:v>-92.974214439999997</c:v>
                </c:pt>
                <c:pt idx="4174">
                  <c:v>-94.210094769999998</c:v>
                </c:pt>
                <c:pt idx="4175">
                  <c:v>-92.835259050000005</c:v>
                </c:pt>
                <c:pt idx="4176">
                  <c:v>-94.616753990000007</c:v>
                </c:pt>
                <c:pt idx="4177">
                  <c:v>-94.739968309999995</c:v>
                </c:pt>
                <c:pt idx="4178">
                  <c:v>-94.073464060000006</c:v>
                </c:pt>
                <c:pt idx="4179">
                  <c:v>-96.593989559999997</c:v>
                </c:pt>
                <c:pt idx="4180">
                  <c:v>-95.515455470000006</c:v>
                </c:pt>
                <c:pt idx="4181">
                  <c:v>-96.872714630000004</c:v>
                </c:pt>
                <c:pt idx="4182">
                  <c:v>-95.528547579999994</c:v>
                </c:pt>
                <c:pt idx="4183">
                  <c:v>-97.989901500000002</c:v>
                </c:pt>
                <c:pt idx="4184">
                  <c:v>-98.751850750000003</c:v>
                </c:pt>
                <c:pt idx="4185">
                  <c:v>-97.925812780000001</c:v>
                </c:pt>
                <c:pt idx="4186">
                  <c:v>-100.17206404</c:v>
                </c:pt>
                <c:pt idx="4187">
                  <c:v>-100.8658587</c:v>
                </c:pt>
                <c:pt idx="4188">
                  <c:v>-100.91302592</c:v>
                </c:pt>
                <c:pt idx="4189">
                  <c:v>-102.92879014</c:v>
                </c:pt>
                <c:pt idx="4190">
                  <c:v>-102.06809684</c:v>
                </c:pt>
                <c:pt idx="4191">
                  <c:v>-103.04396970000001</c:v>
                </c:pt>
                <c:pt idx="4192">
                  <c:v>-104.77257513000001</c:v>
                </c:pt>
                <c:pt idx="4193">
                  <c:v>-103.93828086000001</c:v>
                </c:pt>
                <c:pt idx="4194">
                  <c:v>-106.43090002</c:v>
                </c:pt>
                <c:pt idx="4195">
                  <c:v>-106.36967735</c:v>
                </c:pt>
                <c:pt idx="4196">
                  <c:v>-109.58261579000001</c:v>
                </c:pt>
                <c:pt idx="4197">
                  <c:v>-110.26317133000001</c:v>
                </c:pt>
                <c:pt idx="4198">
                  <c:v>-113.11200063</c:v>
                </c:pt>
                <c:pt idx="4199">
                  <c:v>-113.46864463999999</c:v>
                </c:pt>
                <c:pt idx="4200">
                  <c:v>-116.09869892</c:v>
                </c:pt>
                <c:pt idx="4201">
                  <c:v>-118.10904773</c:v>
                </c:pt>
                <c:pt idx="4202">
                  <c:v>-120.10542004</c:v>
                </c:pt>
                <c:pt idx="4203">
                  <c:v>-121.9794382</c:v>
                </c:pt>
                <c:pt idx="4204">
                  <c:v>-123.73017725</c:v>
                </c:pt>
                <c:pt idx="4205">
                  <c:v>-126.25019474</c:v>
                </c:pt>
                <c:pt idx="4206">
                  <c:v>-128.09238238</c:v>
                </c:pt>
                <c:pt idx="4207">
                  <c:v>-130.61517438999999</c:v>
                </c:pt>
                <c:pt idx="4208">
                  <c:v>-132.25389951</c:v>
                </c:pt>
                <c:pt idx="4209">
                  <c:v>-135.23003772999999</c:v>
                </c:pt>
                <c:pt idx="4210">
                  <c:v>-137.82742884999999</c:v>
                </c:pt>
                <c:pt idx="4211">
                  <c:v>-139.37476688999999</c:v>
                </c:pt>
                <c:pt idx="4212">
                  <c:v>-143.10271767</c:v>
                </c:pt>
                <c:pt idx="4213">
                  <c:v>-143.53628835000001</c:v>
                </c:pt>
                <c:pt idx="4214">
                  <c:v>-146.01295085000001</c:v>
                </c:pt>
                <c:pt idx="4215">
                  <c:v>-149.41686952000001</c:v>
                </c:pt>
                <c:pt idx="4216">
                  <c:v>-150.93444087</c:v>
                </c:pt>
                <c:pt idx="4217">
                  <c:v>-149.9617696</c:v>
                </c:pt>
                <c:pt idx="4218">
                  <c:v>-151.69241043</c:v>
                </c:pt>
                <c:pt idx="4219">
                  <c:v>-152.43738698000001</c:v>
                </c:pt>
                <c:pt idx="4220">
                  <c:v>-154.38563438</c:v>
                </c:pt>
                <c:pt idx="4221">
                  <c:v>-153.79958336999999</c:v>
                </c:pt>
                <c:pt idx="4222">
                  <c:v>-153.22510713</c:v>
                </c:pt>
                <c:pt idx="4223">
                  <c:v>-153.14626005</c:v>
                </c:pt>
                <c:pt idx="4224">
                  <c:v>-152.21793213999999</c:v>
                </c:pt>
                <c:pt idx="4225">
                  <c:v>-153.31858288999999</c:v>
                </c:pt>
                <c:pt idx="4226">
                  <c:v>-153.16235442000001</c:v>
                </c:pt>
                <c:pt idx="4227">
                  <c:v>-152.97579374</c:v>
                </c:pt>
                <c:pt idx="4228">
                  <c:v>-154.84581969999999</c:v>
                </c:pt>
                <c:pt idx="4229">
                  <c:v>-152.99354912000001</c:v>
                </c:pt>
                <c:pt idx="4230">
                  <c:v>-152.83832482</c:v>
                </c:pt>
                <c:pt idx="4231">
                  <c:v>-153.00754762</c:v>
                </c:pt>
                <c:pt idx="4232">
                  <c:v>-153.00560544000001</c:v>
                </c:pt>
                <c:pt idx="4233">
                  <c:v>-152.82272888</c:v>
                </c:pt>
                <c:pt idx="4234">
                  <c:v>-152.73840035000001</c:v>
                </c:pt>
                <c:pt idx="4235">
                  <c:v>-152.58543763</c:v>
                </c:pt>
                <c:pt idx="4236">
                  <c:v>-152.39970851999999</c:v>
                </c:pt>
                <c:pt idx="4237">
                  <c:v>-153.17155500999999</c:v>
                </c:pt>
                <c:pt idx="4238">
                  <c:v>-151.6094775</c:v>
                </c:pt>
                <c:pt idx="4239">
                  <c:v>-152.98760569000001</c:v>
                </c:pt>
                <c:pt idx="4240">
                  <c:v>-152.80623657999999</c:v>
                </c:pt>
                <c:pt idx="4241">
                  <c:v>-153.74960507</c:v>
                </c:pt>
                <c:pt idx="4242">
                  <c:v>-152.08010290000001</c:v>
                </c:pt>
                <c:pt idx="4243">
                  <c:v>-153.73554329000001</c:v>
                </c:pt>
                <c:pt idx="4244">
                  <c:v>-136.06319176</c:v>
                </c:pt>
                <c:pt idx="4245">
                  <c:v>-95.946512519999999</c:v>
                </c:pt>
                <c:pt idx="4246">
                  <c:v>-94.692735139999996</c:v>
                </c:pt>
                <c:pt idx="4247">
                  <c:v>-94.740925840000003</c:v>
                </c:pt>
                <c:pt idx="4248">
                  <c:v>-92.698352689999993</c:v>
                </c:pt>
                <c:pt idx="4249">
                  <c:v>-93.827776790000001</c:v>
                </c:pt>
                <c:pt idx="4250">
                  <c:v>-93.999075970000007</c:v>
                </c:pt>
                <c:pt idx="4251">
                  <c:v>-93.180710129999994</c:v>
                </c:pt>
                <c:pt idx="4252">
                  <c:v>-92.840324969999998</c:v>
                </c:pt>
                <c:pt idx="4253">
                  <c:v>-92.73008437</c:v>
                </c:pt>
                <c:pt idx="4254">
                  <c:v>-92.392953539999993</c:v>
                </c:pt>
                <c:pt idx="4255">
                  <c:v>-93.102746730000007</c:v>
                </c:pt>
                <c:pt idx="4256">
                  <c:v>-91.834861549999999</c:v>
                </c:pt>
                <c:pt idx="4257">
                  <c:v>-94.097788629999997</c:v>
                </c:pt>
                <c:pt idx="4258">
                  <c:v>-94.435474909999996</c:v>
                </c:pt>
                <c:pt idx="4259">
                  <c:v>-91.961875460000002</c:v>
                </c:pt>
                <c:pt idx="4260">
                  <c:v>-92.270736929999998</c:v>
                </c:pt>
                <c:pt idx="4261">
                  <c:v>-93.147533330000002</c:v>
                </c:pt>
                <c:pt idx="4262">
                  <c:v>-92.254723679999998</c:v>
                </c:pt>
                <c:pt idx="4263">
                  <c:v>-92.253238640000006</c:v>
                </c:pt>
                <c:pt idx="4264">
                  <c:v>-93.966651249999998</c:v>
                </c:pt>
                <c:pt idx="4265">
                  <c:v>-93.924619949999993</c:v>
                </c:pt>
                <c:pt idx="4266">
                  <c:v>-92.766546090000006</c:v>
                </c:pt>
                <c:pt idx="4267">
                  <c:v>-92.981656060000006</c:v>
                </c:pt>
                <c:pt idx="4268">
                  <c:v>-91.431469250000006</c:v>
                </c:pt>
                <c:pt idx="4269">
                  <c:v>-92.530011860000002</c:v>
                </c:pt>
                <c:pt idx="4270">
                  <c:v>-92.408073599999994</c:v>
                </c:pt>
                <c:pt idx="4271">
                  <c:v>-91.838521409999998</c:v>
                </c:pt>
                <c:pt idx="4272">
                  <c:v>-92.451295540000004</c:v>
                </c:pt>
                <c:pt idx="4273">
                  <c:v>-93.307761439999993</c:v>
                </c:pt>
                <c:pt idx="4274">
                  <c:v>-92.255482450000002</c:v>
                </c:pt>
                <c:pt idx="4275">
                  <c:v>-93.008609570000004</c:v>
                </c:pt>
                <c:pt idx="4276">
                  <c:v>-92.748241100000001</c:v>
                </c:pt>
                <c:pt idx="4277">
                  <c:v>-92.269359280000003</c:v>
                </c:pt>
                <c:pt idx="4278">
                  <c:v>-93.215711420000005</c:v>
                </c:pt>
                <c:pt idx="4279">
                  <c:v>-92.114065359999998</c:v>
                </c:pt>
                <c:pt idx="4280">
                  <c:v>-92.993536849999998</c:v>
                </c:pt>
                <c:pt idx="4281">
                  <c:v>-94.107698670000005</c:v>
                </c:pt>
                <c:pt idx="4282">
                  <c:v>-93.352399250000005</c:v>
                </c:pt>
                <c:pt idx="4283">
                  <c:v>-92.855975360000002</c:v>
                </c:pt>
                <c:pt idx="4284">
                  <c:v>-92.4070684</c:v>
                </c:pt>
                <c:pt idx="4285">
                  <c:v>-92.747554059999999</c:v>
                </c:pt>
                <c:pt idx="4286">
                  <c:v>-93.787452819999999</c:v>
                </c:pt>
                <c:pt idx="4287">
                  <c:v>-92.74917173</c:v>
                </c:pt>
                <c:pt idx="4288">
                  <c:v>-90.966539089999998</c:v>
                </c:pt>
                <c:pt idx="4289">
                  <c:v>-93.229759329999993</c:v>
                </c:pt>
                <c:pt idx="4290">
                  <c:v>-91.927440899999993</c:v>
                </c:pt>
                <c:pt idx="4291">
                  <c:v>-91.200534189999999</c:v>
                </c:pt>
                <c:pt idx="4292">
                  <c:v>-93.349808850000002</c:v>
                </c:pt>
                <c:pt idx="4293">
                  <c:v>-92.57971087</c:v>
                </c:pt>
                <c:pt idx="4294">
                  <c:v>-93.071645360000005</c:v>
                </c:pt>
                <c:pt idx="4295">
                  <c:v>-91.599974790000005</c:v>
                </c:pt>
                <c:pt idx="4296">
                  <c:v>-93.379361950000003</c:v>
                </c:pt>
                <c:pt idx="4297">
                  <c:v>-92.035366519999997</c:v>
                </c:pt>
                <c:pt idx="4298">
                  <c:v>-92.797659350000004</c:v>
                </c:pt>
                <c:pt idx="4299">
                  <c:v>-92.559219350000006</c:v>
                </c:pt>
                <c:pt idx="4300">
                  <c:v>-92.361263809999997</c:v>
                </c:pt>
                <c:pt idx="4301">
                  <c:v>-92.254048030000007</c:v>
                </c:pt>
                <c:pt idx="4302">
                  <c:v>-93.039588300000005</c:v>
                </c:pt>
                <c:pt idx="4303">
                  <c:v>-93.502710100000002</c:v>
                </c:pt>
                <c:pt idx="4304">
                  <c:v>-91.539201899999995</c:v>
                </c:pt>
                <c:pt idx="4305">
                  <c:v>-91.306744330000001</c:v>
                </c:pt>
                <c:pt idx="4306">
                  <c:v>-93.563086709999993</c:v>
                </c:pt>
                <c:pt idx="4307">
                  <c:v>-92.978633439999996</c:v>
                </c:pt>
                <c:pt idx="4308">
                  <c:v>-92.250434049999996</c:v>
                </c:pt>
                <c:pt idx="4309">
                  <c:v>-92.951342089999997</c:v>
                </c:pt>
                <c:pt idx="4310">
                  <c:v>-91.661911219999993</c:v>
                </c:pt>
                <c:pt idx="4311">
                  <c:v>-92.143276529999994</c:v>
                </c:pt>
                <c:pt idx="4312">
                  <c:v>-92.682654959999994</c:v>
                </c:pt>
                <c:pt idx="4313">
                  <c:v>-93.085225359999995</c:v>
                </c:pt>
                <c:pt idx="4314">
                  <c:v>-92.54639023</c:v>
                </c:pt>
                <c:pt idx="4315">
                  <c:v>-93.44493765</c:v>
                </c:pt>
                <c:pt idx="4316">
                  <c:v>-93.146346870000002</c:v>
                </c:pt>
                <c:pt idx="4317">
                  <c:v>-92.141643900000005</c:v>
                </c:pt>
                <c:pt idx="4318">
                  <c:v>-92.030683280000005</c:v>
                </c:pt>
                <c:pt idx="4319">
                  <c:v>-91.924807819999998</c:v>
                </c:pt>
                <c:pt idx="4320">
                  <c:v>-92.977489840000004</c:v>
                </c:pt>
                <c:pt idx="4321">
                  <c:v>-92.544554450000007</c:v>
                </c:pt>
                <c:pt idx="4322">
                  <c:v>-92.516584449999996</c:v>
                </c:pt>
                <c:pt idx="4323">
                  <c:v>-91.817531000000002</c:v>
                </c:pt>
                <c:pt idx="4324">
                  <c:v>-92.221397719999999</c:v>
                </c:pt>
                <c:pt idx="4325">
                  <c:v>-91.491389240000004</c:v>
                </c:pt>
                <c:pt idx="4326">
                  <c:v>-92.543620649999994</c:v>
                </c:pt>
                <c:pt idx="4327">
                  <c:v>-93.363550880000005</c:v>
                </c:pt>
                <c:pt idx="4328">
                  <c:v>-91.492610040000002</c:v>
                </c:pt>
                <c:pt idx="4329">
                  <c:v>-93.630405199999998</c:v>
                </c:pt>
                <c:pt idx="4330">
                  <c:v>-91.167921019999994</c:v>
                </c:pt>
                <c:pt idx="4331">
                  <c:v>-91.786192249999999</c:v>
                </c:pt>
                <c:pt idx="4332">
                  <c:v>-93.166147010000003</c:v>
                </c:pt>
                <c:pt idx="4333">
                  <c:v>-94.397809690000003</c:v>
                </c:pt>
                <c:pt idx="4334">
                  <c:v>-91.739471390000006</c:v>
                </c:pt>
                <c:pt idx="4335">
                  <c:v>-92.90426832</c:v>
                </c:pt>
                <c:pt idx="4336">
                  <c:v>-93.786358960000001</c:v>
                </c:pt>
                <c:pt idx="4337">
                  <c:v>-91.537863619999996</c:v>
                </c:pt>
                <c:pt idx="4338">
                  <c:v>-92.773488749999999</c:v>
                </c:pt>
                <c:pt idx="4339">
                  <c:v>-91.520432600000007</c:v>
                </c:pt>
                <c:pt idx="4340">
                  <c:v>-92.110827740000005</c:v>
                </c:pt>
                <c:pt idx="4341">
                  <c:v>-91.782097219999997</c:v>
                </c:pt>
                <c:pt idx="4342">
                  <c:v>-92.963949099999994</c:v>
                </c:pt>
                <c:pt idx="4343">
                  <c:v>-93.625945329999993</c:v>
                </c:pt>
                <c:pt idx="4344">
                  <c:v>-92.854086199999998</c:v>
                </c:pt>
                <c:pt idx="4345">
                  <c:v>-92.589766900000001</c:v>
                </c:pt>
                <c:pt idx="4346">
                  <c:v>-92.574160739999996</c:v>
                </c:pt>
                <c:pt idx="4347">
                  <c:v>-93.348582539999995</c:v>
                </c:pt>
                <c:pt idx="4348">
                  <c:v>-91.754910449999997</c:v>
                </c:pt>
                <c:pt idx="4349">
                  <c:v>-92.404273739999994</c:v>
                </c:pt>
                <c:pt idx="4350">
                  <c:v>-91.940116639999999</c:v>
                </c:pt>
                <c:pt idx="4351">
                  <c:v>-90.497874940000003</c:v>
                </c:pt>
                <c:pt idx="4352">
                  <c:v>-91.517170050000004</c:v>
                </c:pt>
                <c:pt idx="4353">
                  <c:v>-91.305063450000006</c:v>
                </c:pt>
                <c:pt idx="4354">
                  <c:v>-92.576284560000005</c:v>
                </c:pt>
                <c:pt idx="4355">
                  <c:v>-91.956262219999999</c:v>
                </c:pt>
                <c:pt idx="4356">
                  <c:v>-91.182676099999995</c:v>
                </c:pt>
                <c:pt idx="4357">
                  <c:v>-92.002016800000007</c:v>
                </c:pt>
                <c:pt idx="4358">
                  <c:v>-92.386345289999994</c:v>
                </c:pt>
                <c:pt idx="4359">
                  <c:v>-91.695090739999998</c:v>
                </c:pt>
                <c:pt idx="4360">
                  <c:v>-92.267915579999993</c:v>
                </c:pt>
                <c:pt idx="4361">
                  <c:v>-91.783506500000001</c:v>
                </c:pt>
                <c:pt idx="4362">
                  <c:v>-92.423613840000002</c:v>
                </c:pt>
                <c:pt idx="4363">
                  <c:v>-92.10140586</c:v>
                </c:pt>
                <c:pt idx="4364">
                  <c:v>-91.958360979999995</c:v>
                </c:pt>
                <c:pt idx="4365">
                  <c:v>-90.840889540000006</c:v>
                </c:pt>
                <c:pt idx="4366">
                  <c:v>-93.005838269999998</c:v>
                </c:pt>
                <c:pt idx="4367">
                  <c:v>-91.642386200000004</c:v>
                </c:pt>
                <c:pt idx="4368">
                  <c:v>-91.767607979999994</c:v>
                </c:pt>
                <c:pt idx="4369">
                  <c:v>-93.087456419999995</c:v>
                </c:pt>
                <c:pt idx="4370">
                  <c:v>-91.940249940000001</c:v>
                </c:pt>
                <c:pt idx="4371">
                  <c:v>-90.872423359999999</c:v>
                </c:pt>
                <c:pt idx="4372">
                  <c:v>-90.068447689999999</c:v>
                </c:pt>
                <c:pt idx="4373">
                  <c:v>-92.554799549999998</c:v>
                </c:pt>
                <c:pt idx="4374">
                  <c:v>-92.5590969</c:v>
                </c:pt>
                <c:pt idx="4375">
                  <c:v>-92.202466450000003</c:v>
                </c:pt>
                <c:pt idx="4376">
                  <c:v>-91.891660229999999</c:v>
                </c:pt>
                <c:pt idx="4377">
                  <c:v>-92.187195810000006</c:v>
                </c:pt>
                <c:pt idx="4378">
                  <c:v>-92.110638879999996</c:v>
                </c:pt>
                <c:pt idx="4379">
                  <c:v>-91.354670729999995</c:v>
                </c:pt>
                <c:pt idx="4380">
                  <c:v>-91.477132690000005</c:v>
                </c:pt>
                <c:pt idx="4381">
                  <c:v>-90.668162140000007</c:v>
                </c:pt>
                <c:pt idx="4382">
                  <c:v>-91.907026889999997</c:v>
                </c:pt>
                <c:pt idx="4383">
                  <c:v>-91.536373859999998</c:v>
                </c:pt>
                <c:pt idx="4384">
                  <c:v>-91.81526581</c:v>
                </c:pt>
                <c:pt idx="4385">
                  <c:v>-91.165603559999994</c:v>
                </c:pt>
                <c:pt idx="4386">
                  <c:v>-91.15281358</c:v>
                </c:pt>
                <c:pt idx="4387">
                  <c:v>-91.92335138</c:v>
                </c:pt>
                <c:pt idx="4388">
                  <c:v>-92.43800358</c:v>
                </c:pt>
                <c:pt idx="4389">
                  <c:v>-91.631888709999998</c:v>
                </c:pt>
                <c:pt idx="4390">
                  <c:v>-91.770131300000003</c:v>
                </c:pt>
                <c:pt idx="4391">
                  <c:v>-92.214213749999999</c:v>
                </c:pt>
                <c:pt idx="4392">
                  <c:v>-91.953423060000006</c:v>
                </c:pt>
                <c:pt idx="4393">
                  <c:v>-91.973543789999994</c:v>
                </c:pt>
                <c:pt idx="4394">
                  <c:v>-91.966757740000006</c:v>
                </c:pt>
                <c:pt idx="4395">
                  <c:v>-91.935604580000003</c:v>
                </c:pt>
                <c:pt idx="4396">
                  <c:v>-92.865846149999996</c:v>
                </c:pt>
                <c:pt idx="4397">
                  <c:v>-92.197518880000004</c:v>
                </c:pt>
                <c:pt idx="4398">
                  <c:v>-91.07354436</c:v>
                </c:pt>
                <c:pt idx="4399">
                  <c:v>-91.647911870000001</c:v>
                </c:pt>
                <c:pt idx="4400">
                  <c:v>-91.475763619999995</c:v>
                </c:pt>
                <c:pt idx="4401">
                  <c:v>-89.942824250000001</c:v>
                </c:pt>
                <c:pt idx="4402">
                  <c:v>-91.860977480000003</c:v>
                </c:pt>
                <c:pt idx="4403">
                  <c:v>-90.854635139999999</c:v>
                </c:pt>
                <c:pt idx="4404">
                  <c:v>-91.926676939999993</c:v>
                </c:pt>
                <c:pt idx="4405">
                  <c:v>-91.922765369999993</c:v>
                </c:pt>
                <c:pt idx="4406">
                  <c:v>-92.574332010000006</c:v>
                </c:pt>
                <c:pt idx="4407">
                  <c:v>-92.572249290000002</c:v>
                </c:pt>
                <c:pt idx="4408">
                  <c:v>-92.095098190000002</c:v>
                </c:pt>
                <c:pt idx="4409">
                  <c:v>-91.447045630000005</c:v>
                </c:pt>
                <c:pt idx="4410">
                  <c:v>-91.95467008</c:v>
                </c:pt>
                <c:pt idx="4411">
                  <c:v>-90.702311499999993</c:v>
                </c:pt>
                <c:pt idx="4412">
                  <c:v>-92.409397220000002</c:v>
                </c:pt>
                <c:pt idx="4413">
                  <c:v>-92.015065000000007</c:v>
                </c:pt>
                <c:pt idx="4414">
                  <c:v>-93.116142909999994</c:v>
                </c:pt>
                <c:pt idx="4415">
                  <c:v>-92.080110550000001</c:v>
                </c:pt>
                <c:pt idx="4416">
                  <c:v>-92.297078999999997</c:v>
                </c:pt>
                <c:pt idx="4417">
                  <c:v>-92.558266889999999</c:v>
                </c:pt>
                <c:pt idx="4418">
                  <c:v>-92.407232480000005</c:v>
                </c:pt>
                <c:pt idx="4419">
                  <c:v>-92.419517670000005</c:v>
                </c:pt>
                <c:pt idx="4420">
                  <c:v>-92.249119199999996</c:v>
                </c:pt>
                <c:pt idx="4421">
                  <c:v>-92.438315599999996</c:v>
                </c:pt>
                <c:pt idx="4422">
                  <c:v>-90.327521450000006</c:v>
                </c:pt>
                <c:pt idx="4423">
                  <c:v>-91.491143460000004</c:v>
                </c:pt>
                <c:pt idx="4424">
                  <c:v>-92.496570120000001</c:v>
                </c:pt>
                <c:pt idx="4425">
                  <c:v>-91.308784459999998</c:v>
                </c:pt>
                <c:pt idx="4426">
                  <c:v>-91.395982869999997</c:v>
                </c:pt>
                <c:pt idx="4427">
                  <c:v>-92.823577490000005</c:v>
                </c:pt>
                <c:pt idx="4428">
                  <c:v>-92.129679569999993</c:v>
                </c:pt>
                <c:pt idx="4429">
                  <c:v>-92.547191179999999</c:v>
                </c:pt>
                <c:pt idx="4430">
                  <c:v>-92.066958260000007</c:v>
                </c:pt>
                <c:pt idx="4431">
                  <c:v>-90.754842109999998</c:v>
                </c:pt>
                <c:pt idx="4432">
                  <c:v>-93.412883190000002</c:v>
                </c:pt>
                <c:pt idx="4433">
                  <c:v>-92.390486850000002</c:v>
                </c:pt>
                <c:pt idx="4434">
                  <c:v>-89.809108440000003</c:v>
                </c:pt>
                <c:pt idx="4435">
                  <c:v>-92.453906309999994</c:v>
                </c:pt>
                <c:pt idx="4436">
                  <c:v>-91.972315069999993</c:v>
                </c:pt>
                <c:pt idx="4437">
                  <c:v>-92.665147140000002</c:v>
                </c:pt>
                <c:pt idx="4438">
                  <c:v>-92.002629380000002</c:v>
                </c:pt>
                <c:pt idx="4439">
                  <c:v>-92.125133120000001</c:v>
                </c:pt>
                <c:pt idx="4440">
                  <c:v>-91.812530420000002</c:v>
                </c:pt>
                <c:pt idx="4441">
                  <c:v>-91.918243399999994</c:v>
                </c:pt>
                <c:pt idx="4442">
                  <c:v>-92.182956730000001</c:v>
                </c:pt>
                <c:pt idx="4443">
                  <c:v>-91.25582378</c:v>
                </c:pt>
                <c:pt idx="4444">
                  <c:v>-92.759856069999998</c:v>
                </c:pt>
                <c:pt idx="4445">
                  <c:v>-93.361841900000002</c:v>
                </c:pt>
                <c:pt idx="4446">
                  <c:v>-91.738596639999997</c:v>
                </c:pt>
                <c:pt idx="4447">
                  <c:v>-92.353464520000003</c:v>
                </c:pt>
                <c:pt idx="4448">
                  <c:v>-93.084348930000004</c:v>
                </c:pt>
                <c:pt idx="4449">
                  <c:v>-91.166742400000004</c:v>
                </c:pt>
                <c:pt idx="4450">
                  <c:v>-91.754636820000002</c:v>
                </c:pt>
                <c:pt idx="4451">
                  <c:v>-93.348939819999998</c:v>
                </c:pt>
                <c:pt idx="4452">
                  <c:v>-91.354239089999993</c:v>
                </c:pt>
                <c:pt idx="4453">
                  <c:v>-92.651415310000004</c:v>
                </c:pt>
                <c:pt idx="4454">
                  <c:v>-92.698218979999993</c:v>
                </c:pt>
                <c:pt idx="4455">
                  <c:v>-92.385432690000002</c:v>
                </c:pt>
                <c:pt idx="4456">
                  <c:v>-90.482155129999995</c:v>
                </c:pt>
                <c:pt idx="4457">
                  <c:v>-92.417994199999995</c:v>
                </c:pt>
                <c:pt idx="4458">
                  <c:v>-92.016676799999999</c:v>
                </c:pt>
                <c:pt idx="4459">
                  <c:v>-91.505277730000003</c:v>
                </c:pt>
                <c:pt idx="4460">
                  <c:v>-91.754792120000005</c:v>
                </c:pt>
                <c:pt idx="4461">
                  <c:v>-93.021163889999997</c:v>
                </c:pt>
                <c:pt idx="4462">
                  <c:v>-92.2311196</c:v>
                </c:pt>
                <c:pt idx="4463">
                  <c:v>-92.110974330000005</c:v>
                </c:pt>
                <c:pt idx="4464">
                  <c:v>-92.542087940000002</c:v>
                </c:pt>
                <c:pt idx="4465">
                  <c:v>-92.343023040000006</c:v>
                </c:pt>
                <c:pt idx="4466">
                  <c:v>-91.678981250000007</c:v>
                </c:pt>
                <c:pt idx="4467">
                  <c:v>-92.621823019999994</c:v>
                </c:pt>
                <c:pt idx="4468">
                  <c:v>-91.634318149999999</c:v>
                </c:pt>
                <c:pt idx="4469">
                  <c:v>-92.031921319999995</c:v>
                </c:pt>
                <c:pt idx="4470">
                  <c:v>-91.908910669999997</c:v>
                </c:pt>
                <c:pt idx="4471">
                  <c:v>-93.532803729999998</c:v>
                </c:pt>
                <c:pt idx="4472">
                  <c:v>-90.376488870000003</c:v>
                </c:pt>
                <c:pt idx="4473">
                  <c:v>-91.754062329999996</c:v>
                </c:pt>
                <c:pt idx="4474">
                  <c:v>-92.837422989999993</c:v>
                </c:pt>
                <c:pt idx="4475">
                  <c:v>-92.716199529999997</c:v>
                </c:pt>
                <c:pt idx="4476">
                  <c:v>-93.195226910000002</c:v>
                </c:pt>
                <c:pt idx="4477">
                  <c:v>-91.923446080000005</c:v>
                </c:pt>
                <c:pt idx="4478">
                  <c:v>-91.752801399999996</c:v>
                </c:pt>
                <c:pt idx="4479">
                  <c:v>-92.064256240000006</c:v>
                </c:pt>
                <c:pt idx="4480">
                  <c:v>-91.646995259999997</c:v>
                </c:pt>
                <c:pt idx="4481">
                  <c:v>-92.171609000000004</c:v>
                </c:pt>
                <c:pt idx="4482">
                  <c:v>-90.99615747</c:v>
                </c:pt>
                <c:pt idx="4483">
                  <c:v>-90.965297930000006</c:v>
                </c:pt>
                <c:pt idx="4484">
                  <c:v>-91.183863389999999</c:v>
                </c:pt>
                <c:pt idx="4485">
                  <c:v>-92.570863000000003</c:v>
                </c:pt>
                <c:pt idx="4486">
                  <c:v>-92.438111050000003</c:v>
                </c:pt>
                <c:pt idx="4487">
                  <c:v>-90.234717610000004</c:v>
                </c:pt>
                <c:pt idx="4488">
                  <c:v>-91.307435949999999</c:v>
                </c:pt>
                <c:pt idx="4489">
                  <c:v>-92.839243539999998</c:v>
                </c:pt>
                <c:pt idx="4490">
                  <c:v>-90.284141020000007</c:v>
                </c:pt>
                <c:pt idx="4491">
                  <c:v>-92.126222209999995</c:v>
                </c:pt>
                <c:pt idx="4492">
                  <c:v>-92.729702380000006</c:v>
                </c:pt>
                <c:pt idx="4493">
                  <c:v>-91.928661529999999</c:v>
                </c:pt>
                <c:pt idx="4494">
                  <c:v>-93.537102160000003</c:v>
                </c:pt>
                <c:pt idx="4495">
                  <c:v>-91.320493529999993</c:v>
                </c:pt>
                <c:pt idx="4496">
                  <c:v>-92.282628880000004</c:v>
                </c:pt>
                <c:pt idx="4497">
                  <c:v>-91.353378509999999</c:v>
                </c:pt>
                <c:pt idx="4498">
                  <c:v>-90.563987920000002</c:v>
                </c:pt>
                <c:pt idx="4499">
                  <c:v>-92.604752660000003</c:v>
                </c:pt>
                <c:pt idx="4500">
                  <c:v>-90.686735029999994</c:v>
                </c:pt>
                <c:pt idx="4501">
                  <c:v>-93.440845530000004</c:v>
                </c:pt>
                <c:pt idx="4502">
                  <c:v>-92.713412030000001</c:v>
                </c:pt>
                <c:pt idx="4503">
                  <c:v>-91.259866880000004</c:v>
                </c:pt>
                <c:pt idx="4504">
                  <c:v>-90.82648245</c:v>
                </c:pt>
                <c:pt idx="4505">
                  <c:v>-91.319797910000005</c:v>
                </c:pt>
                <c:pt idx="4506">
                  <c:v>-92.078852409999996</c:v>
                </c:pt>
                <c:pt idx="4507">
                  <c:v>-93.241299710000007</c:v>
                </c:pt>
                <c:pt idx="4508">
                  <c:v>-92.076191120000004</c:v>
                </c:pt>
                <c:pt idx="4509">
                  <c:v>-92.867349529999998</c:v>
                </c:pt>
                <c:pt idx="4510">
                  <c:v>-91.473548019999996</c:v>
                </c:pt>
                <c:pt idx="4511">
                  <c:v>-91.429980259999994</c:v>
                </c:pt>
                <c:pt idx="4512">
                  <c:v>-91.537250349999994</c:v>
                </c:pt>
                <c:pt idx="4513">
                  <c:v>-92.142871389999996</c:v>
                </c:pt>
                <c:pt idx="4514">
                  <c:v>-93.14804771</c:v>
                </c:pt>
                <c:pt idx="4515">
                  <c:v>-92.686901779999999</c:v>
                </c:pt>
                <c:pt idx="4516">
                  <c:v>-90.545944800000001</c:v>
                </c:pt>
                <c:pt idx="4517">
                  <c:v>-90.994886120000004</c:v>
                </c:pt>
                <c:pt idx="4518">
                  <c:v>-92.063123469999994</c:v>
                </c:pt>
                <c:pt idx="4519">
                  <c:v>-93.132022660000004</c:v>
                </c:pt>
                <c:pt idx="4520">
                  <c:v>-92.433057340000005</c:v>
                </c:pt>
                <c:pt idx="4521">
                  <c:v>-91.426836829999999</c:v>
                </c:pt>
                <c:pt idx="4522">
                  <c:v>-92.419975710000003</c:v>
                </c:pt>
                <c:pt idx="4523">
                  <c:v>-92.855439369999999</c:v>
                </c:pt>
                <c:pt idx="4524">
                  <c:v>-92.373038359999995</c:v>
                </c:pt>
                <c:pt idx="4525">
                  <c:v>-92.452508710000004</c:v>
                </c:pt>
                <c:pt idx="4526">
                  <c:v>-92.436382210000005</c:v>
                </c:pt>
                <c:pt idx="4527">
                  <c:v>-92.096119360000003</c:v>
                </c:pt>
                <c:pt idx="4528">
                  <c:v>-91.058548419999994</c:v>
                </c:pt>
                <c:pt idx="4529">
                  <c:v>-92.078623590000007</c:v>
                </c:pt>
                <c:pt idx="4530">
                  <c:v>-92.837768999999994</c:v>
                </c:pt>
                <c:pt idx="4531">
                  <c:v>-90.874122400000005</c:v>
                </c:pt>
                <c:pt idx="4532">
                  <c:v>-92.915087170000007</c:v>
                </c:pt>
                <c:pt idx="4533">
                  <c:v>-91.833457429999996</c:v>
                </c:pt>
                <c:pt idx="4534">
                  <c:v>-92.696041870000002</c:v>
                </c:pt>
                <c:pt idx="4535">
                  <c:v>-91.212191829999995</c:v>
                </c:pt>
                <c:pt idx="4536">
                  <c:v>-90.560600460000003</c:v>
                </c:pt>
                <c:pt idx="4537">
                  <c:v>-91.457980140000004</c:v>
                </c:pt>
                <c:pt idx="4538">
                  <c:v>-91.18290614</c:v>
                </c:pt>
                <c:pt idx="4539">
                  <c:v>-91.487100130000002</c:v>
                </c:pt>
                <c:pt idx="4540">
                  <c:v>-92.291568240000004</c:v>
                </c:pt>
                <c:pt idx="4541">
                  <c:v>-91.645351070000004</c:v>
                </c:pt>
                <c:pt idx="4542">
                  <c:v>-93.382021159999994</c:v>
                </c:pt>
                <c:pt idx="4543">
                  <c:v>-92.560489939999997</c:v>
                </c:pt>
                <c:pt idx="4544">
                  <c:v>-90.841323509999995</c:v>
                </c:pt>
                <c:pt idx="4545">
                  <c:v>-91.583565849999999</c:v>
                </c:pt>
                <c:pt idx="4546">
                  <c:v>-92.819671790000001</c:v>
                </c:pt>
                <c:pt idx="4547">
                  <c:v>-92.883262450000004</c:v>
                </c:pt>
                <c:pt idx="4548">
                  <c:v>-92.617990469999995</c:v>
                </c:pt>
                <c:pt idx="4549">
                  <c:v>-91.891698180000006</c:v>
                </c:pt>
                <c:pt idx="4550">
                  <c:v>-91.056498120000001</c:v>
                </c:pt>
                <c:pt idx="4551">
                  <c:v>-90.703696320000006</c:v>
                </c:pt>
                <c:pt idx="4552">
                  <c:v>-92.837169160000002</c:v>
                </c:pt>
                <c:pt idx="4553">
                  <c:v>-92.883178639999997</c:v>
                </c:pt>
                <c:pt idx="4554">
                  <c:v>-92.029348220000003</c:v>
                </c:pt>
                <c:pt idx="4555">
                  <c:v>-91.521162410000002</c:v>
                </c:pt>
                <c:pt idx="4556">
                  <c:v>-92.107430309999998</c:v>
                </c:pt>
                <c:pt idx="4557">
                  <c:v>-91.43937511</c:v>
                </c:pt>
                <c:pt idx="4558">
                  <c:v>-91.553207639999997</c:v>
                </c:pt>
                <c:pt idx="4559">
                  <c:v>-91.179627550000006</c:v>
                </c:pt>
                <c:pt idx="4560">
                  <c:v>-91.61577063</c:v>
                </c:pt>
                <c:pt idx="4561">
                  <c:v>-90.97419558</c:v>
                </c:pt>
                <c:pt idx="4562">
                  <c:v>-93.019437359999998</c:v>
                </c:pt>
                <c:pt idx="4563">
                  <c:v>-92.050440109999997</c:v>
                </c:pt>
                <c:pt idx="4564">
                  <c:v>-90.66989203</c:v>
                </c:pt>
                <c:pt idx="4565">
                  <c:v>-91.925060009999996</c:v>
                </c:pt>
                <c:pt idx="4566">
                  <c:v>-91.754743719999993</c:v>
                </c:pt>
                <c:pt idx="4567">
                  <c:v>-91.473495830000005</c:v>
                </c:pt>
                <c:pt idx="4568">
                  <c:v>-92.711927000000003</c:v>
                </c:pt>
                <c:pt idx="4569">
                  <c:v>-92.374701549999997</c:v>
                </c:pt>
                <c:pt idx="4570">
                  <c:v>-92.544163330000003</c:v>
                </c:pt>
                <c:pt idx="4571">
                  <c:v>-91.491397660000004</c:v>
                </c:pt>
                <c:pt idx="4572">
                  <c:v>-90.791401010000001</c:v>
                </c:pt>
                <c:pt idx="4573">
                  <c:v>-92.666007719999996</c:v>
                </c:pt>
                <c:pt idx="4574">
                  <c:v>-90.559597339999996</c:v>
                </c:pt>
                <c:pt idx="4575">
                  <c:v>-92.536990419999995</c:v>
                </c:pt>
                <c:pt idx="4576">
                  <c:v>-91.040453589999998</c:v>
                </c:pt>
                <c:pt idx="4577">
                  <c:v>-92.430751520000001</c:v>
                </c:pt>
                <c:pt idx="4578">
                  <c:v>-92.22972747</c:v>
                </c:pt>
                <c:pt idx="4579">
                  <c:v>-92.507844000000006</c:v>
                </c:pt>
                <c:pt idx="4580">
                  <c:v>-91.842414640000001</c:v>
                </c:pt>
                <c:pt idx="4581">
                  <c:v>-90.036225900000005</c:v>
                </c:pt>
                <c:pt idx="4582">
                  <c:v>-93.205935499999995</c:v>
                </c:pt>
                <c:pt idx="4583">
                  <c:v>-93.420989149999997</c:v>
                </c:pt>
                <c:pt idx="4584">
                  <c:v>-91.477476809999999</c:v>
                </c:pt>
                <c:pt idx="4585">
                  <c:v>-91.88030569</c:v>
                </c:pt>
                <c:pt idx="4586">
                  <c:v>-92.278292289999996</c:v>
                </c:pt>
                <c:pt idx="4587">
                  <c:v>-92.607270749999998</c:v>
                </c:pt>
                <c:pt idx="4588">
                  <c:v>-91.679332680000002</c:v>
                </c:pt>
                <c:pt idx="4589">
                  <c:v>-92.386918629999997</c:v>
                </c:pt>
                <c:pt idx="4590">
                  <c:v>-91.785741549999997</c:v>
                </c:pt>
                <c:pt idx="4591">
                  <c:v>-92.065243710000004</c:v>
                </c:pt>
                <c:pt idx="4592">
                  <c:v>-91.754513790000004</c:v>
                </c:pt>
                <c:pt idx="4593">
                  <c:v>-91.410575789999996</c:v>
                </c:pt>
                <c:pt idx="4594">
                  <c:v>-91.755905119999994</c:v>
                </c:pt>
                <c:pt idx="4595">
                  <c:v>-91.863480659999993</c:v>
                </c:pt>
                <c:pt idx="4596">
                  <c:v>-91.565812309999998</c:v>
                </c:pt>
                <c:pt idx="4597">
                  <c:v>-91.181965750000003</c:v>
                </c:pt>
                <c:pt idx="4598">
                  <c:v>-91.941533629999995</c:v>
                </c:pt>
                <c:pt idx="4599">
                  <c:v>-91.150363999999996</c:v>
                </c:pt>
                <c:pt idx="4600">
                  <c:v>-91.754800529999997</c:v>
                </c:pt>
                <c:pt idx="4601">
                  <c:v>-92.9492738</c:v>
                </c:pt>
                <c:pt idx="4602">
                  <c:v>-92.747620889999993</c:v>
                </c:pt>
                <c:pt idx="4603">
                  <c:v>-91.19982358</c:v>
                </c:pt>
                <c:pt idx="4604">
                  <c:v>-91.895505670000006</c:v>
                </c:pt>
                <c:pt idx="4605">
                  <c:v>-91.628410619999997</c:v>
                </c:pt>
                <c:pt idx="4606">
                  <c:v>-91.75498709</c:v>
                </c:pt>
                <c:pt idx="4607">
                  <c:v>-92.253882129999994</c:v>
                </c:pt>
                <c:pt idx="4608">
                  <c:v>-91.353310109999995</c:v>
                </c:pt>
                <c:pt idx="4609">
                  <c:v>-89.945140519999995</c:v>
                </c:pt>
                <c:pt idx="4610">
                  <c:v>-92.376478230000004</c:v>
                </c:pt>
                <c:pt idx="4611">
                  <c:v>-91.879849199999995</c:v>
                </c:pt>
                <c:pt idx="4612">
                  <c:v>-90.82806635</c:v>
                </c:pt>
                <c:pt idx="4613">
                  <c:v>-93.011035129999996</c:v>
                </c:pt>
                <c:pt idx="4614">
                  <c:v>-90.812520430000006</c:v>
                </c:pt>
                <c:pt idx="4615">
                  <c:v>-91.446874890000004</c:v>
                </c:pt>
                <c:pt idx="4616">
                  <c:v>-91.479400389999995</c:v>
                </c:pt>
                <c:pt idx="4617">
                  <c:v>-92.267938369999996</c:v>
                </c:pt>
                <c:pt idx="4618">
                  <c:v>-93.922516939999994</c:v>
                </c:pt>
                <c:pt idx="4619">
                  <c:v>-91.804174689999996</c:v>
                </c:pt>
                <c:pt idx="4620">
                  <c:v>-90.859392130000003</c:v>
                </c:pt>
                <c:pt idx="4621">
                  <c:v>-91.277705679999997</c:v>
                </c:pt>
                <c:pt idx="4622">
                  <c:v>-92.110867650000003</c:v>
                </c:pt>
                <c:pt idx="4623">
                  <c:v>-92.854599820000004</c:v>
                </c:pt>
                <c:pt idx="4624">
                  <c:v>-92.560218629999994</c:v>
                </c:pt>
                <c:pt idx="4625">
                  <c:v>-90.42614347</c:v>
                </c:pt>
                <c:pt idx="4626">
                  <c:v>-92.591321910000005</c:v>
                </c:pt>
                <c:pt idx="4627">
                  <c:v>-91.339338359999999</c:v>
                </c:pt>
                <c:pt idx="4628">
                  <c:v>-91.168029309999994</c:v>
                </c:pt>
                <c:pt idx="4629">
                  <c:v>-90.035679150000007</c:v>
                </c:pt>
                <c:pt idx="4630">
                  <c:v>-91.353284500000001</c:v>
                </c:pt>
                <c:pt idx="4631">
                  <c:v>-92.697026309999998</c:v>
                </c:pt>
                <c:pt idx="4632">
                  <c:v>-91.385570060000006</c:v>
                </c:pt>
                <c:pt idx="4633">
                  <c:v>-91.509534000000002</c:v>
                </c:pt>
                <c:pt idx="4634">
                  <c:v>-91.939422570000005</c:v>
                </c:pt>
                <c:pt idx="4635">
                  <c:v>-91.493264199999999</c:v>
                </c:pt>
                <c:pt idx="4636">
                  <c:v>-91.244814070000004</c:v>
                </c:pt>
                <c:pt idx="4637">
                  <c:v>-92.404117360000001</c:v>
                </c:pt>
                <c:pt idx="4638">
                  <c:v>-92.511814939999994</c:v>
                </c:pt>
                <c:pt idx="4639">
                  <c:v>-92.623602790000007</c:v>
                </c:pt>
                <c:pt idx="4640">
                  <c:v>-91.600235549999994</c:v>
                </c:pt>
                <c:pt idx="4641">
                  <c:v>-93.414910359999993</c:v>
                </c:pt>
                <c:pt idx="4642">
                  <c:v>-93.076331159999995</c:v>
                </c:pt>
                <c:pt idx="4643">
                  <c:v>-91.989816649999995</c:v>
                </c:pt>
                <c:pt idx="4644">
                  <c:v>-91.458850639999994</c:v>
                </c:pt>
                <c:pt idx="4645">
                  <c:v>-91.061812110000005</c:v>
                </c:pt>
                <c:pt idx="4646">
                  <c:v>-90.8745306</c:v>
                </c:pt>
                <c:pt idx="4647">
                  <c:v>-91.476371389999997</c:v>
                </c:pt>
                <c:pt idx="4648">
                  <c:v>-91.680070189999995</c:v>
                </c:pt>
                <c:pt idx="4649">
                  <c:v>-91.338997669999998</c:v>
                </c:pt>
                <c:pt idx="4650">
                  <c:v>-90.980958319999999</c:v>
                </c:pt>
                <c:pt idx="4651">
                  <c:v>-92.53251229</c:v>
                </c:pt>
                <c:pt idx="4652">
                  <c:v>-92.034923899999995</c:v>
                </c:pt>
                <c:pt idx="4653">
                  <c:v>-91.30678039</c:v>
                </c:pt>
                <c:pt idx="4654">
                  <c:v>-90.025015839999995</c:v>
                </c:pt>
                <c:pt idx="4655">
                  <c:v>-92.717864300000002</c:v>
                </c:pt>
                <c:pt idx="4656">
                  <c:v>-90.999077270000001</c:v>
                </c:pt>
                <c:pt idx="4657">
                  <c:v>-91.292560629999997</c:v>
                </c:pt>
                <c:pt idx="4658">
                  <c:v>-92.565237269999997</c:v>
                </c:pt>
                <c:pt idx="4659">
                  <c:v>-91.681223689999996</c:v>
                </c:pt>
                <c:pt idx="4660">
                  <c:v>-92.406996750000005</c:v>
                </c:pt>
                <c:pt idx="4661">
                  <c:v>-91.55249397</c:v>
                </c:pt>
                <c:pt idx="4662">
                  <c:v>-93.076746029999995</c:v>
                </c:pt>
                <c:pt idx="4663">
                  <c:v>-92.126083350000002</c:v>
                </c:pt>
                <c:pt idx="4664">
                  <c:v>-90.425670490000002</c:v>
                </c:pt>
                <c:pt idx="4665">
                  <c:v>-91.745762150000004</c:v>
                </c:pt>
                <c:pt idx="4666">
                  <c:v>-90.912724740000002</c:v>
                </c:pt>
                <c:pt idx="4667">
                  <c:v>-92.535341529999997</c:v>
                </c:pt>
                <c:pt idx="4668">
                  <c:v>-91.387088750000004</c:v>
                </c:pt>
                <c:pt idx="4669">
                  <c:v>-90.601593879999996</c:v>
                </c:pt>
                <c:pt idx="4670">
                  <c:v>-91.806805920000002</c:v>
                </c:pt>
                <c:pt idx="4671">
                  <c:v>-91.825236110000006</c:v>
                </c:pt>
                <c:pt idx="4672">
                  <c:v>-90.61750198</c:v>
                </c:pt>
                <c:pt idx="4673">
                  <c:v>-90.257651030000005</c:v>
                </c:pt>
                <c:pt idx="4674">
                  <c:v>-92.037435060000007</c:v>
                </c:pt>
                <c:pt idx="4675">
                  <c:v>-92.117883800000001</c:v>
                </c:pt>
                <c:pt idx="4676">
                  <c:v>-92.05288797</c:v>
                </c:pt>
                <c:pt idx="4677">
                  <c:v>-92.37906667</c:v>
                </c:pt>
                <c:pt idx="4678">
                  <c:v>-91.977601789999994</c:v>
                </c:pt>
                <c:pt idx="4679">
                  <c:v>-92.095632929999994</c:v>
                </c:pt>
                <c:pt idx="4680">
                  <c:v>-92.162243989999993</c:v>
                </c:pt>
                <c:pt idx="4681">
                  <c:v>-91.277660839999996</c:v>
                </c:pt>
                <c:pt idx="4682">
                  <c:v>-91.571891640000004</c:v>
                </c:pt>
                <c:pt idx="4683">
                  <c:v>-92.271794540000002</c:v>
                </c:pt>
                <c:pt idx="4684">
                  <c:v>-91.945522589999996</c:v>
                </c:pt>
                <c:pt idx="4685">
                  <c:v>-93.01177079</c:v>
                </c:pt>
                <c:pt idx="4686">
                  <c:v>-90.244926989999996</c:v>
                </c:pt>
                <c:pt idx="4687">
                  <c:v>-91.461102789999998</c:v>
                </c:pt>
                <c:pt idx="4688">
                  <c:v>-91.444071940000001</c:v>
                </c:pt>
                <c:pt idx="4689">
                  <c:v>-91.169462589999995</c:v>
                </c:pt>
                <c:pt idx="4690">
                  <c:v>-90.965996020000006</c:v>
                </c:pt>
                <c:pt idx="4691">
                  <c:v>-92.082269150000002</c:v>
                </c:pt>
                <c:pt idx="4692">
                  <c:v>-90.360585520000001</c:v>
                </c:pt>
                <c:pt idx="4693">
                  <c:v>-91.581789459999996</c:v>
                </c:pt>
                <c:pt idx="4694">
                  <c:v>-91.508031549999998</c:v>
                </c:pt>
                <c:pt idx="4695">
                  <c:v>-92.8235344</c:v>
                </c:pt>
                <c:pt idx="4696">
                  <c:v>-90.797666559999996</c:v>
                </c:pt>
                <c:pt idx="4697">
                  <c:v>-92.543682880000006</c:v>
                </c:pt>
                <c:pt idx="4698">
                  <c:v>-92.762301320000006</c:v>
                </c:pt>
                <c:pt idx="4699">
                  <c:v>-92.531863180000002</c:v>
                </c:pt>
                <c:pt idx="4700">
                  <c:v>-91.290235460000005</c:v>
                </c:pt>
                <c:pt idx="4701">
                  <c:v>-91.308114759999995</c:v>
                </c:pt>
                <c:pt idx="4702">
                  <c:v>-91.662659239999996</c:v>
                </c:pt>
                <c:pt idx="4703">
                  <c:v>-91.216030910000001</c:v>
                </c:pt>
                <c:pt idx="4704">
                  <c:v>-92.417617179999993</c:v>
                </c:pt>
                <c:pt idx="4705">
                  <c:v>-92.218416930000004</c:v>
                </c:pt>
                <c:pt idx="4706">
                  <c:v>-91.211177730000003</c:v>
                </c:pt>
                <c:pt idx="4707">
                  <c:v>-90.546308769999996</c:v>
                </c:pt>
                <c:pt idx="4708">
                  <c:v>-91.476718199999993</c:v>
                </c:pt>
                <c:pt idx="4709">
                  <c:v>-91.491953179999996</c:v>
                </c:pt>
                <c:pt idx="4710">
                  <c:v>-91.675021169999994</c:v>
                </c:pt>
                <c:pt idx="4711">
                  <c:v>-92.20405993</c:v>
                </c:pt>
                <c:pt idx="4712">
                  <c:v>-91.18430592</c:v>
                </c:pt>
                <c:pt idx="4713">
                  <c:v>-91.25898694</c:v>
                </c:pt>
                <c:pt idx="4714">
                  <c:v>-90.700655019999999</c:v>
                </c:pt>
                <c:pt idx="4715">
                  <c:v>-91.356052210000001</c:v>
                </c:pt>
                <c:pt idx="4716">
                  <c:v>-90.656721189999999</c:v>
                </c:pt>
                <c:pt idx="4717">
                  <c:v>-90.731464369999998</c:v>
                </c:pt>
                <c:pt idx="4718">
                  <c:v>-92.560569229999999</c:v>
                </c:pt>
                <c:pt idx="4719">
                  <c:v>-91.540381620000005</c:v>
                </c:pt>
                <c:pt idx="4720">
                  <c:v>-91.05808159</c:v>
                </c:pt>
                <c:pt idx="4721">
                  <c:v>-90.842442570000003</c:v>
                </c:pt>
                <c:pt idx="4722">
                  <c:v>-91.447716130000003</c:v>
                </c:pt>
                <c:pt idx="4723">
                  <c:v>-92.855542889999995</c:v>
                </c:pt>
                <c:pt idx="4724">
                  <c:v>-90.862483560000001</c:v>
                </c:pt>
                <c:pt idx="4725">
                  <c:v>-91.664899890000001</c:v>
                </c:pt>
                <c:pt idx="4726">
                  <c:v>-92.098289820000005</c:v>
                </c:pt>
                <c:pt idx="4727">
                  <c:v>-91.634057780000006</c:v>
                </c:pt>
                <c:pt idx="4728">
                  <c:v>-91.399214459999996</c:v>
                </c:pt>
                <c:pt idx="4729">
                  <c:v>-91.356300540000007</c:v>
                </c:pt>
                <c:pt idx="4730">
                  <c:v>-91.587784080000006</c:v>
                </c:pt>
                <c:pt idx="4731">
                  <c:v>-92.114376309999997</c:v>
                </c:pt>
                <c:pt idx="4732">
                  <c:v>-91.960336459999994</c:v>
                </c:pt>
                <c:pt idx="4733">
                  <c:v>-92.253014759999999</c:v>
                </c:pt>
                <c:pt idx="4734">
                  <c:v>-92.310447190000005</c:v>
                </c:pt>
                <c:pt idx="4735">
                  <c:v>-92.732453840000005</c:v>
                </c:pt>
                <c:pt idx="4736">
                  <c:v>-90.717980319999995</c:v>
                </c:pt>
                <c:pt idx="4737">
                  <c:v>-91.635419810000002</c:v>
                </c:pt>
                <c:pt idx="4738">
                  <c:v>-91.634418729999993</c:v>
                </c:pt>
                <c:pt idx="4739">
                  <c:v>-90.538836110000005</c:v>
                </c:pt>
                <c:pt idx="4740">
                  <c:v>-92.267223880000003</c:v>
                </c:pt>
                <c:pt idx="4741">
                  <c:v>-91.064694610000004</c:v>
                </c:pt>
                <c:pt idx="4742">
                  <c:v>-91.635739040000004</c:v>
                </c:pt>
                <c:pt idx="4743">
                  <c:v>-91.802675890000003</c:v>
                </c:pt>
                <c:pt idx="4744">
                  <c:v>-92.531434570000002</c:v>
                </c:pt>
                <c:pt idx="4745">
                  <c:v>-91.493546670000001</c:v>
                </c:pt>
                <c:pt idx="4746">
                  <c:v>-92.082145350000005</c:v>
                </c:pt>
                <c:pt idx="4747">
                  <c:v>-91.045515249999994</c:v>
                </c:pt>
                <c:pt idx="4748">
                  <c:v>-91.263880459999996</c:v>
                </c:pt>
                <c:pt idx="4749">
                  <c:v>-91.819397949999995</c:v>
                </c:pt>
                <c:pt idx="4750">
                  <c:v>-91.323983350000006</c:v>
                </c:pt>
                <c:pt idx="4751">
                  <c:v>-91.634825079999999</c:v>
                </c:pt>
                <c:pt idx="4752">
                  <c:v>-92.94884107</c:v>
                </c:pt>
                <c:pt idx="4753">
                  <c:v>-93.026316249999994</c:v>
                </c:pt>
                <c:pt idx="4754">
                  <c:v>-91.371637340000007</c:v>
                </c:pt>
                <c:pt idx="4755">
                  <c:v>-91.820159369999999</c:v>
                </c:pt>
                <c:pt idx="4756">
                  <c:v>-91.218133839999993</c:v>
                </c:pt>
                <c:pt idx="4757">
                  <c:v>-91.511020250000001</c:v>
                </c:pt>
                <c:pt idx="4758">
                  <c:v>-91.575020600000002</c:v>
                </c:pt>
                <c:pt idx="4759">
                  <c:v>-90.167389119999996</c:v>
                </c:pt>
                <c:pt idx="4760">
                  <c:v>-91.312243769999995</c:v>
                </c:pt>
                <c:pt idx="4761">
                  <c:v>-91.170052560000002</c:v>
                </c:pt>
                <c:pt idx="4762">
                  <c:v>-91.930650779999993</c:v>
                </c:pt>
                <c:pt idx="4763">
                  <c:v>-91.806101909999995</c:v>
                </c:pt>
                <c:pt idx="4764">
                  <c:v>-92.824842720000007</c:v>
                </c:pt>
                <c:pt idx="4765">
                  <c:v>-91.900786370000006</c:v>
                </c:pt>
                <c:pt idx="4766">
                  <c:v>-91.960580539999995</c:v>
                </c:pt>
                <c:pt idx="4767">
                  <c:v>-93.758256360000004</c:v>
                </c:pt>
                <c:pt idx="4768">
                  <c:v>-92.594128150000003</c:v>
                </c:pt>
                <c:pt idx="4769">
                  <c:v>-92.411970049999994</c:v>
                </c:pt>
                <c:pt idx="4770">
                  <c:v>-91.867271149999993</c:v>
                </c:pt>
                <c:pt idx="4771">
                  <c:v>-90.661708290000007</c:v>
                </c:pt>
                <c:pt idx="4772">
                  <c:v>-92.794977520000003</c:v>
                </c:pt>
                <c:pt idx="4773">
                  <c:v>-91.202775239999994</c:v>
                </c:pt>
                <c:pt idx="4774">
                  <c:v>-91.806908070000006</c:v>
                </c:pt>
                <c:pt idx="4775">
                  <c:v>-91.910750759999999</c:v>
                </c:pt>
                <c:pt idx="4776">
                  <c:v>-92.579857709999999</c:v>
                </c:pt>
                <c:pt idx="4777">
                  <c:v>-91.154539470000003</c:v>
                </c:pt>
                <c:pt idx="4778">
                  <c:v>-92.579339910000002</c:v>
                </c:pt>
                <c:pt idx="4779">
                  <c:v>-92.241148420000002</c:v>
                </c:pt>
                <c:pt idx="4780">
                  <c:v>-91.66939515</c:v>
                </c:pt>
                <c:pt idx="4781">
                  <c:v>-91.531017230000003</c:v>
                </c:pt>
                <c:pt idx="4782">
                  <c:v>-92.117282399999993</c:v>
                </c:pt>
                <c:pt idx="4783">
                  <c:v>-91.560798759999997</c:v>
                </c:pt>
                <c:pt idx="4784">
                  <c:v>-91.650078710000003</c:v>
                </c:pt>
                <c:pt idx="4785">
                  <c:v>-90.472819250000001</c:v>
                </c:pt>
                <c:pt idx="4786">
                  <c:v>-90.894783889999999</c:v>
                </c:pt>
                <c:pt idx="4787">
                  <c:v>-93.061179030000005</c:v>
                </c:pt>
                <c:pt idx="4788">
                  <c:v>-92.486670919999995</c:v>
                </c:pt>
                <c:pt idx="4789">
                  <c:v>-92.304185520000004</c:v>
                </c:pt>
                <c:pt idx="4790">
                  <c:v>-91.791670010000004</c:v>
                </c:pt>
                <c:pt idx="4791">
                  <c:v>-91.651662259999995</c:v>
                </c:pt>
                <c:pt idx="4792">
                  <c:v>-91.942220300000002</c:v>
                </c:pt>
                <c:pt idx="4793">
                  <c:v>-90.427120250000002</c:v>
                </c:pt>
                <c:pt idx="4794">
                  <c:v>-92.40893045</c:v>
                </c:pt>
                <c:pt idx="4795">
                  <c:v>-92.379725070000006</c:v>
                </c:pt>
                <c:pt idx="4796">
                  <c:v>-92.241044509999995</c:v>
                </c:pt>
                <c:pt idx="4797">
                  <c:v>-92.270296259999995</c:v>
                </c:pt>
                <c:pt idx="4798">
                  <c:v>-91.603168440000005</c:v>
                </c:pt>
                <c:pt idx="4799">
                  <c:v>-91.854332080000006</c:v>
                </c:pt>
                <c:pt idx="4800">
                  <c:v>-92.407837869999994</c:v>
                </c:pt>
                <c:pt idx="4801">
                  <c:v>-91.666876479999999</c:v>
                </c:pt>
                <c:pt idx="4802">
                  <c:v>-91.169291569999999</c:v>
                </c:pt>
                <c:pt idx="4803">
                  <c:v>-92.038392790000003</c:v>
                </c:pt>
                <c:pt idx="4804">
                  <c:v>-90.536629939999997</c:v>
                </c:pt>
                <c:pt idx="4805">
                  <c:v>-92.101541049999994</c:v>
                </c:pt>
                <c:pt idx="4806">
                  <c:v>-92.411077070000005</c:v>
                </c:pt>
                <c:pt idx="4807">
                  <c:v>-92.349674039999996</c:v>
                </c:pt>
                <c:pt idx="4808">
                  <c:v>-91.94469359</c:v>
                </c:pt>
                <c:pt idx="4809">
                  <c:v>-92.846550070000006</c:v>
                </c:pt>
                <c:pt idx="4810">
                  <c:v>-92.098459899999995</c:v>
                </c:pt>
                <c:pt idx="4811">
                  <c:v>-91.667072210000001</c:v>
                </c:pt>
                <c:pt idx="4812">
                  <c:v>-92.112134269999999</c:v>
                </c:pt>
                <c:pt idx="4813">
                  <c:v>-89.777136319999997</c:v>
                </c:pt>
                <c:pt idx="4814">
                  <c:v>-92.236870229999994</c:v>
                </c:pt>
                <c:pt idx="4815">
                  <c:v>-92.110746559999995</c:v>
                </c:pt>
                <c:pt idx="4816">
                  <c:v>-91.896751069999993</c:v>
                </c:pt>
                <c:pt idx="4817">
                  <c:v>-91.588963430000007</c:v>
                </c:pt>
                <c:pt idx="4818">
                  <c:v>-90.879475130000003</c:v>
                </c:pt>
                <c:pt idx="4819">
                  <c:v>-90.754242239999996</c:v>
                </c:pt>
                <c:pt idx="4820">
                  <c:v>-92.087364469999997</c:v>
                </c:pt>
                <c:pt idx="4821">
                  <c:v>-91.744723750000006</c:v>
                </c:pt>
                <c:pt idx="4822">
                  <c:v>-91.276611099999997</c:v>
                </c:pt>
                <c:pt idx="4823">
                  <c:v>-91.306299089999996</c:v>
                </c:pt>
                <c:pt idx="4824">
                  <c:v>-91.932222269999997</c:v>
                </c:pt>
                <c:pt idx="4825">
                  <c:v>-92.264332699999997</c:v>
                </c:pt>
                <c:pt idx="4826">
                  <c:v>-90.656701900000002</c:v>
                </c:pt>
                <c:pt idx="4827">
                  <c:v>-92.379253539999993</c:v>
                </c:pt>
                <c:pt idx="4828">
                  <c:v>-92.270841820000001</c:v>
                </c:pt>
                <c:pt idx="4829">
                  <c:v>-90.982497550000005</c:v>
                </c:pt>
                <c:pt idx="4830">
                  <c:v>-91.804023130000004</c:v>
                </c:pt>
                <c:pt idx="4831">
                  <c:v>-93.215143940000004</c:v>
                </c:pt>
                <c:pt idx="4832">
                  <c:v>-91.187436259999998</c:v>
                </c:pt>
                <c:pt idx="4833">
                  <c:v>-91.6678888</c:v>
                </c:pt>
                <c:pt idx="4834">
                  <c:v>-91.670424589999996</c:v>
                </c:pt>
                <c:pt idx="4835">
                  <c:v>-91.668452130000006</c:v>
                </c:pt>
                <c:pt idx="4836">
                  <c:v>-91.684639039999993</c:v>
                </c:pt>
                <c:pt idx="4837">
                  <c:v>-91.277350369999994</c:v>
                </c:pt>
                <c:pt idx="4838">
                  <c:v>-92.067529989999997</c:v>
                </c:pt>
                <c:pt idx="4839">
                  <c:v>-90.785159949999994</c:v>
                </c:pt>
                <c:pt idx="4840">
                  <c:v>-91.637433380000004</c:v>
                </c:pt>
                <c:pt idx="4841">
                  <c:v>-90.893377689999994</c:v>
                </c:pt>
                <c:pt idx="4842">
                  <c:v>-91.995102770000003</c:v>
                </c:pt>
                <c:pt idx="4843">
                  <c:v>-93.24808299</c:v>
                </c:pt>
                <c:pt idx="4844">
                  <c:v>-91.001359820000005</c:v>
                </c:pt>
                <c:pt idx="4845">
                  <c:v>-93.181001100000003</c:v>
                </c:pt>
                <c:pt idx="4846">
                  <c:v>-90.877406859999994</c:v>
                </c:pt>
                <c:pt idx="4847">
                  <c:v>-91.170712350000002</c:v>
                </c:pt>
                <c:pt idx="4848">
                  <c:v>-92.100625609999994</c:v>
                </c:pt>
                <c:pt idx="4849">
                  <c:v>-90.737471380000002</c:v>
                </c:pt>
                <c:pt idx="4850">
                  <c:v>-91.543390599999995</c:v>
                </c:pt>
                <c:pt idx="4851">
                  <c:v>-91.601052139999993</c:v>
                </c:pt>
                <c:pt idx="4852">
                  <c:v>-91.051717850000003</c:v>
                </c:pt>
                <c:pt idx="4853">
                  <c:v>-92.41020417</c:v>
                </c:pt>
                <c:pt idx="4854">
                  <c:v>-89.733789569999999</c:v>
                </c:pt>
                <c:pt idx="4855">
                  <c:v>-93.306574159999997</c:v>
                </c:pt>
                <c:pt idx="4856">
                  <c:v>-91.589484630000001</c:v>
                </c:pt>
                <c:pt idx="4857">
                  <c:v>-92.173634309999997</c:v>
                </c:pt>
                <c:pt idx="4858">
                  <c:v>-93.8513296</c:v>
                </c:pt>
                <c:pt idx="4859">
                  <c:v>-93.527394770000001</c:v>
                </c:pt>
                <c:pt idx="4860">
                  <c:v>-91.031087909999997</c:v>
                </c:pt>
                <c:pt idx="4861">
                  <c:v>-90.4135366</c:v>
                </c:pt>
                <c:pt idx="4862">
                  <c:v>-91.159337429999994</c:v>
                </c:pt>
                <c:pt idx="4863">
                  <c:v>-92.842287729999995</c:v>
                </c:pt>
                <c:pt idx="4864">
                  <c:v>-92.069135779999996</c:v>
                </c:pt>
                <c:pt idx="4865">
                  <c:v>-91.928423449999997</c:v>
                </c:pt>
                <c:pt idx="4866">
                  <c:v>-90.687224540000003</c:v>
                </c:pt>
                <c:pt idx="4867">
                  <c:v>-91.495956550000002</c:v>
                </c:pt>
                <c:pt idx="4868">
                  <c:v>-92.256342079999996</c:v>
                </c:pt>
                <c:pt idx="4869">
                  <c:v>-93.308745220000006</c:v>
                </c:pt>
                <c:pt idx="4870">
                  <c:v>-91.033811240000006</c:v>
                </c:pt>
                <c:pt idx="4871">
                  <c:v>-92.257535829999995</c:v>
                </c:pt>
                <c:pt idx="4872">
                  <c:v>-92.254959619999994</c:v>
                </c:pt>
                <c:pt idx="4873">
                  <c:v>-91.603216889999999</c:v>
                </c:pt>
                <c:pt idx="4874">
                  <c:v>-92.396167559999995</c:v>
                </c:pt>
                <c:pt idx="4875">
                  <c:v>-92.455520800000002</c:v>
                </c:pt>
                <c:pt idx="4876">
                  <c:v>-92.238585020000002</c:v>
                </c:pt>
                <c:pt idx="4877">
                  <c:v>-92.070325170000004</c:v>
                </c:pt>
                <c:pt idx="4878">
                  <c:v>-91.001627240000005</c:v>
                </c:pt>
                <c:pt idx="4879">
                  <c:v>-91.854009239999996</c:v>
                </c:pt>
                <c:pt idx="4880">
                  <c:v>-90.710096199999995</c:v>
                </c:pt>
                <c:pt idx="4881">
                  <c:v>-91.928046010000003</c:v>
                </c:pt>
                <c:pt idx="4882">
                  <c:v>-92.25248354</c:v>
                </c:pt>
                <c:pt idx="4883">
                  <c:v>-92.069964490000004</c:v>
                </c:pt>
                <c:pt idx="4884">
                  <c:v>-93.134800479999996</c:v>
                </c:pt>
                <c:pt idx="4885">
                  <c:v>-90.909935630000007</c:v>
                </c:pt>
                <c:pt idx="4886">
                  <c:v>-91.574215219999999</c:v>
                </c:pt>
                <c:pt idx="4887">
                  <c:v>-90.433560349999993</c:v>
                </c:pt>
                <c:pt idx="4888">
                  <c:v>-91.947345089999999</c:v>
                </c:pt>
                <c:pt idx="4889">
                  <c:v>-93.463106879999998</c:v>
                </c:pt>
                <c:pt idx="4890">
                  <c:v>-91.484269249999997</c:v>
                </c:pt>
                <c:pt idx="4891">
                  <c:v>-91.420635169999997</c:v>
                </c:pt>
                <c:pt idx="4892">
                  <c:v>-91.671348760000001</c:v>
                </c:pt>
                <c:pt idx="4893">
                  <c:v>-91.282310699999996</c:v>
                </c:pt>
                <c:pt idx="4894">
                  <c:v>-92.400265099999999</c:v>
                </c:pt>
                <c:pt idx="4895">
                  <c:v>-90.958512170000006</c:v>
                </c:pt>
                <c:pt idx="4896">
                  <c:v>-91.655105750000004</c:v>
                </c:pt>
                <c:pt idx="4897">
                  <c:v>-92.239478930000004</c:v>
                </c:pt>
                <c:pt idx="4898">
                  <c:v>-90.844788440000002</c:v>
                </c:pt>
                <c:pt idx="4899">
                  <c:v>-90.893358770000006</c:v>
                </c:pt>
                <c:pt idx="4900">
                  <c:v>-91.635078719999996</c:v>
                </c:pt>
                <c:pt idx="4901">
                  <c:v>-91.17121023</c:v>
                </c:pt>
                <c:pt idx="4902">
                  <c:v>-92.225005899999999</c:v>
                </c:pt>
                <c:pt idx="4903">
                  <c:v>-91.480980840000001</c:v>
                </c:pt>
                <c:pt idx="4904">
                  <c:v>-91.272817219999993</c:v>
                </c:pt>
                <c:pt idx="4905">
                  <c:v>-92.297521290000006</c:v>
                </c:pt>
                <c:pt idx="4906">
                  <c:v>-91.323453909999998</c:v>
                </c:pt>
                <c:pt idx="4907">
                  <c:v>-90.053164170000002</c:v>
                </c:pt>
                <c:pt idx="4908">
                  <c:v>-92.100446140000003</c:v>
                </c:pt>
                <c:pt idx="4909">
                  <c:v>-92.595138570000003</c:v>
                </c:pt>
                <c:pt idx="4910">
                  <c:v>-92.020792259999993</c:v>
                </c:pt>
                <c:pt idx="4911">
                  <c:v>-90.865259940000001</c:v>
                </c:pt>
                <c:pt idx="4912">
                  <c:v>-92.42436816</c:v>
                </c:pt>
                <c:pt idx="4913">
                  <c:v>-90.056089049999997</c:v>
                </c:pt>
                <c:pt idx="4914">
                  <c:v>-92.703149620000005</c:v>
                </c:pt>
                <c:pt idx="4915">
                  <c:v>-92.703321759999994</c:v>
                </c:pt>
                <c:pt idx="4916">
                  <c:v>-92.377332569999993</c:v>
                </c:pt>
                <c:pt idx="4917">
                  <c:v>-93.011196609999999</c:v>
                </c:pt>
                <c:pt idx="4918">
                  <c:v>-91.46521362</c:v>
                </c:pt>
                <c:pt idx="4919">
                  <c:v>-92.083331979999997</c:v>
                </c:pt>
                <c:pt idx="4920">
                  <c:v>-91.836541479999994</c:v>
                </c:pt>
                <c:pt idx="4921">
                  <c:v>-91.961895600000005</c:v>
                </c:pt>
                <c:pt idx="4922">
                  <c:v>-91.619670790000001</c:v>
                </c:pt>
                <c:pt idx="4923">
                  <c:v>-92.919191240000004</c:v>
                </c:pt>
                <c:pt idx="4924">
                  <c:v>-92.550485210000005</c:v>
                </c:pt>
                <c:pt idx="4925">
                  <c:v>-92.007274449999997</c:v>
                </c:pt>
                <c:pt idx="4926">
                  <c:v>-91.976485589999996</c:v>
                </c:pt>
                <c:pt idx="4927">
                  <c:v>-92.375458109999997</c:v>
                </c:pt>
                <c:pt idx="4928">
                  <c:v>-93.132438739999998</c:v>
                </c:pt>
                <c:pt idx="4929">
                  <c:v>-92.873321689999997</c:v>
                </c:pt>
                <c:pt idx="4930">
                  <c:v>-92.873375109999998</c:v>
                </c:pt>
                <c:pt idx="4931">
                  <c:v>-92.099819179999997</c:v>
                </c:pt>
                <c:pt idx="4932">
                  <c:v>-92.533391249999994</c:v>
                </c:pt>
                <c:pt idx="4933">
                  <c:v>-92.315155410000003</c:v>
                </c:pt>
                <c:pt idx="4934">
                  <c:v>-92.901272660000004</c:v>
                </c:pt>
                <c:pt idx="4935">
                  <c:v>-91.667321430000001</c:v>
                </c:pt>
                <c:pt idx="4936">
                  <c:v>-92.334814030000004</c:v>
                </c:pt>
                <c:pt idx="4937">
                  <c:v>-91.635748460000002</c:v>
                </c:pt>
                <c:pt idx="4938">
                  <c:v>-92.668899319999994</c:v>
                </c:pt>
                <c:pt idx="4939">
                  <c:v>-91.618258159999996</c:v>
                </c:pt>
                <c:pt idx="4940">
                  <c:v>-92.563493059999999</c:v>
                </c:pt>
                <c:pt idx="4941">
                  <c:v>-92.750308200000006</c:v>
                </c:pt>
                <c:pt idx="4942">
                  <c:v>-92.409468869999998</c:v>
                </c:pt>
                <c:pt idx="4943">
                  <c:v>-91.946070890000001</c:v>
                </c:pt>
                <c:pt idx="4944">
                  <c:v>-92.905829710000006</c:v>
                </c:pt>
                <c:pt idx="4945">
                  <c:v>-91.90124883</c:v>
                </c:pt>
                <c:pt idx="4946">
                  <c:v>-91.465400500000001</c:v>
                </c:pt>
                <c:pt idx="4947">
                  <c:v>-91.019631919999995</c:v>
                </c:pt>
                <c:pt idx="4948">
                  <c:v>-91.666138579999995</c:v>
                </c:pt>
                <c:pt idx="4949">
                  <c:v>-90.431149899999994</c:v>
                </c:pt>
                <c:pt idx="4950">
                  <c:v>-91.185551189999998</c:v>
                </c:pt>
                <c:pt idx="4951">
                  <c:v>-91.097882339999998</c:v>
                </c:pt>
                <c:pt idx="4952">
                  <c:v>-90.570171380000005</c:v>
                </c:pt>
                <c:pt idx="4953">
                  <c:v>-90.551189519999994</c:v>
                </c:pt>
                <c:pt idx="4954">
                  <c:v>-90.199413129999996</c:v>
                </c:pt>
                <c:pt idx="4955">
                  <c:v>-91.869657489999994</c:v>
                </c:pt>
                <c:pt idx="4956">
                  <c:v>-92.858947420000007</c:v>
                </c:pt>
                <c:pt idx="4957">
                  <c:v>-92.2253173</c:v>
                </c:pt>
                <c:pt idx="4958">
                  <c:v>-90.567785520000001</c:v>
                </c:pt>
                <c:pt idx="4959">
                  <c:v>-91.206961750000005</c:v>
                </c:pt>
                <c:pt idx="4960">
                  <c:v>-91.329098009999996</c:v>
                </c:pt>
                <c:pt idx="4961">
                  <c:v>-91.822468790000002</c:v>
                </c:pt>
                <c:pt idx="4962">
                  <c:v>-90.861246739999999</c:v>
                </c:pt>
                <c:pt idx="4963">
                  <c:v>-92.10002514</c:v>
                </c:pt>
                <c:pt idx="4964">
                  <c:v>-90.695160430000001</c:v>
                </c:pt>
                <c:pt idx="4965">
                  <c:v>-90.152279859999993</c:v>
                </c:pt>
                <c:pt idx="4966">
                  <c:v>-91.911609490000004</c:v>
                </c:pt>
                <c:pt idx="4967">
                  <c:v>-92.565983250000002</c:v>
                </c:pt>
                <c:pt idx="4968">
                  <c:v>-91.231687179999994</c:v>
                </c:pt>
                <c:pt idx="4969">
                  <c:v>-91.185029740000004</c:v>
                </c:pt>
                <c:pt idx="4970">
                  <c:v>-92.098112360000002</c:v>
                </c:pt>
                <c:pt idx="4971">
                  <c:v>-93.772061429999994</c:v>
                </c:pt>
                <c:pt idx="4972">
                  <c:v>-91.695701069999998</c:v>
                </c:pt>
                <c:pt idx="4973">
                  <c:v>-92.129480340000001</c:v>
                </c:pt>
                <c:pt idx="4974">
                  <c:v>-92.317226210000001</c:v>
                </c:pt>
                <c:pt idx="4975">
                  <c:v>-90.696325380000005</c:v>
                </c:pt>
                <c:pt idx="4976">
                  <c:v>-91.624943939999994</c:v>
                </c:pt>
                <c:pt idx="4977">
                  <c:v>-92.457349500000007</c:v>
                </c:pt>
                <c:pt idx="4978">
                  <c:v>-90.554930130000002</c:v>
                </c:pt>
                <c:pt idx="4979">
                  <c:v>-90.055895849999999</c:v>
                </c:pt>
                <c:pt idx="4980">
                  <c:v>-91.450981650000003</c:v>
                </c:pt>
                <c:pt idx="4981">
                  <c:v>-90.740615399999996</c:v>
                </c:pt>
                <c:pt idx="4982">
                  <c:v>-92.274731040000006</c:v>
                </c:pt>
                <c:pt idx="4983">
                  <c:v>-92.798289370000006</c:v>
                </c:pt>
                <c:pt idx="4984">
                  <c:v>-92.691101579999994</c:v>
                </c:pt>
                <c:pt idx="4985">
                  <c:v>-91.214013260000002</c:v>
                </c:pt>
                <c:pt idx="4986">
                  <c:v>-91.253598260000004</c:v>
                </c:pt>
                <c:pt idx="4987">
                  <c:v>-92.786667210000005</c:v>
                </c:pt>
                <c:pt idx="4988">
                  <c:v>-91.280848079999998</c:v>
                </c:pt>
                <c:pt idx="4989">
                  <c:v>-91.420021840000004</c:v>
                </c:pt>
                <c:pt idx="4990">
                  <c:v>-91.359415200000001</c:v>
                </c:pt>
                <c:pt idx="4991">
                  <c:v>-91.296075220000006</c:v>
                </c:pt>
                <c:pt idx="4992">
                  <c:v>-91.680273990000003</c:v>
                </c:pt>
                <c:pt idx="4993">
                  <c:v>-93.155017749999999</c:v>
                </c:pt>
                <c:pt idx="4994">
                  <c:v>-91.386869689999997</c:v>
                </c:pt>
                <c:pt idx="4995">
                  <c:v>-91.912431280000007</c:v>
                </c:pt>
                <c:pt idx="4996">
                  <c:v>-91.946772289999998</c:v>
                </c:pt>
                <c:pt idx="4997">
                  <c:v>-92.876573890000003</c:v>
                </c:pt>
                <c:pt idx="4998">
                  <c:v>-92.344591710000003</c:v>
                </c:pt>
                <c:pt idx="4999">
                  <c:v>-92.593942519999999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E_170306_Shell_02_04_loading!$J$1</c:f>
              <c:strCache>
                <c:ptCount val="1"/>
                <c:pt idx="0">
                  <c:v>SL02BZ</c:v>
                </c:pt>
              </c:strCache>
            </c:strRef>
          </c:tx>
          <c:marker>
            <c:symbol val="none"/>
          </c:marker>
          <c:xVal>
            <c:numRef>
              <c:f>E_170306_Shell_02_04_loading!$B$2:$B$5001</c:f>
              <c:numCache>
                <c:formatCode>0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E_170306_Shell_02_04_loading!$J$2:$J$5001</c:f>
              <c:numCache>
                <c:formatCode>General</c:formatCode>
                <c:ptCount val="5000"/>
                <c:pt idx="0">
                  <c:v>14.45917931</c:v>
                </c:pt>
                <c:pt idx="1">
                  <c:v>14.90546327</c:v>
                </c:pt>
                <c:pt idx="2">
                  <c:v>13.803924820000001</c:v>
                </c:pt>
                <c:pt idx="3">
                  <c:v>14.240898039999999</c:v>
                </c:pt>
                <c:pt idx="4">
                  <c:v>14.131356909999999</c:v>
                </c:pt>
                <c:pt idx="5">
                  <c:v>14.11162987</c:v>
                </c:pt>
                <c:pt idx="6">
                  <c:v>14.50252126</c:v>
                </c:pt>
                <c:pt idx="7">
                  <c:v>14.86499362</c:v>
                </c:pt>
                <c:pt idx="8">
                  <c:v>14.3889973</c:v>
                </c:pt>
                <c:pt idx="9">
                  <c:v>16.245559400000001</c:v>
                </c:pt>
                <c:pt idx="10">
                  <c:v>13.75159747</c:v>
                </c:pt>
                <c:pt idx="11">
                  <c:v>12.94762326</c:v>
                </c:pt>
                <c:pt idx="12">
                  <c:v>13.816691240000001</c:v>
                </c:pt>
                <c:pt idx="13">
                  <c:v>12.99147926</c:v>
                </c:pt>
                <c:pt idx="14">
                  <c:v>14.082246270000001</c:v>
                </c:pt>
                <c:pt idx="15">
                  <c:v>14.03661228</c:v>
                </c:pt>
                <c:pt idx="16">
                  <c:v>13.39663607</c:v>
                </c:pt>
                <c:pt idx="17">
                  <c:v>12.98019598</c:v>
                </c:pt>
                <c:pt idx="18">
                  <c:v>14.07936771</c:v>
                </c:pt>
                <c:pt idx="19">
                  <c:v>14.09697808</c:v>
                </c:pt>
                <c:pt idx="20">
                  <c:v>14.64862119</c:v>
                </c:pt>
                <c:pt idx="21">
                  <c:v>14.835173429999999</c:v>
                </c:pt>
                <c:pt idx="22">
                  <c:v>15.25745742</c:v>
                </c:pt>
                <c:pt idx="23">
                  <c:v>15.8008261</c:v>
                </c:pt>
                <c:pt idx="24">
                  <c:v>15.287138519999999</c:v>
                </c:pt>
                <c:pt idx="25">
                  <c:v>12.360786320000001</c:v>
                </c:pt>
                <c:pt idx="26">
                  <c:v>13.18169932</c:v>
                </c:pt>
                <c:pt idx="27">
                  <c:v>14.39318675</c:v>
                </c:pt>
                <c:pt idx="28">
                  <c:v>15.328472229999999</c:v>
                </c:pt>
                <c:pt idx="29">
                  <c:v>13.617668289999999</c:v>
                </c:pt>
                <c:pt idx="30">
                  <c:v>14.27043183</c:v>
                </c:pt>
                <c:pt idx="31">
                  <c:v>13.64990858</c:v>
                </c:pt>
                <c:pt idx="32">
                  <c:v>13.431776599999999</c:v>
                </c:pt>
                <c:pt idx="33">
                  <c:v>14.620455290000001</c:v>
                </c:pt>
                <c:pt idx="34">
                  <c:v>13.82075524</c:v>
                </c:pt>
                <c:pt idx="35">
                  <c:v>14.516761689999999</c:v>
                </c:pt>
                <c:pt idx="36">
                  <c:v>15.00910899</c:v>
                </c:pt>
                <c:pt idx="37">
                  <c:v>14.08600545</c:v>
                </c:pt>
                <c:pt idx="38">
                  <c:v>15.076558370000001</c:v>
                </c:pt>
                <c:pt idx="39">
                  <c:v>14.0804157</c:v>
                </c:pt>
                <c:pt idx="40">
                  <c:v>13.326798910000001</c:v>
                </c:pt>
                <c:pt idx="41">
                  <c:v>12.43332011</c:v>
                </c:pt>
                <c:pt idx="42">
                  <c:v>14.05573034</c:v>
                </c:pt>
                <c:pt idx="43">
                  <c:v>14.22720206</c:v>
                </c:pt>
                <c:pt idx="44">
                  <c:v>14.068929300000001</c:v>
                </c:pt>
                <c:pt idx="45">
                  <c:v>13.621408519999999</c:v>
                </c:pt>
                <c:pt idx="46">
                  <c:v>14.38205847</c:v>
                </c:pt>
                <c:pt idx="47">
                  <c:v>14.1020719</c:v>
                </c:pt>
                <c:pt idx="48">
                  <c:v>14.71992678</c:v>
                </c:pt>
                <c:pt idx="49">
                  <c:v>13.19053987</c:v>
                </c:pt>
                <c:pt idx="50">
                  <c:v>14.052665080000001</c:v>
                </c:pt>
                <c:pt idx="51">
                  <c:v>12.87688838</c:v>
                </c:pt>
                <c:pt idx="52">
                  <c:v>12.72597388</c:v>
                </c:pt>
                <c:pt idx="53">
                  <c:v>13.96150658</c:v>
                </c:pt>
                <c:pt idx="54">
                  <c:v>14.563906920000001</c:v>
                </c:pt>
                <c:pt idx="55">
                  <c:v>13.98984892</c:v>
                </c:pt>
                <c:pt idx="56">
                  <c:v>14.020132459999999</c:v>
                </c:pt>
                <c:pt idx="57">
                  <c:v>14.68763676</c:v>
                </c:pt>
                <c:pt idx="58">
                  <c:v>14.252280580000001</c:v>
                </c:pt>
                <c:pt idx="59">
                  <c:v>14.687531890000001</c:v>
                </c:pt>
                <c:pt idx="60">
                  <c:v>14.32983976</c:v>
                </c:pt>
                <c:pt idx="61">
                  <c:v>13.189160619999999</c:v>
                </c:pt>
                <c:pt idx="62">
                  <c:v>14.222503959999999</c:v>
                </c:pt>
                <c:pt idx="63">
                  <c:v>13.8034911</c:v>
                </c:pt>
                <c:pt idx="64">
                  <c:v>12.90734424</c:v>
                </c:pt>
                <c:pt idx="65">
                  <c:v>14.83982481</c:v>
                </c:pt>
                <c:pt idx="66">
                  <c:v>14.097211619999999</c:v>
                </c:pt>
                <c:pt idx="67">
                  <c:v>14.5781463</c:v>
                </c:pt>
                <c:pt idx="68">
                  <c:v>14.620232740000001</c:v>
                </c:pt>
                <c:pt idx="69">
                  <c:v>14.43453721</c:v>
                </c:pt>
                <c:pt idx="70">
                  <c:v>14.582549459999999</c:v>
                </c:pt>
                <c:pt idx="71">
                  <c:v>14.331478540000001</c:v>
                </c:pt>
                <c:pt idx="72">
                  <c:v>14.201325969999999</c:v>
                </c:pt>
                <c:pt idx="73">
                  <c:v>15.61804156</c:v>
                </c:pt>
                <c:pt idx="74">
                  <c:v>13.00400964</c:v>
                </c:pt>
                <c:pt idx="75">
                  <c:v>14.20932543</c:v>
                </c:pt>
                <c:pt idx="76">
                  <c:v>14.806927399999999</c:v>
                </c:pt>
                <c:pt idx="77">
                  <c:v>14.699434419999999</c:v>
                </c:pt>
                <c:pt idx="78">
                  <c:v>13.909728319999999</c:v>
                </c:pt>
                <c:pt idx="79">
                  <c:v>14.61256154</c:v>
                </c:pt>
                <c:pt idx="80">
                  <c:v>13.382186409999999</c:v>
                </c:pt>
                <c:pt idx="81">
                  <c:v>14.563611590000001</c:v>
                </c:pt>
                <c:pt idx="82">
                  <c:v>14.238682089999999</c:v>
                </c:pt>
                <c:pt idx="83">
                  <c:v>16.110367440000001</c:v>
                </c:pt>
                <c:pt idx="84">
                  <c:v>12.999810200000001</c:v>
                </c:pt>
                <c:pt idx="85">
                  <c:v>14.580041850000001</c:v>
                </c:pt>
                <c:pt idx="86">
                  <c:v>12.989328759999999</c:v>
                </c:pt>
                <c:pt idx="87">
                  <c:v>15.304885820000001</c:v>
                </c:pt>
                <c:pt idx="88">
                  <c:v>13.66653049</c:v>
                </c:pt>
                <c:pt idx="89">
                  <c:v>15.185156640000001</c:v>
                </c:pt>
                <c:pt idx="90">
                  <c:v>15.226442820000001</c:v>
                </c:pt>
                <c:pt idx="91">
                  <c:v>14.269918240000001</c:v>
                </c:pt>
                <c:pt idx="92">
                  <c:v>13.78541912</c:v>
                </c:pt>
                <c:pt idx="93">
                  <c:v>15.46047222</c:v>
                </c:pt>
                <c:pt idx="94">
                  <c:v>13.38766538</c:v>
                </c:pt>
                <c:pt idx="95">
                  <c:v>14.68775095</c:v>
                </c:pt>
                <c:pt idx="96">
                  <c:v>14.338888430000001</c:v>
                </c:pt>
                <c:pt idx="97">
                  <c:v>13.172731260000001</c:v>
                </c:pt>
                <c:pt idx="98">
                  <c:v>13.63992019</c:v>
                </c:pt>
                <c:pt idx="99">
                  <c:v>16.388295419999999</c:v>
                </c:pt>
                <c:pt idx="100">
                  <c:v>13.74242024</c:v>
                </c:pt>
                <c:pt idx="101">
                  <c:v>14.26848216</c:v>
                </c:pt>
                <c:pt idx="102">
                  <c:v>14.626742760000001</c:v>
                </c:pt>
                <c:pt idx="103">
                  <c:v>13.310351089999999</c:v>
                </c:pt>
                <c:pt idx="104">
                  <c:v>15.649067690000001</c:v>
                </c:pt>
                <c:pt idx="105">
                  <c:v>13.9149387</c:v>
                </c:pt>
                <c:pt idx="106">
                  <c:v>14.14973176</c:v>
                </c:pt>
                <c:pt idx="107">
                  <c:v>13.439234109999999</c:v>
                </c:pt>
                <c:pt idx="108">
                  <c:v>15.431689560000001</c:v>
                </c:pt>
                <c:pt idx="109">
                  <c:v>14.40771082</c:v>
                </c:pt>
                <c:pt idx="110">
                  <c:v>15.0594965</c:v>
                </c:pt>
                <c:pt idx="111">
                  <c:v>14.255269630000001</c:v>
                </c:pt>
                <c:pt idx="112">
                  <c:v>13.464339689999999</c:v>
                </c:pt>
                <c:pt idx="113">
                  <c:v>14.046571139999999</c:v>
                </c:pt>
                <c:pt idx="114">
                  <c:v>13.463180149999999</c:v>
                </c:pt>
                <c:pt idx="115">
                  <c:v>14.26894163</c:v>
                </c:pt>
                <c:pt idx="116">
                  <c:v>14.549821</c:v>
                </c:pt>
                <c:pt idx="117">
                  <c:v>14.98274185</c:v>
                </c:pt>
                <c:pt idx="118">
                  <c:v>14.37489309</c:v>
                </c:pt>
                <c:pt idx="119">
                  <c:v>14.82542969</c:v>
                </c:pt>
                <c:pt idx="120">
                  <c:v>13.649121340000001</c:v>
                </c:pt>
                <c:pt idx="121">
                  <c:v>15.59360669</c:v>
                </c:pt>
                <c:pt idx="122">
                  <c:v>14.573775729999999</c:v>
                </c:pt>
                <c:pt idx="123">
                  <c:v>13.740351329999999</c:v>
                </c:pt>
                <c:pt idx="124">
                  <c:v>14.20169928</c:v>
                </c:pt>
                <c:pt idx="125">
                  <c:v>13.970189230000001</c:v>
                </c:pt>
                <c:pt idx="126">
                  <c:v>15.0249989</c:v>
                </c:pt>
                <c:pt idx="127">
                  <c:v>14.68457523</c:v>
                </c:pt>
                <c:pt idx="128">
                  <c:v>14.694339449999999</c:v>
                </c:pt>
                <c:pt idx="129">
                  <c:v>14.10702257</c:v>
                </c:pt>
                <c:pt idx="130">
                  <c:v>11.519914780000001</c:v>
                </c:pt>
                <c:pt idx="131">
                  <c:v>15.80695993</c:v>
                </c:pt>
                <c:pt idx="132">
                  <c:v>14.39469978</c:v>
                </c:pt>
                <c:pt idx="133">
                  <c:v>15.243555130000001</c:v>
                </c:pt>
                <c:pt idx="134">
                  <c:v>15.35881582</c:v>
                </c:pt>
                <c:pt idx="135">
                  <c:v>14.550251640000001</c:v>
                </c:pt>
                <c:pt idx="136">
                  <c:v>13.02054899</c:v>
                </c:pt>
                <c:pt idx="137">
                  <c:v>14.676099369999999</c:v>
                </c:pt>
                <c:pt idx="138">
                  <c:v>15.33141955</c:v>
                </c:pt>
                <c:pt idx="139">
                  <c:v>13.62963499</c:v>
                </c:pt>
                <c:pt idx="140">
                  <c:v>13.76744931</c:v>
                </c:pt>
                <c:pt idx="141">
                  <c:v>13.986123340000001</c:v>
                </c:pt>
                <c:pt idx="142">
                  <c:v>12.6885376</c:v>
                </c:pt>
                <c:pt idx="143">
                  <c:v>13.632891109999999</c:v>
                </c:pt>
                <c:pt idx="144">
                  <c:v>14.747851989999999</c:v>
                </c:pt>
                <c:pt idx="145">
                  <c:v>14.69644166</c:v>
                </c:pt>
                <c:pt idx="146">
                  <c:v>13.755865979999999</c:v>
                </c:pt>
                <c:pt idx="147">
                  <c:v>14.155680670000001</c:v>
                </c:pt>
                <c:pt idx="148">
                  <c:v>14.218836960000001</c:v>
                </c:pt>
                <c:pt idx="149">
                  <c:v>13.743930349999999</c:v>
                </c:pt>
                <c:pt idx="150">
                  <c:v>14.26505568</c:v>
                </c:pt>
                <c:pt idx="151">
                  <c:v>14.21876202</c:v>
                </c:pt>
                <c:pt idx="152">
                  <c:v>12.838884159999999</c:v>
                </c:pt>
                <c:pt idx="153">
                  <c:v>14.1714789</c:v>
                </c:pt>
                <c:pt idx="154">
                  <c:v>14.961531069999999</c:v>
                </c:pt>
                <c:pt idx="155">
                  <c:v>14.09900069</c:v>
                </c:pt>
                <c:pt idx="156">
                  <c:v>14.08289768</c:v>
                </c:pt>
                <c:pt idx="157">
                  <c:v>14.580859950000001</c:v>
                </c:pt>
                <c:pt idx="158">
                  <c:v>13.925127509999999</c:v>
                </c:pt>
                <c:pt idx="159">
                  <c:v>14.08385309</c:v>
                </c:pt>
                <c:pt idx="160">
                  <c:v>13.511834220000001</c:v>
                </c:pt>
                <c:pt idx="161">
                  <c:v>14.528514830000001</c:v>
                </c:pt>
                <c:pt idx="162">
                  <c:v>13.603055169999999</c:v>
                </c:pt>
                <c:pt idx="163">
                  <c:v>14.23745817</c:v>
                </c:pt>
                <c:pt idx="164">
                  <c:v>12.349366979999999</c:v>
                </c:pt>
                <c:pt idx="165">
                  <c:v>14.24940114</c:v>
                </c:pt>
                <c:pt idx="166">
                  <c:v>13.556171089999999</c:v>
                </c:pt>
                <c:pt idx="167">
                  <c:v>13.89351619</c:v>
                </c:pt>
                <c:pt idx="168">
                  <c:v>13.493004600000001</c:v>
                </c:pt>
                <c:pt idx="169">
                  <c:v>13.64782904</c:v>
                </c:pt>
                <c:pt idx="170">
                  <c:v>13.66092529</c:v>
                </c:pt>
                <c:pt idx="171">
                  <c:v>12.828600140000001</c:v>
                </c:pt>
                <c:pt idx="172">
                  <c:v>14.08025219</c:v>
                </c:pt>
                <c:pt idx="173">
                  <c:v>15.05653757</c:v>
                </c:pt>
                <c:pt idx="174">
                  <c:v>14.283726209999999</c:v>
                </c:pt>
                <c:pt idx="175">
                  <c:v>14.761815560000001</c:v>
                </c:pt>
                <c:pt idx="176">
                  <c:v>14.73397855</c:v>
                </c:pt>
                <c:pt idx="177">
                  <c:v>12.67523375</c:v>
                </c:pt>
                <c:pt idx="178">
                  <c:v>13.83637918</c:v>
                </c:pt>
                <c:pt idx="179">
                  <c:v>13.685691500000001</c:v>
                </c:pt>
                <c:pt idx="180">
                  <c:v>14.45873808</c:v>
                </c:pt>
                <c:pt idx="181">
                  <c:v>12.17944793</c:v>
                </c:pt>
                <c:pt idx="182">
                  <c:v>13.624321009999999</c:v>
                </c:pt>
                <c:pt idx="183">
                  <c:v>14.06680194</c:v>
                </c:pt>
                <c:pt idx="184">
                  <c:v>12.397689420000001</c:v>
                </c:pt>
                <c:pt idx="185">
                  <c:v>13.04590005</c:v>
                </c:pt>
                <c:pt idx="186">
                  <c:v>14.390127959999999</c:v>
                </c:pt>
                <c:pt idx="187">
                  <c:v>13.970278690000001</c:v>
                </c:pt>
                <c:pt idx="188">
                  <c:v>14.018588129999999</c:v>
                </c:pt>
                <c:pt idx="189">
                  <c:v>13.6008925</c:v>
                </c:pt>
                <c:pt idx="190">
                  <c:v>14.14543559</c:v>
                </c:pt>
                <c:pt idx="191">
                  <c:v>13.651787799999999</c:v>
                </c:pt>
                <c:pt idx="192">
                  <c:v>13.57145122</c:v>
                </c:pt>
                <c:pt idx="193">
                  <c:v>13.60340139</c:v>
                </c:pt>
                <c:pt idx="194">
                  <c:v>14.09640285</c:v>
                </c:pt>
                <c:pt idx="195">
                  <c:v>14.67355571</c:v>
                </c:pt>
                <c:pt idx="196">
                  <c:v>14.425156940000001</c:v>
                </c:pt>
                <c:pt idx="197">
                  <c:v>14.009016150000001</c:v>
                </c:pt>
                <c:pt idx="198">
                  <c:v>15.75670358</c:v>
                </c:pt>
                <c:pt idx="199">
                  <c:v>13.638292679999999</c:v>
                </c:pt>
                <c:pt idx="200">
                  <c:v>14.903974140000001</c:v>
                </c:pt>
                <c:pt idx="201">
                  <c:v>14.979387920000001</c:v>
                </c:pt>
                <c:pt idx="202">
                  <c:v>14.650515070000001</c:v>
                </c:pt>
                <c:pt idx="203">
                  <c:v>12.5376371</c:v>
                </c:pt>
                <c:pt idx="204">
                  <c:v>15.01223639</c:v>
                </c:pt>
                <c:pt idx="205">
                  <c:v>15.16671324</c:v>
                </c:pt>
                <c:pt idx="206">
                  <c:v>14.359119509999999</c:v>
                </c:pt>
                <c:pt idx="207">
                  <c:v>14.394455020000001</c:v>
                </c:pt>
                <c:pt idx="208">
                  <c:v>14.856297189999999</c:v>
                </c:pt>
                <c:pt idx="209">
                  <c:v>13.80348755</c:v>
                </c:pt>
                <c:pt idx="210">
                  <c:v>13.882966209999999</c:v>
                </c:pt>
                <c:pt idx="211">
                  <c:v>14.71722121</c:v>
                </c:pt>
                <c:pt idx="212">
                  <c:v>13.62083054</c:v>
                </c:pt>
                <c:pt idx="213">
                  <c:v>14.17576399</c:v>
                </c:pt>
                <c:pt idx="214">
                  <c:v>13.71592645</c:v>
                </c:pt>
                <c:pt idx="215">
                  <c:v>13.943708989999999</c:v>
                </c:pt>
                <c:pt idx="216">
                  <c:v>13.807644740000001</c:v>
                </c:pt>
                <c:pt idx="217">
                  <c:v>14.979123639999999</c:v>
                </c:pt>
                <c:pt idx="218">
                  <c:v>14.207770010000001</c:v>
                </c:pt>
                <c:pt idx="219">
                  <c:v>14.08371971</c:v>
                </c:pt>
                <c:pt idx="220">
                  <c:v>13.9443135</c:v>
                </c:pt>
                <c:pt idx="221">
                  <c:v>15.505951420000001</c:v>
                </c:pt>
                <c:pt idx="222">
                  <c:v>13.849931359999999</c:v>
                </c:pt>
                <c:pt idx="223">
                  <c:v>14.270865150000001</c:v>
                </c:pt>
                <c:pt idx="224">
                  <c:v>14.529846020000001</c:v>
                </c:pt>
                <c:pt idx="225">
                  <c:v>14.87394375</c:v>
                </c:pt>
                <c:pt idx="226">
                  <c:v>13.30783491</c:v>
                </c:pt>
                <c:pt idx="227">
                  <c:v>14.099550219999999</c:v>
                </c:pt>
                <c:pt idx="228">
                  <c:v>13.175170469999999</c:v>
                </c:pt>
                <c:pt idx="229">
                  <c:v>12.92639076</c:v>
                </c:pt>
                <c:pt idx="230">
                  <c:v>14.839064459999999</c:v>
                </c:pt>
                <c:pt idx="231">
                  <c:v>13.44978317</c:v>
                </c:pt>
                <c:pt idx="232">
                  <c:v>14.267102420000001</c:v>
                </c:pt>
                <c:pt idx="233">
                  <c:v>15.194156830000001</c:v>
                </c:pt>
                <c:pt idx="234">
                  <c:v>12.134468269999999</c:v>
                </c:pt>
                <c:pt idx="235">
                  <c:v>13.288086870000001</c:v>
                </c:pt>
                <c:pt idx="236">
                  <c:v>14.20094645</c:v>
                </c:pt>
                <c:pt idx="237">
                  <c:v>14.53111017</c:v>
                </c:pt>
                <c:pt idx="238">
                  <c:v>14.117001009999999</c:v>
                </c:pt>
                <c:pt idx="239">
                  <c:v>14.35838388</c:v>
                </c:pt>
                <c:pt idx="240">
                  <c:v>12.71843572</c:v>
                </c:pt>
                <c:pt idx="241">
                  <c:v>15.491827450000001</c:v>
                </c:pt>
                <c:pt idx="242">
                  <c:v>13.80291796</c:v>
                </c:pt>
                <c:pt idx="243">
                  <c:v>14.483966029999999</c:v>
                </c:pt>
                <c:pt idx="244">
                  <c:v>14.088885510000001</c:v>
                </c:pt>
                <c:pt idx="245">
                  <c:v>13.464282689999999</c:v>
                </c:pt>
                <c:pt idx="246">
                  <c:v>15.33531928</c:v>
                </c:pt>
                <c:pt idx="247">
                  <c:v>13.14065961</c:v>
                </c:pt>
                <c:pt idx="248">
                  <c:v>14.095228929999999</c:v>
                </c:pt>
                <c:pt idx="249">
                  <c:v>13.77245669</c:v>
                </c:pt>
                <c:pt idx="250">
                  <c:v>14.39065025</c:v>
                </c:pt>
                <c:pt idx="251">
                  <c:v>15.05784967</c:v>
                </c:pt>
                <c:pt idx="252">
                  <c:v>13.35344868</c:v>
                </c:pt>
                <c:pt idx="253">
                  <c:v>13.12333836</c:v>
                </c:pt>
                <c:pt idx="254">
                  <c:v>13.14001229</c:v>
                </c:pt>
                <c:pt idx="255">
                  <c:v>13.35577058</c:v>
                </c:pt>
                <c:pt idx="256">
                  <c:v>13.48957156</c:v>
                </c:pt>
                <c:pt idx="257">
                  <c:v>14.569417769999999</c:v>
                </c:pt>
                <c:pt idx="258">
                  <c:v>15.469661990000001</c:v>
                </c:pt>
                <c:pt idx="259">
                  <c:v>13.452998020000001</c:v>
                </c:pt>
                <c:pt idx="260">
                  <c:v>13.56548727</c:v>
                </c:pt>
                <c:pt idx="261">
                  <c:v>13.83465288</c:v>
                </c:pt>
                <c:pt idx="262">
                  <c:v>13.90721377</c:v>
                </c:pt>
                <c:pt idx="263">
                  <c:v>14.342189339999999</c:v>
                </c:pt>
                <c:pt idx="264">
                  <c:v>15.267384570000001</c:v>
                </c:pt>
                <c:pt idx="265">
                  <c:v>14.497067080000001</c:v>
                </c:pt>
                <c:pt idx="266">
                  <c:v>15.750836400000001</c:v>
                </c:pt>
                <c:pt idx="267">
                  <c:v>13.90835304</c:v>
                </c:pt>
                <c:pt idx="268">
                  <c:v>13.28802241</c:v>
                </c:pt>
                <c:pt idx="269">
                  <c:v>15.49137659</c:v>
                </c:pt>
                <c:pt idx="270">
                  <c:v>13.859855749999999</c:v>
                </c:pt>
                <c:pt idx="271">
                  <c:v>14.56005663</c:v>
                </c:pt>
                <c:pt idx="272">
                  <c:v>14.08211998</c:v>
                </c:pt>
                <c:pt idx="273">
                  <c:v>14.0774787</c:v>
                </c:pt>
                <c:pt idx="274">
                  <c:v>14.790654419999999</c:v>
                </c:pt>
                <c:pt idx="275">
                  <c:v>14.18709769</c:v>
                </c:pt>
                <c:pt idx="276">
                  <c:v>15.15159948</c:v>
                </c:pt>
                <c:pt idx="277">
                  <c:v>15.085553770000001</c:v>
                </c:pt>
                <c:pt idx="278">
                  <c:v>12.982727349999999</c:v>
                </c:pt>
                <c:pt idx="279">
                  <c:v>13.602021799999999</c:v>
                </c:pt>
                <c:pt idx="280">
                  <c:v>15.04127025</c:v>
                </c:pt>
                <c:pt idx="281">
                  <c:v>14.557444540000001</c:v>
                </c:pt>
                <c:pt idx="282">
                  <c:v>14.37193708</c:v>
                </c:pt>
                <c:pt idx="283">
                  <c:v>15.40635709</c:v>
                </c:pt>
                <c:pt idx="284">
                  <c:v>13.441067110000001</c:v>
                </c:pt>
                <c:pt idx="285">
                  <c:v>13.29403585</c:v>
                </c:pt>
                <c:pt idx="286">
                  <c:v>14.93569188</c:v>
                </c:pt>
                <c:pt idx="287">
                  <c:v>14.87432577</c:v>
                </c:pt>
                <c:pt idx="288">
                  <c:v>15.16663932</c:v>
                </c:pt>
                <c:pt idx="289">
                  <c:v>14.41168322</c:v>
                </c:pt>
                <c:pt idx="290">
                  <c:v>14.5172683</c:v>
                </c:pt>
                <c:pt idx="291">
                  <c:v>14.343928010000001</c:v>
                </c:pt>
                <c:pt idx="292">
                  <c:v>13.28028379</c:v>
                </c:pt>
                <c:pt idx="293">
                  <c:v>14.815620170000001</c:v>
                </c:pt>
                <c:pt idx="294">
                  <c:v>13.50450081</c:v>
                </c:pt>
                <c:pt idx="295">
                  <c:v>13.161103750000001</c:v>
                </c:pt>
                <c:pt idx="296">
                  <c:v>13.93018724</c:v>
                </c:pt>
                <c:pt idx="297">
                  <c:v>14.067747519999999</c:v>
                </c:pt>
                <c:pt idx="298">
                  <c:v>13.949396330000001</c:v>
                </c:pt>
                <c:pt idx="299">
                  <c:v>13.977081869999999</c:v>
                </c:pt>
                <c:pt idx="300">
                  <c:v>13.730360490000001</c:v>
                </c:pt>
                <c:pt idx="301">
                  <c:v>14.29883802</c:v>
                </c:pt>
                <c:pt idx="302">
                  <c:v>13.12030856</c:v>
                </c:pt>
                <c:pt idx="303">
                  <c:v>12.952099799999999</c:v>
                </c:pt>
                <c:pt idx="304">
                  <c:v>14.28284358</c:v>
                </c:pt>
                <c:pt idx="305">
                  <c:v>14.525175389999999</c:v>
                </c:pt>
                <c:pt idx="306">
                  <c:v>13.47609915</c:v>
                </c:pt>
                <c:pt idx="307">
                  <c:v>14.818918829999999</c:v>
                </c:pt>
                <c:pt idx="308">
                  <c:v>13.907006559999999</c:v>
                </c:pt>
                <c:pt idx="309">
                  <c:v>14.04416981</c:v>
                </c:pt>
                <c:pt idx="310">
                  <c:v>14.959277289999999</c:v>
                </c:pt>
                <c:pt idx="311">
                  <c:v>14.37238655</c:v>
                </c:pt>
                <c:pt idx="312">
                  <c:v>13.11620278</c:v>
                </c:pt>
                <c:pt idx="313">
                  <c:v>12.841784909999999</c:v>
                </c:pt>
                <c:pt idx="314">
                  <c:v>13.93940583</c:v>
                </c:pt>
                <c:pt idx="315">
                  <c:v>13.67773699</c:v>
                </c:pt>
                <c:pt idx="316">
                  <c:v>13.19848792</c:v>
                </c:pt>
                <c:pt idx="317">
                  <c:v>14.01746689</c:v>
                </c:pt>
                <c:pt idx="318">
                  <c:v>13.1547906</c:v>
                </c:pt>
                <c:pt idx="319">
                  <c:v>14.98150536</c:v>
                </c:pt>
                <c:pt idx="320">
                  <c:v>13.897574090000001</c:v>
                </c:pt>
                <c:pt idx="321">
                  <c:v>14.96008786</c:v>
                </c:pt>
                <c:pt idx="322">
                  <c:v>13.650468930000001</c:v>
                </c:pt>
                <c:pt idx="323">
                  <c:v>13.80130701</c:v>
                </c:pt>
                <c:pt idx="324">
                  <c:v>14.98341327</c:v>
                </c:pt>
                <c:pt idx="325">
                  <c:v>12.606020109999999</c:v>
                </c:pt>
                <c:pt idx="326">
                  <c:v>13.99434494</c:v>
                </c:pt>
                <c:pt idx="327">
                  <c:v>14.392283259999999</c:v>
                </c:pt>
                <c:pt idx="328">
                  <c:v>14.81205975</c:v>
                </c:pt>
                <c:pt idx="329">
                  <c:v>15.62741202</c:v>
                </c:pt>
                <c:pt idx="330">
                  <c:v>12.719635820000001</c:v>
                </c:pt>
                <c:pt idx="331">
                  <c:v>13.96003617</c:v>
                </c:pt>
                <c:pt idx="332">
                  <c:v>13.44930815</c:v>
                </c:pt>
                <c:pt idx="333">
                  <c:v>13.93045781</c:v>
                </c:pt>
                <c:pt idx="334">
                  <c:v>14.884211820000001</c:v>
                </c:pt>
                <c:pt idx="335">
                  <c:v>14.556511990000001</c:v>
                </c:pt>
                <c:pt idx="336">
                  <c:v>14.510796170000001</c:v>
                </c:pt>
                <c:pt idx="337">
                  <c:v>13.81733301</c:v>
                </c:pt>
                <c:pt idx="338">
                  <c:v>13.73858819</c:v>
                </c:pt>
                <c:pt idx="339">
                  <c:v>13.149983389999999</c:v>
                </c:pt>
                <c:pt idx="340">
                  <c:v>15.17877676</c:v>
                </c:pt>
                <c:pt idx="341">
                  <c:v>14.538462109999999</c:v>
                </c:pt>
                <c:pt idx="342">
                  <c:v>13.970510770000001</c:v>
                </c:pt>
                <c:pt idx="343">
                  <c:v>14.15206401</c:v>
                </c:pt>
                <c:pt idx="344">
                  <c:v>14.10681207</c:v>
                </c:pt>
                <c:pt idx="345">
                  <c:v>15.08337848</c:v>
                </c:pt>
                <c:pt idx="346">
                  <c:v>13.799285830000001</c:v>
                </c:pt>
                <c:pt idx="347">
                  <c:v>13.44107683</c:v>
                </c:pt>
                <c:pt idx="348">
                  <c:v>13.399955909999999</c:v>
                </c:pt>
                <c:pt idx="349">
                  <c:v>13.753039019999999</c:v>
                </c:pt>
                <c:pt idx="350">
                  <c:v>13.55195728</c:v>
                </c:pt>
                <c:pt idx="351">
                  <c:v>14.557436109999999</c:v>
                </c:pt>
                <c:pt idx="352">
                  <c:v>14.975400540000001</c:v>
                </c:pt>
                <c:pt idx="353">
                  <c:v>15.19523014</c:v>
                </c:pt>
                <c:pt idx="354">
                  <c:v>14.234731460000001</c:v>
                </c:pt>
                <c:pt idx="355">
                  <c:v>14.3899305</c:v>
                </c:pt>
                <c:pt idx="356">
                  <c:v>12.48739299</c:v>
                </c:pt>
                <c:pt idx="357">
                  <c:v>13.801534930000001</c:v>
                </c:pt>
                <c:pt idx="358">
                  <c:v>14.54336698</c:v>
                </c:pt>
                <c:pt idx="359">
                  <c:v>14.06078342</c:v>
                </c:pt>
                <c:pt idx="360">
                  <c:v>12.660871240000001</c:v>
                </c:pt>
                <c:pt idx="361">
                  <c:v>12.51811494</c:v>
                </c:pt>
                <c:pt idx="362">
                  <c:v>14.099371619999999</c:v>
                </c:pt>
                <c:pt idx="363">
                  <c:v>13.94448577</c:v>
                </c:pt>
                <c:pt idx="364">
                  <c:v>13.93744317</c:v>
                </c:pt>
                <c:pt idx="365">
                  <c:v>14.358564899999999</c:v>
                </c:pt>
                <c:pt idx="366">
                  <c:v>14.556680739999999</c:v>
                </c:pt>
                <c:pt idx="367">
                  <c:v>14.527523329999999</c:v>
                </c:pt>
                <c:pt idx="368">
                  <c:v>13.71929252</c:v>
                </c:pt>
                <c:pt idx="369">
                  <c:v>13.474306309999999</c:v>
                </c:pt>
                <c:pt idx="370">
                  <c:v>14.8183493</c:v>
                </c:pt>
                <c:pt idx="371">
                  <c:v>14.712530170000001</c:v>
                </c:pt>
                <c:pt idx="372">
                  <c:v>13.721381539999999</c:v>
                </c:pt>
                <c:pt idx="373">
                  <c:v>14.39605806</c:v>
                </c:pt>
                <c:pt idx="374">
                  <c:v>13.479905909999999</c:v>
                </c:pt>
                <c:pt idx="375">
                  <c:v>13.670797670000001</c:v>
                </c:pt>
                <c:pt idx="376">
                  <c:v>14.73790309</c:v>
                </c:pt>
                <c:pt idx="377">
                  <c:v>14.24715325</c:v>
                </c:pt>
                <c:pt idx="378">
                  <c:v>14.679796039999999</c:v>
                </c:pt>
                <c:pt idx="379">
                  <c:v>14.35472311</c:v>
                </c:pt>
                <c:pt idx="380">
                  <c:v>12.821327399999999</c:v>
                </c:pt>
                <c:pt idx="381">
                  <c:v>14.229537629999999</c:v>
                </c:pt>
                <c:pt idx="382">
                  <c:v>13.67402852</c:v>
                </c:pt>
                <c:pt idx="383">
                  <c:v>12.96062566</c:v>
                </c:pt>
                <c:pt idx="384">
                  <c:v>14.70911467</c:v>
                </c:pt>
                <c:pt idx="385">
                  <c:v>14.709839880000001</c:v>
                </c:pt>
                <c:pt idx="386">
                  <c:v>13.76968791</c:v>
                </c:pt>
                <c:pt idx="387">
                  <c:v>14.49301603</c:v>
                </c:pt>
                <c:pt idx="388">
                  <c:v>15.07909061</c:v>
                </c:pt>
                <c:pt idx="389">
                  <c:v>14.10723219</c:v>
                </c:pt>
                <c:pt idx="390">
                  <c:v>14.39816984</c:v>
                </c:pt>
                <c:pt idx="391">
                  <c:v>13.59818956</c:v>
                </c:pt>
                <c:pt idx="392">
                  <c:v>15.75938801</c:v>
                </c:pt>
                <c:pt idx="393">
                  <c:v>12.681919430000001</c:v>
                </c:pt>
                <c:pt idx="394">
                  <c:v>14.26201513</c:v>
                </c:pt>
                <c:pt idx="395">
                  <c:v>13.922799660000001</c:v>
                </c:pt>
                <c:pt idx="396">
                  <c:v>13.67497474</c:v>
                </c:pt>
                <c:pt idx="397">
                  <c:v>14.20005396</c:v>
                </c:pt>
                <c:pt idx="398">
                  <c:v>14.19708793</c:v>
                </c:pt>
                <c:pt idx="399">
                  <c:v>14.21617391</c:v>
                </c:pt>
                <c:pt idx="400">
                  <c:v>14.47536283</c:v>
                </c:pt>
                <c:pt idx="401">
                  <c:v>14.510552430000001</c:v>
                </c:pt>
                <c:pt idx="402">
                  <c:v>14.217065140000001</c:v>
                </c:pt>
                <c:pt idx="403">
                  <c:v>13.16223493</c:v>
                </c:pt>
                <c:pt idx="404">
                  <c:v>13.04365198</c:v>
                </c:pt>
                <c:pt idx="405">
                  <c:v>14.2818483</c:v>
                </c:pt>
                <c:pt idx="406">
                  <c:v>13.47224173</c:v>
                </c:pt>
                <c:pt idx="407">
                  <c:v>13.84426807</c:v>
                </c:pt>
                <c:pt idx="408">
                  <c:v>13.9236038</c:v>
                </c:pt>
                <c:pt idx="409">
                  <c:v>14.49440469</c:v>
                </c:pt>
                <c:pt idx="410">
                  <c:v>13.33359836</c:v>
                </c:pt>
                <c:pt idx="411">
                  <c:v>14.95647413</c:v>
                </c:pt>
                <c:pt idx="412">
                  <c:v>13.93604914</c:v>
                </c:pt>
                <c:pt idx="413">
                  <c:v>13.83204799</c:v>
                </c:pt>
                <c:pt idx="414">
                  <c:v>14.714195739999999</c:v>
                </c:pt>
                <c:pt idx="415">
                  <c:v>14.86851115</c:v>
                </c:pt>
                <c:pt idx="416">
                  <c:v>13.289473299999999</c:v>
                </c:pt>
                <c:pt idx="417">
                  <c:v>13.037222959999999</c:v>
                </c:pt>
                <c:pt idx="418">
                  <c:v>14.509463350000001</c:v>
                </c:pt>
                <c:pt idx="419">
                  <c:v>13.79503912</c:v>
                </c:pt>
                <c:pt idx="420">
                  <c:v>13.76594396</c:v>
                </c:pt>
                <c:pt idx="421">
                  <c:v>14.368743780000001</c:v>
                </c:pt>
                <c:pt idx="422">
                  <c:v>14.350907189999999</c:v>
                </c:pt>
                <c:pt idx="423">
                  <c:v>13.112270970000001</c:v>
                </c:pt>
                <c:pt idx="424">
                  <c:v>13.88549692</c:v>
                </c:pt>
                <c:pt idx="425">
                  <c:v>13.110968189999999</c:v>
                </c:pt>
                <c:pt idx="426">
                  <c:v>15.46691394</c:v>
                </c:pt>
                <c:pt idx="427">
                  <c:v>13.48364224</c:v>
                </c:pt>
                <c:pt idx="428">
                  <c:v>15.0954195</c:v>
                </c:pt>
                <c:pt idx="429">
                  <c:v>14.35065475</c:v>
                </c:pt>
                <c:pt idx="430">
                  <c:v>15.93234006</c:v>
                </c:pt>
                <c:pt idx="431">
                  <c:v>14.108768680000001</c:v>
                </c:pt>
                <c:pt idx="432">
                  <c:v>14.46225344</c:v>
                </c:pt>
                <c:pt idx="433">
                  <c:v>14.29098364</c:v>
                </c:pt>
                <c:pt idx="434">
                  <c:v>13.596523960000001</c:v>
                </c:pt>
                <c:pt idx="435">
                  <c:v>13.93644813</c:v>
                </c:pt>
                <c:pt idx="436">
                  <c:v>13.67675328</c:v>
                </c:pt>
                <c:pt idx="437">
                  <c:v>13.90140029</c:v>
                </c:pt>
                <c:pt idx="438">
                  <c:v>13.988298609999999</c:v>
                </c:pt>
                <c:pt idx="439">
                  <c:v>14.912502740000001</c:v>
                </c:pt>
                <c:pt idx="440">
                  <c:v>14.69782805</c:v>
                </c:pt>
                <c:pt idx="441">
                  <c:v>14.056754120000001</c:v>
                </c:pt>
                <c:pt idx="442">
                  <c:v>14.11262793</c:v>
                </c:pt>
                <c:pt idx="443">
                  <c:v>14.22991453</c:v>
                </c:pt>
                <c:pt idx="444">
                  <c:v>14.72665441</c:v>
                </c:pt>
                <c:pt idx="445">
                  <c:v>14.196916359999999</c:v>
                </c:pt>
                <c:pt idx="446">
                  <c:v>14.24496705</c:v>
                </c:pt>
                <c:pt idx="447">
                  <c:v>14.540617449999999</c:v>
                </c:pt>
                <c:pt idx="448">
                  <c:v>13.660421980000001</c:v>
                </c:pt>
                <c:pt idx="449">
                  <c:v>13.17731086</c:v>
                </c:pt>
                <c:pt idx="450">
                  <c:v>14.53624641</c:v>
                </c:pt>
                <c:pt idx="451">
                  <c:v>14.061942520000001</c:v>
                </c:pt>
                <c:pt idx="452">
                  <c:v>14.848010820000001</c:v>
                </c:pt>
                <c:pt idx="453">
                  <c:v>13.35034465</c:v>
                </c:pt>
                <c:pt idx="454">
                  <c:v>14.880975100000001</c:v>
                </c:pt>
                <c:pt idx="455">
                  <c:v>14.86308193</c:v>
                </c:pt>
                <c:pt idx="456">
                  <c:v>15.31421199</c:v>
                </c:pt>
                <c:pt idx="457">
                  <c:v>14.18573576</c:v>
                </c:pt>
                <c:pt idx="458">
                  <c:v>15.223342300000001</c:v>
                </c:pt>
                <c:pt idx="459">
                  <c:v>14.93479909</c:v>
                </c:pt>
                <c:pt idx="460">
                  <c:v>13.22843709</c:v>
                </c:pt>
                <c:pt idx="461">
                  <c:v>13.56885825</c:v>
                </c:pt>
                <c:pt idx="462">
                  <c:v>13.547617150000001</c:v>
                </c:pt>
                <c:pt idx="463">
                  <c:v>13.44109583</c:v>
                </c:pt>
                <c:pt idx="464">
                  <c:v>15.006532999999999</c:v>
                </c:pt>
                <c:pt idx="465">
                  <c:v>13.599148599999999</c:v>
                </c:pt>
                <c:pt idx="466">
                  <c:v>14.043195559999999</c:v>
                </c:pt>
                <c:pt idx="467">
                  <c:v>13.53183546</c:v>
                </c:pt>
                <c:pt idx="468">
                  <c:v>12.887400019999999</c:v>
                </c:pt>
                <c:pt idx="469">
                  <c:v>14.59191025</c:v>
                </c:pt>
                <c:pt idx="470">
                  <c:v>14.0182293</c:v>
                </c:pt>
                <c:pt idx="471">
                  <c:v>13.94137826</c:v>
                </c:pt>
                <c:pt idx="472">
                  <c:v>15.329776989999999</c:v>
                </c:pt>
                <c:pt idx="473">
                  <c:v>14.822762429999999</c:v>
                </c:pt>
                <c:pt idx="474">
                  <c:v>13.76931798</c:v>
                </c:pt>
                <c:pt idx="475">
                  <c:v>14.745698129999999</c:v>
                </c:pt>
                <c:pt idx="476">
                  <c:v>14.387281809999999</c:v>
                </c:pt>
                <c:pt idx="477">
                  <c:v>14.25185351</c:v>
                </c:pt>
                <c:pt idx="478">
                  <c:v>14.25188943</c:v>
                </c:pt>
                <c:pt idx="479">
                  <c:v>13.633391720000001</c:v>
                </c:pt>
                <c:pt idx="480">
                  <c:v>14.19073579</c:v>
                </c:pt>
                <c:pt idx="481">
                  <c:v>14.91900877</c:v>
                </c:pt>
                <c:pt idx="482">
                  <c:v>15.259613590000001</c:v>
                </c:pt>
                <c:pt idx="483">
                  <c:v>12.298197829999999</c:v>
                </c:pt>
                <c:pt idx="484">
                  <c:v>14.36404054</c:v>
                </c:pt>
                <c:pt idx="485">
                  <c:v>15.2747907</c:v>
                </c:pt>
                <c:pt idx="486">
                  <c:v>14.58007338</c:v>
                </c:pt>
                <c:pt idx="487">
                  <c:v>14.268504780000001</c:v>
                </c:pt>
                <c:pt idx="488">
                  <c:v>13.72592689</c:v>
                </c:pt>
                <c:pt idx="489">
                  <c:v>13.19889927</c:v>
                </c:pt>
                <c:pt idx="490">
                  <c:v>13.985952810000001</c:v>
                </c:pt>
                <c:pt idx="491">
                  <c:v>14.25152978</c:v>
                </c:pt>
                <c:pt idx="492">
                  <c:v>13.90419896</c:v>
                </c:pt>
                <c:pt idx="493">
                  <c:v>13.907487850000001</c:v>
                </c:pt>
                <c:pt idx="494">
                  <c:v>12.980225519999999</c:v>
                </c:pt>
                <c:pt idx="495">
                  <c:v>13.015043800000001</c:v>
                </c:pt>
                <c:pt idx="496">
                  <c:v>14.716305289999999</c:v>
                </c:pt>
                <c:pt idx="497">
                  <c:v>12.376198520000001</c:v>
                </c:pt>
                <c:pt idx="498">
                  <c:v>14.062114879999999</c:v>
                </c:pt>
                <c:pt idx="499">
                  <c:v>13.288221099999999</c:v>
                </c:pt>
                <c:pt idx="500">
                  <c:v>15.85355055</c:v>
                </c:pt>
                <c:pt idx="501">
                  <c:v>15.17216348</c:v>
                </c:pt>
                <c:pt idx="502">
                  <c:v>13.14312846</c:v>
                </c:pt>
                <c:pt idx="503">
                  <c:v>14.579822</c:v>
                </c:pt>
                <c:pt idx="504">
                  <c:v>13.385370440000001</c:v>
                </c:pt>
                <c:pt idx="505">
                  <c:v>14.687329269999999</c:v>
                </c:pt>
                <c:pt idx="506">
                  <c:v>14.689068020000001</c:v>
                </c:pt>
                <c:pt idx="507">
                  <c:v>14.92391467</c:v>
                </c:pt>
                <c:pt idx="508">
                  <c:v>14.4890963</c:v>
                </c:pt>
                <c:pt idx="509">
                  <c:v>15.78933614</c:v>
                </c:pt>
                <c:pt idx="510">
                  <c:v>15.908445049999999</c:v>
                </c:pt>
                <c:pt idx="511">
                  <c:v>14.659424250000001</c:v>
                </c:pt>
                <c:pt idx="512">
                  <c:v>14.73110039</c:v>
                </c:pt>
                <c:pt idx="513">
                  <c:v>15.040267549999999</c:v>
                </c:pt>
                <c:pt idx="514">
                  <c:v>14.70287386</c:v>
                </c:pt>
                <c:pt idx="515">
                  <c:v>13.990795500000001</c:v>
                </c:pt>
                <c:pt idx="516">
                  <c:v>15.4570059</c:v>
                </c:pt>
                <c:pt idx="517">
                  <c:v>15.75619816</c:v>
                </c:pt>
                <c:pt idx="518">
                  <c:v>13.48844772</c:v>
                </c:pt>
                <c:pt idx="519">
                  <c:v>14.580107140000001</c:v>
                </c:pt>
                <c:pt idx="520">
                  <c:v>14.083315560000001</c:v>
                </c:pt>
                <c:pt idx="521">
                  <c:v>15.1788872</c:v>
                </c:pt>
                <c:pt idx="522">
                  <c:v>14.494952079999999</c:v>
                </c:pt>
                <c:pt idx="523">
                  <c:v>15.425635189999999</c:v>
                </c:pt>
                <c:pt idx="524">
                  <c:v>14.53202044</c:v>
                </c:pt>
                <c:pt idx="525">
                  <c:v>14.144991449999999</c:v>
                </c:pt>
                <c:pt idx="526">
                  <c:v>15.305219559999999</c:v>
                </c:pt>
                <c:pt idx="527">
                  <c:v>13.324684850000001</c:v>
                </c:pt>
                <c:pt idx="528">
                  <c:v>14.65756176</c:v>
                </c:pt>
                <c:pt idx="529">
                  <c:v>15.44528934</c:v>
                </c:pt>
                <c:pt idx="530">
                  <c:v>14.394511380000001</c:v>
                </c:pt>
                <c:pt idx="531">
                  <c:v>15.040419310000001</c:v>
                </c:pt>
                <c:pt idx="532">
                  <c:v>14.90519774</c:v>
                </c:pt>
                <c:pt idx="533">
                  <c:v>14.11954905</c:v>
                </c:pt>
                <c:pt idx="534">
                  <c:v>13.75949039</c:v>
                </c:pt>
                <c:pt idx="535">
                  <c:v>14.41402386</c:v>
                </c:pt>
                <c:pt idx="536">
                  <c:v>16.355889869999999</c:v>
                </c:pt>
                <c:pt idx="537">
                  <c:v>15.75332414</c:v>
                </c:pt>
                <c:pt idx="538">
                  <c:v>14.438364869999999</c:v>
                </c:pt>
                <c:pt idx="539">
                  <c:v>13.491523620000001</c:v>
                </c:pt>
                <c:pt idx="540">
                  <c:v>14.21952246</c:v>
                </c:pt>
                <c:pt idx="541">
                  <c:v>15.00895592</c:v>
                </c:pt>
                <c:pt idx="542">
                  <c:v>14.43982336</c:v>
                </c:pt>
                <c:pt idx="543">
                  <c:v>14.280656540000001</c:v>
                </c:pt>
                <c:pt idx="544">
                  <c:v>14.082145239999999</c:v>
                </c:pt>
                <c:pt idx="545">
                  <c:v>12.701467620000001</c:v>
                </c:pt>
                <c:pt idx="546">
                  <c:v>12.999909410000001</c:v>
                </c:pt>
                <c:pt idx="547">
                  <c:v>11.70104519</c:v>
                </c:pt>
                <c:pt idx="548">
                  <c:v>11.63433182</c:v>
                </c:pt>
                <c:pt idx="549">
                  <c:v>11.717911259999999</c:v>
                </c:pt>
                <c:pt idx="550">
                  <c:v>13.30724275</c:v>
                </c:pt>
                <c:pt idx="551">
                  <c:v>12.842676790000001</c:v>
                </c:pt>
                <c:pt idx="552">
                  <c:v>11.85179819</c:v>
                </c:pt>
                <c:pt idx="553">
                  <c:v>12.57078965</c:v>
                </c:pt>
                <c:pt idx="554">
                  <c:v>10.74196047</c:v>
                </c:pt>
                <c:pt idx="555">
                  <c:v>11.29698374</c:v>
                </c:pt>
                <c:pt idx="556">
                  <c:v>11.019463569999999</c:v>
                </c:pt>
                <c:pt idx="557">
                  <c:v>12.103003940000001</c:v>
                </c:pt>
                <c:pt idx="558">
                  <c:v>10.48576888</c:v>
                </c:pt>
                <c:pt idx="559">
                  <c:v>9.7876013499999992</c:v>
                </c:pt>
                <c:pt idx="560">
                  <c:v>10.00210974</c:v>
                </c:pt>
                <c:pt idx="561">
                  <c:v>9.3676454699999994</c:v>
                </c:pt>
                <c:pt idx="562">
                  <c:v>8.4094268999999997</c:v>
                </c:pt>
                <c:pt idx="563">
                  <c:v>8.8796136000000008</c:v>
                </c:pt>
                <c:pt idx="564">
                  <c:v>8.6272797800000003</c:v>
                </c:pt>
                <c:pt idx="565">
                  <c:v>8.9667506499999998</c:v>
                </c:pt>
                <c:pt idx="566">
                  <c:v>7.6229707400000004</c:v>
                </c:pt>
                <c:pt idx="567">
                  <c:v>7.3126001399999998</c:v>
                </c:pt>
                <c:pt idx="568">
                  <c:v>7.1888359900000003</c:v>
                </c:pt>
                <c:pt idx="569">
                  <c:v>6.0312477199999996</c:v>
                </c:pt>
                <c:pt idx="570">
                  <c:v>5.4721651900000001</c:v>
                </c:pt>
                <c:pt idx="571">
                  <c:v>4.9273013099999998</c:v>
                </c:pt>
                <c:pt idx="572">
                  <c:v>4.7923290300000003</c:v>
                </c:pt>
                <c:pt idx="573">
                  <c:v>4.2346281499999998</c:v>
                </c:pt>
                <c:pt idx="574">
                  <c:v>2.0815123500000001</c:v>
                </c:pt>
                <c:pt idx="575">
                  <c:v>0.79801851999999995</c:v>
                </c:pt>
                <c:pt idx="576">
                  <c:v>-1.3530392200000001</c:v>
                </c:pt>
                <c:pt idx="577">
                  <c:v>-2.13969582</c:v>
                </c:pt>
                <c:pt idx="578">
                  <c:v>-4.7258939399999997</c:v>
                </c:pt>
                <c:pt idx="579">
                  <c:v>-6.8112820100000002</c:v>
                </c:pt>
                <c:pt idx="580">
                  <c:v>-8.9158368699999997</c:v>
                </c:pt>
                <c:pt idx="581">
                  <c:v>-11.066841009999999</c:v>
                </c:pt>
                <c:pt idx="582">
                  <c:v>-14.206803710000001</c:v>
                </c:pt>
                <c:pt idx="583">
                  <c:v>-15.90933807</c:v>
                </c:pt>
                <c:pt idx="584">
                  <c:v>-19.019581850000002</c:v>
                </c:pt>
                <c:pt idx="585">
                  <c:v>-20.22758318</c:v>
                </c:pt>
                <c:pt idx="586">
                  <c:v>-23.87895387</c:v>
                </c:pt>
                <c:pt idx="587">
                  <c:v>-25.453880959999999</c:v>
                </c:pt>
                <c:pt idx="588">
                  <c:v>-29.215270570000001</c:v>
                </c:pt>
                <c:pt idx="589">
                  <c:v>-30.936969349999998</c:v>
                </c:pt>
                <c:pt idx="590">
                  <c:v>-34.150268330000003</c:v>
                </c:pt>
                <c:pt idx="591">
                  <c:v>-38.937550960000003</c:v>
                </c:pt>
                <c:pt idx="592">
                  <c:v>-40.478262520000001</c:v>
                </c:pt>
                <c:pt idx="593">
                  <c:v>-43.374425639999998</c:v>
                </c:pt>
                <c:pt idx="594">
                  <c:v>-45.820890949999999</c:v>
                </c:pt>
                <c:pt idx="595">
                  <c:v>-49.023237680000001</c:v>
                </c:pt>
                <c:pt idx="596">
                  <c:v>-50.167012829999997</c:v>
                </c:pt>
                <c:pt idx="597">
                  <c:v>-51.143556050000001</c:v>
                </c:pt>
                <c:pt idx="598">
                  <c:v>-51.327247550000003</c:v>
                </c:pt>
                <c:pt idx="599">
                  <c:v>-50.460726000000001</c:v>
                </c:pt>
                <c:pt idx="600">
                  <c:v>-51.32886534</c:v>
                </c:pt>
                <c:pt idx="601">
                  <c:v>-51.233888409999999</c:v>
                </c:pt>
                <c:pt idx="602">
                  <c:v>-50.351682259999997</c:v>
                </c:pt>
                <c:pt idx="603">
                  <c:v>-51.804419459999998</c:v>
                </c:pt>
                <c:pt idx="604">
                  <c:v>-52.209715860000003</c:v>
                </c:pt>
                <c:pt idx="605">
                  <c:v>-51.574995100000002</c:v>
                </c:pt>
                <c:pt idx="606">
                  <c:v>-50.370899989999998</c:v>
                </c:pt>
                <c:pt idx="607">
                  <c:v>-51.26595725</c:v>
                </c:pt>
                <c:pt idx="608">
                  <c:v>-50.741510239999997</c:v>
                </c:pt>
                <c:pt idx="609">
                  <c:v>-51.963696259999999</c:v>
                </c:pt>
                <c:pt idx="610">
                  <c:v>-51.713792060000003</c:v>
                </c:pt>
                <c:pt idx="611">
                  <c:v>-51.405901239999999</c:v>
                </c:pt>
                <c:pt idx="612">
                  <c:v>-51.205317100000002</c:v>
                </c:pt>
                <c:pt idx="613">
                  <c:v>-51.543977589999997</c:v>
                </c:pt>
                <c:pt idx="614">
                  <c:v>-50.046378220000001</c:v>
                </c:pt>
                <c:pt idx="615">
                  <c:v>-51.344645989999997</c:v>
                </c:pt>
                <c:pt idx="616">
                  <c:v>-51.001103290000003</c:v>
                </c:pt>
                <c:pt idx="617">
                  <c:v>-51.015182260000003</c:v>
                </c:pt>
                <c:pt idx="618">
                  <c:v>-49.923718690000001</c:v>
                </c:pt>
                <c:pt idx="619">
                  <c:v>-51.870343400000003</c:v>
                </c:pt>
                <c:pt idx="620">
                  <c:v>-51.003788550000003</c:v>
                </c:pt>
                <c:pt idx="621">
                  <c:v>-50.907469480000003</c:v>
                </c:pt>
                <c:pt idx="622">
                  <c:v>-50.399620519999999</c:v>
                </c:pt>
                <c:pt idx="623">
                  <c:v>-50.259967959999997</c:v>
                </c:pt>
                <c:pt idx="624">
                  <c:v>-51.37003515</c:v>
                </c:pt>
                <c:pt idx="625">
                  <c:v>-49.998017689999998</c:v>
                </c:pt>
                <c:pt idx="626">
                  <c:v>-51.897876050000001</c:v>
                </c:pt>
                <c:pt idx="627">
                  <c:v>-52.005297380000002</c:v>
                </c:pt>
                <c:pt idx="628">
                  <c:v>-50.81721924</c:v>
                </c:pt>
                <c:pt idx="629">
                  <c:v>-51.593060739999999</c:v>
                </c:pt>
                <c:pt idx="630">
                  <c:v>-50.398007849999999</c:v>
                </c:pt>
                <c:pt idx="631">
                  <c:v>-49.901451010000002</c:v>
                </c:pt>
                <c:pt idx="632">
                  <c:v>-50.646293739999997</c:v>
                </c:pt>
                <c:pt idx="633">
                  <c:v>-51.124055269999999</c:v>
                </c:pt>
                <c:pt idx="634">
                  <c:v>-49.825837870000001</c:v>
                </c:pt>
                <c:pt idx="635">
                  <c:v>-50.061100740000001</c:v>
                </c:pt>
                <c:pt idx="636">
                  <c:v>-49.794091350000002</c:v>
                </c:pt>
                <c:pt idx="637">
                  <c:v>-50.903753770000002</c:v>
                </c:pt>
                <c:pt idx="638">
                  <c:v>-50.487377930000001</c:v>
                </c:pt>
                <c:pt idx="639">
                  <c:v>-50.832880729999999</c:v>
                </c:pt>
                <c:pt idx="640">
                  <c:v>-51.932173239999997</c:v>
                </c:pt>
                <c:pt idx="641">
                  <c:v>-50.880041179999999</c:v>
                </c:pt>
                <c:pt idx="642">
                  <c:v>-50.725175389999997</c:v>
                </c:pt>
                <c:pt idx="643">
                  <c:v>-50.955523800000002</c:v>
                </c:pt>
                <c:pt idx="644">
                  <c:v>-50.662050960000002</c:v>
                </c:pt>
                <c:pt idx="645">
                  <c:v>-50.196138179999998</c:v>
                </c:pt>
                <c:pt idx="646">
                  <c:v>-50.989988650000001</c:v>
                </c:pt>
                <c:pt idx="647">
                  <c:v>-50.786849500000002</c:v>
                </c:pt>
                <c:pt idx="648">
                  <c:v>-51.265323000000002</c:v>
                </c:pt>
                <c:pt idx="649">
                  <c:v>-50.337131739999997</c:v>
                </c:pt>
                <c:pt idx="650">
                  <c:v>-50.848032910000001</c:v>
                </c:pt>
                <c:pt idx="651">
                  <c:v>-50.891483899999997</c:v>
                </c:pt>
                <c:pt idx="652">
                  <c:v>-48.870473490000002</c:v>
                </c:pt>
                <c:pt idx="653">
                  <c:v>-49.952259310000002</c:v>
                </c:pt>
                <c:pt idx="654">
                  <c:v>-50.505292519999998</c:v>
                </c:pt>
                <c:pt idx="655">
                  <c:v>-50.986463409999999</c:v>
                </c:pt>
                <c:pt idx="656">
                  <c:v>-49.996115240000002</c:v>
                </c:pt>
                <c:pt idx="657">
                  <c:v>-51.464672810000003</c:v>
                </c:pt>
                <c:pt idx="658">
                  <c:v>-51.480395289999997</c:v>
                </c:pt>
                <c:pt idx="659">
                  <c:v>-50.335971350000001</c:v>
                </c:pt>
                <c:pt idx="660">
                  <c:v>-52.08413565</c:v>
                </c:pt>
                <c:pt idx="661">
                  <c:v>-48.960449580000002</c:v>
                </c:pt>
                <c:pt idx="662">
                  <c:v>-50.972979420000001</c:v>
                </c:pt>
                <c:pt idx="663">
                  <c:v>-49.808305570000002</c:v>
                </c:pt>
                <c:pt idx="664">
                  <c:v>-50.506981629999999</c:v>
                </c:pt>
                <c:pt idx="665">
                  <c:v>-50.631452529999997</c:v>
                </c:pt>
                <c:pt idx="666">
                  <c:v>-51.485020779999999</c:v>
                </c:pt>
                <c:pt idx="667">
                  <c:v>-50.488777429999999</c:v>
                </c:pt>
                <c:pt idx="668">
                  <c:v>-51.34346712</c:v>
                </c:pt>
                <c:pt idx="669">
                  <c:v>-51.448821359999997</c:v>
                </c:pt>
                <c:pt idx="670">
                  <c:v>-52.501038819999998</c:v>
                </c:pt>
                <c:pt idx="671">
                  <c:v>-30.716891619999998</c:v>
                </c:pt>
                <c:pt idx="672">
                  <c:v>-3.361694</c:v>
                </c:pt>
                <c:pt idx="673">
                  <c:v>4.7926865200000002</c:v>
                </c:pt>
                <c:pt idx="674">
                  <c:v>5.1047118500000002</c:v>
                </c:pt>
                <c:pt idx="675">
                  <c:v>5.0884436099999997</c:v>
                </c:pt>
                <c:pt idx="676">
                  <c:v>4.6532872300000001</c:v>
                </c:pt>
                <c:pt idx="677">
                  <c:v>5.0442184699999997</c:v>
                </c:pt>
                <c:pt idx="678">
                  <c:v>3.1031724500000002</c:v>
                </c:pt>
                <c:pt idx="679">
                  <c:v>0.38488631000000001</c:v>
                </c:pt>
                <c:pt idx="680">
                  <c:v>-2.0020964000000001</c:v>
                </c:pt>
                <c:pt idx="681">
                  <c:v>-7.7119478299999997</c:v>
                </c:pt>
                <c:pt idx="682">
                  <c:v>-12.541757970000001</c:v>
                </c:pt>
                <c:pt idx="683">
                  <c:v>-18.023097889999999</c:v>
                </c:pt>
                <c:pt idx="684">
                  <c:v>-23.486736149999999</c:v>
                </c:pt>
                <c:pt idx="685">
                  <c:v>-30.4382929</c:v>
                </c:pt>
                <c:pt idx="686">
                  <c:v>-36.608710369999997</c:v>
                </c:pt>
                <c:pt idx="687">
                  <c:v>-40.216806669999997</c:v>
                </c:pt>
                <c:pt idx="688">
                  <c:v>-44.783732010000001</c:v>
                </c:pt>
                <c:pt idx="689">
                  <c:v>-48.244808800000001</c:v>
                </c:pt>
                <c:pt idx="690">
                  <c:v>-49.418871439999997</c:v>
                </c:pt>
                <c:pt idx="691">
                  <c:v>-49.576255969999998</c:v>
                </c:pt>
                <c:pt idx="692">
                  <c:v>-49.575527360000002</c:v>
                </c:pt>
                <c:pt idx="693">
                  <c:v>-21.13917172</c:v>
                </c:pt>
                <c:pt idx="694">
                  <c:v>2.7381783799999999</c:v>
                </c:pt>
                <c:pt idx="695">
                  <c:v>7.7452597699999997</c:v>
                </c:pt>
                <c:pt idx="696">
                  <c:v>8.1215551500000007</c:v>
                </c:pt>
                <c:pt idx="697">
                  <c:v>7.7141700499999999</c:v>
                </c:pt>
                <c:pt idx="698">
                  <c:v>6.9582404699999998</c:v>
                </c:pt>
                <c:pt idx="699">
                  <c:v>7.1657673300000004</c:v>
                </c:pt>
                <c:pt idx="700">
                  <c:v>4.9943044399999996</c:v>
                </c:pt>
                <c:pt idx="701">
                  <c:v>1.96479603</c:v>
                </c:pt>
                <c:pt idx="702">
                  <c:v>-2.46648874</c:v>
                </c:pt>
                <c:pt idx="703">
                  <c:v>-5.7142073299999998</c:v>
                </c:pt>
                <c:pt idx="704">
                  <c:v>-10.35906527</c:v>
                </c:pt>
                <c:pt idx="705">
                  <c:v>-16.26651983</c:v>
                </c:pt>
                <c:pt idx="706">
                  <c:v>-22.037737700000001</c:v>
                </c:pt>
                <c:pt idx="707">
                  <c:v>-27.678396450000001</c:v>
                </c:pt>
                <c:pt idx="708">
                  <c:v>-34.031232170000003</c:v>
                </c:pt>
                <c:pt idx="709">
                  <c:v>-40.804015870000001</c:v>
                </c:pt>
                <c:pt idx="710">
                  <c:v>-43.231539470000001</c:v>
                </c:pt>
                <c:pt idx="711">
                  <c:v>-46.620161160000002</c:v>
                </c:pt>
                <c:pt idx="712">
                  <c:v>-49.466363999999999</c:v>
                </c:pt>
                <c:pt idx="713">
                  <c:v>-49.436948270000002</c:v>
                </c:pt>
                <c:pt idx="714">
                  <c:v>-50.02274182</c:v>
                </c:pt>
                <c:pt idx="715">
                  <c:v>-46.681500509999999</c:v>
                </c:pt>
                <c:pt idx="716">
                  <c:v>-16.804534690000001</c:v>
                </c:pt>
                <c:pt idx="717">
                  <c:v>3.1033796699999998</c:v>
                </c:pt>
                <c:pt idx="718">
                  <c:v>9.0158553900000005</c:v>
                </c:pt>
                <c:pt idx="719">
                  <c:v>8.7388533000000006</c:v>
                </c:pt>
                <c:pt idx="720">
                  <c:v>8.9239976599999995</c:v>
                </c:pt>
                <c:pt idx="721">
                  <c:v>8.7078775700000008</c:v>
                </c:pt>
                <c:pt idx="722">
                  <c:v>7.3010982699999998</c:v>
                </c:pt>
                <c:pt idx="723">
                  <c:v>8.0818087999999992</c:v>
                </c:pt>
                <c:pt idx="724">
                  <c:v>7.1272221599999996</c:v>
                </c:pt>
                <c:pt idx="725">
                  <c:v>7.7841617599999999</c:v>
                </c:pt>
                <c:pt idx="726">
                  <c:v>8.9477520199999994</c:v>
                </c:pt>
                <c:pt idx="727">
                  <c:v>8.9452206299999997</c:v>
                </c:pt>
                <c:pt idx="728">
                  <c:v>9.1320630499999993</c:v>
                </c:pt>
                <c:pt idx="729">
                  <c:v>7.7398492900000004</c:v>
                </c:pt>
                <c:pt idx="730">
                  <c:v>8.4531790200000003</c:v>
                </c:pt>
                <c:pt idx="731">
                  <c:v>6.6696317900000004</c:v>
                </c:pt>
                <c:pt idx="732">
                  <c:v>7.77183651</c:v>
                </c:pt>
                <c:pt idx="733">
                  <c:v>7.7091214399999997</c:v>
                </c:pt>
                <c:pt idx="734">
                  <c:v>7.8688754200000002</c:v>
                </c:pt>
                <c:pt idx="735">
                  <c:v>7.1577769499999997</c:v>
                </c:pt>
                <c:pt idx="736">
                  <c:v>8.4849704199999998</c:v>
                </c:pt>
                <c:pt idx="737">
                  <c:v>7.9121267499999997</c:v>
                </c:pt>
                <c:pt idx="738">
                  <c:v>8.96189562</c:v>
                </c:pt>
                <c:pt idx="739">
                  <c:v>7.8789484200000004</c:v>
                </c:pt>
                <c:pt idx="740">
                  <c:v>7.24335431</c:v>
                </c:pt>
                <c:pt idx="741">
                  <c:v>8.9786430700000004</c:v>
                </c:pt>
                <c:pt idx="742">
                  <c:v>7.7432563700000001</c:v>
                </c:pt>
                <c:pt idx="743">
                  <c:v>8.8396475599999995</c:v>
                </c:pt>
                <c:pt idx="744">
                  <c:v>7.7929252099999999</c:v>
                </c:pt>
                <c:pt idx="745">
                  <c:v>8.9526336099999995</c:v>
                </c:pt>
                <c:pt idx="746">
                  <c:v>7.4854735000000003</c:v>
                </c:pt>
                <c:pt idx="747">
                  <c:v>8.2907522</c:v>
                </c:pt>
                <c:pt idx="748">
                  <c:v>8.4999092600000008</c:v>
                </c:pt>
                <c:pt idx="749">
                  <c:v>6.9421725600000004</c:v>
                </c:pt>
                <c:pt idx="750">
                  <c:v>7.6411248000000001</c:v>
                </c:pt>
                <c:pt idx="751">
                  <c:v>7.8694698199999999</c:v>
                </c:pt>
                <c:pt idx="752">
                  <c:v>9.4643355699999994</c:v>
                </c:pt>
                <c:pt idx="753">
                  <c:v>8.3802260000000004</c:v>
                </c:pt>
                <c:pt idx="754">
                  <c:v>7.1749536100000002</c:v>
                </c:pt>
                <c:pt idx="755">
                  <c:v>8.9783066799999993</c:v>
                </c:pt>
                <c:pt idx="756">
                  <c:v>8.0854455099999996</c:v>
                </c:pt>
                <c:pt idx="757">
                  <c:v>8.5545990300000003</c:v>
                </c:pt>
                <c:pt idx="758">
                  <c:v>8.0404313599999995</c:v>
                </c:pt>
                <c:pt idx="759">
                  <c:v>7.8987262999999999</c:v>
                </c:pt>
                <c:pt idx="760">
                  <c:v>6.6301784100000001</c:v>
                </c:pt>
                <c:pt idx="761">
                  <c:v>7.9592092599999997</c:v>
                </c:pt>
                <c:pt idx="762">
                  <c:v>7.5447842600000001</c:v>
                </c:pt>
                <c:pt idx="763">
                  <c:v>8.6183224299999992</c:v>
                </c:pt>
                <c:pt idx="764">
                  <c:v>7.8386640700000001</c:v>
                </c:pt>
                <c:pt idx="765">
                  <c:v>7.0112087299999999</c:v>
                </c:pt>
                <c:pt idx="766">
                  <c:v>8.5166736499999995</c:v>
                </c:pt>
                <c:pt idx="767">
                  <c:v>7.4690512800000004</c:v>
                </c:pt>
                <c:pt idx="768">
                  <c:v>8.0572477500000002</c:v>
                </c:pt>
                <c:pt idx="769">
                  <c:v>6.6673298399999998</c:v>
                </c:pt>
                <c:pt idx="770">
                  <c:v>7.1099587499999997</c:v>
                </c:pt>
                <c:pt idx="771">
                  <c:v>6.8127517700000002</c:v>
                </c:pt>
                <c:pt idx="772">
                  <c:v>8.8751832000000004</c:v>
                </c:pt>
                <c:pt idx="773">
                  <c:v>7.0209545200000001</c:v>
                </c:pt>
                <c:pt idx="774">
                  <c:v>8.0690293000000004</c:v>
                </c:pt>
                <c:pt idx="775">
                  <c:v>7.3116906699999999</c:v>
                </c:pt>
                <c:pt idx="776">
                  <c:v>5.5936868500000001</c:v>
                </c:pt>
                <c:pt idx="777">
                  <c:v>3.21315858</c:v>
                </c:pt>
                <c:pt idx="778">
                  <c:v>-1.4158474299999999</c:v>
                </c:pt>
                <c:pt idx="779">
                  <c:v>-2.9497075599999998</c:v>
                </c:pt>
                <c:pt idx="780">
                  <c:v>-6.9681502200000001</c:v>
                </c:pt>
                <c:pt idx="781">
                  <c:v>-12.057875900000001</c:v>
                </c:pt>
                <c:pt idx="782">
                  <c:v>-19.74418966</c:v>
                </c:pt>
                <c:pt idx="783">
                  <c:v>-23.849590880000001</c:v>
                </c:pt>
                <c:pt idx="784">
                  <c:v>-29.383623629999999</c:v>
                </c:pt>
                <c:pt idx="785">
                  <c:v>-34.151731310000002</c:v>
                </c:pt>
                <c:pt idx="786">
                  <c:v>-40.157813590000004</c:v>
                </c:pt>
                <c:pt idx="787">
                  <c:v>-44.902265159999999</c:v>
                </c:pt>
                <c:pt idx="788">
                  <c:v>-49.113735230000003</c:v>
                </c:pt>
                <c:pt idx="789">
                  <c:v>-51.420625530000002</c:v>
                </c:pt>
                <c:pt idx="790">
                  <c:v>-52.177394300000003</c:v>
                </c:pt>
                <c:pt idx="791">
                  <c:v>-53.927189550000001</c:v>
                </c:pt>
                <c:pt idx="792">
                  <c:v>-52.823628900000003</c:v>
                </c:pt>
                <c:pt idx="793">
                  <c:v>-52.967675470000003</c:v>
                </c:pt>
                <c:pt idx="794">
                  <c:v>-53.815457930000001</c:v>
                </c:pt>
                <c:pt idx="795">
                  <c:v>-52.514539839999998</c:v>
                </c:pt>
                <c:pt idx="796">
                  <c:v>-51.70984284</c:v>
                </c:pt>
                <c:pt idx="797">
                  <c:v>-51.092417130000001</c:v>
                </c:pt>
                <c:pt idx="798">
                  <c:v>-51.482974679999998</c:v>
                </c:pt>
                <c:pt idx="799">
                  <c:v>-51.774955570000003</c:v>
                </c:pt>
                <c:pt idx="800">
                  <c:v>-50.67789913</c:v>
                </c:pt>
                <c:pt idx="801">
                  <c:v>-50.952216239999998</c:v>
                </c:pt>
                <c:pt idx="802">
                  <c:v>-50.829465630000001</c:v>
                </c:pt>
                <c:pt idx="803">
                  <c:v>-51.340474749999998</c:v>
                </c:pt>
                <c:pt idx="804">
                  <c:v>-50.550114170000001</c:v>
                </c:pt>
                <c:pt idx="805">
                  <c:v>-50.383441210000001</c:v>
                </c:pt>
                <c:pt idx="806">
                  <c:v>-50.630141539999997</c:v>
                </c:pt>
                <c:pt idx="807">
                  <c:v>-50.708527099999998</c:v>
                </c:pt>
                <c:pt idx="808">
                  <c:v>-48.973811589999997</c:v>
                </c:pt>
                <c:pt idx="809">
                  <c:v>-50.224991439999997</c:v>
                </c:pt>
                <c:pt idx="810">
                  <c:v>-49.900322989999999</c:v>
                </c:pt>
                <c:pt idx="811">
                  <c:v>-50.31675336</c:v>
                </c:pt>
                <c:pt idx="812">
                  <c:v>-49.91940306</c:v>
                </c:pt>
                <c:pt idx="813">
                  <c:v>-50.055282509999998</c:v>
                </c:pt>
                <c:pt idx="814">
                  <c:v>-50.348593870000002</c:v>
                </c:pt>
                <c:pt idx="815">
                  <c:v>-50.630182320000003</c:v>
                </c:pt>
                <c:pt idx="816">
                  <c:v>-50.365662010000001</c:v>
                </c:pt>
                <c:pt idx="817">
                  <c:v>-49.699271719999999</c:v>
                </c:pt>
                <c:pt idx="818">
                  <c:v>-48.822254399999998</c:v>
                </c:pt>
                <c:pt idx="819">
                  <c:v>-50.088173670000003</c:v>
                </c:pt>
                <c:pt idx="820">
                  <c:v>-50.086898089999998</c:v>
                </c:pt>
                <c:pt idx="821">
                  <c:v>-50.630115179999997</c:v>
                </c:pt>
                <c:pt idx="822">
                  <c:v>-48.406131270000003</c:v>
                </c:pt>
                <c:pt idx="823">
                  <c:v>-49.207352839999999</c:v>
                </c:pt>
                <c:pt idx="824">
                  <c:v>-50.057990019999998</c:v>
                </c:pt>
                <c:pt idx="825">
                  <c:v>-50.78387721</c:v>
                </c:pt>
                <c:pt idx="826">
                  <c:v>-50.739502330000001</c:v>
                </c:pt>
                <c:pt idx="827">
                  <c:v>-49.563688820000003</c:v>
                </c:pt>
                <c:pt idx="828">
                  <c:v>-49.332360940000001</c:v>
                </c:pt>
                <c:pt idx="829">
                  <c:v>-49.577004469999999</c:v>
                </c:pt>
                <c:pt idx="830">
                  <c:v>-50.47589979</c:v>
                </c:pt>
                <c:pt idx="831">
                  <c:v>-52.22118871</c:v>
                </c:pt>
                <c:pt idx="832">
                  <c:v>-49.480770769999999</c:v>
                </c:pt>
                <c:pt idx="833">
                  <c:v>-50.50736277</c:v>
                </c:pt>
                <c:pt idx="834">
                  <c:v>-50.973191020000002</c:v>
                </c:pt>
                <c:pt idx="835">
                  <c:v>-49.733784100000001</c:v>
                </c:pt>
                <c:pt idx="836">
                  <c:v>-49.408062289999997</c:v>
                </c:pt>
                <c:pt idx="837">
                  <c:v>-51.004744330000001</c:v>
                </c:pt>
                <c:pt idx="838">
                  <c:v>-49.951474480000002</c:v>
                </c:pt>
                <c:pt idx="839">
                  <c:v>-48.663044159999998</c:v>
                </c:pt>
                <c:pt idx="840">
                  <c:v>-49.146857740000002</c:v>
                </c:pt>
                <c:pt idx="841">
                  <c:v>-48.508723789999998</c:v>
                </c:pt>
                <c:pt idx="842">
                  <c:v>-50.054873809999997</c:v>
                </c:pt>
                <c:pt idx="843">
                  <c:v>-48.769649630000004</c:v>
                </c:pt>
                <c:pt idx="844">
                  <c:v>-49.749329860000003</c:v>
                </c:pt>
                <c:pt idx="845">
                  <c:v>-47.965257350000002</c:v>
                </c:pt>
                <c:pt idx="846">
                  <c:v>-48.912202929999999</c:v>
                </c:pt>
                <c:pt idx="847">
                  <c:v>-49.206111929999999</c:v>
                </c:pt>
                <c:pt idx="848">
                  <c:v>-48.584097200000002</c:v>
                </c:pt>
                <c:pt idx="849">
                  <c:v>-49.080319670000002</c:v>
                </c:pt>
                <c:pt idx="850">
                  <c:v>-48.955975240000001</c:v>
                </c:pt>
                <c:pt idx="851">
                  <c:v>-48.770273709999998</c:v>
                </c:pt>
                <c:pt idx="852">
                  <c:v>-49.653816470000002</c:v>
                </c:pt>
                <c:pt idx="853">
                  <c:v>-49.421666430000002</c:v>
                </c:pt>
                <c:pt idx="854">
                  <c:v>-48.214576219999998</c:v>
                </c:pt>
                <c:pt idx="855">
                  <c:v>-49.329983849999998</c:v>
                </c:pt>
                <c:pt idx="856">
                  <c:v>-48.24208565</c:v>
                </c:pt>
                <c:pt idx="857">
                  <c:v>-47.920118199999997</c:v>
                </c:pt>
                <c:pt idx="858">
                  <c:v>-48.957714340000003</c:v>
                </c:pt>
                <c:pt idx="859">
                  <c:v>-49.037900860000001</c:v>
                </c:pt>
                <c:pt idx="860">
                  <c:v>-47.987839639999997</c:v>
                </c:pt>
                <c:pt idx="861">
                  <c:v>-50.868159400000003</c:v>
                </c:pt>
                <c:pt idx="862">
                  <c:v>-49.857134260000002</c:v>
                </c:pt>
                <c:pt idx="863">
                  <c:v>-49.285290459999999</c:v>
                </c:pt>
                <c:pt idx="864">
                  <c:v>-48.803176100000002</c:v>
                </c:pt>
                <c:pt idx="865">
                  <c:v>-48.34044282</c:v>
                </c:pt>
                <c:pt idx="866">
                  <c:v>-48.524104319999999</c:v>
                </c:pt>
                <c:pt idx="867">
                  <c:v>-46.187388720000001</c:v>
                </c:pt>
                <c:pt idx="868">
                  <c:v>-7.0013922800000001</c:v>
                </c:pt>
                <c:pt idx="869">
                  <c:v>5.63833246</c:v>
                </c:pt>
                <c:pt idx="870">
                  <c:v>7.6154583300000001</c:v>
                </c:pt>
                <c:pt idx="871">
                  <c:v>6.64816129</c:v>
                </c:pt>
                <c:pt idx="872">
                  <c:v>7.0273953100000002</c:v>
                </c:pt>
                <c:pt idx="873">
                  <c:v>8.8136190499999998</c:v>
                </c:pt>
                <c:pt idx="874">
                  <c:v>6.8001890300000003</c:v>
                </c:pt>
                <c:pt idx="875">
                  <c:v>5.9791833099999998</c:v>
                </c:pt>
                <c:pt idx="876">
                  <c:v>7.1532174800000004</c:v>
                </c:pt>
                <c:pt idx="877">
                  <c:v>8.3917183200000007</c:v>
                </c:pt>
                <c:pt idx="878">
                  <c:v>6.2264161800000002</c:v>
                </c:pt>
                <c:pt idx="879">
                  <c:v>6.6590231900000001</c:v>
                </c:pt>
                <c:pt idx="880">
                  <c:v>8.2248088599999996</c:v>
                </c:pt>
                <c:pt idx="881">
                  <c:v>7.6947712199999998</c:v>
                </c:pt>
                <c:pt idx="882">
                  <c:v>6.9865841199999998</c:v>
                </c:pt>
                <c:pt idx="883">
                  <c:v>8.2426887799999999</c:v>
                </c:pt>
                <c:pt idx="884">
                  <c:v>5.3640086599999997</c:v>
                </c:pt>
                <c:pt idx="885">
                  <c:v>5.6275541699999998</c:v>
                </c:pt>
                <c:pt idx="886">
                  <c:v>3.16805615</c:v>
                </c:pt>
                <c:pt idx="887">
                  <c:v>1.4029413500000001</c:v>
                </c:pt>
                <c:pt idx="888">
                  <c:v>-0.11132478</c:v>
                </c:pt>
                <c:pt idx="889">
                  <c:v>-4.1942628199999996</c:v>
                </c:pt>
                <c:pt idx="890">
                  <c:v>-7.3644732299999998</c:v>
                </c:pt>
                <c:pt idx="891">
                  <c:v>-11.402991200000001</c:v>
                </c:pt>
                <c:pt idx="892">
                  <c:v>-15.77077957</c:v>
                </c:pt>
                <c:pt idx="893">
                  <c:v>-19.408825270000001</c:v>
                </c:pt>
                <c:pt idx="894">
                  <c:v>-23.982393689999999</c:v>
                </c:pt>
                <c:pt idx="895">
                  <c:v>-26.657443130000001</c:v>
                </c:pt>
                <c:pt idx="896">
                  <c:v>-31.315124820000001</c:v>
                </c:pt>
                <c:pt idx="897">
                  <c:v>-34.518173179999998</c:v>
                </c:pt>
                <c:pt idx="898">
                  <c:v>-38.480383070000002</c:v>
                </c:pt>
                <c:pt idx="899">
                  <c:v>-43.385439179999999</c:v>
                </c:pt>
                <c:pt idx="900">
                  <c:v>-43.589649909999999</c:v>
                </c:pt>
                <c:pt idx="901">
                  <c:v>-43.88005089</c:v>
                </c:pt>
                <c:pt idx="902">
                  <c:v>-44.611485299999998</c:v>
                </c:pt>
                <c:pt idx="903">
                  <c:v>-44.393327339999999</c:v>
                </c:pt>
                <c:pt idx="904">
                  <c:v>-44.515815920000001</c:v>
                </c:pt>
                <c:pt idx="905">
                  <c:v>-45.742629129999997</c:v>
                </c:pt>
                <c:pt idx="906">
                  <c:v>-43.742373829999998</c:v>
                </c:pt>
                <c:pt idx="907">
                  <c:v>-43.8504346</c:v>
                </c:pt>
                <c:pt idx="908">
                  <c:v>-44.951120899999999</c:v>
                </c:pt>
                <c:pt idx="909">
                  <c:v>-44.053157519999999</c:v>
                </c:pt>
                <c:pt idx="910">
                  <c:v>-43.419122059999999</c:v>
                </c:pt>
                <c:pt idx="911">
                  <c:v>-43.078825709999997</c:v>
                </c:pt>
                <c:pt idx="912">
                  <c:v>-45.182132660000001</c:v>
                </c:pt>
                <c:pt idx="913">
                  <c:v>-42.679217489999999</c:v>
                </c:pt>
                <c:pt idx="914">
                  <c:v>-43.811924470000001</c:v>
                </c:pt>
                <c:pt idx="915">
                  <c:v>-44.733811860000003</c:v>
                </c:pt>
                <c:pt idx="916">
                  <c:v>-43.868665989999997</c:v>
                </c:pt>
                <c:pt idx="917">
                  <c:v>-44.317660760000003</c:v>
                </c:pt>
                <c:pt idx="918">
                  <c:v>-44.56585475</c:v>
                </c:pt>
                <c:pt idx="919">
                  <c:v>-44.815673310000001</c:v>
                </c:pt>
                <c:pt idx="920">
                  <c:v>-43.881961349999997</c:v>
                </c:pt>
                <c:pt idx="921">
                  <c:v>-42.771619700000002</c:v>
                </c:pt>
                <c:pt idx="922">
                  <c:v>-44.905020810000003</c:v>
                </c:pt>
                <c:pt idx="923">
                  <c:v>-44.457320359999997</c:v>
                </c:pt>
                <c:pt idx="924">
                  <c:v>-44.611498810000001</c:v>
                </c:pt>
                <c:pt idx="925">
                  <c:v>-44.284905260000002</c:v>
                </c:pt>
                <c:pt idx="926">
                  <c:v>-44.782889519999998</c:v>
                </c:pt>
                <c:pt idx="927">
                  <c:v>-42.834577979999999</c:v>
                </c:pt>
                <c:pt idx="928">
                  <c:v>-43.653150029999999</c:v>
                </c:pt>
                <c:pt idx="929">
                  <c:v>-44.144680909999998</c:v>
                </c:pt>
                <c:pt idx="930">
                  <c:v>-43.993377189999997</c:v>
                </c:pt>
                <c:pt idx="931">
                  <c:v>-43.731343340000002</c:v>
                </c:pt>
                <c:pt idx="932">
                  <c:v>-45.095152550000002</c:v>
                </c:pt>
                <c:pt idx="933">
                  <c:v>-43.732461229999998</c:v>
                </c:pt>
                <c:pt idx="934">
                  <c:v>-43.181529359999999</c:v>
                </c:pt>
                <c:pt idx="935">
                  <c:v>-44.22484309</c:v>
                </c:pt>
                <c:pt idx="936">
                  <c:v>-43.262434550000002</c:v>
                </c:pt>
                <c:pt idx="937">
                  <c:v>-44.344487719999997</c:v>
                </c:pt>
                <c:pt idx="938">
                  <c:v>-42.177998629999998</c:v>
                </c:pt>
                <c:pt idx="939">
                  <c:v>-43.417099380000003</c:v>
                </c:pt>
                <c:pt idx="940">
                  <c:v>-44.80922649</c:v>
                </c:pt>
                <c:pt idx="941">
                  <c:v>-44.471262090000003</c:v>
                </c:pt>
                <c:pt idx="942">
                  <c:v>-42.734464889999998</c:v>
                </c:pt>
                <c:pt idx="943">
                  <c:v>-44.313507129999998</c:v>
                </c:pt>
                <c:pt idx="944">
                  <c:v>-43.247955189999999</c:v>
                </c:pt>
                <c:pt idx="945">
                  <c:v>-44.966623749999997</c:v>
                </c:pt>
                <c:pt idx="946">
                  <c:v>-44.31461281</c:v>
                </c:pt>
                <c:pt idx="947">
                  <c:v>-43.542348789999998</c:v>
                </c:pt>
                <c:pt idx="948">
                  <c:v>-43.60233161</c:v>
                </c:pt>
                <c:pt idx="949">
                  <c:v>-45.272972260000003</c:v>
                </c:pt>
                <c:pt idx="950">
                  <c:v>-44.126210210000004</c:v>
                </c:pt>
                <c:pt idx="951">
                  <c:v>-43.41836799</c:v>
                </c:pt>
                <c:pt idx="952">
                  <c:v>-42.780773230000001</c:v>
                </c:pt>
                <c:pt idx="953">
                  <c:v>-45.10432393</c:v>
                </c:pt>
                <c:pt idx="954">
                  <c:v>-42.828301199999999</c:v>
                </c:pt>
                <c:pt idx="955">
                  <c:v>-43.448632629999999</c:v>
                </c:pt>
                <c:pt idx="956">
                  <c:v>-42.626391890000001</c:v>
                </c:pt>
                <c:pt idx="957">
                  <c:v>-44.672032389999998</c:v>
                </c:pt>
                <c:pt idx="958">
                  <c:v>-42.98551406</c:v>
                </c:pt>
                <c:pt idx="959">
                  <c:v>-25.51631385</c:v>
                </c:pt>
                <c:pt idx="960">
                  <c:v>-2.47682928</c:v>
                </c:pt>
                <c:pt idx="961">
                  <c:v>-0.23180305000000001</c:v>
                </c:pt>
                <c:pt idx="962">
                  <c:v>0.34073740000000002</c:v>
                </c:pt>
                <c:pt idx="963">
                  <c:v>-0.63457472000000004</c:v>
                </c:pt>
                <c:pt idx="964">
                  <c:v>0.66114896000000001</c:v>
                </c:pt>
                <c:pt idx="965">
                  <c:v>-9.1193689999999994E-2</c:v>
                </c:pt>
                <c:pt idx="966">
                  <c:v>1.4356179</c:v>
                </c:pt>
                <c:pt idx="967">
                  <c:v>0.15372789000000001</c:v>
                </c:pt>
                <c:pt idx="968">
                  <c:v>0.63350081000000003</c:v>
                </c:pt>
                <c:pt idx="969">
                  <c:v>-0.43377996000000002</c:v>
                </c:pt>
                <c:pt idx="970">
                  <c:v>0.16953789999999999</c:v>
                </c:pt>
                <c:pt idx="971">
                  <c:v>7.8145729999999997E-2</c:v>
                </c:pt>
                <c:pt idx="972">
                  <c:v>1.73524857</c:v>
                </c:pt>
                <c:pt idx="973">
                  <c:v>-1.0966129600000001</c:v>
                </c:pt>
                <c:pt idx="974">
                  <c:v>1.25471062</c:v>
                </c:pt>
                <c:pt idx="975">
                  <c:v>0.61983918000000005</c:v>
                </c:pt>
                <c:pt idx="976">
                  <c:v>-0.31217414999999998</c:v>
                </c:pt>
                <c:pt idx="977">
                  <c:v>0.54050633000000003</c:v>
                </c:pt>
                <c:pt idx="978">
                  <c:v>1.3016786</c:v>
                </c:pt>
                <c:pt idx="979">
                  <c:v>-0.40180060000000001</c:v>
                </c:pt>
                <c:pt idx="980">
                  <c:v>0.63598341000000003</c:v>
                </c:pt>
                <c:pt idx="981">
                  <c:v>0.35950910000000003</c:v>
                </c:pt>
                <c:pt idx="982">
                  <c:v>-1.6544541500000001</c:v>
                </c:pt>
                <c:pt idx="983">
                  <c:v>3.2809535099999998</c:v>
                </c:pt>
                <c:pt idx="984">
                  <c:v>3.4359937600000001</c:v>
                </c:pt>
                <c:pt idx="985">
                  <c:v>2.1953316900000002</c:v>
                </c:pt>
                <c:pt idx="986">
                  <c:v>2.3145141200000001</c:v>
                </c:pt>
                <c:pt idx="987">
                  <c:v>4.1150967300000003</c:v>
                </c:pt>
                <c:pt idx="988">
                  <c:v>3.4179243600000002</c:v>
                </c:pt>
                <c:pt idx="989">
                  <c:v>2.3329383699999999</c:v>
                </c:pt>
                <c:pt idx="990">
                  <c:v>2.7985801800000001</c:v>
                </c:pt>
                <c:pt idx="991">
                  <c:v>3.73318599</c:v>
                </c:pt>
                <c:pt idx="992">
                  <c:v>3.7721954200000001</c:v>
                </c:pt>
                <c:pt idx="993">
                  <c:v>2.1804676600000001</c:v>
                </c:pt>
                <c:pt idx="994">
                  <c:v>1.81504767</c:v>
                </c:pt>
                <c:pt idx="995">
                  <c:v>0.80976996000000001</c:v>
                </c:pt>
                <c:pt idx="996">
                  <c:v>0.39024099000000001</c:v>
                </c:pt>
                <c:pt idx="997">
                  <c:v>-2.4268607900000001</c:v>
                </c:pt>
                <c:pt idx="998">
                  <c:v>-4.3477315900000004</c:v>
                </c:pt>
                <c:pt idx="999">
                  <c:v>-9.1291160700000002</c:v>
                </c:pt>
                <c:pt idx="1000">
                  <c:v>-10.16433391</c:v>
                </c:pt>
                <c:pt idx="1001">
                  <c:v>-13.431716140000001</c:v>
                </c:pt>
                <c:pt idx="1002">
                  <c:v>-17.17190609</c:v>
                </c:pt>
                <c:pt idx="1003">
                  <c:v>-20.51276601</c:v>
                </c:pt>
                <c:pt idx="1004">
                  <c:v>-23.999200850000001</c:v>
                </c:pt>
                <c:pt idx="1005">
                  <c:v>-27.18377547</c:v>
                </c:pt>
                <c:pt idx="1006">
                  <c:v>-31.781558180000001</c:v>
                </c:pt>
                <c:pt idx="1007">
                  <c:v>-35.072591170000003</c:v>
                </c:pt>
                <c:pt idx="1008">
                  <c:v>-39.186688400000001</c:v>
                </c:pt>
                <c:pt idx="1009">
                  <c:v>-42.331519479999997</c:v>
                </c:pt>
                <c:pt idx="1010">
                  <c:v>-44.003346010000001</c:v>
                </c:pt>
                <c:pt idx="1011">
                  <c:v>-46.772214679999998</c:v>
                </c:pt>
                <c:pt idx="1012">
                  <c:v>-47.175032969999997</c:v>
                </c:pt>
                <c:pt idx="1013">
                  <c:v>-47.222020649999997</c:v>
                </c:pt>
                <c:pt idx="1014">
                  <c:v>-46.95539462</c:v>
                </c:pt>
                <c:pt idx="1015">
                  <c:v>-48.366279540000001</c:v>
                </c:pt>
                <c:pt idx="1016">
                  <c:v>-46.881891000000003</c:v>
                </c:pt>
                <c:pt idx="1017">
                  <c:v>-48.042699069999998</c:v>
                </c:pt>
                <c:pt idx="1018">
                  <c:v>-45.891855329999999</c:v>
                </c:pt>
                <c:pt idx="1019">
                  <c:v>-46.184674280000003</c:v>
                </c:pt>
                <c:pt idx="1020">
                  <c:v>-46.306827779999999</c:v>
                </c:pt>
                <c:pt idx="1021">
                  <c:v>-48.178166699999998</c:v>
                </c:pt>
                <c:pt idx="1022">
                  <c:v>-46.66019249</c:v>
                </c:pt>
                <c:pt idx="1023">
                  <c:v>-46.554556300000002</c:v>
                </c:pt>
                <c:pt idx="1024">
                  <c:v>-46.134215900000001</c:v>
                </c:pt>
                <c:pt idx="1025">
                  <c:v>-45.73538336</c:v>
                </c:pt>
                <c:pt idx="1026">
                  <c:v>-46.666543990000001</c:v>
                </c:pt>
                <c:pt idx="1027">
                  <c:v>-48.010542800000003</c:v>
                </c:pt>
                <c:pt idx="1028">
                  <c:v>-47.407535950000003</c:v>
                </c:pt>
                <c:pt idx="1029">
                  <c:v>-47.962000119999999</c:v>
                </c:pt>
                <c:pt idx="1030">
                  <c:v>-48.491086840000001</c:v>
                </c:pt>
                <c:pt idx="1031">
                  <c:v>-45.967601719999998</c:v>
                </c:pt>
                <c:pt idx="1032">
                  <c:v>-47.096283730000003</c:v>
                </c:pt>
                <c:pt idx="1033">
                  <c:v>-47.050132959999999</c:v>
                </c:pt>
                <c:pt idx="1034">
                  <c:v>-47.703612210000003</c:v>
                </c:pt>
                <c:pt idx="1035">
                  <c:v>-47.426453500000001</c:v>
                </c:pt>
                <c:pt idx="1036">
                  <c:v>-47.110807260000001</c:v>
                </c:pt>
                <c:pt idx="1037">
                  <c:v>-46.944024730000002</c:v>
                </c:pt>
                <c:pt idx="1038">
                  <c:v>-46.603474669999997</c:v>
                </c:pt>
                <c:pt idx="1039">
                  <c:v>-46.912757769999999</c:v>
                </c:pt>
                <c:pt idx="1040">
                  <c:v>-47.543330279999999</c:v>
                </c:pt>
                <c:pt idx="1041">
                  <c:v>-47.093124170000003</c:v>
                </c:pt>
                <c:pt idx="1042">
                  <c:v>-46.649664600000001</c:v>
                </c:pt>
                <c:pt idx="1043">
                  <c:v>-46.724246290000004</c:v>
                </c:pt>
                <c:pt idx="1044">
                  <c:v>-47.712305720000003</c:v>
                </c:pt>
                <c:pt idx="1045">
                  <c:v>-46.767918199999997</c:v>
                </c:pt>
                <c:pt idx="1046">
                  <c:v>-46.818027290000003</c:v>
                </c:pt>
                <c:pt idx="1047">
                  <c:v>-46.4465547</c:v>
                </c:pt>
                <c:pt idx="1048">
                  <c:v>-47.235733670000002</c:v>
                </c:pt>
                <c:pt idx="1049">
                  <c:v>-47.393232400000002</c:v>
                </c:pt>
                <c:pt idx="1050">
                  <c:v>-48.834359040000002</c:v>
                </c:pt>
                <c:pt idx="1051">
                  <c:v>-46.586089229999999</c:v>
                </c:pt>
                <c:pt idx="1052">
                  <c:v>-47.270562769999998</c:v>
                </c:pt>
                <c:pt idx="1053">
                  <c:v>-46.465582820000002</c:v>
                </c:pt>
                <c:pt idx="1054">
                  <c:v>-46.940864150000003</c:v>
                </c:pt>
                <c:pt idx="1055">
                  <c:v>-47.688797880000003</c:v>
                </c:pt>
                <c:pt idx="1056">
                  <c:v>-47.965179190000001</c:v>
                </c:pt>
                <c:pt idx="1057">
                  <c:v>-46.621354150000002</c:v>
                </c:pt>
                <c:pt idx="1058">
                  <c:v>-46.930852180000002</c:v>
                </c:pt>
                <c:pt idx="1059">
                  <c:v>-46.619953639999999</c:v>
                </c:pt>
                <c:pt idx="1060">
                  <c:v>-46.945008549999997</c:v>
                </c:pt>
                <c:pt idx="1061">
                  <c:v>-47.083606709999998</c:v>
                </c:pt>
                <c:pt idx="1062">
                  <c:v>-47.222048540000003</c:v>
                </c:pt>
                <c:pt idx="1063">
                  <c:v>-48.209854870000001</c:v>
                </c:pt>
                <c:pt idx="1064">
                  <c:v>-46.957871709999999</c:v>
                </c:pt>
                <c:pt idx="1065">
                  <c:v>-47.05006685</c:v>
                </c:pt>
                <c:pt idx="1066">
                  <c:v>-47.808996030000003</c:v>
                </c:pt>
                <c:pt idx="1067">
                  <c:v>-48.211843340000001</c:v>
                </c:pt>
                <c:pt idx="1068">
                  <c:v>-47.73284949</c:v>
                </c:pt>
                <c:pt idx="1069">
                  <c:v>-47.374417729999998</c:v>
                </c:pt>
                <c:pt idx="1070">
                  <c:v>-47.234337500000002</c:v>
                </c:pt>
                <c:pt idx="1071">
                  <c:v>-48.334750909999997</c:v>
                </c:pt>
                <c:pt idx="1072">
                  <c:v>-47.471130330000001</c:v>
                </c:pt>
                <c:pt idx="1073">
                  <c:v>-46.507789670000001</c:v>
                </c:pt>
                <c:pt idx="1074">
                  <c:v>-47.42061777</c:v>
                </c:pt>
                <c:pt idx="1075">
                  <c:v>-46.324498630000001</c:v>
                </c:pt>
                <c:pt idx="1076">
                  <c:v>-47.004150420000002</c:v>
                </c:pt>
                <c:pt idx="1077">
                  <c:v>-47.994402299999997</c:v>
                </c:pt>
                <c:pt idx="1078">
                  <c:v>-47.237949989999997</c:v>
                </c:pt>
                <c:pt idx="1079">
                  <c:v>-46.970735640000001</c:v>
                </c:pt>
                <c:pt idx="1080">
                  <c:v>-46.647777910000002</c:v>
                </c:pt>
                <c:pt idx="1081">
                  <c:v>-47.454451380000002</c:v>
                </c:pt>
                <c:pt idx="1082">
                  <c:v>-45.550697499999998</c:v>
                </c:pt>
                <c:pt idx="1083">
                  <c:v>-47.818584649999998</c:v>
                </c:pt>
                <c:pt idx="1084">
                  <c:v>-46.817171209999998</c:v>
                </c:pt>
                <c:pt idx="1085">
                  <c:v>-47.23750064</c:v>
                </c:pt>
                <c:pt idx="1086">
                  <c:v>-47.901667089999997</c:v>
                </c:pt>
                <c:pt idx="1087">
                  <c:v>-48.331818220000002</c:v>
                </c:pt>
                <c:pt idx="1088">
                  <c:v>-47.901067019999999</c:v>
                </c:pt>
                <c:pt idx="1089">
                  <c:v>-46.957844739999999</c:v>
                </c:pt>
                <c:pt idx="1090">
                  <c:v>-46.20048963</c:v>
                </c:pt>
                <c:pt idx="1091">
                  <c:v>-48.31685263</c:v>
                </c:pt>
                <c:pt idx="1092">
                  <c:v>-46.802168420000001</c:v>
                </c:pt>
                <c:pt idx="1093">
                  <c:v>-47.623142719999997</c:v>
                </c:pt>
                <c:pt idx="1094">
                  <c:v>-48.024904759999998</c:v>
                </c:pt>
                <c:pt idx="1095">
                  <c:v>-47.589201590000002</c:v>
                </c:pt>
                <c:pt idx="1096">
                  <c:v>-47.313955810000003</c:v>
                </c:pt>
                <c:pt idx="1097">
                  <c:v>-48.08530545</c:v>
                </c:pt>
                <c:pt idx="1098">
                  <c:v>-45.857166460000002</c:v>
                </c:pt>
                <c:pt idx="1099">
                  <c:v>-46.94487273</c:v>
                </c:pt>
                <c:pt idx="1100">
                  <c:v>-46.308500549999998</c:v>
                </c:pt>
                <c:pt idx="1101">
                  <c:v>-46.156915380000001</c:v>
                </c:pt>
                <c:pt idx="1102">
                  <c:v>-47.44075462</c:v>
                </c:pt>
                <c:pt idx="1103">
                  <c:v>-47.112306510000003</c:v>
                </c:pt>
                <c:pt idx="1104">
                  <c:v>-47.870649999999998</c:v>
                </c:pt>
                <c:pt idx="1105">
                  <c:v>-46.188249740000003</c:v>
                </c:pt>
                <c:pt idx="1106">
                  <c:v>-47.453877159999998</c:v>
                </c:pt>
                <c:pt idx="1107">
                  <c:v>-47.316372229999999</c:v>
                </c:pt>
                <c:pt idx="1108">
                  <c:v>-47.920069060000003</c:v>
                </c:pt>
                <c:pt idx="1109">
                  <c:v>-46.808827190000002</c:v>
                </c:pt>
                <c:pt idx="1110">
                  <c:v>-48.042461179999997</c:v>
                </c:pt>
                <c:pt idx="1111">
                  <c:v>-46.618827539999998</c:v>
                </c:pt>
                <c:pt idx="1112">
                  <c:v>-47.268606470000002</c:v>
                </c:pt>
                <c:pt idx="1113">
                  <c:v>-46.651608189999997</c:v>
                </c:pt>
                <c:pt idx="1114">
                  <c:v>-46.414288390000003</c:v>
                </c:pt>
                <c:pt idx="1115">
                  <c:v>-46.618379990000001</c:v>
                </c:pt>
                <c:pt idx="1116">
                  <c:v>-46.650431810000001</c:v>
                </c:pt>
                <c:pt idx="1117">
                  <c:v>-46.481359150000003</c:v>
                </c:pt>
                <c:pt idx="1118">
                  <c:v>-46.634021330000003</c:v>
                </c:pt>
                <c:pt idx="1119">
                  <c:v>-46.770796470000001</c:v>
                </c:pt>
                <c:pt idx="1120">
                  <c:v>-47.297940449999999</c:v>
                </c:pt>
                <c:pt idx="1121">
                  <c:v>-46.755485989999997</c:v>
                </c:pt>
                <c:pt idx="1122">
                  <c:v>-46.122780499999998</c:v>
                </c:pt>
                <c:pt idx="1123">
                  <c:v>-45.93729931</c:v>
                </c:pt>
                <c:pt idx="1124">
                  <c:v>-46.784835180000002</c:v>
                </c:pt>
                <c:pt idx="1125">
                  <c:v>-46.412771980000002</c:v>
                </c:pt>
                <c:pt idx="1126">
                  <c:v>-46.772458970000002</c:v>
                </c:pt>
                <c:pt idx="1127">
                  <c:v>-46.602172760000002</c:v>
                </c:pt>
                <c:pt idx="1128">
                  <c:v>-47.517939779999999</c:v>
                </c:pt>
                <c:pt idx="1129">
                  <c:v>-46.184903339999998</c:v>
                </c:pt>
                <c:pt idx="1130">
                  <c:v>-46.681308510000001</c:v>
                </c:pt>
                <c:pt idx="1131">
                  <c:v>-45.67149259</c:v>
                </c:pt>
                <c:pt idx="1132">
                  <c:v>-46.492711929999999</c:v>
                </c:pt>
                <c:pt idx="1133">
                  <c:v>-46.479375179999998</c:v>
                </c:pt>
                <c:pt idx="1134">
                  <c:v>-47.111974199999999</c:v>
                </c:pt>
                <c:pt idx="1135">
                  <c:v>-47.25026716</c:v>
                </c:pt>
                <c:pt idx="1136">
                  <c:v>-48.954121010000001</c:v>
                </c:pt>
                <c:pt idx="1137">
                  <c:v>-46.819439610000003</c:v>
                </c:pt>
                <c:pt idx="1138">
                  <c:v>-46.291610339999998</c:v>
                </c:pt>
                <c:pt idx="1139">
                  <c:v>-47.990788969999997</c:v>
                </c:pt>
                <c:pt idx="1140">
                  <c:v>-47.310804679999997</c:v>
                </c:pt>
                <c:pt idx="1141">
                  <c:v>-46.461796100000001</c:v>
                </c:pt>
                <c:pt idx="1142">
                  <c:v>-46.710458299999999</c:v>
                </c:pt>
                <c:pt idx="1143">
                  <c:v>-45.703570749999997</c:v>
                </c:pt>
                <c:pt idx="1144">
                  <c:v>-47.080245490000003</c:v>
                </c:pt>
                <c:pt idx="1145">
                  <c:v>-48.504948249999998</c:v>
                </c:pt>
                <c:pt idx="1146">
                  <c:v>-49.326166460000003</c:v>
                </c:pt>
                <c:pt idx="1147">
                  <c:v>-48.178115400000003</c:v>
                </c:pt>
                <c:pt idx="1148">
                  <c:v>-50.406851199999998</c:v>
                </c:pt>
                <c:pt idx="1149">
                  <c:v>-48.999913509999999</c:v>
                </c:pt>
                <c:pt idx="1150">
                  <c:v>-49.728751340000002</c:v>
                </c:pt>
                <c:pt idx="1151">
                  <c:v>-49.42665684</c:v>
                </c:pt>
                <c:pt idx="1152">
                  <c:v>-49.108481189999999</c:v>
                </c:pt>
                <c:pt idx="1153">
                  <c:v>-49.418628640000001</c:v>
                </c:pt>
                <c:pt idx="1154">
                  <c:v>-48.474916550000003</c:v>
                </c:pt>
                <c:pt idx="1155">
                  <c:v>-47.824512980000002</c:v>
                </c:pt>
                <c:pt idx="1156">
                  <c:v>-49.759969509999998</c:v>
                </c:pt>
                <c:pt idx="1157">
                  <c:v>-49.308525230000001</c:v>
                </c:pt>
                <c:pt idx="1158">
                  <c:v>-49.373679090000003</c:v>
                </c:pt>
                <c:pt idx="1159">
                  <c:v>-47.60889306</c:v>
                </c:pt>
                <c:pt idx="1160">
                  <c:v>-49.603558980000003</c:v>
                </c:pt>
                <c:pt idx="1161">
                  <c:v>-50.609825729999997</c:v>
                </c:pt>
                <c:pt idx="1162">
                  <c:v>-48.926955550000002</c:v>
                </c:pt>
                <c:pt idx="1163">
                  <c:v>-49.107050340000001</c:v>
                </c:pt>
                <c:pt idx="1164">
                  <c:v>-49.681980930000002</c:v>
                </c:pt>
                <c:pt idx="1165">
                  <c:v>-48.95159451</c:v>
                </c:pt>
                <c:pt idx="1166">
                  <c:v>-49.171719789999997</c:v>
                </c:pt>
                <c:pt idx="1167">
                  <c:v>-50.226798080000002</c:v>
                </c:pt>
                <c:pt idx="1168">
                  <c:v>-50.381401990000001</c:v>
                </c:pt>
                <c:pt idx="1169">
                  <c:v>-50.164283310000002</c:v>
                </c:pt>
                <c:pt idx="1170">
                  <c:v>-48.55292781</c:v>
                </c:pt>
                <c:pt idx="1171">
                  <c:v>-48.307729299999998</c:v>
                </c:pt>
                <c:pt idx="1172">
                  <c:v>-48.680738169999998</c:v>
                </c:pt>
                <c:pt idx="1173">
                  <c:v>-49.605739079999999</c:v>
                </c:pt>
                <c:pt idx="1174">
                  <c:v>-49.295491869999999</c:v>
                </c:pt>
                <c:pt idx="1175">
                  <c:v>-43.418717460000003</c:v>
                </c:pt>
                <c:pt idx="1176">
                  <c:v>-11.943769440000001</c:v>
                </c:pt>
                <c:pt idx="1177">
                  <c:v>-2.2784419599999999</c:v>
                </c:pt>
                <c:pt idx="1178">
                  <c:v>-3.85696832</c:v>
                </c:pt>
                <c:pt idx="1179">
                  <c:v>-2.8928494599999999</c:v>
                </c:pt>
                <c:pt idx="1180">
                  <c:v>1.15698039</c:v>
                </c:pt>
                <c:pt idx="1181">
                  <c:v>0.87471988000000001</c:v>
                </c:pt>
                <c:pt idx="1182">
                  <c:v>4.0632791399999997</c:v>
                </c:pt>
                <c:pt idx="1183">
                  <c:v>7.5877628799999997</c:v>
                </c:pt>
                <c:pt idx="1184">
                  <c:v>8.9529885799999995</c:v>
                </c:pt>
                <c:pt idx="1185">
                  <c:v>9.5265805700000001</c:v>
                </c:pt>
                <c:pt idx="1186">
                  <c:v>9.1033335700000002</c:v>
                </c:pt>
                <c:pt idx="1187">
                  <c:v>8.87107709</c:v>
                </c:pt>
                <c:pt idx="1188">
                  <c:v>8.6263301600000002</c:v>
                </c:pt>
                <c:pt idx="1189">
                  <c:v>8.9815052099999999</c:v>
                </c:pt>
                <c:pt idx="1190">
                  <c:v>8.1603796800000001</c:v>
                </c:pt>
                <c:pt idx="1191">
                  <c:v>8.6879136599999995</c:v>
                </c:pt>
                <c:pt idx="1192">
                  <c:v>11.365403089999999</c:v>
                </c:pt>
                <c:pt idx="1193">
                  <c:v>8.8968166899999996</c:v>
                </c:pt>
                <c:pt idx="1194">
                  <c:v>9.3388283899999998</c:v>
                </c:pt>
                <c:pt idx="1195">
                  <c:v>8.6827311399999996</c:v>
                </c:pt>
                <c:pt idx="1196">
                  <c:v>9.8215837599999993</c:v>
                </c:pt>
                <c:pt idx="1197">
                  <c:v>11.1135264</c:v>
                </c:pt>
                <c:pt idx="1198">
                  <c:v>8.0593412000000004</c:v>
                </c:pt>
                <c:pt idx="1199">
                  <c:v>9.5468968299999997</c:v>
                </c:pt>
                <c:pt idx="1200">
                  <c:v>8.5752998100000006</c:v>
                </c:pt>
                <c:pt idx="1201">
                  <c:v>7.4542025799999996</c:v>
                </c:pt>
                <c:pt idx="1202">
                  <c:v>9.3257344300000007</c:v>
                </c:pt>
                <c:pt idx="1203">
                  <c:v>7.8506199700000003</c:v>
                </c:pt>
                <c:pt idx="1204">
                  <c:v>9.9485339400000008</c:v>
                </c:pt>
                <c:pt idx="1205">
                  <c:v>9.93262249</c:v>
                </c:pt>
                <c:pt idx="1206">
                  <c:v>9.3713238299999997</c:v>
                </c:pt>
                <c:pt idx="1207">
                  <c:v>8.8108322099999992</c:v>
                </c:pt>
                <c:pt idx="1208">
                  <c:v>8.8314076700000008</c:v>
                </c:pt>
                <c:pt idx="1209">
                  <c:v>8.3135908100000009</c:v>
                </c:pt>
                <c:pt idx="1210">
                  <c:v>7.5418030299999996</c:v>
                </c:pt>
                <c:pt idx="1211">
                  <c:v>9.22919205</c:v>
                </c:pt>
                <c:pt idx="1212">
                  <c:v>8.7674447000000004</c:v>
                </c:pt>
                <c:pt idx="1213">
                  <c:v>8.6914136299999996</c:v>
                </c:pt>
                <c:pt idx="1214">
                  <c:v>8.8728135899999998</c:v>
                </c:pt>
                <c:pt idx="1215">
                  <c:v>9.7619470499999998</c:v>
                </c:pt>
                <c:pt idx="1216">
                  <c:v>7.9798775300000004</c:v>
                </c:pt>
                <c:pt idx="1217">
                  <c:v>8.2265812</c:v>
                </c:pt>
                <c:pt idx="1218">
                  <c:v>5.5791077500000004</c:v>
                </c:pt>
                <c:pt idx="1219">
                  <c:v>5.8009065599999996</c:v>
                </c:pt>
                <c:pt idx="1220">
                  <c:v>2.0418753199999999</c:v>
                </c:pt>
                <c:pt idx="1221">
                  <c:v>8.9741000000000005E-3</c:v>
                </c:pt>
                <c:pt idx="1222">
                  <c:v>-3.6205936599999999</c:v>
                </c:pt>
                <c:pt idx="1223">
                  <c:v>-5.1872032900000002</c:v>
                </c:pt>
                <c:pt idx="1224">
                  <c:v>-8.2219174000000006</c:v>
                </c:pt>
                <c:pt idx="1225">
                  <c:v>-11.83609813</c:v>
                </c:pt>
                <c:pt idx="1226">
                  <c:v>-14.345578440000001</c:v>
                </c:pt>
                <c:pt idx="1227">
                  <c:v>-17.612505479999999</c:v>
                </c:pt>
                <c:pt idx="1228">
                  <c:v>-20.70430966</c:v>
                </c:pt>
                <c:pt idx="1229">
                  <c:v>-23.59438274</c:v>
                </c:pt>
                <c:pt idx="1230">
                  <c:v>-27.741160270000002</c:v>
                </c:pt>
                <c:pt idx="1231">
                  <c:v>-33.283916290000001</c:v>
                </c:pt>
                <c:pt idx="1232">
                  <c:v>-36.143558630000001</c:v>
                </c:pt>
                <c:pt idx="1233">
                  <c:v>-39.698442040000003</c:v>
                </c:pt>
                <c:pt idx="1234">
                  <c:v>-44.118164729999997</c:v>
                </c:pt>
                <c:pt idx="1235">
                  <c:v>-45.852673230000001</c:v>
                </c:pt>
                <c:pt idx="1236">
                  <c:v>-46.688085710000003</c:v>
                </c:pt>
                <c:pt idx="1237">
                  <c:v>-47.366768129999997</c:v>
                </c:pt>
                <c:pt idx="1238">
                  <c:v>-49.302418000000003</c:v>
                </c:pt>
                <c:pt idx="1239">
                  <c:v>-47.878643449999998</c:v>
                </c:pt>
                <c:pt idx="1240">
                  <c:v>-48.065635589999999</c:v>
                </c:pt>
                <c:pt idx="1241">
                  <c:v>-48.69650094</c:v>
                </c:pt>
                <c:pt idx="1242">
                  <c:v>-46.236535949999997</c:v>
                </c:pt>
                <c:pt idx="1243">
                  <c:v>-48.494349759999999</c:v>
                </c:pt>
                <c:pt idx="1244">
                  <c:v>-47.182009659999999</c:v>
                </c:pt>
                <c:pt idx="1245">
                  <c:v>-46.936266949999997</c:v>
                </c:pt>
                <c:pt idx="1246">
                  <c:v>-47.524093290000003</c:v>
                </c:pt>
                <c:pt idx="1247">
                  <c:v>-46.952165950000001</c:v>
                </c:pt>
                <c:pt idx="1248">
                  <c:v>-47.891034990000001</c:v>
                </c:pt>
                <c:pt idx="1249">
                  <c:v>-46.932687649999998</c:v>
                </c:pt>
                <c:pt idx="1250">
                  <c:v>-49.253265259999999</c:v>
                </c:pt>
                <c:pt idx="1251">
                  <c:v>-48.216867829999998</c:v>
                </c:pt>
                <c:pt idx="1252">
                  <c:v>-47.735858</c:v>
                </c:pt>
                <c:pt idx="1253">
                  <c:v>-46.837697519999999</c:v>
                </c:pt>
                <c:pt idx="1254">
                  <c:v>-49.853054409999999</c:v>
                </c:pt>
                <c:pt idx="1255">
                  <c:v>-50.05541822</c:v>
                </c:pt>
                <c:pt idx="1256">
                  <c:v>-29.787807010000002</c:v>
                </c:pt>
                <c:pt idx="1257">
                  <c:v>-12.983018879999999</c:v>
                </c:pt>
                <c:pt idx="1258">
                  <c:v>-5.1680069700000004</c:v>
                </c:pt>
                <c:pt idx="1259">
                  <c:v>-1.05836559</c:v>
                </c:pt>
                <c:pt idx="1260">
                  <c:v>-1.8482281300000001</c:v>
                </c:pt>
                <c:pt idx="1261">
                  <c:v>2.5804705800000001</c:v>
                </c:pt>
                <c:pt idx="1262">
                  <c:v>5.5743531099999997</c:v>
                </c:pt>
                <c:pt idx="1263">
                  <c:v>8.3598012199999996</c:v>
                </c:pt>
                <c:pt idx="1264">
                  <c:v>9.1807728500000003</c:v>
                </c:pt>
                <c:pt idx="1265">
                  <c:v>7.3086765600000003</c:v>
                </c:pt>
                <c:pt idx="1266">
                  <c:v>8.4899387900000001</c:v>
                </c:pt>
                <c:pt idx="1267">
                  <c:v>8.8004160200000001</c:v>
                </c:pt>
                <c:pt idx="1268">
                  <c:v>9.7664589599999996</c:v>
                </c:pt>
                <c:pt idx="1269">
                  <c:v>8.5314339599999993</c:v>
                </c:pt>
                <c:pt idx="1270">
                  <c:v>8.92218102</c:v>
                </c:pt>
                <c:pt idx="1271">
                  <c:v>7.8858312699999997</c:v>
                </c:pt>
                <c:pt idx="1272">
                  <c:v>5.5820319600000001</c:v>
                </c:pt>
                <c:pt idx="1273">
                  <c:v>5.5328578899999998</c:v>
                </c:pt>
                <c:pt idx="1274">
                  <c:v>3.4457444000000002</c:v>
                </c:pt>
                <c:pt idx="1275">
                  <c:v>-0.59971118999999995</c:v>
                </c:pt>
                <c:pt idx="1276">
                  <c:v>-3.3707818500000002</c:v>
                </c:pt>
                <c:pt idx="1277">
                  <c:v>-4.6356501000000003</c:v>
                </c:pt>
                <c:pt idx="1278">
                  <c:v>-9.2852599300000005</c:v>
                </c:pt>
                <c:pt idx="1279">
                  <c:v>-11.68752667</c:v>
                </c:pt>
                <c:pt idx="1280">
                  <c:v>-14.1602087</c:v>
                </c:pt>
                <c:pt idx="1281">
                  <c:v>-19.31377045</c:v>
                </c:pt>
                <c:pt idx="1282">
                  <c:v>-21.61601186</c:v>
                </c:pt>
                <c:pt idx="1283">
                  <c:v>-26.212863949999999</c:v>
                </c:pt>
                <c:pt idx="1284">
                  <c:v>-32.850548740000001</c:v>
                </c:pt>
                <c:pt idx="1285">
                  <c:v>-36.579488779999998</c:v>
                </c:pt>
                <c:pt idx="1286">
                  <c:v>-41.298399439999997</c:v>
                </c:pt>
                <c:pt idx="1287">
                  <c:v>-43.028508389999999</c:v>
                </c:pt>
                <c:pt idx="1288">
                  <c:v>-45.075297489999997</c:v>
                </c:pt>
                <c:pt idx="1289">
                  <c:v>-46.730270709999999</c:v>
                </c:pt>
                <c:pt idx="1290">
                  <c:v>-46.635114829999999</c:v>
                </c:pt>
                <c:pt idx="1291">
                  <c:v>-47.920192880000002</c:v>
                </c:pt>
                <c:pt idx="1292">
                  <c:v>-48.925248150000002</c:v>
                </c:pt>
                <c:pt idx="1293">
                  <c:v>-47.701865740000002</c:v>
                </c:pt>
                <c:pt idx="1294">
                  <c:v>-48.596923279999999</c:v>
                </c:pt>
                <c:pt idx="1295">
                  <c:v>-48.52136213</c:v>
                </c:pt>
                <c:pt idx="1296">
                  <c:v>-48.616878700000001</c:v>
                </c:pt>
                <c:pt idx="1297">
                  <c:v>-49.06581568</c:v>
                </c:pt>
                <c:pt idx="1298">
                  <c:v>-48.617115099999999</c:v>
                </c:pt>
                <c:pt idx="1299">
                  <c:v>-47.768668220000002</c:v>
                </c:pt>
                <c:pt idx="1300">
                  <c:v>-47.54962699</c:v>
                </c:pt>
                <c:pt idx="1301">
                  <c:v>-47.287484190000001</c:v>
                </c:pt>
                <c:pt idx="1302">
                  <c:v>-47.242054269999997</c:v>
                </c:pt>
                <c:pt idx="1303">
                  <c:v>-47.892319409999999</c:v>
                </c:pt>
                <c:pt idx="1304">
                  <c:v>-47.360698470000003</c:v>
                </c:pt>
                <c:pt idx="1305">
                  <c:v>-48.060480490000003</c:v>
                </c:pt>
                <c:pt idx="1306">
                  <c:v>-48.167711150000002</c:v>
                </c:pt>
                <c:pt idx="1307">
                  <c:v>-47.580371589999999</c:v>
                </c:pt>
                <c:pt idx="1308">
                  <c:v>-47.59850857</c:v>
                </c:pt>
                <c:pt idx="1309">
                  <c:v>-47.671902840000001</c:v>
                </c:pt>
                <c:pt idx="1310">
                  <c:v>-47.319089060000003</c:v>
                </c:pt>
                <c:pt idx="1311">
                  <c:v>-46.880224200000001</c:v>
                </c:pt>
                <c:pt idx="1312">
                  <c:v>-48.15217809</c:v>
                </c:pt>
                <c:pt idx="1313">
                  <c:v>-48.228829900000001</c:v>
                </c:pt>
                <c:pt idx="1314">
                  <c:v>-43.295976000000003</c:v>
                </c:pt>
                <c:pt idx="1315">
                  <c:v>-14.43660996</c:v>
                </c:pt>
                <c:pt idx="1316">
                  <c:v>-7.0559093900000001</c:v>
                </c:pt>
                <c:pt idx="1317">
                  <c:v>-3.09795475</c:v>
                </c:pt>
                <c:pt idx="1318">
                  <c:v>-3.2395997400000001</c:v>
                </c:pt>
                <c:pt idx="1319">
                  <c:v>-1.0350032600000001</c:v>
                </c:pt>
                <c:pt idx="1320">
                  <c:v>7.6111948299999996</c:v>
                </c:pt>
                <c:pt idx="1321">
                  <c:v>8.6316904300000008</c:v>
                </c:pt>
                <c:pt idx="1322">
                  <c:v>8.6472241099999998</c:v>
                </c:pt>
                <c:pt idx="1323">
                  <c:v>8.6312594800000007</c:v>
                </c:pt>
                <c:pt idx="1324">
                  <c:v>7.6259862600000003</c:v>
                </c:pt>
                <c:pt idx="1325">
                  <c:v>7.1337403400000001</c:v>
                </c:pt>
                <c:pt idx="1326">
                  <c:v>8.2938227300000005</c:v>
                </c:pt>
                <c:pt idx="1327">
                  <c:v>7.0064154600000004</c:v>
                </c:pt>
                <c:pt idx="1328">
                  <c:v>6.7851013099999999</c:v>
                </c:pt>
                <c:pt idx="1329">
                  <c:v>8.0880242599999992</c:v>
                </c:pt>
                <c:pt idx="1330">
                  <c:v>8.3649544999999996</c:v>
                </c:pt>
                <c:pt idx="1331">
                  <c:v>8.1594230599999999</c:v>
                </c:pt>
                <c:pt idx="1332">
                  <c:v>7.6369792199999997</c:v>
                </c:pt>
                <c:pt idx="1333">
                  <c:v>8.3674683999999999</c:v>
                </c:pt>
                <c:pt idx="1334">
                  <c:v>8.8449204199999993</c:v>
                </c:pt>
                <c:pt idx="1335">
                  <c:v>7.8682482900000004</c:v>
                </c:pt>
                <c:pt idx="1336">
                  <c:v>7.2784176199999999</c:v>
                </c:pt>
                <c:pt idx="1337">
                  <c:v>8.2217673199999997</c:v>
                </c:pt>
                <c:pt idx="1338">
                  <c:v>7.75674712</c:v>
                </c:pt>
                <c:pt idx="1339">
                  <c:v>9.32959301</c:v>
                </c:pt>
                <c:pt idx="1340">
                  <c:v>8.6029062799999991</c:v>
                </c:pt>
                <c:pt idx="1341">
                  <c:v>6.7715643200000004</c:v>
                </c:pt>
                <c:pt idx="1342">
                  <c:v>6.6136638000000003</c:v>
                </c:pt>
                <c:pt idx="1343">
                  <c:v>7.2833870100000002</c:v>
                </c:pt>
                <c:pt idx="1344">
                  <c:v>7.4693333099999997</c:v>
                </c:pt>
                <c:pt idx="1345">
                  <c:v>6.340751</c:v>
                </c:pt>
                <c:pt idx="1346">
                  <c:v>8.6265774000000004</c:v>
                </c:pt>
                <c:pt idx="1347">
                  <c:v>8.1922641600000006</c:v>
                </c:pt>
                <c:pt idx="1348">
                  <c:v>6.7698077999999997</c:v>
                </c:pt>
                <c:pt idx="1349">
                  <c:v>7.0955778799999996</c:v>
                </c:pt>
                <c:pt idx="1350">
                  <c:v>7.8555190599999998</c:v>
                </c:pt>
                <c:pt idx="1351">
                  <c:v>8.4001336099999993</c:v>
                </c:pt>
                <c:pt idx="1352">
                  <c:v>7.1587368600000003</c:v>
                </c:pt>
                <c:pt idx="1353">
                  <c:v>6.9871773599999996</c:v>
                </c:pt>
                <c:pt idx="1354">
                  <c:v>7.6364882999999999</c:v>
                </c:pt>
                <c:pt idx="1355">
                  <c:v>6.9084606300000004</c:v>
                </c:pt>
                <c:pt idx="1356">
                  <c:v>9.0006851099999992</c:v>
                </c:pt>
                <c:pt idx="1357">
                  <c:v>9.4824560699999996</c:v>
                </c:pt>
                <c:pt idx="1358">
                  <c:v>8.0048971299999998</c:v>
                </c:pt>
                <c:pt idx="1359">
                  <c:v>9.0901346899999993</c:v>
                </c:pt>
                <c:pt idx="1360">
                  <c:v>9.61466128</c:v>
                </c:pt>
                <c:pt idx="1361">
                  <c:v>8.8401632800000005</c:v>
                </c:pt>
                <c:pt idx="1362">
                  <c:v>10.39407602</c:v>
                </c:pt>
                <c:pt idx="1363">
                  <c:v>9.8032437600000009</c:v>
                </c:pt>
                <c:pt idx="1364">
                  <c:v>9.7770900399999991</c:v>
                </c:pt>
                <c:pt idx="1365">
                  <c:v>9.4746130500000003</c:v>
                </c:pt>
                <c:pt idx="1366">
                  <c:v>10.306883190000001</c:v>
                </c:pt>
                <c:pt idx="1367">
                  <c:v>9.0343540400000002</c:v>
                </c:pt>
                <c:pt idx="1368">
                  <c:v>8.69195064</c:v>
                </c:pt>
                <c:pt idx="1369">
                  <c:v>7.4864636999999998</c:v>
                </c:pt>
                <c:pt idx="1370">
                  <c:v>5.7672675199999999</c:v>
                </c:pt>
                <c:pt idx="1371">
                  <c:v>2.82676434</c:v>
                </c:pt>
                <c:pt idx="1372">
                  <c:v>0.33811951000000001</c:v>
                </c:pt>
                <c:pt idx="1373">
                  <c:v>-3.25880087</c:v>
                </c:pt>
                <c:pt idx="1374">
                  <c:v>-6.4466174299999999</c:v>
                </c:pt>
                <c:pt idx="1375">
                  <c:v>-10.6686224</c:v>
                </c:pt>
                <c:pt idx="1376">
                  <c:v>-15.699404810000001</c:v>
                </c:pt>
                <c:pt idx="1377">
                  <c:v>-22.07122309</c:v>
                </c:pt>
                <c:pt idx="1378">
                  <c:v>-25.758287880000001</c:v>
                </c:pt>
                <c:pt idx="1379">
                  <c:v>-32.88729584</c:v>
                </c:pt>
                <c:pt idx="1380">
                  <c:v>-40.004522250000001</c:v>
                </c:pt>
                <c:pt idx="1381">
                  <c:v>-43.007040250000003</c:v>
                </c:pt>
                <c:pt idx="1382">
                  <c:v>-48.346445580000001</c:v>
                </c:pt>
                <c:pt idx="1383">
                  <c:v>-49.223876150000002</c:v>
                </c:pt>
                <c:pt idx="1384">
                  <c:v>-48.650471289999999</c:v>
                </c:pt>
                <c:pt idx="1385">
                  <c:v>-48.297766549999999</c:v>
                </c:pt>
                <c:pt idx="1386">
                  <c:v>-49.011920680000003</c:v>
                </c:pt>
                <c:pt idx="1387">
                  <c:v>-48.684928960000001</c:v>
                </c:pt>
                <c:pt idx="1388">
                  <c:v>-48.855748560000002</c:v>
                </c:pt>
                <c:pt idx="1389">
                  <c:v>-48.559424640000003</c:v>
                </c:pt>
                <c:pt idx="1390">
                  <c:v>-48.685259569999999</c:v>
                </c:pt>
                <c:pt idx="1391">
                  <c:v>-49.09959705</c:v>
                </c:pt>
                <c:pt idx="1392">
                  <c:v>-49.211760069999997</c:v>
                </c:pt>
                <c:pt idx="1393">
                  <c:v>-48.139991700000003</c:v>
                </c:pt>
                <c:pt idx="1394">
                  <c:v>-48.944478420000003</c:v>
                </c:pt>
                <c:pt idx="1395">
                  <c:v>-47.7984449</c:v>
                </c:pt>
                <c:pt idx="1396">
                  <c:v>-47.583428660000003</c:v>
                </c:pt>
                <c:pt idx="1397">
                  <c:v>-49.04240764</c:v>
                </c:pt>
                <c:pt idx="1398">
                  <c:v>-46.331082019999997</c:v>
                </c:pt>
                <c:pt idx="1399">
                  <c:v>-47.321508850000001</c:v>
                </c:pt>
                <c:pt idx="1400">
                  <c:v>-49.023254790000003</c:v>
                </c:pt>
                <c:pt idx="1401">
                  <c:v>-48.50918738</c:v>
                </c:pt>
                <c:pt idx="1402">
                  <c:v>-48.29135307</c:v>
                </c:pt>
                <c:pt idx="1403">
                  <c:v>-48.356270819999999</c:v>
                </c:pt>
                <c:pt idx="1404">
                  <c:v>-49.486970620000001</c:v>
                </c:pt>
                <c:pt idx="1405">
                  <c:v>-47.892615929999998</c:v>
                </c:pt>
                <c:pt idx="1406">
                  <c:v>-48.526656299999999</c:v>
                </c:pt>
                <c:pt idx="1407">
                  <c:v>-49.224518680000003</c:v>
                </c:pt>
                <c:pt idx="1408">
                  <c:v>-47.597568420000002</c:v>
                </c:pt>
                <c:pt idx="1409">
                  <c:v>-49.733495419999997</c:v>
                </c:pt>
                <c:pt idx="1410">
                  <c:v>-48.715904969999997</c:v>
                </c:pt>
                <c:pt idx="1411">
                  <c:v>-47.739344039999999</c:v>
                </c:pt>
                <c:pt idx="1412">
                  <c:v>-47.148001960000002</c:v>
                </c:pt>
                <c:pt idx="1413">
                  <c:v>-48.527067369999997</c:v>
                </c:pt>
                <c:pt idx="1414">
                  <c:v>-49.576381349999998</c:v>
                </c:pt>
                <c:pt idx="1415">
                  <c:v>-48.648488039999997</c:v>
                </c:pt>
                <c:pt idx="1416">
                  <c:v>-49.271030119999999</c:v>
                </c:pt>
                <c:pt idx="1417">
                  <c:v>-48.650292120000003</c:v>
                </c:pt>
                <c:pt idx="1418">
                  <c:v>-47.894148020000003</c:v>
                </c:pt>
                <c:pt idx="1419">
                  <c:v>-49.4426098</c:v>
                </c:pt>
                <c:pt idx="1420">
                  <c:v>-48.60913695</c:v>
                </c:pt>
                <c:pt idx="1421">
                  <c:v>-49.688634159999999</c:v>
                </c:pt>
                <c:pt idx="1422">
                  <c:v>-47.863168620000003</c:v>
                </c:pt>
                <c:pt idx="1423">
                  <c:v>-48.140995879999998</c:v>
                </c:pt>
                <c:pt idx="1424">
                  <c:v>-47.536633739999999</c:v>
                </c:pt>
                <c:pt idx="1425">
                  <c:v>-49.083190289999997</c:v>
                </c:pt>
                <c:pt idx="1426">
                  <c:v>-48.602078949999999</c:v>
                </c:pt>
                <c:pt idx="1427">
                  <c:v>-47.720378529999998</c:v>
                </c:pt>
                <c:pt idx="1428">
                  <c:v>-48.870009070000002</c:v>
                </c:pt>
                <c:pt idx="1429">
                  <c:v>-48.328816789999998</c:v>
                </c:pt>
                <c:pt idx="1430">
                  <c:v>-48.34343089</c:v>
                </c:pt>
                <c:pt idx="1431">
                  <c:v>-48.217087620000001</c:v>
                </c:pt>
                <c:pt idx="1432">
                  <c:v>-46.423409200000002</c:v>
                </c:pt>
                <c:pt idx="1433">
                  <c:v>-23.90906888</c:v>
                </c:pt>
                <c:pt idx="1434">
                  <c:v>-21.020704380000002</c:v>
                </c:pt>
                <c:pt idx="1435">
                  <c:v>-22.31415587</c:v>
                </c:pt>
                <c:pt idx="1436">
                  <c:v>-21.74304476</c:v>
                </c:pt>
                <c:pt idx="1437">
                  <c:v>-21.402817899999999</c:v>
                </c:pt>
                <c:pt idx="1438">
                  <c:v>-21.405511270000002</c:v>
                </c:pt>
                <c:pt idx="1439">
                  <c:v>-22.545437239999998</c:v>
                </c:pt>
                <c:pt idx="1440">
                  <c:v>-21.277440760000001</c:v>
                </c:pt>
                <c:pt idx="1441">
                  <c:v>-23.215386429999999</c:v>
                </c:pt>
                <c:pt idx="1442">
                  <c:v>-22.566794519999998</c:v>
                </c:pt>
                <c:pt idx="1443">
                  <c:v>-6.3530575899999997</c:v>
                </c:pt>
                <c:pt idx="1444">
                  <c:v>-5.4974391300000001</c:v>
                </c:pt>
                <c:pt idx="1445">
                  <c:v>-6.8318295200000003</c:v>
                </c:pt>
                <c:pt idx="1446">
                  <c:v>-5.3768874499999999</c:v>
                </c:pt>
                <c:pt idx="1447">
                  <c:v>-6.4001918399999997</c:v>
                </c:pt>
                <c:pt idx="1448">
                  <c:v>-5.9950037600000003</c:v>
                </c:pt>
                <c:pt idx="1449">
                  <c:v>-7.0802497799999999</c:v>
                </c:pt>
                <c:pt idx="1450">
                  <c:v>-5.6224871900000002</c:v>
                </c:pt>
                <c:pt idx="1451">
                  <c:v>-4.8388038499999997</c:v>
                </c:pt>
                <c:pt idx="1452">
                  <c:v>-7.1107020700000003</c:v>
                </c:pt>
                <c:pt idx="1453">
                  <c:v>-9.3714837299999996</c:v>
                </c:pt>
                <c:pt idx="1454">
                  <c:v>-11.44426352</c:v>
                </c:pt>
                <c:pt idx="1455">
                  <c:v>-14.81182746</c:v>
                </c:pt>
                <c:pt idx="1456">
                  <c:v>-18.60275614</c:v>
                </c:pt>
                <c:pt idx="1457">
                  <c:v>-23.599591019999998</c:v>
                </c:pt>
                <c:pt idx="1458">
                  <c:v>-25.28495611</c:v>
                </c:pt>
                <c:pt idx="1459">
                  <c:v>-30.25446994</c:v>
                </c:pt>
                <c:pt idx="1460">
                  <c:v>-33.457417599999999</c:v>
                </c:pt>
                <c:pt idx="1461">
                  <c:v>-36.614083790000002</c:v>
                </c:pt>
                <c:pt idx="1462">
                  <c:v>-37.985751209999997</c:v>
                </c:pt>
                <c:pt idx="1463">
                  <c:v>-37.385010629999996</c:v>
                </c:pt>
                <c:pt idx="1464">
                  <c:v>-38.388974580000003</c:v>
                </c:pt>
                <c:pt idx="1465">
                  <c:v>-40.030930650000002</c:v>
                </c:pt>
                <c:pt idx="1466">
                  <c:v>-37.463507300000003</c:v>
                </c:pt>
                <c:pt idx="1467">
                  <c:v>-39.672516000000002</c:v>
                </c:pt>
                <c:pt idx="1468">
                  <c:v>-38.840744409999999</c:v>
                </c:pt>
                <c:pt idx="1469">
                  <c:v>-40.045889270000004</c:v>
                </c:pt>
                <c:pt idx="1470">
                  <c:v>-38.903817089999997</c:v>
                </c:pt>
                <c:pt idx="1471">
                  <c:v>-41.468634270000003</c:v>
                </c:pt>
                <c:pt idx="1472">
                  <c:v>-41.207094699999999</c:v>
                </c:pt>
                <c:pt idx="1473">
                  <c:v>-42.151715369999998</c:v>
                </c:pt>
                <c:pt idx="1474">
                  <c:v>-42.030100609999998</c:v>
                </c:pt>
                <c:pt idx="1475">
                  <c:v>-43.854846860000002</c:v>
                </c:pt>
                <c:pt idx="1476">
                  <c:v>-45.524660249999997</c:v>
                </c:pt>
                <c:pt idx="1477">
                  <c:v>-45.27752495</c:v>
                </c:pt>
                <c:pt idx="1478">
                  <c:v>-45.248852730000003</c:v>
                </c:pt>
                <c:pt idx="1479">
                  <c:v>-46.470173789999997</c:v>
                </c:pt>
                <c:pt idx="1480">
                  <c:v>-46.038443989999998</c:v>
                </c:pt>
                <c:pt idx="1481">
                  <c:v>-46.822783780000002</c:v>
                </c:pt>
                <c:pt idx="1482">
                  <c:v>-47.585119769999999</c:v>
                </c:pt>
                <c:pt idx="1483">
                  <c:v>-48.151717609999999</c:v>
                </c:pt>
                <c:pt idx="1484">
                  <c:v>-50.799454650000001</c:v>
                </c:pt>
                <c:pt idx="1485">
                  <c:v>-50.071436669999997</c:v>
                </c:pt>
                <c:pt idx="1486">
                  <c:v>-49.699955889999998</c:v>
                </c:pt>
                <c:pt idx="1487">
                  <c:v>-50.532910579999999</c:v>
                </c:pt>
                <c:pt idx="1488">
                  <c:v>-50.486833439999998</c:v>
                </c:pt>
                <c:pt idx="1489">
                  <c:v>-52.173700660000002</c:v>
                </c:pt>
                <c:pt idx="1490">
                  <c:v>-51.072813240000002</c:v>
                </c:pt>
                <c:pt idx="1491">
                  <c:v>-52.776431930000001</c:v>
                </c:pt>
                <c:pt idx="1492">
                  <c:v>-52.236560449999999</c:v>
                </c:pt>
                <c:pt idx="1493">
                  <c:v>-52.773317169999999</c:v>
                </c:pt>
                <c:pt idx="1494">
                  <c:v>-52.170867960000002</c:v>
                </c:pt>
                <c:pt idx="1495">
                  <c:v>-53.071093240000003</c:v>
                </c:pt>
                <c:pt idx="1496">
                  <c:v>-52.867969649999999</c:v>
                </c:pt>
                <c:pt idx="1497">
                  <c:v>-52.086882150000001</c:v>
                </c:pt>
                <c:pt idx="1498">
                  <c:v>-51.718226510000001</c:v>
                </c:pt>
                <c:pt idx="1499">
                  <c:v>-51.577691299999998</c:v>
                </c:pt>
                <c:pt idx="1500">
                  <c:v>-53.142201409999998</c:v>
                </c:pt>
                <c:pt idx="1501">
                  <c:v>-53.108327899999999</c:v>
                </c:pt>
                <c:pt idx="1502">
                  <c:v>-52.007986619999997</c:v>
                </c:pt>
                <c:pt idx="1503">
                  <c:v>-52.844930359999999</c:v>
                </c:pt>
                <c:pt idx="1504">
                  <c:v>-50.786466040000001</c:v>
                </c:pt>
                <c:pt idx="1505">
                  <c:v>-50.801719179999999</c:v>
                </c:pt>
                <c:pt idx="1506">
                  <c:v>-52.796542799999997</c:v>
                </c:pt>
                <c:pt idx="1507">
                  <c:v>-53.126956999999997</c:v>
                </c:pt>
                <c:pt idx="1508">
                  <c:v>-51.09476772</c:v>
                </c:pt>
                <c:pt idx="1509">
                  <c:v>-52.002845700000002</c:v>
                </c:pt>
                <c:pt idx="1510">
                  <c:v>-51.138395090000003</c:v>
                </c:pt>
                <c:pt idx="1511">
                  <c:v>-52.06673499</c:v>
                </c:pt>
                <c:pt idx="1512">
                  <c:v>-52.639085899999998</c:v>
                </c:pt>
                <c:pt idx="1513">
                  <c:v>-51.555422370000002</c:v>
                </c:pt>
                <c:pt idx="1514">
                  <c:v>-51.600694050000001</c:v>
                </c:pt>
                <c:pt idx="1515">
                  <c:v>-52.719798410000003</c:v>
                </c:pt>
                <c:pt idx="1516">
                  <c:v>-51.172056679999997</c:v>
                </c:pt>
                <c:pt idx="1517">
                  <c:v>-51.832819839999999</c:v>
                </c:pt>
                <c:pt idx="1518">
                  <c:v>-51.757892609999999</c:v>
                </c:pt>
                <c:pt idx="1519">
                  <c:v>-52.18695245</c:v>
                </c:pt>
                <c:pt idx="1520">
                  <c:v>-51.570154559999999</c:v>
                </c:pt>
                <c:pt idx="1521">
                  <c:v>-51.71112085</c:v>
                </c:pt>
                <c:pt idx="1522">
                  <c:v>-50.932778110000001</c:v>
                </c:pt>
                <c:pt idx="1523">
                  <c:v>-51.758139909999997</c:v>
                </c:pt>
                <c:pt idx="1524">
                  <c:v>-51.570977190000001</c:v>
                </c:pt>
                <c:pt idx="1525">
                  <c:v>-52.343376120000002</c:v>
                </c:pt>
                <c:pt idx="1526">
                  <c:v>-51.527374190000003</c:v>
                </c:pt>
                <c:pt idx="1527">
                  <c:v>-52.03424107</c:v>
                </c:pt>
                <c:pt idx="1528">
                  <c:v>-52.393316769999998</c:v>
                </c:pt>
                <c:pt idx="1529">
                  <c:v>-51.106979690000003</c:v>
                </c:pt>
                <c:pt idx="1530">
                  <c:v>-51.554177070000001</c:v>
                </c:pt>
                <c:pt idx="1531">
                  <c:v>-51.5524287</c:v>
                </c:pt>
                <c:pt idx="1532">
                  <c:v>-51.446579669999998</c:v>
                </c:pt>
                <c:pt idx="1533">
                  <c:v>-50.672726189999999</c:v>
                </c:pt>
                <c:pt idx="1534">
                  <c:v>-49.893380260000001</c:v>
                </c:pt>
                <c:pt idx="1535">
                  <c:v>-51.246234029999997</c:v>
                </c:pt>
                <c:pt idx="1536">
                  <c:v>-52.387100650000001</c:v>
                </c:pt>
                <c:pt idx="1537">
                  <c:v>-52.205349699999999</c:v>
                </c:pt>
                <c:pt idx="1538">
                  <c:v>-51.83252813</c:v>
                </c:pt>
                <c:pt idx="1539">
                  <c:v>-51.294977709999998</c:v>
                </c:pt>
                <c:pt idx="1540">
                  <c:v>-51.570646330000002</c:v>
                </c:pt>
                <c:pt idx="1541">
                  <c:v>-51.677459489999997</c:v>
                </c:pt>
                <c:pt idx="1542">
                  <c:v>-51.027917500000001</c:v>
                </c:pt>
                <c:pt idx="1543">
                  <c:v>-50.485607860000002</c:v>
                </c:pt>
                <c:pt idx="1544">
                  <c:v>-51.400757679999998</c:v>
                </c:pt>
                <c:pt idx="1545">
                  <c:v>-52.4994722</c:v>
                </c:pt>
                <c:pt idx="1546">
                  <c:v>-53.412133300000001</c:v>
                </c:pt>
                <c:pt idx="1547">
                  <c:v>-51.866133640000001</c:v>
                </c:pt>
                <c:pt idx="1548">
                  <c:v>-52.716100640000001</c:v>
                </c:pt>
                <c:pt idx="1549">
                  <c:v>-51.342778529999997</c:v>
                </c:pt>
                <c:pt idx="1550">
                  <c:v>-51.398811539999997</c:v>
                </c:pt>
                <c:pt idx="1551">
                  <c:v>-50.847612810000001</c:v>
                </c:pt>
                <c:pt idx="1552">
                  <c:v>-51.724181700000003</c:v>
                </c:pt>
                <c:pt idx="1553">
                  <c:v>-52.378586419999998</c:v>
                </c:pt>
                <c:pt idx="1554">
                  <c:v>-52.09770159</c:v>
                </c:pt>
                <c:pt idx="1555">
                  <c:v>-49.933273399999997</c:v>
                </c:pt>
                <c:pt idx="1556">
                  <c:v>-52.704998029999999</c:v>
                </c:pt>
                <c:pt idx="1557">
                  <c:v>-50.814596260000002</c:v>
                </c:pt>
                <c:pt idx="1558">
                  <c:v>-51.69044985</c:v>
                </c:pt>
                <c:pt idx="1559">
                  <c:v>-52.066138789999997</c:v>
                </c:pt>
                <c:pt idx="1560">
                  <c:v>-52.02484424</c:v>
                </c:pt>
                <c:pt idx="1561">
                  <c:v>-52.048470000000002</c:v>
                </c:pt>
                <c:pt idx="1562">
                  <c:v>-50.829874199999999</c:v>
                </c:pt>
                <c:pt idx="1563">
                  <c:v>-51.91066558</c:v>
                </c:pt>
                <c:pt idx="1564">
                  <c:v>-52.082792339999997</c:v>
                </c:pt>
                <c:pt idx="1565">
                  <c:v>-52.579715460000003</c:v>
                </c:pt>
                <c:pt idx="1566">
                  <c:v>-50.611212860000002</c:v>
                </c:pt>
                <c:pt idx="1567">
                  <c:v>-52.018706160000001</c:v>
                </c:pt>
                <c:pt idx="1568">
                  <c:v>-52.54379848</c:v>
                </c:pt>
                <c:pt idx="1569">
                  <c:v>-53.103148689999998</c:v>
                </c:pt>
                <c:pt idx="1570">
                  <c:v>-51.104951389999997</c:v>
                </c:pt>
                <c:pt idx="1571">
                  <c:v>-51.447141420000001</c:v>
                </c:pt>
                <c:pt idx="1572">
                  <c:v>-51.464537380000003</c:v>
                </c:pt>
                <c:pt idx="1573">
                  <c:v>-50.691944450000001</c:v>
                </c:pt>
                <c:pt idx="1574">
                  <c:v>-52.745018829999999</c:v>
                </c:pt>
                <c:pt idx="1575">
                  <c:v>-51.371141080000001</c:v>
                </c:pt>
                <c:pt idx="1576">
                  <c:v>-52.309488520000002</c:v>
                </c:pt>
                <c:pt idx="1577">
                  <c:v>-52.344457800000001</c:v>
                </c:pt>
                <c:pt idx="1578">
                  <c:v>-50.209068809999998</c:v>
                </c:pt>
                <c:pt idx="1579">
                  <c:v>-51.185604390000002</c:v>
                </c:pt>
                <c:pt idx="1580">
                  <c:v>-51.000897979999998</c:v>
                </c:pt>
                <c:pt idx="1581">
                  <c:v>-51.229999839999998</c:v>
                </c:pt>
                <c:pt idx="1582">
                  <c:v>-51.415615080000002</c:v>
                </c:pt>
                <c:pt idx="1583">
                  <c:v>-53.129683730000004</c:v>
                </c:pt>
                <c:pt idx="1584">
                  <c:v>-52.233584190000002</c:v>
                </c:pt>
                <c:pt idx="1585">
                  <c:v>-51.740125050000003</c:v>
                </c:pt>
                <c:pt idx="1586">
                  <c:v>-52.375000550000003</c:v>
                </c:pt>
                <c:pt idx="1587">
                  <c:v>-52.048244910000001</c:v>
                </c:pt>
                <c:pt idx="1588">
                  <c:v>-51.260288180000003</c:v>
                </c:pt>
                <c:pt idx="1589">
                  <c:v>-50.378185010000003</c:v>
                </c:pt>
                <c:pt idx="1590">
                  <c:v>-53.750339140000001</c:v>
                </c:pt>
                <c:pt idx="1591">
                  <c:v>-50.532844969999999</c:v>
                </c:pt>
                <c:pt idx="1592">
                  <c:v>-52.480408590000003</c:v>
                </c:pt>
                <c:pt idx="1593">
                  <c:v>-51.44454202</c:v>
                </c:pt>
                <c:pt idx="1594">
                  <c:v>-51.537774949999999</c:v>
                </c:pt>
                <c:pt idx="1595">
                  <c:v>-51.740424089999998</c:v>
                </c:pt>
                <c:pt idx="1596">
                  <c:v>-52.20095628</c:v>
                </c:pt>
                <c:pt idx="1597">
                  <c:v>-50.763776749999998</c:v>
                </c:pt>
                <c:pt idx="1598">
                  <c:v>-50.961571739999997</c:v>
                </c:pt>
                <c:pt idx="1599">
                  <c:v>-53.098152929999998</c:v>
                </c:pt>
                <c:pt idx="1600">
                  <c:v>-52.497576350000003</c:v>
                </c:pt>
                <c:pt idx="1601">
                  <c:v>-51.227722479999997</c:v>
                </c:pt>
                <c:pt idx="1602">
                  <c:v>-52.154477059999998</c:v>
                </c:pt>
                <c:pt idx="1603">
                  <c:v>-51.444628160000001</c:v>
                </c:pt>
                <c:pt idx="1604">
                  <c:v>-52.188272840000003</c:v>
                </c:pt>
                <c:pt idx="1605">
                  <c:v>-51.708576970000003</c:v>
                </c:pt>
                <c:pt idx="1606">
                  <c:v>-50.144259169999998</c:v>
                </c:pt>
                <c:pt idx="1607">
                  <c:v>-50.208350340000003</c:v>
                </c:pt>
                <c:pt idx="1608">
                  <c:v>-50.79271052</c:v>
                </c:pt>
                <c:pt idx="1609">
                  <c:v>-50.624992730000002</c:v>
                </c:pt>
                <c:pt idx="1610">
                  <c:v>-50.529767270000001</c:v>
                </c:pt>
                <c:pt idx="1611">
                  <c:v>-50.797211789999999</c:v>
                </c:pt>
                <c:pt idx="1612">
                  <c:v>-52.003327079999998</c:v>
                </c:pt>
                <c:pt idx="1613">
                  <c:v>-50.17615241</c:v>
                </c:pt>
                <c:pt idx="1614">
                  <c:v>-51.431849710000002</c:v>
                </c:pt>
                <c:pt idx="1615">
                  <c:v>-52.527497310000001</c:v>
                </c:pt>
                <c:pt idx="1616">
                  <c:v>-51.306278419999998</c:v>
                </c:pt>
                <c:pt idx="1617">
                  <c:v>-52.742483759999999</c:v>
                </c:pt>
                <c:pt idx="1618">
                  <c:v>-51.87682306</c:v>
                </c:pt>
                <c:pt idx="1619">
                  <c:v>-51.879904199999999</c:v>
                </c:pt>
                <c:pt idx="1620">
                  <c:v>-50.331058040000002</c:v>
                </c:pt>
                <c:pt idx="1621">
                  <c:v>-50.814171049999999</c:v>
                </c:pt>
                <c:pt idx="1622">
                  <c:v>-52.187926830000002</c:v>
                </c:pt>
                <c:pt idx="1623">
                  <c:v>-50.469958630000001</c:v>
                </c:pt>
                <c:pt idx="1624">
                  <c:v>-52.605071410000001</c:v>
                </c:pt>
                <c:pt idx="1625">
                  <c:v>-52.01710044</c:v>
                </c:pt>
                <c:pt idx="1626">
                  <c:v>-41.018146350000002</c:v>
                </c:pt>
                <c:pt idx="1627">
                  <c:v>-38.326333849999997</c:v>
                </c:pt>
                <c:pt idx="1628">
                  <c:v>-5.0772660500000004</c:v>
                </c:pt>
                <c:pt idx="1629">
                  <c:v>3.74203559</c:v>
                </c:pt>
                <c:pt idx="1630">
                  <c:v>5.3541591400000001</c:v>
                </c:pt>
                <c:pt idx="1631">
                  <c:v>5.9411100100000001</c:v>
                </c:pt>
                <c:pt idx="1632">
                  <c:v>4.3481043799999997</c:v>
                </c:pt>
                <c:pt idx="1633">
                  <c:v>4.8396003099999998</c:v>
                </c:pt>
                <c:pt idx="1634">
                  <c:v>5.18242783</c:v>
                </c:pt>
                <c:pt idx="1635">
                  <c:v>6.0006015499999998</c:v>
                </c:pt>
                <c:pt idx="1636">
                  <c:v>4.9181569200000004</c:v>
                </c:pt>
                <c:pt idx="1637">
                  <c:v>5.4617039900000002</c:v>
                </c:pt>
                <c:pt idx="1638">
                  <c:v>5.7559046299999999</c:v>
                </c:pt>
                <c:pt idx="1639">
                  <c:v>4.6560158899999999</c:v>
                </c:pt>
                <c:pt idx="1640">
                  <c:v>5.4291055899999998</c:v>
                </c:pt>
                <c:pt idx="1641">
                  <c:v>5.2765094299999999</c:v>
                </c:pt>
                <c:pt idx="1642">
                  <c:v>6.0325246200000002</c:v>
                </c:pt>
                <c:pt idx="1643">
                  <c:v>3.72822209</c:v>
                </c:pt>
                <c:pt idx="1644">
                  <c:v>5.2881259600000003</c:v>
                </c:pt>
                <c:pt idx="1645">
                  <c:v>6.4653518400000003</c:v>
                </c:pt>
                <c:pt idx="1646">
                  <c:v>5.1203048999999998</c:v>
                </c:pt>
                <c:pt idx="1647">
                  <c:v>4.9629065399999996</c:v>
                </c:pt>
                <c:pt idx="1648">
                  <c:v>4.6839085499999999</c:v>
                </c:pt>
                <c:pt idx="1649">
                  <c:v>4.1109390899999996</c:v>
                </c:pt>
                <c:pt idx="1650">
                  <c:v>5.1494257499999998</c:v>
                </c:pt>
                <c:pt idx="1651">
                  <c:v>4.0521363600000004</c:v>
                </c:pt>
                <c:pt idx="1652">
                  <c:v>5.8777556300000002</c:v>
                </c:pt>
                <c:pt idx="1653">
                  <c:v>4.60769172</c:v>
                </c:pt>
                <c:pt idx="1654">
                  <c:v>3.5685255900000001</c:v>
                </c:pt>
                <c:pt idx="1655">
                  <c:v>3.2636184699999999</c:v>
                </c:pt>
                <c:pt idx="1656">
                  <c:v>3.1683013600000001</c:v>
                </c:pt>
                <c:pt idx="1657">
                  <c:v>1.63283399</c:v>
                </c:pt>
                <c:pt idx="1658">
                  <c:v>-0.42410619999999999</c:v>
                </c:pt>
                <c:pt idx="1659">
                  <c:v>-3.7092778700000002</c:v>
                </c:pt>
                <c:pt idx="1660">
                  <c:v>-5.5262215100000001</c:v>
                </c:pt>
                <c:pt idx="1661">
                  <c:v>-7.5499143599999998</c:v>
                </c:pt>
                <c:pt idx="1662">
                  <c:v>-12.99833557</c:v>
                </c:pt>
                <c:pt idx="1663">
                  <c:v>-14.67206504</c:v>
                </c:pt>
                <c:pt idx="1664">
                  <c:v>-19.898947799999998</c:v>
                </c:pt>
                <c:pt idx="1665">
                  <c:v>-20.39872372</c:v>
                </c:pt>
                <c:pt idx="1666">
                  <c:v>-25.47104598</c:v>
                </c:pt>
                <c:pt idx="1667">
                  <c:v>-27.01633541</c:v>
                </c:pt>
                <c:pt idx="1668">
                  <c:v>-31.198717469999998</c:v>
                </c:pt>
                <c:pt idx="1669">
                  <c:v>-35.804319880000001</c:v>
                </c:pt>
                <c:pt idx="1670">
                  <c:v>-36.130698870000003</c:v>
                </c:pt>
                <c:pt idx="1671">
                  <c:v>-35.714680080000001</c:v>
                </c:pt>
                <c:pt idx="1672">
                  <c:v>-34.133791860000002</c:v>
                </c:pt>
                <c:pt idx="1673">
                  <c:v>-32.416535260000003</c:v>
                </c:pt>
                <c:pt idx="1674">
                  <c:v>-32.27805257</c:v>
                </c:pt>
                <c:pt idx="1675">
                  <c:v>-32.383738129999998</c:v>
                </c:pt>
                <c:pt idx="1676">
                  <c:v>-31.670868989999999</c:v>
                </c:pt>
                <c:pt idx="1677">
                  <c:v>-30.72812776</c:v>
                </c:pt>
                <c:pt idx="1678">
                  <c:v>-30.884310920000001</c:v>
                </c:pt>
                <c:pt idx="1679">
                  <c:v>-30.34560742</c:v>
                </c:pt>
                <c:pt idx="1680">
                  <c:v>-31.828254439999998</c:v>
                </c:pt>
                <c:pt idx="1681">
                  <c:v>-31.211356160000001</c:v>
                </c:pt>
                <c:pt idx="1682">
                  <c:v>-31.454265119999999</c:v>
                </c:pt>
                <c:pt idx="1683">
                  <c:v>-31.639023040000001</c:v>
                </c:pt>
                <c:pt idx="1684">
                  <c:v>-32.296716060000001</c:v>
                </c:pt>
                <c:pt idx="1685">
                  <c:v>-32.277893829999996</c:v>
                </c:pt>
                <c:pt idx="1686">
                  <c:v>-34.089597570000002</c:v>
                </c:pt>
                <c:pt idx="1687">
                  <c:v>-33.34596397</c:v>
                </c:pt>
                <c:pt idx="1688">
                  <c:v>-34.938869689999997</c:v>
                </c:pt>
                <c:pt idx="1689">
                  <c:v>-34.934964639999997</c:v>
                </c:pt>
                <c:pt idx="1690">
                  <c:v>-33.904463239999998</c:v>
                </c:pt>
                <c:pt idx="1691">
                  <c:v>-35.01511206</c:v>
                </c:pt>
                <c:pt idx="1692">
                  <c:v>-35.216087590000001</c:v>
                </c:pt>
                <c:pt idx="1693">
                  <c:v>-35.634050979999998</c:v>
                </c:pt>
                <c:pt idx="1694">
                  <c:v>-35.972802420000001</c:v>
                </c:pt>
                <c:pt idx="1695">
                  <c:v>-35.976855350000001</c:v>
                </c:pt>
                <c:pt idx="1696">
                  <c:v>-37.058809269999998</c:v>
                </c:pt>
                <c:pt idx="1697">
                  <c:v>-36.901765150000003</c:v>
                </c:pt>
                <c:pt idx="1698">
                  <c:v>-35.510379870000001</c:v>
                </c:pt>
                <c:pt idx="1699">
                  <c:v>-36.190445850000003</c:v>
                </c:pt>
                <c:pt idx="1700">
                  <c:v>-37.26387888</c:v>
                </c:pt>
                <c:pt idx="1701">
                  <c:v>-36.854843879999997</c:v>
                </c:pt>
                <c:pt idx="1702">
                  <c:v>-36.238317430000002</c:v>
                </c:pt>
                <c:pt idx="1703">
                  <c:v>-37.507778799999997</c:v>
                </c:pt>
                <c:pt idx="1704">
                  <c:v>-38.031030690000001</c:v>
                </c:pt>
                <c:pt idx="1705">
                  <c:v>-35.98949434</c:v>
                </c:pt>
                <c:pt idx="1706">
                  <c:v>-38.135823010000003</c:v>
                </c:pt>
                <c:pt idx="1707">
                  <c:v>-37.567000999999998</c:v>
                </c:pt>
                <c:pt idx="1708">
                  <c:v>-35.972546510000001</c:v>
                </c:pt>
                <c:pt idx="1709">
                  <c:v>-37.228822219999998</c:v>
                </c:pt>
                <c:pt idx="1710">
                  <c:v>-36.269095909999997</c:v>
                </c:pt>
                <c:pt idx="1711">
                  <c:v>-36.757795260000002</c:v>
                </c:pt>
                <c:pt idx="1712">
                  <c:v>-36.451207609999997</c:v>
                </c:pt>
                <c:pt idx="1713">
                  <c:v>-37.672076939999997</c:v>
                </c:pt>
                <c:pt idx="1714">
                  <c:v>-33.789339939999998</c:v>
                </c:pt>
                <c:pt idx="1715">
                  <c:v>-37.823138180000001</c:v>
                </c:pt>
                <c:pt idx="1716">
                  <c:v>-38.185619019999997</c:v>
                </c:pt>
                <c:pt idx="1717">
                  <c:v>-36.54493283</c:v>
                </c:pt>
                <c:pt idx="1718">
                  <c:v>-36.560474820000003</c:v>
                </c:pt>
                <c:pt idx="1719">
                  <c:v>-35.30269011</c:v>
                </c:pt>
                <c:pt idx="1720">
                  <c:v>-38.000982610000001</c:v>
                </c:pt>
                <c:pt idx="1721">
                  <c:v>-35.524288089999999</c:v>
                </c:pt>
                <c:pt idx="1722">
                  <c:v>-36.418119240000003</c:v>
                </c:pt>
                <c:pt idx="1723">
                  <c:v>-37.577630739999996</c:v>
                </c:pt>
                <c:pt idx="1724">
                  <c:v>-39.061354520000002</c:v>
                </c:pt>
                <c:pt idx="1725">
                  <c:v>-36.429175360000002</c:v>
                </c:pt>
                <c:pt idx="1726">
                  <c:v>-36.38593711</c:v>
                </c:pt>
                <c:pt idx="1727">
                  <c:v>-36.244367750000002</c:v>
                </c:pt>
                <c:pt idx="1728">
                  <c:v>-36.436280019999998</c:v>
                </c:pt>
                <c:pt idx="1729">
                  <c:v>-37.979202950000001</c:v>
                </c:pt>
                <c:pt idx="1730">
                  <c:v>-35.920970420000003</c:v>
                </c:pt>
                <c:pt idx="1731">
                  <c:v>-36.139039009999998</c:v>
                </c:pt>
                <c:pt idx="1732">
                  <c:v>-38.167504710000003</c:v>
                </c:pt>
                <c:pt idx="1733">
                  <c:v>-37.157924569999999</c:v>
                </c:pt>
                <c:pt idx="1734">
                  <c:v>-37.391846149999999</c:v>
                </c:pt>
                <c:pt idx="1735">
                  <c:v>-38.12082358</c:v>
                </c:pt>
                <c:pt idx="1736">
                  <c:v>-35.831464990000001</c:v>
                </c:pt>
                <c:pt idx="1737">
                  <c:v>-37.395138660000001</c:v>
                </c:pt>
                <c:pt idx="1738">
                  <c:v>-36.75921546</c:v>
                </c:pt>
                <c:pt idx="1739">
                  <c:v>-37.206156810000003</c:v>
                </c:pt>
                <c:pt idx="1740">
                  <c:v>-37.236397789999998</c:v>
                </c:pt>
                <c:pt idx="1741">
                  <c:v>-35.411848120000002</c:v>
                </c:pt>
                <c:pt idx="1742">
                  <c:v>-36.603979850000002</c:v>
                </c:pt>
                <c:pt idx="1743">
                  <c:v>-39.543300189999997</c:v>
                </c:pt>
                <c:pt idx="1744">
                  <c:v>-48.100444080000003</c:v>
                </c:pt>
                <c:pt idx="1745">
                  <c:v>-47.994202000000001</c:v>
                </c:pt>
                <c:pt idx="1746">
                  <c:v>-47.742410909999997</c:v>
                </c:pt>
                <c:pt idx="1747">
                  <c:v>-48.113338380000002</c:v>
                </c:pt>
                <c:pt idx="1748">
                  <c:v>-47.974933870000001</c:v>
                </c:pt>
                <c:pt idx="1749">
                  <c:v>-47.559888100000002</c:v>
                </c:pt>
                <c:pt idx="1750">
                  <c:v>-47.262322939999997</c:v>
                </c:pt>
                <c:pt idx="1751">
                  <c:v>-47.078276870000003</c:v>
                </c:pt>
                <c:pt idx="1752">
                  <c:v>-46.33817604</c:v>
                </c:pt>
                <c:pt idx="1753">
                  <c:v>-47.619983619999999</c:v>
                </c:pt>
                <c:pt idx="1754">
                  <c:v>-48.115583780000001</c:v>
                </c:pt>
                <c:pt idx="1755">
                  <c:v>-48.364052700000002</c:v>
                </c:pt>
                <c:pt idx="1756">
                  <c:v>-47.373255579999999</c:v>
                </c:pt>
                <c:pt idx="1757">
                  <c:v>-48.05406198</c:v>
                </c:pt>
                <c:pt idx="1758">
                  <c:v>-47.525708170000001</c:v>
                </c:pt>
                <c:pt idx="1759">
                  <c:v>-47.452641659999998</c:v>
                </c:pt>
                <c:pt idx="1760">
                  <c:v>-48.79700175</c:v>
                </c:pt>
                <c:pt idx="1761">
                  <c:v>-48.164097990000002</c:v>
                </c:pt>
                <c:pt idx="1762">
                  <c:v>-46.694745009999998</c:v>
                </c:pt>
                <c:pt idx="1763">
                  <c:v>-46.921590389999999</c:v>
                </c:pt>
                <c:pt idx="1764">
                  <c:v>-47.588786480000003</c:v>
                </c:pt>
                <c:pt idx="1765">
                  <c:v>-47.774624959999997</c:v>
                </c:pt>
                <c:pt idx="1766">
                  <c:v>-47.219045049999998</c:v>
                </c:pt>
                <c:pt idx="1767">
                  <c:v>-47.0971951</c:v>
                </c:pt>
                <c:pt idx="1768">
                  <c:v>-47.701957460000003</c:v>
                </c:pt>
                <c:pt idx="1769">
                  <c:v>-47.59097654</c:v>
                </c:pt>
                <c:pt idx="1770">
                  <c:v>-48.164274839999997</c:v>
                </c:pt>
                <c:pt idx="1771">
                  <c:v>-46.325824369999999</c:v>
                </c:pt>
                <c:pt idx="1772">
                  <c:v>-48.02458678</c:v>
                </c:pt>
                <c:pt idx="1773">
                  <c:v>-46.200363500000002</c:v>
                </c:pt>
                <c:pt idx="1774">
                  <c:v>-47.406417279999999</c:v>
                </c:pt>
                <c:pt idx="1775">
                  <c:v>-47.884888369999999</c:v>
                </c:pt>
                <c:pt idx="1776">
                  <c:v>-47.607249770000003</c:v>
                </c:pt>
                <c:pt idx="1777">
                  <c:v>-46.414588000000002</c:v>
                </c:pt>
                <c:pt idx="1778">
                  <c:v>-46.182903109999998</c:v>
                </c:pt>
                <c:pt idx="1779">
                  <c:v>-47.404822490000001</c:v>
                </c:pt>
                <c:pt idx="1780">
                  <c:v>-48.456885149999998</c:v>
                </c:pt>
                <c:pt idx="1781">
                  <c:v>-46.835918759999998</c:v>
                </c:pt>
                <c:pt idx="1782">
                  <c:v>-47.920111179999999</c:v>
                </c:pt>
                <c:pt idx="1783">
                  <c:v>-47.544141869999997</c:v>
                </c:pt>
                <c:pt idx="1784">
                  <c:v>-47.08212262</c:v>
                </c:pt>
                <c:pt idx="1785">
                  <c:v>-46.13736626</c:v>
                </c:pt>
                <c:pt idx="1786">
                  <c:v>-47.704782790000003</c:v>
                </c:pt>
                <c:pt idx="1787">
                  <c:v>-47.436255209999999</c:v>
                </c:pt>
                <c:pt idx="1788">
                  <c:v>-47.747898620000001</c:v>
                </c:pt>
                <c:pt idx="1789">
                  <c:v>-47.049682109999999</c:v>
                </c:pt>
                <c:pt idx="1790">
                  <c:v>-47.423035480000003</c:v>
                </c:pt>
                <c:pt idx="1791">
                  <c:v>-46.648048770000003</c:v>
                </c:pt>
                <c:pt idx="1792">
                  <c:v>-48.503779999999999</c:v>
                </c:pt>
                <c:pt idx="1793">
                  <c:v>-46.926835910000001</c:v>
                </c:pt>
                <c:pt idx="1794">
                  <c:v>-46.849970380000002</c:v>
                </c:pt>
                <c:pt idx="1795">
                  <c:v>-45.735728549999997</c:v>
                </c:pt>
                <c:pt idx="1796">
                  <c:v>-48.486378719999998</c:v>
                </c:pt>
                <c:pt idx="1797">
                  <c:v>-46.725051090000001</c:v>
                </c:pt>
                <c:pt idx="1798">
                  <c:v>-47.421401160000002</c:v>
                </c:pt>
                <c:pt idx="1799">
                  <c:v>-46.924970440000003</c:v>
                </c:pt>
                <c:pt idx="1800">
                  <c:v>-46.738422389999997</c:v>
                </c:pt>
                <c:pt idx="1801">
                  <c:v>-46.974242060000002</c:v>
                </c:pt>
                <c:pt idx="1802">
                  <c:v>-48.071748390000003</c:v>
                </c:pt>
                <c:pt idx="1803">
                  <c:v>-46.833128780000003</c:v>
                </c:pt>
                <c:pt idx="1804">
                  <c:v>-47.761328519999999</c:v>
                </c:pt>
                <c:pt idx="1805">
                  <c:v>-47.540636020000001</c:v>
                </c:pt>
                <c:pt idx="1806">
                  <c:v>-48.334664009999997</c:v>
                </c:pt>
                <c:pt idx="1807">
                  <c:v>-47.200986669999999</c:v>
                </c:pt>
                <c:pt idx="1808">
                  <c:v>-47.202159379999998</c:v>
                </c:pt>
                <c:pt idx="1809">
                  <c:v>-46.645835839999997</c:v>
                </c:pt>
                <c:pt idx="1810">
                  <c:v>-48.19505564</c:v>
                </c:pt>
                <c:pt idx="1811">
                  <c:v>-47.667707839999998</c:v>
                </c:pt>
                <c:pt idx="1812">
                  <c:v>-47.7606027</c:v>
                </c:pt>
                <c:pt idx="1813">
                  <c:v>-47.541595430000001</c:v>
                </c:pt>
                <c:pt idx="1814">
                  <c:v>-47.728169399999999</c:v>
                </c:pt>
                <c:pt idx="1815">
                  <c:v>-48.626714800000002</c:v>
                </c:pt>
                <c:pt idx="1816">
                  <c:v>-47.37463709</c:v>
                </c:pt>
                <c:pt idx="1817">
                  <c:v>-47.06508986</c:v>
                </c:pt>
                <c:pt idx="1818">
                  <c:v>-47.389627900000001</c:v>
                </c:pt>
                <c:pt idx="1819">
                  <c:v>-46.46122862</c:v>
                </c:pt>
                <c:pt idx="1820">
                  <c:v>-47.401496729999998</c:v>
                </c:pt>
                <c:pt idx="1821">
                  <c:v>-46.077532730000001</c:v>
                </c:pt>
                <c:pt idx="1822">
                  <c:v>-48.164169680000001</c:v>
                </c:pt>
                <c:pt idx="1823">
                  <c:v>-46.338376519999997</c:v>
                </c:pt>
                <c:pt idx="1824">
                  <c:v>-47.39231376</c:v>
                </c:pt>
                <c:pt idx="1825">
                  <c:v>-47.701481280000003</c:v>
                </c:pt>
                <c:pt idx="1826">
                  <c:v>-46.33883033</c:v>
                </c:pt>
                <c:pt idx="1827">
                  <c:v>-47.404040930000001</c:v>
                </c:pt>
                <c:pt idx="1828">
                  <c:v>-46.926246949999999</c:v>
                </c:pt>
                <c:pt idx="1829">
                  <c:v>-47.823702339999997</c:v>
                </c:pt>
                <c:pt idx="1830">
                  <c:v>-47.030633870000003</c:v>
                </c:pt>
                <c:pt idx="1831">
                  <c:v>-47.40396793</c:v>
                </c:pt>
                <c:pt idx="1832">
                  <c:v>-46.786200890000003</c:v>
                </c:pt>
                <c:pt idx="1833">
                  <c:v>-45.937724850000002</c:v>
                </c:pt>
                <c:pt idx="1834">
                  <c:v>-45.688091710000002</c:v>
                </c:pt>
                <c:pt idx="1835">
                  <c:v>-47.127269210000001</c:v>
                </c:pt>
                <c:pt idx="1836">
                  <c:v>-47.43829848</c:v>
                </c:pt>
                <c:pt idx="1837">
                  <c:v>-48.548562599999997</c:v>
                </c:pt>
                <c:pt idx="1838">
                  <c:v>-46.942451679999998</c:v>
                </c:pt>
                <c:pt idx="1839">
                  <c:v>-47.528818579999999</c:v>
                </c:pt>
                <c:pt idx="1840">
                  <c:v>-47.90101404</c:v>
                </c:pt>
                <c:pt idx="1841">
                  <c:v>-47.421323690000001</c:v>
                </c:pt>
                <c:pt idx="1842">
                  <c:v>-47.110849600000002</c:v>
                </c:pt>
                <c:pt idx="1843">
                  <c:v>-46.493135359999997</c:v>
                </c:pt>
                <c:pt idx="1844">
                  <c:v>-47.189532020000001</c:v>
                </c:pt>
                <c:pt idx="1845">
                  <c:v>-46.95709343</c:v>
                </c:pt>
                <c:pt idx="1846">
                  <c:v>-48.394335849999997</c:v>
                </c:pt>
                <c:pt idx="1847">
                  <c:v>-45.537820250000003</c:v>
                </c:pt>
                <c:pt idx="1848">
                  <c:v>-47.979701800000001</c:v>
                </c:pt>
                <c:pt idx="1849">
                  <c:v>-46.52394658</c:v>
                </c:pt>
                <c:pt idx="1850">
                  <c:v>-47.112748199999999</c:v>
                </c:pt>
                <c:pt idx="1851">
                  <c:v>-46.83475722</c:v>
                </c:pt>
                <c:pt idx="1852">
                  <c:v>-45.903828339999997</c:v>
                </c:pt>
                <c:pt idx="1853">
                  <c:v>-48.164796160000002</c:v>
                </c:pt>
                <c:pt idx="1854">
                  <c:v>-46.603912280000003</c:v>
                </c:pt>
                <c:pt idx="1855">
                  <c:v>-46.69528304</c:v>
                </c:pt>
                <c:pt idx="1856">
                  <c:v>-47.372710840000003</c:v>
                </c:pt>
                <c:pt idx="1857">
                  <c:v>-46.804975329999998</c:v>
                </c:pt>
                <c:pt idx="1858">
                  <c:v>-47.391113650000001</c:v>
                </c:pt>
                <c:pt idx="1859">
                  <c:v>-47.285386819999999</c:v>
                </c:pt>
                <c:pt idx="1860">
                  <c:v>-46.461812520000002</c:v>
                </c:pt>
                <c:pt idx="1861">
                  <c:v>-45.891006930000003</c:v>
                </c:pt>
                <c:pt idx="1862">
                  <c:v>-46.445269539999998</c:v>
                </c:pt>
                <c:pt idx="1863">
                  <c:v>-46.47659092</c:v>
                </c:pt>
                <c:pt idx="1864">
                  <c:v>-47.066217979999998</c:v>
                </c:pt>
                <c:pt idx="1865">
                  <c:v>-46.696078020000002</c:v>
                </c:pt>
                <c:pt idx="1866">
                  <c:v>-47.08262663</c:v>
                </c:pt>
                <c:pt idx="1867">
                  <c:v>-45.101554890000003</c:v>
                </c:pt>
                <c:pt idx="1868">
                  <c:v>-47.469447870000003</c:v>
                </c:pt>
                <c:pt idx="1869">
                  <c:v>-45.271000960000002</c:v>
                </c:pt>
                <c:pt idx="1870">
                  <c:v>-21.795548889999999</c:v>
                </c:pt>
                <c:pt idx="1871">
                  <c:v>-20.29567582</c:v>
                </c:pt>
                <c:pt idx="1872">
                  <c:v>-21.93604114</c:v>
                </c:pt>
                <c:pt idx="1873">
                  <c:v>-19.98874094</c:v>
                </c:pt>
                <c:pt idx="1874">
                  <c:v>-5.98444938</c:v>
                </c:pt>
                <c:pt idx="1875">
                  <c:v>2.3848979099999998</c:v>
                </c:pt>
                <c:pt idx="1876">
                  <c:v>7.8010389999999999E-2</c:v>
                </c:pt>
                <c:pt idx="1877">
                  <c:v>2.9166587599999998</c:v>
                </c:pt>
                <c:pt idx="1878">
                  <c:v>2.4738078799999998</c:v>
                </c:pt>
                <c:pt idx="1879">
                  <c:v>2.3136895900000001</c:v>
                </c:pt>
                <c:pt idx="1880">
                  <c:v>3.9207423700000001</c:v>
                </c:pt>
                <c:pt idx="1881">
                  <c:v>1.41789012</c:v>
                </c:pt>
                <c:pt idx="1882">
                  <c:v>2.3291963899999999</c:v>
                </c:pt>
                <c:pt idx="1883">
                  <c:v>1.9867343</c:v>
                </c:pt>
                <c:pt idx="1884">
                  <c:v>1.0895621499999999</c:v>
                </c:pt>
                <c:pt idx="1885">
                  <c:v>-1.8141716299999999</c:v>
                </c:pt>
                <c:pt idx="1886">
                  <c:v>-3.3947976899999999</c:v>
                </c:pt>
                <c:pt idx="1887">
                  <c:v>-7.3543453799999998</c:v>
                </c:pt>
                <c:pt idx="1888">
                  <c:v>-11.90204456</c:v>
                </c:pt>
                <c:pt idx="1889">
                  <c:v>-16.23256293</c:v>
                </c:pt>
                <c:pt idx="1890">
                  <c:v>-18.941779059999998</c:v>
                </c:pt>
                <c:pt idx="1891">
                  <c:v>-25.28420105</c:v>
                </c:pt>
                <c:pt idx="1892">
                  <c:v>-30.26887456</c:v>
                </c:pt>
                <c:pt idx="1893">
                  <c:v>-33.220255129999998</c:v>
                </c:pt>
                <c:pt idx="1894">
                  <c:v>-33.163498349999998</c:v>
                </c:pt>
                <c:pt idx="1895">
                  <c:v>-31.802926930000002</c:v>
                </c:pt>
                <c:pt idx="1896">
                  <c:v>-33.379754640000002</c:v>
                </c:pt>
                <c:pt idx="1897">
                  <c:v>-32.373171139999997</c:v>
                </c:pt>
                <c:pt idx="1898">
                  <c:v>-31.78565459</c:v>
                </c:pt>
                <c:pt idx="1899">
                  <c:v>-33.224434770000002</c:v>
                </c:pt>
                <c:pt idx="1900">
                  <c:v>-33.857210449999997</c:v>
                </c:pt>
                <c:pt idx="1901">
                  <c:v>-32.76031124</c:v>
                </c:pt>
                <c:pt idx="1902">
                  <c:v>-35.463263009999999</c:v>
                </c:pt>
                <c:pt idx="1903">
                  <c:v>-34.107122019999998</c:v>
                </c:pt>
                <c:pt idx="1904">
                  <c:v>-34.831184919999998</c:v>
                </c:pt>
                <c:pt idx="1905">
                  <c:v>-38.96480983</c:v>
                </c:pt>
                <c:pt idx="1906">
                  <c:v>-38.884090139999998</c:v>
                </c:pt>
                <c:pt idx="1907">
                  <c:v>-38.417121719999997</c:v>
                </c:pt>
                <c:pt idx="1908">
                  <c:v>-41.649349530000002</c:v>
                </c:pt>
                <c:pt idx="1909">
                  <c:v>-42.362155710000003</c:v>
                </c:pt>
                <c:pt idx="1910">
                  <c:v>-43.816411610000003</c:v>
                </c:pt>
                <c:pt idx="1911">
                  <c:v>-45.241233809999997</c:v>
                </c:pt>
                <c:pt idx="1912">
                  <c:v>-44.653022010000001</c:v>
                </c:pt>
                <c:pt idx="1913">
                  <c:v>-46.21591574</c:v>
                </c:pt>
                <c:pt idx="1914">
                  <c:v>-49.080390000000001</c:v>
                </c:pt>
                <c:pt idx="1915">
                  <c:v>-48.335128429999997</c:v>
                </c:pt>
                <c:pt idx="1916">
                  <c:v>-49.867330019999997</c:v>
                </c:pt>
                <c:pt idx="1917">
                  <c:v>-51.602758010000002</c:v>
                </c:pt>
                <c:pt idx="1918">
                  <c:v>-53.614265469999999</c:v>
                </c:pt>
                <c:pt idx="1919">
                  <c:v>-54.555325510000003</c:v>
                </c:pt>
                <c:pt idx="1920">
                  <c:v>-52.9490926</c:v>
                </c:pt>
                <c:pt idx="1921">
                  <c:v>-57.746605750000001</c:v>
                </c:pt>
                <c:pt idx="1922">
                  <c:v>-57.482213100000003</c:v>
                </c:pt>
                <c:pt idx="1923">
                  <c:v>-58.426596250000003</c:v>
                </c:pt>
                <c:pt idx="1924">
                  <c:v>-60.579084709999997</c:v>
                </c:pt>
                <c:pt idx="1925">
                  <c:v>-61.423860249999997</c:v>
                </c:pt>
                <c:pt idx="1926">
                  <c:v>-61.44450149</c:v>
                </c:pt>
                <c:pt idx="1927">
                  <c:v>-63.178370489999999</c:v>
                </c:pt>
                <c:pt idx="1928">
                  <c:v>-63.532579990000002</c:v>
                </c:pt>
                <c:pt idx="1929">
                  <c:v>-65.651069840000005</c:v>
                </c:pt>
                <c:pt idx="1930">
                  <c:v>-67.691049269999993</c:v>
                </c:pt>
                <c:pt idx="1931">
                  <c:v>-66.485781779999996</c:v>
                </c:pt>
                <c:pt idx="1932">
                  <c:v>-67.185125990000003</c:v>
                </c:pt>
                <c:pt idx="1933">
                  <c:v>-67.678490359999998</c:v>
                </c:pt>
                <c:pt idx="1934">
                  <c:v>-69.104064249999993</c:v>
                </c:pt>
                <c:pt idx="1935">
                  <c:v>-69.567772779999999</c:v>
                </c:pt>
                <c:pt idx="1936">
                  <c:v>-70.662890570000002</c:v>
                </c:pt>
                <c:pt idx="1937">
                  <c:v>-68.109666930000003</c:v>
                </c:pt>
                <c:pt idx="1938">
                  <c:v>-68.171993139999998</c:v>
                </c:pt>
                <c:pt idx="1939">
                  <c:v>-68.979126519999994</c:v>
                </c:pt>
                <c:pt idx="1940">
                  <c:v>-69.05768218</c:v>
                </c:pt>
                <c:pt idx="1941">
                  <c:v>-69.954698449999995</c:v>
                </c:pt>
                <c:pt idx="1942">
                  <c:v>-68.048528070000003</c:v>
                </c:pt>
                <c:pt idx="1943">
                  <c:v>-69.242246440000002</c:v>
                </c:pt>
                <c:pt idx="1944">
                  <c:v>-69.581114940000006</c:v>
                </c:pt>
                <c:pt idx="1945">
                  <c:v>-69.655368120000006</c:v>
                </c:pt>
                <c:pt idx="1946">
                  <c:v>-69.657938689999995</c:v>
                </c:pt>
                <c:pt idx="1947">
                  <c:v>-68.820194939999993</c:v>
                </c:pt>
                <c:pt idx="1948">
                  <c:v>-70.492014819999994</c:v>
                </c:pt>
                <c:pt idx="1949">
                  <c:v>-67.9743754</c:v>
                </c:pt>
                <c:pt idx="1950">
                  <c:v>-69.704332919999999</c:v>
                </c:pt>
                <c:pt idx="1951">
                  <c:v>-69.05303198</c:v>
                </c:pt>
                <c:pt idx="1952">
                  <c:v>-67.566509519999997</c:v>
                </c:pt>
                <c:pt idx="1953">
                  <c:v>-69.764838889999993</c:v>
                </c:pt>
                <c:pt idx="1954">
                  <c:v>-70.015417690000007</c:v>
                </c:pt>
                <c:pt idx="1955">
                  <c:v>-70.835083909999994</c:v>
                </c:pt>
                <c:pt idx="1956">
                  <c:v>-68.557570459999994</c:v>
                </c:pt>
                <c:pt idx="1957">
                  <c:v>-69.394584390000006</c:v>
                </c:pt>
                <c:pt idx="1958">
                  <c:v>-69.348756679999994</c:v>
                </c:pt>
                <c:pt idx="1959">
                  <c:v>-69.101817729999993</c:v>
                </c:pt>
                <c:pt idx="1960">
                  <c:v>-70.244810849999993</c:v>
                </c:pt>
                <c:pt idx="1961">
                  <c:v>-68.576186370000002</c:v>
                </c:pt>
                <c:pt idx="1962">
                  <c:v>-69.054478070000002</c:v>
                </c:pt>
                <c:pt idx="1963">
                  <c:v>-69.7337031</c:v>
                </c:pt>
                <c:pt idx="1964">
                  <c:v>-69.019504220000002</c:v>
                </c:pt>
                <c:pt idx="1965">
                  <c:v>-69.256498429999994</c:v>
                </c:pt>
                <c:pt idx="1966">
                  <c:v>-68.588778180000006</c:v>
                </c:pt>
                <c:pt idx="1967">
                  <c:v>-69.624445969999996</c:v>
                </c:pt>
                <c:pt idx="1968">
                  <c:v>-67.800314490000005</c:v>
                </c:pt>
                <c:pt idx="1969">
                  <c:v>-69.224682029999997</c:v>
                </c:pt>
                <c:pt idx="1970">
                  <c:v>-69.382122069999994</c:v>
                </c:pt>
                <c:pt idx="1971">
                  <c:v>-69.394040849999996</c:v>
                </c:pt>
                <c:pt idx="1972">
                  <c:v>-69.532781200000002</c:v>
                </c:pt>
                <c:pt idx="1973">
                  <c:v>-69.222466740000002</c:v>
                </c:pt>
                <c:pt idx="1974">
                  <c:v>-67.813567680000006</c:v>
                </c:pt>
                <c:pt idx="1975">
                  <c:v>-68.744310369999994</c:v>
                </c:pt>
                <c:pt idx="1976">
                  <c:v>-68.019515040000002</c:v>
                </c:pt>
                <c:pt idx="1977">
                  <c:v>-70.091417800000002</c:v>
                </c:pt>
                <c:pt idx="1978">
                  <c:v>-68.003629689999997</c:v>
                </c:pt>
                <c:pt idx="1979">
                  <c:v>-68.793750889999998</c:v>
                </c:pt>
                <c:pt idx="1980">
                  <c:v>-69.673188850000003</c:v>
                </c:pt>
                <c:pt idx="1981">
                  <c:v>-68.866835839999993</c:v>
                </c:pt>
                <c:pt idx="1982">
                  <c:v>-68.110407870000003</c:v>
                </c:pt>
                <c:pt idx="1983">
                  <c:v>-69.314729029999995</c:v>
                </c:pt>
                <c:pt idx="1984">
                  <c:v>-69.226199600000001</c:v>
                </c:pt>
                <c:pt idx="1985">
                  <c:v>-69.007349020000007</c:v>
                </c:pt>
                <c:pt idx="1986">
                  <c:v>-69.222631000000007</c:v>
                </c:pt>
                <c:pt idx="1987">
                  <c:v>-70.460797869999993</c:v>
                </c:pt>
                <c:pt idx="1988">
                  <c:v>-70.138854879999997</c:v>
                </c:pt>
                <c:pt idx="1989">
                  <c:v>-70.122181909999995</c:v>
                </c:pt>
                <c:pt idx="1990">
                  <c:v>-68.607243190000005</c:v>
                </c:pt>
                <c:pt idx="1991">
                  <c:v>-68.46953345</c:v>
                </c:pt>
                <c:pt idx="1992">
                  <c:v>-69.673404390000002</c:v>
                </c:pt>
                <c:pt idx="1993">
                  <c:v>-69.657605700000005</c:v>
                </c:pt>
                <c:pt idx="1994">
                  <c:v>-68.886579040000001</c:v>
                </c:pt>
                <c:pt idx="1995">
                  <c:v>-68.311997520000006</c:v>
                </c:pt>
                <c:pt idx="1996">
                  <c:v>-70.366910340000004</c:v>
                </c:pt>
                <c:pt idx="1997">
                  <c:v>-69.350620419999998</c:v>
                </c:pt>
                <c:pt idx="1998">
                  <c:v>-69.657930980000003</c:v>
                </c:pt>
                <c:pt idx="1999">
                  <c:v>-69.054862360000001</c:v>
                </c:pt>
                <c:pt idx="2000">
                  <c:v>-69.674284749999998</c:v>
                </c:pt>
                <c:pt idx="2001">
                  <c:v>-69.379312170000006</c:v>
                </c:pt>
                <c:pt idx="2002">
                  <c:v>-69.2534852</c:v>
                </c:pt>
                <c:pt idx="2003">
                  <c:v>-67.165996460000002</c:v>
                </c:pt>
                <c:pt idx="2004">
                  <c:v>-67.490579420000003</c:v>
                </c:pt>
                <c:pt idx="2005">
                  <c:v>-69.282557920000002</c:v>
                </c:pt>
                <c:pt idx="2006">
                  <c:v>-69.46865794</c:v>
                </c:pt>
                <c:pt idx="2007">
                  <c:v>-69.54834151</c:v>
                </c:pt>
                <c:pt idx="2008">
                  <c:v>-68.154398080000007</c:v>
                </c:pt>
                <c:pt idx="2009">
                  <c:v>-69.328347170000001</c:v>
                </c:pt>
                <c:pt idx="2010">
                  <c:v>-68.558897239999993</c:v>
                </c:pt>
                <c:pt idx="2011">
                  <c:v>-68.745733319999999</c:v>
                </c:pt>
                <c:pt idx="2012">
                  <c:v>-69.406395250000003</c:v>
                </c:pt>
                <c:pt idx="2013">
                  <c:v>-67.999056429999996</c:v>
                </c:pt>
                <c:pt idx="2014">
                  <c:v>-67.971538530000004</c:v>
                </c:pt>
                <c:pt idx="2015">
                  <c:v>-68.729950439999996</c:v>
                </c:pt>
                <c:pt idx="2016">
                  <c:v>-69.500621330000001</c:v>
                </c:pt>
                <c:pt idx="2017">
                  <c:v>-69.37716537</c:v>
                </c:pt>
                <c:pt idx="2018">
                  <c:v>-68.450386260000002</c:v>
                </c:pt>
                <c:pt idx="2019">
                  <c:v>-69.50073338</c:v>
                </c:pt>
                <c:pt idx="2020">
                  <c:v>-70.459911020000007</c:v>
                </c:pt>
                <c:pt idx="2021">
                  <c:v>-69.343840150000005</c:v>
                </c:pt>
                <c:pt idx="2022">
                  <c:v>-68.602334740000003</c:v>
                </c:pt>
                <c:pt idx="2023">
                  <c:v>-69.070187469999993</c:v>
                </c:pt>
                <c:pt idx="2024">
                  <c:v>-68.641739939999994</c:v>
                </c:pt>
                <c:pt idx="2025">
                  <c:v>-69.289096290000003</c:v>
                </c:pt>
                <c:pt idx="2026">
                  <c:v>-69.210398249999997</c:v>
                </c:pt>
                <c:pt idx="2027">
                  <c:v>-68.560695240000001</c:v>
                </c:pt>
                <c:pt idx="2028">
                  <c:v>-69.518643389999994</c:v>
                </c:pt>
                <c:pt idx="2029">
                  <c:v>-69.673748380000006</c:v>
                </c:pt>
                <c:pt idx="2030">
                  <c:v>-69.671933069999994</c:v>
                </c:pt>
                <c:pt idx="2031">
                  <c:v>-70.322745019999999</c:v>
                </c:pt>
                <c:pt idx="2032">
                  <c:v>-68.173364559999996</c:v>
                </c:pt>
                <c:pt idx="2033">
                  <c:v>-68.74773089</c:v>
                </c:pt>
                <c:pt idx="2034">
                  <c:v>-69.227193679999999</c:v>
                </c:pt>
                <c:pt idx="2035">
                  <c:v>-69.314605499999999</c:v>
                </c:pt>
                <c:pt idx="2036">
                  <c:v>-69.240644169999996</c:v>
                </c:pt>
                <c:pt idx="2037">
                  <c:v>-69.811445390000003</c:v>
                </c:pt>
                <c:pt idx="2038">
                  <c:v>-69.367687790000005</c:v>
                </c:pt>
                <c:pt idx="2039">
                  <c:v>-68.884744799999993</c:v>
                </c:pt>
                <c:pt idx="2040">
                  <c:v>-69.176838689999997</c:v>
                </c:pt>
                <c:pt idx="2041">
                  <c:v>-68.403952270000005</c:v>
                </c:pt>
                <c:pt idx="2042">
                  <c:v>-69.070630960000003</c:v>
                </c:pt>
                <c:pt idx="2043">
                  <c:v>-69.348123450000003</c:v>
                </c:pt>
                <c:pt idx="2044">
                  <c:v>-68.469179519999997</c:v>
                </c:pt>
                <c:pt idx="2045">
                  <c:v>-70.954979899999998</c:v>
                </c:pt>
                <c:pt idx="2046">
                  <c:v>-69.315391439999999</c:v>
                </c:pt>
                <c:pt idx="2047">
                  <c:v>-68.574074060000001</c:v>
                </c:pt>
                <c:pt idx="2048">
                  <c:v>-68.591827260000002</c:v>
                </c:pt>
                <c:pt idx="2049">
                  <c:v>-67.93824832</c:v>
                </c:pt>
                <c:pt idx="2050">
                  <c:v>-69.455139399999993</c:v>
                </c:pt>
                <c:pt idx="2051">
                  <c:v>-70.894717740000004</c:v>
                </c:pt>
                <c:pt idx="2052">
                  <c:v>-70.154039220000001</c:v>
                </c:pt>
                <c:pt idx="2053">
                  <c:v>-68.386716879999994</c:v>
                </c:pt>
                <c:pt idx="2054">
                  <c:v>-70.182684230000007</c:v>
                </c:pt>
                <c:pt idx="2055">
                  <c:v>-70.895722520000007</c:v>
                </c:pt>
                <c:pt idx="2056">
                  <c:v>-71.530732040000004</c:v>
                </c:pt>
                <c:pt idx="2057">
                  <c:v>-72.099315820000001</c:v>
                </c:pt>
                <c:pt idx="2058">
                  <c:v>-74.283471230000004</c:v>
                </c:pt>
                <c:pt idx="2059">
                  <c:v>-73.847075430000004</c:v>
                </c:pt>
                <c:pt idx="2060">
                  <c:v>-73.378577050000004</c:v>
                </c:pt>
                <c:pt idx="2061">
                  <c:v>-75.114728569999997</c:v>
                </c:pt>
                <c:pt idx="2062">
                  <c:v>-74.787028219999996</c:v>
                </c:pt>
                <c:pt idx="2063">
                  <c:v>-75.360615569999993</c:v>
                </c:pt>
                <c:pt idx="2064">
                  <c:v>-76.443449939999994</c:v>
                </c:pt>
                <c:pt idx="2065">
                  <c:v>-75.348150559999993</c:v>
                </c:pt>
                <c:pt idx="2066">
                  <c:v>-76.167628739999998</c:v>
                </c:pt>
                <c:pt idx="2067">
                  <c:v>-77.064597570000004</c:v>
                </c:pt>
                <c:pt idx="2068">
                  <c:v>-74.328063139999998</c:v>
                </c:pt>
                <c:pt idx="2069">
                  <c:v>-75.534414069999997</c:v>
                </c:pt>
                <c:pt idx="2070">
                  <c:v>-74.89875696</c:v>
                </c:pt>
                <c:pt idx="2071">
                  <c:v>-76.447618509999998</c:v>
                </c:pt>
                <c:pt idx="2072">
                  <c:v>-76.586294300000006</c:v>
                </c:pt>
                <c:pt idx="2073">
                  <c:v>-75.579704109999994</c:v>
                </c:pt>
                <c:pt idx="2074">
                  <c:v>-74.915483499999993</c:v>
                </c:pt>
                <c:pt idx="2075">
                  <c:v>-76.029996409999995</c:v>
                </c:pt>
                <c:pt idx="2076">
                  <c:v>-76.257971170000005</c:v>
                </c:pt>
                <c:pt idx="2077">
                  <c:v>-75.811271390000002</c:v>
                </c:pt>
                <c:pt idx="2078">
                  <c:v>-74.773971950000004</c:v>
                </c:pt>
                <c:pt idx="2079">
                  <c:v>-75.069917439999998</c:v>
                </c:pt>
                <c:pt idx="2080">
                  <c:v>-73.875210850000002</c:v>
                </c:pt>
                <c:pt idx="2081">
                  <c:v>-74.156023570000002</c:v>
                </c:pt>
                <c:pt idx="2082">
                  <c:v>-75.115633500000001</c:v>
                </c:pt>
                <c:pt idx="2083">
                  <c:v>-76.907618720000002</c:v>
                </c:pt>
                <c:pt idx="2084">
                  <c:v>-75.346201440000002</c:v>
                </c:pt>
                <c:pt idx="2085">
                  <c:v>-74.742964020000002</c:v>
                </c:pt>
                <c:pt idx="2086">
                  <c:v>-76.321188950000007</c:v>
                </c:pt>
                <c:pt idx="2087">
                  <c:v>-74.912744180000004</c:v>
                </c:pt>
                <c:pt idx="2088">
                  <c:v>-75.440968049999995</c:v>
                </c:pt>
                <c:pt idx="2089">
                  <c:v>-74.557431109999996</c:v>
                </c:pt>
                <c:pt idx="2090">
                  <c:v>-75.057797309999998</c:v>
                </c:pt>
                <c:pt idx="2091">
                  <c:v>-74.776117709999994</c:v>
                </c:pt>
                <c:pt idx="2092">
                  <c:v>-76.429835960000005</c:v>
                </c:pt>
                <c:pt idx="2093">
                  <c:v>-73.540848569999994</c:v>
                </c:pt>
                <c:pt idx="2094">
                  <c:v>-74.762882950000005</c:v>
                </c:pt>
                <c:pt idx="2095">
                  <c:v>-74.310215240000005</c:v>
                </c:pt>
                <c:pt idx="2096">
                  <c:v>-74.664814480000004</c:v>
                </c:pt>
                <c:pt idx="2097">
                  <c:v>-74.160997069999993</c:v>
                </c:pt>
                <c:pt idx="2098">
                  <c:v>-73.195656639999996</c:v>
                </c:pt>
                <c:pt idx="2099">
                  <c:v>-73.85940454</c:v>
                </c:pt>
                <c:pt idx="2100">
                  <c:v>-74.447144800000004</c:v>
                </c:pt>
                <c:pt idx="2101">
                  <c:v>-75.082801709999998</c:v>
                </c:pt>
                <c:pt idx="2102">
                  <c:v>-74.713379200000006</c:v>
                </c:pt>
                <c:pt idx="2103">
                  <c:v>-74.987938839999998</c:v>
                </c:pt>
                <c:pt idx="2104">
                  <c:v>-73.708620300000007</c:v>
                </c:pt>
                <c:pt idx="2105">
                  <c:v>-73.213606819999995</c:v>
                </c:pt>
                <c:pt idx="2106">
                  <c:v>-73.363937190000001</c:v>
                </c:pt>
                <c:pt idx="2107">
                  <c:v>-74.634404950000004</c:v>
                </c:pt>
                <c:pt idx="2108">
                  <c:v>-74.654006269999996</c:v>
                </c:pt>
                <c:pt idx="2109">
                  <c:v>-73.864331230000005</c:v>
                </c:pt>
                <c:pt idx="2110">
                  <c:v>-73.969899150000003</c:v>
                </c:pt>
                <c:pt idx="2111">
                  <c:v>-75.195953090000003</c:v>
                </c:pt>
                <c:pt idx="2112">
                  <c:v>-72.812910290000005</c:v>
                </c:pt>
                <c:pt idx="2113">
                  <c:v>-75.862077850000006</c:v>
                </c:pt>
                <c:pt idx="2114">
                  <c:v>-73.295458659999994</c:v>
                </c:pt>
                <c:pt idx="2115">
                  <c:v>-74.808003959999994</c:v>
                </c:pt>
                <c:pt idx="2116">
                  <c:v>-72.762881280000002</c:v>
                </c:pt>
                <c:pt idx="2117">
                  <c:v>-73.786691759999997</c:v>
                </c:pt>
                <c:pt idx="2118">
                  <c:v>-74.293036229999998</c:v>
                </c:pt>
                <c:pt idx="2119">
                  <c:v>-73.587687900000006</c:v>
                </c:pt>
                <c:pt idx="2120">
                  <c:v>-74.931476489999994</c:v>
                </c:pt>
                <c:pt idx="2121">
                  <c:v>-72.952552920000002</c:v>
                </c:pt>
                <c:pt idx="2122">
                  <c:v>-74.003107689999993</c:v>
                </c:pt>
                <c:pt idx="2123">
                  <c:v>-73.058035000000004</c:v>
                </c:pt>
                <c:pt idx="2124">
                  <c:v>-73.53812911</c:v>
                </c:pt>
                <c:pt idx="2125">
                  <c:v>-74.279809869999994</c:v>
                </c:pt>
                <c:pt idx="2126">
                  <c:v>-72.653908599999994</c:v>
                </c:pt>
                <c:pt idx="2127">
                  <c:v>-72.670535709999996</c:v>
                </c:pt>
                <c:pt idx="2128">
                  <c:v>-73.258943340000002</c:v>
                </c:pt>
                <c:pt idx="2129">
                  <c:v>-73.676734530000004</c:v>
                </c:pt>
                <c:pt idx="2130">
                  <c:v>-74.188777729999998</c:v>
                </c:pt>
                <c:pt idx="2131">
                  <c:v>-72.485085839999996</c:v>
                </c:pt>
                <c:pt idx="2132">
                  <c:v>-72.827895600000005</c:v>
                </c:pt>
                <c:pt idx="2133">
                  <c:v>-72.41149944</c:v>
                </c:pt>
                <c:pt idx="2134">
                  <c:v>-72.575184109999995</c:v>
                </c:pt>
                <c:pt idx="2135">
                  <c:v>-73.075300150000004</c:v>
                </c:pt>
                <c:pt idx="2136">
                  <c:v>-73.350999299999998</c:v>
                </c:pt>
                <c:pt idx="2137">
                  <c:v>-73.412061320000007</c:v>
                </c:pt>
                <c:pt idx="2138">
                  <c:v>-72.781658800000002</c:v>
                </c:pt>
                <c:pt idx="2139">
                  <c:v>-72.281384239999994</c:v>
                </c:pt>
                <c:pt idx="2140">
                  <c:v>-74.04743886</c:v>
                </c:pt>
                <c:pt idx="2141">
                  <c:v>-72.205824269999994</c:v>
                </c:pt>
                <c:pt idx="2142">
                  <c:v>-72.436673240000005</c:v>
                </c:pt>
                <c:pt idx="2143">
                  <c:v>-72.624300640000001</c:v>
                </c:pt>
                <c:pt idx="2144">
                  <c:v>-72.872208490000006</c:v>
                </c:pt>
                <c:pt idx="2145">
                  <c:v>-73.396456200000003</c:v>
                </c:pt>
                <c:pt idx="2146">
                  <c:v>-73.830792049999999</c:v>
                </c:pt>
                <c:pt idx="2147">
                  <c:v>-71.819087550000006</c:v>
                </c:pt>
                <c:pt idx="2148">
                  <c:v>-73.088576470000007</c:v>
                </c:pt>
                <c:pt idx="2149">
                  <c:v>-72.700494149999997</c:v>
                </c:pt>
                <c:pt idx="2150">
                  <c:v>-72.561769519999999</c:v>
                </c:pt>
                <c:pt idx="2151">
                  <c:v>-72.468114319999998</c:v>
                </c:pt>
                <c:pt idx="2152">
                  <c:v>-71.663510889999998</c:v>
                </c:pt>
                <c:pt idx="2153">
                  <c:v>-73.554852670000002</c:v>
                </c:pt>
                <c:pt idx="2154">
                  <c:v>-71.353673130000004</c:v>
                </c:pt>
                <c:pt idx="2155">
                  <c:v>-72.593219590000004</c:v>
                </c:pt>
                <c:pt idx="2156">
                  <c:v>-72.407479190000004</c:v>
                </c:pt>
                <c:pt idx="2157">
                  <c:v>-72.765672550000005</c:v>
                </c:pt>
                <c:pt idx="2158">
                  <c:v>-72.269191640000003</c:v>
                </c:pt>
                <c:pt idx="2159">
                  <c:v>-72.438641540000006</c:v>
                </c:pt>
                <c:pt idx="2160">
                  <c:v>-71.912954189999994</c:v>
                </c:pt>
                <c:pt idx="2161">
                  <c:v>-72.003762769999994</c:v>
                </c:pt>
                <c:pt idx="2162">
                  <c:v>-70.859334169999997</c:v>
                </c:pt>
                <c:pt idx="2163">
                  <c:v>-72.729916610000004</c:v>
                </c:pt>
                <c:pt idx="2164">
                  <c:v>-71.66484337</c:v>
                </c:pt>
                <c:pt idx="2165">
                  <c:v>-71.990778250000005</c:v>
                </c:pt>
                <c:pt idx="2166">
                  <c:v>-72.081284060000002</c:v>
                </c:pt>
                <c:pt idx="2167">
                  <c:v>-70.923061970000006</c:v>
                </c:pt>
                <c:pt idx="2168">
                  <c:v>-70.584093940000002</c:v>
                </c:pt>
                <c:pt idx="2169">
                  <c:v>-71.185037059999999</c:v>
                </c:pt>
                <c:pt idx="2170">
                  <c:v>-71.943685149999993</c:v>
                </c:pt>
                <c:pt idx="2171">
                  <c:v>-73.336000540000001</c:v>
                </c:pt>
                <c:pt idx="2172">
                  <c:v>-71.837038980000003</c:v>
                </c:pt>
                <c:pt idx="2173">
                  <c:v>-70.067457599999997</c:v>
                </c:pt>
                <c:pt idx="2174">
                  <c:v>-71.847610990000007</c:v>
                </c:pt>
                <c:pt idx="2175">
                  <c:v>-70.997890909999995</c:v>
                </c:pt>
                <c:pt idx="2176">
                  <c:v>-71.898086230000004</c:v>
                </c:pt>
                <c:pt idx="2177">
                  <c:v>-71.901187730000004</c:v>
                </c:pt>
                <c:pt idx="2178">
                  <c:v>-70.241746410000005</c:v>
                </c:pt>
                <c:pt idx="2179">
                  <c:v>-71.868533869999993</c:v>
                </c:pt>
                <c:pt idx="2180">
                  <c:v>-71.217230189999995</c:v>
                </c:pt>
                <c:pt idx="2181">
                  <c:v>-71.712748110000007</c:v>
                </c:pt>
                <c:pt idx="2182">
                  <c:v>-71.199478819999996</c:v>
                </c:pt>
                <c:pt idx="2183">
                  <c:v>-72.268139880000007</c:v>
                </c:pt>
                <c:pt idx="2184">
                  <c:v>-71.306312899999995</c:v>
                </c:pt>
                <c:pt idx="2185">
                  <c:v>-70.609807660000001</c:v>
                </c:pt>
                <c:pt idx="2186">
                  <c:v>-71.404201889999996</c:v>
                </c:pt>
                <c:pt idx="2187">
                  <c:v>-73.043909889999995</c:v>
                </c:pt>
                <c:pt idx="2188">
                  <c:v>-72.113452620000004</c:v>
                </c:pt>
                <c:pt idx="2189">
                  <c:v>-73.893486269999997</c:v>
                </c:pt>
                <c:pt idx="2190">
                  <c:v>-72.575551090000005</c:v>
                </c:pt>
                <c:pt idx="2191">
                  <c:v>-72.966156549999994</c:v>
                </c:pt>
                <c:pt idx="2192">
                  <c:v>-73.985469800000004</c:v>
                </c:pt>
                <c:pt idx="2193">
                  <c:v>-72.639459729999999</c:v>
                </c:pt>
                <c:pt idx="2194">
                  <c:v>-72.251897790000001</c:v>
                </c:pt>
                <c:pt idx="2195">
                  <c:v>-72.499909329999994</c:v>
                </c:pt>
                <c:pt idx="2196">
                  <c:v>-72.545495919999993</c:v>
                </c:pt>
                <c:pt idx="2197">
                  <c:v>-72.608321860000004</c:v>
                </c:pt>
                <c:pt idx="2198">
                  <c:v>-72.249675479999993</c:v>
                </c:pt>
                <c:pt idx="2199">
                  <c:v>-73.400119369999999</c:v>
                </c:pt>
                <c:pt idx="2200">
                  <c:v>-72.731342400000003</c:v>
                </c:pt>
                <c:pt idx="2201">
                  <c:v>-73.223830019999994</c:v>
                </c:pt>
                <c:pt idx="2202">
                  <c:v>-72.560611539999996</c:v>
                </c:pt>
                <c:pt idx="2203">
                  <c:v>-71.200372900000005</c:v>
                </c:pt>
                <c:pt idx="2204">
                  <c:v>-72.762761639999994</c:v>
                </c:pt>
                <c:pt idx="2205">
                  <c:v>-72.331967849999998</c:v>
                </c:pt>
                <c:pt idx="2206">
                  <c:v>-74.635836089999998</c:v>
                </c:pt>
                <c:pt idx="2207">
                  <c:v>-71.819952599999993</c:v>
                </c:pt>
                <c:pt idx="2208">
                  <c:v>-72.423887230000005</c:v>
                </c:pt>
                <c:pt idx="2209">
                  <c:v>-72.639376389999995</c:v>
                </c:pt>
                <c:pt idx="2210">
                  <c:v>-68.466629620000006</c:v>
                </c:pt>
                <c:pt idx="2211">
                  <c:v>-52.559065740000001</c:v>
                </c:pt>
                <c:pt idx="2212">
                  <c:v>-37.086409719999999</c:v>
                </c:pt>
                <c:pt idx="2213">
                  <c:v>-34.453234360000003</c:v>
                </c:pt>
                <c:pt idx="2214">
                  <c:v>-33.37156075</c:v>
                </c:pt>
                <c:pt idx="2215">
                  <c:v>-33.694806659999998</c:v>
                </c:pt>
                <c:pt idx="2216">
                  <c:v>-32.90610298</c:v>
                </c:pt>
                <c:pt idx="2217">
                  <c:v>-34.919163189999999</c:v>
                </c:pt>
                <c:pt idx="2218">
                  <c:v>-34.700530790000002</c:v>
                </c:pt>
                <c:pt idx="2219">
                  <c:v>-33.482488740000001</c:v>
                </c:pt>
                <c:pt idx="2220">
                  <c:v>-33.030809740000002</c:v>
                </c:pt>
                <c:pt idx="2221">
                  <c:v>-34.037252019999997</c:v>
                </c:pt>
                <c:pt idx="2222">
                  <c:v>-34.578464769999997</c:v>
                </c:pt>
                <c:pt idx="2223">
                  <c:v>-35.231300589999996</c:v>
                </c:pt>
                <c:pt idx="2224">
                  <c:v>-34.253885590000003</c:v>
                </c:pt>
                <c:pt idx="2225">
                  <c:v>-33.762210260000003</c:v>
                </c:pt>
                <c:pt idx="2226">
                  <c:v>-34.909937810000002</c:v>
                </c:pt>
                <c:pt idx="2227">
                  <c:v>-32.447041409999997</c:v>
                </c:pt>
                <c:pt idx="2228">
                  <c:v>-34.442438840000001</c:v>
                </c:pt>
                <c:pt idx="2229">
                  <c:v>-32.815401080000001</c:v>
                </c:pt>
                <c:pt idx="2230">
                  <c:v>-33.079732730000003</c:v>
                </c:pt>
                <c:pt idx="2231">
                  <c:v>-33.402947509999997</c:v>
                </c:pt>
                <c:pt idx="2232">
                  <c:v>-33.546519379999999</c:v>
                </c:pt>
                <c:pt idx="2233">
                  <c:v>-32.675352820000001</c:v>
                </c:pt>
                <c:pt idx="2234">
                  <c:v>-32.584271459999997</c:v>
                </c:pt>
                <c:pt idx="2235">
                  <c:v>-33.480135050000001</c:v>
                </c:pt>
                <c:pt idx="2236">
                  <c:v>-34.732531340000001</c:v>
                </c:pt>
                <c:pt idx="2237">
                  <c:v>-33.358994439999996</c:v>
                </c:pt>
                <c:pt idx="2238">
                  <c:v>-34.019985660000003</c:v>
                </c:pt>
                <c:pt idx="2239">
                  <c:v>-33.124671960000001</c:v>
                </c:pt>
                <c:pt idx="2240">
                  <c:v>-34.253563710000002</c:v>
                </c:pt>
                <c:pt idx="2241">
                  <c:v>-33.371723379999999</c:v>
                </c:pt>
                <c:pt idx="2242">
                  <c:v>-34.55894524</c:v>
                </c:pt>
                <c:pt idx="2243">
                  <c:v>-34.300837340000001</c:v>
                </c:pt>
                <c:pt idx="2244">
                  <c:v>-34.19345766</c:v>
                </c:pt>
                <c:pt idx="2245">
                  <c:v>-33.354669899999998</c:v>
                </c:pt>
                <c:pt idx="2246">
                  <c:v>-32.96879981</c:v>
                </c:pt>
                <c:pt idx="2247">
                  <c:v>-32.755738489999999</c:v>
                </c:pt>
                <c:pt idx="2248">
                  <c:v>-33.99066826</c:v>
                </c:pt>
                <c:pt idx="2249">
                  <c:v>-33.373807960000001</c:v>
                </c:pt>
                <c:pt idx="2250">
                  <c:v>-33.679863210000001</c:v>
                </c:pt>
                <c:pt idx="2251">
                  <c:v>-34.007578930000001</c:v>
                </c:pt>
                <c:pt idx="2252">
                  <c:v>-31.75941306</c:v>
                </c:pt>
                <c:pt idx="2253">
                  <c:v>-33.637697129999999</c:v>
                </c:pt>
                <c:pt idx="2254">
                  <c:v>-33.203332570000001</c:v>
                </c:pt>
                <c:pt idx="2255">
                  <c:v>-34.701633909999998</c:v>
                </c:pt>
                <c:pt idx="2256">
                  <c:v>-33.296925190000003</c:v>
                </c:pt>
                <c:pt idx="2257">
                  <c:v>-34.181168820000003</c:v>
                </c:pt>
                <c:pt idx="2258">
                  <c:v>-34.377721940000001</c:v>
                </c:pt>
                <c:pt idx="2259">
                  <c:v>-33.572819520000003</c:v>
                </c:pt>
                <c:pt idx="2260">
                  <c:v>-34.404851739999998</c:v>
                </c:pt>
                <c:pt idx="2261">
                  <c:v>-32.427831329999997</c:v>
                </c:pt>
                <c:pt idx="2262">
                  <c:v>-32.597377960000003</c:v>
                </c:pt>
                <c:pt idx="2263">
                  <c:v>-34.083145860000002</c:v>
                </c:pt>
                <c:pt idx="2264">
                  <c:v>-34.348305160000002</c:v>
                </c:pt>
                <c:pt idx="2265">
                  <c:v>-32.860450210000003</c:v>
                </c:pt>
                <c:pt idx="2266">
                  <c:v>-32.381381140000002</c:v>
                </c:pt>
                <c:pt idx="2267">
                  <c:v>-33.651554509999997</c:v>
                </c:pt>
                <c:pt idx="2268">
                  <c:v>-33.059524770000003</c:v>
                </c:pt>
                <c:pt idx="2269">
                  <c:v>-33.29158769</c:v>
                </c:pt>
                <c:pt idx="2270">
                  <c:v>-32.038678840000003</c:v>
                </c:pt>
                <c:pt idx="2271">
                  <c:v>-32.54732594</c:v>
                </c:pt>
                <c:pt idx="2272">
                  <c:v>-34.684032219999999</c:v>
                </c:pt>
                <c:pt idx="2273">
                  <c:v>-33.46154731</c:v>
                </c:pt>
                <c:pt idx="2274">
                  <c:v>-32.303840460000004</c:v>
                </c:pt>
                <c:pt idx="2275">
                  <c:v>-32.878175810000002</c:v>
                </c:pt>
                <c:pt idx="2276">
                  <c:v>-33.957309559999999</c:v>
                </c:pt>
                <c:pt idx="2277">
                  <c:v>-32.723180030000002</c:v>
                </c:pt>
                <c:pt idx="2278">
                  <c:v>-33.636607410000003</c:v>
                </c:pt>
                <c:pt idx="2279">
                  <c:v>-33.835621230000001</c:v>
                </c:pt>
                <c:pt idx="2280">
                  <c:v>-34.082911750000001</c:v>
                </c:pt>
                <c:pt idx="2281">
                  <c:v>-33.168930619999998</c:v>
                </c:pt>
                <c:pt idx="2282">
                  <c:v>-33.665611740000003</c:v>
                </c:pt>
                <c:pt idx="2283">
                  <c:v>-32.253752040000002</c:v>
                </c:pt>
                <c:pt idx="2284">
                  <c:v>-32.672618960000001</c:v>
                </c:pt>
                <c:pt idx="2285">
                  <c:v>-33.075595530000001</c:v>
                </c:pt>
                <c:pt idx="2286">
                  <c:v>-34.022032320000001</c:v>
                </c:pt>
                <c:pt idx="2287">
                  <c:v>-34.129289300000003</c:v>
                </c:pt>
                <c:pt idx="2288">
                  <c:v>-33.375035500000003</c:v>
                </c:pt>
                <c:pt idx="2289">
                  <c:v>-31.98539293</c:v>
                </c:pt>
                <c:pt idx="2290">
                  <c:v>-33.373260879999997</c:v>
                </c:pt>
                <c:pt idx="2291">
                  <c:v>-32.228531080000003</c:v>
                </c:pt>
                <c:pt idx="2292">
                  <c:v>-33.02908566</c:v>
                </c:pt>
                <c:pt idx="2293">
                  <c:v>-33.49309521</c:v>
                </c:pt>
                <c:pt idx="2294">
                  <c:v>-33.459143140000002</c:v>
                </c:pt>
                <c:pt idx="2295">
                  <c:v>-34.471072710000001</c:v>
                </c:pt>
                <c:pt idx="2296">
                  <c:v>-34.362402179999997</c:v>
                </c:pt>
                <c:pt idx="2297">
                  <c:v>-33.218189289999998</c:v>
                </c:pt>
                <c:pt idx="2298">
                  <c:v>-33.70872439</c:v>
                </c:pt>
                <c:pt idx="2299">
                  <c:v>-33.428179139999997</c:v>
                </c:pt>
                <c:pt idx="2300">
                  <c:v>-32.890382209999999</c:v>
                </c:pt>
                <c:pt idx="2301">
                  <c:v>-33.819530710000002</c:v>
                </c:pt>
                <c:pt idx="2302">
                  <c:v>-34.049927070000003</c:v>
                </c:pt>
                <c:pt idx="2303">
                  <c:v>-31.870317419999999</c:v>
                </c:pt>
                <c:pt idx="2304">
                  <c:v>-34.234447680000002</c:v>
                </c:pt>
                <c:pt idx="2305">
                  <c:v>-32.441224470000002</c:v>
                </c:pt>
                <c:pt idx="2306">
                  <c:v>-32.579075449999998</c:v>
                </c:pt>
                <c:pt idx="2307">
                  <c:v>-34.545121180000002</c:v>
                </c:pt>
                <c:pt idx="2308">
                  <c:v>-32.917592640000002</c:v>
                </c:pt>
                <c:pt idx="2309">
                  <c:v>-32.426463689999999</c:v>
                </c:pt>
                <c:pt idx="2310">
                  <c:v>-32.673599369999998</c:v>
                </c:pt>
                <c:pt idx="2311">
                  <c:v>-32.998476080000003</c:v>
                </c:pt>
                <c:pt idx="2312">
                  <c:v>-34.066585279999998</c:v>
                </c:pt>
                <c:pt idx="2313">
                  <c:v>-32.207944009999999</c:v>
                </c:pt>
                <c:pt idx="2314">
                  <c:v>-33.491027670000001</c:v>
                </c:pt>
                <c:pt idx="2315">
                  <c:v>-32.861616419999997</c:v>
                </c:pt>
                <c:pt idx="2316">
                  <c:v>-34.128798320000001</c:v>
                </c:pt>
                <c:pt idx="2317">
                  <c:v>-32.399610510000002</c:v>
                </c:pt>
                <c:pt idx="2318">
                  <c:v>-32.521206769999999</c:v>
                </c:pt>
                <c:pt idx="2319">
                  <c:v>-33.342372009999998</c:v>
                </c:pt>
                <c:pt idx="2320">
                  <c:v>-31.95954012</c:v>
                </c:pt>
                <c:pt idx="2321">
                  <c:v>-32.862022609999997</c:v>
                </c:pt>
                <c:pt idx="2322">
                  <c:v>-31.638953749999999</c:v>
                </c:pt>
                <c:pt idx="2323">
                  <c:v>-32.876203330000003</c:v>
                </c:pt>
                <c:pt idx="2324">
                  <c:v>-34.172905010000001</c:v>
                </c:pt>
                <c:pt idx="2325">
                  <c:v>-31.822409919999998</c:v>
                </c:pt>
                <c:pt idx="2326">
                  <c:v>-32.87405759</c:v>
                </c:pt>
                <c:pt idx="2327">
                  <c:v>-33.059202749999997</c:v>
                </c:pt>
                <c:pt idx="2328">
                  <c:v>-33.013377429999998</c:v>
                </c:pt>
                <c:pt idx="2329">
                  <c:v>-35.006469199999998</c:v>
                </c:pt>
                <c:pt idx="2330">
                  <c:v>-32.459251999999999</c:v>
                </c:pt>
                <c:pt idx="2331">
                  <c:v>-33.046698540000001</c:v>
                </c:pt>
                <c:pt idx="2332">
                  <c:v>-33.464438350000002</c:v>
                </c:pt>
                <c:pt idx="2333">
                  <c:v>-32.686344470000002</c:v>
                </c:pt>
                <c:pt idx="2334">
                  <c:v>-33.661074309999997</c:v>
                </c:pt>
                <c:pt idx="2335">
                  <c:v>-32.887588800000003</c:v>
                </c:pt>
                <c:pt idx="2336">
                  <c:v>-31.618764039999999</c:v>
                </c:pt>
                <c:pt idx="2337">
                  <c:v>-32.599069210000003</c:v>
                </c:pt>
                <c:pt idx="2338">
                  <c:v>-32.240934359999997</c:v>
                </c:pt>
                <c:pt idx="2339">
                  <c:v>-32.58170235</c:v>
                </c:pt>
                <c:pt idx="2340">
                  <c:v>-33.02773457</c:v>
                </c:pt>
                <c:pt idx="2341">
                  <c:v>-33.015402469999998</c:v>
                </c:pt>
                <c:pt idx="2342">
                  <c:v>-33.736984409999998</c:v>
                </c:pt>
                <c:pt idx="2343">
                  <c:v>-31.360063650000001</c:v>
                </c:pt>
                <c:pt idx="2344">
                  <c:v>-32.519375840000002</c:v>
                </c:pt>
                <c:pt idx="2345">
                  <c:v>-33.060396259999997</c:v>
                </c:pt>
                <c:pt idx="2346">
                  <c:v>-33.029656520000003</c:v>
                </c:pt>
                <c:pt idx="2347">
                  <c:v>-34.083370600000002</c:v>
                </c:pt>
                <c:pt idx="2348">
                  <c:v>-33.216859550000002</c:v>
                </c:pt>
                <c:pt idx="2349">
                  <c:v>-32.285843389999997</c:v>
                </c:pt>
                <c:pt idx="2350">
                  <c:v>-33.061008180000002</c:v>
                </c:pt>
                <c:pt idx="2351">
                  <c:v>-31.653709620000001</c:v>
                </c:pt>
                <c:pt idx="2352">
                  <c:v>-33.244303129999999</c:v>
                </c:pt>
                <c:pt idx="2353">
                  <c:v>-33.011236490000002</c:v>
                </c:pt>
                <c:pt idx="2354">
                  <c:v>-34.698756510000003</c:v>
                </c:pt>
                <c:pt idx="2355">
                  <c:v>-32.996703510000003</c:v>
                </c:pt>
                <c:pt idx="2356">
                  <c:v>-32.28817789</c:v>
                </c:pt>
                <c:pt idx="2357">
                  <c:v>-33.397187090000003</c:v>
                </c:pt>
                <c:pt idx="2358">
                  <c:v>-31.974985270000001</c:v>
                </c:pt>
                <c:pt idx="2359">
                  <c:v>-34.424977920000003</c:v>
                </c:pt>
                <c:pt idx="2360">
                  <c:v>-33.603231309999998</c:v>
                </c:pt>
                <c:pt idx="2361">
                  <c:v>-31.48355754</c:v>
                </c:pt>
                <c:pt idx="2362">
                  <c:v>-32.272703870000001</c:v>
                </c:pt>
                <c:pt idx="2363">
                  <c:v>-33.635995430000001</c:v>
                </c:pt>
                <c:pt idx="2364">
                  <c:v>-32.242826399999998</c:v>
                </c:pt>
                <c:pt idx="2365">
                  <c:v>-35.331942429999998</c:v>
                </c:pt>
                <c:pt idx="2366">
                  <c:v>-33.02912474</c:v>
                </c:pt>
                <c:pt idx="2367">
                  <c:v>-32.273778329999999</c:v>
                </c:pt>
                <c:pt idx="2368">
                  <c:v>-31.605796389999998</c:v>
                </c:pt>
                <c:pt idx="2369">
                  <c:v>-33.198800910000003</c:v>
                </c:pt>
                <c:pt idx="2370">
                  <c:v>-33.244852729999998</c:v>
                </c:pt>
                <c:pt idx="2371">
                  <c:v>-34.452334870000001</c:v>
                </c:pt>
                <c:pt idx="2372">
                  <c:v>-32.501890160000002</c:v>
                </c:pt>
                <c:pt idx="2373">
                  <c:v>-32.842845070000003</c:v>
                </c:pt>
                <c:pt idx="2374">
                  <c:v>-33.815060160000002</c:v>
                </c:pt>
                <c:pt idx="2375">
                  <c:v>-32.778770289999997</c:v>
                </c:pt>
                <c:pt idx="2376">
                  <c:v>-32.855499520000002</c:v>
                </c:pt>
                <c:pt idx="2377">
                  <c:v>-32.624282880000003</c:v>
                </c:pt>
                <c:pt idx="2378">
                  <c:v>-32.823768770000001</c:v>
                </c:pt>
                <c:pt idx="2379">
                  <c:v>-33.294733649999998</c:v>
                </c:pt>
                <c:pt idx="2380">
                  <c:v>-33.179469230000002</c:v>
                </c:pt>
                <c:pt idx="2381">
                  <c:v>-32.41911253</c:v>
                </c:pt>
                <c:pt idx="2382">
                  <c:v>-32.054027349999998</c:v>
                </c:pt>
                <c:pt idx="2383">
                  <c:v>-32.05258765</c:v>
                </c:pt>
                <c:pt idx="2384">
                  <c:v>-32.904038239999998</c:v>
                </c:pt>
                <c:pt idx="2385">
                  <c:v>-31.97771148</c:v>
                </c:pt>
                <c:pt idx="2386">
                  <c:v>-32.750174690000001</c:v>
                </c:pt>
                <c:pt idx="2387">
                  <c:v>-33.677790940000001</c:v>
                </c:pt>
                <c:pt idx="2388">
                  <c:v>-34.23679121</c:v>
                </c:pt>
                <c:pt idx="2389">
                  <c:v>-34.746746170000002</c:v>
                </c:pt>
                <c:pt idx="2390">
                  <c:v>-34.295679819999997</c:v>
                </c:pt>
                <c:pt idx="2391">
                  <c:v>-33.681216890000002</c:v>
                </c:pt>
                <c:pt idx="2392">
                  <c:v>-32.550514909999997</c:v>
                </c:pt>
                <c:pt idx="2393">
                  <c:v>-33.473243799999999</c:v>
                </c:pt>
                <c:pt idx="2394">
                  <c:v>-33.341174539999997</c:v>
                </c:pt>
                <c:pt idx="2395">
                  <c:v>-31.990453129999999</c:v>
                </c:pt>
                <c:pt idx="2396">
                  <c:v>-32.963752720000002</c:v>
                </c:pt>
                <c:pt idx="2397">
                  <c:v>-34.403048439999999</c:v>
                </c:pt>
                <c:pt idx="2398">
                  <c:v>-33.662425380000002</c:v>
                </c:pt>
                <c:pt idx="2399">
                  <c:v>-32.89057777</c:v>
                </c:pt>
                <c:pt idx="2400">
                  <c:v>-32.733200029999999</c:v>
                </c:pt>
                <c:pt idx="2401">
                  <c:v>-32.258366479999999</c:v>
                </c:pt>
                <c:pt idx="2402">
                  <c:v>-33.234332899999998</c:v>
                </c:pt>
                <c:pt idx="2403">
                  <c:v>-32.737575720000002</c:v>
                </c:pt>
                <c:pt idx="2404">
                  <c:v>-31.89958622</c:v>
                </c:pt>
                <c:pt idx="2405">
                  <c:v>-32.766737089999999</c:v>
                </c:pt>
                <c:pt idx="2406">
                  <c:v>-34.175545079999999</c:v>
                </c:pt>
                <c:pt idx="2407">
                  <c:v>-31.929890189999998</c:v>
                </c:pt>
                <c:pt idx="2408">
                  <c:v>-32.719718450000002</c:v>
                </c:pt>
                <c:pt idx="2409">
                  <c:v>-33.526445199999998</c:v>
                </c:pt>
                <c:pt idx="2410">
                  <c:v>-32.225661600000002</c:v>
                </c:pt>
                <c:pt idx="2411">
                  <c:v>-32.106905300000001</c:v>
                </c:pt>
                <c:pt idx="2412">
                  <c:v>-33.000501280000002</c:v>
                </c:pt>
                <c:pt idx="2413">
                  <c:v>-32.879495540000001</c:v>
                </c:pt>
                <c:pt idx="2414">
                  <c:v>-33.20269536</c:v>
                </c:pt>
                <c:pt idx="2415">
                  <c:v>-32.212313880000004</c:v>
                </c:pt>
                <c:pt idx="2416">
                  <c:v>-32.892793140000002</c:v>
                </c:pt>
                <c:pt idx="2417">
                  <c:v>-31.288864149999998</c:v>
                </c:pt>
                <c:pt idx="2418">
                  <c:v>-32.740016349999998</c:v>
                </c:pt>
                <c:pt idx="2419">
                  <c:v>-32.725220280000002</c:v>
                </c:pt>
                <c:pt idx="2420">
                  <c:v>-31.280756019999998</c:v>
                </c:pt>
                <c:pt idx="2421">
                  <c:v>-33.464303999999998</c:v>
                </c:pt>
                <c:pt idx="2422">
                  <c:v>-33.404362169999999</c:v>
                </c:pt>
                <c:pt idx="2423">
                  <c:v>-32.610463160000002</c:v>
                </c:pt>
                <c:pt idx="2424">
                  <c:v>-32.689514119999998</c:v>
                </c:pt>
                <c:pt idx="2425">
                  <c:v>-34.948972840000003</c:v>
                </c:pt>
                <c:pt idx="2426">
                  <c:v>-32.537148090000002</c:v>
                </c:pt>
                <c:pt idx="2427">
                  <c:v>-32.89673312</c:v>
                </c:pt>
                <c:pt idx="2428">
                  <c:v>-32.770927729999997</c:v>
                </c:pt>
                <c:pt idx="2429">
                  <c:v>-32.924811380000001</c:v>
                </c:pt>
                <c:pt idx="2430">
                  <c:v>-32.850045080000001</c:v>
                </c:pt>
                <c:pt idx="2431">
                  <c:v>-32.550839259999997</c:v>
                </c:pt>
                <c:pt idx="2432">
                  <c:v>-33.154230869999999</c:v>
                </c:pt>
                <c:pt idx="2433">
                  <c:v>-33.204636950000001</c:v>
                </c:pt>
                <c:pt idx="2434">
                  <c:v>-32.69388103</c:v>
                </c:pt>
                <c:pt idx="2435">
                  <c:v>-32.058167699999998</c:v>
                </c:pt>
                <c:pt idx="2436">
                  <c:v>-32.449065259999998</c:v>
                </c:pt>
                <c:pt idx="2437">
                  <c:v>-33.327855769999999</c:v>
                </c:pt>
                <c:pt idx="2438">
                  <c:v>-32.672765460000001</c:v>
                </c:pt>
                <c:pt idx="2439">
                  <c:v>-32.399827270000003</c:v>
                </c:pt>
                <c:pt idx="2440">
                  <c:v>-32.262416090000002</c:v>
                </c:pt>
                <c:pt idx="2441">
                  <c:v>-32.371487930000001</c:v>
                </c:pt>
                <c:pt idx="2442">
                  <c:v>-32.923798869999999</c:v>
                </c:pt>
                <c:pt idx="2443">
                  <c:v>-33.638148459999996</c:v>
                </c:pt>
                <c:pt idx="2444">
                  <c:v>-31.49844689</c:v>
                </c:pt>
                <c:pt idx="2445">
                  <c:v>-32.95636477</c:v>
                </c:pt>
                <c:pt idx="2446">
                  <c:v>-33.190603520000003</c:v>
                </c:pt>
                <c:pt idx="2447">
                  <c:v>-33.593807740000003</c:v>
                </c:pt>
                <c:pt idx="2448">
                  <c:v>-33.361855060000003</c:v>
                </c:pt>
                <c:pt idx="2449">
                  <c:v>-33.513795389999999</c:v>
                </c:pt>
                <c:pt idx="2450">
                  <c:v>-33.157548169999998</c:v>
                </c:pt>
                <c:pt idx="2451">
                  <c:v>-33.174947160000002</c:v>
                </c:pt>
                <c:pt idx="2452">
                  <c:v>-32.09056056</c:v>
                </c:pt>
                <c:pt idx="2453">
                  <c:v>-31.58068274</c:v>
                </c:pt>
                <c:pt idx="2454">
                  <c:v>-32.761265600000002</c:v>
                </c:pt>
                <c:pt idx="2455">
                  <c:v>-32.77403004</c:v>
                </c:pt>
                <c:pt idx="2456">
                  <c:v>-33.703901979999998</c:v>
                </c:pt>
                <c:pt idx="2457">
                  <c:v>-31.518107180000001</c:v>
                </c:pt>
                <c:pt idx="2458">
                  <c:v>-33.625823490000002</c:v>
                </c:pt>
                <c:pt idx="2459">
                  <c:v>-32.294673660000001</c:v>
                </c:pt>
                <c:pt idx="2460">
                  <c:v>-32.463765369999997</c:v>
                </c:pt>
                <c:pt idx="2461">
                  <c:v>-33.410041499999998</c:v>
                </c:pt>
                <c:pt idx="2462">
                  <c:v>-34.445402090000002</c:v>
                </c:pt>
                <c:pt idx="2463">
                  <c:v>-32.75858246</c:v>
                </c:pt>
                <c:pt idx="2464">
                  <c:v>-33.160276459999999</c:v>
                </c:pt>
                <c:pt idx="2465">
                  <c:v>-32.680977970000001</c:v>
                </c:pt>
                <c:pt idx="2466">
                  <c:v>-33.379851789999996</c:v>
                </c:pt>
                <c:pt idx="2467">
                  <c:v>-33.380143949999997</c:v>
                </c:pt>
                <c:pt idx="2468">
                  <c:v>-33.314486510000002</c:v>
                </c:pt>
                <c:pt idx="2469">
                  <c:v>-33.44102753</c:v>
                </c:pt>
                <c:pt idx="2470">
                  <c:v>-32.866696689999998</c:v>
                </c:pt>
                <c:pt idx="2471">
                  <c:v>-33.473101139999997</c:v>
                </c:pt>
                <c:pt idx="2472">
                  <c:v>-33.208518589999997</c:v>
                </c:pt>
                <c:pt idx="2473">
                  <c:v>-33.191516499999999</c:v>
                </c:pt>
                <c:pt idx="2474">
                  <c:v>-31.70858724</c:v>
                </c:pt>
                <c:pt idx="2475">
                  <c:v>-32.788145729999997</c:v>
                </c:pt>
                <c:pt idx="2476">
                  <c:v>-32.278399139999998</c:v>
                </c:pt>
                <c:pt idx="2477">
                  <c:v>-33.481340269999997</c:v>
                </c:pt>
                <c:pt idx="2478">
                  <c:v>-33.761707489999999</c:v>
                </c:pt>
                <c:pt idx="2479">
                  <c:v>-34.241603179999998</c:v>
                </c:pt>
                <c:pt idx="2480">
                  <c:v>-32.432893440000001</c:v>
                </c:pt>
                <c:pt idx="2481">
                  <c:v>-33.375523020000003</c:v>
                </c:pt>
                <c:pt idx="2482">
                  <c:v>-31.736181519999999</c:v>
                </c:pt>
                <c:pt idx="2483">
                  <c:v>-34.738624129999998</c:v>
                </c:pt>
                <c:pt idx="2484">
                  <c:v>-32.498104769999998</c:v>
                </c:pt>
                <c:pt idx="2485">
                  <c:v>-34.01306718</c:v>
                </c:pt>
                <c:pt idx="2486">
                  <c:v>-32.604097670000002</c:v>
                </c:pt>
                <c:pt idx="2487">
                  <c:v>-32.622438350000003</c:v>
                </c:pt>
                <c:pt idx="2488">
                  <c:v>-31.549627659999999</c:v>
                </c:pt>
                <c:pt idx="2489">
                  <c:v>-32.340820190000002</c:v>
                </c:pt>
                <c:pt idx="2490">
                  <c:v>-33.65212227</c:v>
                </c:pt>
                <c:pt idx="2491">
                  <c:v>-31.797263780000002</c:v>
                </c:pt>
                <c:pt idx="2492">
                  <c:v>-31.94945877</c:v>
                </c:pt>
                <c:pt idx="2493">
                  <c:v>-33.875324990000003</c:v>
                </c:pt>
                <c:pt idx="2494">
                  <c:v>-33.533219639999999</c:v>
                </c:pt>
                <c:pt idx="2495">
                  <c:v>-32.693668129999999</c:v>
                </c:pt>
                <c:pt idx="2496">
                  <c:v>-33.547206109999998</c:v>
                </c:pt>
                <c:pt idx="2497">
                  <c:v>-33.762696920000003</c:v>
                </c:pt>
                <c:pt idx="2498">
                  <c:v>-32.41918725</c:v>
                </c:pt>
                <c:pt idx="2499">
                  <c:v>-30.99670296</c:v>
                </c:pt>
                <c:pt idx="2500">
                  <c:v>-33.284780689999998</c:v>
                </c:pt>
                <c:pt idx="2501">
                  <c:v>-32.138716260000002</c:v>
                </c:pt>
                <c:pt idx="2502">
                  <c:v>-33.469027750000002</c:v>
                </c:pt>
                <c:pt idx="2503">
                  <c:v>-32.75811418</c:v>
                </c:pt>
                <c:pt idx="2504">
                  <c:v>-33.206831549999997</c:v>
                </c:pt>
                <c:pt idx="2505">
                  <c:v>-33.415112970000003</c:v>
                </c:pt>
                <c:pt idx="2506">
                  <c:v>-33.342462910000002</c:v>
                </c:pt>
                <c:pt idx="2507">
                  <c:v>-32.675262259999997</c:v>
                </c:pt>
                <c:pt idx="2508">
                  <c:v>-33.264302280000003</c:v>
                </c:pt>
                <c:pt idx="2509">
                  <c:v>-31.983094139999999</c:v>
                </c:pt>
                <c:pt idx="2510">
                  <c:v>-31.93726268</c:v>
                </c:pt>
                <c:pt idx="2511">
                  <c:v>-31.701815589999999</c:v>
                </c:pt>
                <c:pt idx="2512">
                  <c:v>-32.554833860000002</c:v>
                </c:pt>
                <c:pt idx="2513">
                  <c:v>-33.791164180000003</c:v>
                </c:pt>
                <c:pt idx="2514">
                  <c:v>-30.541276799999999</c:v>
                </c:pt>
                <c:pt idx="2515">
                  <c:v>-33.37591304</c:v>
                </c:pt>
                <c:pt idx="2516">
                  <c:v>-34.004866589999999</c:v>
                </c:pt>
                <c:pt idx="2517">
                  <c:v>-32.665243930000003</c:v>
                </c:pt>
                <c:pt idx="2518">
                  <c:v>-32.601863999999999</c:v>
                </c:pt>
                <c:pt idx="2519">
                  <c:v>-33.097161939999999</c:v>
                </c:pt>
                <c:pt idx="2520">
                  <c:v>-31.365975980000002</c:v>
                </c:pt>
                <c:pt idx="2521">
                  <c:v>-32.81794498</c:v>
                </c:pt>
                <c:pt idx="2522">
                  <c:v>-33.038566099999997</c:v>
                </c:pt>
                <c:pt idx="2523">
                  <c:v>-32.295072400000002</c:v>
                </c:pt>
                <c:pt idx="2524">
                  <c:v>-32.126243039999999</c:v>
                </c:pt>
                <c:pt idx="2525">
                  <c:v>-33.639412360000001</c:v>
                </c:pt>
                <c:pt idx="2526">
                  <c:v>-31.488436109999999</c:v>
                </c:pt>
                <c:pt idx="2527">
                  <c:v>-33.316698160000001</c:v>
                </c:pt>
                <c:pt idx="2528">
                  <c:v>-32.715505630000003</c:v>
                </c:pt>
                <c:pt idx="2529">
                  <c:v>-33.51478462</c:v>
                </c:pt>
                <c:pt idx="2530">
                  <c:v>-32.541149959999998</c:v>
                </c:pt>
                <c:pt idx="2531">
                  <c:v>-33.513287720000001</c:v>
                </c:pt>
                <c:pt idx="2532">
                  <c:v>-34.720905930000001</c:v>
                </c:pt>
                <c:pt idx="2533">
                  <c:v>-32.710855219999999</c:v>
                </c:pt>
                <c:pt idx="2534">
                  <c:v>-32.463242039999997</c:v>
                </c:pt>
                <c:pt idx="2535">
                  <c:v>-32.310382250000004</c:v>
                </c:pt>
                <c:pt idx="2536">
                  <c:v>-33.008554510000003</c:v>
                </c:pt>
                <c:pt idx="2537">
                  <c:v>-33.90182995</c:v>
                </c:pt>
                <c:pt idx="2538">
                  <c:v>-32.83598413</c:v>
                </c:pt>
                <c:pt idx="2539">
                  <c:v>-33.904052890000003</c:v>
                </c:pt>
                <c:pt idx="2540">
                  <c:v>-33.469292260000003</c:v>
                </c:pt>
                <c:pt idx="2541">
                  <c:v>-33.303280610000002</c:v>
                </c:pt>
                <c:pt idx="2542">
                  <c:v>-34.136256969999998</c:v>
                </c:pt>
                <c:pt idx="2543">
                  <c:v>-32.420584290000001</c:v>
                </c:pt>
                <c:pt idx="2544">
                  <c:v>-33.160634880000003</c:v>
                </c:pt>
                <c:pt idx="2545">
                  <c:v>-33.499478850000003</c:v>
                </c:pt>
                <c:pt idx="2546">
                  <c:v>-32.139646319999997</c:v>
                </c:pt>
                <c:pt idx="2547">
                  <c:v>-33.331588379999999</c:v>
                </c:pt>
                <c:pt idx="2548">
                  <c:v>-32.126348610000001</c:v>
                </c:pt>
                <c:pt idx="2549">
                  <c:v>-32.46726829</c:v>
                </c:pt>
                <c:pt idx="2550">
                  <c:v>-33.203425639999999</c:v>
                </c:pt>
                <c:pt idx="2551">
                  <c:v>-31.00844712</c:v>
                </c:pt>
                <c:pt idx="2552">
                  <c:v>-34.011377160000002</c:v>
                </c:pt>
                <c:pt idx="2553">
                  <c:v>-32.743900320000002</c:v>
                </c:pt>
                <c:pt idx="2554">
                  <c:v>-33.160340269999999</c:v>
                </c:pt>
                <c:pt idx="2555">
                  <c:v>-32.775521400000002</c:v>
                </c:pt>
                <c:pt idx="2556">
                  <c:v>-31.223695639999999</c:v>
                </c:pt>
                <c:pt idx="2557">
                  <c:v>-34.258361319999999</c:v>
                </c:pt>
                <c:pt idx="2558">
                  <c:v>-32.496032900000003</c:v>
                </c:pt>
                <c:pt idx="2559">
                  <c:v>-33.457116880000001</c:v>
                </c:pt>
                <c:pt idx="2560">
                  <c:v>-33.380538119999997</c:v>
                </c:pt>
                <c:pt idx="2561">
                  <c:v>-33.159493019999999</c:v>
                </c:pt>
                <c:pt idx="2562">
                  <c:v>-33.050880319999997</c:v>
                </c:pt>
                <c:pt idx="2563">
                  <c:v>-33.018029749999997</c:v>
                </c:pt>
                <c:pt idx="2564">
                  <c:v>-32.246582310000001</c:v>
                </c:pt>
                <c:pt idx="2565">
                  <c:v>-33.193764219999998</c:v>
                </c:pt>
                <c:pt idx="2566">
                  <c:v>-33.330726300000002</c:v>
                </c:pt>
                <c:pt idx="2567">
                  <c:v>-32.882973409999998</c:v>
                </c:pt>
                <c:pt idx="2568">
                  <c:v>-32.429370159999998</c:v>
                </c:pt>
                <c:pt idx="2569">
                  <c:v>-32.850715000000001</c:v>
                </c:pt>
                <c:pt idx="2570">
                  <c:v>-32.292832689999997</c:v>
                </c:pt>
                <c:pt idx="2571">
                  <c:v>-33.682290700000003</c:v>
                </c:pt>
                <c:pt idx="2572">
                  <c:v>-32.943721949999997</c:v>
                </c:pt>
                <c:pt idx="2573">
                  <c:v>-32.709881690000003</c:v>
                </c:pt>
                <c:pt idx="2574">
                  <c:v>-33.469237270000001</c:v>
                </c:pt>
                <c:pt idx="2575">
                  <c:v>-33.935014500000001</c:v>
                </c:pt>
                <c:pt idx="2576">
                  <c:v>-33.22460555</c:v>
                </c:pt>
                <c:pt idx="2577">
                  <c:v>-32.325230980000001</c:v>
                </c:pt>
                <c:pt idx="2578">
                  <c:v>-32.92873281</c:v>
                </c:pt>
                <c:pt idx="2579">
                  <c:v>-33.363076730000003</c:v>
                </c:pt>
                <c:pt idx="2580">
                  <c:v>-32.677533490000002</c:v>
                </c:pt>
                <c:pt idx="2581">
                  <c:v>-33.051226059999998</c:v>
                </c:pt>
                <c:pt idx="2582">
                  <c:v>-33.531966799999999</c:v>
                </c:pt>
                <c:pt idx="2583">
                  <c:v>-32.850614409999999</c:v>
                </c:pt>
                <c:pt idx="2584">
                  <c:v>-32.693480389999998</c:v>
                </c:pt>
                <c:pt idx="2585">
                  <c:v>-33.205059069999997</c:v>
                </c:pt>
                <c:pt idx="2586">
                  <c:v>-34.146498100000002</c:v>
                </c:pt>
                <c:pt idx="2587">
                  <c:v>-33.687296000000003</c:v>
                </c:pt>
                <c:pt idx="2588">
                  <c:v>-33.252820309999997</c:v>
                </c:pt>
                <c:pt idx="2589">
                  <c:v>-34.164616029999998</c:v>
                </c:pt>
                <c:pt idx="2590">
                  <c:v>-32.589621430000001</c:v>
                </c:pt>
                <c:pt idx="2591">
                  <c:v>-31.31912011</c:v>
                </c:pt>
                <c:pt idx="2592">
                  <c:v>-33.811230600000002</c:v>
                </c:pt>
                <c:pt idx="2593">
                  <c:v>-32.126273550000001</c:v>
                </c:pt>
                <c:pt idx="2594">
                  <c:v>-31.690252690000001</c:v>
                </c:pt>
                <c:pt idx="2595">
                  <c:v>-32.602588040000001</c:v>
                </c:pt>
                <c:pt idx="2596">
                  <c:v>-32.61588768</c:v>
                </c:pt>
                <c:pt idx="2597">
                  <c:v>-32.274617990000003</c:v>
                </c:pt>
                <c:pt idx="2598">
                  <c:v>-32.849858220000002</c:v>
                </c:pt>
                <c:pt idx="2599">
                  <c:v>-33.808494090000003</c:v>
                </c:pt>
                <c:pt idx="2600">
                  <c:v>-33.202072090000001</c:v>
                </c:pt>
                <c:pt idx="2601">
                  <c:v>-32.430831240000003</c:v>
                </c:pt>
                <c:pt idx="2602">
                  <c:v>-32.926682390000003</c:v>
                </c:pt>
                <c:pt idx="2603">
                  <c:v>-33.14323813</c:v>
                </c:pt>
                <c:pt idx="2604">
                  <c:v>-32.861812010000001</c:v>
                </c:pt>
                <c:pt idx="2605">
                  <c:v>-34.475132790000004</c:v>
                </c:pt>
                <c:pt idx="2606">
                  <c:v>-33.309480209999997</c:v>
                </c:pt>
                <c:pt idx="2607">
                  <c:v>-34.163915090000003</c:v>
                </c:pt>
                <c:pt idx="2608">
                  <c:v>-32.909901990000002</c:v>
                </c:pt>
                <c:pt idx="2609">
                  <c:v>-33.342327769999997</c:v>
                </c:pt>
                <c:pt idx="2610">
                  <c:v>-33.222614399999998</c:v>
                </c:pt>
                <c:pt idx="2611">
                  <c:v>-33.808650749999998</c:v>
                </c:pt>
                <c:pt idx="2612">
                  <c:v>-32.2460734</c:v>
                </c:pt>
                <c:pt idx="2613">
                  <c:v>-32.584653459999998</c:v>
                </c:pt>
                <c:pt idx="2614">
                  <c:v>-33.159759049999998</c:v>
                </c:pt>
                <c:pt idx="2615">
                  <c:v>-32.603614280000002</c:v>
                </c:pt>
                <c:pt idx="2616">
                  <c:v>-34.153298960000001</c:v>
                </c:pt>
                <c:pt idx="2617">
                  <c:v>-33.049184750000002</c:v>
                </c:pt>
                <c:pt idx="2618">
                  <c:v>-31.936585390000001</c:v>
                </c:pt>
                <c:pt idx="2619">
                  <c:v>-32.555849539999997</c:v>
                </c:pt>
                <c:pt idx="2620">
                  <c:v>-32.231570810000001</c:v>
                </c:pt>
                <c:pt idx="2621">
                  <c:v>-32.259895929999999</c:v>
                </c:pt>
                <c:pt idx="2622">
                  <c:v>-32.124592870000001</c:v>
                </c:pt>
                <c:pt idx="2623">
                  <c:v>-32.98888651</c:v>
                </c:pt>
                <c:pt idx="2624">
                  <c:v>-33.701262499999999</c:v>
                </c:pt>
                <c:pt idx="2625">
                  <c:v>-34.163900529999999</c:v>
                </c:pt>
                <c:pt idx="2626">
                  <c:v>-34.30061808</c:v>
                </c:pt>
                <c:pt idx="2627">
                  <c:v>-31.036884270000002</c:v>
                </c:pt>
                <c:pt idx="2628">
                  <c:v>-32.913840499999999</c:v>
                </c:pt>
                <c:pt idx="2629">
                  <c:v>-34.14965436</c:v>
                </c:pt>
                <c:pt idx="2630">
                  <c:v>-32.534406130000001</c:v>
                </c:pt>
                <c:pt idx="2631">
                  <c:v>-33.083713469999999</c:v>
                </c:pt>
                <c:pt idx="2632">
                  <c:v>-33.234451739999997</c:v>
                </c:pt>
                <c:pt idx="2633">
                  <c:v>-34.303993570000003</c:v>
                </c:pt>
                <c:pt idx="2634">
                  <c:v>-33.932497589999997</c:v>
                </c:pt>
                <c:pt idx="2635">
                  <c:v>-32.897411589999997</c:v>
                </c:pt>
                <c:pt idx="2636">
                  <c:v>-33.529453070000002</c:v>
                </c:pt>
                <c:pt idx="2637">
                  <c:v>-33.001097700000003</c:v>
                </c:pt>
                <c:pt idx="2638">
                  <c:v>-31.148215499999999</c:v>
                </c:pt>
                <c:pt idx="2639">
                  <c:v>-34.134214499999999</c:v>
                </c:pt>
                <c:pt idx="2640">
                  <c:v>-33.728754010000003</c:v>
                </c:pt>
                <c:pt idx="2641">
                  <c:v>-32.743063990000003</c:v>
                </c:pt>
                <c:pt idx="2642">
                  <c:v>-32.727404129999996</c:v>
                </c:pt>
                <c:pt idx="2643">
                  <c:v>-34.75171606</c:v>
                </c:pt>
                <c:pt idx="2644">
                  <c:v>-31.936050300000002</c:v>
                </c:pt>
                <c:pt idx="2645">
                  <c:v>-33.032755000000002</c:v>
                </c:pt>
                <c:pt idx="2646">
                  <c:v>-32.430468159999997</c:v>
                </c:pt>
                <c:pt idx="2647">
                  <c:v>-33.913470820000001</c:v>
                </c:pt>
                <c:pt idx="2648">
                  <c:v>-32.842709190000001</c:v>
                </c:pt>
                <c:pt idx="2649">
                  <c:v>-34.705262500000003</c:v>
                </c:pt>
                <c:pt idx="2650">
                  <c:v>-33.701986499999997</c:v>
                </c:pt>
                <c:pt idx="2651">
                  <c:v>-32.231265860000001</c:v>
                </c:pt>
                <c:pt idx="2652">
                  <c:v>-33.84461288</c:v>
                </c:pt>
                <c:pt idx="2653">
                  <c:v>-33.780408190000003</c:v>
                </c:pt>
                <c:pt idx="2654">
                  <c:v>-32.988948290000003</c:v>
                </c:pt>
                <c:pt idx="2655">
                  <c:v>-33.607318710000001</c:v>
                </c:pt>
                <c:pt idx="2656">
                  <c:v>-33.622133359999999</c:v>
                </c:pt>
                <c:pt idx="2657">
                  <c:v>-32.214850509999998</c:v>
                </c:pt>
                <c:pt idx="2658">
                  <c:v>-32.74254114</c:v>
                </c:pt>
                <c:pt idx="2659">
                  <c:v>-32.481003309999998</c:v>
                </c:pt>
                <c:pt idx="2660">
                  <c:v>-33.408621009999997</c:v>
                </c:pt>
                <c:pt idx="2661">
                  <c:v>-32.806412940000001</c:v>
                </c:pt>
                <c:pt idx="2662">
                  <c:v>-33.341908070000002</c:v>
                </c:pt>
                <c:pt idx="2663">
                  <c:v>-32.662830980000003</c:v>
                </c:pt>
                <c:pt idx="2664">
                  <c:v>-34.116526229999998</c:v>
                </c:pt>
                <c:pt idx="2665">
                  <c:v>-34.150528690000002</c:v>
                </c:pt>
                <c:pt idx="2666">
                  <c:v>-31.023915150000001</c:v>
                </c:pt>
                <c:pt idx="2667">
                  <c:v>-34.056093230000002</c:v>
                </c:pt>
                <c:pt idx="2668">
                  <c:v>-33.299733510000003</c:v>
                </c:pt>
                <c:pt idx="2669">
                  <c:v>-33.176420810000003</c:v>
                </c:pt>
                <c:pt idx="2670">
                  <c:v>-32.807679729999997</c:v>
                </c:pt>
                <c:pt idx="2671">
                  <c:v>-33.038471889999997</c:v>
                </c:pt>
                <c:pt idx="2672">
                  <c:v>-33.609390689999998</c:v>
                </c:pt>
                <c:pt idx="2673">
                  <c:v>-34.114814639999999</c:v>
                </c:pt>
                <c:pt idx="2674">
                  <c:v>-33.544686329999998</c:v>
                </c:pt>
                <c:pt idx="2675">
                  <c:v>-33.517526109999999</c:v>
                </c:pt>
                <c:pt idx="2676">
                  <c:v>-31.980641200000001</c:v>
                </c:pt>
                <c:pt idx="2677">
                  <c:v>-33.19011304</c:v>
                </c:pt>
                <c:pt idx="2678">
                  <c:v>-33.464623510000003</c:v>
                </c:pt>
                <c:pt idx="2679">
                  <c:v>-31.503950540000002</c:v>
                </c:pt>
                <c:pt idx="2680">
                  <c:v>-33.637567779999998</c:v>
                </c:pt>
                <c:pt idx="2681">
                  <c:v>-31.827163209999998</c:v>
                </c:pt>
                <c:pt idx="2682">
                  <c:v>-31.953311190000001</c:v>
                </c:pt>
                <c:pt idx="2683">
                  <c:v>-33.53226566</c:v>
                </c:pt>
                <c:pt idx="2684">
                  <c:v>-33.194956730000001</c:v>
                </c:pt>
                <c:pt idx="2685">
                  <c:v>-32.789769059999998</c:v>
                </c:pt>
                <c:pt idx="2686">
                  <c:v>-32.29133298</c:v>
                </c:pt>
                <c:pt idx="2687">
                  <c:v>-33.700606610000001</c:v>
                </c:pt>
                <c:pt idx="2688">
                  <c:v>-32.555050780000002</c:v>
                </c:pt>
                <c:pt idx="2689">
                  <c:v>-32.554117660000003</c:v>
                </c:pt>
                <c:pt idx="2690">
                  <c:v>-33.844847299999998</c:v>
                </c:pt>
                <c:pt idx="2691">
                  <c:v>-33.886320980000001</c:v>
                </c:pt>
                <c:pt idx="2692">
                  <c:v>-33.346528900000003</c:v>
                </c:pt>
                <c:pt idx="2693">
                  <c:v>-34.256580130000003</c:v>
                </c:pt>
                <c:pt idx="2694">
                  <c:v>-33.438193929999997</c:v>
                </c:pt>
                <c:pt idx="2695">
                  <c:v>-32.883166180000003</c:v>
                </c:pt>
                <c:pt idx="2696">
                  <c:v>-34.58382709</c:v>
                </c:pt>
                <c:pt idx="2697">
                  <c:v>-32.588118680000001</c:v>
                </c:pt>
                <c:pt idx="2698">
                  <c:v>-33.270976820000001</c:v>
                </c:pt>
                <c:pt idx="2699">
                  <c:v>-33.18664613</c:v>
                </c:pt>
                <c:pt idx="2700">
                  <c:v>-32.137729020000002</c:v>
                </c:pt>
                <c:pt idx="2701">
                  <c:v>-33.208899219999999</c:v>
                </c:pt>
                <c:pt idx="2702">
                  <c:v>-32.557746860000002</c:v>
                </c:pt>
                <c:pt idx="2703">
                  <c:v>-32.54088789</c:v>
                </c:pt>
                <c:pt idx="2704">
                  <c:v>-31.644509920000001</c:v>
                </c:pt>
                <c:pt idx="2705">
                  <c:v>-33.668806670000002</c:v>
                </c:pt>
                <c:pt idx="2706">
                  <c:v>-33.47159104</c:v>
                </c:pt>
                <c:pt idx="2707">
                  <c:v>-33.502631870000002</c:v>
                </c:pt>
                <c:pt idx="2708">
                  <c:v>-35.04998896</c:v>
                </c:pt>
                <c:pt idx="2709">
                  <c:v>-33.625715</c:v>
                </c:pt>
                <c:pt idx="2710">
                  <c:v>-31.736469750000001</c:v>
                </c:pt>
                <c:pt idx="2711">
                  <c:v>-32.75989294</c:v>
                </c:pt>
                <c:pt idx="2712">
                  <c:v>-32.852612950000001</c:v>
                </c:pt>
                <c:pt idx="2713">
                  <c:v>-33.547458679999998</c:v>
                </c:pt>
                <c:pt idx="2714">
                  <c:v>-32.943027069999999</c:v>
                </c:pt>
                <c:pt idx="2715">
                  <c:v>-33.860155560000003</c:v>
                </c:pt>
                <c:pt idx="2716">
                  <c:v>-32.312521859999997</c:v>
                </c:pt>
                <c:pt idx="2717">
                  <c:v>-32.123080860000002</c:v>
                </c:pt>
                <c:pt idx="2718">
                  <c:v>-32.739201299999998</c:v>
                </c:pt>
                <c:pt idx="2719">
                  <c:v>-33.468506380000001</c:v>
                </c:pt>
                <c:pt idx="2720">
                  <c:v>-31.548839789999999</c:v>
                </c:pt>
                <c:pt idx="2721">
                  <c:v>-33.946830060000003</c:v>
                </c:pt>
                <c:pt idx="2722">
                  <c:v>-32.295288589999998</c:v>
                </c:pt>
                <c:pt idx="2723">
                  <c:v>-32.402887829999997</c:v>
                </c:pt>
                <c:pt idx="2724">
                  <c:v>-32.713054960000001</c:v>
                </c:pt>
                <c:pt idx="2725">
                  <c:v>-34.165015369999999</c:v>
                </c:pt>
                <c:pt idx="2726">
                  <c:v>-33.208262400000002</c:v>
                </c:pt>
                <c:pt idx="2727">
                  <c:v>-32.400760159999997</c:v>
                </c:pt>
                <c:pt idx="2728">
                  <c:v>-33.802479939999998</c:v>
                </c:pt>
                <c:pt idx="2729">
                  <c:v>-32.883172809999998</c:v>
                </c:pt>
                <c:pt idx="2730">
                  <c:v>-33.50334033</c:v>
                </c:pt>
                <c:pt idx="2731">
                  <c:v>-32.540764719999999</c:v>
                </c:pt>
                <c:pt idx="2732">
                  <c:v>-31.817703089999998</c:v>
                </c:pt>
                <c:pt idx="2733">
                  <c:v>-32.85293952</c:v>
                </c:pt>
                <c:pt idx="2734">
                  <c:v>-33.949443270000003</c:v>
                </c:pt>
                <c:pt idx="2735">
                  <c:v>-32.510309489999997</c:v>
                </c:pt>
                <c:pt idx="2736">
                  <c:v>-33.809226680000002</c:v>
                </c:pt>
                <c:pt idx="2737">
                  <c:v>-32.865895170000002</c:v>
                </c:pt>
                <c:pt idx="2738">
                  <c:v>-32.525066240000001</c:v>
                </c:pt>
                <c:pt idx="2739">
                  <c:v>-33.614577349999998</c:v>
                </c:pt>
                <c:pt idx="2740">
                  <c:v>-32.107902879999997</c:v>
                </c:pt>
                <c:pt idx="2741">
                  <c:v>-32.557975319999997</c:v>
                </c:pt>
                <c:pt idx="2742">
                  <c:v>-34.321523710000001</c:v>
                </c:pt>
                <c:pt idx="2743">
                  <c:v>-33.069705120000002</c:v>
                </c:pt>
                <c:pt idx="2744">
                  <c:v>-33.408639460000003</c:v>
                </c:pt>
                <c:pt idx="2745">
                  <c:v>-34.086279699999999</c:v>
                </c:pt>
                <c:pt idx="2746">
                  <c:v>-32.620678839999997</c:v>
                </c:pt>
                <c:pt idx="2747">
                  <c:v>-34.084341350000003</c:v>
                </c:pt>
                <c:pt idx="2748">
                  <c:v>-33.467270470000003</c:v>
                </c:pt>
                <c:pt idx="2749">
                  <c:v>-33.17399992</c:v>
                </c:pt>
                <c:pt idx="2750">
                  <c:v>-32.448965829999999</c:v>
                </c:pt>
                <c:pt idx="2751">
                  <c:v>-32.881616360000002</c:v>
                </c:pt>
                <c:pt idx="2752">
                  <c:v>-33.035131819999997</c:v>
                </c:pt>
                <c:pt idx="2753">
                  <c:v>-33.453892410000002</c:v>
                </c:pt>
                <c:pt idx="2754">
                  <c:v>-33.48739707</c:v>
                </c:pt>
                <c:pt idx="2755">
                  <c:v>-32.930786329999997</c:v>
                </c:pt>
                <c:pt idx="2756">
                  <c:v>-33.579960079999999</c:v>
                </c:pt>
                <c:pt idx="2757">
                  <c:v>-33.999231680000001</c:v>
                </c:pt>
                <c:pt idx="2758">
                  <c:v>-32.136747389999996</c:v>
                </c:pt>
                <c:pt idx="2759">
                  <c:v>-32.04406839</c:v>
                </c:pt>
                <c:pt idx="2760">
                  <c:v>-34.14734473</c:v>
                </c:pt>
                <c:pt idx="2761">
                  <c:v>-32.700117589999998</c:v>
                </c:pt>
                <c:pt idx="2762">
                  <c:v>-32.591410969999998</c:v>
                </c:pt>
                <c:pt idx="2763">
                  <c:v>-32.760142799999997</c:v>
                </c:pt>
                <c:pt idx="2764">
                  <c:v>-32.230860309999997</c:v>
                </c:pt>
                <c:pt idx="2765">
                  <c:v>-32.605306120000002</c:v>
                </c:pt>
                <c:pt idx="2766">
                  <c:v>-31.781451350000001</c:v>
                </c:pt>
                <c:pt idx="2767">
                  <c:v>-32.104684900000002</c:v>
                </c:pt>
                <c:pt idx="2768">
                  <c:v>-32.586213630000003</c:v>
                </c:pt>
                <c:pt idx="2769">
                  <c:v>-31.905501539999999</c:v>
                </c:pt>
                <c:pt idx="2770">
                  <c:v>-32.107670669999997</c:v>
                </c:pt>
                <c:pt idx="2771">
                  <c:v>-32.60282729</c:v>
                </c:pt>
                <c:pt idx="2772">
                  <c:v>-33.812367139999999</c:v>
                </c:pt>
                <c:pt idx="2773">
                  <c:v>-31.93735642</c:v>
                </c:pt>
                <c:pt idx="2774">
                  <c:v>-33.114117540000002</c:v>
                </c:pt>
                <c:pt idx="2775">
                  <c:v>-32.927464790000002</c:v>
                </c:pt>
                <c:pt idx="2776">
                  <c:v>-32.555554950000001</c:v>
                </c:pt>
                <c:pt idx="2777">
                  <c:v>-33.823124</c:v>
                </c:pt>
                <c:pt idx="2778">
                  <c:v>-32.710054020000001</c:v>
                </c:pt>
                <c:pt idx="2779">
                  <c:v>-33.080567469999998</c:v>
                </c:pt>
                <c:pt idx="2780">
                  <c:v>-33.40641711</c:v>
                </c:pt>
                <c:pt idx="2781">
                  <c:v>-32.29526757</c:v>
                </c:pt>
                <c:pt idx="2782">
                  <c:v>-32.851011880000001</c:v>
                </c:pt>
                <c:pt idx="2783">
                  <c:v>-34.315573100000002</c:v>
                </c:pt>
                <c:pt idx="2784">
                  <c:v>-34.380881600000002</c:v>
                </c:pt>
                <c:pt idx="2785">
                  <c:v>-32.261382939999997</c:v>
                </c:pt>
                <c:pt idx="2786">
                  <c:v>-33.562448289999999</c:v>
                </c:pt>
                <c:pt idx="2787">
                  <c:v>-32.69569122</c:v>
                </c:pt>
                <c:pt idx="2788">
                  <c:v>-33.02313298</c:v>
                </c:pt>
                <c:pt idx="2789">
                  <c:v>-33.670704800000003</c:v>
                </c:pt>
                <c:pt idx="2790">
                  <c:v>-34.288278939999998</c:v>
                </c:pt>
                <c:pt idx="2791">
                  <c:v>-33.034402589999999</c:v>
                </c:pt>
                <c:pt idx="2792">
                  <c:v>-34.148271080000001</c:v>
                </c:pt>
                <c:pt idx="2793">
                  <c:v>-32.449168530000001</c:v>
                </c:pt>
                <c:pt idx="2794">
                  <c:v>-32.481370130000002</c:v>
                </c:pt>
                <c:pt idx="2795">
                  <c:v>-32.46160691</c:v>
                </c:pt>
                <c:pt idx="2796">
                  <c:v>-33.671088589999997</c:v>
                </c:pt>
                <c:pt idx="2797">
                  <c:v>-33.621160039999999</c:v>
                </c:pt>
                <c:pt idx="2798">
                  <c:v>-33.019641180000001</c:v>
                </c:pt>
                <c:pt idx="2799">
                  <c:v>-33.021171979999998</c:v>
                </c:pt>
                <c:pt idx="2800">
                  <c:v>-32.32704777</c:v>
                </c:pt>
                <c:pt idx="2801">
                  <c:v>-33.206470080000003</c:v>
                </c:pt>
                <c:pt idx="2802">
                  <c:v>-32.324223770000003</c:v>
                </c:pt>
                <c:pt idx="2803">
                  <c:v>-32.8651792</c:v>
                </c:pt>
                <c:pt idx="2804">
                  <c:v>-33.622507179999999</c:v>
                </c:pt>
                <c:pt idx="2805">
                  <c:v>-33.496405060000001</c:v>
                </c:pt>
                <c:pt idx="2806">
                  <c:v>-34.274800200000001</c:v>
                </c:pt>
                <c:pt idx="2807">
                  <c:v>-32.862127739999998</c:v>
                </c:pt>
                <c:pt idx="2808">
                  <c:v>-32.588004300000001</c:v>
                </c:pt>
                <c:pt idx="2809">
                  <c:v>-32.676041949999998</c:v>
                </c:pt>
                <c:pt idx="2810">
                  <c:v>-32.26200291</c:v>
                </c:pt>
                <c:pt idx="2811">
                  <c:v>-33.908147040000003</c:v>
                </c:pt>
                <c:pt idx="2812">
                  <c:v>-33.98037248</c:v>
                </c:pt>
                <c:pt idx="2813">
                  <c:v>-33.018993889999997</c:v>
                </c:pt>
                <c:pt idx="2814">
                  <c:v>-33.546884660000003</c:v>
                </c:pt>
                <c:pt idx="2815">
                  <c:v>-33.978914639999999</c:v>
                </c:pt>
                <c:pt idx="2816">
                  <c:v>-32.013301460000001</c:v>
                </c:pt>
                <c:pt idx="2817">
                  <c:v>-32.396657349999998</c:v>
                </c:pt>
                <c:pt idx="2818">
                  <c:v>-31.519037730000001</c:v>
                </c:pt>
                <c:pt idx="2819">
                  <c:v>-32.378685400000002</c:v>
                </c:pt>
                <c:pt idx="2820">
                  <c:v>-32.56604565</c:v>
                </c:pt>
                <c:pt idx="2821">
                  <c:v>-32.816104609999996</c:v>
                </c:pt>
                <c:pt idx="2822">
                  <c:v>-35.13753732</c:v>
                </c:pt>
                <c:pt idx="2823">
                  <c:v>-33.683870290000002</c:v>
                </c:pt>
                <c:pt idx="2824">
                  <c:v>-33.340808469999999</c:v>
                </c:pt>
                <c:pt idx="2825">
                  <c:v>-33.20052819</c:v>
                </c:pt>
                <c:pt idx="2826">
                  <c:v>-32.506786050000002</c:v>
                </c:pt>
                <c:pt idx="2827">
                  <c:v>-33.810759240000003</c:v>
                </c:pt>
                <c:pt idx="2828">
                  <c:v>-33.81975267</c:v>
                </c:pt>
                <c:pt idx="2829">
                  <c:v>-32.600335450000003</c:v>
                </c:pt>
                <c:pt idx="2830">
                  <c:v>-33.04744797</c:v>
                </c:pt>
                <c:pt idx="2831">
                  <c:v>-32.690830409999997</c:v>
                </c:pt>
                <c:pt idx="2832">
                  <c:v>-33.452746900000001</c:v>
                </c:pt>
                <c:pt idx="2833">
                  <c:v>-32.926862190000001</c:v>
                </c:pt>
                <c:pt idx="2834">
                  <c:v>-34.751967909999998</c:v>
                </c:pt>
                <c:pt idx="2835">
                  <c:v>-32.247063869999998</c:v>
                </c:pt>
                <c:pt idx="2836">
                  <c:v>-33.049009949999999</c:v>
                </c:pt>
                <c:pt idx="2837">
                  <c:v>-33.684930520000002</c:v>
                </c:pt>
                <c:pt idx="2838">
                  <c:v>-33.513081030000002</c:v>
                </c:pt>
                <c:pt idx="2839">
                  <c:v>-34.577292389999997</c:v>
                </c:pt>
                <c:pt idx="2840">
                  <c:v>-34.08546226</c:v>
                </c:pt>
                <c:pt idx="2841">
                  <c:v>-32.306430120000002</c:v>
                </c:pt>
                <c:pt idx="2842">
                  <c:v>-32.783536239999997</c:v>
                </c:pt>
                <c:pt idx="2843">
                  <c:v>-33.849865129999998</c:v>
                </c:pt>
                <c:pt idx="2844">
                  <c:v>-33.128560700000001</c:v>
                </c:pt>
                <c:pt idx="2845">
                  <c:v>-31.979351170000001</c:v>
                </c:pt>
                <c:pt idx="2846">
                  <c:v>-32.090241679999998</c:v>
                </c:pt>
                <c:pt idx="2847">
                  <c:v>-33.789649830000002</c:v>
                </c:pt>
                <c:pt idx="2848">
                  <c:v>-31.65667603</c:v>
                </c:pt>
                <c:pt idx="2849">
                  <c:v>-33.702445650000001</c:v>
                </c:pt>
                <c:pt idx="2850">
                  <c:v>-33.189968720000003</c:v>
                </c:pt>
                <c:pt idx="2851">
                  <c:v>-34.735811009999999</c:v>
                </c:pt>
                <c:pt idx="2852">
                  <c:v>-31.828142719999999</c:v>
                </c:pt>
                <c:pt idx="2853">
                  <c:v>-33.122029859999998</c:v>
                </c:pt>
                <c:pt idx="2854">
                  <c:v>-31.611536229999999</c:v>
                </c:pt>
                <c:pt idx="2855">
                  <c:v>-31.351322060000001</c:v>
                </c:pt>
                <c:pt idx="2856">
                  <c:v>-33.822842309999999</c:v>
                </c:pt>
                <c:pt idx="2857">
                  <c:v>-32.306618620000002</c:v>
                </c:pt>
                <c:pt idx="2858">
                  <c:v>-32.72627516</c:v>
                </c:pt>
                <c:pt idx="2859">
                  <c:v>-32.230256009999998</c:v>
                </c:pt>
                <c:pt idx="2860">
                  <c:v>-33.160163500000003</c:v>
                </c:pt>
                <c:pt idx="2861">
                  <c:v>-32.256356150000002</c:v>
                </c:pt>
                <c:pt idx="2862">
                  <c:v>-32.911158639999996</c:v>
                </c:pt>
                <c:pt idx="2863">
                  <c:v>-33.511855160000003</c:v>
                </c:pt>
                <c:pt idx="2864">
                  <c:v>-32.415283119999998</c:v>
                </c:pt>
                <c:pt idx="2865">
                  <c:v>-32.433057990000002</c:v>
                </c:pt>
                <c:pt idx="2866">
                  <c:v>-33.563920400000001</c:v>
                </c:pt>
                <c:pt idx="2867">
                  <c:v>-33.470340909999997</c:v>
                </c:pt>
                <c:pt idx="2868">
                  <c:v>-34.303725479999997</c:v>
                </c:pt>
                <c:pt idx="2869">
                  <c:v>-33.962716559999997</c:v>
                </c:pt>
                <c:pt idx="2870">
                  <c:v>-32.924805790000001</c:v>
                </c:pt>
                <c:pt idx="2871">
                  <c:v>-33.912556739999999</c:v>
                </c:pt>
                <c:pt idx="2872">
                  <c:v>-32.461538650000001</c:v>
                </c:pt>
                <c:pt idx="2873">
                  <c:v>-32.432081169999996</c:v>
                </c:pt>
                <c:pt idx="2874">
                  <c:v>-33.200636260000003</c:v>
                </c:pt>
                <c:pt idx="2875">
                  <c:v>-32.986903460000001</c:v>
                </c:pt>
                <c:pt idx="2876">
                  <c:v>-33.234237749999998</c:v>
                </c:pt>
                <c:pt idx="2877">
                  <c:v>-33.082744810000001</c:v>
                </c:pt>
                <c:pt idx="2878">
                  <c:v>-32.568365540000002</c:v>
                </c:pt>
                <c:pt idx="2879">
                  <c:v>-33.636205799999999</c:v>
                </c:pt>
                <c:pt idx="2880">
                  <c:v>-33.681192199999998</c:v>
                </c:pt>
                <c:pt idx="2881">
                  <c:v>-33.061117379999999</c:v>
                </c:pt>
                <c:pt idx="2882">
                  <c:v>-33.544073339999997</c:v>
                </c:pt>
                <c:pt idx="2883">
                  <c:v>-32.152465730000003</c:v>
                </c:pt>
                <c:pt idx="2884">
                  <c:v>-33.138590950000001</c:v>
                </c:pt>
                <c:pt idx="2885">
                  <c:v>-32.570307190000001</c:v>
                </c:pt>
                <c:pt idx="2886">
                  <c:v>-34.037515669999998</c:v>
                </c:pt>
                <c:pt idx="2887">
                  <c:v>-33.098762870000002</c:v>
                </c:pt>
                <c:pt idx="2888">
                  <c:v>-31.500824600000001</c:v>
                </c:pt>
                <c:pt idx="2889">
                  <c:v>-32.661938999999997</c:v>
                </c:pt>
                <c:pt idx="2890">
                  <c:v>-34.531222550000003</c:v>
                </c:pt>
                <c:pt idx="2891">
                  <c:v>-32.307709670000001</c:v>
                </c:pt>
                <c:pt idx="2892">
                  <c:v>-33.391263330000001</c:v>
                </c:pt>
                <c:pt idx="2893">
                  <c:v>-33.791870449999998</c:v>
                </c:pt>
                <c:pt idx="2894">
                  <c:v>-33.310468890000003</c:v>
                </c:pt>
                <c:pt idx="2895">
                  <c:v>-31.70423869</c:v>
                </c:pt>
                <c:pt idx="2896">
                  <c:v>-33.82786505</c:v>
                </c:pt>
                <c:pt idx="2897">
                  <c:v>-33.190390880000002</c:v>
                </c:pt>
                <c:pt idx="2898">
                  <c:v>-32.760317880000002</c:v>
                </c:pt>
                <c:pt idx="2899">
                  <c:v>-33.020862469999997</c:v>
                </c:pt>
                <c:pt idx="2900">
                  <c:v>-34.386602689999997</c:v>
                </c:pt>
                <c:pt idx="2901">
                  <c:v>-31.786499360000001</c:v>
                </c:pt>
                <c:pt idx="2902">
                  <c:v>-32.094924429999999</c:v>
                </c:pt>
                <c:pt idx="2903">
                  <c:v>-32.883856209999998</c:v>
                </c:pt>
                <c:pt idx="2904">
                  <c:v>-32.607691490000001</c:v>
                </c:pt>
                <c:pt idx="2905">
                  <c:v>-32.624031700000003</c:v>
                </c:pt>
                <c:pt idx="2906">
                  <c:v>-33.88937705</c:v>
                </c:pt>
                <c:pt idx="2907">
                  <c:v>-31.695521280000001</c:v>
                </c:pt>
                <c:pt idx="2908">
                  <c:v>-31.697935900000001</c:v>
                </c:pt>
                <c:pt idx="2909">
                  <c:v>-34.187166869999999</c:v>
                </c:pt>
                <c:pt idx="2910">
                  <c:v>-33.36311783</c:v>
                </c:pt>
                <c:pt idx="2911">
                  <c:v>-32.637616899999998</c:v>
                </c:pt>
                <c:pt idx="2912">
                  <c:v>-33.072878780000003</c:v>
                </c:pt>
                <c:pt idx="2913">
                  <c:v>-34.711058600000001</c:v>
                </c:pt>
                <c:pt idx="2914">
                  <c:v>-33.14945968</c:v>
                </c:pt>
                <c:pt idx="2915">
                  <c:v>-32.810515789999997</c:v>
                </c:pt>
                <c:pt idx="2916">
                  <c:v>-33.087683210000002</c:v>
                </c:pt>
                <c:pt idx="2917">
                  <c:v>-32.853099839999999</c:v>
                </c:pt>
                <c:pt idx="2918">
                  <c:v>-34.000798949999997</c:v>
                </c:pt>
                <c:pt idx="2919">
                  <c:v>-33.303601120000003</c:v>
                </c:pt>
                <c:pt idx="2920">
                  <c:v>-33.163104730000001</c:v>
                </c:pt>
                <c:pt idx="2921">
                  <c:v>-34.091325990000001</c:v>
                </c:pt>
                <c:pt idx="2922">
                  <c:v>-33.021954989999998</c:v>
                </c:pt>
                <c:pt idx="2923">
                  <c:v>-32.360849309999999</c:v>
                </c:pt>
                <c:pt idx="2924">
                  <c:v>-34.448226120000001</c:v>
                </c:pt>
                <c:pt idx="2925">
                  <c:v>-33.414358540000002</c:v>
                </c:pt>
                <c:pt idx="2926">
                  <c:v>-33.182245440000003</c:v>
                </c:pt>
                <c:pt idx="2927">
                  <c:v>-33.938017610000003</c:v>
                </c:pt>
                <c:pt idx="2928">
                  <c:v>-32.285625279999998</c:v>
                </c:pt>
                <c:pt idx="2929">
                  <c:v>-32.70137639</c:v>
                </c:pt>
                <c:pt idx="2930">
                  <c:v>-35.104492430000001</c:v>
                </c:pt>
                <c:pt idx="2931">
                  <c:v>-33.010628680000003</c:v>
                </c:pt>
                <c:pt idx="2932">
                  <c:v>-33.658141489999998</c:v>
                </c:pt>
                <c:pt idx="2933">
                  <c:v>-32.87163383</c:v>
                </c:pt>
                <c:pt idx="2934">
                  <c:v>-33.864100960000002</c:v>
                </c:pt>
                <c:pt idx="2935">
                  <c:v>-33.555409930000003</c:v>
                </c:pt>
                <c:pt idx="2936">
                  <c:v>-33.986077639999998</c:v>
                </c:pt>
                <c:pt idx="2937">
                  <c:v>-31.49460478</c:v>
                </c:pt>
                <c:pt idx="2938">
                  <c:v>-32.730031820000001</c:v>
                </c:pt>
                <c:pt idx="2939">
                  <c:v>-32.221473590000002</c:v>
                </c:pt>
                <c:pt idx="2940">
                  <c:v>-31.508844249999999</c:v>
                </c:pt>
                <c:pt idx="2941">
                  <c:v>-34.263481900000002</c:v>
                </c:pt>
                <c:pt idx="2942">
                  <c:v>-31.95545727</c:v>
                </c:pt>
                <c:pt idx="2943">
                  <c:v>-33.16190503</c:v>
                </c:pt>
                <c:pt idx="2944">
                  <c:v>-33.627111800000002</c:v>
                </c:pt>
                <c:pt idx="2945">
                  <c:v>-34.715613849999997</c:v>
                </c:pt>
                <c:pt idx="2946">
                  <c:v>-33.475244259999997</c:v>
                </c:pt>
                <c:pt idx="2947">
                  <c:v>-33.644914210000003</c:v>
                </c:pt>
                <c:pt idx="2948">
                  <c:v>-33.67513778</c:v>
                </c:pt>
                <c:pt idx="2949">
                  <c:v>-33.076645990000003</c:v>
                </c:pt>
                <c:pt idx="2950">
                  <c:v>-31.958684559999998</c:v>
                </c:pt>
                <c:pt idx="2951">
                  <c:v>-32.87140299</c:v>
                </c:pt>
                <c:pt idx="2952">
                  <c:v>-32.5304298</c:v>
                </c:pt>
                <c:pt idx="2953">
                  <c:v>-32.407257520000002</c:v>
                </c:pt>
                <c:pt idx="2954">
                  <c:v>-34.340910999999998</c:v>
                </c:pt>
                <c:pt idx="2955">
                  <c:v>-32.899099530000001</c:v>
                </c:pt>
                <c:pt idx="2956">
                  <c:v>-32.327476920000002</c:v>
                </c:pt>
                <c:pt idx="2957">
                  <c:v>-31.970149119999999</c:v>
                </c:pt>
                <c:pt idx="2958">
                  <c:v>-33.814286920000001</c:v>
                </c:pt>
                <c:pt idx="2959">
                  <c:v>-33.381124159999999</c:v>
                </c:pt>
                <c:pt idx="2960">
                  <c:v>-32.591320379999999</c:v>
                </c:pt>
                <c:pt idx="2961">
                  <c:v>-31.72597361</c:v>
                </c:pt>
                <c:pt idx="2962">
                  <c:v>-30.890231310000001</c:v>
                </c:pt>
                <c:pt idx="2963">
                  <c:v>-33.182823419999998</c:v>
                </c:pt>
                <c:pt idx="2964">
                  <c:v>-33.396040859999999</c:v>
                </c:pt>
                <c:pt idx="2965">
                  <c:v>-33.564814380000001</c:v>
                </c:pt>
                <c:pt idx="2966">
                  <c:v>-33.304128890000001</c:v>
                </c:pt>
                <c:pt idx="2967">
                  <c:v>-33.243124199999997</c:v>
                </c:pt>
                <c:pt idx="2968">
                  <c:v>-32.282005269999999</c:v>
                </c:pt>
                <c:pt idx="2969">
                  <c:v>-32.97757593</c:v>
                </c:pt>
                <c:pt idx="2970">
                  <c:v>-33.91970491</c:v>
                </c:pt>
                <c:pt idx="2971">
                  <c:v>-32.283170380000001</c:v>
                </c:pt>
                <c:pt idx="2972">
                  <c:v>-33.349785650000001</c:v>
                </c:pt>
                <c:pt idx="2973">
                  <c:v>-33.983316549999998</c:v>
                </c:pt>
                <c:pt idx="2974">
                  <c:v>-32.779326920000003</c:v>
                </c:pt>
                <c:pt idx="2975">
                  <c:v>-33.833344189999998</c:v>
                </c:pt>
                <c:pt idx="2976">
                  <c:v>-33.630744350000001</c:v>
                </c:pt>
                <c:pt idx="2977">
                  <c:v>-33.982892499999998</c:v>
                </c:pt>
                <c:pt idx="2978">
                  <c:v>-32.316724909999998</c:v>
                </c:pt>
                <c:pt idx="2979">
                  <c:v>-33.50249685</c:v>
                </c:pt>
                <c:pt idx="2980">
                  <c:v>-31.973586770000001</c:v>
                </c:pt>
                <c:pt idx="2981">
                  <c:v>-32.743976160000003</c:v>
                </c:pt>
                <c:pt idx="2982">
                  <c:v>-33.189519019999999</c:v>
                </c:pt>
                <c:pt idx="2983">
                  <c:v>-33.549185559999998</c:v>
                </c:pt>
                <c:pt idx="2984">
                  <c:v>-33.116157370000003</c:v>
                </c:pt>
                <c:pt idx="2985">
                  <c:v>-32.621935090000001</c:v>
                </c:pt>
                <c:pt idx="2986">
                  <c:v>-32.528271189999998</c:v>
                </c:pt>
                <c:pt idx="2987">
                  <c:v>-33.815310879999998</c:v>
                </c:pt>
                <c:pt idx="2988">
                  <c:v>-32.466530050000003</c:v>
                </c:pt>
                <c:pt idx="2989">
                  <c:v>-33.211851449999997</c:v>
                </c:pt>
                <c:pt idx="2990">
                  <c:v>-31.923241560000001</c:v>
                </c:pt>
                <c:pt idx="2991">
                  <c:v>-31.924191709999999</c:v>
                </c:pt>
                <c:pt idx="2992">
                  <c:v>-33.82931267</c:v>
                </c:pt>
                <c:pt idx="2993">
                  <c:v>-32.142753829999997</c:v>
                </c:pt>
                <c:pt idx="2994">
                  <c:v>-32.594094869999999</c:v>
                </c:pt>
                <c:pt idx="2995">
                  <c:v>-33.486582749999997</c:v>
                </c:pt>
                <c:pt idx="2996">
                  <c:v>-32.885373510000001</c:v>
                </c:pt>
                <c:pt idx="2997">
                  <c:v>-32.283839299999997</c:v>
                </c:pt>
                <c:pt idx="2998">
                  <c:v>-31.662056809999999</c:v>
                </c:pt>
                <c:pt idx="2999">
                  <c:v>-32.572320519999998</c:v>
                </c:pt>
                <c:pt idx="3000">
                  <c:v>-33.877812120000002</c:v>
                </c:pt>
                <c:pt idx="3001">
                  <c:v>-32.559742800000002</c:v>
                </c:pt>
                <c:pt idx="3002">
                  <c:v>-30.861830820000002</c:v>
                </c:pt>
                <c:pt idx="3003">
                  <c:v>-32.519291150000001</c:v>
                </c:pt>
                <c:pt idx="3004">
                  <c:v>-33.38457657</c:v>
                </c:pt>
                <c:pt idx="3005">
                  <c:v>-32.580146300000003</c:v>
                </c:pt>
                <c:pt idx="3006">
                  <c:v>-33.892503939999997</c:v>
                </c:pt>
                <c:pt idx="3007">
                  <c:v>-31.773284669999999</c:v>
                </c:pt>
                <c:pt idx="3008">
                  <c:v>-39.366002639999998</c:v>
                </c:pt>
                <c:pt idx="3009">
                  <c:v>-40.340050079999997</c:v>
                </c:pt>
                <c:pt idx="3010">
                  <c:v>-40.09990071</c:v>
                </c:pt>
                <c:pt idx="3011">
                  <c:v>-40.420113389999997</c:v>
                </c:pt>
                <c:pt idx="3012">
                  <c:v>-39.970811740000002</c:v>
                </c:pt>
                <c:pt idx="3013">
                  <c:v>-41.485156709999998</c:v>
                </c:pt>
                <c:pt idx="3014">
                  <c:v>-40.110037890000001</c:v>
                </c:pt>
                <c:pt idx="3015">
                  <c:v>-40.204083590000003</c:v>
                </c:pt>
                <c:pt idx="3016">
                  <c:v>-41.65501458</c:v>
                </c:pt>
                <c:pt idx="3017">
                  <c:v>-38.811690429999999</c:v>
                </c:pt>
                <c:pt idx="3018">
                  <c:v>-40.619323989999998</c:v>
                </c:pt>
                <c:pt idx="3019">
                  <c:v>-39.073686260000002</c:v>
                </c:pt>
                <c:pt idx="3020">
                  <c:v>-39.231814610000001</c:v>
                </c:pt>
                <c:pt idx="3021">
                  <c:v>-40.035734210000001</c:v>
                </c:pt>
                <c:pt idx="3022">
                  <c:v>-38.146090020000003</c:v>
                </c:pt>
                <c:pt idx="3023">
                  <c:v>-38.313161469999997</c:v>
                </c:pt>
                <c:pt idx="3024">
                  <c:v>-39.07468394</c:v>
                </c:pt>
                <c:pt idx="3025">
                  <c:v>-37.887620759999997</c:v>
                </c:pt>
                <c:pt idx="3026">
                  <c:v>-40.128800980000001</c:v>
                </c:pt>
                <c:pt idx="3027">
                  <c:v>-39.754993650000003</c:v>
                </c:pt>
                <c:pt idx="3028">
                  <c:v>-37.034592289999999</c:v>
                </c:pt>
                <c:pt idx="3029">
                  <c:v>-39.397316439999997</c:v>
                </c:pt>
                <c:pt idx="3030">
                  <c:v>-38.640662939999999</c:v>
                </c:pt>
                <c:pt idx="3031">
                  <c:v>-40.310972999999997</c:v>
                </c:pt>
                <c:pt idx="3032">
                  <c:v>-41.085333400000003</c:v>
                </c:pt>
                <c:pt idx="3033">
                  <c:v>-42.034134299999998</c:v>
                </c:pt>
                <c:pt idx="3034">
                  <c:v>-41.875192329999997</c:v>
                </c:pt>
                <c:pt idx="3035">
                  <c:v>-42.184884330000003</c:v>
                </c:pt>
                <c:pt idx="3036">
                  <c:v>-42.775603740000001</c:v>
                </c:pt>
                <c:pt idx="3037">
                  <c:v>-42.217598440000003</c:v>
                </c:pt>
                <c:pt idx="3038">
                  <c:v>-42.47817268</c:v>
                </c:pt>
                <c:pt idx="3039">
                  <c:v>-41.103497349999998</c:v>
                </c:pt>
                <c:pt idx="3040">
                  <c:v>-42.062126800000001</c:v>
                </c:pt>
                <c:pt idx="3041">
                  <c:v>-41.257050020000001</c:v>
                </c:pt>
                <c:pt idx="3042">
                  <c:v>-40.15871748</c:v>
                </c:pt>
                <c:pt idx="3043">
                  <c:v>-40.54284723</c:v>
                </c:pt>
                <c:pt idx="3044">
                  <c:v>-40.935443380000002</c:v>
                </c:pt>
                <c:pt idx="3045">
                  <c:v>-41.801771559999999</c:v>
                </c:pt>
                <c:pt idx="3046">
                  <c:v>-40.284692990000003</c:v>
                </c:pt>
                <c:pt idx="3047">
                  <c:v>-40.06713543</c:v>
                </c:pt>
                <c:pt idx="3048">
                  <c:v>-39.88197006</c:v>
                </c:pt>
                <c:pt idx="3049">
                  <c:v>-40.299449809999999</c:v>
                </c:pt>
                <c:pt idx="3050">
                  <c:v>-39.497454099999999</c:v>
                </c:pt>
                <c:pt idx="3051">
                  <c:v>-42.45010508</c:v>
                </c:pt>
                <c:pt idx="3052">
                  <c:v>-42.436020380000002</c:v>
                </c:pt>
                <c:pt idx="3053">
                  <c:v>-42.46754979</c:v>
                </c:pt>
                <c:pt idx="3054">
                  <c:v>-42.804606669999998</c:v>
                </c:pt>
                <c:pt idx="3055">
                  <c:v>-42.88240562</c:v>
                </c:pt>
                <c:pt idx="3056">
                  <c:v>-42.436290059999997</c:v>
                </c:pt>
                <c:pt idx="3057">
                  <c:v>-43.284751730000004</c:v>
                </c:pt>
                <c:pt idx="3058">
                  <c:v>-41.828302659999999</c:v>
                </c:pt>
                <c:pt idx="3059">
                  <c:v>-42.030592669999997</c:v>
                </c:pt>
                <c:pt idx="3060">
                  <c:v>-42.750466459999998</c:v>
                </c:pt>
                <c:pt idx="3061">
                  <c:v>-42.604562029999997</c:v>
                </c:pt>
                <c:pt idx="3062">
                  <c:v>-41.817494719999999</c:v>
                </c:pt>
                <c:pt idx="3063">
                  <c:v>-42.326920080000001</c:v>
                </c:pt>
                <c:pt idx="3064">
                  <c:v>-42.356907919999998</c:v>
                </c:pt>
                <c:pt idx="3065">
                  <c:v>-43.981368799999998</c:v>
                </c:pt>
                <c:pt idx="3066">
                  <c:v>-43.372383409999998</c:v>
                </c:pt>
                <c:pt idx="3067">
                  <c:v>-42.235810090000001</c:v>
                </c:pt>
                <c:pt idx="3068">
                  <c:v>-42.461872820000004</c:v>
                </c:pt>
                <c:pt idx="3069">
                  <c:v>-42.173065090000001</c:v>
                </c:pt>
                <c:pt idx="3070">
                  <c:v>-42.742145839999999</c:v>
                </c:pt>
                <c:pt idx="3071">
                  <c:v>-42.076556050000001</c:v>
                </c:pt>
                <c:pt idx="3072">
                  <c:v>-43.4069723</c:v>
                </c:pt>
                <c:pt idx="3073">
                  <c:v>-42.169375000000002</c:v>
                </c:pt>
                <c:pt idx="3074">
                  <c:v>-42.586870879999999</c:v>
                </c:pt>
                <c:pt idx="3075">
                  <c:v>-42.805483090000003</c:v>
                </c:pt>
                <c:pt idx="3076">
                  <c:v>-41.567348350000003</c:v>
                </c:pt>
                <c:pt idx="3077">
                  <c:v>-41.845978840000001</c:v>
                </c:pt>
                <c:pt idx="3078">
                  <c:v>-42.142503869999999</c:v>
                </c:pt>
                <c:pt idx="3079">
                  <c:v>-43.411334029999999</c:v>
                </c:pt>
                <c:pt idx="3080">
                  <c:v>-42.159334989999998</c:v>
                </c:pt>
                <c:pt idx="3081">
                  <c:v>-42.621901610000002</c:v>
                </c:pt>
                <c:pt idx="3082">
                  <c:v>-42.929772229999998</c:v>
                </c:pt>
                <c:pt idx="3083">
                  <c:v>-42.821457709999997</c:v>
                </c:pt>
                <c:pt idx="3084">
                  <c:v>-42.793367430000004</c:v>
                </c:pt>
                <c:pt idx="3085">
                  <c:v>-41.573407400000001</c:v>
                </c:pt>
                <c:pt idx="3086">
                  <c:v>-42.484384970000001</c:v>
                </c:pt>
                <c:pt idx="3087">
                  <c:v>-42.812496420000002</c:v>
                </c:pt>
                <c:pt idx="3088">
                  <c:v>-43.39699762</c:v>
                </c:pt>
                <c:pt idx="3089">
                  <c:v>-43.292453950000002</c:v>
                </c:pt>
                <c:pt idx="3090">
                  <c:v>-43.225807719999999</c:v>
                </c:pt>
                <c:pt idx="3091">
                  <c:v>-42.052423990000001</c:v>
                </c:pt>
                <c:pt idx="3092">
                  <c:v>-42.619528600000002</c:v>
                </c:pt>
                <c:pt idx="3093">
                  <c:v>-43.428117819999997</c:v>
                </c:pt>
                <c:pt idx="3094">
                  <c:v>-42.033538030000003</c:v>
                </c:pt>
                <c:pt idx="3095">
                  <c:v>-42.158544429999999</c:v>
                </c:pt>
                <c:pt idx="3096">
                  <c:v>-42.452412860000003</c:v>
                </c:pt>
                <c:pt idx="3097">
                  <c:v>-41.571607980000003</c:v>
                </c:pt>
                <c:pt idx="3098">
                  <c:v>-42.24522339</c:v>
                </c:pt>
                <c:pt idx="3099">
                  <c:v>-42.29351647</c:v>
                </c:pt>
                <c:pt idx="3100">
                  <c:v>-41.738549810000002</c:v>
                </c:pt>
                <c:pt idx="3101">
                  <c:v>-41.722837319999996</c:v>
                </c:pt>
                <c:pt idx="3102">
                  <c:v>-43.828647449999998</c:v>
                </c:pt>
                <c:pt idx="3103">
                  <c:v>-43.393528850000003</c:v>
                </c:pt>
                <c:pt idx="3104">
                  <c:v>-44.831499010000002</c:v>
                </c:pt>
                <c:pt idx="3105">
                  <c:v>-44.445164390000002</c:v>
                </c:pt>
                <c:pt idx="3106">
                  <c:v>-47.246490350000002</c:v>
                </c:pt>
                <c:pt idx="3107">
                  <c:v>-47.756747939999997</c:v>
                </c:pt>
                <c:pt idx="3108">
                  <c:v>-49.335643500000003</c:v>
                </c:pt>
                <c:pt idx="3109">
                  <c:v>-52.060746860000002</c:v>
                </c:pt>
                <c:pt idx="3110">
                  <c:v>-51.427456470000003</c:v>
                </c:pt>
                <c:pt idx="3111">
                  <c:v>-54.351933299999999</c:v>
                </c:pt>
                <c:pt idx="3112">
                  <c:v>-53.577204070000001</c:v>
                </c:pt>
                <c:pt idx="3113">
                  <c:v>-56.268570500000003</c:v>
                </c:pt>
                <c:pt idx="3114">
                  <c:v>-56.388756870000002</c:v>
                </c:pt>
                <c:pt idx="3115">
                  <c:v>-58.695823699999998</c:v>
                </c:pt>
                <c:pt idx="3116">
                  <c:v>-59.300296809999999</c:v>
                </c:pt>
                <c:pt idx="3117">
                  <c:v>-61.13767472</c:v>
                </c:pt>
                <c:pt idx="3118">
                  <c:v>-62.443884349999998</c:v>
                </c:pt>
                <c:pt idx="3119">
                  <c:v>-65.209385900000001</c:v>
                </c:pt>
                <c:pt idx="3120">
                  <c:v>-66.188098600000004</c:v>
                </c:pt>
                <c:pt idx="3121">
                  <c:v>-67.09740893</c:v>
                </c:pt>
                <c:pt idx="3122">
                  <c:v>-67.500627519999995</c:v>
                </c:pt>
                <c:pt idx="3123">
                  <c:v>-71.478217549999997</c:v>
                </c:pt>
                <c:pt idx="3124">
                  <c:v>-73.051495700000004</c:v>
                </c:pt>
                <c:pt idx="3125">
                  <c:v>-74.648463120000002</c:v>
                </c:pt>
                <c:pt idx="3126">
                  <c:v>-75.049637860000004</c:v>
                </c:pt>
                <c:pt idx="3127">
                  <c:v>-76.165773659999999</c:v>
                </c:pt>
                <c:pt idx="3128">
                  <c:v>-78.966574080000001</c:v>
                </c:pt>
                <c:pt idx="3129">
                  <c:v>-79.258850120000005</c:v>
                </c:pt>
                <c:pt idx="3130">
                  <c:v>-82.398788190000005</c:v>
                </c:pt>
                <c:pt idx="3131">
                  <c:v>-85.551676869999994</c:v>
                </c:pt>
                <c:pt idx="3132">
                  <c:v>-85.49266283</c:v>
                </c:pt>
                <c:pt idx="3133">
                  <c:v>-88.339732789999999</c:v>
                </c:pt>
                <c:pt idx="3134">
                  <c:v>-90.089330340000004</c:v>
                </c:pt>
                <c:pt idx="3135">
                  <c:v>-91.884209240000004</c:v>
                </c:pt>
                <c:pt idx="3136">
                  <c:v>-93.276772609999995</c:v>
                </c:pt>
                <c:pt idx="3137">
                  <c:v>-94.314395770000004</c:v>
                </c:pt>
                <c:pt idx="3138">
                  <c:v>-95.132946259999997</c:v>
                </c:pt>
                <c:pt idx="3139">
                  <c:v>-97.172002500000005</c:v>
                </c:pt>
                <c:pt idx="3140">
                  <c:v>-98.118398119999995</c:v>
                </c:pt>
                <c:pt idx="3141">
                  <c:v>-97.297016529999993</c:v>
                </c:pt>
                <c:pt idx="3142">
                  <c:v>-96.849230160000005</c:v>
                </c:pt>
                <c:pt idx="3143">
                  <c:v>-97.544933360000002</c:v>
                </c:pt>
                <c:pt idx="3144">
                  <c:v>-97.371973749999995</c:v>
                </c:pt>
                <c:pt idx="3145">
                  <c:v>-97.033691559999994</c:v>
                </c:pt>
                <c:pt idx="3146">
                  <c:v>-97.310808309999999</c:v>
                </c:pt>
                <c:pt idx="3147">
                  <c:v>-95.549692969999995</c:v>
                </c:pt>
                <c:pt idx="3148">
                  <c:v>-97.435021610000007</c:v>
                </c:pt>
                <c:pt idx="3149">
                  <c:v>-97.371162010000006</c:v>
                </c:pt>
                <c:pt idx="3150">
                  <c:v>-98.132595749999993</c:v>
                </c:pt>
                <c:pt idx="3151">
                  <c:v>-97.04605626</c:v>
                </c:pt>
                <c:pt idx="3152">
                  <c:v>-95.967429199999998</c:v>
                </c:pt>
                <c:pt idx="3153">
                  <c:v>-97.699674119999997</c:v>
                </c:pt>
                <c:pt idx="3154">
                  <c:v>-96.925455119999995</c:v>
                </c:pt>
                <c:pt idx="3155">
                  <c:v>-97.124922420000004</c:v>
                </c:pt>
                <c:pt idx="3156">
                  <c:v>-97.528292339999993</c:v>
                </c:pt>
                <c:pt idx="3157">
                  <c:v>-97.977271729999998</c:v>
                </c:pt>
                <c:pt idx="3158">
                  <c:v>-98.318490310000001</c:v>
                </c:pt>
                <c:pt idx="3159">
                  <c:v>-97.716652690000004</c:v>
                </c:pt>
                <c:pt idx="3160">
                  <c:v>-98.098187899999999</c:v>
                </c:pt>
                <c:pt idx="3161">
                  <c:v>-96.618001739999997</c:v>
                </c:pt>
                <c:pt idx="3162">
                  <c:v>-97.171392049999994</c:v>
                </c:pt>
                <c:pt idx="3163">
                  <c:v>-97.840335550000006</c:v>
                </c:pt>
                <c:pt idx="3164">
                  <c:v>-98.007960519999997</c:v>
                </c:pt>
                <c:pt idx="3165">
                  <c:v>-98.613325329999995</c:v>
                </c:pt>
                <c:pt idx="3166">
                  <c:v>-96.52207027</c:v>
                </c:pt>
                <c:pt idx="3167">
                  <c:v>-97.033189019999995</c:v>
                </c:pt>
                <c:pt idx="3168">
                  <c:v>-97.449477869999996</c:v>
                </c:pt>
                <c:pt idx="3169">
                  <c:v>-96.675837369999996</c:v>
                </c:pt>
                <c:pt idx="3170">
                  <c:v>-95.968338009999997</c:v>
                </c:pt>
                <c:pt idx="3171">
                  <c:v>-97.344940120000004</c:v>
                </c:pt>
                <c:pt idx="3172">
                  <c:v>-97.464985560000002</c:v>
                </c:pt>
                <c:pt idx="3173">
                  <c:v>-98.42905811</c:v>
                </c:pt>
                <c:pt idx="3174">
                  <c:v>-97.468539849999999</c:v>
                </c:pt>
                <c:pt idx="3175">
                  <c:v>-98.783977010000001</c:v>
                </c:pt>
                <c:pt idx="3176">
                  <c:v>-97.345416999999998</c:v>
                </c:pt>
                <c:pt idx="3177">
                  <c:v>-97.841069020000006</c:v>
                </c:pt>
                <c:pt idx="3178">
                  <c:v>-98.550487050000001</c:v>
                </c:pt>
                <c:pt idx="3179">
                  <c:v>-96.091169690000001</c:v>
                </c:pt>
                <c:pt idx="3180">
                  <c:v>-97.498312960000007</c:v>
                </c:pt>
                <c:pt idx="3181">
                  <c:v>-96.075321079999995</c:v>
                </c:pt>
                <c:pt idx="3182">
                  <c:v>-97.760234800000006</c:v>
                </c:pt>
                <c:pt idx="3183">
                  <c:v>-97.280278129999999</c:v>
                </c:pt>
                <c:pt idx="3184">
                  <c:v>-98.14602472</c:v>
                </c:pt>
                <c:pt idx="3185">
                  <c:v>-97.035454909999999</c:v>
                </c:pt>
                <c:pt idx="3186">
                  <c:v>-97.002747780000007</c:v>
                </c:pt>
                <c:pt idx="3187">
                  <c:v>-97.218252989999996</c:v>
                </c:pt>
                <c:pt idx="3188">
                  <c:v>-97.467165820000005</c:v>
                </c:pt>
                <c:pt idx="3189">
                  <c:v>-98.2722835</c:v>
                </c:pt>
                <c:pt idx="3190">
                  <c:v>-97.931514870000001</c:v>
                </c:pt>
                <c:pt idx="3191">
                  <c:v>-97.667763829999998</c:v>
                </c:pt>
                <c:pt idx="3192">
                  <c:v>-97.651619339999996</c:v>
                </c:pt>
                <c:pt idx="3193">
                  <c:v>-96.46064896</c:v>
                </c:pt>
                <c:pt idx="3194">
                  <c:v>-97.221139829999998</c:v>
                </c:pt>
                <c:pt idx="3195">
                  <c:v>-97.172542350000001</c:v>
                </c:pt>
                <c:pt idx="3196">
                  <c:v>-97.791499970000004</c:v>
                </c:pt>
                <c:pt idx="3197">
                  <c:v>-98.239602219999995</c:v>
                </c:pt>
                <c:pt idx="3198">
                  <c:v>-97.49646722</c:v>
                </c:pt>
                <c:pt idx="3199">
                  <c:v>-97.097859740000004</c:v>
                </c:pt>
                <c:pt idx="3200">
                  <c:v>-97.978260309999996</c:v>
                </c:pt>
                <c:pt idx="3201">
                  <c:v>-97.406003409999997</c:v>
                </c:pt>
                <c:pt idx="3202">
                  <c:v>-97.744370709999998</c:v>
                </c:pt>
                <c:pt idx="3203">
                  <c:v>-97.823737440000002</c:v>
                </c:pt>
                <c:pt idx="3204">
                  <c:v>-97.019467500000005</c:v>
                </c:pt>
                <c:pt idx="3205">
                  <c:v>-98.089109460000003</c:v>
                </c:pt>
                <c:pt idx="3206">
                  <c:v>-97.899591670000007</c:v>
                </c:pt>
                <c:pt idx="3207">
                  <c:v>-96.447888050000003</c:v>
                </c:pt>
                <c:pt idx="3208">
                  <c:v>-97.514064619999999</c:v>
                </c:pt>
                <c:pt idx="3209">
                  <c:v>-97.328230050000002</c:v>
                </c:pt>
                <c:pt idx="3210">
                  <c:v>-98.826252569999994</c:v>
                </c:pt>
                <c:pt idx="3211">
                  <c:v>-98.102447819999995</c:v>
                </c:pt>
                <c:pt idx="3212">
                  <c:v>-98.255810690000004</c:v>
                </c:pt>
                <c:pt idx="3213">
                  <c:v>-97.622367699999998</c:v>
                </c:pt>
                <c:pt idx="3214">
                  <c:v>-99.353834840000005</c:v>
                </c:pt>
                <c:pt idx="3215">
                  <c:v>-97.528050230000005</c:v>
                </c:pt>
                <c:pt idx="3216">
                  <c:v>-98.332388370000004</c:v>
                </c:pt>
                <c:pt idx="3217">
                  <c:v>-98.872504059999997</c:v>
                </c:pt>
                <c:pt idx="3218">
                  <c:v>-97.511594959999996</c:v>
                </c:pt>
                <c:pt idx="3219">
                  <c:v>-96.722706700000003</c:v>
                </c:pt>
                <c:pt idx="3220">
                  <c:v>-97.325702469999996</c:v>
                </c:pt>
                <c:pt idx="3221">
                  <c:v>-98.566640500000005</c:v>
                </c:pt>
                <c:pt idx="3222">
                  <c:v>-97.730690690000003</c:v>
                </c:pt>
                <c:pt idx="3223">
                  <c:v>-97.654376650000003</c:v>
                </c:pt>
                <c:pt idx="3224">
                  <c:v>-97.573028649999998</c:v>
                </c:pt>
                <c:pt idx="3225">
                  <c:v>-97.668900600000001</c:v>
                </c:pt>
                <c:pt idx="3226">
                  <c:v>-98.736594569999994</c:v>
                </c:pt>
                <c:pt idx="3227">
                  <c:v>-98.134346809999997</c:v>
                </c:pt>
                <c:pt idx="3228">
                  <c:v>-98.426935779999994</c:v>
                </c:pt>
                <c:pt idx="3229">
                  <c:v>-98.474711720000002</c:v>
                </c:pt>
                <c:pt idx="3230">
                  <c:v>-97.436900699999995</c:v>
                </c:pt>
                <c:pt idx="3231">
                  <c:v>-98.024885780000005</c:v>
                </c:pt>
                <c:pt idx="3232">
                  <c:v>-97.699808270000005</c:v>
                </c:pt>
                <c:pt idx="3233">
                  <c:v>-97.790803229999995</c:v>
                </c:pt>
                <c:pt idx="3234">
                  <c:v>-97.637118540000003</c:v>
                </c:pt>
                <c:pt idx="3235">
                  <c:v>-97.480621130000003</c:v>
                </c:pt>
                <c:pt idx="3236">
                  <c:v>-97.837392789999996</c:v>
                </c:pt>
                <c:pt idx="3237">
                  <c:v>-97.404846079999999</c:v>
                </c:pt>
                <c:pt idx="3238">
                  <c:v>-97.946270630000001</c:v>
                </c:pt>
                <c:pt idx="3239">
                  <c:v>-97.341860710000006</c:v>
                </c:pt>
                <c:pt idx="3240">
                  <c:v>-97.807341949999994</c:v>
                </c:pt>
                <c:pt idx="3241">
                  <c:v>-99.324164289999999</c:v>
                </c:pt>
                <c:pt idx="3242">
                  <c:v>-98.04038568</c:v>
                </c:pt>
                <c:pt idx="3243">
                  <c:v>-97.872865219999994</c:v>
                </c:pt>
                <c:pt idx="3244">
                  <c:v>-97.202930769999995</c:v>
                </c:pt>
                <c:pt idx="3245">
                  <c:v>-98.536254790000001</c:v>
                </c:pt>
                <c:pt idx="3246">
                  <c:v>-98.117936180000001</c:v>
                </c:pt>
                <c:pt idx="3247">
                  <c:v>-98.859330880000002</c:v>
                </c:pt>
                <c:pt idx="3248">
                  <c:v>-96.86281984</c:v>
                </c:pt>
                <c:pt idx="3249">
                  <c:v>-97.237715750000007</c:v>
                </c:pt>
                <c:pt idx="3250">
                  <c:v>-99.046719030000006</c:v>
                </c:pt>
                <c:pt idx="3251">
                  <c:v>-98.130455130000001</c:v>
                </c:pt>
                <c:pt idx="3252">
                  <c:v>-97.854157069999999</c:v>
                </c:pt>
                <c:pt idx="3253">
                  <c:v>-96.490286580000003</c:v>
                </c:pt>
                <c:pt idx="3254">
                  <c:v>-98.686869479999999</c:v>
                </c:pt>
                <c:pt idx="3255">
                  <c:v>-98.671640100000005</c:v>
                </c:pt>
                <c:pt idx="3256">
                  <c:v>-97.251708300000004</c:v>
                </c:pt>
                <c:pt idx="3257">
                  <c:v>-97.494180589999999</c:v>
                </c:pt>
                <c:pt idx="3258">
                  <c:v>-97.788866069999997</c:v>
                </c:pt>
                <c:pt idx="3259">
                  <c:v>-98.886937590000002</c:v>
                </c:pt>
                <c:pt idx="3260">
                  <c:v>-96.631412119999993</c:v>
                </c:pt>
                <c:pt idx="3261">
                  <c:v>-99.47528672</c:v>
                </c:pt>
                <c:pt idx="3262">
                  <c:v>-97.682858969999998</c:v>
                </c:pt>
                <c:pt idx="3263">
                  <c:v>-97.266527879999998</c:v>
                </c:pt>
                <c:pt idx="3264">
                  <c:v>-98.388810759999998</c:v>
                </c:pt>
                <c:pt idx="3265">
                  <c:v>-98.898497620000001</c:v>
                </c:pt>
                <c:pt idx="3266">
                  <c:v>-98.887986400000003</c:v>
                </c:pt>
                <c:pt idx="3267">
                  <c:v>-96.551420199999995</c:v>
                </c:pt>
                <c:pt idx="3268">
                  <c:v>-98.023633820000001</c:v>
                </c:pt>
                <c:pt idx="3269">
                  <c:v>-98.303692569999995</c:v>
                </c:pt>
                <c:pt idx="3270">
                  <c:v>-97.357549480000003</c:v>
                </c:pt>
                <c:pt idx="3271">
                  <c:v>-99.174412070000002</c:v>
                </c:pt>
                <c:pt idx="3272">
                  <c:v>-97.700275050000002</c:v>
                </c:pt>
                <c:pt idx="3273">
                  <c:v>-97.874212679999999</c:v>
                </c:pt>
                <c:pt idx="3274">
                  <c:v>-97.641811259999997</c:v>
                </c:pt>
                <c:pt idx="3275">
                  <c:v>-98.381761119999993</c:v>
                </c:pt>
                <c:pt idx="3276">
                  <c:v>-97.297257389999999</c:v>
                </c:pt>
                <c:pt idx="3277">
                  <c:v>-98.551537109999998</c:v>
                </c:pt>
                <c:pt idx="3278">
                  <c:v>-98.099402060000003</c:v>
                </c:pt>
                <c:pt idx="3279">
                  <c:v>-97.97545504</c:v>
                </c:pt>
                <c:pt idx="3280">
                  <c:v>-98.051441819999994</c:v>
                </c:pt>
                <c:pt idx="3281">
                  <c:v>-100.33004474000001</c:v>
                </c:pt>
                <c:pt idx="3282">
                  <c:v>-98.392816870000004</c:v>
                </c:pt>
                <c:pt idx="3283">
                  <c:v>-96.290940489999997</c:v>
                </c:pt>
                <c:pt idx="3284">
                  <c:v>-98.068661329999998</c:v>
                </c:pt>
                <c:pt idx="3285">
                  <c:v>-97.495633530000006</c:v>
                </c:pt>
                <c:pt idx="3286">
                  <c:v>-97.807026309999998</c:v>
                </c:pt>
                <c:pt idx="3287">
                  <c:v>-98.534022329999999</c:v>
                </c:pt>
                <c:pt idx="3288">
                  <c:v>-96.087325809999996</c:v>
                </c:pt>
                <c:pt idx="3289">
                  <c:v>-97.589777639999994</c:v>
                </c:pt>
                <c:pt idx="3290">
                  <c:v>-97.635379709999995</c:v>
                </c:pt>
                <c:pt idx="3291">
                  <c:v>-97.061795410000002</c:v>
                </c:pt>
                <c:pt idx="3292">
                  <c:v>-98.005739919999996</c:v>
                </c:pt>
                <c:pt idx="3293">
                  <c:v>-98.496362899999994</c:v>
                </c:pt>
                <c:pt idx="3294">
                  <c:v>-96.287540430000007</c:v>
                </c:pt>
                <c:pt idx="3295">
                  <c:v>-96.907720240000003</c:v>
                </c:pt>
                <c:pt idx="3296">
                  <c:v>-98.130856010000002</c:v>
                </c:pt>
                <c:pt idx="3297">
                  <c:v>-98.131651640000001</c:v>
                </c:pt>
                <c:pt idx="3298">
                  <c:v>-99.19898379</c:v>
                </c:pt>
                <c:pt idx="3299">
                  <c:v>-98.905400389999997</c:v>
                </c:pt>
                <c:pt idx="3300">
                  <c:v>-97.650657010000003</c:v>
                </c:pt>
                <c:pt idx="3301">
                  <c:v>-98.532378100000003</c:v>
                </c:pt>
                <c:pt idx="3302">
                  <c:v>-101.00786775</c:v>
                </c:pt>
                <c:pt idx="3303">
                  <c:v>-99.028283419999994</c:v>
                </c:pt>
                <c:pt idx="3304">
                  <c:v>-99.849725489999997</c:v>
                </c:pt>
                <c:pt idx="3305">
                  <c:v>-98.887075289999999</c:v>
                </c:pt>
                <c:pt idx="3306">
                  <c:v>-98.624933229999996</c:v>
                </c:pt>
                <c:pt idx="3307">
                  <c:v>-99.321252909999998</c:v>
                </c:pt>
                <c:pt idx="3308">
                  <c:v>-100.04791207</c:v>
                </c:pt>
                <c:pt idx="3309">
                  <c:v>-99.087818010000007</c:v>
                </c:pt>
                <c:pt idx="3310">
                  <c:v>-98.919554230000003</c:v>
                </c:pt>
                <c:pt idx="3311">
                  <c:v>-98.625533259999997</c:v>
                </c:pt>
                <c:pt idx="3312">
                  <c:v>-100.05050142</c:v>
                </c:pt>
                <c:pt idx="3313">
                  <c:v>-100.11110767</c:v>
                </c:pt>
                <c:pt idx="3314">
                  <c:v>-99.768583000000007</c:v>
                </c:pt>
                <c:pt idx="3315">
                  <c:v>-99.880990049999994</c:v>
                </c:pt>
                <c:pt idx="3316">
                  <c:v>-99.784611389999995</c:v>
                </c:pt>
                <c:pt idx="3317">
                  <c:v>-100.24907890999999</c:v>
                </c:pt>
                <c:pt idx="3318">
                  <c:v>-99.352860609999993</c:v>
                </c:pt>
                <c:pt idx="3319">
                  <c:v>-99.753065379999995</c:v>
                </c:pt>
                <c:pt idx="3320">
                  <c:v>-100.27985681</c:v>
                </c:pt>
                <c:pt idx="3321">
                  <c:v>-100.40427643</c:v>
                </c:pt>
                <c:pt idx="3322">
                  <c:v>-102.80376509</c:v>
                </c:pt>
                <c:pt idx="3323">
                  <c:v>-99.784377680000006</c:v>
                </c:pt>
                <c:pt idx="3324">
                  <c:v>-101.19267742</c:v>
                </c:pt>
                <c:pt idx="3325">
                  <c:v>-101.56325871999999</c:v>
                </c:pt>
                <c:pt idx="3326">
                  <c:v>-101.96580448</c:v>
                </c:pt>
                <c:pt idx="3327">
                  <c:v>-103.18427019000001</c:v>
                </c:pt>
                <c:pt idx="3328">
                  <c:v>-102.29057727</c:v>
                </c:pt>
                <c:pt idx="3329">
                  <c:v>-102.84861463</c:v>
                </c:pt>
                <c:pt idx="3330">
                  <c:v>-100.69789436000001</c:v>
                </c:pt>
                <c:pt idx="3331">
                  <c:v>-101.52661808000001</c:v>
                </c:pt>
                <c:pt idx="3332">
                  <c:v>-102.46092785</c:v>
                </c:pt>
                <c:pt idx="3333">
                  <c:v>-101.11662584</c:v>
                </c:pt>
                <c:pt idx="3334">
                  <c:v>-101.03748408</c:v>
                </c:pt>
                <c:pt idx="3335">
                  <c:v>-102.78657751999999</c:v>
                </c:pt>
                <c:pt idx="3336">
                  <c:v>-102.61697943999999</c:v>
                </c:pt>
                <c:pt idx="3337">
                  <c:v>-102.18335374999999</c:v>
                </c:pt>
                <c:pt idx="3338">
                  <c:v>-102.86279249</c:v>
                </c:pt>
                <c:pt idx="3339">
                  <c:v>-102.58586706</c:v>
                </c:pt>
                <c:pt idx="3340">
                  <c:v>-102.75697657000001</c:v>
                </c:pt>
                <c:pt idx="3341">
                  <c:v>-103.82345637</c:v>
                </c:pt>
                <c:pt idx="3342">
                  <c:v>-101.37951646</c:v>
                </c:pt>
                <c:pt idx="3343">
                  <c:v>-102.56943907</c:v>
                </c:pt>
                <c:pt idx="3344">
                  <c:v>-101.96463112000001</c:v>
                </c:pt>
                <c:pt idx="3345">
                  <c:v>-104.76350558999999</c:v>
                </c:pt>
                <c:pt idx="3346">
                  <c:v>-103.06226875</c:v>
                </c:pt>
                <c:pt idx="3347">
                  <c:v>-102.39854619</c:v>
                </c:pt>
                <c:pt idx="3348">
                  <c:v>-101.93449842</c:v>
                </c:pt>
                <c:pt idx="3349">
                  <c:v>-102.32087561</c:v>
                </c:pt>
                <c:pt idx="3350">
                  <c:v>-102.10394333000001</c:v>
                </c:pt>
                <c:pt idx="3351">
                  <c:v>-101.36338493</c:v>
                </c:pt>
                <c:pt idx="3352">
                  <c:v>-103.35911983</c:v>
                </c:pt>
                <c:pt idx="3353">
                  <c:v>-102.76920475999999</c:v>
                </c:pt>
                <c:pt idx="3354">
                  <c:v>-102.52418887</c:v>
                </c:pt>
                <c:pt idx="3355">
                  <c:v>-102.64659229999999</c:v>
                </c:pt>
                <c:pt idx="3356">
                  <c:v>-103.37363526999999</c:v>
                </c:pt>
                <c:pt idx="3357">
                  <c:v>-101.6405638</c:v>
                </c:pt>
                <c:pt idx="3358">
                  <c:v>-102.78483284000001</c:v>
                </c:pt>
                <c:pt idx="3359">
                  <c:v>-102.63086881</c:v>
                </c:pt>
                <c:pt idx="3360">
                  <c:v>-102.67379698000001</c:v>
                </c:pt>
                <c:pt idx="3361">
                  <c:v>-102.0718112</c:v>
                </c:pt>
                <c:pt idx="3362">
                  <c:v>-102.95608642000001</c:v>
                </c:pt>
                <c:pt idx="3363">
                  <c:v>-101.91974612999999</c:v>
                </c:pt>
                <c:pt idx="3364">
                  <c:v>-101.37857851</c:v>
                </c:pt>
                <c:pt idx="3365">
                  <c:v>-102.89288255</c:v>
                </c:pt>
                <c:pt idx="3366">
                  <c:v>-103.37114179</c:v>
                </c:pt>
                <c:pt idx="3367">
                  <c:v>-102.56704448000001</c:v>
                </c:pt>
                <c:pt idx="3368">
                  <c:v>-103.27581465999999</c:v>
                </c:pt>
                <c:pt idx="3369">
                  <c:v>-84.355710369999997</c:v>
                </c:pt>
                <c:pt idx="3370">
                  <c:v>-67.411645840000006</c:v>
                </c:pt>
                <c:pt idx="3371">
                  <c:v>-60.509935349999999</c:v>
                </c:pt>
                <c:pt idx="3372">
                  <c:v>-59.81738919</c:v>
                </c:pt>
                <c:pt idx="3373">
                  <c:v>-60.222252070000003</c:v>
                </c:pt>
                <c:pt idx="3374">
                  <c:v>-59.570185420000001</c:v>
                </c:pt>
                <c:pt idx="3375">
                  <c:v>-60.9186531</c:v>
                </c:pt>
                <c:pt idx="3376">
                  <c:v>-60.977293119999999</c:v>
                </c:pt>
                <c:pt idx="3377">
                  <c:v>-58.982452819999999</c:v>
                </c:pt>
                <c:pt idx="3378">
                  <c:v>-58.951925969999998</c:v>
                </c:pt>
                <c:pt idx="3379">
                  <c:v>-60.886194770000003</c:v>
                </c:pt>
                <c:pt idx="3380">
                  <c:v>-60.08176143</c:v>
                </c:pt>
                <c:pt idx="3381">
                  <c:v>-60.407642520000003</c:v>
                </c:pt>
                <c:pt idx="3382">
                  <c:v>-59.480670799999999</c:v>
                </c:pt>
                <c:pt idx="3383">
                  <c:v>-60.359153280000001</c:v>
                </c:pt>
                <c:pt idx="3384">
                  <c:v>-59.75764246</c:v>
                </c:pt>
                <c:pt idx="3385">
                  <c:v>-58.549233880000003</c:v>
                </c:pt>
                <c:pt idx="3386">
                  <c:v>-59.70991008</c:v>
                </c:pt>
                <c:pt idx="3387">
                  <c:v>-59.337269259999999</c:v>
                </c:pt>
                <c:pt idx="3388">
                  <c:v>-58.61067662</c:v>
                </c:pt>
                <c:pt idx="3389">
                  <c:v>-59.648643720000003</c:v>
                </c:pt>
                <c:pt idx="3390">
                  <c:v>-60.095974640000001</c:v>
                </c:pt>
                <c:pt idx="3391">
                  <c:v>-59.136684260000003</c:v>
                </c:pt>
                <c:pt idx="3392">
                  <c:v>-59.46137633</c:v>
                </c:pt>
                <c:pt idx="3393">
                  <c:v>-59.786316470000003</c:v>
                </c:pt>
                <c:pt idx="3394">
                  <c:v>-61.486548929999998</c:v>
                </c:pt>
                <c:pt idx="3395">
                  <c:v>-58.934508970000003</c:v>
                </c:pt>
                <c:pt idx="3396">
                  <c:v>-59.311050190000003</c:v>
                </c:pt>
                <c:pt idx="3397">
                  <c:v>-60.977828469999999</c:v>
                </c:pt>
                <c:pt idx="3398">
                  <c:v>-60.392273779999996</c:v>
                </c:pt>
                <c:pt idx="3399">
                  <c:v>-60.840517849999998</c:v>
                </c:pt>
                <c:pt idx="3400">
                  <c:v>-59.309067599999999</c:v>
                </c:pt>
                <c:pt idx="3401">
                  <c:v>-60.114841089999999</c:v>
                </c:pt>
                <c:pt idx="3402">
                  <c:v>-60.840208130000001</c:v>
                </c:pt>
                <c:pt idx="3403">
                  <c:v>-60.282301820000001</c:v>
                </c:pt>
                <c:pt idx="3404">
                  <c:v>-58.687598700000002</c:v>
                </c:pt>
                <c:pt idx="3405">
                  <c:v>-59.059512150000003</c:v>
                </c:pt>
                <c:pt idx="3406">
                  <c:v>-60.253370760000003</c:v>
                </c:pt>
                <c:pt idx="3407">
                  <c:v>-58.737727669999998</c:v>
                </c:pt>
                <c:pt idx="3408">
                  <c:v>-58.779749289999998</c:v>
                </c:pt>
                <c:pt idx="3409">
                  <c:v>-58.843736610000001</c:v>
                </c:pt>
                <c:pt idx="3410">
                  <c:v>-59.259914729999998</c:v>
                </c:pt>
                <c:pt idx="3411">
                  <c:v>-60.52757794</c:v>
                </c:pt>
                <c:pt idx="3412">
                  <c:v>-59.72522506</c:v>
                </c:pt>
                <c:pt idx="3413">
                  <c:v>-59.212837069999999</c:v>
                </c:pt>
                <c:pt idx="3414">
                  <c:v>-60.559959059999997</c:v>
                </c:pt>
                <c:pt idx="3415">
                  <c:v>-60.71305881</c:v>
                </c:pt>
                <c:pt idx="3416">
                  <c:v>-60.050764360000002</c:v>
                </c:pt>
                <c:pt idx="3417">
                  <c:v>-60.421791020000001</c:v>
                </c:pt>
                <c:pt idx="3418">
                  <c:v>-59.306838679999998</c:v>
                </c:pt>
                <c:pt idx="3419">
                  <c:v>-59.959249370000002</c:v>
                </c:pt>
                <c:pt idx="3420">
                  <c:v>-60.097990660000001</c:v>
                </c:pt>
                <c:pt idx="3421">
                  <c:v>-59.385869040000003</c:v>
                </c:pt>
                <c:pt idx="3422">
                  <c:v>-60.094658709999997</c:v>
                </c:pt>
                <c:pt idx="3423">
                  <c:v>-59.493252460000001</c:v>
                </c:pt>
                <c:pt idx="3424">
                  <c:v>-59.23301515</c:v>
                </c:pt>
                <c:pt idx="3425">
                  <c:v>-60.188418519999999</c:v>
                </c:pt>
                <c:pt idx="3426">
                  <c:v>-59.199680129999997</c:v>
                </c:pt>
                <c:pt idx="3427">
                  <c:v>-58.068909869999999</c:v>
                </c:pt>
                <c:pt idx="3428">
                  <c:v>-59.699514739999998</c:v>
                </c:pt>
                <c:pt idx="3429">
                  <c:v>-59.542579330000002</c:v>
                </c:pt>
                <c:pt idx="3430">
                  <c:v>-58.395635319999997</c:v>
                </c:pt>
                <c:pt idx="3431">
                  <c:v>-58.104085499999997</c:v>
                </c:pt>
                <c:pt idx="3432">
                  <c:v>-58.752858240000002</c:v>
                </c:pt>
                <c:pt idx="3433">
                  <c:v>-57.94930549</c:v>
                </c:pt>
                <c:pt idx="3434">
                  <c:v>-58.520471200000003</c:v>
                </c:pt>
                <c:pt idx="3435">
                  <c:v>-59.138608060000003</c:v>
                </c:pt>
                <c:pt idx="3436">
                  <c:v>-59.014651209999997</c:v>
                </c:pt>
                <c:pt idx="3437">
                  <c:v>-59.17074633</c:v>
                </c:pt>
                <c:pt idx="3438">
                  <c:v>-60.081945679999997</c:v>
                </c:pt>
                <c:pt idx="3439">
                  <c:v>-60.948405289999997</c:v>
                </c:pt>
                <c:pt idx="3440">
                  <c:v>-60.170467299999999</c:v>
                </c:pt>
                <c:pt idx="3441">
                  <c:v>-61.920852830000001</c:v>
                </c:pt>
                <c:pt idx="3442">
                  <c:v>-61.490249460000001</c:v>
                </c:pt>
                <c:pt idx="3443">
                  <c:v>-64.134859800000001</c:v>
                </c:pt>
                <c:pt idx="3444">
                  <c:v>-62.512041750000002</c:v>
                </c:pt>
                <c:pt idx="3445">
                  <c:v>-66.286471320000004</c:v>
                </c:pt>
                <c:pt idx="3446">
                  <c:v>-65.653964389999999</c:v>
                </c:pt>
                <c:pt idx="3447">
                  <c:v>-66.892091969999996</c:v>
                </c:pt>
                <c:pt idx="3448">
                  <c:v>-68.067392749999996</c:v>
                </c:pt>
                <c:pt idx="3449">
                  <c:v>-72.014931379999993</c:v>
                </c:pt>
                <c:pt idx="3450">
                  <c:v>-72.339585510000006</c:v>
                </c:pt>
                <c:pt idx="3451">
                  <c:v>-74.197408999999993</c:v>
                </c:pt>
                <c:pt idx="3452">
                  <c:v>-76.51621754</c:v>
                </c:pt>
                <c:pt idx="3453">
                  <c:v>-77.910442750000001</c:v>
                </c:pt>
                <c:pt idx="3454">
                  <c:v>-79.286996869999996</c:v>
                </c:pt>
                <c:pt idx="3455">
                  <c:v>-80.336114690000002</c:v>
                </c:pt>
                <c:pt idx="3456">
                  <c:v>-83.553552830000001</c:v>
                </c:pt>
                <c:pt idx="3457">
                  <c:v>-84.141488050000007</c:v>
                </c:pt>
                <c:pt idx="3458">
                  <c:v>-87.485148069999994</c:v>
                </c:pt>
                <c:pt idx="3459">
                  <c:v>-89.203617489999999</c:v>
                </c:pt>
                <c:pt idx="3460">
                  <c:v>-90.70098265</c:v>
                </c:pt>
                <c:pt idx="3461">
                  <c:v>-92.681450010000006</c:v>
                </c:pt>
                <c:pt idx="3462">
                  <c:v>-93.751726610000006</c:v>
                </c:pt>
                <c:pt idx="3463">
                  <c:v>-96.069545410000003</c:v>
                </c:pt>
                <c:pt idx="3464">
                  <c:v>-97.495486810000003</c:v>
                </c:pt>
                <c:pt idx="3465">
                  <c:v>-98.406199479999998</c:v>
                </c:pt>
                <c:pt idx="3466">
                  <c:v>-99.148632539999994</c:v>
                </c:pt>
                <c:pt idx="3467">
                  <c:v>-101.96564177</c:v>
                </c:pt>
                <c:pt idx="3468">
                  <c:v>-103.0329354</c:v>
                </c:pt>
                <c:pt idx="3469">
                  <c:v>-104.749133</c:v>
                </c:pt>
                <c:pt idx="3470">
                  <c:v>-107.10225088</c:v>
                </c:pt>
                <c:pt idx="3471">
                  <c:v>-108.27772361</c:v>
                </c:pt>
                <c:pt idx="3472">
                  <c:v>-110.47354095999999</c:v>
                </c:pt>
                <c:pt idx="3473">
                  <c:v>-111.17247544</c:v>
                </c:pt>
                <c:pt idx="3474">
                  <c:v>-113.24357534000001</c:v>
                </c:pt>
                <c:pt idx="3475">
                  <c:v>-114.92816614</c:v>
                </c:pt>
                <c:pt idx="3476">
                  <c:v>-115.9366756</c:v>
                </c:pt>
                <c:pt idx="3477">
                  <c:v>-117.79125381999999</c:v>
                </c:pt>
                <c:pt idx="3478">
                  <c:v>-117.71563163</c:v>
                </c:pt>
                <c:pt idx="3479">
                  <c:v>-116.81762042</c:v>
                </c:pt>
                <c:pt idx="3480">
                  <c:v>-118.33432809999999</c:v>
                </c:pt>
                <c:pt idx="3481">
                  <c:v>-116.90875839</c:v>
                </c:pt>
                <c:pt idx="3482">
                  <c:v>-118.38203901</c:v>
                </c:pt>
                <c:pt idx="3483">
                  <c:v>-118.48833748</c:v>
                </c:pt>
                <c:pt idx="3484">
                  <c:v>-116.90970307000001</c:v>
                </c:pt>
                <c:pt idx="3485">
                  <c:v>-117.88526075</c:v>
                </c:pt>
                <c:pt idx="3486">
                  <c:v>-119.10902625</c:v>
                </c:pt>
                <c:pt idx="3487">
                  <c:v>-118.86128474</c:v>
                </c:pt>
                <c:pt idx="3488">
                  <c:v>-116.69511378999999</c:v>
                </c:pt>
                <c:pt idx="3489">
                  <c:v>-116.8120017</c:v>
                </c:pt>
                <c:pt idx="3490">
                  <c:v>-117.40502114</c:v>
                </c:pt>
                <c:pt idx="3491">
                  <c:v>-118.65838282999999</c:v>
                </c:pt>
                <c:pt idx="3492">
                  <c:v>-117.86873446</c:v>
                </c:pt>
                <c:pt idx="3493">
                  <c:v>-117.11070252</c:v>
                </c:pt>
                <c:pt idx="3494">
                  <c:v>-118.76669379000001</c:v>
                </c:pt>
                <c:pt idx="3495">
                  <c:v>-119.58698877</c:v>
                </c:pt>
                <c:pt idx="3496">
                  <c:v>-117.43787949</c:v>
                </c:pt>
                <c:pt idx="3497">
                  <c:v>-117.88456404</c:v>
                </c:pt>
                <c:pt idx="3498">
                  <c:v>-118.30046944</c:v>
                </c:pt>
                <c:pt idx="3499">
                  <c:v>-118.03901039</c:v>
                </c:pt>
                <c:pt idx="3500">
                  <c:v>-118.47206933</c:v>
                </c:pt>
                <c:pt idx="3501">
                  <c:v>-118.51999049</c:v>
                </c:pt>
                <c:pt idx="3502">
                  <c:v>-117.57476877000001</c:v>
                </c:pt>
                <c:pt idx="3503">
                  <c:v>-118.62680263999999</c:v>
                </c:pt>
                <c:pt idx="3504">
                  <c:v>-118.44075035</c:v>
                </c:pt>
                <c:pt idx="3505">
                  <c:v>-116.95739639</c:v>
                </c:pt>
                <c:pt idx="3506">
                  <c:v>-118.81327611</c:v>
                </c:pt>
                <c:pt idx="3507">
                  <c:v>-118.28667665</c:v>
                </c:pt>
                <c:pt idx="3508">
                  <c:v>-117.46864222000001</c:v>
                </c:pt>
                <c:pt idx="3509">
                  <c:v>-116.96029944</c:v>
                </c:pt>
                <c:pt idx="3510">
                  <c:v>-117.80845453000001</c:v>
                </c:pt>
                <c:pt idx="3511">
                  <c:v>-118.02610482999999</c:v>
                </c:pt>
                <c:pt idx="3512">
                  <c:v>-117.23763202000001</c:v>
                </c:pt>
                <c:pt idx="3513">
                  <c:v>-117.56057298</c:v>
                </c:pt>
                <c:pt idx="3514">
                  <c:v>-119.29442564</c:v>
                </c:pt>
                <c:pt idx="3515">
                  <c:v>-117.8873976</c:v>
                </c:pt>
                <c:pt idx="3516">
                  <c:v>-117.88777192000001</c:v>
                </c:pt>
                <c:pt idx="3517">
                  <c:v>-117.38995857</c:v>
                </c:pt>
                <c:pt idx="3518">
                  <c:v>-118.39749922999999</c:v>
                </c:pt>
                <c:pt idx="3519">
                  <c:v>-118.39687047</c:v>
                </c:pt>
                <c:pt idx="3520">
                  <c:v>-119.15445133999999</c:v>
                </c:pt>
                <c:pt idx="3521">
                  <c:v>-117.60842522999999</c:v>
                </c:pt>
                <c:pt idx="3522">
                  <c:v>-119.68327681</c:v>
                </c:pt>
                <c:pt idx="3523">
                  <c:v>-118.50492396999999</c:v>
                </c:pt>
                <c:pt idx="3524">
                  <c:v>-118.67333343999999</c:v>
                </c:pt>
                <c:pt idx="3525">
                  <c:v>-118.95465600999999</c:v>
                </c:pt>
                <c:pt idx="3526">
                  <c:v>-118.45739971</c:v>
                </c:pt>
                <c:pt idx="3527">
                  <c:v>-118.13420136000001</c:v>
                </c:pt>
                <c:pt idx="3528">
                  <c:v>-119.0321165</c:v>
                </c:pt>
                <c:pt idx="3529">
                  <c:v>-118.79891918</c:v>
                </c:pt>
                <c:pt idx="3530">
                  <c:v>-119.07539989</c:v>
                </c:pt>
                <c:pt idx="3531">
                  <c:v>-118.92199902</c:v>
                </c:pt>
                <c:pt idx="3532">
                  <c:v>-119.38659174</c:v>
                </c:pt>
                <c:pt idx="3533">
                  <c:v>-118.6589792</c:v>
                </c:pt>
                <c:pt idx="3534">
                  <c:v>-119.29288622</c:v>
                </c:pt>
                <c:pt idx="3535">
                  <c:v>-119.15476968</c:v>
                </c:pt>
                <c:pt idx="3536">
                  <c:v>-120.0193603</c:v>
                </c:pt>
                <c:pt idx="3537">
                  <c:v>-118.07176255</c:v>
                </c:pt>
                <c:pt idx="3538">
                  <c:v>-118.48664656</c:v>
                </c:pt>
                <c:pt idx="3539">
                  <c:v>-118.81424330999999</c:v>
                </c:pt>
                <c:pt idx="3540">
                  <c:v>-116.52620757</c:v>
                </c:pt>
                <c:pt idx="3541">
                  <c:v>-119.6186427</c:v>
                </c:pt>
                <c:pt idx="3542">
                  <c:v>-118.19547436000001</c:v>
                </c:pt>
                <c:pt idx="3543">
                  <c:v>-118.78304489</c:v>
                </c:pt>
                <c:pt idx="3544">
                  <c:v>-117.73161369</c:v>
                </c:pt>
                <c:pt idx="3545">
                  <c:v>-119.10861408</c:v>
                </c:pt>
                <c:pt idx="3546">
                  <c:v>-119.63714404</c:v>
                </c:pt>
                <c:pt idx="3547">
                  <c:v>-117.73317281</c:v>
                </c:pt>
                <c:pt idx="3548">
                  <c:v>-118.98712981</c:v>
                </c:pt>
                <c:pt idx="3549">
                  <c:v>-119.40266333</c:v>
                </c:pt>
                <c:pt idx="3550">
                  <c:v>-118.90442283</c:v>
                </c:pt>
                <c:pt idx="3551">
                  <c:v>-119.44871877</c:v>
                </c:pt>
                <c:pt idx="3552">
                  <c:v>-118.92332103</c:v>
                </c:pt>
                <c:pt idx="3553">
                  <c:v>-118.81458929</c:v>
                </c:pt>
                <c:pt idx="3554">
                  <c:v>-118.38378355</c:v>
                </c:pt>
                <c:pt idx="3555">
                  <c:v>-119.30655007999999</c:v>
                </c:pt>
                <c:pt idx="3556">
                  <c:v>-120.23422587</c:v>
                </c:pt>
                <c:pt idx="3557">
                  <c:v>-119.42988479</c:v>
                </c:pt>
                <c:pt idx="3558">
                  <c:v>-120.48035406</c:v>
                </c:pt>
                <c:pt idx="3559">
                  <c:v>-119.75299284</c:v>
                </c:pt>
                <c:pt idx="3560">
                  <c:v>-119.53696425</c:v>
                </c:pt>
                <c:pt idx="3561">
                  <c:v>-120.99314043</c:v>
                </c:pt>
                <c:pt idx="3562">
                  <c:v>-121.73451667</c:v>
                </c:pt>
                <c:pt idx="3563">
                  <c:v>-121.11395652</c:v>
                </c:pt>
                <c:pt idx="3564">
                  <c:v>-121.76470999999999</c:v>
                </c:pt>
                <c:pt idx="3565">
                  <c:v>-118.99517084999999</c:v>
                </c:pt>
                <c:pt idx="3566">
                  <c:v>-121.45538925</c:v>
                </c:pt>
                <c:pt idx="3567">
                  <c:v>-121.14595615</c:v>
                </c:pt>
                <c:pt idx="3568">
                  <c:v>-120.79409828999999</c:v>
                </c:pt>
                <c:pt idx="3569">
                  <c:v>-120.0365031</c:v>
                </c:pt>
                <c:pt idx="3570">
                  <c:v>-120.88938235000001</c:v>
                </c:pt>
                <c:pt idx="3571">
                  <c:v>-121.38379059</c:v>
                </c:pt>
                <c:pt idx="3572">
                  <c:v>-120.19145605</c:v>
                </c:pt>
                <c:pt idx="3573">
                  <c:v>-120.96578189</c:v>
                </c:pt>
                <c:pt idx="3574">
                  <c:v>-121.90843039000001</c:v>
                </c:pt>
                <c:pt idx="3575">
                  <c:v>-120.42561319000001</c:v>
                </c:pt>
                <c:pt idx="3576">
                  <c:v>-119.43477177</c:v>
                </c:pt>
                <c:pt idx="3577">
                  <c:v>-121.77054574</c:v>
                </c:pt>
                <c:pt idx="3578">
                  <c:v>-120.99672553000001</c:v>
                </c:pt>
                <c:pt idx="3579">
                  <c:v>-120.51664922000001</c:v>
                </c:pt>
                <c:pt idx="3580">
                  <c:v>-120.70124002</c:v>
                </c:pt>
                <c:pt idx="3581">
                  <c:v>-121.24256475</c:v>
                </c:pt>
                <c:pt idx="3582">
                  <c:v>-121.55231542</c:v>
                </c:pt>
                <c:pt idx="3583">
                  <c:v>-120.98187446999999</c:v>
                </c:pt>
                <c:pt idx="3584">
                  <c:v>-120.85553050999999</c:v>
                </c:pt>
                <c:pt idx="3585">
                  <c:v>-119.65280466999999</c:v>
                </c:pt>
                <c:pt idx="3586">
                  <c:v>-121.32165229</c:v>
                </c:pt>
                <c:pt idx="3587">
                  <c:v>-120.25399179999999</c:v>
                </c:pt>
                <c:pt idx="3588">
                  <c:v>-119.82207390000001</c:v>
                </c:pt>
                <c:pt idx="3589">
                  <c:v>-119.71267159</c:v>
                </c:pt>
                <c:pt idx="3590">
                  <c:v>-120.34792932000001</c:v>
                </c:pt>
                <c:pt idx="3591">
                  <c:v>-122.38905741000001</c:v>
                </c:pt>
                <c:pt idx="3592">
                  <c:v>-119.69538238</c:v>
                </c:pt>
                <c:pt idx="3593">
                  <c:v>-121.13552675</c:v>
                </c:pt>
                <c:pt idx="3594">
                  <c:v>-121.04447097000001</c:v>
                </c:pt>
                <c:pt idx="3595">
                  <c:v>-122.39025821</c:v>
                </c:pt>
                <c:pt idx="3596">
                  <c:v>-121.47955369</c:v>
                </c:pt>
                <c:pt idx="3597">
                  <c:v>-121.87756729</c:v>
                </c:pt>
                <c:pt idx="3598">
                  <c:v>-119.72814722</c:v>
                </c:pt>
                <c:pt idx="3599">
                  <c:v>-120.79559693</c:v>
                </c:pt>
                <c:pt idx="3600">
                  <c:v>-121.50788792</c:v>
                </c:pt>
                <c:pt idx="3601">
                  <c:v>-121.12144461</c:v>
                </c:pt>
                <c:pt idx="3602">
                  <c:v>-120.20873478</c:v>
                </c:pt>
                <c:pt idx="3603">
                  <c:v>-119.59000947</c:v>
                </c:pt>
                <c:pt idx="3604">
                  <c:v>-119.89910836999999</c:v>
                </c:pt>
                <c:pt idx="3605">
                  <c:v>-119.24773327</c:v>
                </c:pt>
                <c:pt idx="3606">
                  <c:v>-120.23906545</c:v>
                </c:pt>
                <c:pt idx="3607">
                  <c:v>-120.34605351</c:v>
                </c:pt>
                <c:pt idx="3608">
                  <c:v>-122.00424862</c:v>
                </c:pt>
                <c:pt idx="3609">
                  <c:v>-120.39581</c:v>
                </c:pt>
                <c:pt idx="3610">
                  <c:v>-120.1797435</c:v>
                </c:pt>
                <c:pt idx="3611">
                  <c:v>-121.58830365999999</c:v>
                </c:pt>
                <c:pt idx="3612">
                  <c:v>-120.38016048</c:v>
                </c:pt>
                <c:pt idx="3613">
                  <c:v>-120.89141374</c:v>
                </c:pt>
                <c:pt idx="3614">
                  <c:v>-120.65862715</c:v>
                </c:pt>
                <c:pt idx="3615">
                  <c:v>-120.61158267</c:v>
                </c:pt>
                <c:pt idx="3616">
                  <c:v>-120.50221479</c:v>
                </c:pt>
                <c:pt idx="3617">
                  <c:v>-121.89638096</c:v>
                </c:pt>
                <c:pt idx="3618">
                  <c:v>-120.55085304000001</c:v>
                </c:pt>
                <c:pt idx="3619">
                  <c:v>-120.24217656</c:v>
                </c:pt>
                <c:pt idx="3620">
                  <c:v>-120.45791872</c:v>
                </c:pt>
                <c:pt idx="3621">
                  <c:v>-120.2265268</c:v>
                </c:pt>
                <c:pt idx="3622">
                  <c:v>-121.06171341</c:v>
                </c:pt>
                <c:pt idx="3623">
                  <c:v>-119.59119737</c:v>
                </c:pt>
                <c:pt idx="3624">
                  <c:v>-121.69377091</c:v>
                </c:pt>
                <c:pt idx="3625">
                  <c:v>-121.27732715</c:v>
                </c:pt>
                <c:pt idx="3626">
                  <c:v>-121.06227373</c:v>
                </c:pt>
                <c:pt idx="3627">
                  <c:v>-120.75178648000001</c:v>
                </c:pt>
                <c:pt idx="3628">
                  <c:v>-119.88541755999999</c:v>
                </c:pt>
                <c:pt idx="3629">
                  <c:v>-120.36381213</c:v>
                </c:pt>
                <c:pt idx="3630">
                  <c:v>-120.98155685</c:v>
                </c:pt>
                <c:pt idx="3631">
                  <c:v>-120.50263507</c:v>
                </c:pt>
                <c:pt idx="3632">
                  <c:v>-121.43039533</c:v>
                </c:pt>
                <c:pt idx="3633">
                  <c:v>-119.80727587</c:v>
                </c:pt>
                <c:pt idx="3634">
                  <c:v>-121.80411775</c:v>
                </c:pt>
                <c:pt idx="3635">
                  <c:v>-122.34301975</c:v>
                </c:pt>
                <c:pt idx="3636">
                  <c:v>-121.13784611</c:v>
                </c:pt>
                <c:pt idx="3637">
                  <c:v>-121.02920908</c:v>
                </c:pt>
                <c:pt idx="3638">
                  <c:v>-122.34263663</c:v>
                </c:pt>
                <c:pt idx="3639">
                  <c:v>-120.37975581000001</c:v>
                </c:pt>
                <c:pt idx="3640">
                  <c:v>-121.91161943</c:v>
                </c:pt>
                <c:pt idx="3641">
                  <c:v>-119.83656302999999</c:v>
                </c:pt>
                <c:pt idx="3642">
                  <c:v>-120.19285755</c:v>
                </c:pt>
                <c:pt idx="3643">
                  <c:v>-119.93045665</c:v>
                </c:pt>
                <c:pt idx="3644">
                  <c:v>-119.77419447</c:v>
                </c:pt>
                <c:pt idx="3645">
                  <c:v>-121.59908141</c:v>
                </c:pt>
                <c:pt idx="3646">
                  <c:v>-122.38783597</c:v>
                </c:pt>
                <c:pt idx="3647">
                  <c:v>-120.9967987</c:v>
                </c:pt>
                <c:pt idx="3648">
                  <c:v>-119.74333375000001</c:v>
                </c:pt>
                <c:pt idx="3649">
                  <c:v>-119.99038754</c:v>
                </c:pt>
                <c:pt idx="3650">
                  <c:v>-119.5249136</c:v>
                </c:pt>
                <c:pt idx="3651">
                  <c:v>-120.68888966</c:v>
                </c:pt>
                <c:pt idx="3652">
                  <c:v>-119.58943238000001</c:v>
                </c:pt>
                <c:pt idx="3653">
                  <c:v>-120.82602726</c:v>
                </c:pt>
                <c:pt idx="3654">
                  <c:v>-121.07407689999999</c:v>
                </c:pt>
                <c:pt idx="3655">
                  <c:v>-121.49226753000001</c:v>
                </c:pt>
                <c:pt idx="3656">
                  <c:v>-121.25852734</c:v>
                </c:pt>
                <c:pt idx="3657">
                  <c:v>-120.2078954</c:v>
                </c:pt>
                <c:pt idx="3658">
                  <c:v>-120.82745515000001</c:v>
                </c:pt>
                <c:pt idx="3659">
                  <c:v>-121.52382999</c:v>
                </c:pt>
                <c:pt idx="3660">
                  <c:v>-120.48646981</c:v>
                </c:pt>
                <c:pt idx="3661">
                  <c:v>-119.57414089</c:v>
                </c:pt>
                <c:pt idx="3662">
                  <c:v>-121.25841990000001</c:v>
                </c:pt>
                <c:pt idx="3663">
                  <c:v>-118.96798026</c:v>
                </c:pt>
                <c:pt idx="3664">
                  <c:v>-121.77164333</c:v>
                </c:pt>
                <c:pt idx="3665">
                  <c:v>-120.26968662</c:v>
                </c:pt>
                <c:pt idx="3666">
                  <c:v>-119.74225122</c:v>
                </c:pt>
                <c:pt idx="3667">
                  <c:v>-120.06767111000001</c:v>
                </c:pt>
                <c:pt idx="3668">
                  <c:v>-120.67043604</c:v>
                </c:pt>
                <c:pt idx="3669">
                  <c:v>-119.17174352000001</c:v>
                </c:pt>
                <c:pt idx="3670">
                  <c:v>-119.60399604</c:v>
                </c:pt>
                <c:pt idx="3671">
                  <c:v>-121.24465497</c:v>
                </c:pt>
                <c:pt idx="3672">
                  <c:v>-119.80696533</c:v>
                </c:pt>
                <c:pt idx="3673">
                  <c:v>-119.60623774</c:v>
                </c:pt>
                <c:pt idx="3674">
                  <c:v>-120.82575014</c:v>
                </c:pt>
                <c:pt idx="3675">
                  <c:v>-122.88360561</c:v>
                </c:pt>
                <c:pt idx="3676">
                  <c:v>-121.29039032999999</c:v>
                </c:pt>
                <c:pt idx="3677">
                  <c:v>-122.90219380000001</c:v>
                </c:pt>
                <c:pt idx="3678">
                  <c:v>-123.53329608</c:v>
                </c:pt>
                <c:pt idx="3679">
                  <c:v>-122.54283778</c:v>
                </c:pt>
                <c:pt idx="3680">
                  <c:v>-121.165848</c:v>
                </c:pt>
                <c:pt idx="3681">
                  <c:v>-121.58453830000001</c:v>
                </c:pt>
                <c:pt idx="3682">
                  <c:v>-123.64350129</c:v>
                </c:pt>
                <c:pt idx="3683">
                  <c:v>-121.86335149</c:v>
                </c:pt>
                <c:pt idx="3684">
                  <c:v>-122.70059798</c:v>
                </c:pt>
                <c:pt idx="3685">
                  <c:v>-123.13323877000001</c:v>
                </c:pt>
                <c:pt idx="3686">
                  <c:v>-123.73546906</c:v>
                </c:pt>
                <c:pt idx="3687">
                  <c:v>-123.36605555</c:v>
                </c:pt>
                <c:pt idx="3688">
                  <c:v>-121.61526137</c:v>
                </c:pt>
                <c:pt idx="3689">
                  <c:v>-122.01790576</c:v>
                </c:pt>
                <c:pt idx="3690">
                  <c:v>-122.51293411</c:v>
                </c:pt>
                <c:pt idx="3691">
                  <c:v>-123.31828448</c:v>
                </c:pt>
                <c:pt idx="3692">
                  <c:v>-122.65175248</c:v>
                </c:pt>
                <c:pt idx="3693">
                  <c:v>-123.28665574999999</c:v>
                </c:pt>
                <c:pt idx="3694">
                  <c:v>-121.56809505</c:v>
                </c:pt>
                <c:pt idx="3695">
                  <c:v>-121.46209623999999</c:v>
                </c:pt>
                <c:pt idx="3696">
                  <c:v>-122.99330696</c:v>
                </c:pt>
                <c:pt idx="3697">
                  <c:v>-121.60023102</c:v>
                </c:pt>
                <c:pt idx="3698">
                  <c:v>-122.23630305</c:v>
                </c:pt>
                <c:pt idx="3699">
                  <c:v>-122.8542297</c:v>
                </c:pt>
                <c:pt idx="3700">
                  <c:v>-123.08361665</c:v>
                </c:pt>
                <c:pt idx="3701">
                  <c:v>-122.68504040000001</c:v>
                </c:pt>
                <c:pt idx="3702">
                  <c:v>-122.23511832</c:v>
                </c:pt>
                <c:pt idx="3703">
                  <c:v>-122.6846456</c:v>
                </c:pt>
                <c:pt idx="3704">
                  <c:v>-122.06501110000001</c:v>
                </c:pt>
                <c:pt idx="3705">
                  <c:v>-122.55952959</c:v>
                </c:pt>
                <c:pt idx="3706">
                  <c:v>-122.85288446</c:v>
                </c:pt>
                <c:pt idx="3707">
                  <c:v>-121.46231954</c:v>
                </c:pt>
                <c:pt idx="3708">
                  <c:v>-121.49480877000001</c:v>
                </c:pt>
                <c:pt idx="3709">
                  <c:v>-122.08328054</c:v>
                </c:pt>
                <c:pt idx="3710">
                  <c:v>-124.58781741999999</c:v>
                </c:pt>
                <c:pt idx="3711">
                  <c:v>-122.01914118000001</c:v>
                </c:pt>
                <c:pt idx="3712">
                  <c:v>-123.16553264</c:v>
                </c:pt>
                <c:pt idx="3713">
                  <c:v>-123.00960490999999</c:v>
                </c:pt>
                <c:pt idx="3714">
                  <c:v>-122.17179280000001</c:v>
                </c:pt>
                <c:pt idx="3715">
                  <c:v>-122.32868486</c:v>
                </c:pt>
                <c:pt idx="3716">
                  <c:v>-122.37405114000001</c:v>
                </c:pt>
                <c:pt idx="3717">
                  <c:v>-122.94525523999999</c:v>
                </c:pt>
                <c:pt idx="3718">
                  <c:v>-122.85553732</c:v>
                </c:pt>
                <c:pt idx="3719">
                  <c:v>-121.37129195999999</c:v>
                </c:pt>
                <c:pt idx="3720">
                  <c:v>-122.77628074</c:v>
                </c:pt>
                <c:pt idx="3721">
                  <c:v>-123.41244795999999</c:v>
                </c:pt>
                <c:pt idx="3722">
                  <c:v>-122.84013016999999</c:v>
                </c:pt>
                <c:pt idx="3723">
                  <c:v>-122.65163745</c:v>
                </c:pt>
                <c:pt idx="3724">
                  <c:v>-122.09696513999999</c:v>
                </c:pt>
                <c:pt idx="3725">
                  <c:v>-122.49715456</c:v>
                </c:pt>
                <c:pt idx="3726">
                  <c:v>-122.04845813</c:v>
                </c:pt>
                <c:pt idx="3727">
                  <c:v>-122.34426001</c:v>
                </c:pt>
                <c:pt idx="3728">
                  <c:v>-121.03001428</c:v>
                </c:pt>
                <c:pt idx="3729">
                  <c:v>-123.66046307000001</c:v>
                </c:pt>
                <c:pt idx="3730">
                  <c:v>-123.27089834</c:v>
                </c:pt>
                <c:pt idx="3731">
                  <c:v>-122.79393457</c:v>
                </c:pt>
                <c:pt idx="3732">
                  <c:v>-122.29991309</c:v>
                </c:pt>
                <c:pt idx="3733">
                  <c:v>-123.55044857</c:v>
                </c:pt>
                <c:pt idx="3734">
                  <c:v>-123.27066120000001</c:v>
                </c:pt>
                <c:pt idx="3735">
                  <c:v>-122.40586328000001</c:v>
                </c:pt>
                <c:pt idx="3736">
                  <c:v>-121.12092905</c:v>
                </c:pt>
                <c:pt idx="3737">
                  <c:v>-122.12862769</c:v>
                </c:pt>
                <c:pt idx="3738">
                  <c:v>-123.1480731</c:v>
                </c:pt>
                <c:pt idx="3739">
                  <c:v>-123.42553816</c:v>
                </c:pt>
                <c:pt idx="3740">
                  <c:v>-122.66751949</c:v>
                </c:pt>
                <c:pt idx="3741">
                  <c:v>-123.41072004</c:v>
                </c:pt>
                <c:pt idx="3742">
                  <c:v>-121.60087666</c:v>
                </c:pt>
                <c:pt idx="3743">
                  <c:v>-121.77282009</c:v>
                </c:pt>
                <c:pt idx="3744">
                  <c:v>-122.82412391</c:v>
                </c:pt>
                <c:pt idx="3745">
                  <c:v>-122.99448773</c:v>
                </c:pt>
                <c:pt idx="3746">
                  <c:v>-124.89940850000001</c:v>
                </c:pt>
                <c:pt idx="3747">
                  <c:v>-122.51546725999999</c:v>
                </c:pt>
                <c:pt idx="3748">
                  <c:v>-122.8538003</c:v>
                </c:pt>
                <c:pt idx="3749">
                  <c:v>-122.91339551999999</c:v>
                </c:pt>
                <c:pt idx="3750">
                  <c:v>-122.23473625</c:v>
                </c:pt>
                <c:pt idx="3751">
                  <c:v>-122.52780477</c:v>
                </c:pt>
                <c:pt idx="3752">
                  <c:v>-122.23558444</c:v>
                </c:pt>
                <c:pt idx="3753">
                  <c:v>-123.58055530999999</c:v>
                </c:pt>
                <c:pt idx="3754">
                  <c:v>-121.89399435</c:v>
                </c:pt>
                <c:pt idx="3755">
                  <c:v>-122.373373</c:v>
                </c:pt>
                <c:pt idx="3756">
                  <c:v>-122.03322331</c:v>
                </c:pt>
                <c:pt idx="3757">
                  <c:v>-121.78638641000001</c:v>
                </c:pt>
                <c:pt idx="3758">
                  <c:v>-122.77439758</c:v>
                </c:pt>
                <c:pt idx="3759">
                  <c:v>-123.31841392</c:v>
                </c:pt>
                <c:pt idx="3760">
                  <c:v>-122.07974643</c:v>
                </c:pt>
                <c:pt idx="3761">
                  <c:v>-122.28152471999999</c:v>
                </c:pt>
                <c:pt idx="3762">
                  <c:v>-122.12590389</c:v>
                </c:pt>
                <c:pt idx="3763">
                  <c:v>-123.44279339000001</c:v>
                </c:pt>
                <c:pt idx="3764">
                  <c:v>-121.20050609</c:v>
                </c:pt>
                <c:pt idx="3765">
                  <c:v>-123.39629893999999</c:v>
                </c:pt>
                <c:pt idx="3766">
                  <c:v>-121.67647843</c:v>
                </c:pt>
                <c:pt idx="3767">
                  <c:v>-121.63163656</c:v>
                </c:pt>
                <c:pt idx="3768">
                  <c:v>-122.37523308</c:v>
                </c:pt>
                <c:pt idx="3769">
                  <c:v>-120.99698325</c:v>
                </c:pt>
                <c:pt idx="3770">
                  <c:v>-121.90829553</c:v>
                </c:pt>
                <c:pt idx="3771">
                  <c:v>-122.38985233</c:v>
                </c:pt>
                <c:pt idx="3772">
                  <c:v>-122.35667477</c:v>
                </c:pt>
                <c:pt idx="3773">
                  <c:v>-121.73962782</c:v>
                </c:pt>
                <c:pt idx="3774">
                  <c:v>-122.86901494999999</c:v>
                </c:pt>
                <c:pt idx="3775">
                  <c:v>-122.28055701</c:v>
                </c:pt>
                <c:pt idx="3776">
                  <c:v>-121.65957306</c:v>
                </c:pt>
                <c:pt idx="3777">
                  <c:v>-122.41963163</c:v>
                </c:pt>
                <c:pt idx="3778">
                  <c:v>-123.77881873</c:v>
                </c:pt>
                <c:pt idx="3779">
                  <c:v>-123.59342246999999</c:v>
                </c:pt>
                <c:pt idx="3780">
                  <c:v>-123.17598089000001</c:v>
                </c:pt>
                <c:pt idx="3781">
                  <c:v>-123.78006458</c:v>
                </c:pt>
                <c:pt idx="3782">
                  <c:v>-122.63278412</c:v>
                </c:pt>
                <c:pt idx="3783">
                  <c:v>-122.50988366</c:v>
                </c:pt>
                <c:pt idx="3784">
                  <c:v>-123.12892998</c:v>
                </c:pt>
                <c:pt idx="3785">
                  <c:v>-121.8142421</c:v>
                </c:pt>
                <c:pt idx="3786">
                  <c:v>-122.03049147</c:v>
                </c:pt>
                <c:pt idx="3787">
                  <c:v>-122.66688288</c:v>
                </c:pt>
                <c:pt idx="3788">
                  <c:v>-121.76874647</c:v>
                </c:pt>
                <c:pt idx="3789">
                  <c:v>-122.9899211</c:v>
                </c:pt>
                <c:pt idx="3790">
                  <c:v>-122.54300851000001</c:v>
                </c:pt>
                <c:pt idx="3791">
                  <c:v>-121.47395739</c:v>
                </c:pt>
                <c:pt idx="3792">
                  <c:v>-123.62523471</c:v>
                </c:pt>
                <c:pt idx="3793">
                  <c:v>-121.78314618</c:v>
                </c:pt>
                <c:pt idx="3794">
                  <c:v>-123.33145558</c:v>
                </c:pt>
                <c:pt idx="3795">
                  <c:v>-121.38001149999999</c:v>
                </c:pt>
                <c:pt idx="3796">
                  <c:v>-122.15863398</c:v>
                </c:pt>
                <c:pt idx="3797">
                  <c:v>-122.32659131</c:v>
                </c:pt>
                <c:pt idx="3798">
                  <c:v>-124.41666945</c:v>
                </c:pt>
                <c:pt idx="3799">
                  <c:v>-122.46357833</c:v>
                </c:pt>
                <c:pt idx="3800">
                  <c:v>-122.96092911</c:v>
                </c:pt>
                <c:pt idx="3801">
                  <c:v>-123.78133683999999</c:v>
                </c:pt>
                <c:pt idx="3802">
                  <c:v>-122.51218145999999</c:v>
                </c:pt>
                <c:pt idx="3803">
                  <c:v>-123.12923601999999</c:v>
                </c:pt>
                <c:pt idx="3804">
                  <c:v>-122.57575607</c:v>
                </c:pt>
                <c:pt idx="3805">
                  <c:v>-122.43402977</c:v>
                </c:pt>
                <c:pt idx="3806">
                  <c:v>-122.557869</c:v>
                </c:pt>
                <c:pt idx="3807">
                  <c:v>-121.47488593999999</c:v>
                </c:pt>
                <c:pt idx="3808">
                  <c:v>-122.72798711</c:v>
                </c:pt>
                <c:pt idx="3809">
                  <c:v>-123.48564451999999</c:v>
                </c:pt>
                <c:pt idx="3810">
                  <c:v>-123.05388683</c:v>
                </c:pt>
                <c:pt idx="3811">
                  <c:v>-123.26958616</c:v>
                </c:pt>
                <c:pt idx="3812">
                  <c:v>-121.32003022000001</c:v>
                </c:pt>
                <c:pt idx="3813">
                  <c:v>-124.50687048</c:v>
                </c:pt>
                <c:pt idx="3814">
                  <c:v>-123.28450505000001</c:v>
                </c:pt>
                <c:pt idx="3815">
                  <c:v>-122.4967089</c:v>
                </c:pt>
                <c:pt idx="3816">
                  <c:v>-122.74360402000001</c:v>
                </c:pt>
                <c:pt idx="3817">
                  <c:v>-122.71360467</c:v>
                </c:pt>
                <c:pt idx="3818">
                  <c:v>-122.31192271</c:v>
                </c:pt>
                <c:pt idx="3819">
                  <c:v>-123.61018967</c:v>
                </c:pt>
                <c:pt idx="3820">
                  <c:v>-123.16101475000001</c:v>
                </c:pt>
                <c:pt idx="3821">
                  <c:v>-124.10609904</c:v>
                </c:pt>
                <c:pt idx="3822">
                  <c:v>-123.39068236999999</c:v>
                </c:pt>
                <c:pt idx="3823">
                  <c:v>-123.28334814999999</c:v>
                </c:pt>
                <c:pt idx="3824">
                  <c:v>-122.47949955</c:v>
                </c:pt>
                <c:pt idx="3825">
                  <c:v>-122.04590822999999</c:v>
                </c:pt>
                <c:pt idx="3826">
                  <c:v>-122.55793609</c:v>
                </c:pt>
                <c:pt idx="3827">
                  <c:v>-122.91345708999999</c:v>
                </c:pt>
                <c:pt idx="3828">
                  <c:v>-121.81532821</c:v>
                </c:pt>
                <c:pt idx="3829">
                  <c:v>-122.80439002</c:v>
                </c:pt>
                <c:pt idx="3830">
                  <c:v>-121.78576717999999</c:v>
                </c:pt>
                <c:pt idx="3831">
                  <c:v>-122.26375236</c:v>
                </c:pt>
                <c:pt idx="3832">
                  <c:v>-104.0677657</c:v>
                </c:pt>
                <c:pt idx="3833">
                  <c:v>-78.217588800000001</c:v>
                </c:pt>
                <c:pt idx="3834">
                  <c:v>-71.689051190000001</c:v>
                </c:pt>
                <c:pt idx="3835">
                  <c:v>-74.644910600000003</c:v>
                </c:pt>
                <c:pt idx="3836">
                  <c:v>-77.241174310000005</c:v>
                </c:pt>
                <c:pt idx="3837">
                  <c:v>-77.735384609999997</c:v>
                </c:pt>
                <c:pt idx="3838">
                  <c:v>-76.223692670000005</c:v>
                </c:pt>
                <c:pt idx="3839">
                  <c:v>-77.908881910000005</c:v>
                </c:pt>
                <c:pt idx="3840">
                  <c:v>-76.530533210000002</c:v>
                </c:pt>
                <c:pt idx="3841">
                  <c:v>-76.761781380000002</c:v>
                </c:pt>
                <c:pt idx="3842">
                  <c:v>-78.483912860000004</c:v>
                </c:pt>
                <c:pt idx="3843">
                  <c:v>-76.515998300000007</c:v>
                </c:pt>
                <c:pt idx="3844">
                  <c:v>-77.723740500000005</c:v>
                </c:pt>
                <c:pt idx="3845">
                  <c:v>-77.368323279999998</c:v>
                </c:pt>
                <c:pt idx="3846">
                  <c:v>-78.743700110000006</c:v>
                </c:pt>
                <c:pt idx="3847">
                  <c:v>-78.264593930000004</c:v>
                </c:pt>
                <c:pt idx="3848">
                  <c:v>-76.951948119999997</c:v>
                </c:pt>
                <c:pt idx="3849">
                  <c:v>-75.864003510000003</c:v>
                </c:pt>
                <c:pt idx="3850">
                  <c:v>-76.764459310000007</c:v>
                </c:pt>
                <c:pt idx="3851">
                  <c:v>-76.314409479999995</c:v>
                </c:pt>
                <c:pt idx="3852">
                  <c:v>-77.91042539</c:v>
                </c:pt>
                <c:pt idx="3853">
                  <c:v>-79.239463360000002</c:v>
                </c:pt>
                <c:pt idx="3854">
                  <c:v>-77.366415279999998</c:v>
                </c:pt>
                <c:pt idx="3855">
                  <c:v>-77.538678849999997</c:v>
                </c:pt>
                <c:pt idx="3856">
                  <c:v>-77.722389440000001</c:v>
                </c:pt>
                <c:pt idx="3857">
                  <c:v>-77.102114180000001</c:v>
                </c:pt>
                <c:pt idx="3858">
                  <c:v>-77.830987739999998</c:v>
                </c:pt>
                <c:pt idx="3859">
                  <c:v>-76.534689310000005</c:v>
                </c:pt>
                <c:pt idx="3860">
                  <c:v>-76.889306570000002</c:v>
                </c:pt>
                <c:pt idx="3861">
                  <c:v>-77.707242890000003</c:v>
                </c:pt>
                <c:pt idx="3862">
                  <c:v>-76.176602270000004</c:v>
                </c:pt>
                <c:pt idx="3863">
                  <c:v>-76.901986030000003</c:v>
                </c:pt>
                <c:pt idx="3864">
                  <c:v>-77.131472169999995</c:v>
                </c:pt>
                <c:pt idx="3865">
                  <c:v>-77.394345459999997</c:v>
                </c:pt>
                <c:pt idx="3866">
                  <c:v>-77.876811320000002</c:v>
                </c:pt>
                <c:pt idx="3867">
                  <c:v>-77.054344099999994</c:v>
                </c:pt>
                <c:pt idx="3868">
                  <c:v>-78.12274472</c:v>
                </c:pt>
                <c:pt idx="3869">
                  <c:v>-77.288984310000004</c:v>
                </c:pt>
                <c:pt idx="3870">
                  <c:v>-78.571143280000001</c:v>
                </c:pt>
                <c:pt idx="3871">
                  <c:v>-76.949229669999994</c:v>
                </c:pt>
                <c:pt idx="3872">
                  <c:v>-76.777817010000007</c:v>
                </c:pt>
                <c:pt idx="3873">
                  <c:v>-78.341192550000002</c:v>
                </c:pt>
                <c:pt idx="3874">
                  <c:v>-77.598589230000002</c:v>
                </c:pt>
                <c:pt idx="3875">
                  <c:v>-77.434652839999998</c:v>
                </c:pt>
                <c:pt idx="3876">
                  <c:v>-77.055747530000005</c:v>
                </c:pt>
                <c:pt idx="3877">
                  <c:v>-77.567989589999996</c:v>
                </c:pt>
                <c:pt idx="3878">
                  <c:v>-77.211468539999998</c:v>
                </c:pt>
                <c:pt idx="3879">
                  <c:v>-76.62187643</c:v>
                </c:pt>
                <c:pt idx="3880">
                  <c:v>-77.846828349999996</c:v>
                </c:pt>
                <c:pt idx="3881">
                  <c:v>-76.947057549999997</c:v>
                </c:pt>
                <c:pt idx="3882">
                  <c:v>-77.163174979999994</c:v>
                </c:pt>
                <c:pt idx="3883">
                  <c:v>-75.89631894</c:v>
                </c:pt>
                <c:pt idx="3884">
                  <c:v>-77.877800219999997</c:v>
                </c:pt>
                <c:pt idx="3885">
                  <c:v>-76.994203519999999</c:v>
                </c:pt>
                <c:pt idx="3886">
                  <c:v>-76.824441759999999</c:v>
                </c:pt>
                <c:pt idx="3887">
                  <c:v>-76.549378820000001</c:v>
                </c:pt>
                <c:pt idx="3888">
                  <c:v>-77.259895069999999</c:v>
                </c:pt>
                <c:pt idx="3889">
                  <c:v>-77.505626829999997</c:v>
                </c:pt>
                <c:pt idx="3890">
                  <c:v>-77.999918320000006</c:v>
                </c:pt>
                <c:pt idx="3891">
                  <c:v>-77.427520520000002</c:v>
                </c:pt>
                <c:pt idx="3892">
                  <c:v>-76.593088370000004</c:v>
                </c:pt>
                <c:pt idx="3893">
                  <c:v>-77.105061289999995</c:v>
                </c:pt>
                <c:pt idx="3894">
                  <c:v>-75.992296199999998</c:v>
                </c:pt>
                <c:pt idx="3895">
                  <c:v>-76.550074069999994</c:v>
                </c:pt>
                <c:pt idx="3896">
                  <c:v>-76.452575899999999</c:v>
                </c:pt>
                <c:pt idx="3897">
                  <c:v>-77.246038220000003</c:v>
                </c:pt>
                <c:pt idx="3898">
                  <c:v>-93.02258492</c:v>
                </c:pt>
                <c:pt idx="3899">
                  <c:v>-93.453710509999993</c:v>
                </c:pt>
                <c:pt idx="3900">
                  <c:v>-77.355054969999998</c:v>
                </c:pt>
                <c:pt idx="3901">
                  <c:v>-74.828998490000004</c:v>
                </c:pt>
                <c:pt idx="3902">
                  <c:v>-76.657395070000007</c:v>
                </c:pt>
                <c:pt idx="3903">
                  <c:v>-76.181074140000007</c:v>
                </c:pt>
                <c:pt idx="3904">
                  <c:v>-75.497018890000007</c:v>
                </c:pt>
                <c:pt idx="3905">
                  <c:v>-76.94945027</c:v>
                </c:pt>
                <c:pt idx="3906">
                  <c:v>-77.910798029999995</c:v>
                </c:pt>
                <c:pt idx="3907">
                  <c:v>-76.765019570000007</c:v>
                </c:pt>
                <c:pt idx="3908">
                  <c:v>-76.766251690000004</c:v>
                </c:pt>
                <c:pt idx="3909">
                  <c:v>-76.164637010000007</c:v>
                </c:pt>
                <c:pt idx="3910">
                  <c:v>-76.625923400000005</c:v>
                </c:pt>
                <c:pt idx="3911">
                  <c:v>-76.040187990000007</c:v>
                </c:pt>
                <c:pt idx="3912">
                  <c:v>-76.718908810000002</c:v>
                </c:pt>
                <c:pt idx="3913">
                  <c:v>-77.880092640000001</c:v>
                </c:pt>
                <c:pt idx="3914">
                  <c:v>-77.60442578</c:v>
                </c:pt>
                <c:pt idx="3915">
                  <c:v>-76.598008859999993</c:v>
                </c:pt>
                <c:pt idx="3916">
                  <c:v>-77.137439850000007</c:v>
                </c:pt>
                <c:pt idx="3917">
                  <c:v>-76.377805379999998</c:v>
                </c:pt>
                <c:pt idx="3918">
                  <c:v>-74.923038500000004</c:v>
                </c:pt>
                <c:pt idx="3919">
                  <c:v>-76.564052320000002</c:v>
                </c:pt>
                <c:pt idx="3920">
                  <c:v>-75.881440999999995</c:v>
                </c:pt>
                <c:pt idx="3921">
                  <c:v>-76.576248140000004</c:v>
                </c:pt>
                <c:pt idx="3922">
                  <c:v>-78.792472279999998</c:v>
                </c:pt>
                <c:pt idx="3923">
                  <c:v>-77.399840330000004</c:v>
                </c:pt>
                <c:pt idx="3924">
                  <c:v>-76.482678340000007</c:v>
                </c:pt>
                <c:pt idx="3925">
                  <c:v>-76.470107159999998</c:v>
                </c:pt>
                <c:pt idx="3926">
                  <c:v>-75.076632149999995</c:v>
                </c:pt>
                <c:pt idx="3927">
                  <c:v>-76.811188229999999</c:v>
                </c:pt>
                <c:pt idx="3928">
                  <c:v>-76.005470020000004</c:v>
                </c:pt>
                <c:pt idx="3929">
                  <c:v>-77.982533000000004</c:v>
                </c:pt>
                <c:pt idx="3930">
                  <c:v>-77.087897260000005</c:v>
                </c:pt>
                <c:pt idx="3931">
                  <c:v>-76.576670449999995</c:v>
                </c:pt>
                <c:pt idx="3932">
                  <c:v>-77.361560699999998</c:v>
                </c:pt>
                <c:pt idx="3933">
                  <c:v>-76.626420909999993</c:v>
                </c:pt>
                <c:pt idx="3934">
                  <c:v>-76.841425470000004</c:v>
                </c:pt>
                <c:pt idx="3935">
                  <c:v>-76.762069229999994</c:v>
                </c:pt>
                <c:pt idx="3936">
                  <c:v>-77.925048970000006</c:v>
                </c:pt>
                <c:pt idx="3937">
                  <c:v>-75.387626109999999</c:v>
                </c:pt>
                <c:pt idx="3938">
                  <c:v>-77.925055450000002</c:v>
                </c:pt>
                <c:pt idx="3939">
                  <c:v>-78.187053070000005</c:v>
                </c:pt>
                <c:pt idx="3940">
                  <c:v>-77.659096210000001</c:v>
                </c:pt>
                <c:pt idx="3941">
                  <c:v>-77.706278909999995</c:v>
                </c:pt>
                <c:pt idx="3942">
                  <c:v>-77.443702490000007</c:v>
                </c:pt>
                <c:pt idx="3943">
                  <c:v>-77.909089230000006</c:v>
                </c:pt>
                <c:pt idx="3944">
                  <c:v>-77.997015469999994</c:v>
                </c:pt>
                <c:pt idx="3945">
                  <c:v>-79.419820049999998</c:v>
                </c:pt>
                <c:pt idx="3946">
                  <c:v>-80.211077380000006</c:v>
                </c:pt>
                <c:pt idx="3947">
                  <c:v>-79.39381229</c:v>
                </c:pt>
                <c:pt idx="3948">
                  <c:v>-81.123652140000004</c:v>
                </c:pt>
                <c:pt idx="3949">
                  <c:v>-80.336440449999998</c:v>
                </c:pt>
                <c:pt idx="3950">
                  <c:v>-79.389367440000001</c:v>
                </c:pt>
                <c:pt idx="3951">
                  <c:v>-81.230924020000003</c:v>
                </c:pt>
                <c:pt idx="3952">
                  <c:v>-83.429544019999994</c:v>
                </c:pt>
                <c:pt idx="3953">
                  <c:v>-83.862175559999997</c:v>
                </c:pt>
                <c:pt idx="3954">
                  <c:v>-87.110913640000007</c:v>
                </c:pt>
                <c:pt idx="3955">
                  <c:v>-88.334169220000007</c:v>
                </c:pt>
                <c:pt idx="3956">
                  <c:v>-91.273985640000006</c:v>
                </c:pt>
                <c:pt idx="3957">
                  <c:v>-92.402045419999993</c:v>
                </c:pt>
                <c:pt idx="3958">
                  <c:v>-94.106358420000007</c:v>
                </c:pt>
                <c:pt idx="3959">
                  <c:v>-97.307102510000007</c:v>
                </c:pt>
                <c:pt idx="3960">
                  <c:v>-98.174372930000004</c:v>
                </c:pt>
                <c:pt idx="3961">
                  <c:v>-101.14506698</c:v>
                </c:pt>
                <c:pt idx="3962">
                  <c:v>-103.66638614</c:v>
                </c:pt>
                <c:pt idx="3963">
                  <c:v>-105.89690050999999</c:v>
                </c:pt>
                <c:pt idx="3964">
                  <c:v>-109.26880531</c:v>
                </c:pt>
                <c:pt idx="3965">
                  <c:v>-111.060942</c:v>
                </c:pt>
                <c:pt idx="3966">
                  <c:v>-113.50701232999999</c:v>
                </c:pt>
                <c:pt idx="3967">
                  <c:v>-115.56475363</c:v>
                </c:pt>
                <c:pt idx="3968">
                  <c:v>-119.15389116</c:v>
                </c:pt>
                <c:pt idx="3969">
                  <c:v>-118.55281952999999</c:v>
                </c:pt>
                <c:pt idx="3970">
                  <c:v>-119.09320289</c:v>
                </c:pt>
                <c:pt idx="3971">
                  <c:v>-117.99321596</c:v>
                </c:pt>
                <c:pt idx="3972">
                  <c:v>-119.32338584</c:v>
                </c:pt>
                <c:pt idx="3973">
                  <c:v>-120.02077177</c:v>
                </c:pt>
                <c:pt idx="3974">
                  <c:v>-119.15672397</c:v>
                </c:pt>
                <c:pt idx="3975">
                  <c:v>-119.60505302</c:v>
                </c:pt>
                <c:pt idx="3976">
                  <c:v>-118.96960377000001</c:v>
                </c:pt>
                <c:pt idx="3977">
                  <c:v>-119.96020338</c:v>
                </c:pt>
                <c:pt idx="3978">
                  <c:v>-119.20215570000001</c:v>
                </c:pt>
                <c:pt idx="3979">
                  <c:v>-119.44677337</c:v>
                </c:pt>
                <c:pt idx="3980">
                  <c:v>-119.58736390999999</c:v>
                </c:pt>
                <c:pt idx="3981">
                  <c:v>-119.91164965</c:v>
                </c:pt>
                <c:pt idx="3982">
                  <c:v>-120.71985049</c:v>
                </c:pt>
                <c:pt idx="3983">
                  <c:v>-121.22769026</c:v>
                </c:pt>
                <c:pt idx="3984">
                  <c:v>-122.65110912999999</c:v>
                </c:pt>
                <c:pt idx="3985">
                  <c:v>-124.41523540999999</c:v>
                </c:pt>
                <c:pt idx="3986">
                  <c:v>-124.60000945</c:v>
                </c:pt>
                <c:pt idx="3987">
                  <c:v>-126.70411126</c:v>
                </c:pt>
                <c:pt idx="3988">
                  <c:v>-125.58964186999999</c:v>
                </c:pt>
                <c:pt idx="3989">
                  <c:v>-127.04439162</c:v>
                </c:pt>
                <c:pt idx="3990">
                  <c:v>-127.52398103</c:v>
                </c:pt>
                <c:pt idx="3991">
                  <c:v>-126.37869533999999</c:v>
                </c:pt>
                <c:pt idx="3992">
                  <c:v>-127.59924005000001</c:v>
                </c:pt>
                <c:pt idx="3993">
                  <c:v>-126.05315459000001</c:v>
                </c:pt>
                <c:pt idx="3994">
                  <c:v>-127.25986782</c:v>
                </c:pt>
                <c:pt idx="3995">
                  <c:v>-125.79111125</c:v>
                </c:pt>
                <c:pt idx="3996">
                  <c:v>-125.52826797</c:v>
                </c:pt>
                <c:pt idx="3997">
                  <c:v>-126.54868882</c:v>
                </c:pt>
                <c:pt idx="3998">
                  <c:v>-126.59655561</c:v>
                </c:pt>
                <c:pt idx="3999">
                  <c:v>-127.06112815</c:v>
                </c:pt>
                <c:pt idx="4000">
                  <c:v>-127.63245621999999</c:v>
                </c:pt>
                <c:pt idx="4001">
                  <c:v>-127.94246024</c:v>
                </c:pt>
                <c:pt idx="4002">
                  <c:v>-126.67310578</c:v>
                </c:pt>
                <c:pt idx="4003">
                  <c:v>-125.43428073</c:v>
                </c:pt>
                <c:pt idx="4004">
                  <c:v>-127.12155106</c:v>
                </c:pt>
                <c:pt idx="4005">
                  <c:v>-128.17238465</c:v>
                </c:pt>
                <c:pt idx="4006">
                  <c:v>-127.04395160999999</c:v>
                </c:pt>
                <c:pt idx="4007">
                  <c:v>-125.77431184</c:v>
                </c:pt>
                <c:pt idx="4008">
                  <c:v>-125.96077504</c:v>
                </c:pt>
                <c:pt idx="4009">
                  <c:v>-126.70229032</c:v>
                </c:pt>
                <c:pt idx="4010">
                  <c:v>-125.32226754</c:v>
                </c:pt>
                <c:pt idx="4011">
                  <c:v>-127.16574763</c:v>
                </c:pt>
                <c:pt idx="4012">
                  <c:v>-126.93548545</c:v>
                </c:pt>
                <c:pt idx="4013">
                  <c:v>-125.94350057</c:v>
                </c:pt>
                <c:pt idx="4014">
                  <c:v>-126.70153419</c:v>
                </c:pt>
                <c:pt idx="4015">
                  <c:v>-126.65368881000001</c:v>
                </c:pt>
                <c:pt idx="4016">
                  <c:v>-126.1905209</c:v>
                </c:pt>
                <c:pt idx="4017">
                  <c:v>-127.44617629</c:v>
                </c:pt>
                <c:pt idx="4018">
                  <c:v>-124.47419934</c:v>
                </c:pt>
                <c:pt idx="4019">
                  <c:v>-128.62304205000001</c:v>
                </c:pt>
                <c:pt idx="4020">
                  <c:v>-126.06852541000001</c:v>
                </c:pt>
                <c:pt idx="4021">
                  <c:v>-126.67187536</c:v>
                </c:pt>
                <c:pt idx="4022">
                  <c:v>-127.78769281</c:v>
                </c:pt>
                <c:pt idx="4023">
                  <c:v>-126.56416780000001</c:v>
                </c:pt>
                <c:pt idx="4024">
                  <c:v>-125.88169474</c:v>
                </c:pt>
                <c:pt idx="4025">
                  <c:v>-125.75912624</c:v>
                </c:pt>
                <c:pt idx="4026">
                  <c:v>-125.91350152</c:v>
                </c:pt>
                <c:pt idx="4027">
                  <c:v>-127.47694399</c:v>
                </c:pt>
                <c:pt idx="4028">
                  <c:v>-126.36124527</c:v>
                </c:pt>
                <c:pt idx="4029">
                  <c:v>-126.39383081</c:v>
                </c:pt>
                <c:pt idx="4030">
                  <c:v>-127.15215175</c:v>
                </c:pt>
                <c:pt idx="4031">
                  <c:v>-126.85764334</c:v>
                </c:pt>
                <c:pt idx="4032">
                  <c:v>-126.92119033</c:v>
                </c:pt>
                <c:pt idx="4033">
                  <c:v>-126.15977409</c:v>
                </c:pt>
                <c:pt idx="4034">
                  <c:v>-126.97985683</c:v>
                </c:pt>
                <c:pt idx="4035">
                  <c:v>-127.30663851</c:v>
                </c:pt>
                <c:pt idx="4036">
                  <c:v>-126.905553</c:v>
                </c:pt>
                <c:pt idx="4037">
                  <c:v>-125.80649183</c:v>
                </c:pt>
                <c:pt idx="4038">
                  <c:v>-127.18165012</c:v>
                </c:pt>
                <c:pt idx="4039">
                  <c:v>-127.15294797999999</c:v>
                </c:pt>
                <c:pt idx="4040">
                  <c:v>-125.68094452</c:v>
                </c:pt>
                <c:pt idx="4041">
                  <c:v>-128.3106712</c:v>
                </c:pt>
                <c:pt idx="4042">
                  <c:v>-126.39397872000001</c:v>
                </c:pt>
                <c:pt idx="4043">
                  <c:v>-127.73864313</c:v>
                </c:pt>
                <c:pt idx="4044">
                  <c:v>-127.49344864</c:v>
                </c:pt>
                <c:pt idx="4045">
                  <c:v>-125.51149952999999</c:v>
                </c:pt>
                <c:pt idx="4046">
                  <c:v>-126.44043227</c:v>
                </c:pt>
                <c:pt idx="4047">
                  <c:v>-126.95225592</c:v>
                </c:pt>
                <c:pt idx="4048">
                  <c:v>-126.82686827000001</c:v>
                </c:pt>
                <c:pt idx="4049">
                  <c:v>-127.04398427</c:v>
                </c:pt>
                <c:pt idx="4050">
                  <c:v>-125.88158539</c:v>
                </c:pt>
                <c:pt idx="4051">
                  <c:v>-127.64638096</c:v>
                </c:pt>
                <c:pt idx="4052">
                  <c:v>-127.01231694000001</c:v>
                </c:pt>
                <c:pt idx="4053">
                  <c:v>-126.2227103</c:v>
                </c:pt>
                <c:pt idx="4054">
                  <c:v>-127.67861016000001</c:v>
                </c:pt>
                <c:pt idx="4055">
                  <c:v>-127.05944072</c:v>
                </c:pt>
                <c:pt idx="4056">
                  <c:v>-126.28663077</c:v>
                </c:pt>
                <c:pt idx="4057">
                  <c:v>-128.01626028999999</c:v>
                </c:pt>
                <c:pt idx="4058">
                  <c:v>-128.66681695</c:v>
                </c:pt>
                <c:pt idx="4059">
                  <c:v>-125.58840035999999</c:v>
                </c:pt>
                <c:pt idx="4060">
                  <c:v>-127.67744978</c:v>
                </c:pt>
                <c:pt idx="4061">
                  <c:v>-126.13128992</c:v>
                </c:pt>
                <c:pt idx="4062">
                  <c:v>-126.11611059000001</c:v>
                </c:pt>
                <c:pt idx="4063">
                  <c:v>-127.18203541</c:v>
                </c:pt>
                <c:pt idx="4064">
                  <c:v>-128.09647419999999</c:v>
                </c:pt>
                <c:pt idx="4065">
                  <c:v>-126.71731108</c:v>
                </c:pt>
                <c:pt idx="4066">
                  <c:v>-125.74201321</c:v>
                </c:pt>
                <c:pt idx="4067">
                  <c:v>-127.32133625</c:v>
                </c:pt>
                <c:pt idx="4068">
                  <c:v>-127.631953</c:v>
                </c:pt>
                <c:pt idx="4069">
                  <c:v>-126.53157164</c:v>
                </c:pt>
                <c:pt idx="4070">
                  <c:v>-128.21827354000001</c:v>
                </c:pt>
                <c:pt idx="4071">
                  <c:v>-126.71885743</c:v>
                </c:pt>
                <c:pt idx="4072">
                  <c:v>-128.08003382000001</c:v>
                </c:pt>
                <c:pt idx="4073">
                  <c:v>-125.96006758</c:v>
                </c:pt>
                <c:pt idx="4074">
                  <c:v>-127.44549757999999</c:v>
                </c:pt>
                <c:pt idx="4075">
                  <c:v>-126.56504042</c:v>
                </c:pt>
                <c:pt idx="4076">
                  <c:v>-126.54873252</c:v>
                </c:pt>
                <c:pt idx="4077">
                  <c:v>-127.30573185999999</c:v>
                </c:pt>
                <c:pt idx="4078">
                  <c:v>-127.39963322</c:v>
                </c:pt>
                <c:pt idx="4079">
                  <c:v>-125.80595472</c:v>
                </c:pt>
                <c:pt idx="4080">
                  <c:v>-127.25850401</c:v>
                </c:pt>
                <c:pt idx="4081">
                  <c:v>-126.50152018</c:v>
                </c:pt>
                <c:pt idx="4082">
                  <c:v>-127.16787202</c:v>
                </c:pt>
                <c:pt idx="4083">
                  <c:v>-127.78702991</c:v>
                </c:pt>
                <c:pt idx="4084">
                  <c:v>-127.18191785</c:v>
                </c:pt>
                <c:pt idx="4085">
                  <c:v>-127.18388312</c:v>
                </c:pt>
                <c:pt idx="4086">
                  <c:v>-126.13022062</c:v>
                </c:pt>
                <c:pt idx="4087">
                  <c:v>-126.59215288999999</c:v>
                </c:pt>
                <c:pt idx="4088">
                  <c:v>-127.49316564</c:v>
                </c:pt>
                <c:pt idx="4089">
                  <c:v>-126.42417571999999</c:v>
                </c:pt>
                <c:pt idx="4090">
                  <c:v>-126.90447308</c:v>
                </c:pt>
                <c:pt idx="4091">
                  <c:v>-127.7277043</c:v>
                </c:pt>
                <c:pt idx="4092">
                  <c:v>-126.87647638</c:v>
                </c:pt>
                <c:pt idx="4093">
                  <c:v>-127.10602432</c:v>
                </c:pt>
                <c:pt idx="4094">
                  <c:v>-126.56761853</c:v>
                </c:pt>
                <c:pt idx="4095">
                  <c:v>-125.12905754000001</c:v>
                </c:pt>
                <c:pt idx="4096">
                  <c:v>-126.02640804000001</c:v>
                </c:pt>
                <c:pt idx="4097">
                  <c:v>-127.18698719</c:v>
                </c:pt>
                <c:pt idx="4098">
                  <c:v>-126.86247303</c:v>
                </c:pt>
                <c:pt idx="4099">
                  <c:v>-126.78608493</c:v>
                </c:pt>
                <c:pt idx="4100">
                  <c:v>-127.94463526</c:v>
                </c:pt>
                <c:pt idx="4101">
                  <c:v>-125.99510467</c:v>
                </c:pt>
                <c:pt idx="4102">
                  <c:v>-126.29059214999999</c:v>
                </c:pt>
                <c:pt idx="4103">
                  <c:v>-126.3832348</c:v>
                </c:pt>
                <c:pt idx="4104">
                  <c:v>-124.71182466</c:v>
                </c:pt>
                <c:pt idx="4105">
                  <c:v>-126.56792049000001</c:v>
                </c:pt>
                <c:pt idx="4106">
                  <c:v>-126.72278724</c:v>
                </c:pt>
                <c:pt idx="4107">
                  <c:v>-128.6426544</c:v>
                </c:pt>
                <c:pt idx="4108">
                  <c:v>-127.26262627</c:v>
                </c:pt>
                <c:pt idx="4109">
                  <c:v>-127.38886341</c:v>
                </c:pt>
                <c:pt idx="4110">
                  <c:v>-123.44283641</c:v>
                </c:pt>
                <c:pt idx="4111">
                  <c:v>-105.88342006000001</c:v>
                </c:pt>
                <c:pt idx="4112">
                  <c:v>-102.75682157999999</c:v>
                </c:pt>
                <c:pt idx="4113">
                  <c:v>-102.41790650999999</c:v>
                </c:pt>
                <c:pt idx="4114">
                  <c:v>-102.71070172</c:v>
                </c:pt>
                <c:pt idx="4115">
                  <c:v>-102.94415715</c:v>
                </c:pt>
                <c:pt idx="4116">
                  <c:v>-103.23654560999999</c:v>
                </c:pt>
                <c:pt idx="4117">
                  <c:v>-103.12723619</c:v>
                </c:pt>
                <c:pt idx="4118">
                  <c:v>-102.57131068</c:v>
                </c:pt>
                <c:pt idx="4119">
                  <c:v>-103.19126338</c:v>
                </c:pt>
                <c:pt idx="4120">
                  <c:v>-102.86656934</c:v>
                </c:pt>
                <c:pt idx="4121">
                  <c:v>-102.12591335</c:v>
                </c:pt>
                <c:pt idx="4122">
                  <c:v>-102.94409401</c:v>
                </c:pt>
                <c:pt idx="4123">
                  <c:v>-103.10061181</c:v>
                </c:pt>
                <c:pt idx="4124">
                  <c:v>-103.23899634</c:v>
                </c:pt>
                <c:pt idx="4125">
                  <c:v>-103.29913126</c:v>
                </c:pt>
                <c:pt idx="4126">
                  <c:v>-103.18949796</c:v>
                </c:pt>
                <c:pt idx="4127">
                  <c:v>-103.25407008000001</c:v>
                </c:pt>
                <c:pt idx="4128">
                  <c:v>-103.08368996</c:v>
                </c:pt>
                <c:pt idx="4129">
                  <c:v>-103.19110882</c:v>
                </c:pt>
                <c:pt idx="4130">
                  <c:v>-102.21578621</c:v>
                </c:pt>
                <c:pt idx="4131">
                  <c:v>-104.15228226000001</c:v>
                </c:pt>
                <c:pt idx="4132">
                  <c:v>-102.26209596</c:v>
                </c:pt>
                <c:pt idx="4133">
                  <c:v>-103.76205822</c:v>
                </c:pt>
                <c:pt idx="4134">
                  <c:v>-103.06928068000001</c:v>
                </c:pt>
                <c:pt idx="4135">
                  <c:v>-102.91255882999999</c:v>
                </c:pt>
                <c:pt idx="4136">
                  <c:v>-101.38188503000001</c:v>
                </c:pt>
                <c:pt idx="4137">
                  <c:v>-102.77350398</c:v>
                </c:pt>
                <c:pt idx="4138">
                  <c:v>-103.7954424</c:v>
                </c:pt>
                <c:pt idx="4139">
                  <c:v>-103.08416329000001</c:v>
                </c:pt>
                <c:pt idx="4140">
                  <c:v>-103.80925363</c:v>
                </c:pt>
                <c:pt idx="4141">
                  <c:v>-103.22057717</c:v>
                </c:pt>
                <c:pt idx="4142">
                  <c:v>-103.3129229</c:v>
                </c:pt>
                <c:pt idx="4143">
                  <c:v>-103.46864457</c:v>
                </c:pt>
                <c:pt idx="4144">
                  <c:v>-103.18967816999999</c:v>
                </c:pt>
                <c:pt idx="4145">
                  <c:v>-101.98656054</c:v>
                </c:pt>
                <c:pt idx="4146">
                  <c:v>-103.63839537</c:v>
                </c:pt>
                <c:pt idx="4147">
                  <c:v>-101.55399885</c:v>
                </c:pt>
                <c:pt idx="4148">
                  <c:v>-102.88148624999999</c:v>
                </c:pt>
                <c:pt idx="4149">
                  <c:v>-103.25617934</c:v>
                </c:pt>
                <c:pt idx="4150">
                  <c:v>-103.05242613999999</c:v>
                </c:pt>
                <c:pt idx="4151">
                  <c:v>-102.13873833</c:v>
                </c:pt>
                <c:pt idx="4152">
                  <c:v>-103.00565707</c:v>
                </c:pt>
                <c:pt idx="4153">
                  <c:v>-104.2395509</c:v>
                </c:pt>
                <c:pt idx="4154">
                  <c:v>-103.37620587000001</c:v>
                </c:pt>
                <c:pt idx="4155">
                  <c:v>-105.52856789000001</c:v>
                </c:pt>
                <c:pt idx="4156">
                  <c:v>-102.89817793</c:v>
                </c:pt>
                <c:pt idx="4157">
                  <c:v>-101.76530352</c:v>
                </c:pt>
                <c:pt idx="4158">
                  <c:v>-102.29614481999999</c:v>
                </c:pt>
                <c:pt idx="4159">
                  <c:v>-105.37224628</c:v>
                </c:pt>
                <c:pt idx="4160">
                  <c:v>-105.01596551999999</c:v>
                </c:pt>
                <c:pt idx="4161">
                  <c:v>-104.11518667</c:v>
                </c:pt>
                <c:pt idx="4162">
                  <c:v>-104.2589675</c:v>
                </c:pt>
                <c:pt idx="4163">
                  <c:v>-103.3458842</c:v>
                </c:pt>
                <c:pt idx="4164">
                  <c:v>-103.57713335</c:v>
                </c:pt>
                <c:pt idx="4165">
                  <c:v>-104.30366410000001</c:v>
                </c:pt>
                <c:pt idx="4166">
                  <c:v>-103.51764513000001</c:v>
                </c:pt>
                <c:pt idx="4167">
                  <c:v>-106.48481215</c:v>
                </c:pt>
                <c:pt idx="4168">
                  <c:v>-103.50106982</c:v>
                </c:pt>
                <c:pt idx="4169">
                  <c:v>-104.11491770000001</c:v>
                </c:pt>
                <c:pt idx="4170">
                  <c:v>-103.87032317000001</c:v>
                </c:pt>
                <c:pt idx="4171">
                  <c:v>-102.77161776</c:v>
                </c:pt>
                <c:pt idx="4172">
                  <c:v>-103.34373734</c:v>
                </c:pt>
                <c:pt idx="4173">
                  <c:v>-102.78698479000001</c:v>
                </c:pt>
                <c:pt idx="4174">
                  <c:v>-102.56732986</c:v>
                </c:pt>
                <c:pt idx="4175">
                  <c:v>-104.33412652</c:v>
                </c:pt>
                <c:pt idx="4176">
                  <c:v>-104.02462293000001</c:v>
                </c:pt>
                <c:pt idx="4177">
                  <c:v>-102.90989522</c:v>
                </c:pt>
                <c:pt idx="4178">
                  <c:v>-103.22097816</c:v>
                </c:pt>
                <c:pt idx="4179">
                  <c:v>-103.94441732</c:v>
                </c:pt>
                <c:pt idx="4180">
                  <c:v>-105.19945232000001</c:v>
                </c:pt>
                <c:pt idx="4181">
                  <c:v>-104.26976732999999</c:v>
                </c:pt>
                <c:pt idx="4182">
                  <c:v>-103.52645296999999</c:v>
                </c:pt>
                <c:pt idx="4183">
                  <c:v>-104.13272186</c:v>
                </c:pt>
                <c:pt idx="4184">
                  <c:v>-104.27257858999999</c:v>
                </c:pt>
                <c:pt idx="4185">
                  <c:v>-105.52505356</c:v>
                </c:pt>
                <c:pt idx="4186">
                  <c:v>-104.28705564000001</c:v>
                </c:pt>
                <c:pt idx="4187">
                  <c:v>-105.5225319</c:v>
                </c:pt>
                <c:pt idx="4188">
                  <c:v>-106.65472526000001</c:v>
                </c:pt>
                <c:pt idx="4189">
                  <c:v>-106.16044101999999</c:v>
                </c:pt>
                <c:pt idx="4190">
                  <c:v>-106.88160443</c:v>
                </c:pt>
                <c:pt idx="4191">
                  <c:v>-108.83035623000001</c:v>
                </c:pt>
                <c:pt idx="4192">
                  <c:v>-108.24162284000001</c:v>
                </c:pt>
                <c:pt idx="4193">
                  <c:v>-109.69933817</c:v>
                </c:pt>
                <c:pt idx="4194">
                  <c:v>-110.91974974</c:v>
                </c:pt>
                <c:pt idx="4195">
                  <c:v>-109.51113114</c:v>
                </c:pt>
                <c:pt idx="4196">
                  <c:v>-114.00399381</c:v>
                </c:pt>
                <c:pt idx="4197">
                  <c:v>-115.27284441</c:v>
                </c:pt>
                <c:pt idx="4198">
                  <c:v>-116.21735615999999</c:v>
                </c:pt>
                <c:pt idx="4199">
                  <c:v>-117.11252694</c:v>
                </c:pt>
                <c:pt idx="4200">
                  <c:v>-120.82652553</c:v>
                </c:pt>
                <c:pt idx="4201">
                  <c:v>-121.10565608</c:v>
                </c:pt>
                <c:pt idx="4202">
                  <c:v>-122.68287064</c:v>
                </c:pt>
                <c:pt idx="4203">
                  <c:v>-124.89738049</c:v>
                </c:pt>
                <c:pt idx="4204">
                  <c:v>-127.18554174000001</c:v>
                </c:pt>
                <c:pt idx="4205">
                  <c:v>-129.83143109</c:v>
                </c:pt>
                <c:pt idx="4206">
                  <c:v>-130.73042057000001</c:v>
                </c:pt>
                <c:pt idx="4207">
                  <c:v>-133.21952922</c:v>
                </c:pt>
                <c:pt idx="4208">
                  <c:v>-134.19215510000001</c:v>
                </c:pt>
                <c:pt idx="4209">
                  <c:v>-136.21985900999999</c:v>
                </c:pt>
                <c:pt idx="4210">
                  <c:v>-138.8350446</c:v>
                </c:pt>
                <c:pt idx="4211">
                  <c:v>-139.54783266000001</c:v>
                </c:pt>
                <c:pt idx="4212">
                  <c:v>-142.16153356000001</c:v>
                </c:pt>
                <c:pt idx="4213">
                  <c:v>-144.77662516000001</c:v>
                </c:pt>
                <c:pt idx="4214">
                  <c:v>-145.93820613</c:v>
                </c:pt>
                <c:pt idx="4215">
                  <c:v>-149.24715433</c:v>
                </c:pt>
                <c:pt idx="4216">
                  <c:v>-149.57226084999999</c:v>
                </c:pt>
                <c:pt idx="4217">
                  <c:v>-151.39639695</c:v>
                </c:pt>
                <c:pt idx="4218">
                  <c:v>-153.92068479</c:v>
                </c:pt>
                <c:pt idx="4219">
                  <c:v>-153.23855900999999</c:v>
                </c:pt>
                <c:pt idx="4220">
                  <c:v>-152.68246898999999</c:v>
                </c:pt>
                <c:pt idx="4221">
                  <c:v>-152.99179425</c:v>
                </c:pt>
                <c:pt idx="4222">
                  <c:v>-152.99301148000001</c:v>
                </c:pt>
                <c:pt idx="4223">
                  <c:v>-152.42067843000001</c:v>
                </c:pt>
                <c:pt idx="4224">
                  <c:v>-151.90876462</c:v>
                </c:pt>
                <c:pt idx="4225">
                  <c:v>-151.46062918000001</c:v>
                </c:pt>
                <c:pt idx="4226">
                  <c:v>-153.14617916</c:v>
                </c:pt>
                <c:pt idx="4227">
                  <c:v>-152.20207171000001</c:v>
                </c:pt>
                <c:pt idx="4228">
                  <c:v>-152.95952837999999</c:v>
                </c:pt>
                <c:pt idx="4229">
                  <c:v>-152.83756847000001</c:v>
                </c:pt>
                <c:pt idx="4230">
                  <c:v>-152.31033694999999</c:v>
                </c:pt>
                <c:pt idx="4231">
                  <c:v>-153.54764417000001</c:v>
                </c:pt>
                <c:pt idx="4232">
                  <c:v>-152.77365025</c:v>
                </c:pt>
                <c:pt idx="4233">
                  <c:v>-152.14257046</c:v>
                </c:pt>
                <c:pt idx="4234">
                  <c:v>-152.58424016999999</c:v>
                </c:pt>
                <c:pt idx="4235">
                  <c:v>-153.91652285999999</c:v>
                </c:pt>
                <c:pt idx="4236">
                  <c:v>-151.6112569</c:v>
                </c:pt>
                <c:pt idx="4237">
                  <c:v>-153.46771921999999</c:v>
                </c:pt>
                <c:pt idx="4238">
                  <c:v>-151.61114236</c:v>
                </c:pt>
                <c:pt idx="4239">
                  <c:v>-152.52616219000001</c:v>
                </c:pt>
                <c:pt idx="4240">
                  <c:v>-151.75442834</c:v>
                </c:pt>
                <c:pt idx="4241">
                  <c:v>-152.68179717000001</c:v>
                </c:pt>
                <c:pt idx="4242">
                  <c:v>-152.97643975</c:v>
                </c:pt>
                <c:pt idx="4243">
                  <c:v>-152.23447507</c:v>
                </c:pt>
                <c:pt idx="4244">
                  <c:v>-134.71801457999999</c:v>
                </c:pt>
                <c:pt idx="4245">
                  <c:v>-103.77533701999999</c:v>
                </c:pt>
                <c:pt idx="4246">
                  <c:v>-105.81667788</c:v>
                </c:pt>
                <c:pt idx="4247">
                  <c:v>-105.38537309</c:v>
                </c:pt>
                <c:pt idx="4248">
                  <c:v>-105.13724804</c:v>
                </c:pt>
                <c:pt idx="4249">
                  <c:v>-104.3045832</c:v>
                </c:pt>
                <c:pt idx="4250">
                  <c:v>-105.54299346000001</c:v>
                </c:pt>
                <c:pt idx="4251">
                  <c:v>-104.92519033000001</c:v>
                </c:pt>
                <c:pt idx="4252">
                  <c:v>-105.54415634</c:v>
                </c:pt>
                <c:pt idx="4253">
                  <c:v>-104.56588163000001</c:v>
                </c:pt>
                <c:pt idx="4254">
                  <c:v>-104.86117504000001</c:v>
                </c:pt>
                <c:pt idx="4255">
                  <c:v>-106.00594065999999</c:v>
                </c:pt>
                <c:pt idx="4256">
                  <c:v>-107.38464389000001</c:v>
                </c:pt>
                <c:pt idx="4257">
                  <c:v>-105.57576155</c:v>
                </c:pt>
                <c:pt idx="4258">
                  <c:v>-104.24309325</c:v>
                </c:pt>
                <c:pt idx="4259">
                  <c:v>-105.69943041000001</c:v>
                </c:pt>
                <c:pt idx="4260">
                  <c:v>-105.65284715999999</c:v>
                </c:pt>
                <c:pt idx="4261">
                  <c:v>-104.6464816</c:v>
                </c:pt>
                <c:pt idx="4262">
                  <c:v>-106.41004048000001</c:v>
                </c:pt>
                <c:pt idx="4263">
                  <c:v>-104.28923589999999</c:v>
                </c:pt>
                <c:pt idx="4264">
                  <c:v>-105.48029803999999</c:v>
                </c:pt>
                <c:pt idx="4265">
                  <c:v>-105.20343914999999</c:v>
                </c:pt>
                <c:pt idx="4266">
                  <c:v>-105.71541036000001</c:v>
                </c:pt>
                <c:pt idx="4267">
                  <c:v>-104.35265402</c:v>
                </c:pt>
                <c:pt idx="4268">
                  <c:v>-105.96137999</c:v>
                </c:pt>
                <c:pt idx="4269">
                  <c:v>-105.24834188</c:v>
                </c:pt>
                <c:pt idx="4270">
                  <c:v>-105.59058690000001</c:v>
                </c:pt>
                <c:pt idx="4271">
                  <c:v>-105.52948747000001</c:v>
                </c:pt>
                <c:pt idx="4272">
                  <c:v>-105.38814761</c:v>
                </c:pt>
                <c:pt idx="4273">
                  <c:v>-105.99294942</c:v>
                </c:pt>
                <c:pt idx="4274">
                  <c:v>-106.39615576</c:v>
                </c:pt>
                <c:pt idx="4275">
                  <c:v>-105.85311978999999</c:v>
                </c:pt>
                <c:pt idx="4276">
                  <c:v>-106.19398385</c:v>
                </c:pt>
                <c:pt idx="4277">
                  <c:v>-106.43879438</c:v>
                </c:pt>
                <c:pt idx="4278">
                  <c:v>-104.72000572</c:v>
                </c:pt>
                <c:pt idx="4279">
                  <c:v>-105.37275518</c:v>
                </c:pt>
                <c:pt idx="4280">
                  <c:v>-105.55833303</c:v>
                </c:pt>
                <c:pt idx="4281">
                  <c:v>-104.9238079</c:v>
                </c:pt>
                <c:pt idx="4282">
                  <c:v>-104.97262198</c:v>
                </c:pt>
                <c:pt idx="4283">
                  <c:v>-105.51049310000001</c:v>
                </c:pt>
                <c:pt idx="4284">
                  <c:v>-105.51255856</c:v>
                </c:pt>
                <c:pt idx="4285">
                  <c:v>-105.85275455</c:v>
                </c:pt>
                <c:pt idx="4286">
                  <c:v>-104.78625632000001</c:v>
                </c:pt>
                <c:pt idx="4287">
                  <c:v>-105.60740677</c:v>
                </c:pt>
                <c:pt idx="4288">
                  <c:v>-105.52747131</c:v>
                </c:pt>
                <c:pt idx="4289">
                  <c:v>-105.51166676</c:v>
                </c:pt>
                <c:pt idx="4290">
                  <c:v>-106.19335771</c:v>
                </c:pt>
                <c:pt idx="4291">
                  <c:v>-104.11859131</c:v>
                </c:pt>
                <c:pt idx="4292">
                  <c:v>-103.94857738</c:v>
                </c:pt>
                <c:pt idx="4293">
                  <c:v>-104.63049562</c:v>
                </c:pt>
                <c:pt idx="4294">
                  <c:v>-105.07908747</c:v>
                </c:pt>
                <c:pt idx="4295">
                  <c:v>-105.21837072</c:v>
                </c:pt>
                <c:pt idx="4296">
                  <c:v>-104.90928378</c:v>
                </c:pt>
                <c:pt idx="4297">
                  <c:v>-106.23933422</c:v>
                </c:pt>
                <c:pt idx="4298">
                  <c:v>-104.52498208999999</c:v>
                </c:pt>
                <c:pt idx="4299">
                  <c:v>-105.65075014</c:v>
                </c:pt>
                <c:pt idx="4300">
                  <c:v>-104.8186237</c:v>
                </c:pt>
                <c:pt idx="4301">
                  <c:v>-105.26441036</c:v>
                </c:pt>
                <c:pt idx="4302">
                  <c:v>-103.84092631999999</c:v>
                </c:pt>
                <c:pt idx="4303">
                  <c:v>-105.83472392</c:v>
                </c:pt>
                <c:pt idx="4304">
                  <c:v>-106.59464229</c:v>
                </c:pt>
                <c:pt idx="4305">
                  <c:v>-105.49640439</c:v>
                </c:pt>
                <c:pt idx="4306">
                  <c:v>-106.50071223</c:v>
                </c:pt>
                <c:pt idx="4307">
                  <c:v>-105.69727632</c:v>
                </c:pt>
                <c:pt idx="4308">
                  <c:v>-106.13060876</c:v>
                </c:pt>
                <c:pt idx="4309">
                  <c:v>-104.95583777</c:v>
                </c:pt>
                <c:pt idx="4310">
                  <c:v>-105.51012376</c:v>
                </c:pt>
                <c:pt idx="4311">
                  <c:v>-105.24858070000001</c:v>
                </c:pt>
                <c:pt idx="4312">
                  <c:v>-104.15023286</c:v>
                </c:pt>
                <c:pt idx="4313">
                  <c:v>-105.37256649</c:v>
                </c:pt>
                <c:pt idx="4314">
                  <c:v>-105.63390525</c:v>
                </c:pt>
                <c:pt idx="4315">
                  <c:v>-105.16820165999999</c:v>
                </c:pt>
                <c:pt idx="4316">
                  <c:v>-106.45651644</c:v>
                </c:pt>
                <c:pt idx="4317">
                  <c:v>-104.14838591</c:v>
                </c:pt>
                <c:pt idx="4318">
                  <c:v>-105.80478655</c:v>
                </c:pt>
                <c:pt idx="4319">
                  <c:v>-104.90678081999999</c:v>
                </c:pt>
                <c:pt idx="4320">
                  <c:v>-105.5402046</c:v>
                </c:pt>
                <c:pt idx="4321">
                  <c:v>-104.89337184</c:v>
                </c:pt>
                <c:pt idx="4322">
                  <c:v>-104.92486749</c:v>
                </c:pt>
                <c:pt idx="4323">
                  <c:v>-105.77347514</c:v>
                </c:pt>
                <c:pt idx="4324">
                  <c:v>-105.43479562</c:v>
                </c:pt>
                <c:pt idx="4325">
                  <c:v>-105.21652570000001</c:v>
                </c:pt>
                <c:pt idx="4326">
                  <c:v>-106.76426395</c:v>
                </c:pt>
                <c:pt idx="4327">
                  <c:v>-104.90748612</c:v>
                </c:pt>
                <c:pt idx="4328">
                  <c:v>-105.26367011000001</c:v>
                </c:pt>
                <c:pt idx="4329">
                  <c:v>-105.04841144</c:v>
                </c:pt>
                <c:pt idx="4330">
                  <c:v>-104.78250011</c:v>
                </c:pt>
                <c:pt idx="4331">
                  <c:v>-106.20793883</c:v>
                </c:pt>
                <c:pt idx="4332">
                  <c:v>-106.5037454</c:v>
                </c:pt>
                <c:pt idx="4333">
                  <c:v>-105.25017712</c:v>
                </c:pt>
                <c:pt idx="4334">
                  <c:v>-104.10274267</c:v>
                </c:pt>
                <c:pt idx="4335">
                  <c:v>-104.9410554</c:v>
                </c:pt>
                <c:pt idx="4336">
                  <c:v>-105.97534974</c:v>
                </c:pt>
                <c:pt idx="4337">
                  <c:v>-105.9457716</c:v>
                </c:pt>
                <c:pt idx="4338">
                  <c:v>-104.65840767</c:v>
                </c:pt>
                <c:pt idx="4339">
                  <c:v>-105.0141029</c:v>
                </c:pt>
                <c:pt idx="4340">
                  <c:v>-104.72085309000001</c:v>
                </c:pt>
                <c:pt idx="4341">
                  <c:v>-105.57338574000001</c:v>
                </c:pt>
                <c:pt idx="4342">
                  <c:v>-105.09313622000001</c:v>
                </c:pt>
                <c:pt idx="4343">
                  <c:v>-105.40400009</c:v>
                </c:pt>
                <c:pt idx="4344">
                  <c:v>-106.11386068</c:v>
                </c:pt>
                <c:pt idx="4345">
                  <c:v>-106.90346071</c:v>
                </c:pt>
                <c:pt idx="4346">
                  <c:v>-106.17568433</c:v>
                </c:pt>
                <c:pt idx="4347">
                  <c:v>-104.48806372</c:v>
                </c:pt>
                <c:pt idx="4348">
                  <c:v>-106.14298813000001</c:v>
                </c:pt>
                <c:pt idx="4349">
                  <c:v>-105.50992981</c:v>
                </c:pt>
                <c:pt idx="4350">
                  <c:v>-104.73750444</c:v>
                </c:pt>
                <c:pt idx="4351">
                  <c:v>-104.3952639</c:v>
                </c:pt>
                <c:pt idx="4352">
                  <c:v>-105.80204612</c:v>
                </c:pt>
                <c:pt idx="4353">
                  <c:v>-107.22681236</c:v>
                </c:pt>
                <c:pt idx="4354">
                  <c:v>-104.98689154</c:v>
                </c:pt>
                <c:pt idx="4355">
                  <c:v>-106.15912240999999</c:v>
                </c:pt>
                <c:pt idx="4356">
                  <c:v>-105.52638795999999</c:v>
                </c:pt>
                <c:pt idx="4357">
                  <c:v>-105.21619334</c:v>
                </c:pt>
                <c:pt idx="4358">
                  <c:v>-104.32025969</c:v>
                </c:pt>
                <c:pt idx="4359">
                  <c:v>-106.28423358000001</c:v>
                </c:pt>
                <c:pt idx="4360">
                  <c:v>-105.68205902</c:v>
                </c:pt>
                <c:pt idx="4361">
                  <c:v>-105.94170568</c:v>
                </c:pt>
                <c:pt idx="4362">
                  <c:v>-105.82178397</c:v>
                </c:pt>
                <c:pt idx="4363">
                  <c:v>-105.78786314</c:v>
                </c:pt>
                <c:pt idx="4364">
                  <c:v>-105.52653375</c:v>
                </c:pt>
                <c:pt idx="4365">
                  <c:v>-103.59444822</c:v>
                </c:pt>
                <c:pt idx="4366">
                  <c:v>-105.32463755000001</c:v>
                </c:pt>
                <c:pt idx="4367">
                  <c:v>-105.38563691</c:v>
                </c:pt>
                <c:pt idx="4368">
                  <c:v>-106.64127641</c:v>
                </c:pt>
                <c:pt idx="4369">
                  <c:v>-105.54139241999999</c:v>
                </c:pt>
                <c:pt idx="4370">
                  <c:v>-105.40266696</c:v>
                </c:pt>
                <c:pt idx="4371">
                  <c:v>-105.6029968</c:v>
                </c:pt>
                <c:pt idx="4372">
                  <c:v>-104.22566415999999</c:v>
                </c:pt>
                <c:pt idx="4373">
                  <c:v>-106.42079368</c:v>
                </c:pt>
                <c:pt idx="4374">
                  <c:v>-105.95844545999999</c:v>
                </c:pt>
                <c:pt idx="4375">
                  <c:v>-106.4212137</c:v>
                </c:pt>
                <c:pt idx="4376">
                  <c:v>-105.30816219</c:v>
                </c:pt>
                <c:pt idx="4377">
                  <c:v>-105.47868531</c:v>
                </c:pt>
                <c:pt idx="4378">
                  <c:v>-105.37269474</c:v>
                </c:pt>
                <c:pt idx="4379">
                  <c:v>-104.47443706999999</c:v>
                </c:pt>
                <c:pt idx="4380">
                  <c:v>-105.83423215000001</c:v>
                </c:pt>
                <c:pt idx="4381">
                  <c:v>-105.32242031</c:v>
                </c:pt>
                <c:pt idx="4382">
                  <c:v>-106.12813457</c:v>
                </c:pt>
                <c:pt idx="4383">
                  <c:v>-105.26269842000001</c:v>
                </c:pt>
                <c:pt idx="4384">
                  <c:v>-106.60683232</c:v>
                </c:pt>
                <c:pt idx="4385">
                  <c:v>-107.18153823999999</c:v>
                </c:pt>
                <c:pt idx="4386">
                  <c:v>-105.06281833</c:v>
                </c:pt>
                <c:pt idx="4387">
                  <c:v>-105.32677808</c:v>
                </c:pt>
                <c:pt idx="4388">
                  <c:v>-105.23336427</c:v>
                </c:pt>
                <c:pt idx="4389">
                  <c:v>-106.73072175999999</c:v>
                </c:pt>
                <c:pt idx="4390">
                  <c:v>-105.52631780999999</c:v>
                </c:pt>
                <c:pt idx="4391">
                  <c:v>-105.95632723999999</c:v>
                </c:pt>
                <c:pt idx="4392">
                  <c:v>-104.53521323</c:v>
                </c:pt>
                <c:pt idx="4393">
                  <c:v>-106.03752177</c:v>
                </c:pt>
                <c:pt idx="4394">
                  <c:v>-105.72579145</c:v>
                </c:pt>
                <c:pt idx="4395">
                  <c:v>-105.95741133999999</c:v>
                </c:pt>
                <c:pt idx="4396">
                  <c:v>-104.90375622000001</c:v>
                </c:pt>
                <c:pt idx="4397">
                  <c:v>-106.11136315</c:v>
                </c:pt>
                <c:pt idx="4398">
                  <c:v>-105.83453953</c:v>
                </c:pt>
                <c:pt idx="4399">
                  <c:v>-105.50993144</c:v>
                </c:pt>
                <c:pt idx="4400">
                  <c:v>-106.23568645</c:v>
                </c:pt>
                <c:pt idx="4401">
                  <c:v>-105.07654091000001</c:v>
                </c:pt>
                <c:pt idx="4402">
                  <c:v>-105.35354417000001</c:v>
                </c:pt>
                <c:pt idx="4403">
                  <c:v>-105.52543427000001</c:v>
                </c:pt>
                <c:pt idx="4404">
                  <c:v>-105.95773094</c:v>
                </c:pt>
                <c:pt idx="4405">
                  <c:v>-106.0032647</c:v>
                </c:pt>
                <c:pt idx="4406">
                  <c:v>-105.06320710999999</c:v>
                </c:pt>
                <c:pt idx="4407">
                  <c:v>-104.73371988</c:v>
                </c:pt>
                <c:pt idx="4408">
                  <c:v>-105.66666042999999</c:v>
                </c:pt>
                <c:pt idx="4409">
                  <c:v>-105.66608945999999</c:v>
                </c:pt>
                <c:pt idx="4410">
                  <c:v>-104.13277352999999</c:v>
                </c:pt>
                <c:pt idx="4411">
                  <c:v>-104.92441297000001</c:v>
                </c:pt>
                <c:pt idx="4412">
                  <c:v>-104.38001631</c:v>
                </c:pt>
                <c:pt idx="4413">
                  <c:v>-106.80981537</c:v>
                </c:pt>
                <c:pt idx="4414">
                  <c:v>-106.15992285999999</c:v>
                </c:pt>
                <c:pt idx="4415">
                  <c:v>-105.6960596</c:v>
                </c:pt>
                <c:pt idx="4416">
                  <c:v>-106.34799307</c:v>
                </c:pt>
                <c:pt idx="4417">
                  <c:v>-106.22325643000001</c:v>
                </c:pt>
                <c:pt idx="4418">
                  <c:v>-104.42725349</c:v>
                </c:pt>
                <c:pt idx="4419">
                  <c:v>-106.45257844</c:v>
                </c:pt>
                <c:pt idx="4420">
                  <c:v>-105.01482591</c:v>
                </c:pt>
                <c:pt idx="4421">
                  <c:v>-103.57747623</c:v>
                </c:pt>
                <c:pt idx="4422">
                  <c:v>-104.42607248</c:v>
                </c:pt>
                <c:pt idx="4423">
                  <c:v>-106.19140528</c:v>
                </c:pt>
                <c:pt idx="4424">
                  <c:v>-105.83470724999999</c:v>
                </c:pt>
                <c:pt idx="4425">
                  <c:v>-105.95837236</c:v>
                </c:pt>
                <c:pt idx="4426">
                  <c:v>-105.85098967</c:v>
                </c:pt>
                <c:pt idx="4427">
                  <c:v>-105.23304465</c:v>
                </c:pt>
                <c:pt idx="4428">
                  <c:v>-105.16995897</c:v>
                </c:pt>
                <c:pt idx="4429">
                  <c:v>-105.21736119000001</c:v>
                </c:pt>
                <c:pt idx="4430">
                  <c:v>-104.9390327</c:v>
                </c:pt>
                <c:pt idx="4431">
                  <c:v>-105.49728877</c:v>
                </c:pt>
                <c:pt idx="4432">
                  <c:v>-105.68171900999999</c:v>
                </c:pt>
                <c:pt idx="4433">
                  <c:v>-104.95195731</c:v>
                </c:pt>
                <c:pt idx="4434">
                  <c:v>-105.04568119</c:v>
                </c:pt>
                <c:pt idx="4435">
                  <c:v>-105.86700121</c:v>
                </c:pt>
                <c:pt idx="4436">
                  <c:v>-105.63484468</c:v>
                </c:pt>
                <c:pt idx="4437">
                  <c:v>-105.57208477</c:v>
                </c:pt>
                <c:pt idx="4438">
                  <c:v>-104.45856059</c:v>
                </c:pt>
                <c:pt idx="4439">
                  <c:v>-105.30855126</c:v>
                </c:pt>
                <c:pt idx="4440">
                  <c:v>-104.74823797000001</c:v>
                </c:pt>
                <c:pt idx="4441">
                  <c:v>-104.90401226</c:v>
                </c:pt>
                <c:pt idx="4442">
                  <c:v>-105.26391134000001</c:v>
                </c:pt>
                <c:pt idx="4443">
                  <c:v>-105.26247231000001</c:v>
                </c:pt>
                <c:pt idx="4444">
                  <c:v>-104.87833390999999</c:v>
                </c:pt>
                <c:pt idx="4445">
                  <c:v>-104.76698837000001</c:v>
                </c:pt>
                <c:pt idx="4446">
                  <c:v>-104.13474829</c:v>
                </c:pt>
                <c:pt idx="4447">
                  <c:v>-106.11065091</c:v>
                </c:pt>
                <c:pt idx="4448">
                  <c:v>-106.29890429</c:v>
                </c:pt>
                <c:pt idx="4449">
                  <c:v>-103.22101986</c:v>
                </c:pt>
                <c:pt idx="4450">
                  <c:v>-105.16955566</c:v>
                </c:pt>
                <c:pt idx="4451">
                  <c:v>-105.88225737</c:v>
                </c:pt>
                <c:pt idx="4452">
                  <c:v>-103.57570215</c:v>
                </c:pt>
                <c:pt idx="4453">
                  <c:v>-106.33082116</c:v>
                </c:pt>
                <c:pt idx="4454">
                  <c:v>-107.21174888</c:v>
                </c:pt>
                <c:pt idx="4455">
                  <c:v>-105.66371225</c:v>
                </c:pt>
                <c:pt idx="4456">
                  <c:v>-106.14344882</c:v>
                </c:pt>
                <c:pt idx="4457">
                  <c:v>-105.67868472000001</c:v>
                </c:pt>
                <c:pt idx="4458">
                  <c:v>-104.68737719000001</c:v>
                </c:pt>
                <c:pt idx="4459">
                  <c:v>-104.59777233</c:v>
                </c:pt>
                <c:pt idx="4460">
                  <c:v>-104.81448145</c:v>
                </c:pt>
                <c:pt idx="4461">
                  <c:v>-104.70530259</c:v>
                </c:pt>
                <c:pt idx="4462">
                  <c:v>-105.18408647</c:v>
                </c:pt>
                <c:pt idx="4463">
                  <c:v>-104.95572869</c:v>
                </c:pt>
                <c:pt idx="4464">
                  <c:v>-105.6955466</c:v>
                </c:pt>
                <c:pt idx="4465">
                  <c:v>-104.81612</c:v>
                </c:pt>
                <c:pt idx="4466">
                  <c:v>-106.90213871</c:v>
                </c:pt>
                <c:pt idx="4467">
                  <c:v>-104.64301869000001</c:v>
                </c:pt>
                <c:pt idx="4468">
                  <c:v>-104.29010765</c:v>
                </c:pt>
                <c:pt idx="4469">
                  <c:v>-104.58139309000001</c:v>
                </c:pt>
                <c:pt idx="4470">
                  <c:v>-104.75154599</c:v>
                </c:pt>
                <c:pt idx="4471">
                  <c:v>-104.90657465</c:v>
                </c:pt>
                <c:pt idx="4472">
                  <c:v>-105.20175895</c:v>
                </c:pt>
                <c:pt idx="4473">
                  <c:v>-105.71122573</c:v>
                </c:pt>
                <c:pt idx="4474">
                  <c:v>-104.45739663000001</c:v>
                </c:pt>
                <c:pt idx="4475">
                  <c:v>-106.33169144999999</c:v>
                </c:pt>
                <c:pt idx="4476">
                  <c:v>-106.12964999</c:v>
                </c:pt>
                <c:pt idx="4477">
                  <c:v>-106.94725913000001</c:v>
                </c:pt>
                <c:pt idx="4478">
                  <c:v>-106.29837368</c:v>
                </c:pt>
                <c:pt idx="4479">
                  <c:v>-105.49595811</c:v>
                </c:pt>
                <c:pt idx="4480">
                  <c:v>-106.26867129</c:v>
                </c:pt>
                <c:pt idx="4481">
                  <c:v>-105.21796986</c:v>
                </c:pt>
                <c:pt idx="4482">
                  <c:v>-104.41291787</c:v>
                </c:pt>
                <c:pt idx="4483">
                  <c:v>-105.69711488999999</c:v>
                </c:pt>
                <c:pt idx="4484">
                  <c:v>-106.45580645</c:v>
                </c:pt>
                <c:pt idx="4485">
                  <c:v>-104.90851205</c:v>
                </c:pt>
                <c:pt idx="4486">
                  <c:v>-106.45409064</c:v>
                </c:pt>
                <c:pt idx="4487">
                  <c:v>-105.82060127</c:v>
                </c:pt>
                <c:pt idx="4488">
                  <c:v>-105.20061056</c:v>
                </c:pt>
                <c:pt idx="4489">
                  <c:v>-105.80334599</c:v>
                </c:pt>
                <c:pt idx="4490">
                  <c:v>-105.6940041</c:v>
                </c:pt>
                <c:pt idx="4491">
                  <c:v>-105.41830520000001</c:v>
                </c:pt>
                <c:pt idx="4492">
                  <c:v>-105.38770555000001</c:v>
                </c:pt>
                <c:pt idx="4493">
                  <c:v>-104.56890459</c:v>
                </c:pt>
                <c:pt idx="4494">
                  <c:v>-106.60937454</c:v>
                </c:pt>
                <c:pt idx="4495">
                  <c:v>-106.65670285</c:v>
                </c:pt>
                <c:pt idx="4496">
                  <c:v>-105.52734734000001</c:v>
                </c:pt>
                <c:pt idx="4497">
                  <c:v>-105.38858967</c:v>
                </c:pt>
                <c:pt idx="4498">
                  <c:v>-105.20153496</c:v>
                </c:pt>
                <c:pt idx="4499">
                  <c:v>-105.01557083</c:v>
                </c:pt>
                <c:pt idx="4500">
                  <c:v>-103.66975014</c:v>
                </c:pt>
                <c:pt idx="4501">
                  <c:v>-104.72220992</c:v>
                </c:pt>
                <c:pt idx="4502">
                  <c:v>-106.19303540999999</c:v>
                </c:pt>
                <c:pt idx="4503">
                  <c:v>-105.78868217</c:v>
                </c:pt>
                <c:pt idx="4504">
                  <c:v>-106.22007034000001</c:v>
                </c:pt>
                <c:pt idx="4505">
                  <c:v>-106.31379382999999</c:v>
                </c:pt>
                <c:pt idx="4506">
                  <c:v>-103.9935364</c:v>
                </c:pt>
                <c:pt idx="4507">
                  <c:v>-105.81841535</c:v>
                </c:pt>
                <c:pt idx="4508">
                  <c:v>-106.43586953000001</c:v>
                </c:pt>
                <c:pt idx="4509">
                  <c:v>-104.45731833000001</c:v>
                </c:pt>
                <c:pt idx="4510">
                  <c:v>-106.28237233999999</c:v>
                </c:pt>
                <c:pt idx="4511">
                  <c:v>-106.00434586</c:v>
                </c:pt>
                <c:pt idx="4512">
                  <c:v>-104.11800338</c:v>
                </c:pt>
                <c:pt idx="4513">
                  <c:v>-104.87609274</c:v>
                </c:pt>
                <c:pt idx="4514">
                  <c:v>-105.21908777</c:v>
                </c:pt>
                <c:pt idx="4515">
                  <c:v>-105.80456835</c:v>
                </c:pt>
                <c:pt idx="4516">
                  <c:v>-104.66132245999999</c:v>
                </c:pt>
                <c:pt idx="4517">
                  <c:v>-104.59665995</c:v>
                </c:pt>
                <c:pt idx="4518">
                  <c:v>-105.43328083</c:v>
                </c:pt>
                <c:pt idx="4519">
                  <c:v>-104.7692955</c:v>
                </c:pt>
                <c:pt idx="4520">
                  <c:v>-105.67797433</c:v>
                </c:pt>
                <c:pt idx="4521">
                  <c:v>-104.89095179</c:v>
                </c:pt>
                <c:pt idx="4522">
                  <c:v>-104.75273066</c:v>
                </c:pt>
                <c:pt idx="4523">
                  <c:v>-105.18440216</c:v>
                </c:pt>
                <c:pt idx="4524">
                  <c:v>-105.11080517000001</c:v>
                </c:pt>
                <c:pt idx="4525">
                  <c:v>-105.24846272000001</c:v>
                </c:pt>
                <c:pt idx="4526">
                  <c:v>-105.82039755</c:v>
                </c:pt>
                <c:pt idx="4527">
                  <c:v>-106.19294365</c:v>
                </c:pt>
                <c:pt idx="4528">
                  <c:v>-105.57287212</c:v>
                </c:pt>
                <c:pt idx="4529">
                  <c:v>-105.80195175999999</c:v>
                </c:pt>
                <c:pt idx="4530">
                  <c:v>-104.98676342</c:v>
                </c:pt>
                <c:pt idx="4531">
                  <c:v>-104.51955991</c:v>
                </c:pt>
                <c:pt idx="4532">
                  <c:v>-104.9685874</c:v>
                </c:pt>
                <c:pt idx="4533">
                  <c:v>-105.40193526</c:v>
                </c:pt>
                <c:pt idx="4534">
                  <c:v>-106.76161183000001</c:v>
                </c:pt>
                <c:pt idx="4535">
                  <c:v>-105.12433899</c:v>
                </c:pt>
                <c:pt idx="4536">
                  <c:v>-105.70951107</c:v>
                </c:pt>
                <c:pt idx="4537">
                  <c:v>-105.55632065</c:v>
                </c:pt>
                <c:pt idx="4538">
                  <c:v>-105.97395667000001</c:v>
                </c:pt>
                <c:pt idx="4539">
                  <c:v>-105.53742436</c:v>
                </c:pt>
                <c:pt idx="4540">
                  <c:v>-104.67497375000001</c:v>
                </c:pt>
                <c:pt idx="4541">
                  <c:v>-105.23323053999999</c:v>
                </c:pt>
                <c:pt idx="4542">
                  <c:v>-103.6209044</c:v>
                </c:pt>
                <c:pt idx="4543">
                  <c:v>-105.78855099</c:v>
                </c:pt>
                <c:pt idx="4544">
                  <c:v>-106.20826554</c:v>
                </c:pt>
                <c:pt idx="4545">
                  <c:v>-104.90510801000001</c:v>
                </c:pt>
                <c:pt idx="4546">
                  <c:v>-105.41713433</c:v>
                </c:pt>
                <c:pt idx="4547">
                  <c:v>-105.06181709000001</c:v>
                </c:pt>
                <c:pt idx="4548">
                  <c:v>-105.69479459</c:v>
                </c:pt>
                <c:pt idx="4549">
                  <c:v>-104.88756106</c:v>
                </c:pt>
                <c:pt idx="4550">
                  <c:v>-105.44597657</c:v>
                </c:pt>
                <c:pt idx="4551">
                  <c:v>-105.89768555000001</c:v>
                </c:pt>
                <c:pt idx="4552">
                  <c:v>-105.66487969000001</c:v>
                </c:pt>
                <c:pt idx="4553">
                  <c:v>-105.88132367</c:v>
                </c:pt>
                <c:pt idx="4554">
                  <c:v>-104.79981050000001</c:v>
                </c:pt>
                <c:pt idx="4555">
                  <c:v>-106.00533505999999</c:v>
                </c:pt>
                <c:pt idx="4556">
                  <c:v>-104.48808185</c:v>
                </c:pt>
                <c:pt idx="4557">
                  <c:v>-105.47651750999999</c:v>
                </c:pt>
                <c:pt idx="4558">
                  <c:v>-104.75149627</c:v>
                </c:pt>
                <c:pt idx="4559">
                  <c:v>-105.87857137</c:v>
                </c:pt>
                <c:pt idx="4560">
                  <c:v>-105.02969023</c:v>
                </c:pt>
                <c:pt idx="4561">
                  <c:v>-106.20571686</c:v>
                </c:pt>
                <c:pt idx="4562">
                  <c:v>-103.80724755999999</c:v>
                </c:pt>
                <c:pt idx="4563">
                  <c:v>-105.10988854999999</c:v>
                </c:pt>
                <c:pt idx="4564">
                  <c:v>-105.6638098</c:v>
                </c:pt>
                <c:pt idx="4565">
                  <c:v>-104.38054901</c:v>
                </c:pt>
                <c:pt idx="4566">
                  <c:v>-106.56173948999999</c:v>
                </c:pt>
                <c:pt idx="4567">
                  <c:v>-105.54127803999999</c:v>
                </c:pt>
                <c:pt idx="4568">
                  <c:v>-103.82347855</c:v>
                </c:pt>
                <c:pt idx="4569">
                  <c:v>-105.91412482</c:v>
                </c:pt>
                <c:pt idx="4570">
                  <c:v>-105.35497212999999</c:v>
                </c:pt>
                <c:pt idx="4571">
                  <c:v>-107.35102102</c:v>
                </c:pt>
                <c:pt idx="4572">
                  <c:v>-104.27023054999999</c:v>
                </c:pt>
                <c:pt idx="4573">
                  <c:v>-104.28620076</c:v>
                </c:pt>
                <c:pt idx="4574">
                  <c:v>-105.5405037</c:v>
                </c:pt>
                <c:pt idx="4575">
                  <c:v>-104.8286343</c:v>
                </c:pt>
                <c:pt idx="4576">
                  <c:v>-104.76824168</c:v>
                </c:pt>
                <c:pt idx="4577">
                  <c:v>-105.22912619</c:v>
                </c:pt>
                <c:pt idx="4578">
                  <c:v>-105.26168010000001</c:v>
                </c:pt>
                <c:pt idx="4579">
                  <c:v>-103.63515809</c:v>
                </c:pt>
                <c:pt idx="4580">
                  <c:v>-104.87380235000001</c:v>
                </c:pt>
                <c:pt idx="4581">
                  <c:v>-104.90599715</c:v>
                </c:pt>
                <c:pt idx="4582">
                  <c:v>-104.89146945</c:v>
                </c:pt>
                <c:pt idx="4583">
                  <c:v>-105.94129504</c:v>
                </c:pt>
                <c:pt idx="4584">
                  <c:v>-105.66438832999999</c:v>
                </c:pt>
                <c:pt idx="4585">
                  <c:v>-104.90535932</c:v>
                </c:pt>
                <c:pt idx="4586">
                  <c:v>-105.47739577999999</c:v>
                </c:pt>
                <c:pt idx="4587">
                  <c:v>-104.11769907999999</c:v>
                </c:pt>
                <c:pt idx="4588">
                  <c:v>-104.95446905999999</c:v>
                </c:pt>
                <c:pt idx="4589">
                  <c:v>-105.85030691999999</c:v>
                </c:pt>
                <c:pt idx="4590">
                  <c:v>-106.47105713000001</c:v>
                </c:pt>
                <c:pt idx="4591">
                  <c:v>-105.03131714</c:v>
                </c:pt>
                <c:pt idx="4592">
                  <c:v>-106.30034855</c:v>
                </c:pt>
                <c:pt idx="4593">
                  <c:v>-106.23737014</c:v>
                </c:pt>
                <c:pt idx="4594">
                  <c:v>-104.9845892</c:v>
                </c:pt>
                <c:pt idx="4595">
                  <c:v>-103.23638716000001</c:v>
                </c:pt>
                <c:pt idx="4596">
                  <c:v>-105.41994145</c:v>
                </c:pt>
                <c:pt idx="4597">
                  <c:v>-105.38803204</c:v>
                </c:pt>
                <c:pt idx="4598">
                  <c:v>-106.00617669</c:v>
                </c:pt>
                <c:pt idx="4599">
                  <c:v>-105.26532682</c:v>
                </c:pt>
                <c:pt idx="4600">
                  <c:v>-105.28107679</c:v>
                </c:pt>
                <c:pt idx="4601">
                  <c:v>-104.95770777</c:v>
                </c:pt>
                <c:pt idx="4602">
                  <c:v>-105.02977567000001</c:v>
                </c:pt>
                <c:pt idx="4603">
                  <c:v>-104.80088945999999</c:v>
                </c:pt>
                <c:pt idx="4604">
                  <c:v>-105.6820012</c:v>
                </c:pt>
                <c:pt idx="4605">
                  <c:v>-106.62408589</c:v>
                </c:pt>
                <c:pt idx="4606">
                  <c:v>-104.75361124</c:v>
                </c:pt>
                <c:pt idx="4607">
                  <c:v>-106.59524053</c:v>
                </c:pt>
                <c:pt idx="4608">
                  <c:v>-105.62028268</c:v>
                </c:pt>
                <c:pt idx="4609">
                  <c:v>-105.35641618</c:v>
                </c:pt>
                <c:pt idx="4610">
                  <c:v>-105.23271296</c:v>
                </c:pt>
                <c:pt idx="4611">
                  <c:v>-105.52867474</c:v>
                </c:pt>
                <c:pt idx="4612">
                  <c:v>-103.99551072</c:v>
                </c:pt>
                <c:pt idx="4613">
                  <c:v>-105.52737609</c:v>
                </c:pt>
                <c:pt idx="4614">
                  <c:v>-106.0230237</c:v>
                </c:pt>
                <c:pt idx="4615">
                  <c:v>-104.72123146</c:v>
                </c:pt>
                <c:pt idx="4616">
                  <c:v>-105.81824760000001</c:v>
                </c:pt>
                <c:pt idx="4617">
                  <c:v>-107.10531241</c:v>
                </c:pt>
                <c:pt idx="4618">
                  <c:v>-106.19254032000001</c:v>
                </c:pt>
                <c:pt idx="4619">
                  <c:v>-105.9924974</c:v>
                </c:pt>
                <c:pt idx="4620">
                  <c:v>-104.72436491000001</c:v>
                </c:pt>
                <c:pt idx="4621">
                  <c:v>-103.98081969</c:v>
                </c:pt>
                <c:pt idx="4622">
                  <c:v>-104.59760031</c:v>
                </c:pt>
                <c:pt idx="4623">
                  <c:v>-105.88290578</c:v>
                </c:pt>
                <c:pt idx="4624">
                  <c:v>-105.38957687</c:v>
                </c:pt>
                <c:pt idx="4625">
                  <c:v>-105.21802876</c:v>
                </c:pt>
                <c:pt idx="4626">
                  <c:v>-105.1247304</c:v>
                </c:pt>
                <c:pt idx="4627">
                  <c:v>-104.47568879000001</c:v>
                </c:pt>
                <c:pt idx="4628">
                  <c:v>-104.27122199999999</c:v>
                </c:pt>
                <c:pt idx="4629">
                  <c:v>-105.37195487</c:v>
                </c:pt>
                <c:pt idx="4630">
                  <c:v>-105.40233541000001</c:v>
                </c:pt>
                <c:pt idx="4631">
                  <c:v>-105.8375915</c:v>
                </c:pt>
                <c:pt idx="4632">
                  <c:v>-104.02683274</c:v>
                </c:pt>
                <c:pt idx="4633">
                  <c:v>-105.83420226</c:v>
                </c:pt>
                <c:pt idx="4634">
                  <c:v>-105.49516610000001</c:v>
                </c:pt>
                <c:pt idx="4635">
                  <c:v>-105.01654198</c:v>
                </c:pt>
                <c:pt idx="4636">
                  <c:v>-105.83522747000001</c:v>
                </c:pt>
                <c:pt idx="4637">
                  <c:v>-104.14925246</c:v>
                </c:pt>
                <c:pt idx="4638">
                  <c:v>-105.03237584</c:v>
                </c:pt>
                <c:pt idx="4639">
                  <c:v>-104.86056773999999</c:v>
                </c:pt>
                <c:pt idx="4640">
                  <c:v>-105.09337254</c:v>
                </c:pt>
                <c:pt idx="4641">
                  <c:v>-106.36305541999999</c:v>
                </c:pt>
                <c:pt idx="4642">
                  <c:v>-105.40254508</c:v>
                </c:pt>
                <c:pt idx="4643">
                  <c:v>-105.43469908</c:v>
                </c:pt>
                <c:pt idx="4644">
                  <c:v>-104.55208091</c:v>
                </c:pt>
                <c:pt idx="4645">
                  <c:v>-104.891499</c:v>
                </c:pt>
                <c:pt idx="4646">
                  <c:v>-104.92435349</c:v>
                </c:pt>
                <c:pt idx="4647">
                  <c:v>-104.41088927</c:v>
                </c:pt>
                <c:pt idx="4648">
                  <c:v>-105.68105405999999</c:v>
                </c:pt>
                <c:pt idx="4649">
                  <c:v>-105.23448059</c:v>
                </c:pt>
                <c:pt idx="4650">
                  <c:v>-104.61522075000001</c:v>
                </c:pt>
                <c:pt idx="4651">
                  <c:v>-105.71556179</c:v>
                </c:pt>
                <c:pt idx="4652">
                  <c:v>-105.38789585000001</c:v>
                </c:pt>
                <c:pt idx="4653">
                  <c:v>-105.73067475000001</c:v>
                </c:pt>
                <c:pt idx="4654">
                  <c:v>-105.40464274999999</c:v>
                </c:pt>
                <c:pt idx="4655">
                  <c:v>-104.59817728</c:v>
                </c:pt>
                <c:pt idx="4656">
                  <c:v>-105.26530433000001</c:v>
                </c:pt>
                <c:pt idx="4657">
                  <c:v>-105.92912541</c:v>
                </c:pt>
                <c:pt idx="4658">
                  <c:v>-104.63062767</c:v>
                </c:pt>
                <c:pt idx="4659">
                  <c:v>-105.23422212</c:v>
                </c:pt>
                <c:pt idx="4660">
                  <c:v>-105.68354605</c:v>
                </c:pt>
                <c:pt idx="4661">
                  <c:v>-104.89178029999999</c:v>
                </c:pt>
                <c:pt idx="4662">
                  <c:v>-105.83851988000001</c:v>
                </c:pt>
                <c:pt idx="4663">
                  <c:v>-106.87300485999999</c:v>
                </c:pt>
                <c:pt idx="4664">
                  <c:v>-105.69830981</c:v>
                </c:pt>
                <c:pt idx="4665">
                  <c:v>-106.02603626</c:v>
                </c:pt>
                <c:pt idx="4666">
                  <c:v>-105.36037454</c:v>
                </c:pt>
                <c:pt idx="4667">
                  <c:v>-105.80691539</c:v>
                </c:pt>
                <c:pt idx="4668">
                  <c:v>-106.58043762</c:v>
                </c:pt>
                <c:pt idx="4669">
                  <c:v>-104.44463702</c:v>
                </c:pt>
                <c:pt idx="4670">
                  <c:v>-104.75510998999999</c:v>
                </c:pt>
                <c:pt idx="4671">
                  <c:v>-106.44332509</c:v>
                </c:pt>
                <c:pt idx="4672">
                  <c:v>-104.43079863</c:v>
                </c:pt>
                <c:pt idx="4673">
                  <c:v>-105.68580564</c:v>
                </c:pt>
                <c:pt idx="4674">
                  <c:v>-104.13810028</c:v>
                </c:pt>
                <c:pt idx="4675">
                  <c:v>-104.86244687999999</c:v>
                </c:pt>
                <c:pt idx="4676">
                  <c:v>-105.34344709</c:v>
                </c:pt>
                <c:pt idx="4677">
                  <c:v>-104.73956828999999</c:v>
                </c:pt>
                <c:pt idx="4678">
                  <c:v>-103.6565068</c:v>
                </c:pt>
                <c:pt idx="4679">
                  <c:v>-106.16107203999999</c:v>
                </c:pt>
                <c:pt idx="4680">
                  <c:v>-104.43097668999999</c:v>
                </c:pt>
                <c:pt idx="4681">
                  <c:v>-105.21816293000001</c:v>
                </c:pt>
                <c:pt idx="4682">
                  <c:v>-104.66303272</c:v>
                </c:pt>
                <c:pt idx="4683">
                  <c:v>-105.9003998</c:v>
                </c:pt>
                <c:pt idx="4684">
                  <c:v>-105.82267366000001</c:v>
                </c:pt>
                <c:pt idx="4685">
                  <c:v>-105.39014367</c:v>
                </c:pt>
                <c:pt idx="4686">
                  <c:v>-105.56158667</c:v>
                </c:pt>
                <c:pt idx="4687">
                  <c:v>-106.73402308999999</c:v>
                </c:pt>
                <c:pt idx="4688">
                  <c:v>-106.02150224</c:v>
                </c:pt>
                <c:pt idx="4689">
                  <c:v>-105.12527166</c:v>
                </c:pt>
                <c:pt idx="4690">
                  <c:v>-105.03184106</c:v>
                </c:pt>
                <c:pt idx="4691">
                  <c:v>-104.47438783</c:v>
                </c:pt>
                <c:pt idx="4692">
                  <c:v>-104.5056165</c:v>
                </c:pt>
                <c:pt idx="4693">
                  <c:v>-105.37114514</c:v>
                </c:pt>
                <c:pt idx="4694">
                  <c:v>-105.26474604000001</c:v>
                </c:pt>
                <c:pt idx="4695">
                  <c:v>-103.96298851</c:v>
                </c:pt>
                <c:pt idx="4696">
                  <c:v>-104.92283236999999</c:v>
                </c:pt>
                <c:pt idx="4697">
                  <c:v>-105.80328478</c:v>
                </c:pt>
                <c:pt idx="4698">
                  <c:v>-105.10992478999999</c:v>
                </c:pt>
                <c:pt idx="4699">
                  <c:v>-106.64102028000001</c:v>
                </c:pt>
                <c:pt idx="4700">
                  <c:v>-105.26439421000001</c:v>
                </c:pt>
                <c:pt idx="4701">
                  <c:v>-105.06230666</c:v>
                </c:pt>
                <c:pt idx="4702">
                  <c:v>-105.07818204</c:v>
                </c:pt>
                <c:pt idx="4703">
                  <c:v>-105.68153454999999</c:v>
                </c:pt>
                <c:pt idx="4704">
                  <c:v>-105.27666060999999</c:v>
                </c:pt>
                <c:pt idx="4705">
                  <c:v>-104.92357570999999</c:v>
                </c:pt>
                <c:pt idx="4706">
                  <c:v>-104.59636446</c:v>
                </c:pt>
                <c:pt idx="4707">
                  <c:v>-105.07642088999999</c:v>
                </c:pt>
                <c:pt idx="4708">
                  <c:v>-104.95313579</c:v>
                </c:pt>
                <c:pt idx="4709">
                  <c:v>-104.58147829000001</c:v>
                </c:pt>
                <c:pt idx="4710">
                  <c:v>-105.18739530000001</c:v>
                </c:pt>
                <c:pt idx="4711">
                  <c:v>-105.26433676000001</c:v>
                </c:pt>
                <c:pt idx="4712">
                  <c:v>-106.05345844</c:v>
                </c:pt>
                <c:pt idx="4713">
                  <c:v>-104.76957261</c:v>
                </c:pt>
                <c:pt idx="4714">
                  <c:v>-106.42287330000001</c:v>
                </c:pt>
                <c:pt idx="4715">
                  <c:v>-105.61951976</c:v>
                </c:pt>
                <c:pt idx="4716">
                  <c:v>-105.18808596</c:v>
                </c:pt>
                <c:pt idx="4717">
                  <c:v>-105.04697166</c:v>
                </c:pt>
                <c:pt idx="4718">
                  <c:v>-105.48073021</c:v>
                </c:pt>
                <c:pt idx="4719">
                  <c:v>-106.02344596</c:v>
                </c:pt>
                <c:pt idx="4720">
                  <c:v>-105.18520866999999</c:v>
                </c:pt>
                <c:pt idx="4721">
                  <c:v>-105.49558933</c:v>
                </c:pt>
                <c:pt idx="4722">
                  <c:v>-106.08354113</c:v>
                </c:pt>
                <c:pt idx="4723">
                  <c:v>-104.87688197</c:v>
                </c:pt>
                <c:pt idx="4724">
                  <c:v>-106.26923322</c:v>
                </c:pt>
                <c:pt idx="4725">
                  <c:v>-105.99195566</c:v>
                </c:pt>
                <c:pt idx="4726">
                  <c:v>-104.25612867</c:v>
                </c:pt>
                <c:pt idx="4727">
                  <c:v>-106.11465416999999</c:v>
                </c:pt>
                <c:pt idx="4728">
                  <c:v>-105.04607639</c:v>
                </c:pt>
                <c:pt idx="4729">
                  <c:v>-105.9765826</c:v>
                </c:pt>
                <c:pt idx="4730">
                  <c:v>-104.15171789999999</c:v>
                </c:pt>
                <c:pt idx="4731">
                  <c:v>-105.07969245</c:v>
                </c:pt>
                <c:pt idx="4732">
                  <c:v>-105.9460959</c:v>
                </c:pt>
                <c:pt idx="4733">
                  <c:v>-105.51192107</c:v>
                </c:pt>
                <c:pt idx="4734">
                  <c:v>-106.65699585</c:v>
                </c:pt>
                <c:pt idx="4735">
                  <c:v>-105.52795354</c:v>
                </c:pt>
                <c:pt idx="4736">
                  <c:v>-104.8923671</c:v>
                </c:pt>
                <c:pt idx="4737">
                  <c:v>-105.66799415</c:v>
                </c:pt>
                <c:pt idx="4738">
                  <c:v>-106.33395772999999</c:v>
                </c:pt>
                <c:pt idx="4739">
                  <c:v>-106.44176775</c:v>
                </c:pt>
                <c:pt idx="4740">
                  <c:v>-105.91540535</c:v>
                </c:pt>
                <c:pt idx="4741">
                  <c:v>-105.55995845</c:v>
                </c:pt>
                <c:pt idx="4742">
                  <c:v>-104.3230567</c:v>
                </c:pt>
                <c:pt idx="4743">
                  <c:v>-104.89392580000001</c:v>
                </c:pt>
                <c:pt idx="4744">
                  <c:v>-103.98122188000001</c:v>
                </c:pt>
                <c:pt idx="4745">
                  <c:v>-103.34500884000001</c:v>
                </c:pt>
                <c:pt idx="4746">
                  <c:v>-105.12665896</c:v>
                </c:pt>
                <c:pt idx="4747">
                  <c:v>-105.21752195000001</c:v>
                </c:pt>
                <c:pt idx="4748">
                  <c:v>-104.64745624</c:v>
                </c:pt>
                <c:pt idx="4749">
                  <c:v>-105.21753974000001</c:v>
                </c:pt>
                <c:pt idx="4750">
                  <c:v>-105.01739016000001</c:v>
                </c:pt>
                <c:pt idx="4751">
                  <c:v>-106.36527712</c:v>
                </c:pt>
                <c:pt idx="4752">
                  <c:v>-104.26108739</c:v>
                </c:pt>
                <c:pt idx="4753">
                  <c:v>-104.72223479</c:v>
                </c:pt>
                <c:pt idx="4754">
                  <c:v>-104.13794961000001</c:v>
                </c:pt>
                <c:pt idx="4755">
                  <c:v>-105.20272158</c:v>
                </c:pt>
                <c:pt idx="4756">
                  <c:v>-105.51112755</c:v>
                </c:pt>
                <c:pt idx="4757">
                  <c:v>-104.80306004000001</c:v>
                </c:pt>
                <c:pt idx="4758">
                  <c:v>-105.20362283999999</c:v>
                </c:pt>
                <c:pt idx="4759">
                  <c:v>-104.30880251000001</c:v>
                </c:pt>
                <c:pt idx="4760">
                  <c:v>-104.9423453</c:v>
                </c:pt>
                <c:pt idx="4761">
                  <c:v>-105.04892072</c:v>
                </c:pt>
                <c:pt idx="4762">
                  <c:v>-105.5125396</c:v>
                </c:pt>
                <c:pt idx="4763">
                  <c:v>-105.72975839999999</c:v>
                </c:pt>
                <c:pt idx="4764">
                  <c:v>-105.34176694999999</c:v>
                </c:pt>
                <c:pt idx="4765">
                  <c:v>-105.38967508</c:v>
                </c:pt>
                <c:pt idx="4766">
                  <c:v>-106.28510426</c:v>
                </c:pt>
                <c:pt idx="4767">
                  <c:v>-105.59044405</c:v>
                </c:pt>
                <c:pt idx="4768">
                  <c:v>-105.74673434</c:v>
                </c:pt>
                <c:pt idx="4769">
                  <c:v>-105.54519362000001</c:v>
                </c:pt>
                <c:pt idx="4770">
                  <c:v>-105.498176</c:v>
                </c:pt>
                <c:pt idx="4771">
                  <c:v>-104.72534969</c:v>
                </c:pt>
                <c:pt idx="4772">
                  <c:v>-104.94043012</c:v>
                </c:pt>
                <c:pt idx="4773">
                  <c:v>-105.23323933</c:v>
                </c:pt>
                <c:pt idx="4774">
                  <c:v>-105.32802227000001</c:v>
                </c:pt>
                <c:pt idx="4775">
                  <c:v>-105.51265318999999</c:v>
                </c:pt>
                <c:pt idx="4776">
                  <c:v>-105.24859910000001</c:v>
                </c:pt>
                <c:pt idx="4777">
                  <c:v>-104.53534315</c:v>
                </c:pt>
                <c:pt idx="4778">
                  <c:v>-103.88894098999999</c:v>
                </c:pt>
                <c:pt idx="4779">
                  <c:v>-105.87183455</c:v>
                </c:pt>
                <c:pt idx="4780">
                  <c:v>-105.25152079999999</c:v>
                </c:pt>
                <c:pt idx="4781">
                  <c:v>-105.48273709999999</c:v>
                </c:pt>
                <c:pt idx="4782">
                  <c:v>-105.51051022999999</c:v>
                </c:pt>
                <c:pt idx="4783">
                  <c:v>-105.07879869999999</c:v>
                </c:pt>
                <c:pt idx="4784">
                  <c:v>-104.37155043</c:v>
                </c:pt>
                <c:pt idx="4785">
                  <c:v>-103.82773852</c:v>
                </c:pt>
                <c:pt idx="4786">
                  <c:v>-105.37450363000001</c:v>
                </c:pt>
                <c:pt idx="4787">
                  <c:v>-104.13780224999999</c:v>
                </c:pt>
                <c:pt idx="4788">
                  <c:v>-105.83806149</c:v>
                </c:pt>
                <c:pt idx="4789">
                  <c:v>-105.63692431</c:v>
                </c:pt>
                <c:pt idx="4790">
                  <c:v>-105.22106583999999</c:v>
                </c:pt>
                <c:pt idx="4791">
                  <c:v>-104.92506624000001</c:v>
                </c:pt>
                <c:pt idx="4792">
                  <c:v>-106.17894162</c:v>
                </c:pt>
                <c:pt idx="4793">
                  <c:v>-104.69185129</c:v>
                </c:pt>
                <c:pt idx="4794">
                  <c:v>-105.80696175</c:v>
                </c:pt>
                <c:pt idx="4795">
                  <c:v>-104.91089923</c:v>
                </c:pt>
                <c:pt idx="4796">
                  <c:v>-106.50315005</c:v>
                </c:pt>
                <c:pt idx="4797">
                  <c:v>-104.7091999</c:v>
                </c:pt>
                <c:pt idx="4798">
                  <c:v>-105.48420434000001</c:v>
                </c:pt>
                <c:pt idx="4799">
                  <c:v>-103.99813957000001</c:v>
                </c:pt>
                <c:pt idx="4800">
                  <c:v>-104.39859822</c:v>
                </c:pt>
                <c:pt idx="4801">
                  <c:v>-105.86845649999999</c:v>
                </c:pt>
                <c:pt idx="4802">
                  <c:v>-104.73898083</c:v>
                </c:pt>
                <c:pt idx="4803">
                  <c:v>-105.83716908</c:v>
                </c:pt>
                <c:pt idx="4804">
                  <c:v>-107.35105947</c:v>
                </c:pt>
                <c:pt idx="4805">
                  <c:v>-105.81069456</c:v>
                </c:pt>
                <c:pt idx="4806">
                  <c:v>-106.14830778</c:v>
                </c:pt>
                <c:pt idx="4807">
                  <c:v>-104.86341885</c:v>
                </c:pt>
                <c:pt idx="4808">
                  <c:v>-105.68510349</c:v>
                </c:pt>
                <c:pt idx="4809">
                  <c:v>-106.19586671</c:v>
                </c:pt>
                <c:pt idx="4810">
                  <c:v>-105.37405131</c:v>
                </c:pt>
                <c:pt idx="4811">
                  <c:v>-105.51306778</c:v>
                </c:pt>
                <c:pt idx="4812">
                  <c:v>-105.97701642</c:v>
                </c:pt>
                <c:pt idx="4813">
                  <c:v>-104.59805052999999</c:v>
                </c:pt>
                <c:pt idx="4814">
                  <c:v>-106.00609612</c:v>
                </c:pt>
                <c:pt idx="4815">
                  <c:v>-105.6974634</c:v>
                </c:pt>
                <c:pt idx="4816">
                  <c:v>-107.0916028</c:v>
                </c:pt>
                <c:pt idx="4817">
                  <c:v>-104.1217547</c:v>
                </c:pt>
                <c:pt idx="4818">
                  <c:v>-105.68309307</c:v>
                </c:pt>
                <c:pt idx="4819">
                  <c:v>-107.2452189</c:v>
                </c:pt>
                <c:pt idx="4820">
                  <c:v>-105.40798006</c:v>
                </c:pt>
                <c:pt idx="4821">
                  <c:v>-104.44706569</c:v>
                </c:pt>
                <c:pt idx="4822">
                  <c:v>-104.95651401000001</c:v>
                </c:pt>
                <c:pt idx="4823">
                  <c:v>-106.09929502</c:v>
                </c:pt>
                <c:pt idx="4824">
                  <c:v>-104.02942811</c:v>
                </c:pt>
                <c:pt idx="4825">
                  <c:v>-106.46916864000001</c:v>
                </c:pt>
                <c:pt idx="4826">
                  <c:v>-103.90430436</c:v>
                </c:pt>
                <c:pt idx="4827">
                  <c:v>-105.99367583999999</c:v>
                </c:pt>
                <c:pt idx="4828">
                  <c:v>-105.07873807999999</c:v>
                </c:pt>
                <c:pt idx="4829">
                  <c:v>-107.17073990999999</c:v>
                </c:pt>
                <c:pt idx="4830">
                  <c:v>-106.40950542</c:v>
                </c:pt>
                <c:pt idx="4831">
                  <c:v>-106.50278613</c:v>
                </c:pt>
                <c:pt idx="4832">
                  <c:v>-104.44407237999999</c:v>
                </c:pt>
                <c:pt idx="4833">
                  <c:v>-105.40653313</c:v>
                </c:pt>
                <c:pt idx="4834">
                  <c:v>-105.70031179999999</c:v>
                </c:pt>
                <c:pt idx="4835">
                  <c:v>-105.49754495000001</c:v>
                </c:pt>
                <c:pt idx="4836">
                  <c:v>-105.51259242</c:v>
                </c:pt>
                <c:pt idx="4837">
                  <c:v>-105.49824208</c:v>
                </c:pt>
                <c:pt idx="4838">
                  <c:v>-105.07962486</c:v>
                </c:pt>
                <c:pt idx="4839">
                  <c:v>-104.32322216</c:v>
                </c:pt>
                <c:pt idx="4840">
                  <c:v>-105.49871343</c:v>
                </c:pt>
                <c:pt idx="4841">
                  <c:v>-105.871382</c:v>
                </c:pt>
                <c:pt idx="4842">
                  <c:v>-105.42170521</c:v>
                </c:pt>
                <c:pt idx="4843">
                  <c:v>-104.83274258</c:v>
                </c:pt>
                <c:pt idx="4844">
                  <c:v>-105.28291612</c:v>
                </c:pt>
                <c:pt idx="4845">
                  <c:v>-104.12023101</c:v>
                </c:pt>
                <c:pt idx="4846">
                  <c:v>-105.54281936</c:v>
                </c:pt>
                <c:pt idx="4847">
                  <c:v>-104.78443986000001</c:v>
                </c:pt>
                <c:pt idx="4848">
                  <c:v>-104.91134047</c:v>
                </c:pt>
                <c:pt idx="4849">
                  <c:v>-104.58486915</c:v>
                </c:pt>
                <c:pt idx="4850">
                  <c:v>-105.54328683999999</c:v>
                </c:pt>
                <c:pt idx="4851">
                  <c:v>-104.3200313</c:v>
                </c:pt>
                <c:pt idx="4852">
                  <c:v>-105.0209737</c:v>
                </c:pt>
                <c:pt idx="4853">
                  <c:v>-104.33843050999999</c:v>
                </c:pt>
                <c:pt idx="4854">
                  <c:v>-104.77152468</c:v>
                </c:pt>
                <c:pt idx="4855">
                  <c:v>-104.02781428999999</c:v>
                </c:pt>
                <c:pt idx="4856">
                  <c:v>-104.84931785000001</c:v>
                </c:pt>
                <c:pt idx="4857">
                  <c:v>-107.26134961</c:v>
                </c:pt>
                <c:pt idx="4858">
                  <c:v>-104.33908338000001</c:v>
                </c:pt>
                <c:pt idx="4859">
                  <c:v>-105.48437570999999</c:v>
                </c:pt>
                <c:pt idx="4860">
                  <c:v>-105.97581787999999</c:v>
                </c:pt>
                <c:pt idx="4861">
                  <c:v>-106.64372028</c:v>
                </c:pt>
                <c:pt idx="4862">
                  <c:v>-105.49810890000001</c:v>
                </c:pt>
                <c:pt idx="4863">
                  <c:v>-105.80601883999999</c:v>
                </c:pt>
                <c:pt idx="4864">
                  <c:v>-104.75570989000001</c:v>
                </c:pt>
                <c:pt idx="4865">
                  <c:v>-105.38999482</c:v>
                </c:pt>
                <c:pt idx="4866">
                  <c:v>-104.53682387000001</c:v>
                </c:pt>
                <c:pt idx="4867">
                  <c:v>-104.90984114</c:v>
                </c:pt>
                <c:pt idx="4868">
                  <c:v>-105.51407274</c:v>
                </c:pt>
                <c:pt idx="4869">
                  <c:v>-105.20512257</c:v>
                </c:pt>
                <c:pt idx="4870">
                  <c:v>-105.83914842</c:v>
                </c:pt>
                <c:pt idx="4871">
                  <c:v>-105.63948839</c:v>
                </c:pt>
                <c:pt idx="4872">
                  <c:v>-104.53876390000001</c:v>
                </c:pt>
                <c:pt idx="4873">
                  <c:v>-105.12609070000001</c:v>
                </c:pt>
                <c:pt idx="4874">
                  <c:v>-106.00702542000001</c:v>
                </c:pt>
                <c:pt idx="4875">
                  <c:v>-105.59462092</c:v>
                </c:pt>
                <c:pt idx="4876">
                  <c:v>-105.51498386999999</c:v>
                </c:pt>
                <c:pt idx="4877">
                  <c:v>-105.08318332</c:v>
                </c:pt>
                <c:pt idx="4878">
                  <c:v>-104.39863368</c:v>
                </c:pt>
                <c:pt idx="4879">
                  <c:v>-105.09607262999999</c:v>
                </c:pt>
                <c:pt idx="4880">
                  <c:v>-104.75515642000001</c:v>
                </c:pt>
                <c:pt idx="4881">
                  <c:v>-105.8062352</c:v>
                </c:pt>
                <c:pt idx="4882">
                  <c:v>-105.82168840999999</c:v>
                </c:pt>
                <c:pt idx="4883">
                  <c:v>-104.75652098</c:v>
                </c:pt>
                <c:pt idx="4884">
                  <c:v>-106.00897325</c:v>
                </c:pt>
                <c:pt idx="4885">
                  <c:v>-105.82390612</c:v>
                </c:pt>
                <c:pt idx="4886">
                  <c:v>-105.85489597999999</c:v>
                </c:pt>
                <c:pt idx="4887">
                  <c:v>-105.76014232999999</c:v>
                </c:pt>
                <c:pt idx="4888">
                  <c:v>-105.23596843</c:v>
                </c:pt>
                <c:pt idx="4889">
                  <c:v>-105.31179105</c:v>
                </c:pt>
                <c:pt idx="4890">
                  <c:v>-105.57709584</c:v>
                </c:pt>
                <c:pt idx="4891">
                  <c:v>-105.82086396</c:v>
                </c:pt>
                <c:pt idx="4892">
                  <c:v>-106.33712789</c:v>
                </c:pt>
                <c:pt idx="4893">
                  <c:v>-105.39036152</c:v>
                </c:pt>
                <c:pt idx="4894">
                  <c:v>-106.50555181</c:v>
                </c:pt>
                <c:pt idx="4895">
                  <c:v>-105.09833727</c:v>
                </c:pt>
                <c:pt idx="4896">
                  <c:v>-104.89562252</c:v>
                </c:pt>
                <c:pt idx="4897">
                  <c:v>-105.714685</c:v>
                </c:pt>
                <c:pt idx="4898">
                  <c:v>-105.35729790000001</c:v>
                </c:pt>
                <c:pt idx="4899">
                  <c:v>-104.92703155</c:v>
                </c:pt>
                <c:pt idx="4900">
                  <c:v>-106.51929582</c:v>
                </c:pt>
                <c:pt idx="4901">
                  <c:v>-105.41954321</c:v>
                </c:pt>
                <c:pt idx="4902">
                  <c:v>-103.02285113000001</c:v>
                </c:pt>
                <c:pt idx="4903">
                  <c:v>-105.65136131</c:v>
                </c:pt>
                <c:pt idx="4904">
                  <c:v>-105.35756873</c:v>
                </c:pt>
                <c:pt idx="4905">
                  <c:v>-105.88206576</c:v>
                </c:pt>
                <c:pt idx="4906">
                  <c:v>-105.09630892</c:v>
                </c:pt>
                <c:pt idx="4907">
                  <c:v>-104.90926471</c:v>
                </c:pt>
                <c:pt idx="4908">
                  <c:v>-104.92540857</c:v>
                </c:pt>
                <c:pt idx="4909">
                  <c:v>-106.45658594</c:v>
                </c:pt>
                <c:pt idx="4910">
                  <c:v>-106.13014133999999</c:v>
                </c:pt>
                <c:pt idx="4911">
                  <c:v>-105.99433141999999</c:v>
                </c:pt>
                <c:pt idx="4912">
                  <c:v>-103.59224758000001</c:v>
                </c:pt>
                <c:pt idx="4913">
                  <c:v>-105.63583623</c:v>
                </c:pt>
                <c:pt idx="4914">
                  <c:v>-106.16233183</c:v>
                </c:pt>
                <c:pt idx="4915">
                  <c:v>-105.66592717</c:v>
                </c:pt>
                <c:pt idx="4916">
                  <c:v>-105.23743148</c:v>
                </c:pt>
                <c:pt idx="4917">
                  <c:v>-102.92865141999999</c:v>
                </c:pt>
                <c:pt idx="4918">
                  <c:v>-105.66858526</c:v>
                </c:pt>
                <c:pt idx="4919">
                  <c:v>-104.89242886</c:v>
                </c:pt>
                <c:pt idx="4920">
                  <c:v>-105.40457436</c:v>
                </c:pt>
                <c:pt idx="4921">
                  <c:v>-105.17009157</c:v>
                </c:pt>
                <c:pt idx="4922">
                  <c:v>-104.87902448</c:v>
                </c:pt>
                <c:pt idx="4923">
                  <c:v>-105.66962696</c:v>
                </c:pt>
                <c:pt idx="4924">
                  <c:v>-104.49478082</c:v>
                </c:pt>
                <c:pt idx="4925">
                  <c:v>-105.54368622</c:v>
                </c:pt>
                <c:pt idx="4926">
                  <c:v>-104.29029937</c:v>
                </c:pt>
                <c:pt idx="4927">
                  <c:v>-105.853633</c:v>
                </c:pt>
                <c:pt idx="4928">
                  <c:v>-104.4760217</c:v>
                </c:pt>
                <c:pt idx="4929">
                  <c:v>-107.3690627</c:v>
                </c:pt>
                <c:pt idx="4930">
                  <c:v>-106.31606076</c:v>
                </c:pt>
                <c:pt idx="4931">
                  <c:v>-104.80102294</c:v>
                </c:pt>
                <c:pt idx="4932">
                  <c:v>-105.55887994</c:v>
                </c:pt>
                <c:pt idx="4933">
                  <c:v>-104.29050967000001</c:v>
                </c:pt>
                <c:pt idx="4934">
                  <c:v>-105.20086523000001</c:v>
                </c:pt>
                <c:pt idx="4935">
                  <c:v>-106.19194657</c:v>
                </c:pt>
                <c:pt idx="4936">
                  <c:v>-105.65299562</c:v>
                </c:pt>
                <c:pt idx="4937">
                  <c:v>-104.95967589999999</c:v>
                </c:pt>
                <c:pt idx="4938">
                  <c:v>-104.4284825</c:v>
                </c:pt>
                <c:pt idx="4939">
                  <c:v>-106.14619928</c:v>
                </c:pt>
                <c:pt idx="4940">
                  <c:v>-104.26225227</c:v>
                </c:pt>
                <c:pt idx="4941">
                  <c:v>-105.51243682</c:v>
                </c:pt>
                <c:pt idx="4942">
                  <c:v>-104.24337633</c:v>
                </c:pt>
                <c:pt idx="4943">
                  <c:v>-104.30707938</c:v>
                </c:pt>
                <c:pt idx="4944">
                  <c:v>-106.42680611999999</c:v>
                </c:pt>
                <c:pt idx="4945">
                  <c:v>-103.50439971</c:v>
                </c:pt>
                <c:pt idx="4946">
                  <c:v>-106.25565485</c:v>
                </c:pt>
                <c:pt idx="4947">
                  <c:v>-104.91002761</c:v>
                </c:pt>
                <c:pt idx="4948">
                  <c:v>-104.788359</c:v>
                </c:pt>
                <c:pt idx="4949">
                  <c:v>-104.89654164</c:v>
                </c:pt>
                <c:pt idx="4950">
                  <c:v>-104.15247196999999</c:v>
                </c:pt>
                <c:pt idx="4951">
                  <c:v>-106.49072295000001</c:v>
                </c:pt>
                <c:pt idx="4952">
                  <c:v>-104.13691435</c:v>
                </c:pt>
                <c:pt idx="4953">
                  <c:v>-106.28740092</c:v>
                </c:pt>
                <c:pt idx="4954">
                  <c:v>-105.05043379</c:v>
                </c:pt>
                <c:pt idx="4955">
                  <c:v>-104.92759556999999</c:v>
                </c:pt>
                <c:pt idx="4956">
                  <c:v>-104.94147293</c:v>
                </c:pt>
                <c:pt idx="4957">
                  <c:v>-106.14827353</c:v>
                </c:pt>
                <c:pt idx="4958">
                  <c:v>-106.95264236</c:v>
                </c:pt>
                <c:pt idx="4959">
                  <c:v>-105.18879687</c:v>
                </c:pt>
                <c:pt idx="4960">
                  <c:v>-104.41549591</c:v>
                </c:pt>
                <c:pt idx="4961">
                  <c:v>-106.00970301</c:v>
                </c:pt>
                <c:pt idx="4962">
                  <c:v>-105.85430433000001</c:v>
                </c:pt>
                <c:pt idx="4963">
                  <c:v>-105.49611272</c:v>
                </c:pt>
                <c:pt idx="4964">
                  <c:v>-104.46190377000001</c:v>
                </c:pt>
                <c:pt idx="4965">
                  <c:v>-105.29628698</c:v>
                </c:pt>
                <c:pt idx="4966">
                  <c:v>-106.47249689</c:v>
                </c:pt>
                <c:pt idx="4967">
                  <c:v>-106.58085130000001</c:v>
                </c:pt>
                <c:pt idx="4968">
                  <c:v>-105.66760544</c:v>
                </c:pt>
                <c:pt idx="4969">
                  <c:v>-107.09052423</c:v>
                </c:pt>
                <c:pt idx="4970">
                  <c:v>-105.35843654999999</c:v>
                </c:pt>
                <c:pt idx="4971">
                  <c:v>-105.17361337</c:v>
                </c:pt>
                <c:pt idx="4972">
                  <c:v>-105.92937523000001</c:v>
                </c:pt>
                <c:pt idx="4973">
                  <c:v>-105.69912772000001</c:v>
                </c:pt>
                <c:pt idx="4974">
                  <c:v>-106.96844929</c:v>
                </c:pt>
                <c:pt idx="4975">
                  <c:v>-105.05123496</c:v>
                </c:pt>
                <c:pt idx="4976">
                  <c:v>-105.13058504999999</c:v>
                </c:pt>
                <c:pt idx="4977">
                  <c:v>-105.76403092</c:v>
                </c:pt>
                <c:pt idx="4978">
                  <c:v>-105.23774801</c:v>
                </c:pt>
                <c:pt idx="4979">
                  <c:v>-105.22061017999999</c:v>
                </c:pt>
                <c:pt idx="4980">
                  <c:v>-105.63837633</c:v>
                </c:pt>
                <c:pt idx="4981">
                  <c:v>-106.59761690000001</c:v>
                </c:pt>
                <c:pt idx="4982">
                  <c:v>-105.62268139</c:v>
                </c:pt>
                <c:pt idx="4983">
                  <c:v>-105.250575</c:v>
                </c:pt>
                <c:pt idx="4984">
                  <c:v>-105.97369478</c:v>
                </c:pt>
                <c:pt idx="4985">
                  <c:v>-106.347719</c:v>
                </c:pt>
                <c:pt idx="4986">
                  <c:v>-104.75849933000001</c:v>
                </c:pt>
                <c:pt idx="4987">
                  <c:v>-104.78975308</c:v>
                </c:pt>
                <c:pt idx="4988">
                  <c:v>-105.79143205</c:v>
                </c:pt>
                <c:pt idx="4989">
                  <c:v>-104.91174765</c:v>
                </c:pt>
                <c:pt idx="4990">
                  <c:v>-104.46455842</c:v>
                </c:pt>
                <c:pt idx="4991">
                  <c:v>-104.44602014</c:v>
                </c:pt>
                <c:pt idx="4992">
                  <c:v>-106.14851997</c:v>
                </c:pt>
                <c:pt idx="4993">
                  <c:v>-105.77596810999999</c:v>
                </c:pt>
                <c:pt idx="4994">
                  <c:v>-105.57642024</c:v>
                </c:pt>
                <c:pt idx="4995">
                  <c:v>-105.97748921</c:v>
                </c:pt>
                <c:pt idx="4996">
                  <c:v>-104.56767892000001</c:v>
                </c:pt>
                <c:pt idx="4997">
                  <c:v>-106.47258719</c:v>
                </c:pt>
                <c:pt idx="4998">
                  <c:v>-105.69930827</c:v>
                </c:pt>
                <c:pt idx="4999">
                  <c:v>-105.03367833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E_170306_Shell_02_04_loading!$L$1</c:f>
              <c:strCache>
                <c:ptCount val="1"/>
                <c:pt idx="0">
                  <c:v>SL02LZ</c:v>
                </c:pt>
              </c:strCache>
            </c:strRef>
          </c:tx>
          <c:marker>
            <c:symbol val="none"/>
          </c:marker>
          <c:xVal>
            <c:numRef>
              <c:f>E_170306_Shell_02_04_loading!$B$2:$B$5001</c:f>
              <c:numCache>
                <c:formatCode>0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E_170306_Shell_02_04_loading!$L$2:$L$5001</c:f>
              <c:numCache>
                <c:formatCode>General</c:formatCode>
                <c:ptCount val="5000"/>
                <c:pt idx="0">
                  <c:v>15.570140139999999</c:v>
                </c:pt>
                <c:pt idx="1">
                  <c:v>15.37059401</c:v>
                </c:pt>
                <c:pt idx="2">
                  <c:v>15.973686949999999</c:v>
                </c:pt>
                <c:pt idx="3">
                  <c:v>15.78766201</c:v>
                </c:pt>
                <c:pt idx="4">
                  <c:v>16.34366138</c:v>
                </c:pt>
                <c:pt idx="5">
                  <c:v>16.390671090000001</c:v>
                </c:pt>
                <c:pt idx="6">
                  <c:v>15.80335084</c:v>
                </c:pt>
                <c:pt idx="7">
                  <c:v>16.20443414</c:v>
                </c:pt>
                <c:pt idx="8">
                  <c:v>16.11263748</c:v>
                </c:pt>
                <c:pt idx="9">
                  <c:v>15.66420314</c:v>
                </c:pt>
                <c:pt idx="10">
                  <c:v>16.42198844</c:v>
                </c:pt>
                <c:pt idx="11">
                  <c:v>14.68877601</c:v>
                </c:pt>
                <c:pt idx="12">
                  <c:v>15.81890263</c:v>
                </c:pt>
                <c:pt idx="13">
                  <c:v>15.152843710000001</c:v>
                </c:pt>
                <c:pt idx="14">
                  <c:v>15.15300482</c:v>
                </c:pt>
                <c:pt idx="15">
                  <c:v>16.529774029999999</c:v>
                </c:pt>
                <c:pt idx="16">
                  <c:v>16.081196429999999</c:v>
                </c:pt>
                <c:pt idx="17">
                  <c:v>16.18880944</c:v>
                </c:pt>
                <c:pt idx="18">
                  <c:v>16.529656899999999</c:v>
                </c:pt>
                <c:pt idx="19">
                  <c:v>15.60142259</c:v>
                </c:pt>
                <c:pt idx="20">
                  <c:v>15.33901451</c:v>
                </c:pt>
                <c:pt idx="21">
                  <c:v>16.778541000000001</c:v>
                </c:pt>
                <c:pt idx="22">
                  <c:v>16.747277570000001</c:v>
                </c:pt>
                <c:pt idx="23">
                  <c:v>15.49386683</c:v>
                </c:pt>
                <c:pt idx="24">
                  <c:v>17.937826749999999</c:v>
                </c:pt>
                <c:pt idx="25">
                  <c:v>16.112606329999998</c:v>
                </c:pt>
                <c:pt idx="26">
                  <c:v>16.049793560000001</c:v>
                </c:pt>
                <c:pt idx="27">
                  <c:v>15.9266159</c:v>
                </c:pt>
                <c:pt idx="28">
                  <c:v>17.33450045</c:v>
                </c:pt>
                <c:pt idx="29">
                  <c:v>16.220293349999999</c:v>
                </c:pt>
                <c:pt idx="30">
                  <c:v>17.227180529999998</c:v>
                </c:pt>
                <c:pt idx="31">
                  <c:v>15.20012796</c:v>
                </c:pt>
                <c:pt idx="32">
                  <c:v>16.12840422</c:v>
                </c:pt>
                <c:pt idx="33">
                  <c:v>15.21578019</c:v>
                </c:pt>
                <c:pt idx="34">
                  <c:v>16.112724920000002</c:v>
                </c:pt>
                <c:pt idx="35">
                  <c:v>15.260642470000001</c:v>
                </c:pt>
                <c:pt idx="36">
                  <c:v>15.89513548</c:v>
                </c:pt>
                <c:pt idx="37">
                  <c:v>16.236105370000001</c:v>
                </c:pt>
                <c:pt idx="38">
                  <c:v>17.13298339</c:v>
                </c:pt>
                <c:pt idx="39">
                  <c:v>15.91083046</c:v>
                </c:pt>
                <c:pt idx="40">
                  <c:v>15.60149979</c:v>
                </c:pt>
                <c:pt idx="41">
                  <c:v>16.39087821</c:v>
                </c:pt>
                <c:pt idx="42">
                  <c:v>14.98268227</c:v>
                </c:pt>
                <c:pt idx="43">
                  <c:v>17.411092270000001</c:v>
                </c:pt>
                <c:pt idx="44">
                  <c:v>16.529798400000001</c:v>
                </c:pt>
                <c:pt idx="45">
                  <c:v>16.251799170000002</c:v>
                </c:pt>
                <c:pt idx="46">
                  <c:v>16.12856158</c:v>
                </c:pt>
                <c:pt idx="47">
                  <c:v>17.13301096</c:v>
                </c:pt>
                <c:pt idx="48">
                  <c:v>16.700240010000002</c:v>
                </c:pt>
                <c:pt idx="49">
                  <c:v>16.097128789999999</c:v>
                </c:pt>
                <c:pt idx="50">
                  <c:v>16.35936212</c:v>
                </c:pt>
                <c:pt idx="51">
                  <c:v>15.77188698</c:v>
                </c:pt>
                <c:pt idx="52">
                  <c:v>16.5612733</c:v>
                </c:pt>
                <c:pt idx="53">
                  <c:v>15.879526070000001</c:v>
                </c:pt>
                <c:pt idx="54">
                  <c:v>16.9020355</c:v>
                </c:pt>
                <c:pt idx="55">
                  <c:v>15.756147840000001</c:v>
                </c:pt>
                <c:pt idx="56">
                  <c:v>15.33914482</c:v>
                </c:pt>
                <c:pt idx="57">
                  <c:v>16.514089040000002</c:v>
                </c:pt>
                <c:pt idx="58">
                  <c:v>16.422123970000001</c:v>
                </c:pt>
                <c:pt idx="59">
                  <c:v>15.81902966</c:v>
                </c:pt>
                <c:pt idx="60">
                  <c:v>17.117213100000001</c:v>
                </c:pt>
                <c:pt idx="61">
                  <c:v>16.514131379999998</c:v>
                </c:pt>
                <c:pt idx="62">
                  <c:v>16.668778540000002</c:v>
                </c:pt>
                <c:pt idx="63">
                  <c:v>16.901962900000001</c:v>
                </c:pt>
                <c:pt idx="64">
                  <c:v>14.56559719</c:v>
                </c:pt>
                <c:pt idx="65">
                  <c:v>16.18888712</c:v>
                </c:pt>
                <c:pt idx="66">
                  <c:v>17.13286716</c:v>
                </c:pt>
                <c:pt idx="67">
                  <c:v>16.08130294</c:v>
                </c:pt>
                <c:pt idx="68">
                  <c:v>16.096941000000001</c:v>
                </c:pt>
                <c:pt idx="69">
                  <c:v>16.993756009999998</c:v>
                </c:pt>
                <c:pt idx="70">
                  <c:v>16.946900419999999</c:v>
                </c:pt>
                <c:pt idx="71">
                  <c:v>14.72031889</c:v>
                </c:pt>
                <c:pt idx="72">
                  <c:v>16.97805207</c:v>
                </c:pt>
                <c:pt idx="73">
                  <c:v>16.065696500000001</c:v>
                </c:pt>
                <c:pt idx="74">
                  <c:v>14.85937251</c:v>
                </c:pt>
                <c:pt idx="75">
                  <c:v>15.942375759999999</c:v>
                </c:pt>
                <c:pt idx="76">
                  <c:v>16.90193331</c:v>
                </c:pt>
                <c:pt idx="77">
                  <c:v>15.648521349999999</c:v>
                </c:pt>
                <c:pt idx="78">
                  <c:v>15.664216229999999</c:v>
                </c:pt>
                <c:pt idx="79">
                  <c:v>16.561234450000001</c:v>
                </c:pt>
                <c:pt idx="80">
                  <c:v>15.569974289999999</c:v>
                </c:pt>
                <c:pt idx="81">
                  <c:v>15.061140269999999</c:v>
                </c:pt>
                <c:pt idx="82">
                  <c:v>16.422179499999999</c:v>
                </c:pt>
                <c:pt idx="83">
                  <c:v>16.71588989</c:v>
                </c:pt>
                <c:pt idx="84">
                  <c:v>15.601457630000001</c:v>
                </c:pt>
                <c:pt idx="85">
                  <c:v>16.12846527</c:v>
                </c:pt>
                <c:pt idx="86">
                  <c:v>15.46256303</c:v>
                </c:pt>
                <c:pt idx="87">
                  <c:v>14.890701890000001</c:v>
                </c:pt>
                <c:pt idx="88">
                  <c:v>17.52088487</c:v>
                </c:pt>
                <c:pt idx="89">
                  <c:v>15.69577091</c:v>
                </c:pt>
                <c:pt idx="90">
                  <c:v>16.39068177</c:v>
                </c:pt>
                <c:pt idx="91">
                  <c:v>16.188933639999998</c:v>
                </c:pt>
                <c:pt idx="92">
                  <c:v>16.096921980000001</c:v>
                </c:pt>
                <c:pt idx="93">
                  <c:v>17.458070060000001</c:v>
                </c:pt>
                <c:pt idx="94">
                  <c:v>15.97370576</c:v>
                </c:pt>
                <c:pt idx="95">
                  <c:v>15.95804628</c:v>
                </c:pt>
                <c:pt idx="96">
                  <c:v>16.160071630000001</c:v>
                </c:pt>
                <c:pt idx="97">
                  <c:v>16.886366750000001</c:v>
                </c:pt>
                <c:pt idx="98">
                  <c:v>16.807926519999999</c:v>
                </c:pt>
                <c:pt idx="99">
                  <c:v>14.99831023</c:v>
                </c:pt>
                <c:pt idx="100">
                  <c:v>16.83919281</c:v>
                </c:pt>
                <c:pt idx="101">
                  <c:v>15.601447179999999</c:v>
                </c:pt>
                <c:pt idx="102">
                  <c:v>16.561256279999998</c:v>
                </c:pt>
                <c:pt idx="103">
                  <c:v>16.422178599999999</c:v>
                </c:pt>
                <c:pt idx="104">
                  <c:v>17.33483893</c:v>
                </c:pt>
                <c:pt idx="105">
                  <c:v>14.96694171</c:v>
                </c:pt>
                <c:pt idx="106">
                  <c:v>16.870706479999999</c:v>
                </c:pt>
                <c:pt idx="107">
                  <c:v>17.644380819999999</c:v>
                </c:pt>
                <c:pt idx="108">
                  <c:v>17.24294699</c:v>
                </c:pt>
                <c:pt idx="109">
                  <c:v>15.91088246</c:v>
                </c:pt>
                <c:pt idx="110">
                  <c:v>16.39077249</c:v>
                </c:pt>
                <c:pt idx="111">
                  <c:v>16.592624669999999</c:v>
                </c:pt>
                <c:pt idx="112">
                  <c:v>15.724771909999999</c:v>
                </c:pt>
                <c:pt idx="113">
                  <c:v>15.56993864</c:v>
                </c:pt>
                <c:pt idx="114">
                  <c:v>16.17318431</c:v>
                </c:pt>
                <c:pt idx="115">
                  <c:v>15.50956221</c:v>
                </c:pt>
                <c:pt idx="116">
                  <c:v>16.80785049</c:v>
                </c:pt>
                <c:pt idx="117">
                  <c:v>17.056804150000001</c:v>
                </c:pt>
                <c:pt idx="118">
                  <c:v>16.422105729999998</c:v>
                </c:pt>
                <c:pt idx="119">
                  <c:v>14.99831015</c:v>
                </c:pt>
                <c:pt idx="120">
                  <c:v>16.807743250000001</c:v>
                </c:pt>
                <c:pt idx="121">
                  <c:v>15.926474450000001</c:v>
                </c:pt>
                <c:pt idx="122">
                  <c:v>16.02071046</c:v>
                </c:pt>
                <c:pt idx="123">
                  <c:v>16.545410759999999</c:v>
                </c:pt>
                <c:pt idx="124">
                  <c:v>14.874910160000001</c:v>
                </c:pt>
                <c:pt idx="125">
                  <c:v>15.029610160000001</c:v>
                </c:pt>
                <c:pt idx="126">
                  <c:v>15.307693349999999</c:v>
                </c:pt>
                <c:pt idx="127">
                  <c:v>15.632835760000001</c:v>
                </c:pt>
                <c:pt idx="128">
                  <c:v>15.989234420000001</c:v>
                </c:pt>
                <c:pt idx="129">
                  <c:v>15.83452692</c:v>
                </c:pt>
                <c:pt idx="130">
                  <c:v>15.46224801</c:v>
                </c:pt>
                <c:pt idx="131">
                  <c:v>15.121420690000001</c:v>
                </c:pt>
                <c:pt idx="132">
                  <c:v>14.890443250000001</c:v>
                </c:pt>
                <c:pt idx="133">
                  <c:v>16.497963039999998</c:v>
                </c:pt>
                <c:pt idx="134">
                  <c:v>15.616962689999999</c:v>
                </c:pt>
                <c:pt idx="135">
                  <c:v>16.29852387</c:v>
                </c:pt>
                <c:pt idx="136">
                  <c:v>16.159563339999998</c:v>
                </c:pt>
                <c:pt idx="137">
                  <c:v>14.363566670000001</c:v>
                </c:pt>
                <c:pt idx="138">
                  <c:v>16.267310649999999</c:v>
                </c:pt>
                <c:pt idx="139">
                  <c:v>15.184327789999999</c:v>
                </c:pt>
                <c:pt idx="140">
                  <c:v>15.54083898</c:v>
                </c:pt>
                <c:pt idx="141">
                  <c:v>14.67307688</c:v>
                </c:pt>
                <c:pt idx="142">
                  <c:v>16.73152838</c:v>
                </c:pt>
                <c:pt idx="143">
                  <c:v>15.137281</c:v>
                </c:pt>
                <c:pt idx="144">
                  <c:v>16.42212443</c:v>
                </c:pt>
                <c:pt idx="145">
                  <c:v>16.235890550000001</c:v>
                </c:pt>
                <c:pt idx="146">
                  <c:v>16.191197389999999</c:v>
                </c:pt>
                <c:pt idx="147">
                  <c:v>15.02964441</c:v>
                </c:pt>
                <c:pt idx="148">
                  <c:v>16.235947589999999</c:v>
                </c:pt>
                <c:pt idx="149">
                  <c:v>16.097062359999999</c:v>
                </c:pt>
                <c:pt idx="150">
                  <c:v>16.437751500000001</c:v>
                </c:pt>
                <c:pt idx="151">
                  <c:v>15.957928819999999</c:v>
                </c:pt>
                <c:pt idx="152">
                  <c:v>15.910737920000001</c:v>
                </c:pt>
                <c:pt idx="153">
                  <c:v>15.509490270000001</c:v>
                </c:pt>
                <c:pt idx="154">
                  <c:v>14.11708505</c:v>
                </c:pt>
                <c:pt idx="155">
                  <c:v>14.99831082</c:v>
                </c:pt>
                <c:pt idx="156">
                  <c:v>13.839104750000001</c:v>
                </c:pt>
                <c:pt idx="157">
                  <c:v>13.451180170000001</c:v>
                </c:pt>
                <c:pt idx="158">
                  <c:v>14.069962370000001</c:v>
                </c:pt>
                <c:pt idx="159">
                  <c:v>15.354869239999999</c:v>
                </c:pt>
                <c:pt idx="160">
                  <c:v>14.471348799999999</c:v>
                </c:pt>
                <c:pt idx="161">
                  <c:v>13.77624409</c:v>
                </c:pt>
                <c:pt idx="162">
                  <c:v>15.168723440000001</c:v>
                </c:pt>
                <c:pt idx="163">
                  <c:v>15.339140309999999</c:v>
                </c:pt>
                <c:pt idx="164">
                  <c:v>14.89069754</c:v>
                </c:pt>
                <c:pt idx="165">
                  <c:v>14.054244150000001</c:v>
                </c:pt>
                <c:pt idx="166">
                  <c:v>15.4466979</c:v>
                </c:pt>
                <c:pt idx="167">
                  <c:v>15.12154144</c:v>
                </c:pt>
                <c:pt idx="168">
                  <c:v>14.34798969</c:v>
                </c:pt>
                <c:pt idx="169">
                  <c:v>14.549819810000001</c:v>
                </c:pt>
                <c:pt idx="170">
                  <c:v>12.69322979</c:v>
                </c:pt>
                <c:pt idx="171">
                  <c:v>14.395131259999999</c:v>
                </c:pt>
                <c:pt idx="172">
                  <c:v>14.51840468</c:v>
                </c:pt>
                <c:pt idx="173">
                  <c:v>15.24721113</c:v>
                </c:pt>
                <c:pt idx="174">
                  <c:v>16.51401993</c:v>
                </c:pt>
                <c:pt idx="175">
                  <c:v>14.0385939</c:v>
                </c:pt>
                <c:pt idx="176">
                  <c:v>14.859308090000001</c:v>
                </c:pt>
                <c:pt idx="177">
                  <c:v>14.05431316</c:v>
                </c:pt>
                <c:pt idx="178">
                  <c:v>15.431041090000001</c:v>
                </c:pt>
                <c:pt idx="179">
                  <c:v>15.137398230000001</c:v>
                </c:pt>
                <c:pt idx="180">
                  <c:v>14.875067</c:v>
                </c:pt>
                <c:pt idx="181">
                  <c:v>15.44674959</c:v>
                </c:pt>
                <c:pt idx="182">
                  <c:v>14.0229824</c:v>
                </c:pt>
                <c:pt idx="183">
                  <c:v>13.76057419</c:v>
                </c:pt>
                <c:pt idx="184">
                  <c:v>13.4982767</c:v>
                </c:pt>
                <c:pt idx="185">
                  <c:v>14.13281271</c:v>
                </c:pt>
                <c:pt idx="186">
                  <c:v>15.648524119999999</c:v>
                </c:pt>
                <c:pt idx="187">
                  <c:v>14.518362420000001</c:v>
                </c:pt>
                <c:pt idx="188">
                  <c:v>15.601425649999999</c:v>
                </c:pt>
                <c:pt idx="189">
                  <c:v>13.77625362</c:v>
                </c:pt>
                <c:pt idx="190">
                  <c:v>14.101416070000001</c:v>
                </c:pt>
                <c:pt idx="191">
                  <c:v>13.31215875</c:v>
                </c:pt>
                <c:pt idx="192">
                  <c:v>14.271837830000001</c:v>
                </c:pt>
                <c:pt idx="193">
                  <c:v>13.59016426</c:v>
                </c:pt>
                <c:pt idx="194">
                  <c:v>14.193280059999999</c:v>
                </c:pt>
                <c:pt idx="195">
                  <c:v>12.89514091</c:v>
                </c:pt>
                <c:pt idx="196">
                  <c:v>14.84361477</c:v>
                </c:pt>
                <c:pt idx="197">
                  <c:v>14.101457290000001</c:v>
                </c:pt>
                <c:pt idx="198">
                  <c:v>12.383873400000001</c:v>
                </c:pt>
                <c:pt idx="199">
                  <c:v>13.70014855</c:v>
                </c:pt>
                <c:pt idx="200">
                  <c:v>15.554353069999999</c:v>
                </c:pt>
                <c:pt idx="201">
                  <c:v>14.117119300000001</c:v>
                </c:pt>
                <c:pt idx="202">
                  <c:v>14.37937065</c:v>
                </c:pt>
                <c:pt idx="203">
                  <c:v>13.46687889</c:v>
                </c:pt>
                <c:pt idx="204">
                  <c:v>13.83912009</c:v>
                </c:pt>
                <c:pt idx="205">
                  <c:v>14.565581180000001</c:v>
                </c:pt>
                <c:pt idx="206">
                  <c:v>13.62154471</c:v>
                </c:pt>
                <c:pt idx="207">
                  <c:v>14.875038679999999</c:v>
                </c:pt>
                <c:pt idx="208">
                  <c:v>14.596973480000001</c:v>
                </c:pt>
                <c:pt idx="209">
                  <c:v>15.47812326</c:v>
                </c:pt>
                <c:pt idx="210">
                  <c:v>13.220265879999999</c:v>
                </c:pt>
                <c:pt idx="211">
                  <c:v>14.395142160000001</c:v>
                </c:pt>
                <c:pt idx="212">
                  <c:v>14.565604220000001</c:v>
                </c:pt>
                <c:pt idx="213">
                  <c:v>13.034128600000001</c:v>
                </c:pt>
                <c:pt idx="214">
                  <c:v>14.24047972</c:v>
                </c:pt>
                <c:pt idx="215">
                  <c:v>15.292024870000001</c:v>
                </c:pt>
                <c:pt idx="216">
                  <c:v>14.224771580000001</c:v>
                </c:pt>
                <c:pt idx="217">
                  <c:v>13.899580390000001</c:v>
                </c:pt>
                <c:pt idx="218">
                  <c:v>14.581300000000001</c:v>
                </c:pt>
                <c:pt idx="219">
                  <c:v>14.07002353</c:v>
                </c:pt>
                <c:pt idx="220">
                  <c:v>13.77629095</c:v>
                </c:pt>
                <c:pt idx="221">
                  <c:v>14.50273275</c:v>
                </c:pt>
                <c:pt idx="222">
                  <c:v>14.28755052</c:v>
                </c:pt>
                <c:pt idx="223">
                  <c:v>14.966929370000001</c:v>
                </c:pt>
                <c:pt idx="224">
                  <c:v>13.76055839</c:v>
                </c:pt>
                <c:pt idx="225">
                  <c:v>14.07003828</c:v>
                </c:pt>
                <c:pt idx="226">
                  <c:v>14.704549330000001</c:v>
                </c:pt>
                <c:pt idx="227">
                  <c:v>13.20454945</c:v>
                </c:pt>
                <c:pt idx="228">
                  <c:v>12.863747829999999</c:v>
                </c:pt>
                <c:pt idx="229">
                  <c:v>14.08579557</c:v>
                </c:pt>
                <c:pt idx="230">
                  <c:v>13.37260262</c:v>
                </c:pt>
                <c:pt idx="231">
                  <c:v>13.4825781</c:v>
                </c:pt>
                <c:pt idx="232">
                  <c:v>12.585659270000001</c:v>
                </c:pt>
                <c:pt idx="233">
                  <c:v>14.998240170000001</c:v>
                </c:pt>
                <c:pt idx="234">
                  <c:v>14.53415764</c:v>
                </c:pt>
                <c:pt idx="235">
                  <c:v>13.15735862</c:v>
                </c:pt>
                <c:pt idx="236">
                  <c:v>12.81652938</c:v>
                </c:pt>
                <c:pt idx="237">
                  <c:v>15.38625365</c:v>
                </c:pt>
                <c:pt idx="238">
                  <c:v>14.07005302</c:v>
                </c:pt>
                <c:pt idx="239">
                  <c:v>14.442217149999999</c:v>
                </c:pt>
                <c:pt idx="240">
                  <c:v>15.30765989</c:v>
                </c:pt>
                <c:pt idx="241">
                  <c:v>13.80770616</c:v>
                </c:pt>
                <c:pt idx="242">
                  <c:v>13.34352412</c:v>
                </c:pt>
                <c:pt idx="243">
                  <c:v>13.80769102</c:v>
                </c:pt>
                <c:pt idx="244">
                  <c:v>14.58137992</c:v>
                </c:pt>
                <c:pt idx="245">
                  <c:v>13.946708920000001</c:v>
                </c:pt>
                <c:pt idx="246">
                  <c:v>14.13281447</c:v>
                </c:pt>
                <c:pt idx="247">
                  <c:v>15.15305476</c:v>
                </c:pt>
                <c:pt idx="248">
                  <c:v>14.25607991</c:v>
                </c:pt>
                <c:pt idx="249">
                  <c:v>14.25611913</c:v>
                </c:pt>
                <c:pt idx="250">
                  <c:v>14.0385744</c:v>
                </c:pt>
                <c:pt idx="251">
                  <c:v>15.15300891</c:v>
                </c:pt>
                <c:pt idx="252">
                  <c:v>12.090100059999999</c:v>
                </c:pt>
                <c:pt idx="253">
                  <c:v>14.395148799999999</c:v>
                </c:pt>
                <c:pt idx="254">
                  <c:v>14.24044941</c:v>
                </c:pt>
                <c:pt idx="255">
                  <c:v>15.46243432</c:v>
                </c:pt>
                <c:pt idx="256">
                  <c:v>13.482481760000001</c:v>
                </c:pt>
                <c:pt idx="257">
                  <c:v>14.518291339999999</c:v>
                </c:pt>
                <c:pt idx="258">
                  <c:v>13.79190796</c:v>
                </c:pt>
                <c:pt idx="259">
                  <c:v>14.565367439999999</c:v>
                </c:pt>
                <c:pt idx="260">
                  <c:v>13.32776709</c:v>
                </c:pt>
                <c:pt idx="261">
                  <c:v>13.65295667</c:v>
                </c:pt>
                <c:pt idx="262">
                  <c:v>14.256048460000001</c:v>
                </c:pt>
                <c:pt idx="263">
                  <c:v>15.80321854</c:v>
                </c:pt>
                <c:pt idx="264">
                  <c:v>12.863634619999999</c:v>
                </c:pt>
                <c:pt idx="265">
                  <c:v>14.08567032</c:v>
                </c:pt>
                <c:pt idx="266">
                  <c:v>14.518407229999999</c:v>
                </c:pt>
                <c:pt idx="267">
                  <c:v>13.01836737</c:v>
                </c:pt>
                <c:pt idx="268">
                  <c:v>13.06546477</c:v>
                </c:pt>
                <c:pt idx="269">
                  <c:v>14.612687749999999</c:v>
                </c:pt>
                <c:pt idx="270">
                  <c:v>12.986942900000001</c:v>
                </c:pt>
                <c:pt idx="271">
                  <c:v>13.24928626</c:v>
                </c:pt>
                <c:pt idx="272">
                  <c:v>14.37942799</c:v>
                </c:pt>
                <c:pt idx="273">
                  <c:v>13.962327350000001</c:v>
                </c:pt>
                <c:pt idx="274">
                  <c:v>14.11704057</c:v>
                </c:pt>
                <c:pt idx="275">
                  <c:v>14.224669990000001</c:v>
                </c:pt>
                <c:pt idx="276">
                  <c:v>13.744894710000001</c:v>
                </c:pt>
                <c:pt idx="277">
                  <c:v>13.49820938</c:v>
                </c:pt>
                <c:pt idx="278">
                  <c:v>14.10139725</c:v>
                </c:pt>
                <c:pt idx="279">
                  <c:v>14.70455797</c:v>
                </c:pt>
                <c:pt idx="280">
                  <c:v>14.11710439</c:v>
                </c:pt>
                <c:pt idx="281">
                  <c:v>13.946624659999999</c:v>
                </c:pt>
                <c:pt idx="282">
                  <c:v>12.787460340000001</c:v>
                </c:pt>
                <c:pt idx="283">
                  <c:v>14.99818071</c:v>
                </c:pt>
                <c:pt idx="284">
                  <c:v>14.58114003</c:v>
                </c:pt>
                <c:pt idx="285">
                  <c:v>13.99382664</c:v>
                </c:pt>
                <c:pt idx="286">
                  <c:v>14.64176979</c:v>
                </c:pt>
                <c:pt idx="287">
                  <c:v>13.46688191</c:v>
                </c:pt>
                <c:pt idx="288">
                  <c:v>14.240443020000001</c:v>
                </c:pt>
                <c:pt idx="289">
                  <c:v>13.79204266</c:v>
                </c:pt>
                <c:pt idx="290">
                  <c:v>14.56559607</c:v>
                </c:pt>
                <c:pt idx="291">
                  <c:v>15.33911604</c:v>
                </c:pt>
                <c:pt idx="292">
                  <c:v>14.549904420000001</c:v>
                </c:pt>
                <c:pt idx="293">
                  <c:v>13.71355316</c:v>
                </c:pt>
                <c:pt idx="294">
                  <c:v>13.91543197</c:v>
                </c:pt>
                <c:pt idx="295">
                  <c:v>14.61046595</c:v>
                </c:pt>
                <c:pt idx="296">
                  <c:v>14.177643590000001</c:v>
                </c:pt>
                <c:pt idx="297">
                  <c:v>15.30774551</c:v>
                </c:pt>
                <c:pt idx="298">
                  <c:v>13.002768209999999</c:v>
                </c:pt>
                <c:pt idx="299">
                  <c:v>13.126033809999999</c:v>
                </c:pt>
                <c:pt idx="300">
                  <c:v>13.296482920000001</c:v>
                </c:pt>
                <c:pt idx="301">
                  <c:v>14.069985450000001</c:v>
                </c:pt>
                <c:pt idx="302">
                  <c:v>14.73593266</c:v>
                </c:pt>
                <c:pt idx="303">
                  <c:v>14.859279369999999</c:v>
                </c:pt>
                <c:pt idx="304">
                  <c:v>13.605838670000001</c:v>
                </c:pt>
                <c:pt idx="305">
                  <c:v>14.673053400000001</c:v>
                </c:pt>
                <c:pt idx="306">
                  <c:v>13.930944889999999</c:v>
                </c:pt>
                <c:pt idx="307">
                  <c:v>15.013885220000001</c:v>
                </c:pt>
                <c:pt idx="308">
                  <c:v>13.962326490000001</c:v>
                </c:pt>
                <c:pt idx="309">
                  <c:v>14.53402601</c:v>
                </c:pt>
                <c:pt idx="310">
                  <c:v>13.125958280000001</c:v>
                </c:pt>
                <c:pt idx="311">
                  <c:v>15.06103721</c:v>
                </c:pt>
                <c:pt idx="312">
                  <c:v>15.80312413</c:v>
                </c:pt>
                <c:pt idx="313">
                  <c:v>14.085661569999999</c:v>
                </c:pt>
                <c:pt idx="314">
                  <c:v>14.87491049</c:v>
                </c:pt>
                <c:pt idx="315">
                  <c:v>13.188787939999999</c:v>
                </c:pt>
                <c:pt idx="316">
                  <c:v>13.807647449999999</c:v>
                </c:pt>
                <c:pt idx="317">
                  <c:v>14.03855978</c:v>
                </c:pt>
                <c:pt idx="318">
                  <c:v>12.816584369999999</c:v>
                </c:pt>
                <c:pt idx="319">
                  <c:v>14.410881059999999</c:v>
                </c:pt>
                <c:pt idx="320">
                  <c:v>15.58577258</c:v>
                </c:pt>
                <c:pt idx="321">
                  <c:v>13.62151482</c:v>
                </c:pt>
                <c:pt idx="322">
                  <c:v>14.51845722</c:v>
                </c:pt>
                <c:pt idx="323">
                  <c:v>15.045345770000001</c:v>
                </c:pt>
                <c:pt idx="324">
                  <c:v>13.435490720000001</c:v>
                </c:pt>
                <c:pt idx="325">
                  <c:v>13.527439409999999</c:v>
                </c:pt>
                <c:pt idx="326">
                  <c:v>14.85935712</c:v>
                </c:pt>
                <c:pt idx="327">
                  <c:v>14.827881639999999</c:v>
                </c:pt>
                <c:pt idx="328">
                  <c:v>13.59019602</c:v>
                </c:pt>
                <c:pt idx="329">
                  <c:v>13.01838396</c:v>
                </c:pt>
                <c:pt idx="330">
                  <c:v>14.06997514</c:v>
                </c:pt>
                <c:pt idx="331">
                  <c:v>13.807701249999999</c:v>
                </c:pt>
                <c:pt idx="332">
                  <c:v>14.935502189999999</c:v>
                </c:pt>
                <c:pt idx="333">
                  <c:v>14.348070119999999</c:v>
                </c:pt>
                <c:pt idx="334">
                  <c:v>14.117067069999999</c:v>
                </c:pt>
                <c:pt idx="335">
                  <c:v>14.24032804</c:v>
                </c:pt>
                <c:pt idx="336">
                  <c:v>14.48695654</c:v>
                </c:pt>
                <c:pt idx="337">
                  <c:v>14.24037716</c:v>
                </c:pt>
                <c:pt idx="338">
                  <c:v>14.502685189999999</c:v>
                </c:pt>
                <c:pt idx="339">
                  <c:v>13.45108881</c:v>
                </c:pt>
                <c:pt idx="340">
                  <c:v>15.045360990000001</c:v>
                </c:pt>
                <c:pt idx="341">
                  <c:v>14.22458496</c:v>
                </c:pt>
                <c:pt idx="342">
                  <c:v>13.978041640000001</c:v>
                </c:pt>
                <c:pt idx="343">
                  <c:v>14.533989630000001</c:v>
                </c:pt>
                <c:pt idx="344">
                  <c:v>14.48690948</c:v>
                </c:pt>
                <c:pt idx="345">
                  <c:v>12.630420190000001</c:v>
                </c:pt>
                <c:pt idx="346">
                  <c:v>14.890593470000001</c:v>
                </c:pt>
                <c:pt idx="347">
                  <c:v>13.962298990000001</c:v>
                </c:pt>
                <c:pt idx="348">
                  <c:v>14.502724349999999</c:v>
                </c:pt>
                <c:pt idx="349">
                  <c:v>14.657375010000001</c:v>
                </c:pt>
                <c:pt idx="350">
                  <c:v>14.906329619999999</c:v>
                </c:pt>
                <c:pt idx="351">
                  <c:v>14.56547127</c:v>
                </c:pt>
                <c:pt idx="352">
                  <c:v>14.5497835</c:v>
                </c:pt>
                <c:pt idx="353">
                  <c:v>13.35922755</c:v>
                </c:pt>
                <c:pt idx="354">
                  <c:v>14.50269572</c:v>
                </c:pt>
                <c:pt idx="355">
                  <c:v>12.971272000000001</c:v>
                </c:pt>
                <c:pt idx="356">
                  <c:v>15.30770708</c:v>
                </c:pt>
                <c:pt idx="357">
                  <c:v>13.188793779999999</c:v>
                </c:pt>
                <c:pt idx="358">
                  <c:v>14.17755135</c:v>
                </c:pt>
                <c:pt idx="359">
                  <c:v>14.688753159999999</c:v>
                </c:pt>
                <c:pt idx="360">
                  <c:v>15.431079240000001</c:v>
                </c:pt>
                <c:pt idx="361">
                  <c:v>14.395112940000001</c:v>
                </c:pt>
                <c:pt idx="362">
                  <c:v>14.767411600000001</c:v>
                </c:pt>
                <c:pt idx="363">
                  <c:v>14.410861690000001</c:v>
                </c:pt>
                <c:pt idx="364">
                  <c:v>13.76048714</c:v>
                </c:pt>
                <c:pt idx="365">
                  <c:v>14.688828490000001</c:v>
                </c:pt>
                <c:pt idx="366">
                  <c:v>14.39504198</c:v>
                </c:pt>
                <c:pt idx="367">
                  <c:v>14.688801440000001</c:v>
                </c:pt>
                <c:pt idx="368">
                  <c:v>13.652881219999999</c:v>
                </c:pt>
                <c:pt idx="369">
                  <c:v>13.018352800000001</c:v>
                </c:pt>
                <c:pt idx="370">
                  <c:v>14.37932648</c:v>
                </c:pt>
                <c:pt idx="371">
                  <c:v>14.51836421</c:v>
                </c:pt>
                <c:pt idx="372">
                  <c:v>15.291922720000001</c:v>
                </c:pt>
                <c:pt idx="373">
                  <c:v>14.67294605</c:v>
                </c:pt>
                <c:pt idx="374">
                  <c:v>14.394877810000001</c:v>
                </c:pt>
                <c:pt idx="375">
                  <c:v>12.491353459999999</c:v>
                </c:pt>
                <c:pt idx="376">
                  <c:v>14.25595429</c:v>
                </c:pt>
                <c:pt idx="377">
                  <c:v>15.399494990000001</c:v>
                </c:pt>
                <c:pt idx="378">
                  <c:v>14.25603229</c:v>
                </c:pt>
                <c:pt idx="379">
                  <c:v>14.72016638</c:v>
                </c:pt>
                <c:pt idx="380">
                  <c:v>15.152849140000001</c:v>
                </c:pt>
                <c:pt idx="381">
                  <c:v>14.89054535</c:v>
                </c:pt>
                <c:pt idx="382">
                  <c:v>15.276213</c:v>
                </c:pt>
                <c:pt idx="383">
                  <c:v>12.55419624</c:v>
                </c:pt>
                <c:pt idx="384">
                  <c:v>14.581121230000001</c:v>
                </c:pt>
                <c:pt idx="385">
                  <c:v>12.69320447</c:v>
                </c:pt>
                <c:pt idx="386">
                  <c:v>13.54299378</c:v>
                </c:pt>
                <c:pt idx="387">
                  <c:v>13.513877519999999</c:v>
                </c:pt>
                <c:pt idx="388">
                  <c:v>15.02950031</c:v>
                </c:pt>
                <c:pt idx="389">
                  <c:v>14.39502441</c:v>
                </c:pt>
                <c:pt idx="390">
                  <c:v>15.10570197</c:v>
                </c:pt>
                <c:pt idx="391">
                  <c:v>14.93538717</c:v>
                </c:pt>
                <c:pt idx="392">
                  <c:v>14.843402620000001</c:v>
                </c:pt>
                <c:pt idx="393">
                  <c:v>14.87483076</c:v>
                </c:pt>
                <c:pt idx="394">
                  <c:v>14.87486165</c:v>
                </c:pt>
                <c:pt idx="395">
                  <c:v>14.085630249999999</c:v>
                </c:pt>
                <c:pt idx="396">
                  <c:v>12.134854499999999</c:v>
                </c:pt>
                <c:pt idx="397">
                  <c:v>14.395040420000001</c:v>
                </c:pt>
                <c:pt idx="398">
                  <c:v>14.58110705</c:v>
                </c:pt>
                <c:pt idx="399">
                  <c:v>14.10132939</c:v>
                </c:pt>
                <c:pt idx="400">
                  <c:v>13.637152220000001</c:v>
                </c:pt>
                <c:pt idx="401">
                  <c:v>16.128298489999999</c:v>
                </c:pt>
                <c:pt idx="402">
                  <c:v>14.859198940000001</c:v>
                </c:pt>
                <c:pt idx="403">
                  <c:v>14.688721620000001</c:v>
                </c:pt>
                <c:pt idx="404">
                  <c:v>13.77623614</c:v>
                </c:pt>
                <c:pt idx="405">
                  <c:v>14.069965209999999</c:v>
                </c:pt>
                <c:pt idx="406">
                  <c:v>13.605761599999999</c:v>
                </c:pt>
                <c:pt idx="407">
                  <c:v>14.20889421</c:v>
                </c:pt>
                <c:pt idx="408">
                  <c:v>13.899521480000001</c:v>
                </c:pt>
                <c:pt idx="409">
                  <c:v>13.74479597</c:v>
                </c:pt>
                <c:pt idx="410">
                  <c:v>13.62147105</c:v>
                </c:pt>
                <c:pt idx="411">
                  <c:v>13.97799893</c:v>
                </c:pt>
                <c:pt idx="412">
                  <c:v>13.713353789999999</c:v>
                </c:pt>
                <c:pt idx="413">
                  <c:v>13.018366090000001</c:v>
                </c:pt>
                <c:pt idx="414">
                  <c:v>13.729123449999999</c:v>
                </c:pt>
                <c:pt idx="415">
                  <c:v>15.013934669999999</c:v>
                </c:pt>
                <c:pt idx="416">
                  <c:v>14.53408248</c:v>
                </c:pt>
                <c:pt idx="417">
                  <c:v>14.98240247</c:v>
                </c:pt>
                <c:pt idx="418">
                  <c:v>13.80760497</c:v>
                </c:pt>
                <c:pt idx="419">
                  <c:v>14.99810632</c:v>
                </c:pt>
                <c:pt idx="420">
                  <c:v>13.83665938</c:v>
                </c:pt>
                <c:pt idx="421">
                  <c:v>14.85914039</c:v>
                </c:pt>
                <c:pt idx="422">
                  <c:v>13.99366594</c:v>
                </c:pt>
                <c:pt idx="423">
                  <c:v>13.791830559999999</c:v>
                </c:pt>
                <c:pt idx="424">
                  <c:v>14.85907437</c:v>
                </c:pt>
                <c:pt idx="425">
                  <c:v>15.029466060000001</c:v>
                </c:pt>
                <c:pt idx="426">
                  <c:v>14.085583010000001</c:v>
                </c:pt>
                <c:pt idx="427">
                  <c:v>15.370297559999999</c:v>
                </c:pt>
                <c:pt idx="428">
                  <c:v>13.868066860000001</c:v>
                </c:pt>
                <c:pt idx="429">
                  <c:v>14.06984896</c:v>
                </c:pt>
                <c:pt idx="430">
                  <c:v>14.951048070000001</c:v>
                </c:pt>
                <c:pt idx="431">
                  <c:v>14.08562785</c:v>
                </c:pt>
                <c:pt idx="432">
                  <c:v>14.208918430000001</c:v>
                </c:pt>
                <c:pt idx="433">
                  <c:v>15.3075321</c:v>
                </c:pt>
                <c:pt idx="434">
                  <c:v>13.930901220000001</c:v>
                </c:pt>
                <c:pt idx="435">
                  <c:v>13.80758623</c:v>
                </c:pt>
                <c:pt idx="436">
                  <c:v>14.101343760000001</c:v>
                </c:pt>
                <c:pt idx="437">
                  <c:v>13.343410179999999</c:v>
                </c:pt>
                <c:pt idx="438">
                  <c:v>14.54981321</c:v>
                </c:pt>
                <c:pt idx="439">
                  <c:v>14.3636207</c:v>
                </c:pt>
                <c:pt idx="440">
                  <c:v>13.264976089999999</c:v>
                </c:pt>
                <c:pt idx="441">
                  <c:v>14.24025833</c:v>
                </c:pt>
                <c:pt idx="442">
                  <c:v>15.23150794</c:v>
                </c:pt>
                <c:pt idx="443">
                  <c:v>13.76046925</c:v>
                </c:pt>
                <c:pt idx="444">
                  <c:v>14.08561269</c:v>
                </c:pt>
                <c:pt idx="445">
                  <c:v>14.51828662</c:v>
                </c:pt>
                <c:pt idx="446">
                  <c:v>13.91516945</c:v>
                </c:pt>
                <c:pt idx="447">
                  <c:v>13.327763989999999</c:v>
                </c:pt>
                <c:pt idx="448">
                  <c:v>15.01389863</c:v>
                </c:pt>
                <c:pt idx="449">
                  <c:v>13.12591271</c:v>
                </c:pt>
                <c:pt idx="450">
                  <c:v>15.09231323</c:v>
                </c:pt>
                <c:pt idx="451">
                  <c:v>13.41967168</c:v>
                </c:pt>
                <c:pt idx="452">
                  <c:v>13.637157889999999</c:v>
                </c:pt>
                <c:pt idx="453">
                  <c:v>14.37933645</c:v>
                </c:pt>
                <c:pt idx="454">
                  <c:v>15.60130331</c:v>
                </c:pt>
                <c:pt idx="455">
                  <c:v>14.10127634</c:v>
                </c:pt>
                <c:pt idx="456">
                  <c:v>13.451066340000001</c:v>
                </c:pt>
                <c:pt idx="457">
                  <c:v>13.18877711</c:v>
                </c:pt>
                <c:pt idx="458">
                  <c:v>13.89950988</c:v>
                </c:pt>
                <c:pt idx="459">
                  <c:v>13.88388222</c:v>
                </c:pt>
                <c:pt idx="460">
                  <c:v>15.46234516</c:v>
                </c:pt>
                <c:pt idx="461">
                  <c:v>14.02285228</c:v>
                </c:pt>
                <c:pt idx="462">
                  <c:v>13.668568069999999</c:v>
                </c:pt>
                <c:pt idx="463">
                  <c:v>14.442134709999999</c:v>
                </c:pt>
                <c:pt idx="464">
                  <c:v>13.99374862</c:v>
                </c:pt>
                <c:pt idx="465">
                  <c:v>15.029634359999999</c:v>
                </c:pt>
                <c:pt idx="466">
                  <c:v>13.542933420000001</c:v>
                </c:pt>
                <c:pt idx="467">
                  <c:v>13.94657722</c:v>
                </c:pt>
                <c:pt idx="468">
                  <c:v>12.97124475</c:v>
                </c:pt>
                <c:pt idx="469">
                  <c:v>13.930966209999999</c:v>
                </c:pt>
                <c:pt idx="470">
                  <c:v>12.554250189999999</c:v>
                </c:pt>
                <c:pt idx="471">
                  <c:v>13.66864934</c:v>
                </c:pt>
                <c:pt idx="472">
                  <c:v>13.637184449999999</c:v>
                </c:pt>
                <c:pt idx="473">
                  <c:v>14.256097840000001</c:v>
                </c:pt>
                <c:pt idx="474">
                  <c:v>14.34796064</c:v>
                </c:pt>
                <c:pt idx="475">
                  <c:v>14.038551099999999</c:v>
                </c:pt>
                <c:pt idx="476">
                  <c:v>14.53406672</c:v>
                </c:pt>
                <c:pt idx="477">
                  <c:v>12.74037777</c:v>
                </c:pt>
                <c:pt idx="478">
                  <c:v>15.21580835</c:v>
                </c:pt>
                <c:pt idx="479">
                  <c:v>15.07680618</c:v>
                </c:pt>
                <c:pt idx="480">
                  <c:v>14.82788706</c:v>
                </c:pt>
                <c:pt idx="481">
                  <c:v>14.549856610000001</c:v>
                </c:pt>
                <c:pt idx="482">
                  <c:v>14.688905569999999</c:v>
                </c:pt>
                <c:pt idx="483">
                  <c:v>14.02279148</c:v>
                </c:pt>
                <c:pt idx="484">
                  <c:v>14.19336687</c:v>
                </c:pt>
                <c:pt idx="485">
                  <c:v>13.88390427</c:v>
                </c:pt>
                <c:pt idx="486">
                  <c:v>13.962434849999999</c:v>
                </c:pt>
                <c:pt idx="487">
                  <c:v>13.605857329999999</c:v>
                </c:pt>
                <c:pt idx="488">
                  <c:v>14.02288897</c:v>
                </c:pt>
                <c:pt idx="489">
                  <c:v>14.379392729999999</c:v>
                </c:pt>
                <c:pt idx="490">
                  <c:v>14.84349022</c:v>
                </c:pt>
                <c:pt idx="491">
                  <c:v>13.94667799</c:v>
                </c:pt>
                <c:pt idx="492">
                  <c:v>13.62145555</c:v>
                </c:pt>
                <c:pt idx="493">
                  <c:v>13.590091510000001</c:v>
                </c:pt>
                <c:pt idx="494">
                  <c:v>13.63721943</c:v>
                </c:pt>
                <c:pt idx="495">
                  <c:v>14.45795659</c:v>
                </c:pt>
                <c:pt idx="496">
                  <c:v>14.581250819999999</c:v>
                </c:pt>
                <c:pt idx="497">
                  <c:v>13.28066924</c:v>
                </c:pt>
                <c:pt idx="498">
                  <c:v>14.59688455</c:v>
                </c:pt>
                <c:pt idx="499">
                  <c:v>12.554218369999999</c:v>
                </c:pt>
                <c:pt idx="500">
                  <c:v>15.29220387</c:v>
                </c:pt>
                <c:pt idx="501">
                  <c:v>14.85941285</c:v>
                </c:pt>
                <c:pt idx="502">
                  <c:v>13.91535916</c:v>
                </c:pt>
                <c:pt idx="503">
                  <c:v>15.292057720000001</c:v>
                </c:pt>
                <c:pt idx="504">
                  <c:v>12.53856045</c:v>
                </c:pt>
                <c:pt idx="505">
                  <c:v>15.090224210000001</c:v>
                </c:pt>
                <c:pt idx="506">
                  <c:v>13.6216107</c:v>
                </c:pt>
                <c:pt idx="507">
                  <c:v>13.48261937</c:v>
                </c:pt>
                <c:pt idx="508">
                  <c:v>14.68896238</c:v>
                </c:pt>
                <c:pt idx="509">
                  <c:v>13.34360523</c:v>
                </c:pt>
                <c:pt idx="510">
                  <c:v>13.18883758</c:v>
                </c:pt>
                <c:pt idx="511">
                  <c:v>14.224804450000001</c:v>
                </c:pt>
                <c:pt idx="512">
                  <c:v>14.534119889999999</c:v>
                </c:pt>
                <c:pt idx="513">
                  <c:v>14.00948915</c:v>
                </c:pt>
                <c:pt idx="514">
                  <c:v>12.80088866</c:v>
                </c:pt>
                <c:pt idx="515">
                  <c:v>13.96240699</c:v>
                </c:pt>
                <c:pt idx="516">
                  <c:v>14.41080618</c:v>
                </c:pt>
                <c:pt idx="517">
                  <c:v>12.74041959</c:v>
                </c:pt>
                <c:pt idx="518">
                  <c:v>14.5340314</c:v>
                </c:pt>
                <c:pt idx="519">
                  <c:v>12.86371449</c:v>
                </c:pt>
                <c:pt idx="520">
                  <c:v>14.37944851</c:v>
                </c:pt>
                <c:pt idx="521">
                  <c:v>13.29640038</c:v>
                </c:pt>
                <c:pt idx="522">
                  <c:v>12.80082764</c:v>
                </c:pt>
                <c:pt idx="523">
                  <c:v>14.069970039999999</c:v>
                </c:pt>
                <c:pt idx="524">
                  <c:v>14.70458977</c:v>
                </c:pt>
                <c:pt idx="525">
                  <c:v>14.022884299999999</c:v>
                </c:pt>
                <c:pt idx="526">
                  <c:v>13.00271117</c:v>
                </c:pt>
                <c:pt idx="527">
                  <c:v>16.14412197</c:v>
                </c:pt>
                <c:pt idx="528">
                  <c:v>14.363786080000001</c:v>
                </c:pt>
                <c:pt idx="529">
                  <c:v>14.36375951</c:v>
                </c:pt>
                <c:pt idx="530">
                  <c:v>15.105947860000001</c:v>
                </c:pt>
                <c:pt idx="531">
                  <c:v>13.32781666</c:v>
                </c:pt>
                <c:pt idx="532">
                  <c:v>13.48258002</c:v>
                </c:pt>
                <c:pt idx="533">
                  <c:v>13.37502477</c:v>
                </c:pt>
                <c:pt idx="534">
                  <c:v>13.31216</c:v>
                </c:pt>
                <c:pt idx="535">
                  <c:v>14.51855815</c:v>
                </c:pt>
                <c:pt idx="536">
                  <c:v>13.204530889999999</c:v>
                </c:pt>
                <c:pt idx="537">
                  <c:v>13.77628432</c:v>
                </c:pt>
                <c:pt idx="538">
                  <c:v>12.87939126</c:v>
                </c:pt>
                <c:pt idx="539">
                  <c:v>13.48250743</c:v>
                </c:pt>
                <c:pt idx="540">
                  <c:v>13.125985829999999</c:v>
                </c:pt>
                <c:pt idx="541">
                  <c:v>13.89955683</c:v>
                </c:pt>
                <c:pt idx="542">
                  <c:v>12.955596959999999</c:v>
                </c:pt>
                <c:pt idx="543">
                  <c:v>14.101355849999999</c:v>
                </c:pt>
                <c:pt idx="544">
                  <c:v>14.50273342</c:v>
                </c:pt>
                <c:pt idx="545">
                  <c:v>12.986951449999999</c:v>
                </c:pt>
                <c:pt idx="546">
                  <c:v>14.31662171</c:v>
                </c:pt>
                <c:pt idx="547">
                  <c:v>12.30533475</c:v>
                </c:pt>
                <c:pt idx="548">
                  <c:v>13.55868779</c:v>
                </c:pt>
                <c:pt idx="549">
                  <c:v>14.24047873</c:v>
                </c:pt>
                <c:pt idx="550">
                  <c:v>13.04979956</c:v>
                </c:pt>
                <c:pt idx="551">
                  <c:v>13.823362960000001</c:v>
                </c:pt>
                <c:pt idx="552">
                  <c:v>12.56995111</c:v>
                </c:pt>
                <c:pt idx="553">
                  <c:v>13.729221900000001</c:v>
                </c:pt>
                <c:pt idx="554">
                  <c:v>11.982519999999999</c:v>
                </c:pt>
                <c:pt idx="555">
                  <c:v>13.343535490000001</c:v>
                </c:pt>
                <c:pt idx="556">
                  <c:v>12.07441186</c:v>
                </c:pt>
                <c:pt idx="557">
                  <c:v>13.296433589999999</c:v>
                </c:pt>
                <c:pt idx="558">
                  <c:v>12.182078110000001</c:v>
                </c:pt>
                <c:pt idx="559">
                  <c:v>12.352479840000001</c:v>
                </c:pt>
                <c:pt idx="560">
                  <c:v>13.18888886</c:v>
                </c:pt>
                <c:pt idx="561">
                  <c:v>11.316551779999999</c:v>
                </c:pt>
                <c:pt idx="562">
                  <c:v>12.61712335</c:v>
                </c:pt>
                <c:pt idx="563">
                  <c:v>11.57890536</c:v>
                </c:pt>
                <c:pt idx="564">
                  <c:v>11.4398751</c:v>
                </c:pt>
                <c:pt idx="565">
                  <c:v>11.09902071</c:v>
                </c:pt>
                <c:pt idx="566">
                  <c:v>13.1889147</c:v>
                </c:pt>
                <c:pt idx="567">
                  <c:v>10.85240484</c:v>
                </c:pt>
                <c:pt idx="568">
                  <c:v>11.17754807</c:v>
                </c:pt>
                <c:pt idx="569">
                  <c:v>12.276319559999999</c:v>
                </c:pt>
                <c:pt idx="570">
                  <c:v>12.058753790000001</c:v>
                </c:pt>
                <c:pt idx="571">
                  <c:v>12.800919609999999</c:v>
                </c:pt>
                <c:pt idx="572">
                  <c:v>15.35503005</c:v>
                </c:pt>
                <c:pt idx="573">
                  <c:v>15.54112407</c:v>
                </c:pt>
                <c:pt idx="574">
                  <c:v>16.83928994</c:v>
                </c:pt>
                <c:pt idx="575">
                  <c:v>20.088431199999999</c:v>
                </c:pt>
                <c:pt idx="576">
                  <c:v>20.722978470000001</c:v>
                </c:pt>
                <c:pt idx="577">
                  <c:v>22.162710239999999</c:v>
                </c:pt>
                <c:pt idx="578">
                  <c:v>22.61098432</c:v>
                </c:pt>
                <c:pt idx="579">
                  <c:v>24.2503682</c:v>
                </c:pt>
                <c:pt idx="580">
                  <c:v>27.23708912</c:v>
                </c:pt>
                <c:pt idx="581">
                  <c:v>26.92759616</c:v>
                </c:pt>
                <c:pt idx="582">
                  <c:v>29.09382746</c:v>
                </c:pt>
                <c:pt idx="583">
                  <c:v>31.815923810000001</c:v>
                </c:pt>
                <c:pt idx="584">
                  <c:v>32.930367099999998</c:v>
                </c:pt>
                <c:pt idx="585">
                  <c:v>32.977286790000001</c:v>
                </c:pt>
                <c:pt idx="586">
                  <c:v>36.984154089999997</c:v>
                </c:pt>
                <c:pt idx="587">
                  <c:v>38.98036433</c:v>
                </c:pt>
                <c:pt idx="588">
                  <c:v>40.558833870000001</c:v>
                </c:pt>
                <c:pt idx="589">
                  <c:v>42.863199899999998</c:v>
                </c:pt>
                <c:pt idx="590">
                  <c:v>45.276729840000002</c:v>
                </c:pt>
                <c:pt idx="591">
                  <c:v>47.504198180000003</c:v>
                </c:pt>
                <c:pt idx="592">
                  <c:v>48.664863889999999</c:v>
                </c:pt>
                <c:pt idx="593">
                  <c:v>50.1798012</c:v>
                </c:pt>
                <c:pt idx="594">
                  <c:v>50.226330580000003</c:v>
                </c:pt>
                <c:pt idx="595">
                  <c:v>50.226805759999998</c:v>
                </c:pt>
                <c:pt idx="596">
                  <c:v>49.607869800000003</c:v>
                </c:pt>
                <c:pt idx="597">
                  <c:v>49.345272100000003</c:v>
                </c:pt>
                <c:pt idx="598">
                  <c:v>49.608197519999997</c:v>
                </c:pt>
                <c:pt idx="599">
                  <c:v>50.150551020000002</c:v>
                </c:pt>
                <c:pt idx="600">
                  <c:v>48.663787169999999</c:v>
                </c:pt>
                <c:pt idx="601">
                  <c:v>50.520579550000001</c:v>
                </c:pt>
                <c:pt idx="602">
                  <c:v>50.845980410000003</c:v>
                </c:pt>
                <c:pt idx="603">
                  <c:v>50.691919319999997</c:v>
                </c:pt>
                <c:pt idx="604">
                  <c:v>49.885901269999998</c:v>
                </c:pt>
                <c:pt idx="605">
                  <c:v>50.722345609999998</c:v>
                </c:pt>
                <c:pt idx="606">
                  <c:v>49.809189400000001</c:v>
                </c:pt>
                <c:pt idx="607">
                  <c:v>50.056260620000003</c:v>
                </c:pt>
                <c:pt idx="608">
                  <c:v>49.686293489999997</c:v>
                </c:pt>
                <c:pt idx="609">
                  <c:v>49.88575118</c:v>
                </c:pt>
                <c:pt idx="610">
                  <c:v>50.659580220000002</c:v>
                </c:pt>
                <c:pt idx="611">
                  <c:v>50.491097119999999</c:v>
                </c:pt>
                <c:pt idx="612">
                  <c:v>49.916699909999998</c:v>
                </c:pt>
                <c:pt idx="613">
                  <c:v>49.127959949999997</c:v>
                </c:pt>
                <c:pt idx="614">
                  <c:v>50.983932809999999</c:v>
                </c:pt>
                <c:pt idx="615">
                  <c:v>49.901502610000001</c:v>
                </c:pt>
                <c:pt idx="616">
                  <c:v>50.135427309999997</c:v>
                </c:pt>
                <c:pt idx="617">
                  <c:v>50.830915740000002</c:v>
                </c:pt>
                <c:pt idx="618">
                  <c:v>50.134008469999998</c:v>
                </c:pt>
                <c:pt idx="619">
                  <c:v>50.118770169999998</c:v>
                </c:pt>
                <c:pt idx="620">
                  <c:v>50.706500060000003</c:v>
                </c:pt>
                <c:pt idx="621">
                  <c:v>51.341615859999997</c:v>
                </c:pt>
                <c:pt idx="622">
                  <c:v>49.639438089999999</c:v>
                </c:pt>
                <c:pt idx="623">
                  <c:v>50.505086210000002</c:v>
                </c:pt>
                <c:pt idx="624">
                  <c:v>50.135679240000002</c:v>
                </c:pt>
                <c:pt idx="625">
                  <c:v>50.520105399999998</c:v>
                </c:pt>
                <c:pt idx="626">
                  <c:v>50.72292848</c:v>
                </c:pt>
                <c:pt idx="627">
                  <c:v>49.438101459999999</c:v>
                </c:pt>
                <c:pt idx="628">
                  <c:v>49.948732550000003</c:v>
                </c:pt>
                <c:pt idx="629">
                  <c:v>50.645547479999998</c:v>
                </c:pt>
                <c:pt idx="630">
                  <c:v>51.433649490000001</c:v>
                </c:pt>
                <c:pt idx="631">
                  <c:v>50.830730080000002</c:v>
                </c:pt>
                <c:pt idx="632">
                  <c:v>50.056460950000002</c:v>
                </c:pt>
                <c:pt idx="633">
                  <c:v>51.52799529</c:v>
                </c:pt>
                <c:pt idx="634">
                  <c:v>48.88148005</c:v>
                </c:pt>
                <c:pt idx="635">
                  <c:v>50.210607750000001</c:v>
                </c:pt>
                <c:pt idx="636">
                  <c:v>49.144452600000001</c:v>
                </c:pt>
                <c:pt idx="637">
                  <c:v>49.656341679999997</c:v>
                </c:pt>
                <c:pt idx="638">
                  <c:v>50.584504680000002</c:v>
                </c:pt>
                <c:pt idx="639">
                  <c:v>50.17965221</c:v>
                </c:pt>
                <c:pt idx="640">
                  <c:v>49.05171043</c:v>
                </c:pt>
                <c:pt idx="641">
                  <c:v>49.731194430000002</c:v>
                </c:pt>
                <c:pt idx="642">
                  <c:v>50.504818120000003</c:v>
                </c:pt>
                <c:pt idx="643">
                  <c:v>50.135038989999998</c:v>
                </c:pt>
                <c:pt idx="644">
                  <c:v>50.273986350000001</c:v>
                </c:pt>
                <c:pt idx="645">
                  <c:v>50.521047709999998</c:v>
                </c:pt>
                <c:pt idx="646">
                  <c:v>50.179047140000002</c:v>
                </c:pt>
                <c:pt idx="647">
                  <c:v>50.242198369999997</c:v>
                </c:pt>
                <c:pt idx="648">
                  <c:v>50.412971579999997</c:v>
                </c:pt>
                <c:pt idx="649">
                  <c:v>49.05189635</c:v>
                </c:pt>
                <c:pt idx="650">
                  <c:v>50.056484709999999</c:v>
                </c:pt>
                <c:pt idx="651">
                  <c:v>49.377456760000001</c:v>
                </c:pt>
                <c:pt idx="652">
                  <c:v>50.504338330000003</c:v>
                </c:pt>
                <c:pt idx="653">
                  <c:v>50.33422642</c:v>
                </c:pt>
                <c:pt idx="654">
                  <c:v>49.207170490000003</c:v>
                </c:pt>
                <c:pt idx="655">
                  <c:v>50.258465739999998</c:v>
                </c:pt>
                <c:pt idx="656">
                  <c:v>48.323131420000003</c:v>
                </c:pt>
                <c:pt idx="657">
                  <c:v>48.664569380000003</c:v>
                </c:pt>
                <c:pt idx="658">
                  <c:v>49.624296039999997</c:v>
                </c:pt>
                <c:pt idx="659">
                  <c:v>49.453514900000002</c:v>
                </c:pt>
                <c:pt idx="660">
                  <c:v>49.00527615</c:v>
                </c:pt>
                <c:pt idx="661">
                  <c:v>49.190891639999997</c:v>
                </c:pt>
                <c:pt idx="662">
                  <c:v>49.484321790000003</c:v>
                </c:pt>
                <c:pt idx="663">
                  <c:v>48.370650089999998</c:v>
                </c:pt>
                <c:pt idx="664">
                  <c:v>48.540767129999999</c:v>
                </c:pt>
                <c:pt idx="665">
                  <c:v>51.000249619999998</c:v>
                </c:pt>
                <c:pt idx="666">
                  <c:v>49.840673600000002</c:v>
                </c:pt>
                <c:pt idx="667">
                  <c:v>50.42942755</c:v>
                </c:pt>
                <c:pt idx="668">
                  <c:v>50.72250476</c:v>
                </c:pt>
                <c:pt idx="669">
                  <c:v>51.667109369999999</c:v>
                </c:pt>
                <c:pt idx="670">
                  <c:v>49.949333240000001</c:v>
                </c:pt>
                <c:pt idx="671">
                  <c:v>43.729159879999997</c:v>
                </c:pt>
                <c:pt idx="672">
                  <c:v>28.721465030000001</c:v>
                </c:pt>
                <c:pt idx="673">
                  <c:v>21.294943759999999</c:v>
                </c:pt>
                <c:pt idx="674">
                  <c:v>21.156056320000001</c:v>
                </c:pt>
                <c:pt idx="675">
                  <c:v>18.6647547</c:v>
                </c:pt>
                <c:pt idx="676">
                  <c:v>20.42941926</c:v>
                </c:pt>
                <c:pt idx="677">
                  <c:v>20.25912731</c:v>
                </c:pt>
                <c:pt idx="678">
                  <c:v>22.23879668</c:v>
                </c:pt>
                <c:pt idx="679">
                  <c:v>24.01948183</c:v>
                </c:pt>
                <c:pt idx="680">
                  <c:v>26.633789289999999</c:v>
                </c:pt>
                <c:pt idx="681">
                  <c:v>28.907378949999998</c:v>
                </c:pt>
                <c:pt idx="682">
                  <c:v>33.627217029999997</c:v>
                </c:pt>
                <c:pt idx="683">
                  <c:v>39.42945409</c:v>
                </c:pt>
                <c:pt idx="684">
                  <c:v>44.225726199999997</c:v>
                </c:pt>
                <c:pt idx="685">
                  <c:v>46.06577411</c:v>
                </c:pt>
                <c:pt idx="686">
                  <c:v>50.136234930000001</c:v>
                </c:pt>
                <c:pt idx="687">
                  <c:v>50.088560260000001</c:v>
                </c:pt>
                <c:pt idx="688">
                  <c:v>49.932910569999997</c:v>
                </c:pt>
                <c:pt idx="689">
                  <c:v>48.526068500000001</c:v>
                </c:pt>
                <c:pt idx="690">
                  <c:v>49.609343260000003</c:v>
                </c:pt>
                <c:pt idx="691">
                  <c:v>50.476520000000001</c:v>
                </c:pt>
                <c:pt idx="692">
                  <c:v>50.584308470000003</c:v>
                </c:pt>
                <c:pt idx="693">
                  <c:v>38.670650049999999</c:v>
                </c:pt>
                <c:pt idx="694">
                  <c:v>23.120289450000001</c:v>
                </c:pt>
                <c:pt idx="695">
                  <c:v>13.574533710000001</c:v>
                </c:pt>
                <c:pt idx="696">
                  <c:v>14.85948591</c:v>
                </c:pt>
                <c:pt idx="697">
                  <c:v>15.10602986</c:v>
                </c:pt>
                <c:pt idx="698">
                  <c:v>15.16889362</c:v>
                </c:pt>
                <c:pt idx="699">
                  <c:v>17.366580509999999</c:v>
                </c:pt>
                <c:pt idx="700">
                  <c:v>20.398015659999999</c:v>
                </c:pt>
                <c:pt idx="701">
                  <c:v>22.488040529999999</c:v>
                </c:pt>
                <c:pt idx="702">
                  <c:v>27.328840410000002</c:v>
                </c:pt>
                <c:pt idx="703">
                  <c:v>28.33580504</c:v>
                </c:pt>
                <c:pt idx="704">
                  <c:v>33.425494479999998</c:v>
                </c:pt>
                <c:pt idx="705">
                  <c:v>38.143685840000003</c:v>
                </c:pt>
                <c:pt idx="706">
                  <c:v>41.471045250000003</c:v>
                </c:pt>
                <c:pt idx="707">
                  <c:v>45.89659485</c:v>
                </c:pt>
                <c:pt idx="708">
                  <c:v>49.083325649999999</c:v>
                </c:pt>
                <c:pt idx="709">
                  <c:v>50.413768910000002</c:v>
                </c:pt>
                <c:pt idx="710">
                  <c:v>51.032870619999997</c:v>
                </c:pt>
                <c:pt idx="711">
                  <c:v>50.012531320000001</c:v>
                </c:pt>
                <c:pt idx="712">
                  <c:v>50.228140879999998</c:v>
                </c:pt>
                <c:pt idx="713">
                  <c:v>49.57734662</c:v>
                </c:pt>
                <c:pt idx="714">
                  <c:v>49.779601530000001</c:v>
                </c:pt>
                <c:pt idx="715">
                  <c:v>48.898426379999997</c:v>
                </c:pt>
                <c:pt idx="716">
                  <c:v>35.421845349999998</c:v>
                </c:pt>
                <c:pt idx="717">
                  <c:v>22.40923278</c:v>
                </c:pt>
                <c:pt idx="718">
                  <c:v>10.23352455</c:v>
                </c:pt>
                <c:pt idx="719">
                  <c:v>12.05876657</c:v>
                </c:pt>
                <c:pt idx="720">
                  <c:v>12.69337026</c:v>
                </c:pt>
                <c:pt idx="721">
                  <c:v>11.61031053</c:v>
                </c:pt>
                <c:pt idx="722">
                  <c:v>13.343677080000001</c:v>
                </c:pt>
                <c:pt idx="723">
                  <c:v>12.863712319999999</c:v>
                </c:pt>
                <c:pt idx="724">
                  <c:v>12.36819571</c:v>
                </c:pt>
                <c:pt idx="725">
                  <c:v>12.074398009999999</c:v>
                </c:pt>
                <c:pt idx="726">
                  <c:v>12.39956707</c:v>
                </c:pt>
                <c:pt idx="727">
                  <c:v>11.25372157</c:v>
                </c:pt>
                <c:pt idx="728">
                  <c:v>12.368141789999999</c:v>
                </c:pt>
                <c:pt idx="729">
                  <c:v>11.79639635</c:v>
                </c:pt>
                <c:pt idx="730">
                  <c:v>12.36814564</c:v>
                </c:pt>
                <c:pt idx="731">
                  <c:v>12.291929809999999</c:v>
                </c:pt>
                <c:pt idx="732">
                  <c:v>11.083305279999999</c:v>
                </c:pt>
                <c:pt idx="733">
                  <c:v>12.601390739999999</c:v>
                </c:pt>
                <c:pt idx="734">
                  <c:v>12.22917698</c:v>
                </c:pt>
                <c:pt idx="735">
                  <c:v>12.43101019</c:v>
                </c:pt>
                <c:pt idx="736">
                  <c:v>12.430989070000001</c:v>
                </c:pt>
                <c:pt idx="737">
                  <c:v>11.904008340000001</c:v>
                </c:pt>
                <c:pt idx="738">
                  <c:v>12.87940575</c:v>
                </c:pt>
                <c:pt idx="739">
                  <c:v>11.57886113</c:v>
                </c:pt>
                <c:pt idx="740">
                  <c:v>12.661860730000001</c:v>
                </c:pt>
                <c:pt idx="741">
                  <c:v>12.19773107</c:v>
                </c:pt>
                <c:pt idx="742">
                  <c:v>13.081275740000001</c:v>
                </c:pt>
                <c:pt idx="743">
                  <c:v>12.848006829999999</c:v>
                </c:pt>
                <c:pt idx="744">
                  <c:v>12.816647440000001</c:v>
                </c:pt>
                <c:pt idx="745">
                  <c:v>12.415313660000001</c:v>
                </c:pt>
                <c:pt idx="746">
                  <c:v>11.951162699999999</c:v>
                </c:pt>
                <c:pt idx="747">
                  <c:v>12.182096659999999</c:v>
                </c:pt>
                <c:pt idx="748">
                  <c:v>12.55428931</c:v>
                </c:pt>
                <c:pt idx="749">
                  <c:v>12.3524992</c:v>
                </c:pt>
                <c:pt idx="750">
                  <c:v>11.82785799</c:v>
                </c:pt>
                <c:pt idx="751">
                  <c:v>12.57003274</c:v>
                </c:pt>
                <c:pt idx="752">
                  <c:v>12.368200720000001</c:v>
                </c:pt>
                <c:pt idx="753">
                  <c:v>10.789583479999999</c:v>
                </c:pt>
                <c:pt idx="754">
                  <c:v>11.62600924</c:v>
                </c:pt>
                <c:pt idx="755">
                  <c:v>14.209038019999999</c:v>
                </c:pt>
                <c:pt idx="756">
                  <c:v>11.78071789</c:v>
                </c:pt>
                <c:pt idx="757">
                  <c:v>11.93546832</c:v>
                </c:pt>
                <c:pt idx="758">
                  <c:v>11.146142080000001</c:v>
                </c:pt>
                <c:pt idx="759">
                  <c:v>11.90402254</c:v>
                </c:pt>
                <c:pt idx="760">
                  <c:v>12.53860778</c:v>
                </c:pt>
                <c:pt idx="761">
                  <c:v>12.39956913</c:v>
                </c:pt>
                <c:pt idx="762">
                  <c:v>12.043053609999999</c:v>
                </c:pt>
                <c:pt idx="763">
                  <c:v>11.76504497</c:v>
                </c:pt>
                <c:pt idx="764">
                  <c:v>11.888334029999999</c:v>
                </c:pt>
                <c:pt idx="765">
                  <c:v>12.507134649999999</c:v>
                </c:pt>
                <c:pt idx="766">
                  <c:v>12.121555750000001</c:v>
                </c:pt>
                <c:pt idx="767">
                  <c:v>11.59459992</c:v>
                </c:pt>
                <c:pt idx="768">
                  <c:v>12.10588405</c:v>
                </c:pt>
                <c:pt idx="769">
                  <c:v>10.805293949999999</c:v>
                </c:pt>
                <c:pt idx="770">
                  <c:v>12.446709480000001</c:v>
                </c:pt>
                <c:pt idx="771">
                  <c:v>12.55428032</c:v>
                </c:pt>
                <c:pt idx="772">
                  <c:v>12.740446990000001</c:v>
                </c:pt>
                <c:pt idx="773">
                  <c:v>12.987091059999999</c:v>
                </c:pt>
                <c:pt idx="774">
                  <c:v>13.637335820000001</c:v>
                </c:pt>
                <c:pt idx="775">
                  <c:v>15.81911341</c:v>
                </c:pt>
                <c:pt idx="776">
                  <c:v>18.139882849999999</c:v>
                </c:pt>
                <c:pt idx="777">
                  <c:v>21.048278310000001</c:v>
                </c:pt>
                <c:pt idx="778">
                  <c:v>24.451929419999999</c:v>
                </c:pt>
                <c:pt idx="779">
                  <c:v>26.55498188</c:v>
                </c:pt>
                <c:pt idx="780">
                  <c:v>31.83150067</c:v>
                </c:pt>
                <c:pt idx="781">
                  <c:v>33.441560619999997</c:v>
                </c:pt>
                <c:pt idx="782">
                  <c:v>38.810040770000001</c:v>
                </c:pt>
                <c:pt idx="783">
                  <c:v>42.69309002</c:v>
                </c:pt>
                <c:pt idx="784">
                  <c:v>48.573355569999997</c:v>
                </c:pt>
                <c:pt idx="785">
                  <c:v>48.061396860000002</c:v>
                </c:pt>
                <c:pt idx="786">
                  <c:v>50.195257460000001</c:v>
                </c:pt>
                <c:pt idx="787">
                  <c:v>51.31085203</c:v>
                </c:pt>
                <c:pt idx="788">
                  <c:v>50.953633740000001</c:v>
                </c:pt>
                <c:pt idx="789">
                  <c:v>48.926138809999998</c:v>
                </c:pt>
                <c:pt idx="790">
                  <c:v>49.377196550000001</c:v>
                </c:pt>
                <c:pt idx="791">
                  <c:v>47.659404139999999</c:v>
                </c:pt>
                <c:pt idx="792">
                  <c:v>46.252358829999999</c:v>
                </c:pt>
                <c:pt idx="793">
                  <c:v>44.656911299999997</c:v>
                </c:pt>
                <c:pt idx="794">
                  <c:v>43.760449979999997</c:v>
                </c:pt>
                <c:pt idx="795">
                  <c:v>45.061620040000001</c:v>
                </c:pt>
                <c:pt idx="796">
                  <c:v>42.274228299999997</c:v>
                </c:pt>
                <c:pt idx="797">
                  <c:v>40.650539889999997</c:v>
                </c:pt>
                <c:pt idx="798">
                  <c:v>40.773347600000001</c:v>
                </c:pt>
                <c:pt idx="799">
                  <c:v>39.226495159999999</c:v>
                </c:pt>
                <c:pt idx="800">
                  <c:v>39.149996260000002</c:v>
                </c:pt>
                <c:pt idx="801">
                  <c:v>39.955689999999997</c:v>
                </c:pt>
                <c:pt idx="802">
                  <c:v>40.016072549999997</c:v>
                </c:pt>
                <c:pt idx="803">
                  <c:v>39.397239810000002</c:v>
                </c:pt>
                <c:pt idx="804">
                  <c:v>38.608117640000003</c:v>
                </c:pt>
                <c:pt idx="805">
                  <c:v>39.582872680000001</c:v>
                </c:pt>
                <c:pt idx="806">
                  <c:v>39.567151760000002</c:v>
                </c:pt>
                <c:pt idx="807">
                  <c:v>39.999921960000002</c:v>
                </c:pt>
                <c:pt idx="808">
                  <c:v>38.547218829999998</c:v>
                </c:pt>
                <c:pt idx="809">
                  <c:v>39.95582744</c:v>
                </c:pt>
                <c:pt idx="810">
                  <c:v>38.608027309999997</c:v>
                </c:pt>
                <c:pt idx="811">
                  <c:v>38.718077020000003</c:v>
                </c:pt>
                <c:pt idx="812">
                  <c:v>38.70165858</c:v>
                </c:pt>
                <c:pt idx="813">
                  <c:v>38.762706020000003</c:v>
                </c:pt>
                <c:pt idx="814">
                  <c:v>38.77848797</c:v>
                </c:pt>
                <c:pt idx="815">
                  <c:v>38.80925912</c:v>
                </c:pt>
                <c:pt idx="816">
                  <c:v>37.74231812</c:v>
                </c:pt>
                <c:pt idx="817">
                  <c:v>39.738048489999997</c:v>
                </c:pt>
                <c:pt idx="818">
                  <c:v>39.165527570000002</c:v>
                </c:pt>
                <c:pt idx="819">
                  <c:v>39.118996780000003</c:v>
                </c:pt>
                <c:pt idx="820">
                  <c:v>38.639359640000002</c:v>
                </c:pt>
                <c:pt idx="821">
                  <c:v>39.396733240000003</c:v>
                </c:pt>
                <c:pt idx="822">
                  <c:v>40.185553349999999</c:v>
                </c:pt>
                <c:pt idx="823">
                  <c:v>37.88077054</c:v>
                </c:pt>
                <c:pt idx="824">
                  <c:v>40.154687869999997</c:v>
                </c:pt>
                <c:pt idx="825">
                  <c:v>38.269093890000001</c:v>
                </c:pt>
                <c:pt idx="826">
                  <c:v>40.912610569999998</c:v>
                </c:pt>
                <c:pt idx="827">
                  <c:v>38.205947190000003</c:v>
                </c:pt>
                <c:pt idx="828">
                  <c:v>37.324830040000002</c:v>
                </c:pt>
                <c:pt idx="829">
                  <c:v>35.699440680000002</c:v>
                </c:pt>
                <c:pt idx="830">
                  <c:v>36.163275419999998</c:v>
                </c:pt>
                <c:pt idx="831">
                  <c:v>32.791429979999997</c:v>
                </c:pt>
                <c:pt idx="832">
                  <c:v>34.430575070000003</c:v>
                </c:pt>
                <c:pt idx="833">
                  <c:v>32.898492099999999</c:v>
                </c:pt>
                <c:pt idx="834">
                  <c:v>30.60892407</c:v>
                </c:pt>
                <c:pt idx="835">
                  <c:v>30.299702109999998</c:v>
                </c:pt>
                <c:pt idx="836">
                  <c:v>29.140555750000001</c:v>
                </c:pt>
                <c:pt idx="837">
                  <c:v>28.489999579999999</c:v>
                </c:pt>
                <c:pt idx="838">
                  <c:v>28.04174227</c:v>
                </c:pt>
                <c:pt idx="839">
                  <c:v>29.387507100000001</c:v>
                </c:pt>
                <c:pt idx="840">
                  <c:v>30.748081719999998</c:v>
                </c:pt>
                <c:pt idx="841">
                  <c:v>28.288710460000001</c:v>
                </c:pt>
                <c:pt idx="842">
                  <c:v>27.546632580000001</c:v>
                </c:pt>
                <c:pt idx="843">
                  <c:v>28.800149260000001</c:v>
                </c:pt>
                <c:pt idx="844">
                  <c:v>28.01036637</c:v>
                </c:pt>
                <c:pt idx="845">
                  <c:v>28.042176550000001</c:v>
                </c:pt>
                <c:pt idx="846">
                  <c:v>27.716713599999999</c:v>
                </c:pt>
                <c:pt idx="847">
                  <c:v>29.232466599999999</c:v>
                </c:pt>
                <c:pt idx="848">
                  <c:v>29.015291730000001</c:v>
                </c:pt>
                <c:pt idx="849">
                  <c:v>28.645287450000001</c:v>
                </c:pt>
                <c:pt idx="850">
                  <c:v>27.99510729</c:v>
                </c:pt>
                <c:pt idx="851">
                  <c:v>29.078108969999999</c:v>
                </c:pt>
                <c:pt idx="852">
                  <c:v>28.9547992</c:v>
                </c:pt>
                <c:pt idx="853">
                  <c:v>27.546483980000001</c:v>
                </c:pt>
                <c:pt idx="854">
                  <c:v>28.18115199</c:v>
                </c:pt>
                <c:pt idx="855">
                  <c:v>28.598089940000001</c:v>
                </c:pt>
                <c:pt idx="856">
                  <c:v>28.721952550000001</c:v>
                </c:pt>
                <c:pt idx="857">
                  <c:v>30.09837915</c:v>
                </c:pt>
                <c:pt idx="858">
                  <c:v>27.57787252</c:v>
                </c:pt>
                <c:pt idx="859">
                  <c:v>28.61360737</c:v>
                </c:pt>
                <c:pt idx="860">
                  <c:v>28.442747749999999</c:v>
                </c:pt>
                <c:pt idx="861">
                  <c:v>29.10857579</c:v>
                </c:pt>
                <c:pt idx="862">
                  <c:v>27.344358150000001</c:v>
                </c:pt>
                <c:pt idx="863">
                  <c:v>29.696542560000001</c:v>
                </c:pt>
                <c:pt idx="864">
                  <c:v>28.427644900000001</c:v>
                </c:pt>
                <c:pt idx="865">
                  <c:v>29.743758939999999</c:v>
                </c:pt>
                <c:pt idx="866">
                  <c:v>27.793173039999999</c:v>
                </c:pt>
                <c:pt idx="867">
                  <c:v>39.830024090000002</c:v>
                </c:pt>
                <c:pt idx="868">
                  <c:v>28.010458360000001</c:v>
                </c:pt>
                <c:pt idx="869">
                  <c:v>18.680136709999999</c:v>
                </c:pt>
                <c:pt idx="870">
                  <c:v>16.514024589999998</c:v>
                </c:pt>
                <c:pt idx="871">
                  <c:v>15.585925380000001</c:v>
                </c:pt>
                <c:pt idx="872">
                  <c:v>16.35929325</c:v>
                </c:pt>
                <c:pt idx="873">
                  <c:v>16.189086100000001</c:v>
                </c:pt>
                <c:pt idx="874">
                  <c:v>16.06572392</c:v>
                </c:pt>
                <c:pt idx="875">
                  <c:v>15.756279299999999</c:v>
                </c:pt>
                <c:pt idx="876">
                  <c:v>15.15304177</c:v>
                </c:pt>
                <c:pt idx="877">
                  <c:v>16.23607526</c:v>
                </c:pt>
                <c:pt idx="878">
                  <c:v>15.045472090000001</c:v>
                </c:pt>
                <c:pt idx="879">
                  <c:v>16.406513409999999</c:v>
                </c:pt>
                <c:pt idx="880">
                  <c:v>16.236167420000001</c:v>
                </c:pt>
                <c:pt idx="881">
                  <c:v>16.498405600000002</c:v>
                </c:pt>
                <c:pt idx="882">
                  <c:v>16.3594632</c:v>
                </c:pt>
                <c:pt idx="883">
                  <c:v>16.545666109999999</c:v>
                </c:pt>
                <c:pt idx="884">
                  <c:v>19.283545669999999</c:v>
                </c:pt>
                <c:pt idx="885">
                  <c:v>19.314911120000001</c:v>
                </c:pt>
                <c:pt idx="886">
                  <c:v>22.781600340000001</c:v>
                </c:pt>
                <c:pt idx="887">
                  <c:v>23.972225259999998</c:v>
                </c:pt>
                <c:pt idx="888">
                  <c:v>27.947965790000001</c:v>
                </c:pt>
                <c:pt idx="889">
                  <c:v>30.486591010000001</c:v>
                </c:pt>
                <c:pt idx="890">
                  <c:v>31.971051339999999</c:v>
                </c:pt>
                <c:pt idx="891">
                  <c:v>34.509457410000003</c:v>
                </c:pt>
                <c:pt idx="892">
                  <c:v>38.670693710000002</c:v>
                </c:pt>
                <c:pt idx="893">
                  <c:v>39.19717825</c:v>
                </c:pt>
                <c:pt idx="894">
                  <c:v>41.781538019999999</c:v>
                </c:pt>
                <c:pt idx="895">
                  <c:v>44.225720950000003</c:v>
                </c:pt>
                <c:pt idx="896">
                  <c:v>42.987881389999998</c:v>
                </c:pt>
                <c:pt idx="897">
                  <c:v>41.687093019999999</c:v>
                </c:pt>
                <c:pt idx="898">
                  <c:v>43.142443929999999</c:v>
                </c:pt>
                <c:pt idx="899">
                  <c:v>40.713800569999997</c:v>
                </c:pt>
                <c:pt idx="900">
                  <c:v>39.320884599999999</c:v>
                </c:pt>
                <c:pt idx="901">
                  <c:v>36.969211559999998</c:v>
                </c:pt>
                <c:pt idx="902">
                  <c:v>34.818058610000001</c:v>
                </c:pt>
                <c:pt idx="903">
                  <c:v>33.28699057</c:v>
                </c:pt>
                <c:pt idx="904">
                  <c:v>34.802914080000001</c:v>
                </c:pt>
                <c:pt idx="905">
                  <c:v>33.223618250000001</c:v>
                </c:pt>
                <c:pt idx="906">
                  <c:v>32.775799120000002</c:v>
                </c:pt>
                <c:pt idx="907">
                  <c:v>30.48632675</c:v>
                </c:pt>
                <c:pt idx="908">
                  <c:v>29.97481513</c:v>
                </c:pt>
                <c:pt idx="909">
                  <c:v>31.553557730000001</c:v>
                </c:pt>
                <c:pt idx="910">
                  <c:v>30.37621365</c:v>
                </c:pt>
                <c:pt idx="911">
                  <c:v>31.38299134</c:v>
                </c:pt>
                <c:pt idx="912">
                  <c:v>30.176920920000001</c:v>
                </c:pt>
                <c:pt idx="913">
                  <c:v>30.765825240000002</c:v>
                </c:pt>
                <c:pt idx="914">
                  <c:v>29.063224309999999</c:v>
                </c:pt>
                <c:pt idx="915">
                  <c:v>29.992366539999999</c:v>
                </c:pt>
                <c:pt idx="916">
                  <c:v>29.853288150000001</c:v>
                </c:pt>
                <c:pt idx="917">
                  <c:v>30.57977584</c:v>
                </c:pt>
                <c:pt idx="918">
                  <c:v>30.844263689999998</c:v>
                </c:pt>
                <c:pt idx="919">
                  <c:v>30.920356420000001</c:v>
                </c:pt>
                <c:pt idx="920">
                  <c:v>30.921018589999999</c:v>
                </c:pt>
                <c:pt idx="921">
                  <c:v>29.93161126</c:v>
                </c:pt>
                <c:pt idx="922">
                  <c:v>30.055102210000001</c:v>
                </c:pt>
                <c:pt idx="923">
                  <c:v>30.595404970000001</c:v>
                </c:pt>
                <c:pt idx="924">
                  <c:v>30.920646640000001</c:v>
                </c:pt>
                <c:pt idx="925">
                  <c:v>30.08432225</c:v>
                </c:pt>
                <c:pt idx="926">
                  <c:v>30.750088600000002</c:v>
                </c:pt>
                <c:pt idx="927">
                  <c:v>30.131113169999999</c:v>
                </c:pt>
                <c:pt idx="928">
                  <c:v>31.10661</c:v>
                </c:pt>
                <c:pt idx="929">
                  <c:v>30.551007550000001</c:v>
                </c:pt>
                <c:pt idx="930">
                  <c:v>31.662795079999999</c:v>
                </c:pt>
                <c:pt idx="931">
                  <c:v>31.122359419999999</c:v>
                </c:pt>
                <c:pt idx="932">
                  <c:v>30.48740072</c:v>
                </c:pt>
                <c:pt idx="933">
                  <c:v>29.85295593</c:v>
                </c:pt>
                <c:pt idx="934">
                  <c:v>30.796126879999999</c:v>
                </c:pt>
                <c:pt idx="935">
                  <c:v>30.021907120000002</c:v>
                </c:pt>
                <c:pt idx="936">
                  <c:v>29.97510759</c:v>
                </c:pt>
                <c:pt idx="937">
                  <c:v>29.681486549999999</c:v>
                </c:pt>
                <c:pt idx="938">
                  <c:v>31.291584690000001</c:v>
                </c:pt>
                <c:pt idx="939">
                  <c:v>30.96626904</c:v>
                </c:pt>
                <c:pt idx="940">
                  <c:v>29.58952008</c:v>
                </c:pt>
                <c:pt idx="941">
                  <c:v>29.990519979999998</c:v>
                </c:pt>
                <c:pt idx="942">
                  <c:v>30.76454326</c:v>
                </c:pt>
                <c:pt idx="943">
                  <c:v>30.502165659999999</c:v>
                </c:pt>
                <c:pt idx="944">
                  <c:v>30.903287540000001</c:v>
                </c:pt>
                <c:pt idx="945">
                  <c:v>31.692462639999999</c:v>
                </c:pt>
                <c:pt idx="946">
                  <c:v>30.00645514</c:v>
                </c:pt>
                <c:pt idx="947">
                  <c:v>29.154167699999999</c:v>
                </c:pt>
                <c:pt idx="948">
                  <c:v>29.975221009999999</c:v>
                </c:pt>
                <c:pt idx="949">
                  <c:v>29.928091779999999</c:v>
                </c:pt>
                <c:pt idx="950">
                  <c:v>31.661567059999999</c:v>
                </c:pt>
                <c:pt idx="951">
                  <c:v>32.064862550000001</c:v>
                </c:pt>
                <c:pt idx="952">
                  <c:v>31.430654390000001</c:v>
                </c:pt>
                <c:pt idx="953">
                  <c:v>30.486276180000001</c:v>
                </c:pt>
                <c:pt idx="954">
                  <c:v>31.197350190000002</c:v>
                </c:pt>
                <c:pt idx="955">
                  <c:v>29.371918090000001</c:v>
                </c:pt>
                <c:pt idx="956">
                  <c:v>30.843129430000001</c:v>
                </c:pt>
                <c:pt idx="957">
                  <c:v>32.699425069999997</c:v>
                </c:pt>
                <c:pt idx="958">
                  <c:v>33.23982093</c:v>
                </c:pt>
                <c:pt idx="959">
                  <c:v>37.30989306</c:v>
                </c:pt>
                <c:pt idx="960">
                  <c:v>25.907691880000002</c:v>
                </c:pt>
                <c:pt idx="961">
                  <c:v>23.57115945</c:v>
                </c:pt>
                <c:pt idx="962">
                  <c:v>24.436728639999998</c:v>
                </c:pt>
                <c:pt idx="963">
                  <c:v>25.53551465</c:v>
                </c:pt>
                <c:pt idx="964">
                  <c:v>23.972250899999999</c:v>
                </c:pt>
                <c:pt idx="965">
                  <c:v>25.055683290000001</c:v>
                </c:pt>
                <c:pt idx="966">
                  <c:v>24.17414449</c:v>
                </c:pt>
                <c:pt idx="967">
                  <c:v>23.214588020000001</c:v>
                </c:pt>
                <c:pt idx="968">
                  <c:v>23.912004580000001</c:v>
                </c:pt>
                <c:pt idx="969">
                  <c:v>24.142927459999999</c:v>
                </c:pt>
                <c:pt idx="970">
                  <c:v>24.281953720000001</c:v>
                </c:pt>
                <c:pt idx="971">
                  <c:v>23.40076097</c:v>
                </c:pt>
                <c:pt idx="972">
                  <c:v>24.26642906</c:v>
                </c:pt>
                <c:pt idx="973">
                  <c:v>24.143136429999998</c:v>
                </c:pt>
                <c:pt idx="974">
                  <c:v>25.02430597</c:v>
                </c:pt>
                <c:pt idx="975">
                  <c:v>23.802193809999999</c:v>
                </c:pt>
                <c:pt idx="976">
                  <c:v>23.678649069999999</c:v>
                </c:pt>
                <c:pt idx="977">
                  <c:v>24.17426249</c:v>
                </c:pt>
                <c:pt idx="978">
                  <c:v>22.889556779999999</c:v>
                </c:pt>
                <c:pt idx="979">
                  <c:v>23.647381129999999</c:v>
                </c:pt>
                <c:pt idx="980">
                  <c:v>24.34492754</c:v>
                </c:pt>
                <c:pt idx="981">
                  <c:v>23.8337334</c:v>
                </c:pt>
                <c:pt idx="982">
                  <c:v>22.346814550000001</c:v>
                </c:pt>
                <c:pt idx="983">
                  <c:v>22.873807719999999</c:v>
                </c:pt>
                <c:pt idx="984">
                  <c:v>23.091374600000002</c:v>
                </c:pt>
                <c:pt idx="985">
                  <c:v>22.131456450000002</c:v>
                </c:pt>
                <c:pt idx="986">
                  <c:v>21.00107573</c:v>
                </c:pt>
                <c:pt idx="987">
                  <c:v>22.28619402</c:v>
                </c:pt>
                <c:pt idx="988">
                  <c:v>22.131484799999999</c:v>
                </c:pt>
                <c:pt idx="989">
                  <c:v>21.064033269999999</c:v>
                </c:pt>
                <c:pt idx="990">
                  <c:v>21.342140830000002</c:v>
                </c:pt>
                <c:pt idx="991">
                  <c:v>20.770669949999998</c:v>
                </c:pt>
                <c:pt idx="992">
                  <c:v>22.31749194</c:v>
                </c:pt>
                <c:pt idx="993">
                  <c:v>21.265986479999999</c:v>
                </c:pt>
                <c:pt idx="994">
                  <c:v>20.862641889999999</c:v>
                </c:pt>
                <c:pt idx="995">
                  <c:v>22.85836171</c:v>
                </c:pt>
                <c:pt idx="996">
                  <c:v>25.829421329999999</c:v>
                </c:pt>
                <c:pt idx="997">
                  <c:v>28.800571170000001</c:v>
                </c:pt>
                <c:pt idx="998">
                  <c:v>30.547202980000002</c:v>
                </c:pt>
                <c:pt idx="999">
                  <c:v>34.029595880000002</c:v>
                </c:pt>
                <c:pt idx="1000">
                  <c:v>35.653123319999999</c:v>
                </c:pt>
                <c:pt idx="1001">
                  <c:v>37.881744220000002</c:v>
                </c:pt>
                <c:pt idx="1002">
                  <c:v>41.611536020000003</c:v>
                </c:pt>
                <c:pt idx="1003">
                  <c:v>43.714931780000001</c:v>
                </c:pt>
                <c:pt idx="1004">
                  <c:v>46.82439402</c:v>
                </c:pt>
                <c:pt idx="1005">
                  <c:v>46.205854840000001</c:v>
                </c:pt>
                <c:pt idx="1006">
                  <c:v>47.828628010000003</c:v>
                </c:pt>
                <c:pt idx="1007">
                  <c:v>49.733600090000003</c:v>
                </c:pt>
                <c:pt idx="1008">
                  <c:v>50.848266500000001</c:v>
                </c:pt>
                <c:pt idx="1009">
                  <c:v>51.715351769999998</c:v>
                </c:pt>
                <c:pt idx="1010">
                  <c:v>50.89429887</c:v>
                </c:pt>
                <c:pt idx="1011">
                  <c:v>49.918950889999998</c:v>
                </c:pt>
                <c:pt idx="1012">
                  <c:v>49.02166828</c:v>
                </c:pt>
                <c:pt idx="1013">
                  <c:v>49.346849560000003</c:v>
                </c:pt>
                <c:pt idx="1014">
                  <c:v>49.285063370000003</c:v>
                </c:pt>
                <c:pt idx="1015">
                  <c:v>49.300126759999998</c:v>
                </c:pt>
                <c:pt idx="1016">
                  <c:v>50.041754079999997</c:v>
                </c:pt>
                <c:pt idx="1017">
                  <c:v>49.20784518</c:v>
                </c:pt>
                <c:pt idx="1018">
                  <c:v>48.402924290000001</c:v>
                </c:pt>
                <c:pt idx="1019">
                  <c:v>49.858476209999999</c:v>
                </c:pt>
                <c:pt idx="1020">
                  <c:v>51.018027050000001</c:v>
                </c:pt>
                <c:pt idx="1021">
                  <c:v>50.244668179999998</c:v>
                </c:pt>
                <c:pt idx="1022">
                  <c:v>48.233731310000003</c:v>
                </c:pt>
                <c:pt idx="1023">
                  <c:v>48.479897280000003</c:v>
                </c:pt>
                <c:pt idx="1024">
                  <c:v>49.765052769999997</c:v>
                </c:pt>
                <c:pt idx="1025">
                  <c:v>48.078178520000002</c:v>
                </c:pt>
                <c:pt idx="1026">
                  <c:v>49.47001787</c:v>
                </c:pt>
                <c:pt idx="1027">
                  <c:v>49.09808512</c:v>
                </c:pt>
                <c:pt idx="1028">
                  <c:v>48.604796399999998</c:v>
                </c:pt>
                <c:pt idx="1029">
                  <c:v>50.089599669999998</c:v>
                </c:pt>
                <c:pt idx="1030">
                  <c:v>49.748224110000002</c:v>
                </c:pt>
                <c:pt idx="1031">
                  <c:v>49.997378390000002</c:v>
                </c:pt>
                <c:pt idx="1032">
                  <c:v>49.006574919999998</c:v>
                </c:pt>
                <c:pt idx="1033">
                  <c:v>49.315790739999997</c:v>
                </c:pt>
                <c:pt idx="1034">
                  <c:v>49.021285730000002</c:v>
                </c:pt>
                <c:pt idx="1035">
                  <c:v>48.664520469999999</c:v>
                </c:pt>
                <c:pt idx="1036">
                  <c:v>49.006858250000001</c:v>
                </c:pt>
                <c:pt idx="1037">
                  <c:v>49.299723540000002</c:v>
                </c:pt>
                <c:pt idx="1038">
                  <c:v>49.593388099999999</c:v>
                </c:pt>
                <c:pt idx="1039">
                  <c:v>48.97453874</c:v>
                </c:pt>
                <c:pt idx="1040">
                  <c:v>48.558444479999999</c:v>
                </c:pt>
                <c:pt idx="1041">
                  <c:v>51.003085640000002</c:v>
                </c:pt>
                <c:pt idx="1042">
                  <c:v>49.160856010000003</c:v>
                </c:pt>
                <c:pt idx="1043">
                  <c:v>47.986271430000002</c:v>
                </c:pt>
                <c:pt idx="1044">
                  <c:v>47.630426319999998</c:v>
                </c:pt>
                <c:pt idx="1045">
                  <c:v>50.26087064</c:v>
                </c:pt>
                <c:pt idx="1046">
                  <c:v>50.367738959999997</c:v>
                </c:pt>
                <c:pt idx="1047">
                  <c:v>49.625332450000002</c:v>
                </c:pt>
                <c:pt idx="1048">
                  <c:v>50.461812979999998</c:v>
                </c:pt>
                <c:pt idx="1049">
                  <c:v>48.604463330000002</c:v>
                </c:pt>
                <c:pt idx="1050">
                  <c:v>48.680292659999999</c:v>
                </c:pt>
                <c:pt idx="1051">
                  <c:v>49.501895169999997</c:v>
                </c:pt>
                <c:pt idx="1052">
                  <c:v>48.572900189999999</c:v>
                </c:pt>
                <c:pt idx="1053">
                  <c:v>48.958526560000003</c:v>
                </c:pt>
                <c:pt idx="1054">
                  <c:v>49.609936529999999</c:v>
                </c:pt>
                <c:pt idx="1055">
                  <c:v>50.227418470000003</c:v>
                </c:pt>
                <c:pt idx="1056">
                  <c:v>48.866746929999998</c:v>
                </c:pt>
                <c:pt idx="1057">
                  <c:v>49.918006149999997</c:v>
                </c:pt>
                <c:pt idx="1058">
                  <c:v>49.87087545</c:v>
                </c:pt>
                <c:pt idx="1059">
                  <c:v>48.990021370000001</c:v>
                </c:pt>
                <c:pt idx="1060">
                  <c:v>48.40256961</c:v>
                </c:pt>
                <c:pt idx="1061">
                  <c:v>47.815192410000002</c:v>
                </c:pt>
                <c:pt idx="1062">
                  <c:v>49.593464570000002</c:v>
                </c:pt>
                <c:pt idx="1063">
                  <c:v>48.542618660000002</c:v>
                </c:pt>
                <c:pt idx="1064">
                  <c:v>48.835999770000001</c:v>
                </c:pt>
                <c:pt idx="1065">
                  <c:v>48.232740319999998</c:v>
                </c:pt>
                <c:pt idx="1066">
                  <c:v>48.99040883</c:v>
                </c:pt>
                <c:pt idx="1067">
                  <c:v>49.331468430000001</c:v>
                </c:pt>
                <c:pt idx="1068">
                  <c:v>49.268431360000001</c:v>
                </c:pt>
                <c:pt idx="1069">
                  <c:v>48.883239089999996</c:v>
                </c:pt>
                <c:pt idx="1070">
                  <c:v>50.863513060000002</c:v>
                </c:pt>
                <c:pt idx="1071">
                  <c:v>48.6812592</c:v>
                </c:pt>
                <c:pt idx="1072">
                  <c:v>48.851234589999997</c:v>
                </c:pt>
                <c:pt idx="1073">
                  <c:v>48.650246070000001</c:v>
                </c:pt>
                <c:pt idx="1074">
                  <c:v>48.542595800000001</c:v>
                </c:pt>
                <c:pt idx="1075">
                  <c:v>47.73694218</c:v>
                </c:pt>
                <c:pt idx="1076">
                  <c:v>49.363198140000002</c:v>
                </c:pt>
                <c:pt idx="1077">
                  <c:v>48.990584089999999</c:v>
                </c:pt>
                <c:pt idx="1078">
                  <c:v>49.671945260000001</c:v>
                </c:pt>
                <c:pt idx="1079">
                  <c:v>49.177543059999998</c:v>
                </c:pt>
                <c:pt idx="1080">
                  <c:v>50.351988230000003</c:v>
                </c:pt>
                <c:pt idx="1081">
                  <c:v>48.665332790000001</c:v>
                </c:pt>
                <c:pt idx="1082">
                  <c:v>48.355877229999997</c:v>
                </c:pt>
                <c:pt idx="1083">
                  <c:v>48.82144555</c:v>
                </c:pt>
                <c:pt idx="1084">
                  <c:v>48.094184060000003</c:v>
                </c:pt>
                <c:pt idx="1085">
                  <c:v>48.712308370000002</c:v>
                </c:pt>
                <c:pt idx="1086">
                  <c:v>49.656799970000002</c:v>
                </c:pt>
                <c:pt idx="1087">
                  <c:v>48.558646869999997</c:v>
                </c:pt>
                <c:pt idx="1088">
                  <c:v>49.316085260000001</c:v>
                </c:pt>
                <c:pt idx="1089">
                  <c:v>49.454902529999998</c:v>
                </c:pt>
                <c:pt idx="1090">
                  <c:v>48.681149980000001</c:v>
                </c:pt>
                <c:pt idx="1091">
                  <c:v>49.31639466</c:v>
                </c:pt>
                <c:pt idx="1092">
                  <c:v>48.728625770000001</c:v>
                </c:pt>
                <c:pt idx="1093">
                  <c:v>49.704037059999997</c:v>
                </c:pt>
                <c:pt idx="1094">
                  <c:v>49.022215019999997</c:v>
                </c:pt>
                <c:pt idx="1095">
                  <c:v>49.935579509999997</c:v>
                </c:pt>
                <c:pt idx="1096">
                  <c:v>49.764461920000002</c:v>
                </c:pt>
                <c:pt idx="1097">
                  <c:v>50.244907009999999</c:v>
                </c:pt>
                <c:pt idx="1098">
                  <c:v>49.50247856</c:v>
                </c:pt>
                <c:pt idx="1099">
                  <c:v>49.438534869999998</c:v>
                </c:pt>
                <c:pt idx="1100">
                  <c:v>49.811233649999998</c:v>
                </c:pt>
                <c:pt idx="1101">
                  <c:v>49.422502790000003</c:v>
                </c:pt>
                <c:pt idx="1102">
                  <c:v>49.021413680000002</c:v>
                </c:pt>
                <c:pt idx="1103">
                  <c:v>49.950550829999997</c:v>
                </c:pt>
                <c:pt idx="1104">
                  <c:v>48.589341789999999</c:v>
                </c:pt>
                <c:pt idx="1105">
                  <c:v>49.362033850000003</c:v>
                </c:pt>
                <c:pt idx="1106">
                  <c:v>51.064853229999997</c:v>
                </c:pt>
                <c:pt idx="1107">
                  <c:v>49.671971220000003</c:v>
                </c:pt>
                <c:pt idx="1108">
                  <c:v>49.129152040000001</c:v>
                </c:pt>
                <c:pt idx="1109">
                  <c:v>50.25852519</c:v>
                </c:pt>
                <c:pt idx="1110">
                  <c:v>49.021768780000002</c:v>
                </c:pt>
                <c:pt idx="1111">
                  <c:v>49.640590840000002</c:v>
                </c:pt>
                <c:pt idx="1112">
                  <c:v>47.768338640000003</c:v>
                </c:pt>
                <c:pt idx="1113">
                  <c:v>48.263474930000001</c:v>
                </c:pt>
                <c:pt idx="1114">
                  <c:v>48.975228199999997</c:v>
                </c:pt>
                <c:pt idx="1115">
                  <c:v>49.252725390000002</c:v>
                </c:pt>
                <c:pt idx="1116">
                  <c:v>48.06191149</c:v>
                </c:pt>
                <c:pt idx="1117">
                  <c:v>49.113230520000002</c:v>
                </c:pt>
                <c:pt idx="1118">
                  <c:v>49.918749290000001</c:v>
                </c:pt>
                <c:pt idx="1119">
                  <c:v>49.022360280000001</c:v>
                </c:pt>
                <c:pt idx="1120">
                  <c:v>49.549323700000002</c:v>
                </c:pt>
                <c:pt idx="1121">
                  <c:v>47.304589470000003</c:v>
                </c:pt>
                <c:pt idx="1122">
                  <c:v>49.284701650000002</c:v>
                </c:pt>
                <c:pt idx="1123">
                  <c:v>49.085037110000002</c:v>
                </c:pt>
                <c:pt idx="1124">
                  <c:v>49.518351060000001</c:v>
                </c:pt>
                <c:pt idx="1125">
                  <c:v>49.625907300000001</c:v>
                </c:pt>
                <c:pt idx="1126">
                  <c:v>49.145274309999998</c:v>
                </c:pt>
                <c:pt idx="1127">
                  <c:v>49.47039221</c:v>
                </c:pt>
                <c:pt idx="1128">
                  <c:v>49.422513979999998</c:v>
                </c:pt>
                <c:pt idx="1129">
                  <c:v>48.001739360000002</c:v>
                </c:pt>
                <c:pt idx="1130">
                  <c:v>49.129388769999998</c:v>
                </c:pt>
                <c:pt idx="1131">
                  <c:v>48.495484179999998</c:v>
                </c:pt>
                <c:pt idx="1132">
                  <c:v>49.114272489999998</c:v>
                </c:pt>
                <c:pt idx="1133">
                  <c:v>48.990394160000001</c:v>
                </c:pt>
                <c:pt idx="1134">
                  <c:v>48.959460780000001</c:v>
                </c:pt>
                <c:pt idx="1135">
                  <c:v>49.78037939</c:v>
                </c:pt>
                <c:pt idx="1136">
                  <c:v>48.712556880000001</c:v>
                </c:pt>
                <c:pt idx="1137">
                  <c:v>49.578065930000001</c:v>
                </c:pt>
                <c:pt idx="1138">
                  <c:v>49.347349110000003</c:v>
                </c:pt>
                <c:pt idx="1139">
                  <c:v>49.502753869999999</c:v>
                </c:pt>
                <c:pt idx="1140">
                  <c:v>48.372133869999999</c:v>
                </c:pt>
                <c:pt idx="1141">
                  <c:v>49.858699190000003</c:v>
                </c:pt>
                <c:pt idx="1142">
                  <c:v>49.161342980000001</c:v>
                </c:pt>
                <c:pt idx="1143">
                  <c:v>48.481956750000002</c:v>
                </c:pt>
                <c:pt idx="1144">
                  <c:v>48.760028499999997</c:v>
                </c:pt>
                <c:pt idx="1145">
                  <c:v>48.109535819999998</c:v>
                </c:pt>
                <c:pt idx="1146">
                  <c:v>48.542181640000003</c:v>
                </c:pt>
                <c:pt idx="1147">
                  <c:v>47.320596049999999</c:v>
                </c:pt>
                <c:pt idx="1148">
                  <c:v>46.468493780000003</c:v>
                </c:pt>
                <c:pt idx="1149">
                  <c:v>46.392003619999997</c:v>
                </c:pt>
                <c:pt idx="1150">
                  <c:v>47.351220720000001</c:v>
                </c:pt>
                <c:pt idx="1151">
                  <c:v>47.229847339999999</c:v>
                </c:pt>
                <c:pt idx="1152">
                  <c:v>47.042093510000001</c:v>
                </c:pt>
                <c:pt idx="1153">
                  <c:v>46.530645210000003</c:v>
                </c:pt>
                <c:pt idx="1154">
                  <c:v>47.364672589999998</c:v>
                </c:pt>
                <c:pt idx="1155">
                  <c:v>47.165190209999999</c:v>
                </c:pt>
                <c:pt idx="1156">
                  <c:v>47.443165669999999</c:v>
                </c:pt>
                <c:pt idx="1157">
                  <c:v>47.28913498</c:v>
                </c:pt>
                <c:pt idx="1158">
                  <c:v>47.165282339999997</c:v>
                </c:pt>
                <c:pt idx="1159">
                  <c:v>47.243812699999999</c:v>
                </c:pt>
                <c:pt idx="1160">
                  <c:v>46.546625310000003</c:v>
                </c:pt>
                <c:pt idx="1161">
                  <c:v>46.530523959999996</c:v>
                </c:pt>
                <c:pt idx="1162">
                  <c:v>44.827845830000001</c:v>
                </c:pt>
                <c:pt idx="1163">
                  <c:v>46.407815919999997</c:v>
                </c:pt>
                <c:pt idx="1164">
                  <c:v>47.644878669999997</c:v>
                </c:pt>
                <c:pt idx="1165">
                  <c:v>46.114235039999997</c:v>
                </c:pt>
                <c:pt idx="1166">
                  <c:v>46.40739816</c:v>
                </c:pt>
                <c:pt idx="1167">
                  <c:v>46.23619206</c:v>
                </c:pt>
                <c:pt idx="1168">
                  <c:v>46.823688310000001</c:v>
                </c:pt>
                <c:pt idx="1169">
                  <c:v>46.236122369999997</c:v>
                </c:pt>
                <c:pt idx="1170">
                  <c:v>46.499275330000003</c:v>
                </c:pt>
                <c:pt idx="1171">
                  <c:v>47.148716550000003</c:v>
                </c:pt>
                <c:pt idx="1172">
                  <c:v>46.561079210000003</c:v>
                </c:pt>
                <c:pt idx="1173">
                  <c:v>47.272622740000003</c:v>
                </c:pt>
                <c:pt idx="1174">
                  <c:v>46.530605370000004</c:v>
                </c:pt>
                <c:pt idx="1175">
                  <c:v>37.341018380000001</c:v>
                </c:pt>
                <c:pt idx="1176">
                  <c:v>33.287595680000003</c:v>
                </c:pt>
                <c:pt idx="1177">
                  <c:v>27.082377610000002</c:v>
                </c:pt>
                <c:pt idx="1178">
                  <c:v>26.47920736</c:v>
                </c:pt>
                <c:pt idx="1179">
                  <c:v>27.793535680000002</c:v>
                </c:pt>
                <c:pt idx="1180">
                  <c:v>26.725831589999999</c:v>
                </c:pt>
                <c:pt idx="1181">
                  <c:v>26.864516170000002</c:v>
                </c:pt>
                <c:pt idx="1182">
                  <c:v>21.837481100000002</c:v>
                </c:pt>
                <c:pt idx="1183">
                  <c:v>18.402147320000001</c:v>
                </c:pt>
                <c:pt idx="1184">
                  <c:v>15.355005569999999</c:v>
                </c:pt>
                <c:pt idx="1185">
                  <c:v>13.49838454</c:v>
                </c:pt>
                <c:pt idx="1186">
                  <c:v>14.410899799999999</c:v>
                </c:pt>
                <c:pt idx="1187">
                  <c:v>14.36376063</c:v>
                </c:pt>
                <c:pt idx="1188">
                  <c:v>14.51855362</c:v>
                </c:pt>
                <c:pt idx="1189">
                  <c:v>16.050007189999999</c:v>
                </c:pt>
                <c:pt idx="1190">
                  <c:v>15.37063768</c:v>
                </c:pt>
                <c:pt idx="1191">
                  <c:v>16.29896106</c:v>
                </c:pt>
                <c:pt idx="1192">
                  <c:v>15.074587080000001</c:v>
                </c:pt>
                <c:pt idx="1193">
                  <c:v>15.27657176</c:v>
                </c:pt>
                <c:pt idx="1194">
                  <c:v>14.117207069999999</c:v>
                </c:pt>
                <c:pt idx="1195">
                  <c:v>13.915282319999999</c:v>
                </c:pt>
                <c:pt idx="1196">
                  <c:v>14.36387397</c:v>
                </c:pt>
                <c:pt idx="1197">
                  <c:v>15.64861226</c:v>
                </c:pt>
                <c:pt idx="1198">
                  <c:v>14.31680085</c:v>
                </c:pt>
                <c:pt idx="1199">
                  <c:v>14.10160295</c:v>
                </c:pt>
                <c:pt idx="1200">
                  <c:v>14.76768882</c:v>
                </c:pt>
                <c:pt idx="1201">
                  <c:v>14.39529488</c:v>
                </c:pt>
                <c:pt idx="1202">
                  <c:v>13.79210254</c:v>
                </c:pt>
                <c:pt idx="1203">
                  <c:v>15.168796889999999</c:v>
                </c:pt>
                <c:pt idx="1204">
                  <c:v>14.594855450000001</c:v>
                </c:pt>
                <c:pt idx="1205">
                  <c:v>14.038781070000001</c:v>
                </c:pt>
                <c:pt idx="1206">
                  <c:v>16.236184600000001</c:v>
                </c:pt>
                <c:pt idx="1207">
                  <c:v>15.37064144</c:v>
                </c:pt>
                <c:pt idx="1208">
                  <c:v>15.55454772</c:v>
                </c:pt>
                <c:pt idx="1209">
                  <c:v>14.53419849</c:v>
                </c:pt>
                <c:pt idx="1210">
                  <c:v>15.323528420000001</c:v>
                </c:pt>
                <c:pt idx="1211">
                  <c:v>15.787712040000001</c:v>
                </c:pt>
                <c:pt idx="1212">
                  <c:v>13.38842904</c:v>
                </c:pt>
                <c:pt idx="1213">
                  <c:v>13.51407564</c:v>
                </c:pt>
                <c:pt idx="1214">
                  <c:v>15.15308435</c:v>
                </c:pt>
                <c:pt idx="1215">
                  <c:v>15.1218401</c:v>
                </c:pt>
                <c:pt idx="1216">
                  <c:v>17.783416280000001</c:v>
                </c:pt>
                <c:pt idx="1217">
                  <c:v>18.31040277</c:v>
                </c:pt>
                <c:pt idx="1218">
                  <c:v>21.698469509999999</c:v>
                </c:pt>
                <c:pt idx="1219">
                  <c:v>22.008136570000001</c:v>
                </c:pt>
                <c:pt idx="1220">
                  <c:v>24.190050029999998</c:v>
                </c:pt>
                <c:pt idx="1221">
                  <c:v>27.546377509999999</c:v>
                </c:pt>
                <c:pt idx="1222">
                  <c:v>27.035520779999999</c:v>
                </c:pt>
                <c:pt idx="1223">
                  <c:v>30.362877099999999</c:v>
                </c:pt>
                <c:pt idx="1224">
                  <c:v>32.806903210000002</c:v>
                </c:pt>
                <c:pt idx="1225">
                  <c:v>35.993827510000003</c:v>
                </c:pt>
                <c:pt idx="1226">
                  <c:v>38.948915550000002</c:v>
                </c:pt>
                <c:pt idx="1227">
                  <c:v>41.578844879999998</c:v>
                </c:pt>
                <c:pt idx="1228">
                  <c:v>43.095084700000001</c:v>
                </c:pt>
                <c:pt idx="1229">
                  <c:v>45.355905790000001</c:v>
                </c:pt>
                <c:pt idx="1230">
                  <c:v>47.613813800000003</c:v>
                </c:pt>
                <c:pt idx="1231">
                  <c:v>49.46957827</c:v>
                </c:pt>
                <c:pt idx="1232">
                  <c:v>50.196950729999998</c:v>
                </c:pt>
                <c:pt idx="1233">
                  <c:v>51.716029229999997</c:v>
                </c:pt>
                <c:pt idx="1234">
                  <c:v>50.690687179999998</c:v>
                </c:pt>
                <c:pt idx="1235">
                  <c:v>49.963923770000001</c:v>
                </c:pt>
                <c:pt idx="1236">
                  <c:v>49.778038459999998</c:v>
                </c:pt>
                <c:pt idx="1237">
                  <c:v>48.556173090000001</c:v>
                </c:pt>
                <c:pt idx="1238">
                  <c:v>49.0201961</c:v>
                </c:pt>
                <c:pt idx="1239">
                  <c:v>49.174892560000004</c:v>
                </c:pt>
                <c:pt idx="1240">
                  <c:v>48.786727409999997</c:v>
                </c:pt>
                <c:pt idx="1241">
                  <c:v>48.771912710000002</c:v>
                </c:pt>
                <c:pt idx="1242">
                  <c:v>48.092589109999999</c:v>
                </c:pt>
                <c:pt idx="1243">
                  <c:v>48.294460149999999</c:v>
                </c:pt>
                <c:pt idx="1244">
                  <c:v>48.834426860000001</c:v>
                </c:pt>
                <c:pt idx="1245">
                  <c:v>47.349336350000002</c:v>
                </c:pt>
                <c:pt idx="1246">
                  <c:v>48.277534959999997</c:v>
                </c:pt>
                <c:pt idx="1247">
                  <c:v>47.611606190000003</c:v>
                </c:pt>
                <c:pt idx="1248">
                  <c:v>47.953644400000002</c:v>
                </c:pt>
                <c:pt idx="1249">
                  <c:v>48.199938199999998</c:v>
                </c:pt>
                <c:pt idx="1250">
                  <c:v>49.453435349999999</c:v>
                </c:pt>
                <c:pt idx="1251">
                  <c:v>49.112705779999999</c:v>
                </c:pt>
                <c:pt idx="1252">
                  <c:v>47.38198852</c:v>
                </c:pt>
                <c:pt idx="1253">
                  <c:v>47.303747610000002</c:v>
                </c:pt>
                <c:pt idx="1254">
                  <c:v>48.371217799999997</c:v>
                </c:pt>
                <c:pt idx="1255">
                  <c:v>35.683966570000003</c:v>
                </c:pt>
                <c:pt idx="1256">
                  <c:v>39.536149289999997</c:v>
                </c:pt>
                <c:pt idx="1257">
                  <c:v>34.632599229999997</c:v>
                </c:pt>
                <c:pt idx="1258">
                  <c:v>30.531312639999999</c:v>
                </c:pt>
                <c:pt idx="1259">
                  <c:v>28.582295169999998</c:v>
                </c:pt>
                <c:pt idx="1260">
                  <c:v>27.360200890000002</c:v>
                </c:pt>
                <c:pt idx="1261">
                  <c:v>24.55971259</c:v>
                </c:pt>
                <c:pt idx="1262">
                  <c:v>22.11610469</c:v>
                </c:pt>
                <c:pt idx="1263">
                  <c:v>16.236473790000002</c:v>
                </c:pt>
                <c:pt idx="1264">
                  <c:v>15.97414257</c:v>
                </c:pt>
                <c:pt idx="1265">
                  <c:v>15.308120260000001</c:v>
                </c:pt>
                <c:pt idx="1266">
                  <c:v>15.86631071</c:v>
                </c:pt>
                <c:pt idx="1267">
                  <c:v>14.79665303</c:v>
                </c:pt>
                <c:pt idx="1268">
                  <c:v>16.06560275</c:v>
                </c:pt>
                <c:pt idx="1269">
                  <c:v>16.37510576</c:v>
                </c:pt>
                <c:pt idx="1270">
                  <c:v>18.247516600000001</c:v>
                </c:pt>
                <c:pt idx="1271">
                  <c:v>17.953848690000001</c:v>
                </c:pt>
                <c:pt idx="1272">
                  <c:v>19.640125229999999</c:v>
                </c:pt>
                <c:pt idx="1273">
                  <c:v>20.86209264</c:v>
                </c:pt>
                <c:pt idx="1274">
                  <c:v>23.833212140000001</c:v>
                </c:pt>
                <c:pt idx="1275">
                  <c:v>25.13440825</c:v>
                </c:pt>
                <c:pt idx="1276">
                  <c:v>28.428308229999999</c:v>
                </c:pt>
                <c:pt idx="1277">
                  <c:v>30.73235738</c:v>
                </c:pt>
                <c:pt idx="1278">
                  <c:v>33.70427643</c:v>
                </c:pt>
                <c:pt idx="1279">
                  <c:v>37.555921499999997</c:v>
                </c:pt>
                <c:pt idx="1280">
                  <c:v>38.82549367</c:v>
                </c:pt>
                <c:pt idx="1281">
                  <c:v>44.256316720000001</c:v>
                </c:pt>
                <c:pt idx="1282">
                  <c:v>44.999037479999998</c:v>
                </c:pt>
                <c:pt idx="1283">
                  <c:v>47.442726559999997</c:v>
                </c:pt>
                <c:pt idx="1284">
                  <c:v>50.012405190000003</c:v>
                </c:pt>
                <c:pt idx="1285">
                  <c:v>49.810581380000002</c:v>
                </c:pt>
                <c:pt idx="1286">
                  <c:v>51.017235390000003</c:v>
                </c:pt>
                <c:pt idx="1287">
                  <c:v>52.457078670000001</c:v>
                </c:pt>
                <c:pt idx="1288">
                  <c:v>51.960484280000003</c:v>
                </c:pt>
                <c:pt idx="1289">
                  <c:v>50.985596479999998</c:v>
                </c:pt>
                <c:pt idx="1290">
                  <c:v>50.382647050000003</c:v>
                </c:pt>
                <c:pt idx="1291">
                  <c:v>49.005811799999996</c:v>
                </c:pt>
                <c:pt idx="1292">
                  <c:v>47.025720370000002</c:v>
                </c:pt>
                <c:pt idx="1293">
                  <c:v>48.093372049999999</c:v>
                </c:pt>
                <c:pt idx="1294">
                  <c:v>47.010743400000003</c:v>
                </c:pt>
                <c:pt idx="1295">
                  <c:v>44.844468890000002</c:v>
                </c:pt>
                <c:pt idx="1296">
                  <c:v>44.998408820000002</c:v>
                </c:pt>
                <c:pt idx="1297">
                  <c:v>44.626043279999998</c:v>
                </c:pt>
                <c:pt idx="1298">
                  <c:v>46.684569609999997</c:v>
                </c:pt>
                <c:pt idx="1299">
                  <c:v>43.358985949999997</c:v>
                </c:pt>
                <c:pt idx="1300">
                  <c:v>44.890787420000002</c:v>
                </c:pt>
                <c:pt idx="1301">
                  <c:v>46.422240809999998</c:v>
                </c:pt>
                <c:pt idx="1302">
                  <c:v>44.240104619999997</c:v>
                </c:pt>
                <c:pt idx="1303">
                  <c:v>44.75137857</c:v>
                </c:pt>
                <c:pt idx="1304">
                  <c:v>44.828564200000002</c:v>
                </c:pt>
                <c:pt idx="1305">
                  <c:v>44.998482279999998</c:v>
                </c:pt>
                <c:pt idx="1306">
                  <c:v>44.007416679999999</c:v>
                </c:pt>
                <c:pt idx="1307">
                  <c:v>45.494107149999998</c:v>
                </c:pt>
                <c:pt idx="1308">
                  <c:v>45.307447459999999</c:v>
                </c:pt>
                <c:pt idx="1309">
                  <c:v>44.673466159999997</c:v>
                </c:pt>
                <c:pt idx="1310">
                  <c:v>44.720282249999997</c:v>
                </c:pt>
                <c:pt idx="1311">
                  <c:v>44.380228420000002</c:v>
                </c:pt>
                <c:pt idx="1312">
                  <c:v>46.359599330000002</c:v>
                </c:pt>
                <c:pt idx="1313">
                  <c:v>40.202538349999998</c:v>
                </c:pt>
                <c:pt idx="1314">
                  <c:v>36.17935885</c:v>
                </c:pt>
                <c:pt idx="1315">
                  <c:v>33.240024140000003</c:v>
                </c:pt>
                <c:pt idx="1316">
                  <c:v>30.502254180000001</c:v>
                </c:pt>
                <c:pt idx="1317">
                  <c:v>27.746143920000002</c:v>
                </c:pt>
                <c:pt idx="1318">
                  <c:v>27.8401554</c:v>
                </c:pt>
                <c:pt idx="1319">
                  <c:v>26.463931219999999</c:v>
                </c:pt>
                <c:pt idx="1320">
                  <c:v>20.770391329999999</c:v>
                </c:pt>
                <c:pt idx="1321">
                  <c:v>18.140108680000001</c:v>
                </c:pt>
                <c:pt idx="1322">
                  <c:v>18.433843060000001</c:v>
                </c:pt>
                <c:pt idx="1323">
                  <c:v>18.43383364</c:v>
                </c:pt>
                <c:pt idx="1324">
                  <c:v>18.664722820000001</c:v>
                </c:pt>
                <c:pt idx="1325">
                  <c:v>18.57294739</c:v>
                </c:pt>
                <c:pt idx="1326">
                  <c:v>18.604302749999999</c:v>
                </c:pt>
                <c:pt idx="1327">
                  <c:v>17.79918842</c:v>
                </c:pt>
                <c:pt idx="1328">
                  <c:v>17.133068550000001</c:v>
                </c:pt>
                <c:pt idx="1329">
                  <c:v>17.287860800000001</c:v>
                </c:pt>
                <c:pt idx="1330">
                  <c:v>19.362009279999999</c:v>
                </c:pt>
                <c:pt idx="1331">
                  <c:v>18.263131690000002</c:v>
                </c:pt>
                <c:pt idx="1332">
                  <c:v>17.148766460000001</c:v>
                </c:pt>
                <c:pt idx="1333">
                  <c:v>19.05266791</c:v>
                </c:pt>
                <c:pt idx="1334">
                  <c:v>18.386576139999999</c:v>
                </c:pt>
                <c:pt idx="1335">
                  <c:v>18.124208970000002</c:v>
                </c:pt>
                <c:pt idx="1336">
                  <c:v>20.07263318</c:v>
                </c:pt>
                <c:pt idx="1337">
                  <c:v>17.59713094</c:v>
                </c:pt>
                <c:pt idx="1338">
                  <c:v>17.549987260000002</c:v>
                </c:pt>
                <c:pt idx="1339">
                  <c:v>17.19607821</c:v>
                </c:pt>
                <c:pt idx="1340">
                  <c:v>18.465271569999999</c:v>
                </c:pt>
                <c:pt idx="1341">
                  <c:v>18.897885079999998</c:v>
                </c:pt>
                <c:pt idx="1342">
                  <c:v>17.79902719</c:v>
                </c:pt>
                <c:pt idx="1343">
                  <c:v>17.350694950000001</c:v>
                </c:pt>
                <c:pt idx="1344">
                  <c:v>18.418030439999999</c:v>
                </c:pt>
                <c:pt idx="1345">
                  <c:v>16.949395450000001</c:v>
                </c:pt>
                <c:pt idx="1346">
                  <c:v>16.97836569</c:v>
                </c:pt>
                <c:pt idx="1347">
                  <c:v>17.180153579999999</c:v>
                </c:pt>
                <c:pt idx="1348">
                  <c:v>18.370836879999999</c:v>
                </c:pt>
                <c:pt idx="1349">
                  <c:v>18.263256040000002</c:v>
                </c:pt>
                <c:pt idx="1350">
                  <c:v>19.346378789999999</c:v>
                </c:pt>
                <c:pt idx="1351">
                  <c:v>17.814934999999998</c:v>
                </c:pt>
                <c:pt idx="1352">
                  <c:v>17.505372789999999</c:v>
                </c:pt>
                <c:pt idx="1353">
                  <c:v>17.18019207</c:v>
                </c:pt>
                <c:pt idx="1354">
                  <c:v>16.839314170000002</c:v>
                </c:pt>
                <c:pt idx="1355">
                  <c:v>13.20460306</c:v>
                </c:pt>
                <c:pt idx="1356">
                  <c:v>12.70905782</c:v>
                </c:pt>
                <c:pt idx="1357">
                  <c:v>10.97572051</c:v>
                </c:pt>
                <c:pt idx="1358">
                  <c:v>12.522883930000001</c:v>
                </c:pt>
                <c:pt idx="1359">
                  <c:v>10.46443899</c:v>
                </c:pt>
                <c:pt idx="1360">
                  <c:v>10.21782627</c:v>
                </c:pt>
                <c:pt idx="1361">
                  <c:v>11.73358485</c:v>
                </c:pt>
                <c:pt idx="1362">
                  <c:v>10.820997139999999</c:v>
                </c:pt>
                <c:pt idx="1363">
                  <c:v>10.37254134</c:v>
                </c:pt>
                <c:pt idx="1364">
                  <c:v>11.377067780000001</c:v>
                </c:pt>
                <c:pt idx="1365">
                  <c:v>12.352450790000001</c:v>
                </c:pt>
                <c:pt idx="1366">
                  <c:v>11.51843165</c:v>
                </c:pt>
                <c:pt idx="1367">
                  <c:v>11.177560809999999</c:v>
                </c:pt>
                <c:pt idx="1368">
                  <c:v>11.47129369</c:v>
                </c:pt>
                <c:pt idx="1369">
                  <c:v>16.45381321</c:v>
                </c:pt>
                <c:pt idx="1370">
                  <c:v>19.763396879999998</c:v>
                </c:pt>
                <c:pt idx="1371">
                  <c:v>23.043898939999998</c:v>
                </c:pt>
                <c:pt idx="1372">
                  <c:v>27.824737320000001</c:v>
                </c:pt>
                <c:pt idx="1373">
                  <c:v>32.234756570000002</c:v>
                </c:pt>
                <c:pt idx="1374">
                  <c:v>37.091261160000002</c:v>
                </c:pt>
                <c:pt idx="1375">
                  <c:v>40.728622610000002</c:v>
                </c:pt>
                <c:pt idx="1376">
                  <c:v>44.37838764</c:v>
                </c:pt>
                <c:pt idx="1377">
                  <c:v>47.968821630000001</c:v>
                </c:pt>
                <c:pt idx="1378">
                  <c:v>50.380323390000001</c:v>
                </c:pt>
                <c:pt idx="1379">
                  <c:v>50.53583287</c:v>
                </c:pt>
                <c:pt idx="1380">
                  <c:v>54.419354390000002</c:v>
                </c:pt>
                <c:pt idx="1381">
                  <c:v>54.387916969999999</c:v>
                </c:pt>
                <c:pt idx="1382">
                  <c:v>54.418530490000002</c:v>
                </c:pt>
                <c:pt idx="1383">
                  <c:v>53.027117850000003</c:v>
                </c:pt>
                <c:pt idx="1384">
                  <c:v>50.72249729</c:v>
                </c:pt>
                <c:pt idx="1385">
                  <c:v>51.634107120000003</c:v>
                </c:pt>
                <c:pt idx="1386">
                  <c:v>51.618125640000002</c:v>
                </c:pt>
                <c:pt idx="1387">
                  <c:v>51.773321459999998</c:v>
                </c:pt>
                <c:pt idx="1388">
                  <c:v>52.082646599999997</c:v>
                </c:pt>
                <c:pt idx="1389">
                  <c:v>52.486990659999996</c:v>
                </c:pt>
                <c:pt idx="1390">
                  <c:v>51.309091950000003</c:v>
                </c:pt>
                <c:pt idx="1391">
                  <c:v>51.543027270000003</c:v>
                </c:pt>
                <c:pt idx="1392">
                  <c:v>53.165791409999997</c:v>
                </c:pt>
                <c:pt idx="1393">
                  <c:v>52.71791563</c:v>
                </c:pt>
                <c:pt idx="1394">
                  <c:v>51.031862490000002</c:v>
                </c:pt>
                <c:pt idx="1395">
                  <c:v>51.372756600000002</c:v>
                </c:pt>
                <c:pt idx="1396">
                  <c:v>52.345795219999999</c:v>
                </c:pt>
                <c:pt idx="1397">
                  <c:v>51.122812930000002</c:v>
                </c:pt>
                <c:pt idx="1398">
                  <c:v>52.253614280000001</c:v>
                </c:pt>
                <c:pt idx="1399">
                  <c:v>51.217889540000002</c:v>
                </c:pt>
                <c:pt idx="1400">
                  <c:v>51.527361089999999</c:v>
                </c:pt>
                <c:pt idx="1401">
                  <c:v>51.960831599999999</c:v>
                </c:pt>
                <c:pt idx="1402">
                  <c:v>52.162744449999998</c:v>
                </c:pt>
                <c:pt idx="1403">
                  <c:v>51.774233680000002</c:v>
                </c:pt>
                <c:pt idx="1404">
                  <c:v>50.691064269999998</c:v>
                </c:pt>
                <c:pt idx="1405">
                  <c:v>52.749527290000003</c:v>
                </c:pt>
                <c:pt idx="1406">
                  <c:v>52.424527550000001</c:v>
                </c:pt>
                <c:pt idx="1407">
                  <c:v>50.860926640000002</c:v>
                </c:pt>
                <c:pt idx="1408">
                  <c:v>50.893245399999998</c:v>
                </c:pt>
                <c:pt idx="1409">
                  <c:v>51.619394290000002</c:v>
                </c:pt>
                <c:pt idx="1410">
                  <c:v>51.681538670000002</c:v>
                </c:pt>
                <c:pt idx="1411">
                  <c:v>51.758026540000003</c:v>
                </c:pt>
                <c:pt idx="1412">
                  <c:v>52.703051430000002</c:v>
                </c:pt>
                <c:pt idx="1413">
                  <c:v>51.357098839999999</c:v>
                </c:pt>
                <c:pt idx="1414">
                  <c:v>51.945163119999997</c:v>
                </c:pt>
                <c:pt idx="1415">
                  <c:v>52.409210989999998</c:v>
                </c:pt>
                <c:pt idx="1416">
                  <c:v>51.912683739999999</c:v>
                </c:pt>
                <c:pt idx="1417">
                  <c:v>50.552119300000001</c:v>
                </c:pt>
                <c:pt idx="1418">
                  <c:v>51.000127220000003</c:v>
                </c:pt>
                <c:pt idx="1419">
                  <c:v>51.46394051</c:v>
                </c:pt>
                <c:pt idx="1420">
                  <c:v>51.090945130000001</c:v>
                </c:pt>
                <c:pt idx="1421">
                  <c:v>49.916935639999998</c:v>
                </c:pt>
                <c:pt idx="1422">
                  <c:v>50.908122390000003</c:v>
                </c:pt>
                <c:pt idx="1423">
                  <c:v>51.401395639999997</c:v>
                </c:pt>
                <c:pt idx="1424">
                  <c:v>52.74937723</c:v>
                </c:pt>
                <c:pt idx="1425">
                  <c:v>51.170951840000001</c:v>
                </c:pt>
                <c:pt idx="1426">
                  <c:v>51.3888125</c:v>
                </c:pt>
                <c:pt idx="1427">
                  <c:v>51.37323533</c:v>
                </c:pt>
                <c:pt idx="1428">
                  <c:v>51.419380269999998</c:v>
                </c:pt>
                <c:pt idx="1429">
                  <c:v>51.99074349</c:v>
                </c:pt>
                <c:pt idx="1430">
                  <c:v>51.154629620000001</c:v>
                </c:pt>
                <c:pt idx="1431">
                  <c:v>51.310122120000003</c:v>
                </c:pt>
                <c:pt idx="1432">
                  <c:v>38.376568669999997</c:v>
                </c:pt>
                <c:pt idx="1433">
                  <c:v>36.845326219999997</c:v>
                </c:pt>
                <c:pt idx="1434">
                  <c:v>36.225870139999998</c:v>
                </c:pt>
                <c:pt idx="1435">
                  <c:v>36.61216348</c:v>
                </c:pt>
                <c:pt idx="1436">
                  <c:v>37.154758170000001</c:v>
                </c:pt>
                <c:pt idx="1437">
                  <c:v>35.080497960000002</c:v>
                </c:pt>
                <c:pt idx="1438">
                  <c:v>35.992739919999998</c:v>
                </c:pt>
                <c:pt idx="1439">
                  <c:v>35.97784703</c:v>
                </c:pt>
                <c:pt idx="1440">
                  <c:v>35.175003500000003</c:v>
                </c:pt>
                <c:pt idx="1441">
                  <c:v>35.699276679999997</c:v>
                </c:pt>
                <c:pt idx="1442">
                  <c:v>36.456927409999999</c:v>
                </c:pt>
                <c:pt idx="1443">
                  <c:v>29.510344450000002</c:v>
                </c:pt>
                <c:pt idx="1444">
                  <c:v>25.364650910000002</c:v>
                </c:pt>
                <c:pt idx="1445">
                  <c:v>26.478909789999999</c:v>
                </c:pt>
                <c:pt idx="1446">
                  <c:v>27.189650360000002</c:v>
                </c:pt>
                <c:pt idx="1447">
                  <c:v>26.91137354</c:v>
                </c:pt>
                <c:pt idx="1448">
                  <c:v>27.205417829999998</c:v>
                </c:pt>
                <c:pt idx="1449">
                  <c:v>27.173823550000002</c:v>
                </c:pt>
                <c:pt idx="1450">
                  <c:v>27.34445229</c:v>
                </c:pt>
                <c:pt idx="1451">
                  <c:v>26.895738219999998</c:v>
                </c:pt>
                <c:pt idx="1452">
                  <c:v>29.16952186</c:v>
                </c:pt>
                <c:pt idx="1453">
                  <c:v>29.510094930000001</c:v>
                </c:pt>
                <c:pt idx="1454">
                  <c:v>31.505827929999999</c:v>
                </c:pt>
                <c:pt idx="1455">
                  <c:v>35.54477043</c:v>
                </c:pt>
                <c:pt idx="1456">
                  <c:v>36.412403230000002</c:v>
                </c:pt>
                <c:pt idx="1457">
                  <c:v>41.007060860000003</c:v>
                </c:pt>
                <c:pt idx="1458">
                  <c:v>42.507290939999997</c:v>
                </c:pt>
                <c:pt idx="1459">
                  <c:v>41.887922719999999</c:v>
                </c:pt>
                <c:pt idx="1460">
                  <c:v>43.295906209999998</c:v>
                </c:pt>
                <c:pt idx="1461">
                  <c:v>43.883462190000003</c:v>
                </c:pt>
                <c:pt idx="1462">
                  <c:v>42.229633149999998</c:v>
                </c:pt>
                <c:pt idx="1463">
                  <c:v>42.383898690000002</c:v>
                </c:pt>
                <c:pt idx="1464">
                  <c:v>40.016076140000003</c:v>
                </c:pt>
                <c:pt idx="1465">
                  <c:v>38.05173989</c:v>
                </c:pt>
                <c:pt idx="1466">
                  <c:v>37.69481133</c:v>
                </c:pt>
                <c:pt idx="1467">
                  <c:v>34.98901832</c:v>
                </c:pt>
                <c:pt idx="1468">
                  <c:v>31.69245123</c:v>
                </c:pt>
                <c:pt idx="1469">
                  <c:v>29.80454172</c:v>
                </c:pt>
                <c:pt idx="1470">
                  <c:v>29.093342849999999</c:v>
                </c:pt>
                <c:pt idx="1471">
                  <c:v>24.436330649999999</c:v>
                </c:pt>
                <c:pt idx="1472">
                  <c:v>21.682734010000001</c:v>
                </c:pt>
                <c:pt idx="1473">
                  <c:v>17.53670636</c:v>
                </c:pt>
                <c:pt idx="1474">
                  <c:v>15.18447203</c:v>
                </c:pt>
                <c:pt idx="1475">
                  <c:v>11.91971657</c:v>
                </c:pt>
                <c:pt idx="1476">
                  <c:v>8.8410690600000006</c:v>
                </c:pt>
                <c:pt idx="1477">
                  <c:v>5.4058478599999997</c:v>
                </c:pt>
                <c:pt idx="1478">
                  <c:v>4.0449030300000004</c:v>
                </c:pt>
                <c:pt idx="1479">
                  <c:v>1.12096675</c:v>
                </c:pt>
                <c:pt idx="1480">
                  <c:v>-0.76697020000000005</c:v>
                </c:pt>
                <c:pt idx="1481">
                  <c:v>-6.0592191800000004</c:v>
                </c:pt>
                <c:pt idx="1482">
                  <c:v>-8.3637916600000004</c:v>
                </c:pt>
                <c:pt idx="1483">
                  <c:v>-10.96324944</c:v>
                </c:pt>
                <c:pt idx="1484">
                  <c:v>-13.113369029999999</c:v>
                </c:pt>
                <c:pt idx="1485">
                  <c:v>-16.362735820000001</c:v>
                </c:pt>
                <c:pt idx="1486">
                  <c:v>-16.36260219</c:v>
                </c:pt>
                <c:pt idx="1487">
                  <c:v>-20.231281809999999</c:v>
                </c:pt>
                <c:pt idx="1488">
                  <c:v>-22.087745829999999</c:v>
                </c:pt>
                <c:pt idx="1489">
                  <c:v>-25.197754230000001</c:v>
                </c:pt>
                <c:pt idx="1490">
                  <c:v>-27.96756461</c:v>
                </c:pt>
                <c:pt idx="1491">
                  <c:v>-27.673413230000001</c:v>
                </c:pt>
                <c:pt idx="1492">
                  <c:v>-30.458283290000001</c:v>
                </c:pt>
                <c:pt idx="1493">
                  <c:v>-28.555417139999999</c:v>
                </c:pt>
                <c:pt idx="1494">
                  <c:v>-30.815608390000001</c:v>
                </c:pt>
                <c:pt idx="1495">
                  <c:v>-31.50980491</c:v>
                </c:pt>
                <c:pt idx="1496">
                  <c:v>-30.364892300000001</c:v>
                </c:pt>
                <c:pt idx="1497">
                  <c:v>-32.441205609999997</c:v>
                </c:pt>
                <c:pt idx="1498">
                  <c:v>-31.37280702</c:v>
                </c:pt>
                <c:pt idx="1499">
                  <c:v>-30.691467370000002</c:v>
                </c:pt>
                <c:pt idx="1500">
                  <c:v>-29.856931639999999</c:v>
                </c:pt>
                <c:pt idx="1501">
                  <c:v>-30.615525470000001</c:v>
                </c:pt>
                <c:pt idx="1502">
                  <c:v>-31.140617540000001</c:v>
                </c:pt>
                <c:pt idx="1503">
                  <c:v>-31.822250789999998</c:v>
                </c:pt>
                <c:pt idx="1504">
                  <c:v>-30.86239789</c:v>
                </c:pt>
                <c:pt idx="1505">
                  <c:v>-29.810803870000001</c:v>
                </c:pt>
                <c:pt idx="1506">
                  <c:v>-30.382876400000001</c:v>
                </c:pt>
                <c:pt idx="1507">
                  <c:v>-29.94871371</c:v>
                </c:pt>
                <c:pt idx="1508">
                  <c:v>-29.620803030000001</c:v>
                </c:pt>
                <c:pt idx="1509">
                  <c:v>-30.503188380000001</c:v>
                </c:pt>
                <c:pt idx="1510">
                  <c:v>-31.446942020000002</c:v>
                </c:pt>
                <c:pt idx="1511">
                  <c:v>-30.75186089</c:v>
                </c:pt>
                <c:pt idx="1512">
                  <c:v>-30.24042712</c:v>
                </c:pt>
                <c:pt idx="1513">
                  <c:v>-33.366423040000001</c:v>
                </c:pt>
                <c:pt idx="1514">
                  <c:v>-31.819713749999998</c:v>
                </c:pt>
                <c:pt idx="1515">
                  <c:v>-31.865560599999998</c:v>
                </c:pt>
                <c:pt idx="1516">
                  <c:v>-30.426126329999999</c:v>
                </c:pt>
                <c:pt idx="1517">
                  <c:v>-31.974106209999999</c:v>
                </c:pt>
                <c:pt idx="1518">
                  <c:v>-32.870672130000003</c:v>
                </c:pt>
                <c:pt idx="1519">
                  <c:v>-30.999308710000001</c:v>
                </c:pt>
                <c:pt idx="1520">
                  <c:v>-32.160332179999997</c:v>
                </c:pt>
                <c:pt idx="1521">
                  <c:v>-31.01393418</c:v>
                </c:pt>
                <c:pt idx="1522">
                  <c:v>-31.264154619999999</c:v>
                </c:pt>
                <c:pt idx="1523">
                  <c:v>-32.484969769999999</c:v>
                </c:pt>
                <c:pt idx="1524">
                  <c:v>-30.906630889999999</c:v>
                </c:pt>
                <c:pt idx="1525">
                  <c:v>-31.525843630000001</c:v>
                </c:pt>
                <c:pt idx="1526">
                  <c:v>-31.199426450000001</c:v>
                </c:pt>
                <c:pt idx="1527">
                  <c:v>-30.859753940000001</c:v>
                </c:pt>
                <c:pt idx="1528">
                  <c:v>-31.632680449999999</c:v>
                </c:pt>
                <c:pt idx="1529">
                  <c:v>-29.49839107</c:v>
                </c:pt>
                <c:pt idx="1530">
                  <c:v>-31.52581138</c:v>
                </c:pt>
                <c:pt idx="1531">
                  <c:v>-30.427508920000001</c:v>
                </c:pt>
                <c:pt idx="1532">
                  <c:v>-32.005682020000002</c:v>
                </c:pt>
                <c:pt idx="1533">
                  <c:v>-30.427110320000001</c:v>
                </c:pt>
                <c:pt idx="1534">
                  <c:v>-30.908493140000001</c:v>
                </c:pt>
                <c:pt idx="1535">
                  <c:v>-31.139771970000002</c:v>
                </c:pt>
                <c:pt idx="1536">
                  <c:v>-31.3877448</c:v>
                </c:pt>
                <c:pt idx="1537">
                  <c:v>-30.458230189999998</c:v>
                </c:pt>
                <c:pt idx="1538">
                  <c:v>-31.462902790000001</c:v>
                </c:pt>
                <c:pt idx="1539">
                  <c:v>-30.58094724</c:v>
                </c:pt>
                <c:pt idx="1540">
                  <c:v>-30.503041960000001</c:v>
                </c:pt>
                <c:pt idx="1541">
                  <c:v>-32.129003050000001</c:v>
                </c:pt>
                <c:pt idx="1542">
                  <c:v>-31.201089379999999</c:v>
                </c:pt>
                <c:pt idx="1543">
                  <c:v>-30.165037720000001</c:v>
                </c:pt>
                <c:pt idx="1544">
                  <c:v>-29.839233759999999</c:v>
                </c:pt>
                <c:pt idx="1545">
                  <c:v>-32.561401439999997</c:v>
                </c:pt>
                <c:pt idx="1546">
                  <c:v>-31.46263725</c:v>
                </c:pt>
                <c:pt idx="1547">
                  <c:v>-30.921957809999999</c:v>
                </c:pt>
                <c:pt idx="1548">
                  <c:v>-31.525719339999998</c:v>
                </c:pt>
                <c:pt idx="1549">
                  <c:v>-30.580766709999999</c:v>
                </c:pt>
                <c:pt idx="1550">
                  <c:v>-32.034936610000003</c:v>
                </c:pt>
                <c:pt idx="1551">
                  <c:v>-31.524675890000001</c:v>
                </c:pt>
                <c:pt idx="1552">
                  <c:v>-29.91587513</c:v>
                </c:pt>
                <c:pt idx="1553">
                  <c:v>-30.394665589999999</c:v>
                </c:pt>
                <c:pt idx="1554">
                  <c:v>-31.263260580000001</c:v>
                </c:pt>
                <c:pt idx="1555">
                  <c:v>-31.199994390000001</c:v>
                </c:pt>
                <c:pt idx="1556">
                  <c:v>-31.988619490000001</c:v>
                </c:pt>
                <c:pt idx="1557">
                  <c:v>-30.906228309999999</c:v>
                </c:pt>
                <c:pt idx="1558">
                  <c:v>-30.784339549999999</c:v>
                </c:pt>
                <c:pt idx="1559">
                  <c:v>-32.252119399999998</c:v>
                </c:pt>
                <c:pt idx="1560">
                  <c:v>-31.631651850000001</c:v>
                </c:pt>
                <c:pt idx="1561">
                  <c:v>-30.907265150000001</c:v>
                </c:pt>
                <c:pt idx="1562">
                  <c:v>-30.87493065</c:v>
                </c:pt>
                <c:pt idx="1563">
                  <c:v>-30.844118770000001</c:v>
                </c:pt>
                <c:pt idx="1564">
                  <c:v>-30.99838665</c:v>
                </c:pt>
                <c:pt idx="1565">
                  <c:v>-30.533866249999999</c:v>
                </c:pt>
                <c:pt idx="1566">
                  <c:v>-31.216080170000001</c:v>
                </c:pt>
                <c:pt idx="1567">
                  <c:v>-30.581675789999998</c:v>
                </c:pt>
                <c:pt idx="1568">
                  <c:v>-29.51481802</c:v>
                </c:pt>
                <c:pt idx="1569">
                  <c:v>-31.493923720000002</c:v>
                </c:pt>
                <c:pt idx="1570">
                  <c:v>-31.046142079999999</c:v>
                </c:pt>
                <c:pt idx="1571">
                  <c:v>-30.906770529999999</c:v>
                </c:pt>
                <c:pt idx="1572">
                  <c:v>-31.695627139999999</c:v>
                </c:pt>
                <c:pt idx="1573">
                  <c:v>-31.215492699999999</c:v>
                </c:pt>
                <c:pt idx="1574">
                  <c:v>-31.60195633</c:v>
                </c:pt>
                <c:pt idx="1575">
                  <c:v>-29.946372319999998</c:v>
                </c:pt>
                <c:pt idx="1576">
                  <c:v>-31.542221359999999</c:v>
                </c:pt>
                <c:pt idx="1577">
                  <c:v>-31.137579280000001</c:v>
                </c:pt>
                <c:pt idx="1578">
                  <c:v>-30.11753315</c:v>
                </c:pt>
                <c:pt idx="1579">
                  <c:v>-31.81918155</c:v>
                </c:pt>
                <c:pt idx="1580">
                  <c:v>-32.267248610000003</c:v>
                </c:pt>
                <c:pt idx="1581">
                  <c:v>-31.045679369999998</c:v>
                </c:pt>
                <c:pt idx="1582">
                  <c:v>-30.41122408</c:v>
                </c:pt>
                <c:pt idx="1583">
                  <c:v>-30.923468849999999</c:v>
                </c:pt>
                <c:pt idx="1584">
                  <c:v>-31.216987329999998</c:v>
                </c:pt>
                <c:pt idx="1585">
                  <c:v>-31.045988309999998</c:v>
                </c:pt>
                <c:pt idx="1586">
                  <c:v>-29.808135159999999</c:v>
                </c:pt>
                <c:pt idx="1587">
                  <c:v>-31.37149681</c:v>
                </c:pt>
                <c:pt idx="1588">
                  <c:v>-32.438481230000001</c:v>
                </c:pt>
                <c:pt idx="1589">
                  <c:v>-31.061918890000001</c:v>
                </c:pt>
                <c:pt idx="1590">
                  <c:v>-30.736860109999999</c:v>
                </c:pt>
                <c:pt idx="1591">
                  <c:v>-30.180712549999999</c:v>
                </c:pt>
                <c:pt idx="1592">
                  <c:v>-30.149568380000002</c:v>
                </c:pt>
                <c:pt idx="1593">
                  <c:v>-31.494947310000001</c:v>
                </c:pt>
                <c:pt idx="1594">
                  <c:v>-32.26820317</c:v>
                </c:pt>
                <c:pt idx="1595">
                  <c:v>-30.288002819999999</c:v>
                </c:pt>
                <c:pt idx="1596">
                  <c:v>-31.744316380000001</c:v>
                </c:pt>
                <c:pt idx="1597">
                  <c:v>-31.772725950000002</c:v>
                </c:pt>
                <c:pt idx="1598">
                  <c:v>-31.341050859999999</c:v>
                </c:pt>
                <c:pt idx="1599">
                  <c:v>-31.99087407</c:v>
                </c:pt>
                <c:pt idx="1600">
                  <c:v>-30.922799229999999</c:v>
                </c:pt>
                <c:pt idx="1601">
                  <c:v>-31.494751149999999</c:v>
                </c:pt>
                <c:pt idx="1602">
                  <c:v>-31.046711460000001</c:v>
                </c:pt>
                <c:pt idx="1603">
                  <c:v>-30.149523169999998</c:v>
                </c:pt>
                <c:pt idx="1604">
                  <c:v>-30.891349590000001</c:v>
                </c:pt>
                <c:pt idx="1605">
                  <c:v>-29.96296607</c:v>
                </c:pt>
                <c:pt idx="1606">
                  <c:v>-31.169703559999999</c:v>
                </c:pt>
                <c:pt idx="1607">
                  <c:v>-30.907038790000001</c:v>
                </c:pt>
                <c:pt idx="1608">
                  <c:v>-32.887888910000001</c:v>
                </c:pt>
                <c:pt idx="1609">
                  <c:v>-29.978807660000001</c:v>
                </c:pt>
                <c:pt idx="1610">
                  <c:v>-30.490964779999999</c:v>
                </c:pt>
                <c:pt idx="1611">
                  <c:v>-31.727396840000001</c:v>
                </c:pt>
                <c:pt idx="1612">
                  <c:v>-30.99863745</c:v>
                </c:pt>
                <c:pt idx="1613">
                  <c:v>-31.434240190000001</c:v>
                </c:pt>
                <c:pt idx="1614">
                  <c:v>-32.406757550000002</c:v>
                </c:pt>
                <c:pt idx="1615">
                  <c:v>-30.721356159999999</c:v>
                </c:pt>
                <c:pt idx="1616">
                  <c:v>-30.875849469999999</c:v>
                </c:pt>
                <c:pt idx="1617">
                  <c:v>-31.015160389999998</c:v>
                </c:pt>
                <c:pt idx="1618">
                  <c:v>-31.356058269999998</c:v>
                </c:pt>
                <c:pt idx="1619">
                  <c:v>-30.08604231</c:v>
                </c:pt>
                <c:pt idx="1620">
                  <c:v>-32.470137770000001</c:v>
                </c:pt>
                <c:pt idx="1621">
                  <c:v>-32.437837330000001</c:v>
                </c:pt>
                <c:pt idx="1622">
                  <c:v>-30.0235913</c:v>
                </c:pt>
                <c:pt idx="1623">
                  <c:v>-30.27262911</c:v>
                </c:pt>
                <c:pt idx="1624">
                  <c:v>-31.185157740000001</c:v>
                </c:pt>
                <c:pt idx="1625">
                  <c:v>-29.546153149999999</c:v>
                </c:pt>
                <c:pt idx="1626">
                  <c:v>-4.2341169000000001</c:v>
                </c:pt>
                <c:pt idx="1627">
                  <c:v>25.768601650000001</c:v>
                </c:pt>
                <c:pt idx="1628">
                  <c:v>24.777402339999998</c:v>
                </c:pt>
                <c:pt idx="1629">
                  <c:v>18.0929438</c:v>
                </c:pt>
                <c:pt idx="1630">
                  <c:v>16.51436795</c:v>
                </c:pt>
                <c:pt idx="1631">
                  <c:v>17.505516570000001</c:v>
                </c:pt>
                <c:pt idx="1632">
                  <c:v>17.489854690000001</c:v>
                </c:pt>
                <c:pt idx="1633">
                  <c:v>17.783458660000001</c:v>
                </c:pt>
                <c:pt idx="1634">
                  <c:v>16.43813755</c:v>
                </c:pt>
                <c:pt idx="1635">
                  <c:v>16.731870969999999</c:v>
                </c:pt>
                <c:pt idx="1636">
                  <c:v>17.75212733</c:v>
                </c:pt>
                <c:pt idx="1637">
                  <c:v>18.69620407</c:v>
                </c:pt>
                <c:pt idx="1638">
                  <c:v>15.958306329999999</c:v>
                </c:pt>
                <c:pt idx="1639">
                  <c:v>17.041340680000001</c:v>
                </c:pt>
                <c:pt idx="1640">
                  <c:v>16.962795939999999</c:v>
                </c:pt>
                <c:pt idx="1641">
                  <c:v>17.28801447</c:v>
                </c:pt>
                <c:pt idx="1642">
                  <c:v>17.814946859999999</c:v>
                </c:pt>
                <c:pt idx="1643">
                  <c:v>18.850923479999999</c:v>
                </c:pt>
                <c:pt idx="1644">
                  <c:v>16.747527810000001</c:v>
                </c:pt>
                <c:pt idx="1645">
                  <c:v>16.128701230000001</c:v>
                </c:pt>
                <c:pt idx="1646">
                  <c:v>17.303673549999999</c:v>
                </c:pt>
                <c:pt idx="1647">
                  <c:v>17.442604589999998</c:v>
                </c:pt>
                <c:pt idx="1648">
                  <c:v>18.016674009999999</c:v>
                </c:pt>
                <c:pt idx="1649">
                  <c:v>17.799090199999998</c:v>
                </c:pt>
                <c:pt idx="1650">
                  <c:v>16.624226589999999</c:v>
                </c:pt>
                <c:pt idx="1651">
                  <c:v>16.731874059999999</c:v>
                </c:pt>
                <c:pt idx="1652">
                  <c:v>17.59739927</c:v>
                </c:pt>
                <c:pt idx="1653">
                  <c:v>17.707310419999999</c:v>
                </c:pt>
                <c:pt idx="1654">
                  <c:v>19.160168500000001</c:v>
                </c:pt>
                <c:pt idx="1655">
                  <c:v>19.82636377</c:v>
                </c:pt>
                <c:pt idx="1656">
                  <c:v>20.940670399999998</c:v>
                </c:pt>
                <c:pt idx="1657">
                  <c:v>24.31285656</c:v>
                </c:pt>
                <c:pt idx="1658">
                  <c:v>25.301757429999999</c:v>
                </c:pt>
                <c:pt idx="1659">
                  <c:v>26.895690139999999</c:v>
                </c:pt>
                <c:pt idx="1660">
                  <c:v>29.41902047</c:v>
                </c:pt>
                <c:pt idx="1661">
                  <c:v>30.269157360000001</c:v>
                </c:pt>
                <c:pt idx="1662">
                  <c:v>32.157078149999997</c:v>
                </c:pt>
                <c:pt idx="1663">
                  <c:v>35.080705770000002</c:v>
                </c:pt>
                <c:pt idx="1664">
                  <c:v>35.251421620000002</c:v>
                </c:pt>
                <c:pt idx="1665">
                  <c:v>35.096149189999998</c:v>
                </c:pt>
                <c:pt idx="1666">
                  <c:v>34.663666569999997</c:v>
                </c:pt>
                <c:pt idx="1667">
                  <c:v>35.668449260000003</c:v>
                </c:pt>
                <c:pt idx="1668">
                  <c:v>34.012972990000002</c:v>
                </c:pt>
                <c:pt idx="1669">
                  <c:v>33.719852379999999</c:v>
                </c:pt>
                <c:pt idx="1670">
                  <c:v>31.398873120000001</c:v>
                </c:pt>
                <c:pt idx="1671">
                  <c:v>28.30434953</c:v>
                </c:pt>
                <c:pt idx="1672">
                  <c:v>27.205822869999999</c:v>
                </c:pt>
                <c:pt idx="1673">
                  <c:v>25.907524739999999</c:v>
                </c:pt>
                <c:pt idx="1674">
                  <c:v>23.476721449999999</c:v>
                </c:pt>
                <c:pt idx="1675">
                  <c:v>20.584245580000001</c:v>
                </c:pt>
                <c:pt idx="1676">
                  <c:v>18.680549719999998</c:v>
                </c:pt>
                <c:pt idx="1677">
                  <c:v>15.106142159999999</c:v>
                </c:pt>
                <c:pt idx="1678">
                  <c:v>13.141832320000001</c:v>
                </c:pt>
                <c:pt idx="1679">
                  <c:v>10.38824466</c:v>
                </c:pt>
                <c:pt idx="1680">
                  <c:v>7.7736685100000003</c:v>
                </c:pt>
                <c:pt idx="1681">
                  <c:v>5.5919062100000003</c:v>
                </c:pt>
                <c:pt idx="1682">
                  <c:v>3.9212503299999999</c:v>
                </c:pt>
                <c:pt idx="1683">
                  <c:v>1.3827730300000001</c:v>
                </c:pt>
                <c:pt idx="1684">
                  <c:v>-3.04085655</c:v>
                </c:pt>
                <c:pt idx="1685">
                  <c:v>-7.0481473000000001</c:v>
                </c:pt>
                <c:pt idx="1686">
                  <c:v>-9.8642868799999999</c:v>
                </c:pt>
                <c:pt idx="1687">
                  <c:v>-11.87582546</c:v>
                </c:pt>
                <c:pt idx="1688">
                  <c:v>-13.9950001</c:v>
                </c:pt>
                <c:pt idx="1689">
                  <c:v>-16.20846792</c:v>
                </c:pt>
                <c:pt idx="1690">
                  <c:v>-19.008265890000001</c:v>
                </c:pt>
                <c:pt idx="1691">
                  <c:v>-23.697690120000001</c:v>
                </c:pt>
                <c:pt idx="1692">
                  <c:v>-26.650963709999999</c:v>
                </c:pt>
                <c:pt idx="1693">
                  <c:v>-28.879694480000001</c:v>
                </c:pt>
                <c:pt idx="1694">
                  <c:v>-32.454530349999999</c:v>
                </c:pt>
                <c:pt idx="1695">
                  <c:v>-33.381833970000002</c:v>
                </c:pt>
                <c:pt idx="1696">
                  <c:v>-36.98781571</c:v>
                </c:pt>
                <c:pt idx="1697">
                  <c:v>-38.627595300000003</c:v>
                </c:pt>
                <c:pt idx="1698">
                  <c:v>-38.905306830000001</c:v>
                </c:pt>
                <c:pt idx="1699">
                  <c:v>-37.04909842</c:v>
                </c:pt>
                <c:pt idx="1700">
                  <c:v>-39.538594500000002</c:v>
                </c:pt>
                <c:pt idx="1701">
                  <c:v>-39.540171059999999</c:v>
                </c:pt>
                <c:pt idx="1702">
                  <c:v>-37.389092120000001</c:v>
                </c:pt>
                <c:pt idx="1703">
                  <c:v>-39.261364999999998</c:v>
                </c:pt>
                <c:pt idx="1704">
                  <c:v>-37.807123160000003</c:v>
                </c:pt>
                <c:pt idx="1705">
                  <c:v>-38.425651260000002</c:v>
                </c:pt>
                <c:pt idx="1706">
                  <c:v>-38.62867851</c:v>
                </c:pt>
                <c:pt idx="1707">
                  <c:v>-39.091991149999998</c:v>
                </c:pt>
                <c:pt idx="1708">
                  <c:v>-39.370055860000001</c:v>
                </c:pt>
                <c:pt idx="1709">
                  <c:v>-38.440912079999997</c:v>
                </c:pt>
                <c:pt idx="1710">
                  <c:v>-39.400648019999998</c:v>
                </c:pt>
                <c:pt idx="1711">
                  <c:v>-39.74352897</c:v>
                </c:pt>
                <c:pt idx="1712">
                  <c:v>-39.199980099999998</c:v>
                </c:pt>
                <c:pt idx="1713">
                  <c:v>-39.231751389999999</c:v>
                </c:pt>
                <c:pt idx="1714">
                  <c:v>-39.262841049999999</c:v>
                </c:pt>
                <c:pt idx="1715">
                  <c:v>-38.257331030000003</c:v>
                </c:pt>
                <c:pt idx="1716">
                  <c:v>-40.841155780000001</c:v>
                </c:pt>
                <c:pt idx="1717">
                  <c:v>-39.524601599999997</c:v>
                </c:pt>
                <c:pt idx="1718">
                  <c:v>-38.90575527</c:v>
                </c:pt>
                <c:pt idx="1719">
                  <c:v>-39.819646779999999</c:v>
                </c:pt>
                <c:pt idx="1720">
                  <c:v>-40.824995059999999</c:v>
                </c:pt>
                <c:pt idx="1721">
                  <c:v>-40.345455710000003</c:v>
                </c:pt>
                <c:pt idx="1722">
                  <c:v>-40.393496980000002</c:v>
                </c:pt>
                <c:pt idx="1723">
                  <c:v>-39.71238915</c:v>
                </c:pt>
                <c:pt idx="1724">
                  <c:v>-38.954669440000004</c:v>
                </c:pt>
                <c:pt idx="1725">
                  <c:v>-39.574109</c:v>
                </c:pt>
                <c:pt idx="1726">
                  <c:v>-38.59748905</c:v>
                </c:pt>
                <c:pt idx="1727">
                  <c:v>-38.613927179999997</c:v>
                </c:pt>
                <c:pt idx="1728">
                  <c:v>-39.19975359</c:v>
                </c:pt>
                <c:pt idx="1729">
                  <c:v>-40.672108809999997</c:v>
                </c:pt>
                <c:pt idx="1730">
                  <c:v>-39.109016670000003</c:v>
                </c:pt>
                <c:pt idx="1731">
                  <c:v>-40.144841239999998</c:v>
                </c:pt>
                <c:pt idx="1732">
                  <c:v>-38.411049400000003</c:v>
                </c:pt>
                <c:pt idx="1733">
                  <c:v>-38.768400219999997</c:v>
                </c:pt>
                <c:pt idx="1734">
                  <c:v>-39.09337111</c:v>
                </c:pt>
                <c:pt idx="1735">
                  <c:v>-39.076944959999999</c:v>
                </c:pt>
                <c:pt idx="1736">
                  <c:v>-39.695813919999999</c:v>
                </c:pt>
                <c:pt idx="1737">
                  <c:v>-39.756093649999997</c:v>
                </c:pt>
                <c:pt idx="1738">
                  <c:v>-39.882130619999998</c:v>
                </c:pt>
                <c:pt idx="1739">
                  <c:v>-40.6248109</c:v>
                </c:pt>
                <c:pt idx="1740">
                  <c:v>-39.279722720000002</c:v>
                </c:pt>
                <c:pt idx="1741">
                  <c:v>-40.006017440000001</c:v>
                </c:pt>
                <c:pt idx="1742">
                  <c:v>-28.4010821</c:v>
                </c:pt>
                <c:pt idx="1743">
                  <c:v>4.0758300299999997</c:v>
                </c:pt>
                <c:pt idx="1744">
                  <c:v>23.338209079999999</c:v>
                </c:pt>
                <c:pt idx="1745">
                  <c:v>23.787679109999999</c:v>
                </c:pt>
                <c:pt idx="1746">
                  <c:v>24.390013840000002</c:v>
                </c:pt>
                <c:pt idx="1747">
                  <c:v>23.771017990000001</c:v>
                </c:pt>
                <c:pt idx="1748">
                  <c:v>24.73074214</c:v>
                </c:pt>
                <c:pt idx="1749">
                  <c:v>24.095956869999998</c:v>
                </c:pt>
                <c:pt idx="1750">
                  <c:v>24.854217340000002</c:v>
                </c:pt>
                <c:pt idx="1751">
                  <c:v>25.163484530000002</c:v>
                </c:pt>
                <c:pt idx="1752">
                  <c:v>25.024273659999999</c:v>
                </c:pt>
                <c:pt idx="1753">
                  <c:v>24.143306429999999</c:v>
                </c:pt>
                <c:pt idx="1754">
                  <c:v>23.818144149999998</c:v>
                </c:pt>
                <c:pt idx="1755">
                  <c:v>23.508539110000001</c:v>
                </c:pt>
                <c:pt idx="1756">
                  <c:v>25.08717687</c:v>
                </c:pt>
                <c:pt idx="1757">
                  <c:v>24.221725769999999</c:v>
                </c:pt>
                <c:pt idx="1758">
                  <c:v>24.190428390000001</c:v>
                </c:pt>
                <c:pt idx="1759">
                  <c:v>24.40537608</c:v>
                </c:pt>
                <c:pt idx="1760">
                  <c:v>23.3695044</c:v>
                </c:pt>
                <c:pt idx="1761">
                  <c:v>23.817834139999999</c:v>
                </c:pt>
                <c:pt idx="1762">
                  <c:v>23.802180929999999</c:v>
                </c:pt>
                <c:pt idx="1763">
                  <c:v>24.345234520000002</c:v>
                </c:pt>
                <c:pt idx="1764">
                  <c:v>23.86524537</c:v>
                </c:pt>
                <c:pt idx="1765">
                  <c:v>24.298041649999998</c:v>
                </c:pt>
                <c:pt idx="1766">
                  <c:v>24.793385829999998</c:v>
                </c:pt>
                <c:pt idx="1767">
                  <c:v>24.6833153</c:v>
                </c:pt>
                <c:pt idx="1768">
                  <c:v>23.6943549</c:v>
                </c:pt>
                <c:pt idx="1769">
                  <c:v>24.143102349999999</c:v>
                </c:pt>
                <c:pt idx="1770">
                  <c:v>24.127267509999999</c:v>
                </c:pt>
                <c:pt idx="1771">
                  <c:v>23.570990720000001</c:v>
                </c:pt>
                <c:pt idx="1772">
                  <c:v>22.905232959999999</c:v>
                </c:pt>
                <c:pt idx="1773">
                  <c:v>25.2103009</c:v>
                </c:pt>
                <c:pt idx="1774">
                  <c:v>25.349348590000002</c:v>
                </c:pt>
                <c:pt idx="1775">
                  <c:v>24.853890790000001</c:v>
                </c:pt>
                <c:pt idx="1776">
                  <c:v>23.524154379999999</c:v>
                </c:pt>
                <c:pt idx="1777">
                  <c:v>24.313454839999999</c:v>
                </c:pt>
                <c:pt idx="1778">
                  <c:v>24.5915587</c:v>
                </c:pt>
                <c:pt idx="1779">
                  <c:v>25.19477028</c:v>
                </c:pt>
                <c:pt idx="1780">
                  <c:v>24.282089079999999</c:v>
                </c:pt>
                <c:pt idx="1781">
                  <c:v>25.658676369999998</c:v>
                </c:pt>
                <c:pt idx="1782">
                  <c:v>23.492466279999999</c:v>
                </c:pt>
                <c:pt idx="1783">
                  <c:v>23.246138909999999</c:v>
                </c:pt>
                <c:pt idx="1784">
                  <c:v>24.3133248</c:v>
                </c:pt>
                <c:pt idx="1785">
                  <c:v>23.290807340000001</c:v>
                </c:pt>
                <c:pt idx="1786">
                  <c:v>25.20990707</c:v>
                </c:pt>
                <c:pt idx="1787">
                  <c:v>24.699179879999999</c:v>
                </c:pt>
                <c:pt idx="1788">
                  <c:v>24.761809230000001</c:v>
                </c:pt>
                <c:pt idx="1789">
                  <c:v>24.297707039999999</c:v>
                </c:pt>
                <c:pt idx="1790">
                  <c:v>23.95675658</c:v>
                </c:pt>
                <c:pt idx="1791">
                  <c:v>23.369384849999999</c:v>
                </c:pt>
                <c:pt idx="1792">
                  <c:v>24.143088970000001</c:v>
                </c:pt>
                <c:pt idx="1793">
                  <c:v>23.52404872</c:v>
                </c:pt>
                <c:pt idx="1794">
                  <c:v>23.476985169999999</c:v>
                </c:pt>
                <c:pt idx="1795">
                  <c:v>23.230341280000001</c:v>
                </c:pt>
                <c:pt idx="1796">
                  <c:v>24.468393800000001</c:v>
                </c:pt>
                <c:pt idx="1797">
                  <c:v>26.015328180000001</c:v>
                </c:pt>
                <c:pt idx="1798">
                  <c:v>24.69910471</c:v>
                </c:pt>
                <c:pt idx="1799">
                  <c:v>26.091708350000001</c:v>
                </c:pt>
                <c:pt idx="1800">
                  <c:v>25.071491080000001</c:v>
                </c:pt>
                <c:pt idx="1801">
                  <c:v>24.853712940000001</c:v>
                </c:pt>
                <c:pt idx="1802">
                  <c:v>24.004007949999998</c:v>
                </c:pt>
                <c:pt idx="1803">
                  <c:v>23.8022332</c:v>
                </c:pt>
                <c:pt idx="1804">
                  <c:v>23.710344389999999</c:v>
                </c:pt>
                <c:pt idx="1805">
                  <c:v>24.93272507</c:v>
                </c:pt>
                <c:pt idx="1806">
                  <c:v>24.127270960000001</c:v>
                </c:pt>
                <c:pt idx="1807">
                  <c:v>25.50440686</c:v>
                </c:pt>
                <c:pt idx="1808">
                  <c:v>24.468331809999999</c:v>
                </c:pt>
                <c:pt idx="1809">
                  <c:v>24.080369059999999</c:v>
                </c:pt>
                <c:pt idx="1810">
                  <c:v>23.16756144</c:v>
                </c:pt>
                <c:pt idx="1811">
                  <c:v>25.257543609999999</c:v>
                </c:pt>
                <c:pt idx="1812">
                  <c:v>24.096052400000001</c:v>
                </c:pt>
                <c:pt idx="1813">
                  <c:v>23.941447849999999</c:v>
                </c:pt>
                <c:pt idx="1814">
                  <c:v>25.381075599999999</c:v>
                </c:pt>
                <c:pt idx="1815">
                  <c:v>23.865081910000001</c:v>
                </c:pt>
                <c:pt idx="1816">
                  <c:v>23.678826820000001</c:v>
                </c:pt>
                <c:pt idx="1817">
                  <c:v>23.786441570000001</c:v>
                </c:pt>
                <c:pt idx="1818">
                  <c:v>25.797917680000001</c:v>
                </c:pt>
                <c:pt idx="1819">
                  <c:v>24.17447645</c:v>
                </c:pt>
                <c:pt idx="1820">
                  <c:v>24.69947513</c:v>
                </c:pt>
                <c:pt idx="1821">
                  <c:v>24.342406570000001</c:v>
                </c:pt>
                <c:pt idx="1822">
                  <c:v>25.3336577</c:v>
                </c:pt>
                <c:pt idx="1823">
                  <c:v>23.972595139999999</c:v>
                </c:pt>
                <c:pt idx="1824">
                  <c:v>24.777428159999999</c:v>
                </c:pt>
                <c:pt idx="1825">
                  <c:v>23.214520199999999</c:v>
                </c:pt>
                <c:pt idx="1826">
                  <c:v>24.746178359999998</c:v>
                </c:pt>
                <c:pt idx="1827">
                  <c:v>24.916801329999998</c:v>
                </c:pt>
                <c:pt idx="1828">
                  <c:v>24.389618200000001</c:v>
                </c:pt>
                <c:pt idx="1829">
                  <c:v>24.948189559999999</c:v>
                </c:pt>
                <c:pt idx="1830">
                  <c:v>24.869783689999998</c:v>
                </c:pt>
                <c:pt idx="1831">
                  <c:v>25.102946379999999</c:v>
                </c:pt>
                <c:pt idx="1832">
                  <c:v>23.53988502</c:v>
                </c:pt>
                <c:pt idx="1833">
                  <c:v>25.087016630000001</c:v>
                </c:pt>
                <c:pt idx="1834">
                  <c:v>23.369400559999999</c:v>
                </c:pt>
                <c:pt idx="1835">
                  <c:v>24.389688809999999</c:v>
                </c:pt>
                <c:pt idx="1836">
                  <c:v>25.396422730000001</c:v>
                </c:pt>
                <c:pt idx="1837">
                  <c:v>25.412521720000001</c:v>
                </c:pt>
                <c:pt idx="1838">
                  <c:v>24.12724532</c:v>
                </c:pt>
                <c:pt idx="1839">
                  <c:v>24.74623927</c:v>
                </c:pt>
                <c:pt idx="1840">
                  <c:v>25.11851987</c:v>
                </c:pt>
                <c:pt idx="1841">
                  <c:v>24.080212540000002</c:v>
                </c:pt>
                <c:pt idx="1842">
                  <c:v>24.46828051</c:v>
                </c:pt>
                <c:pt idx="1843">
                  <c:v>22.532953209999999</c:v>
                </c:pt>
                <c:pt idx="1844">
                  <c:v>23.524207759999999</c:v>
                </c:pt>
                <c:pt idx="1845">
                  <c:v>24.60721547</c:v>
                </c:pt>
                <c:pt idx="1846">
                  <c:v>24.389672399999998</c:v>
                </c:pt>
                <c:pt idx="1847">
                  <c:v>25.67414844</c:v>
                </c:pt>
                <c:pt idx="1848">
                  <c:v>24.76173047</c:v>
                </c:pt>
                <c:pt idx="1849">
                  <c:v>24.266386669999999</c:v>
                </c:pt>
                <c:pt idx="1850">
                  <c:v>24.730446270000002</c:v>
                </c:pt>
                <c:pt idx="1851">
                  <c:v>24.730442279999998</c:v>
                </c:pt>
                <c:pt idx="1852">
                  <c:v>24.762081009999999</c:v>
                </c:pt>
                <c:pt idx="1853">
                  <c:v>24.57568792</c:v>
                </c:pt>
                <c:pt idx="1854">
                  <c:v>24.111344219999999</c:v>
                </c:pt>
                <c:pt idx="1855">
                  <c:v>24.09587934</c:v>
                </c:pt>
                <c:pt idx="1856">
                  <c:v>23.416650300000001</c:v>
                </c:pt>
                <c:pt idx="1857">
                  <c:v>24.373737080000001</c:v>
                </c:pt>
                <c:pt idx="1858">
                  <c:v>23.941093420000001</c:v>
                </c:pt>
                <c:pt idx="1859">
                  <c:v>24.683134240000001</c:v>
                </c:pt>
                <c:pt idx="1860">
                  <c:v>24.143015330000001</c:v>
                </c:pt>
                <c:pt idx="1861">
                  <c:v>23.059868479999999</c:v>
                </c:pt>
                <c:pt idx="1862">
                  <c:v>23.663203930000002</c:v>
                </c:pt>
                <c:pt idx="1863">
                  <c:v>24.282112850000001</c:v>
                </c:pt>
                <c:pt idx="1864">
                  <c:v>24.54425951</c:v>
                </c:pt>
                <c:pt idx="1865">
                  <c:v>24.064400880000001</c:v>
                </c:pt>
                <c:pt idx="1866">
                  <c:v>24.09573606</c:v>
                </c:pt>
                <c:pt idx="1867">
                  <c:v>25.79778731</c:v>
                </c:pt>
                <c:pt idx="1868">
                  <c:v>24.436692659999999</c:v>
                </c:pt>
                <c:pt idx="1869">
                  <c:v>24.544376629999999</c:v>
                </c:pt>
                <c:pt idx="1870">
                  <c:v>23.322589319999999</c:v>
                </c:pt>
                <c:pt idx="1871">
                  <c:v>22.858232000000001</c:v>
                </c:pt>
                <c:pt idx="1872">
                  <c:v>26.13898833</c:v>
                </c:pt>
                <c:pt idx="1873">
                  <c:v>24.638561280000001</c:v>
                </c:pt>
                <c:pt idx="1874">
                  <c:v>23.183404459999998</c:v>
                </c:pt>
                <c:pt idx="1875">
                  <c:v>22.441095740000002</c:v>
                </c:pt>
                <c:pt idx="1876">
                  <c:v>19.996827280000002</c:v>
                </c:pt>
                <c:pt idx="1877">
                  <c:v>21.83744025</c:v>
                </c:pt>
                <c:pt idx="1878">
                  <c:v>21.00130283</c:v>
                </c:pt>
                <c:pt idx="1879">
                  <c:v>20.707302139999999</c:v>
                </c:pt>
                <c:pt idx="1880">
                  <c:v>20.521033330000002</c:v>
                </c:pt>
                <c:pt idx="1881">
                  <c:v>21.14010416</c:v>
                </c:pt>
                <c:pt idx="1882">
                  <c:v>21.91363252</c:v>
                </c:pt>
                <c:pt idx="1883">
                  <c:v>21.449392280000001</c:v>
                </c:pt>
                <c:pt idx="1884">
                  <c:v>22.424798039999999</c:v>
                </c:pt>
                <c:pt idx="1885">
                  <c:v>22.920630020000001</c:v>
                </c:pt>
                <c:pt idx="1886">
                  <c:v>22.889097889999999</c:v>
                </c:pt>
                <c:pt idx="1887">
                  <c:v>23.833140969999999</c:v>
                </c:pt>
                <c:pt idx="1888">
                  <c:v>25.797533560000002</c:v>
                </c:pt>
                <c:pt idx="1889">
                  <c:v>29.57382883</c:v>
                </c:pt>
                <c:pt idx="1890">
                  <c:v>31.522093630000001</c:v>
                </c:pt>
                <c:pt idx="1891">
                  <c:v>31.910191080000001</c:v>
                </c:pt>
                <c:pt idx="1892">
                  <c:v>34.013176100000003</c:v>
                </c:pt>
                <c:pt idx="1893">
                  <c:v>33.379115890000001</c:v>
                </c:pt>
                <c:pt idx="1894">
                  <c:v>30.763831570000001</c:v>
                </c:pt>
                <c:pt idx="1895">
                  <c:v>30.252510569999998</c:v>
                </c:pt>
                <c:pt idx="1896">
                  <c:v>26.927427009999999</c:v>
                </c:pt>
                <c:pt idx="1897">
                  <c:v>26.122401069999999</c:v>
                </c:pt>
                <c:pt idx="1898">
                  <c:v>22.51676737</c:v>
                </c:pt>
                <c:pt idx="1899">
                  <c:v>19.469556659999999</c:v>
                </c:pt>
                <c:pt idx="1900">
                  <c:v>15.276484910000001</c:v>
                </c:pt>
                <c:pt idx="1901">
                  <c:v>12.507197489999999</c:v>
                </c:pt>
                <c:pt idx="1902">
                  <c:v>9.3208934899999996</c:v>
                </c:pt>
                <c:pt idx="1903">
                  <c:v>5.46869066</c:v>
                </c:pt>
                <c:pt idx="1904">
                  <c:v>2.0176648500000001</c:v>
                </c:pt>
                <c:pt idx="1905">
                  <c:v>-0.95335813999999997</c:v>
                </c:pt>
                <c:pt idx="1906">
                  <c:v>-4.4492697799999998</c:v>
                </c:pt>
                <c:pt idx="1907">
                  <c:v>-6.5237493000000004</c:v>
                </c:pt>
                <c:pt idx="1908">
                  <c:v>-11.288935840000001</c:v>
                </c:pt>
                <c:pt idx="1909">
                  <c:v>-14.38348122</c:v>
                </c:pt>
                <c:pt idx="1910">
                  <c:v>-17.32304646</c:v>
                </c:pt>
                <c:pt idx="1911">
                  <c:v>-20.973423010000001</c:v>
                </c:pt>
                <c:pt idx="1912">
                  <c:v>-25.53674818</c:v>
                </c:pt>
                <c:pt idx="1913">
                  <c:v>-28.709764759999999</c:v>
                </c:pt>
                <c:pt idx="1914">
                  <c:v>-32.485075530000003</c:v>
                </c:pt>
                <c:pt idx="1915">
                  <c:v>-35.053384270000002</c:v>
                </c:pt>
                <c:pt idx="1916">
                  <c:v>-40.345182129999998</c:v>
                </c:pt>
                <c:pt idx="1917">
                  <c:v>-42.232569890000001</c:v>
                </c:pt>
                <c:pt idx="1918">
                  <c:v>-46.811324229999997</c:v>
                </c:pt>
                <c:pt idx="1919">
                  <c:v>-49.736484740000002</c:v>
                </c:pt>
                <c:pt idx="1920">
                  <c:v>-51.436910050000002</c:v>
                </c:pt>
                <c:pt idx="1921">
                  <c:v>-56.295516579999997</c:v>
                </c:pt>
                <c:pt idx="1922">
                  <c:v>-59.018592699999999</c:v>
                </c:pt>
                <c:pt idx="1923">
                  <c:v>-62.700309070000003</c:v>
                </c:pt>
                <c:pt idx="1924">
                  <c:v>-63.302425339999999</c:v>
                </c:pt>
                <c:pt idx="1925">
                  <c:v>-68.117094969999997</c:v>
                </c:pt>
                <c:pt idx="1926">
                  <c:v>-69.506900509999994</c:v>
                </c:pt>
                <c:pt idx="1927">
                  <c:v>-74.287135980000002</c:v>
                </c:pt>
                <c:pt idx="1928">
                  <c:v>-77.228202069999995</c:v>
                </c:pt>
                <c:pt idx="1929">
                  <c:v>-79.751146149999997</c:v>
                </c:pt>
                <c:pt idx="1930">
                  <c:v>-83.156882199999998</c:v>
                </c:pt>
                <c:pt idx="1931">
                  <c:v>-84.438706890000006</c:v>
                </c:pt>
                <c:pt idx="1932">
                  <c:v>-84.267733530000001</c:v>
                </c:pt>
                <c:pt idx="1933">
                  <c:v>-87.733561800000004</c:v>
                </c:pt>
                <c:pt idx="1934">
                  <c:v>-86.030464839999993</c:v>
                </c:pt>
                <c:pt idx="1935">
                  <c:v>-86.974797879999997</c:v>
                </c:pt>
                <c:pt idx="1936">
                  <c:v>-88.076146989999998</c:v>
                </c:pt>
                <c:pt idx="1937">
                  <c:v>-88.384971750000005</c:v>
                </c:pt>
                <c:pt idx="1938">
                  <c:v>-86.683374939999993</c:v>
                </c:pt>
                <c:pt idx="1939">
                  <c:v>-88.181981039999997</c:v>
                </c:pt>
                <c:pt idx="1940">
                  <c:v>-87.299104979999996</c:v>
                </c:pt>
                <c:pt idx="1941">
                  <c:v>-86.742969810000005</c:v>
                </c:pt>
                <c:pt idx="1942">
                  <c:v>-87.594470110000003</c:v>
                </c:pt>
                <c:pt idx="1943">
                  <c:v>-88.522262389999995</c:v>
                </c:pt>
                <c:pt idx="1944">
                  <c:v>-87.238796359999995</c:v>
                </c:pt>
                <c:pt idx="1945">
                  <c:v>-87.612444449999998</c:v>
                </c:pt>
                <c:pt idx="1946">
                  <c:v>-85.536418409999996</c:v>
                </c:pt>
                <c:pt idx="1947">
                  <c:v>-88.912147669999996</c:v>
                </c:pt>
                <c:pt idx="1948">
                  <c:v>-85.70849681</c:v>
                </c:pt>
                <c:pt idx="1949">
                  <c:v>-85.752123580000003</c:v>
                </c:pt>
                <c:pt idx="1950">
                  <c:v>-87.068434240000002</c:v>
                </c:pt>
                <c:pt idx="1951">
                  <c:v>-86.250744260000005</c:v>
                </c:pt>
                <c:pt idx="1952">
                  <c:v>-85.803739410000006</c:v>
                </c:pt>
                <c:pt idx="1953">
                  <c:v>-88.725578470000002</c:v>
                </c:pt>
                <c:pt idx="1954">
                  <c:v>-87.64136637</c:v>
                </c:pt>
                <c:pt idx="1955">
                  <c:v>-87.982974060000004</c:v>
                </c:pt>
                <c:pt idx="1956">
                  <c:v>-87.457032389999995</c:v>
                </c:pt>
                <c:pt idx="1957">
                  <c:v>-87.595639030000001</c:v>
                </c:pt>
                <c:pt idx="1958">
                  <c:v>-88.182194170000002</c:v>
                </c:pt>
                <c:pt idx="1959">
                  <c:v>-87.054593220000001</c:v>
                </c:pt>
                <c:pt idx="1960">
                  <c:v>-87.718647300000001</c:v>
                </c:pt>
                <c:pt idx="1961">
                  <c:v>-87.502094499999998</c:v>
                </c:pt>
                <c:pt idx="1962">
                  <c:v>-87.595107690000006</c:v>
                </c:pt>
                <c:pt idx="1963">
                  <c:v>-87.318840320000007</c:v>
                </c:pt>
                <c:pt idx="1964">
                  <c:v>-86.886831419999993</c:v>
                </c:pt>
                <c:pt idx="1965">
                  <c:v>-87.873008940000005</c:v>
                </c:pt>
                <c:pt idx="1966">
                  <c:v>-87.596193560000003</c:v>
                </c:pt>
                <c:pt idx="1967">
                  <c:v>-87.782524800000004</c:v>
                </c:pt>
                <c:pt idx="1968">
                  <c:v>-87.611296530000004</c:v>
                </c:pt>
                <c:pt idx="1969">
                  <c:v>-86.171360859999993</c:v>
                </c:pt>
                <c:pt idx="1970">
                  <c:v>-88.644952279999998</c:v>
                </c:pt>
                <c:pt idx="1971">
                  <c:v>-87.952588009999999</c:v>
                </c:pt>
                <c:pt idx="1972">
                  <c:v>-87.813768390000007</c:v>
                </c:pt>
                <c:pt idx="1973">
                  <c:v>-86.20432271</c:v>
                </c:pt>
                <c:pt idx="1974">
                  <c:v>-88.231919849999997</c:v>
                </c:pt>
                <c:pt idx="1975">
                  <c:v>-88.230214869999998</c:v>
                </c:pt>
                <c:pt idx="1976">
                  <c:v>-87.177381159999996</c:v>
                </c:pt>
                <c:pt idx="1977">
                  <c:v>-86.773670440000004</c:v>
                </c:pt>
                <c:pt idx="1978">
                  <c:v>-87.13039096</c:v>
                </c:pt>
                <c:pt idx="1979">
                  <c:v>-87.827222430000006</c:v>
                </c:pt>
                <c:pt idx="1980">
                  <c:v>-89.15815207</c:v>
                </c:pt>
                <c:pt idx="1981">
                  <c:v>-87.28673087</c:v>
                </c:pt>
                <c:pt idx="1982">
                  <c:v>-87.765560219999998</c:v>
                </c:pt>
                <c:pt idx="1983">
                  <c:v>-87.318546019999999</c:v>
                </c:pt>
                <c:pt idx="1984">
                  <c:v>-87.609893529999994</c:v>
                </c:pt>
                <c:pt idx="1985">
                  <c:v>-89.328461910000001</c:v>
                </c:pt>
                <c:pt idx="1986">
                  <c:v>-86.049483589999994</c:v>
                </c:pt>
                <c:pt idx="1987">
                  <c:v>-86.822835870000006</c:v>
                </c:pt>
                <c:pt idx="1988">
                  <c:v>-87.206191439999998</c:v>
                </c:pt>
                <c:pt idx="1989">
                  <c:v>-87.146393099999997</c:v>
                </c:pt>
                <c:pt idx="1990">
                  <c:v>-87.14578874</c:v>
                </c:pt>
                <c:pt idx="1991">
                  <c:v>-86.510292039999996</c:v>
                </c:pt>
                <c:pt idx="1992">
                  <c:v>-87.76550494</c:v>
                </c:pt>
                <c:pt idx="1993">
                  <c:v>-87.301407589999997</c:v>
                </c:pt>
                <c:pt idx="1994">
                  <c:v>-88.243601380000001</c:v>
                </c:pt>
                <c:pt idx="1995">
                  <c:v>-86.202814549999999</c:v>
                </c:pt>
                <c:pt idx="1996">
                  <c:v>-87.627615370000001</c:v>
                </c:pt>
                <c:pt idx="1997">
                  <c:v>-86.093328339999999</c:v>
                </c:pt>
                <c:pt idx="1998">
                  <c:v>-88.043370339999996</c:v>
                </c:pt>
                <c:pt idx="1999">
                  <c:v>-88.724997509999994</c:v>
                </c:pt>
                <c:pt idx="2000">
                  <c:v>-86.650424169999994</c:v>
                </c:pt>
                <c:pt idx="2001">
                  <c:v>-86.790311220000007</c:v>
                </c:pt>
                <c:pt idx="2002">
                  <c:v>-87.937979100000007</c:v>
                </c:pt>
                <c:pt idx="2003">
                  <c:v>-86.821789319999993</c:v>
                </c:pt>
                <c:pt idx="2004">
                  <c:v>-86.806477599999994</c:v>
                </c:pt>
                <c:pt idx="2005">
                  <c:v>-88.108412119999997</c:v>
                </c:pt>
                <c:pt idx="2006">
                  <c:v>-86.267450240000002</c:v>
                </c:pt>
                <c:pt idx="2007">
                  <c:v>-86.311422680000007</c:v>
                </c:pt>
                <c:pt idx="2008">
                  <c:v>-87.366417310000003</c:v>
                </c:pt>
                <c:pt idx="2009">
                  <c:v>-86.748240409999994</c:v>
                </c:pt>
                <c:pt idx="2010">
                  <c:v>-87.781244259999994</c:v>
                </c:pt>
                <c:pt idx="2011">
                  <c:v>-87.702217759999996</c:v>
                </c:pt>
                <c:pt idx="2012">
                  <c:v>-87.351779570000005</c:v>
                </c:pt>
                <c:pt idx="2013">
                  <c:v>-87.458751680000006</c:v>
                </c:pt>
                <c:pt idx="2014">
                  <c:v>-87.115161349999994</c:v>
                </c:pt>
                <c:pt idx="2015">
                  <c:v>-86.773948880000006</c:v>
                </c:pt>
                <c:pt idx="2016">
                  <c:v>-87.163994889999998</c:v>
                </c:pt>
                <c:pt idx="2017">
                  <c:v>-89.005079240000001</c:v>
                </c:pt>
                <c:pt idx="2018">
                  <c:v>-86.528401349999996</c:v>
                </c:pt>
                <c:pt idx="2019">
                  <c:v>-86.1413376</c:v>
                </c:pt>
                <c:pt idx="2020">
                  <c:v>-89.112920310000007</c:v>
                </c:pt>
                <c:pt idx="2021">
                  <c:v>-88.356141890000004</c:v>
                </c:pt>
                <c:pt idx="2022">
                  <c:v>-86.54604707</c:v>
                </c:pt>
                <c:pt idx="2023">
                  <c:v>-87.781237570000002</c:v>
                </c:pt>
                <c:pt idx="2024">
                  <c:v>-87.175026750000001</c:v>
                </c:pt>
                <c:pt idx="2025">
                  <c:v>-87.934985440000005</c:v>
                </c:pt>
                <c:pt idx="2026">
                  <c:v>-86.078467900000007</c:v>
                </c:pt>
                <c:pt idx="2027">
                  <c:v>-87.113977439999999</c:v>
                </c:pt>
                <c:pt idx="2028">
                  <c:v>-87.95166571</c:v>
                </c:pt>
                <c:pt idx="2029">
                  <c:v>-87.62624434</c:v>
                </c:pt>
                <c:pt idx="2030">
                  <c:v>-86.945823540000006</c:v>
                </c:pt>
                <c:pt idx="2031">
                  <c:v>-86.683133909999995</c:v>
                </c:pt>
                <c:pt idx="2032">
                  <c:v>-87.888776050000004</c:v>
                </c:pt>
                <c:pt idx="2033">
                  <c:v>-87.810739769999998</c:v>
                </c:pt>
                <c:pt idx="2034">
                  <c:v>-87.60918753</c:v>
                </c:pt>
                <c:pt idx="2035">
                  <c:v>-87.4733576</c:v>
                </c:pt>
                <c:pt idx="2036">
                  <c:v>-88.153481170000006</c:v>
                </c:pt>
                <c:pt idx="2037">
                  <c:v>-86.667439169999994</c:v>
                </c:pt>
                <c:pt idx="2038">
                  <c:v>-86.401809119999996</c:v>
                </c:pt>
                <c:pt idx="2039">
                  <c:v>-87.34799692</c:v>
                </c:pt>
                <c:pt idx="2040">
                  <c:v>-86.667447339999995</c:v>
                </c:pt>
                <c:pt idx="2041">
                  <c:v>-88.415993909999997</c:v>
                </c:pt>
                <c:pt idx="2042">
                  <c:v>-86.404140839999997</c:v>
                </c:pt>
                <c:pt idx="2043">
                  <c:v>-87.595172880000007</c:v>
                </c:pt>
                <c:pt idx="2044">
                  <c:v>-86.696668419999995</c:v>
                </c:pt>
                <c:pt idx="2045">
                  <c:v>-87.474146189999999</c:v>
                </c:pt>
                <c:pt idx="2046">
                  <c:v>-87.703716639999996</c:v>
                </c:pt>
                <c:pt idx="2047">
                  <c:v>-88.36909455</c:v>
                </c:pt>
                <c:pt idx="2048">
                  <c:v>-88.506650190000002</c:v>
                </c:pt>
                <c:pt idx="2049">
                  <c:v>-87.255494799999994</c:v>
                </c:pt>
                <c:pt idx="2050">
                  <c:v>-86.111193720000003</c:v>
                </c:pt>
                <c:pt idx="2051">
                  <c:v>-87.333290610000006</c:v>
                </c:pt>
                <c:pt idx="2052">
                  <c:v>-87.098958629999998</c:v>
                </c:pt>
                <c:pt idx="2053">
                  <c:v>-88.076224730000007</c:v>
                </c:pt>
                <c:pt idx="2054">
                  <c:v>-89.560796420000003</c:v>
                </c:pt>
                <c:pt idx="2055">
                  <c:v>-90.148958410000006</c:v>
                </c:pt>
                <c:pt idx="2056">
                  <c:v>-94.480820640000005</c:v>
                </c:pt>
                <c:pt idx="2057">
                  <c:v>-95.039362249999996</c:v>
                </c:pt>
                <c:pt idx="2058">
                  <c:v>-94.557659630000003</c:v>
                </c:pt>
                <c:pt idx="2059">
                  <c:v>-97.3455862</c:v>
                </c:pt>
                <c:pt idx="2060">
                  <c:v>-96.947699119999996</c:v>
                </c:pt>
                <c:pt idx="2061">
                  <c:v>-98.151911630000001</c:v>
                </c:pt>
                <c:pt idx="2062">
                  <c:v>-99.158572430000007</c:v>
                </c:pt>
                <c:pt idx="2063">
                  <c:v>-100.02496953000001</c:v>
                </c:pt>
                <c:pt idx="2064">
                  <c:v>-98.415080410000002</c:v>
                </c:pt>
                <c:pt idx="2065">
                  <c:v>-100.48642943</c:v>
                </c:pt>
                <c:pt idx="2066">
                  <c:v>-100.78124342</c:v>
                </c:pt>
                <c:pt idx="2067">
                  <c:v>-100.65790828999999</c:v>
                </c:pt>
                <c:pt idx="2068">
                  <c:v>-100.28445407</c:v>
                </c:pt>
                <c:pt idx="2069">
                  <c:v>-101.0423969</c:v>
                </c:pt>
                <c:pt idx="2070">
                  <c:v>-99.82118466</c:v>
                </c:pt>
                <c:pt idx="2071">
                  <c:v>-101.30424631</c:v>
                </c:pt>
                <c:pt idx="2072">
                  <c:v>-102.12527711</c:v>
                </c:pt>
                <c:pt idx="2073">
                  <c:v>-98.644514900000004</c:v>
                </c:pt>
                <c:pt idx="2074">
                  <c:v>-101.10524796999999</c:v>
                </c:pt>
                <c:pt idx="2075">
                  <c:v>-102.01786344999999</c:v>
                </c:pt>
                <c:pt idx="2076">
                  <c:v>-99.327191130000003</c:v>
                </c:pt>
                <c:pt idx="2077">
                  <c:v>-99.186687390000003</c:v>
                </c:pt>
                <c:pt idx="2078">
                  <c:v>-99.838115029999997</c:v>
                </c:pt>
                <c:pt idx="2079">
                  <c:v>-99.97530227</c:v>
                </c:pt>
                <c:pt idx="2080">
                  <c:v>-99.220693370000006</c:v>
                </c:pt>
                <c:pt idx="2081">
                  <c:v>-97.345993550000003</c:v>
                </c:pt>
                <c:pt idx="2082">
                  <c:v>-99.49658728</c:v>
                </c:pt>
                <c:pt idx="2083">
                  <c:v>-99.652924179999999</c:v>
                </c:pt>
                <c:pt idx="2084">
                  <c:v>-99.698727700000006</c:v>
                </c:pt>
                <c:pt idx="2085">
                  <c:v>-99.774954300000005</c:v>
                </c:pt>
                <c:pt idx="2086">
                  <c:v>-99.342567970000005</c:v>
                </c:pt>
                <c:pt idx="2087">
                  <c:v>-99.203705940000006</c:v>
                </c:pt>
                <c:pt idx="2088">
                  <c:v>-99.496440860000007</c:v>
                </c:pt>
                <c:pt idx="2089">
                  <c:v>-97.608284690000005</c:v>
                </c:pt>
                <c:pt idx="2090">
                  <c:v>-98.626939890000003</c:v>
                </c:pt>
                <c:pt idx="2091">
                  <c:v>-99.062705609999995</c:v>
                </c:pt>
                <c:pt idx="2092">
                  <c:v>-98.536654709999993</c:v>
                </c:pt>
                <c:pt idx="2093">
                  <c:v>-98.255614609999995</c:v>
                </c:pt>
                <c:pt idx="2094">
                  <c:v>-97.883376990000002</c:v>
                </c:pt>
                <c:pt idx="2095">
                  <c:v>-97.655880760000002</c:v>
                </c:pt>
                <c:pt idx="2096">
                  <c:v>-97.94933254</c:v>
                </c:pt>
                <c:pt idx="2097">
                  <c:v>-97.310556649999995</c:v>
                </c:pt>
                <c:pt idx="2098">
                  <c:v>-99.326511409999995</c:v>
                </c:pt>
                <c:pt idx="2099">
                  <c:v>-97.563535139999999</c:v>
                </c:pt>
                <c:pt idx="2100">
                  <c:v>-97.951334230000001</c:v>
                </c:pt>
                <c:pt idx="2101">
                  <c:v>-98.089508789999996</c:v>
                </c:pt>
                <c:pt idx="2102">
                  <c:v>-97.315442559999994</c:v>
                </c:pt>
                <c:pt idx="2103">
                  <c:v>-97.271159310000002</c:v>
                </c:pt>
                <c:pt idx="2104">
                  <c:v>-97.206112099999999</c:v>
                </c:pt>
                <c:pt idx="2105">
                  <c:v>-97.344670289999996</c:v>
                </c:pt>
                <c:pt idx="2106">
                  <c:v>-95.816618669999997</c:v>
                </c:pt>
                <c:pt idx="2107">
                  <c:v>-96.712597479999999</c:v>
                </c:pt>
                <c:pt idx="2108">
                  <c:v>-96.38429859</c:v>
                </c:pt>
                <c:pt idx="2109">
                  <c:v>-97.0191813</c:v>
                </c:pt>
                <c:pt idx="2110">
                  <c:v>-97.949181460000005</c:v>
                </c:pt>
                <c:pt idx="2111">
                  <c:v>-97.961645970000006</c:v>
                </c:pt>
                <c:pt idx="2112">
                  <c:v>-96.832859220000003</c:v>
                </c:pt>
                <c:pt idx="2113">
                  <c:v>-96.259609740000002</c:v>
                </c:pt>
                <c:pt idx="2114">
                  <c:v>-97.063968369999998</c:v>
                </c:pt>
                <c:pt idx="2115">
                  <c:v>-97.098015750000002</c:v>
                </c:pt>
                <c:pt idx="2116">
                  <c:v>-97.052732000000006</c:v>
                </c:pt>
                <c:pt idx="2117">
                  <c:v>-97.329795189999999</c:v>
                </c:pt>
                <c:pt idx="2118">
                  <c:v>-96.419249600000001</c:v>
                </c:pt>
                <c:pt idx="2119">
                  <c:v>-97.807379229999995</c:v>
                </c:pt>
                <c:pt idx="2120">
                  <c:v>-95.642545979999994</c:v>
                </c:pt>
                <c:pt idx="2121">
                  <c:v>-97.018494140000001</c:v>
                </c:pt>
                <c:pt idx="2122">
                  <c:v>-96.757045539999993</c:v>
                </c:pt>
                <c:pt idx="2123">
                  <c:v>-94.730726599999997</c:v>
                </c:pt>
                <c:pt idx="2124">
                  <c:v>-95.782223500000001</c:v>
                </c:pt>
                <c:pt idx="2125">
                  <c:v>-94.405823670000004</c:v>
                </c:pt>
                <c:pt idx="2126">
                  <c:v>-95.661264759999995</c:v>
                </c:pt>
                <c:pt idx="2127">
                  <c:v>-94.407013259999999</c:v>
                </c:pt>
                <c:pt idx="2128">
                  <c:v>-95.798838799999999</c:v>
                </c:pt>
                <c:pt idx="2129">
                  <c:v>-95.520218929999999</c:v>
                </c:pt>
                <c:pt idx="2130">
                  <c:v>-96.261834710000002</c:v>
                </c:pt>
                <c:pt idx="2131">
                  <c:v>-93.493823550000002</c:v>
                </c:pt>
                <c:pt idx="2132">
                  <c:v>-93.754651629999998</c:v>
                </c:pt>
                <c:pt idx="2133">
                  <c:v>-95.826533609999998</c:v>
                </c:pt>
                <c:pt idx="2134">
                  <c:v>-95.800439100000006</c:v>
                </c:pt>
                <c:pt idx="2135">
                  <c:v>-93.816870010000002</c:v>
                </c:pt>
                <c:pt idx="2136">
                  <c:v>-94.560907360000002</c:v>
                </c:pt>
                <c:pt idx="2137">
                  <c:v>-95.459245820000007</c:v>
                </c:pt>
                <c:pt idx="2138">
                  <c:v>-94.157651290000004</c:v>
                </c:pt>
                <c:pt idx="2139">
                  <c:v>-95.44390095</c:v>
                </c:pt>
                <c:pt idx="2140">
                  <c:v>-95.025873660000002</c:v>
                </c:pt>
                <c:pt idx="2141">
                  <c:v>-94.715062790000005</c:v>
                </c:pt>
                <c:pt idx="2142">
                  <c:v>-95.566776349999998</c:v>
                </c:pt>
                <c:pt idx="2143">
                  <c:v>-94.283011459999997</c:v>
                </c:pt>
                <c:pt idx="2144">
                  <c:v>-94.436739270000004</c:v>
                </c:pt>
                <c:pt idx="2145">
                  <c:v>-94.237047439999998</c:v>
                </c:pt>
                <c:pt idx="2146">
                  <c:v>-93.601209389999994</c:v>
                </c:pt>
                <c:pt idx="2147">
                  <c:v>-95.536660749999996</c:v>
                </c:pt>
                <c:pt idx="2148">
                  <c:v>-93.989189330000002</c:v>
                </c:pt>
                <c:pt idx="2149">
                  <c:v>-94.390621379999999</c:v>
                </c:pt>
                <c:pt idx="2150">
                  <c:v>-94.731255719999993</c:v>
                </c:pt>
                <c:pt idx="2151">
                  <c:v>-93.665233079999993</c:v>
                </c:pt>
                <c:pt idx="2152">
                  <c:v>-93.772496619999998</c:v>
                </c:pt>
                <c:pt idx="2153">
                  <c:v>-93.583869530000001</c:v>
                </c:pt>
                <c:pt idx="2154">
                  <c:v>-93.494746770000006</c:v>
                </c:pt>
                <c:pt idx="2155">
                  <c:v>-93.370103729999997</c:v>
                </c:pt>
                <c:pt idx="2156">
                  <c:v>-92.441444360000006</c:v>
                </c:pt>
                <c:pt idx="2157">
                  <c:v>-92.857255899999998</c:v>
                </c:pt>
                <c:pt idx="2158">
                  <c:v>-92.842237299999994</c:v>
                </c:pt>
                <c:pt idx="2159">
                  <c:v>-92.703968029999999</c:v>
                </c:pt>
                <c:pt idx="2160">
                  <c:v>-92.889103289999994</c:v>
                </c:pt>
                <c:pt idx="2161">
                  <c:v>-93.062154520000007</c:v>
                </c:pt>
                <c:pt idx="2162">
                  <c:v>-92.951078539999997</c:v>
                </c:pt>
                <c:pt idx="2163">
                  <c:v>-93.062438110000002</c:v>
                </c:pt>
                <c:pt idx="2164">
                  <c:v>-91.125424170000002</c:v>
                </c:pt>
                <c:pt idx="2165">
                  <c:v>-93.445718339999999</c:v>
                </c:pt>
                <c:pt idx="2166">
                  <c:v>-92.861079720000006</c:v>
                </c:pt>
                <c:pt idx="2167">
                  <c:v>-92.457139409999996</c:v>
                </c:pt>
                <c:pt idx="2168">
                  <c:v>-91.587861090000004</c:v>
                </c:pt>
                <c:pt idx="2169">
                  <c:v>-92.858763920000001</c:v>
                </c:pt>
                <c:pt idx="2170">
                  <c:v>-90.676352769999994</c:v>
                </c:pt>
                <c:pt idx="2171">
                  <c:v>-92.347079370000003</c:v>
                </c:pt>
                <c:pt idx="2172">
                  <c:v>-92.655636529999995</c:v>
                </c:pt>
                <c:pt idx="2173">
                  <c:v>-93.325274899999997</c:v>
                </c:pt>
                <c:pt idx="2174">
                  <c:v>-91.607847719999995</c:v>
                </c:pt>
                <c:pt idx="2175">
                  <c:v>-92.550073490000003</c:v>
                </c:pt>
                <c:pt idx="2176">
                  <c:v>-92.874539240000004</c:v>
                </c:pt>
                <c:pt idx="2177">
                  <c:v>-90.907896609999995</c:v>
                </c:pt>
                <c:pt idx="2178">
                  <c:v>-91.295225340000002</c:v>
                </c:pt>
                <c:pt idx="2179">
                  <c:v>-92.083795159999994</c:v>
                </c:pt>
                <c:pt idx="2180">
                  <c:v>-91.667488359999993</c:v>
                </c:pt>
                <c:pt idx="2181">
                  <c:v>-91.402873249999999</c:v>
                </c:pt>
                <c:pt idx="2182">
                  <c:v>-91.467176859999995</c:v>
                </c:pt>
                <c:pt idx="2183">
                  <c:v>-92.347451579999998</c:v>
                </c:pt>
                <c:pt idx="2184">
                  <c:v>-90.463190609999998</c:v>
                </c:pt>
                <c:pt idx="2185">
                  <c:v>-94.440077450000004</c:v>
                </c:pt>
                <c:pt idx="2186">
                  <c:v>-95.162692460000002</c:v>
                </c:pt>
                <c:pt idx="2187">
                  <c:v>-94.837094269999994</c:v>
                </c:pt>
                <c:pt idx="2188">
                  <c:v>-95.520469980000001</c:v>
                </c:pt>
                <c:pt idx="2189">
                  <c:v>-95.610898680000005</c:v>
                </c:pt>
                <c:pt idx="2190">
                  <c:v>-95.81585595</c:v>
                </c:pt>
                <c:pt idx="2191">
                  <c:v>-94.127513410000006</c:v>
                </c:pt>
                <c:pt idx="2192">
                  <c:v>-95.489375800000005</c:v>
                </c:pt>
                <c:pt idx="2193">
                  <c:v>-95.211798709999997</c:v>
                </c:pt>
                <c:pt idx="2194">
                  <c:v>-94.343598929999999</c:v>
                </c:pt>
                <c:pt idx="2195">
                  <c:v>-93.355482260000002</c:v>
                </c:pt>
                <c:pt idx="2196">
                  <c:v>-94.933543970000002</c:v>
                </c:pt>
                <c:pt idx="2197">
                  <c:v>-94.576970950000003</c:v>
                </c:pt>
                <c:pt idx="2198">
                  <c:v>-97.054249760000005</c:v>
                </c:pt>
                <c:pt idx="2199">
                  <c:v>-94.992097419999993</c:v>
                </c:pt>
                <c:pt idx="2200">
                  <c:v>-95.148989700000001</c:v>
                </c:pt>
                <c:pt idx="2201">
                  <c:v>-92.877596019999999</c:v>
                </c:pt>
                <c:pt idx="2202">
                  <c:v>-94.60884471</c:v>
                </c:pt>
                <c:pt idx="2203">
                  <c:v>-95.148528260000006</c:v>
                </c:pt>
                <c:pt idx="2204">
                  <c:v>-93.958286389999998</c:v>
                </c:pt>
                <c:pt idx="2205">
                  <c:v>-93.723504259999999</c:v>
                </c:pt>
                <c:pt idx="2206">
                  <c:v>-94.220114190000004</c:v>
                </c:pt>
                <c:pt idx="2207">
                  <c:v>-94.096335620000005</c:v>
                </c:pt>
                <c:pt idx="2208">
                  <c:v>-93.941038680000005</c:v>
                </c:pt>
                <c:pt idx="2209">
                  <c:v>-93.462747149999998</c:v>
                </c:pt>
                <c:pt idx="2210">
                  <c:v>-82.65998329</c:v>
                </c:pt>
                <c:pt idx="2211">
                  <c:v>-36.585133290000002</c:v>
                </c:pt>
                <c:pt idx="2212">
                  <c:v>9.7536360700000007</c:v>
                </c:pt>
                <c:pt idx="2213">
                  <c:v>19.624743939999998</c:v>
                </c:pt>
                <c:pt idx="2214">
                  <c:v>21.124810499999999</c:v>
                </c:pt>
                <c:pt idx="2215">
                  <c:v>21.20345769</c:v>
                </c:pt>
                <c:pt idx="2216">
                  <c:v>19.687561349999999</c:v>
                </c:pt>
                <c:pt idx="2217">
                  <c:v>21.219025630000001</c:v>
                </c:pt>
                <c:pt idx="2218">
                  <c:v>20.15171295</c:v>
                </c:pt>
                <c:pt idx="2219">
                  <c:v>20.75467514</c:v>
                </c:pt>
                <c:pt idx="2220">
                  <c:v>18.929566059999999</c:v>
                </c:pt>
                <c:pt idx="2221">
                  <c:v>21.37364788</c:v>
                </c:pt>
                <c:pt idx="2222">
                  <c:v>19.703173700000001</c:v>
                </c:pt>
                <c:pt idx="2223">
                  <c:v>17.76783386</c:v>
                </c:pt>
                <c:pt idx="2224">
                  <c:v>18.69626439</c:v>
                </c:pt>
                <c:pt idx="2225">
                  <c:v>17.922474680000001</c:v>
                </c:pt>
                <c:pt idx="2226">
                  <c:v>19.346283970000002</c:v>
                </c:pt>
                <c:pt idx="2227">
                  <c:v>20.05722802</c:v>
                </c:pt>
                <c:pt idx="2228">
                  <c:v>19.810621309999998</c:v>
                </c:pt>
                <c:pt idx="2229">
                  <c:v>19.640380579999999</c:v>
                </c:pt>
                <c:pt idx="2230">
                  <c:v>19.236593200000002</c:v>
                </c:pt>
                <c:pt idx="2231">
                  <c:v>19.763691479999999</c:v>
                </c:pt>
                <c:pt idx="2232">
                  <c:v>19.12885816</c:v>
                </c:pt>
                <c:pt idx="2233">
                  <c:v>19.223256419999998</c:v>
                </c:pt>
                <c:pt idx="2234">
                  <c:v>19.23892176</c:v>
                </c:pt>
                <c:pt idx="2235">
                  <c:v>19.624620109999999</c:v>
                </c:pt>
                <c:pt idx="2236">
                  <c:v>20.754878170000001</c:v>
                </c:pt>
                <c:pt idx="2237">
                  <c:v>17.814948000000001</c:v>
                </c:pt>
                <c:pt idx="2238">
                  <c:v>19.656181400000001</c:v>
                </c:pt>
                <c:pt idx="2239">
                  <c:v>20.58445244</c:v>
                </c:pt>
                <c:pt idx="2240">
                  <c:v>19.624630360000001</c:v>
                </c:pt>
                <c:pt idx="2241">
                  <c:v>19.810799630000002</c:v>
                </c:pt>
                <c:pt idx="2242">
                  <c:v>19.192069579999998</c:v>
                </c:pt>
                <c:pt idx="2243">
                  <c:v>19.703152020000001</c:v>
                </c:pt>
                <c:pt idx="2244">
                  <c:v>20.259215480000002</c:v>
                </c:pt>
                <c:pt idx="2245">
                  <c:v>18.108875350000002</c:v>
                </c:pt>
                <c:pt idx="2246">
                  <c:v>20.04167945</c:v>
                </c:pt>
                <c:pt idx="2247">
                  <c:v>19.005618380000001</c:v>
                </c:pt>
                <c:pt idx="2248">
                  <c:v>19.223306869999998</c:v>
                </c:pt>
                <c:pt idx="2249">
                  <c:v>20.212037200000001</c:v>
                </c:pt>
                <c:pt idx="2250">
                  <c:v>19.887065410000002</c:v>
                </c:pt>
                <c:pt idx="2251">
                  <c:v>19.67171463</c:v>
                </c:pt>
                <c:pt idx="2252">
                  <c:v>18.866844669999999</c:v>
                </c:pt>
                <c:pt idx="2253">
                  <c:v>19.485455720000001</c:v>
                </c:pt>
                <c:pt idx="2254">
                  <c:v>20.151550969999999</c:v>
                </c:pt>
                <c:pt idx="2255">
                  <c:v>20.676317749999999</c:v>
                </c:pt>
                <c:pt idx="2256">
                  <c:v>18.711839529999999</c:v>
                </c:pt>
                <c:pt idx="2257">
                  <c:v>18.897940049999999</c:v>
                </c:pt>
                <c:pt idx="2258">
                  <c:v>20.30630738</c:v>
                </c:pt>
                <c:pt idx="2259">
                  <c:v>19.176112419999999</c:v>
                </c:pt>
                <c:pt idx="2260">
                  <c:v>19.501494399999999</c:v>
                </c:pt>
                <c:pt idx="2261">
                  <c:v>19.577535130000001</c:v>
                </c:pt>
                <c:pt idx="2262">
                  <c:v>19.378070770000001</c:v>
                </c:pt>
                <c:pt idx="2263">
                  <c:v>19.91837391</c:v>
                </c:pt>
                <c:pt idx="2264">
                  <c:v>20.04166021</c:v>
                </c:pt>
                <c:pt idx="2265">
                  <c:v>20.382583050000001</c:v>
                </c:pt>
                <c:pt idx="2266">
                  <c:v>19.996892429999999</c:v>
                </c:pt>
                <c:pt idx="2267">
                  <c:v>19.826410379999999</c:v>
                </c:pt>
                <c:pt idx="2268">
                  <c:v>19.422957440000001</c:v>
                </c:pt>
                <c:pt idx="2269">
                  <c:v>19.393822</c:v>
                </c:pt>
                <c:pt idx="2270">
                  <c:v>20.21220765</c:v>
                </c:pt>
                <c:pt idx="2271">
                  <c:v>21.080236469999999</c:v>
                </c:pt>
                <c:pt idx="2272">
                  <c:v>19.703281440000001</c:v>
                </c:pt>
                <c:pt idx="2273">
                  <c:v>19.763791220000002</c:v>
                </c:pt>
                <c:pt idx="2274">
                  <c:v>19.624688200000001</c:v>
                </c:pt>
                <c:pt idx="2275">
                  <c:v>19.516949799999999</c:v>
                </c:pt>
                <c:pt idx="2276">
                  <c:v>19.176285270000001</c:v>
                </c:pt>
                <c:pt idx="2277">
                  <c:v>19.934018439999999</c:v>
                </c:pt>
                <c:pt idx="2278">
                  <c:v>19.270299560000002</c:v>
                </c:pt>
                <c:pt idx="2279">
                  <c:v>19.810814499999999</c:v>
                </c:pt>
                <c:pt idx="2280">
                  <c:v>19.51703453</c:v>
                </c:pt>
                <c:pt idx="2281">
                  <c:v>19.05292343</c:v>
                </c:pt>
                <c:pt idx="2282">
                  <c:v>19.934105599999999</c:v>
                </c:pt>
                <c:pt idx="2283">
                  <c:v>19.331090379999999</c:v>
                </c:pt>
                <c:pt idx="2284">
                  <c:v>20.057517560000001</c:v>
                </c:pt>
                <c:pt idx="2285">
                  <c:v>20.335599510000002</c:v>
                </c:pt>
                <c:pt idx="2286">
                  <c:v>19.33091684</c:v>
                </c:pt>
                <c:pt idx="2287">
                  <c:v>18.57301056</c:v>
                </c:pt>
                <c:pt idx="2288">
                  <c:v>20.398103509999999</c:v>
                </c:pt>
                <c:pt idx="2289">
                  <c:v>20.211812129999998</c:v>
                </c:pt>
                <c:pt idx="2290">
                  <c:v>20.25918515</c:v>
                </c:pt>
                <c:pt idx="2291">
                  <c:v>18.69618217</c:v>
                </c:pt>
                <c:pt idx="2292">
                  <c:v>19.656166299999999</c:v>
                </c:pt>
                <c:pt idx="2293">
                  <c:v>20.38269373</c:v>
                </c:pt>
                <c:pt idx="2294">
                  <c:v>19.795331010000002</c:v>
                </c:pt>
                <c:pt idx="2295">
                  <c:v>19.703162349999999</c:v>
                </c:pt>
                <c:pt idx="2296">
                  <c:v>19.826407679999999</c:v>
                </c:pt>
                <c:pt idx="2297">
                  <c:v>19.330856690000001</c:v>
                </c:pt>
                <c:pt idx="2298">
                  <c:v>21.03313155</c:v>
                </c:pt>
                <c:pt idx="2299">
                  <c:v>20.322320690000002</c:v>
                </c:pt>
                <c:pt idx="2300">
                  <c:v>20.243645369999999</c:v>
                </c:pt>
                <c:pt idx="2301">
                  <c:v>19.826541089999999</c:v>
                </c:pt>
                <c:pt idx="2302">
                  <c:v>20.600202809999999</c:v>
                </c:pt>
                <c:pt idx="2303">
                  <c:v>20.151604899999999</c:v>
                </c:pt>
                <c:pt idx="2304">
                  <c:v>19.25486158</c:v>
                </c:pt>
                <c:pt idx="2305">
                  <c:v>20.831180960000001</c:v>
                </c:pt>
                <c:pt idx="2306">
                  <c:v>19.501517379999999</c:v>
                </c:pt>
                <c:pt idx="2307">
                  <c:v>20.13604458</c:v>
                </c:pt>
                <c:pt idx="2308">
                  <c:v>18.8355952</c:v>
                </c:pt>
                <c:pt idx="2309">
                  <c:v>18.525930519999999</c:v>
                </c:pt>
                <c:pt idx="2310">
                  <c:v>19.501383579999999</c:v>
                </c:pt>
                <c:pt idx="2311">
                  <c:v>18.8981979</c:v>
                </c:pt>
                <c:pt idx="2312">
                  <c:v>21.512797110000001</c:v>
                </c:pt>
                <c:pt idx="2313">
                  <c:v>20.878300960000001</c:v>
                </c:pt>
                <c:pt idx="2314">
                  <c:v>19.656283210000002</c:v>
                </c:pt>
                <c:pt idx="2315">
                  <c:v>19.64030627</c:v>
                </c:pt>
                <c:pt idx="2316">
                  <c:v>18.620151580000002</c:v>
                </c:pt>
                <c:pt idx="2317">
                  <c:v>20.429513360000001</c:v>
                </c:pt>
                <c:pt idx="2318">
                  <c:v>20.382492259999999</c:v>
                </c:pt>
                <c:pt idx="2319">
                  <c:v>19.826396259999999</c:v>
                </c:pt>
                <c:pt idx="2320">
                  <c:v>20.73938227</c:v>
                </c:pt>
                <c:pt idx="2321">
                  <c:v>18.788134320000001</c:v>
                </c:pt>
                <c:pt idx="2322">
                  <c:v>18.29492741</c:v>
                </c:pt>
                <c:pt idx="2323">
                  <c:v>19.902697499999999</c:v>
                </c:pt>
                <c:pt idx="2324">
                  <c:v>20.398509059999999</c:v>
                </c:pt>
                <c:pt idx="2325">
                  <c:v>18.929661459999998</c:v>
                </c:pt>
                <c:pt idx="2326">
                  <c:v>18.851131880000001</c:v>
                </c:pt>
                <c:pt idx="2327">
                  <c:v>19.331070610000001</c:v>
                </c:pt>
                <c:pt idx="2328">
                  <c:v>19.409536689999999</c:v>
                </c:pt>
                <c:pt idx="2329">
                  <c:v>21.064579510000002</c:v>
                </c:pt>
                <c:pt idx="2330">
                  <c:v>18.898143149999999</c:v>
                </c:pt>
                <c:pt idx="2331">
                  <c:v>19.9498122</c:v>
                </c:pt>
                <c:pt idx="2332">
                  <c:v>19.517012529999999</c:v>
                </c:pt>
                <c:pt idx="2333">
                  <c:v>20.723659720000001</c:v>
                </c:pt>
                <c:pt idx="2334">
                  <c:v>19.672009939999999</c:v>
                </c:pt>
                <c:pt idx="2335">
                  <c:v>20.275212920000001</c:v>
                </c:pt>
                <c:pt idx="2336">
                  <c:v>21.528728579999999</c:v>
                </c:pt>
                <c:pt idx="2337">
                  <c:v>20.862410109999999</c:v>
                </c:pt>
                <c:pt idx="2338">
                  <c:v>19.996969199999999</c:v>
                </c:pt>
                <c:pt idx="2339">
                  <c:v>19.94985612</c:v>
                </c:pt>
                <c:pt idx="2340">
                  <c:v>19.656236620000001</c:v>
                </c:pt>
                <c:pt idx="2341">
                  <c:v>20.429688380000002</c:v>
                </c:pt>
                <c:pt idx="2342">
                  <c:v>20.445674270000001</c:v>
                </c:pt>
                <c:pt idx="2343">
                  <c:v>19.191907960000002</c:v>
                </c:pt>
                <c:pt idx="2344">
                  <c:v>20.492537259999999</c:v>
                </c:pt>
                <c:pt idx="2345">
                  <c:v>19.517150489999999</c:v>
                </c:pt>
                <c:pt idx="2346">
                  <c:v>18.40261641</c:v>
                </c:pt>
                <c:pt idx="2347">
                  <c:v>20.878123370000001</c:v>
                </c:pt>
                <c:pt idx="2348">
                  <c:v>20.1202586</c:v>
                </c:pt>
                <c:pt idx="2349">
                  <c:v>20.073284709999999</c:v>
                </c:pt>
                <c:pt idx="2350">
                  <c:v>20.08890791</c:v>
                </c:pt>
                <c:pt idx="2351">
                  <c:v>20.274994700000001</c:v>
                </c:pt>
                <c:pt idx="2352">
                  <c:v>20.878416250000001</c:v>
                </c:pt>
                <c:pt idx="2353">
                  <c:v>20.136171690000001</c:v>
                </c:pt>
                <c:pt idx="2354">
                  <c:v>20.120398730000002</c:v>
                </c:pt>
                <c:pt idx="2355">
                  <c:v>18.418391799999998</c:v>
                </c:pt>
                <c:pt idx="2356">
                  <c:v>19.64039202</c:v>
                </c:pt>
                <c:pt idx="2357">
                  <c:v>20.120449140000002</c:v>
                </c:pt>
                <c:pt idx="2358">
                  <c:v>20.676571719999998</c:v>
                </c:pt>
                <c:pt idx="2359">
                  <c:v>19.87353856</c:v>
                </c:pt>
                <c:pt idx="2360">
                  <c:v>20.568688349999999</c:v>
                </c:pt>
                <c:pt idx="2361">
                  <c:v>20.42970497</c:v>
                </c:pt>
                <c:pt idx="2362">
                  <c:v>20.243577519999999</c:v>
                </c:pt>
                <c:pt idx="2363">
                  <c:v>20.647139960000001</c:v>
                </c:pt>
                <c:pt idx="2364">
                  <c:v>20.878096970000001</c:v>
                </c:pt>
                <c:pt idx="2365">
                  <c:v>19.795313</c:v>
                </c:pt>
                <c:pt idx="2366">
                  <c:v>20.41409423</c:v>
                </c:pt>
                <c:pt idx="2367">
                  <c:v>19.98118625</c:v>
                </c:pt>
                <c:pt idx="2368">
                  <c:v>19.779446190000002</c:v>
                </c:pt>
                <c:pt idx="2369">
                  <c:v>19.0058796</c:v>
                </c:pt>
                <c:pt idx="2370">
                  <c:v>20.08903316</c:v>
                </c:pt>
                <c:pt idx="2371">
                  <c:v>20.414136710000001</c:v>
                </c:pt>
                <c:pt idx="2372">
                  <c:v>19.640469920000001</c:v>
                </c:pt>
                <c:pt idx="2373">
                  <c:v>21.250563700000001</c:v>
                </c:pt>
                <c:pt idx="2374">
                  <c:v>20.44570023</c:v>
                </c:pt>
                <c:pt idx="2375">
                  <c:v>20.663273669999999</c:v>
                </c:pt>
                <c:pt idx="2376">
                  <c:v>20.104813929999999</c:v>
                </c:pt>
                <c:pt idx="2377">
                  <c:v>19.82678207</c:v>
                </c:pt>
                <c:pt idx="2378">
                  <c:v>20.600435279999999</c:v>
                </c:pt>
                <c:pt idx="2379">
                  <c:v>19.34666258</c:v>
                </c:pt>
                <c:pt idx="2380">
                  <c:v>20.53765954</c:v>
                </c:pt>
                <c:pt idx="2381">
                  <c:v>20.553503339999999</c:v>
                </c:pt>
                <c:pt idx="2382">
                  <c:v>20.862547169999999</c:v>
                </c:pt>
                <c:pt idx="2383">
                  <c:v>19.593393760000001</c:v>
                </c:pt>
                <c:pt idx="2384">
                  <c:v>19.981420369999999</c:v>
                </c:pt>
                <c:pt idx="2385">
                  <c:v>19.810877529999999</c:v>
                </c:pt>
                <c:pt idx="2386">
                  <c:v>20.755013980000001</c:v>
                </c:pt>
                <c:pt idx="2387">
                  <c:v>20.243752839999999</c:v>
                </c:pt>
                <c:pt idx="2388">
                  <c:v>18.386877250000001</c:v>
                </c:pt>
                <c:pt idx="2389">
                  <c:v>21.358169029999999</c:v>
                </c:pt>
                <c:pt idx="2390">
                  <c:v>19.640598099999998</c:v>
                </c:pt>
                <c:pt idx="2391">
                  <c:v>19.93411103</c:v>
                </c:pt>
                <c:pt idx="2392">
                  <c:v>19.902725820000001</c:v>
                </c:pt>
                <c:pt idx="2393">
                  <c:v>19.65639161</c:v>
                </c:pt>
                <c:pt idx="2394">
                  <c:v>18.711973489999998</c:v>
                </c:pt>
                <c:pt idx="2395">
                  <c:v>20.414245579999999</c:v>
                </c:pt>
                <c:pt idx="2396">
                  <c:v>19.192108359999999</c:v>
                </c:pt>
                <c:pt idx="2397">
                  <c:v>19.53300029</c:v>
                </c:pt>
                <c:pt idx="2398">
                  <c:v>20.692212770000001</c:v>
                </c:pt>
                <c:pt idx="2399">
                  <c:v>19.254783790000001</c:v>
                </c:pt>
                <c:pt idx="2400">
                  <c:v>20.22807482</c:v>
                </c:pt>
                <c:pt idx="2401">
                  <c:v>19.608897370000001</c:v>
                </c:pt>
                <c:pt idx="2402">
                  <c:v>19.362246469999999</c:v>
                </c:pt>
                <c:pt idx="2403">
                  <c:v>19.981206589999999</c:v>
                </c:pt>
                <c:pt idx="2404">
                  <c:v>20.38264436</c:v>
                </c:pt>
                <c:pt idx="2405">
                  <c:v>19.77948185</c:v>
                </c:pt>
                <c:pt idx="2406">
                  <c:v>18.26359686</c:v>
                </c:pt>
                <c:pt idx="2407">
                  <c:v>20.739280229999999</c:v>
                </c:pt>
                <c:pt idx="2408">
                  <c:v>18.759211029999999</c:v>
                </c:pt>
                <c:pt idx="2409">
                  <c:v>19.795093820000002</c:v>
                </c:pt>
                <c:pt idx="2410">
                  <c:v>19.283806299999998</c:v>
                </c:pt>
                <c:pt idx="2411">
                  <c:v>21.064048100000001</c:v>
                </c:pt>
                <c:pt idx="2412">
                  <c:v>20.461054799999999</c:v>
                </c:pt>
                <c:pt idx="2413">
                  <c:v>19.469764990000002</c:v>
                </c:pt>
                <c:pt idx="2414">
                  <c:v>20.07305646</c:v>
                </c:pt>
                <c:pt idx="2415">
                  <c:v>20.940867449999999</c:v>
                </c:pt>
                <c:pt idx="2416">
                  <c:v>20.05737517</c:v>
                </c:pt>
                <c:pt idx="2417">
                  <c:v>21.310647840000001</c:v>
                </c:pt>
                <c:pt idx="2418">
                  <c:v>19.826352140000001</c:v>
                </c:pt>
                <c:pt idx="2419">
                  <c:v>19.29931423</c:v>
                </c:pt>
                <c:pt idx="2420">
                  <c:v>19.393790920000001</c:v>
                </c:pt>
                <c:pt idx="2421">
                  <c:v>18.355413980000002</c:v>
                </c:pt>
                <c:pt idx="2422">
                  <c:v>20.584357579999999</c:v>
                </c:pt>
                <c:pt idx="2423">
                  <c:v>19.7638569</c:v>
                </c:pt>
                <c:pt idx="2424">
                  <c:v>20.167395630000001</c:v>
                </c:pt>
                <c:pt idx="2425">
                  <c:v>19.021534639999999</c:v>
                </c:pt>
                <c:pt idx="2426">
                  <c:v>21.079904559999999</c:v>
                </c:pt>
                <c:pt idx="2427">
                  <c:v>19.330671219999999</c:v>
                </c:pt>
                <c:pt idx="2428">
                  <c:v>18.5257668</c:v>
                </c:pt>
                <c:pt idx="2429">
                  <c:v>21.156118230000001</c:v>
                </c:pt>
                <c:pt idx="2430">
                  <c:v>20.27468116</c:v>
                </c:pt>
                <c:pt idx="2431">
                  <c:v>20.909593640000001</c:v>
                </c:pt>
                <c:pt idx="2432">
                  <c:v>19.873620769999999</c:v>
                </c:pt>
                <c:pt idx="2433">
                  <c:v>20.846564260000001</c:v>
                </c:pt>
                <c:pt idx="2434">
                  <c:v>20.012433739999999</c:v>
                </c:pt>
                <c:pt idx="2435">
                  <c:v>19.981082350000001</c:v>
                </c:pt>
                <c:pt idx="2436">
                  <c:v>20.35085415</c:v>
                </c:pt>
                <c:pt idx="2437">
                  <c:v>19.160324639999999</c:v>
                </c:pt>
                <c:pt idx="2438">
                  <c:v>20.692123909999999</c:v>
                </c:pt>
                <c:pt idx="2439">
                  <c:v>21.326424889999998</c:v>
                </c:pt>
                <c:pt idx="2440">
                  <c:v>20.460822010000001</c:v>
                </c:pt>
                <c:pt idx="2441">
                  <c:v>19.548125750000001</c:v>
                </c:pt>
                <c:pt idx="2442">
                  <c:v>20.862435210000001</c:v>
                </c:pt>
                <c:pt idx="2443">
                  <c:v>20.13573207</c:v>
                </c:pt>
                <c:pt idx="2444">
                  <c:v>19.763726559999998</c:v>
                </c:pt>
                <c:pt idx="2445">
                  <c:v>20.878073069999999</c:v>
                </c:pt>
                <c:pt idx="2446">
                  <c:v>21.806204269999999</c:v>
                </c:pt>
                <c:pt idx="2447">
                  <c:v>20.3979024</c:v>
                </c:pt>
                <c:pt idx="2448">
                  <c:v>21.2791675</c:v>
                </c:pt>
                <c:pt idx="2449">
                  <c:v>19.485485969999999</c:v>
                </c:pt>
                <c:pt idx="2450">
                  <c:v>19.77920945</c:v>
                </c:pt>
                <c:pt idx="2451">
                  <c:v>19.91813565</c:v>
                </c:pt>
                <c:pt idx="2452">
                  <c:v>21.342119690000001</c:v>
                </c:pt>
                <c:pt idx="2453">
                  <c:v>19.160232180000001</c:v>
                </c:pt>
                <c:pt idx="2454">
                  <c:v>19.949366319999999</c:v>
                </c:pt>
                <c:pt idx="2455">
                  <c:v>20.119950419999999</c:v>
                </c:pt>
                <c:pt idx="2456">
                  <c:v>20.678256170000001</c:v>
                </c:pt>
                <c:pt idx="2457">
                  <c:v>20.985598119999999</c:v>
                </c:pt>
                <c:pt idx="2458">
                  <c:v>19.20723198</c:v>
                </c:pt>
                <c:pt idx="2459">
                  <c:v>19.965202189999999</c:v>
                </c:pt>
                <c:pt idx="2460">
                  <c:v>18.092909630000001</c:v>
                </c:pt>
                <c:pt idx="2461">
                  <c:v>19.34627467</c:v>
                </c:pt>
                <c:pt idx="2462">
                  <c:v>19.39341946</c:v>
                </c:pt>
                <c:pt idx="2463">
                  <c:v>21.140158360000001</c:v>
                </c:pt>
                <c:pt idx="2464">
                  <c:v>19.50103588</c:v>
                </c:pt>
                <c:pt idx="2465">
                  <c:v>20.429325479999999</c:v>
                </c:pt>
                <c:pt idx="2466">
                  <c:v>19.500931640000001</c:v>
                </c:pt>
                <c:pt idx="2467">
                  <c:v>21.3575351</c:v>
                </c:pt>
                <c:pt idx="2468">
                  <c:v>20.29037117</c:v>
                </c:pt>
                <c:pt idx="2469">
                  <c:v>20.413630139999999</c:v>
                </c:pt>
                <c:pt idx="2470">
                  <c:v>19.50102794</c:v>
                </c:pt>
                <c:pt idx="2471">
                  <c:v>19.731770910000002</c:v>
                </c:pt>
                <c:pt idx="2472">
                  <c:v>19.516683610000001</c:v>
                </c:pt>
                <c:pt idx="2473">
                  <c:v>19.671470530000001</c:v>
                </c:pt>
                <c:pt idx="2474">
                  <c:v>19.083929529999999</c:v>
                </c:pt>
                <c:pt idx="2475">
                  <c:v>21.667259510000001</c:v>
                </c:pt>
                <c:pt idx="2476">
                  <c:v>19.873334</c:v>
                </c:pt>
                <c:pt idx="2477">
                  <c:v>19.438421810000001</c:v>
                </c:pt>
                <c:pt idx="2478">
                  <c:v>20.072895849999998</c:v>
                </c:pt>
                <c:pt idx="2479">
                  <c:v>19.516829869999999</c:v>
                </c:pt>
                <c:pt idx="2480">
                  <c:v>19.965244859999999</c:v>
                </c:pt>
                <c:pt idx="2481">
                  <c:v>20.382370269999999</c:v>
                </c:pt>
                <c:pt idx="2482">
                  <c:v>20.460779769999998</c:v>
                </c:pt>
                <c:pt idx="2483">
                  <c:v>19.501049609999999</c:v>
                </c:pt>
                <c:pt idx="2484">
                  <c:v>20.382026589999999</c:v>
                </c:pt>
                <c:pt idx="2485">
                  <c:v>18.556978260000001</c:v>
                </c:pt>
                <c:pt idx="2486">
                  <c:v>21.111067720000001</c:v>
                </c:pt>
                <c:pt idx="2487">
                  <c:v>19.79463827</c:v>
                </c:pt>
                <c:pt idx="2488">
                  <c:v>20.12007741</c:v>
                </c:pt>
                <c:pt idx="2489">
                  <c:v>19.64010618</c:v>
                </c:pt>
                <c:pt idx="2490">
                  <c:v>19.548344610000001</c:v>
                </c:pt>
                <c:pt idx="2491">
                  <c:v>19.68726775</c:v>
                </c:pt>
                <c:pt idx="2492">
                  <c:v>20.212060430000001</c:v>
                </c:pt>
                <c:pt idx="2493">
                  <c:v>19.361923149999999</c:v>
                </c:pt>
                <c:pt idx="2494">
                  <c:v>19.841851129999998</c:v>
                </c:pt>
                <c:pt idx="2495">
                  <c:v>19.779194260000001</c:v>
                </c:pt>
                <c:pt idx="2496">
                  <c:v>19.779120349999999</c:v>
                </c:pt>
                <c:pt idx="2497">
                  <c:v>18.86659672</c:v>
                </c:pt>
                <c:pt idx="2498">
                  <c:v>19.485274359999998</c:v>
                </c:pt>
                <c:pt idx="2499">
                  <c:v>19.980768380000001</c:v>
                </c:pt>
                <c:pt idx="2500">
                  <c:v>20.088440729999999</c:v>
                </c:pt>
                <c:pt idx="2501">
                  <c:v>20.31949354</c:v>
                </c:pt>
                <c:pt idx="2502">
                  <c:v>19.763396310000001</c:v>
                </c:pt>
                <c:pt idx="2503">
                  <c:v>21.34202436</c:v>
                </c:pt>
                <c:pt idx="2504">
                  <c:v>20.119947669999998</c:v>
                </c:pt>
                <c:pt idx="2505">
                  <c:v>19.918482019999999</c:v>
                </c:pt>
                <c:pt idx="2506">
                  <c:v>20.53718692</c:v>
                </c:pt>
                <c:pt idx="2507">
                  <c:v>18.55724373</c:v>
                </c:pt>
                <c:pt idx="2508">
                  <c:v>19.996927329999998</c:v>
                </c:pt>
                <c:pt idx="2509">
                  <c:v>19.64016642</c:v>
                </c:pt>
                <c:pt idx="2510">
                  <c:v>20.552721160000001</c:v>
                </c:pt>
                <c:pt idx="2511">
                  <c:v>20.445371250000001</c:v>
                </c:pt>
                <c:pt idx="2512">
                  <c:v>20.46089654</c:v>
                </c:pt>
                <c:pt idx="2513">
                  <c:v>19.655949459999999</c:v>
                </c:pt>
                <c:pt idx="2514">
                  <c:v>20.243469900000001</c:v>
                </c:pt>
                <c:pt idx="2515">
                  <c:v>20.61559862</c:v>
                </c:pt>
                <c:pt idx="2516">
                  <c:v>20.723533440000001</c:v>
                </c:pt>
                <c:pt idx="2517">
                  <c:v>20.47644339</c:v>
                </c:pt>
                <c:pt idx="2518">
                  <c:v>20.012440080000001</c:v>
                </c:pt>
                <c:pt idx="2519">
                  <c:v>19.79490977</c:v>
                </c:pt>
                <c:pt idx="2520">
                  <c:v>20.7074146</c:v>
                </c:pt>
                <c:pt idx="2521">
                  <c:v>19.980981830000001</c:v>
                </c:pt>
                <c:pt idx="2522">
                  <c:v>20.088418770000001</c:v>
                </c:pt>
                <c:pt idx="2523">
                  <c:v>19.79475532</c:v>
                </c:pt>
                <c:pt idx="2524">
                  <c:v>20.4449565</c:v>
                </c:pt>
                <c:pt idx="2525">
                  <c:v>20.938343660000001</c:v>
                </c:pt>
                <c:pt idx="2526">
                  <c:v>20.460843050000001</c:v>
                </c:pt>
                <c:pt idx="2527">
                  <c:v>19.314819239999999</c:v>
                </c:pt>
                <c:pt idx="2528">
                  <c:v>20.583866749999999</c:v>
                </c:pt>
                <c:pt idx="2529">
                  <c:v>18.989857650000001</c:v>
                </c:pt>
                <c:pt idx="2530">
                  <c:v>19.702885370000001</c:v>
                </c:pt>
                <c:pt idx="2531">
                  <c:v>20.56857591</c:v>
                </c:pt>
                <c:pt idx="2532">
                  <c:v>19.67158156</c:v>
                </c:pt>
                <c:pt idx="2533">
                  <c:v>21.496754209999999</c:v>
                </c:pt>
                <c:pt idx="2534">
                  <c:v>20.27474587</c:v>
                </c:pt>
                <c:pt idx="2535">
                  <c:v>20.55267246</c:v>
                </c:pt>
                <c:pt idx="2536">
                  <c:v>20.119752930000001</c:v>
                </c:pt>
                <c:pt idx="2537">
                  <c:v>20.877850590000001</c:v>
                </c:pt>
                <c:pt idx="2538">
                  <c:v>19.9965616</c:v>
                </c:pt>
                <c:pt idx="2539">
                  <c:v>20.583986280000001</c:v>
                </c:pt>
                <c:pt idx="2540">
                  <c:v>19.902397449999999</c:v>
                </c:pt>
                <c:pt idx="2541">
                  <c:v>20.583982679999998</c:v>
                </c:pt>
                <c:pt idx="2542">
                  <c:v>20.59975184</c:v>
                </c:pt>
                <c:pt idx="2543">
                  <c:v>20.35069056</c:v>
                </c:pt>
                <c:pt idx="2544">
                  <c:v>19.873279239999999</c:v>
                </c:pt>
                <c:pt idx="2545">
                  <c:v>19.99669694</c:v>
                </c:pt>
                <c:pt idx="2546">
                  <c:v>21.016852010000001</c:v>
                </c:pt>
                <c:pt idx="2547">
                  <c:v>20.41360195</c:v>
                </c:pt>
                <c:pt idx="2548">
                  <c:v>20.707271630000001</c:v>
                </c:pt>
                <c:pt idx="2549">
                  <c:v>20.151214880000001</c:v>
                </c:pt>
                <c:pt idx="2550">
                  <c:v>20.972282400000001</c:v>
                </c:pt>
                <c:pt idx="2551">
                  <c:v>19.39350456</c:v>
                </c:pt>
                <c:pt idx="2552">
                  <c:v>19.40918988</c:v>
                </c:pt>
                <c:pt idx="2553">
                  <c:v>20.16699676</c:v>
                </c:pt>
                <c:pt idx="2554">
                  <c:v>20.521252189999998</c:v>
                </c:pt>
                <c:pt idx="2555">
                  <c:v>19.949444079999999</c:v>
                </c:pt>
                <c:pt idx="2556">
                  <c:v>21.373613949999999</c:v>
                </c:pt>
                <c:pt idx="2557">
                  <c:v>19.996643670000001</c:v>
                </c:pt>
                <c:pt idx="2558">
                  <c:v>21.342009340000001</c:v>
                </c:pt>
                <c:pt idx="2559">
                  <c:v>19.76319599</c:v>
                </c:pt>
                <c:pt idx="2560">
                  <c:v>21.559344280000001</c:v>
                </c:pt>
                <c:pt idx="2561">
                  <c:v>21.420549829999999</c:v>
                </c:pt>
                <c:pt idx="2562">
                  <c:v>20.801725009999998</c:v>
                </c:pt>
                <c:pt idx="2563">
                  <c:v>20.59996889</c:v>
                </c:pt>
                <c:pt idx="2564">
                  <c:v>20.599844869999998</c:v>
                </c:pt>
                <c:pt idx="2565">
                  <c:v>20.552547910000001</c:v>
                </c:pt>
                <c:pt idx="2566">
                  <c:v>20.29034137</c:v>
                </c:pt>
                <c:pt idx="2567">
                  <c:v>21.97651278</c:v>
                </c:pt>
                <c:pt idx="2568">
                  <c:v>20.413900479999999</c:v>
                </c:pt>
                <c:pt idx="2569">
                  <c:v>21.651421859999999</c:v>
                </c:pt>
                <c:pt idx="2570">
                  <c:v>20.691793780000001</c:v>
                </c:pt>
                <c:pt idx="2571">
                  <c:v>20.32203226</c:v>
                </c:pt>
                <c:pt idx="2572">
                  <c:v>19.949563520000002</c:v>
                </c:pt>
                <c:pt idx="2573">
                  <c:v>20.552777469999999</c:v>
                </c:pt>
                <c:pt idx="2574">
                  <c:v>21.651444690000002</c:v>
                </c:pt>
                <c:pt idx="2575">
                  <c:v>21.187183879999999</c:v>
                </c:pt>
                <c:pt idx="2576">
                  <c:v>21.20286694</c:v>
                </c:pt>
                <c:pt idx="2577">
                  <c:v>21.945211310000001</c:v>
                </c:pt>
                <c:pt idx="2578">
                  <c:v>21.310601429999998</c:v>
                </c:pt>
                <c:pt idx="2579">
                  <c:v>21.31050325</c:v>
                </c:pt>
                <c:pt idx="2580">
                  <c:v>21.326445039999999</c:v>
                </c:pt>
                <c:pt idx="2581">
                  <c:v>21.66721162</c:v>
                </c:pt>
                <c:pt idx="2582">
                  <c:v>21.682861670000001</c:v>
                </c:pt>
                <c:pt idx="2583">
                  <c:v>21.80614868</c:v>
                </c:pt>
                <c:pt idx="2584">
                  <c:v>21.80630373</c:v>
                </c:pt>
                <c:pt idx="2585">
                  <c:v>21.04837878</c:v>
                </c:pt>
                <c:pt idx="2586">
                  <c:v>22.008295789999998</c:v>
                </c:pt>
                <c:pt idx="2587">
                  <c:v>21.140134629999999</c:v>
                </c:pt>
                <c:pt idx="2588">
                  <c:v>22.718868270000002</c:v>
                </c:pt>
                <c:pt idx="2589">
                  <c:v>21.945313819999999</c:v>
                </c:pt>
                <c:pt idx="2590">
                  <c:v>21.698460050000001</c:v>
                </c:pt>
                <c:pt idx="2591">
                  <c:v>20.707399580000001</c:v>
                </c:pt>
                <c:pt idx="2592">
                  <c:v>21.28144546</c:v>
                </c:pt>
                <c:pt idx="2593">
                  <c:v>19.422411440000001</c:v>
                </c:pt>
                <c:pt idx="2594">
                  <c:v>21.294939410000001</c:v>
                </c:pt>
                <c:pt idx="2595">
                  <c:v>19.826268070000001</c:v>
                </c:pt>
                <c:pt idx="2596">
                  <c:v>20.862344669999999</c:v>
                </c:pt>
                <c:pt idx="2597">
                  <c:v>21.064210580000001</c:v>
                </c:pt>
                <c:pt idx="2598">
                  <c:v>22.626919709999999</c:v>
                </c:pt>
                <c:pt idx="2599">
                  <c:v>20.73891944</c:v>
                </c:pt>
                <c:pt idx="2600">
                  <c:v>19.656033319999999</c:v>
                </c:pt>
                <c:pt idx="2601">
                  <c:v>20.783752499999999</c:v>
                </c:pt>
                <c:pt idx="2602">
                  <c:v>22.611331580000002</c:v>
                </c:pt>
                <c:pt idx="2603">
                  <c:v>22.765960230000001</c:v>
                </c:pt>
                <c:pt idx="2604">
                  <c:v>20.52152517</c:v>
                </c:pt>
                <c:pt idx="2605">
                  <c:v>21.218752510000002</c:v>
                </c:pt>
                <c:pt idx="2606">
                  <c:v>21.92980331</c:v>
                </c:pt>
                <c:pt idx="2607">
                  <c:v>21.140332560000001</c:v>
                </c:pt>
                <c:pt idx="2608">
                  <c:v>19.902575339999999</c:v>
                </c:pt>
                <c:pt idx="2609">
                  <c:v>21.203207809999999</c:v>
                </c:pt>
                <c:pt idx="2610">
                  <c:v>22.147018079999999</c:v>
                </c:pt>
                <c:pt idx="2611">
                  <c:v>20.259038629999999</c:v>
                </c:pt>
                <c:pt idx="2612">
                  <c:v>20.707478770000002</c:v>
                </c:pt>
                <c:pt idx="2613">
                  <c:v>22.44098275</c:v>
                </c:pt>
                <c:pt idx="2614">
                  <c:v>22.039416169999999</c:v>
                </c:pt>
                <c:pt idx="2615">
                  <c:v>21.016863579999999</c:v>
                </c:pt>
                <c:pt idx="2616">
                  <c:v>21.651294140000001</c:v>
                </c:pt>
                <c:pt idx="2617">
                  <c:v>23.151751839999999</c:v>
                </c:pt>
                <c:pt idx="2618">
                  <c:v>22.579847539999999</c:v>
                </c:pt>
                <c:pt idx="2619">
                  <c:v>22.0685407</c:v>
                </c:pt>
                <c:pt idx="2620">
                  <c:v>21.682849480000002</c:v>
                </c:pt>
                <c:pt idx="2621">
                  <c:v>21.218875069999999</c:v>
                </c:pt>
                <c:pt idx="2622">
                  <c:v>23.167188540000001</c:v>
                </c:pt>
                <c:pt idx="2623">
                  <c:v>22.564096549999999</c:v>
                </c:pt>
                <c:pt idx="2624">
                  <c:v>21.66722828</c:v>
                </c:pt>
                <c:pt idx="2625">
                  <c:v>20.830887130000001</c:v>
                </c:pt>
                <c:pt idx="2626">
                  <c:v>22.13164892</c:v>
                </c:pt>
                <c:pt idx="2627">
                  <c:v>20.07303864</c:v>
                </c:pt>
                <c:pt idx="2628">
                  <c:v>22.75014878</c:v>
                </c:pt>
                <c:pt idx="2629">
                  <c:v>20.259030339999999</c:v>
                </c:pt>
                <c:pt idx="2630">
                  <c:v>21.790876969999999</c:v>
                </c:pt>
                <c:pt idx="2631">
                  <c:v>21.341996479999999</c:v>
                </c:pt>
                <c:pt idx="2632">
                  <c:v>21.68310254</c:v>
                </c:pt>
                <c:pt idx="2633">
                  <c:v>22.333262950000002</c:v>
                </c:pt>
                <c:pt idx="2634">
                  <c:v>20.057170410000001</c:v>
                </c:pt>
                <c:pt idx="2635">
                  <c:v>20.11994649</c:v>
                </c:pt>
                <c:pt idx="2636">
                  <c:v>20.877995559999999</c:v>
                </c:pt>
                <c:pt idx="2637">
                  <c:v>21.124700919999999</c:v>
                </c:pt>
                <c:pt idx="2638">
                  <c:v>21.821884390000001</c:v>
                </c:pt>
                <c:pt idx="2639">
                  <c:v>20.925018779999998</c:v>
                </c:pt>
                <c:pt idx="2640">
                  <c:v>21.837758430000001</c:v>
                </c:pt>
                <c:pt idx="2641">
                  <c:v>22.146997089999999</c:v>
                </c:pt>
                <c:pt idx="2642">
                  <c:v>20.723099600000001</c:v>
                </c:pt>
                <c:pt idx="2643">
                  <c:v>22.06865006</c:v>
                </c:pt>
                <c:pt idx="2644">
                  <c:v>20.738923629999999</c:v>
                </c:pt>
                <c:pt idx="2645">
                  <c:v>20.691925770000001</c:v>
                </c:pt>
                <c:pt idx="2646">
                  <c:v>21.342178019999999</c:v>
                </c:pt>
                <c:pt idx="2647">
                  <c:v>23.198958770000001</c:v>
                </c:pt>
                <c:pt idx="2648">
                  <c:v>22.735021840000002</c:v>
                </c:pt>
                <c:pt idx="2649">
                  <c:v>21.126901360000002</c:v>
                </c:pt>
                <c:pt idx="2650">
                  <c:v>21.171607460000001</c:v>
                </c:pt>
                <c:pt idx="2651">
                  <c:v>23.043945619999999</c:v>
                </c:pt>
                <c:pt idx="2652">
                  <c:v>20.25878487</c:v>
                </c:pt>
                <c:pt idx="2653">
                  <c:v>22.08408116</c:v>
                </c:pt>
                <c:pt idx="2654">
                  <c:v>20.413702879999999</c:v>
                </c:pt>
                <c:pt idx="2655">
                  <c:v>20.738880640000001</c:v>
                </c:pt>
                <c:pt idx="2656">
                  <c:v>21.790577559999999</c:v>
                </c:pt>
                <c:pt idx="2657">
                  <c:v>20.738879149999999</c:v>
                </c:pt>
                <c:pt idx="2658">
                  <c:v>22.131326170000001</c:v>
                </c:pt>
                <c:pt idx="2659">
                  <c:v>21.079643839999999</c:v>
                </c:pt>
                <c:pt idx="2660">
                  <c:v>21.326305739999999</c:v>
                </c:pt>
                <c:pt idx="2661">
                  <c:v>23.50803084</c:v>
                </c:pt>
                <c:pt idx="2662">
                  <c:v>21.01709735</c:v>
                </c:pt>
                <c:pt idx="2663">
                  <c:v>21.58871023</c:v>
                </c:pt>
                <c:pt idx="2664">
                  <c:v>22.131512579999999</c:v>
                </c:pt>
                <c:pt idx="2665">
                  <c:v>21.373440120000001</c:v>
                </c:pt>
                <c:pt idx="2666">
                  <c:v>22.039491829999999</c:v>
                </c:pt>
                <c:pt idx="2667">
                  <c:v>22.81306068</c:v>
                </c:pt>
                <c:pt idx="2668">
                  <c:v>20.631168710000001</c:v>
                </c:pt>
                <c:pt idx="2669">
                  <c:v>21.929415150000001</c:v>
                </c:pt>
                <c:pt idx="2670">
                  <c:v>21.79032458</c:v>
                </c:pt>
                <c:pt idx="2671">
                  <c:v>21.61990789</c:v>
                </c:pt>
                <c:pt idx="2672">
                  <c:v>21.651372219999999</c:v>
                </c:pt>
                <c:pt idx="2673">
                  <c:v>21.651745999999999</c:v>
                </c:pt>
                <c:pt idx="2674">
                  <c:v>22.147222639999999</c:v>
                </c:pt>
                <c:pt idx="2675">
                  <c:v>21.202916550000001</c:v>
                </c:pt>
                <c:pt idx="2676">
                  <c:v>21.71453404</c:v>
                </c:pt>
                <c:pt idx="2677">
                  <c:v>21.945251899999999</c:v>
                </c:pt>
                <c:pt idx="2678">
                  <c:v>23.261810109999999</c:v>
                </c:pt>
                <c:pt idx="2679">
                  <c:v>21.297284340000001</c:v>
                </c:pt>
                <c:pt idx="2680">
                  <c:v>21.651578220000001</c:v>
                </c:pt>
                <c:pt idx="2681">
                  <c:v>23.369294100000001</c:v>
                </c:pt>
                <c:pt idx="2682">
                  <c:v>21.960894499999998</c:v>
                </c:pt>
                <c:pt idx="2683">
                  <c:v>22.2231971</c:v>
                </c:pt>
                <c:pt idx="2684">
                  <c:v>21.480783859999999</c:v>
                </c:pt>
                <c:pt idx="2685">
                  <c:v>20.631227590000002</c:v>
                </c:pt>
                <c:pt idx="2686">
                  <c:v>21.32647944</c:v>
                </c:pt>
                <c:pt idx="2687">
                  <c:v>21.203103030000001</c:v>
                </c:pt>
                <c:pt idx="2688">
                  <c:v>20.151440099999999</c:v>
                </c:pt>
                <c:pt idx="2689">
                  <c:v>21.496880109999999</c:v>
                </c:pt>
                <c:pt idx="2690">
                  <c:v>22.131089639999999</c:v>
                </c:pt>
                <c:pt idx="2691">
                  <c:v>20.536986550000002</c:v>
                </c:pt>
                <c:pt idx="2692">
                  <c:v>21.310555180000001</c:v>
                </c:pt>
                <c:pt idx="2693">
                  <c:v>22.17856059</c:v>
                </c:pt>
                <c:pt idx="2694">
                  <c:v>21.635715810000001</c:v>
                </c:pt>
                <c:pt idx="2695">
                  <c:v>20.10416129</c:v>
                </c:pt>
                <c:pt idx="2696">
                  <c:v>21.774745679999999</c:v>
                </c:pt>
                <c:pt idx="2697">
                  <c:v>21.187277219999999</c:v>
                </c:pt>
                <c:pt idx="2698">
                  <c:v>22.084113680000002</c:v>
                </c:pt>
                <c:pt idx="2699">
                  <c:v>21.20326622</c:v>
                </c:pt>
                <c:pt idx="2700">
                  <c:v>22.346644319999999</c:v>
                </c:pt>
                <c:pt idx="2701">
                  <c:v>20.62877275</c:v>
                </c:pt>
                <c:pt idx="2702">
                  <c:v>22.548280630000001</c:v>
                </c:pt>
                <c:pt idx="2703">
                  <c:v>21.960887710000002</c:v>
                </c:pt>
                <c:pt idx="2704">
                  <c:v>21.79042733</c:v>
                </c:pt>
                <c:pt idx="2705">
                  <c:v>22.14716881</c:v>
                </c:pt>
                <c:pt idx="2706">
                  <c:v>22.146861319999999</c:v>
                </c:pt>
                <c:pt idx="2707">
                  <c:v>21.341880580000002</c:v>
                </c:pt>
                <c:pt idx="2708">
                  <c:v>21.01672718</c:v>
                </c:pt>
                <c:pt idx="2709">
                  <c:v>21.63562743</c:v>
                </c:pt>
                <c:pt idx="2710">
                  <c:v>21.96084905</c:v>
                </c:pt>
                <c:pt idx="2711">
                  <c:v>20.846345710000001</c:v>
                </c:pt>
                <c:pt idx="2712">
                  <c:v>21.187145409999999</c:v>
                </c:pt>
                <c:pt idx="2713">
                  <c:v>20.723138339999998</c:v>
                </c:pt>
                <c:pt idx="2714">
                  <c:v>23.106697570000001</c:v>
                </c:pt>
                <c:pt idx="2715">
                  <c:v>21.326115189999999</c:v>
                </c:pt>
                <c:pt idx="2716">
                  <c:v>22.734314470000001</c:v>
                </c:pt>
                <c:pt idx="2717">
                  <c:v>22.92067673</c:v>
                </c:pt>
                <c:pt idx="2718">
                  <c:v>20.739032470000001</c:v>
                </c:pt>
                <c:pt idx="2719">
                  <c:v>22.36227555</c:v>
                </c:pt>
                <c:pt idx="2720">
                  <c:v>22.54857977</c:v>
                </c:pt>
                <c:pt idx="2721">
                  <c:v>22.008152549999998</c:v>
                </c:pt>
                <c:pt idx="2722">
                  <c:v>21.52807288</c:v>
                </c:pt>
                <c:pt idx="2723">
                  <c:v>20.505521559999998</c:v>
                </c:pt>
                <c:pt idx="2724">
                  <c:v>22.579651040000002</c:v>
                </c:pt>
                <c:pt idx="2725">
                  <c:v>20.94076093</c:v>
                </c:pt>
                <c:pt idx="2726">
                  <c:v>22.750100790000001</c:v>
                </c:pt>
                <c:pt idx="2727">
                  <c:v>20.274726980000001</c:v>
                </c:pt>
                <c:pt idx="2728">
                  <c:v>20.398403949999999</c:v>
                </c:pt>
                <c:pt idx="2729">
                  <c:v>20.584024670000002</c:v>
                </c:pt>
                <c:pt idx="2730">
                  <c:v>21.635568079999999</c:v>
                </c:pt>
                <c:pt idx="2731">
                  <c:v>21.667159649999999</c:v>
                </c:pt>
                <c:pt idx="2732">
                  <c:v>21.202789920000001</c:v>
                </c:pt>
                <c:pt idx="2733">
                  <c:v>21.758883300000001</c:v>
                </c:pt>
                <c:pt idx="2734">
                  <c:v>22.115584299999998</c:v>
                </c:pt>
                <c:pt idx="2735">
                  <c:v>20.909342429999999</c:v>
                </c:pt>
                <c:pt idx="2736">
                  <c:v>20.568449470000001</c:v>
                </c:pt>
                <c:pt idx="2737">
                  <c:v>22.78161772</c:v>
                </c:pt>
                <c:pt idx="2738">
                  <c:v>22.084205059999999</c:v>
                </c:pt>
                <c:pt idx="2739">
                  <c:v>21.929062049999999</c:v>
                </c:pt>
                <c:pt idx="2740">
                  <c:v>22.781624239999999</c:v>
                </c:pt>
                <c:pt idx="2741">
                  <c:v>21.806078299999999</c:v>
                </c:pt>
                <c:pt idx="2742">
                  <c:v>19.31492085</c:v>
                </c:pt>
                <c:pt idx="2743">
                  <c:v>21.23428874</c:v>
                </c:pt>
                <c:pt idx="2744">
                  <c:v>20.92496435</c:v>
                </c:pt>
                <c:pt idx="2745">
                  <c:v>22.71891291</c:v>
                </c:pt>
                <c:pt idx="2746">
                  <c:v>22.377848010000001</c:v>
                </c:pt>
                <c:pt idx="2747">
                  <c:v>22.409600489999999</c:v>
                </c:pt>
                <c:pt idx="2748">
                  <c:v>21.048385759999999</c:v>
                </c:pt>
                <c:pt idx="2749">
                  <c:v>21.97668986</c:v>
                </c:pt>
                <c:pt idx="2750">
                  <c:v>21.342006300000001</c:v>
                </c:pt>
                <c:pt idx="2751">
                  <c:v>21.774763910000001</c:v>
                </c:pt>
                <c:pt idx="2752">
                  <c:v>20.476578069999999</c:v>
                </c:pt>
                <c:pt idx="2753">
                  <c:v>21.868964120000001</c:v>
                </c:pt>
                <c:pt idx="2754">
                  <c:v>22.146854659999999</c:v>
                </c:pt>
                <c:pt idx="2755">
                  <c:v>22.099775560000001</c:v>
                </c:pt>
                <c:pt idx="2756">
                  <c:v>21.18709235</c:v>
                </c:pt>
                <c:pt idx="2757">
                  <c:v>20.243085140000002</c:v>
                </c:pt>
                <c:pt idx="2758">
                  <c:v>22.21002747</c:v>
                </c:pt>
                <c:pt idx="2759">
                  <c:v>20.95410948</c:v>
                </c:pt>
                <c:pt idx="2760">
                  <c:v>20.846643319999998</c:v>
                </c:pt>
                <c:pt idx="2761">
                  <c:v>22.90459955</c:v>
                </c:pt>
                <c:pt idx="2762">
                  <c:v>21.666935809999998</c:v>
                </c:pt>
                <c:pt idx="2763">
                  <c:v>22.61106375</c:v>
                </c:pt>
                <c:pt idx="2764">
                  <c:v>22.936369989999999</c:v>
                </c:pt>
                <c:pt idx="2765">
                  <c:v>22.28592781</c:v>
                </c:pt>
                <c:pt idx="2766">
                  <c:v>20.79940453</c:v>
                </c:pt>
                <c:pt idx="2767">
                  <c:v>20.660498319999999</c:v>
                </c:pt>
                <c:pt idx="2768">
                  <c:v>20.21194187</c:v>
                </c:pt>
                <c:pt idx="2769">
                  <c:v>22.703135379999999</c:v>
                </c:pt>
                <c:pt idx="2770">
                  <c:v>21.94521241</c:v>
                </c:pt>
                <c:pt idx="2771">
                  <c:v>21.588679719999998</c:v>
                </c:pt>
                <c:pt idx="2772">
                  <c:v>21.714120770000001</c:v>
                </c:pt>
                <c:pt idx="2773">
                  <c:v>20.584126950000002</c:v>
                </c:pt>
                <c:pt idx="2774">
                  <c:v>20.29041943</c:v>
                </c:pt>
                <c:pt idx="2775">
                  <c:v>21.001235479999998</c:v>
                </c:pt>
                <c:pt idx="2776">
                  <c:v>21.449673529999998</c:v>
                </c:pt>
                <c:pt idx="2777">
                  <c:v>22.147195839999998</c:v>
                </c:pt>
                <c:pt idx="2778">
                  <c:v>21.79054232</c:v>
                </c:pt>
                <c:pt idx="2779">
                  <c:v>22.131513439999999</c:v>
                </c:pt>
                <c:pt idx="2780">
                  <c:v>21.86913887</c:v>
                </c:pt>
                <c:pt idx="2781">
                  <c:v>22.42498234</c:v>
                </c:pt>
                <c:pt idx="2782">
                  <c:v>20.52124581</c:v>
                </c:pt>
                <c:pt idx="2783">
                  <c:v>22.873916319999999</c:v>
                </c:pt>
                <c:pt idx="2784">
                  <c:v>20.259012890000001</c:v>
                </c:pt>
                <c:pt idx="2785">
                  <c:v>21.342095440000001</c:v>
                </c:pt>
                <c:pt idx="2786">
                  <c:v>21.667215410000001</c:v>
                </c:pt>
                <c:pt idx="2787">
                  <c:v>22.223207070000001</c:v>
                </c:pt>
                <c:pt idx="2788">
                  <c:v>21.758898039999998</c:v>
                </c:pt>
                <c:pt idx="2789">
                  <c:v>21.79048371</c:v>
                </c:pt>
                <c:pt idx="2790">
                  <c:v>21.976702119999999</c:v>
                </c:pt>
                <c:pt idx="2791">
                  <c:v>23.01266845</c:v>
                </c:pt>
                <c:pt idx="2792">
                  <c:v>21.63590962</c:v>
                </c:pt>
                <c:pt idx="2793">
                  <c:v>22.007992640000001</c:v>
                </c:pt>
                <c:pt idx="2794">
                  <c:v>21.357650629999998</c:v>
                </c:pt>
                <c:pt idx="2795">
                  <c:v>20.846612839999999</c:v>
                </c:pt>
                <c:pt idx="2796">
                  <c:v>22.579767910000001</c:v>
                </c:pt>
                <c:pt idx="2797">
                  <c:v>20.52144328</c:v>
                </c:pt>
                <c:pt idx="2798">
                  <c:v>21.528206600000001</c:v>
                </c:pt>
                <c:pt idx="2799">
                  <c:v>21.140142300000001</c:v>
                </c:pt>
                <c:pt idx="2800">
                  <c:v>21.758963099999999</c:v>
                </c:pt>
                <c:pt idx="2801">
                  <c:v>23.167272570000002</c:v>
                </c:pt>
                <c:pt idx="2802">
                  <c:v>20.84651702</c:v>
                </c:pt>
                <c:pt idx="2803">
                  <c:v>21.929532290000001</c:v>
                </c:pt>
                <c:pt idx="2804">
                  <c:v>20.306156210000001</c:v>
                </c:pt>
                <c:pt idx="2805">
                  <c:v>21.51269623</c:v>
                </c:pt>
                <c:pt idx="2806">
                  <c:v>20.707382890000002</c:v>
                </c:pt>
                <c:pt idx="2807">
                  <c:v>20.723348980000001</c:v>
                </c:pt>
                <c:pt idx="2808">
                  <c:v>23.1515369</c:v>
                </c:pt>
                <c:pt idx="2809">
                  <c:v>21.048500220000001</c:v>
                </c:pt>
                <c:pt idx="2810">
                  <c:v>21.898120819999999</c:v>
                </c:pt>
                <c:pt idx="2811">
                  <c:v>21.651200710000001</c:v>
                </c:pt>
                <c:pt idx="2812">
                  <c:v>20.940671869999999</c:v>
                </c:pt>
                <c:pt idx="2813">
                  <c:v>22.56418613</c:v>
                </c:pt>
                <c:pt idx="2814">
                  <c:v>21.357763380000002</c:v>
                </c:pt>
                <c:pt idx="2815">
                  <c:v>22.084301960000001</c:v>
                </c:pt>
                <c:pt idx="2816">
                  <c:v>21.790649169999998</c:v>
                </c:pt>
                <c:pt idx="2817">
                  <c:v>21.35803151</c:v>
                </c:pt>
                <c:pt idx="2818">
                  <c:v>21.357810069999999</c:v>
                </c:pt>
                <c:pt idx="2819">
                  <c:v>21.49719215</c:v>
                </c:pt>
                <c:pt idx="2820">
                  <c:v>20.909623150000002</c:v>
                </c:pt>
                <c:pt idx="2821">
                  <c:v>22.564258179999999</c:v>
                </c:pt>
                <c:pt idx="2822">
                  <c:v>21.04840209</c:v>
                </c:pt>
                <c:pt idx="2823">
                  <c:v>20.862307879999999</c:v>
                </c:pt>
                <c:pt idx="2824">
                  <c:v>21.187594539999999</c:v>
                </c:pt>
                <c:pt idx="2825">
                  <c:v>20.84680638</c:v>
                </c:pt>
                <c:pt idx="2826">
                  <c:v>21.449776190000001</c:v>
                </c:pt>
                <c:pt idx="2827">
                  <c:v>21.341961820000002</c:v>
                </c:pt>
                <c:pt idx="2828">
                  <c:v>23.24620913</c:v>
                </c:pt>
                <c:pt idx="2829">
                  <c:v>22.425278540000001</c:v>
                </c:pt>
                <c:pt idx="2830">
                  <c:v>22.100214640000001</c:v>
                </c:pt>
                <c:pt idx="2831">
                  <c:v>22.627216600000001</c:v>
                </c:pt>
                <c:pt idx="2832">
                  <c:v>20.877887659999999</c:v>
                </c:pt>
                <c:pt idx="2833">
                  <c:v>23.492536990000001</c:v>
                </c:pt>
                <c:pt idx="2834">
                  <c:v>20.909380949999999</c:v>
                </c:pt>
                <c:pt idx="2835">
                  <c:v>21.882365759999999</c:v>
                </c:pt>
                <c:pt idx="2836">
                  <c:v>21.806370210000001</c:v>
                </c:pt>
                <c:pt idx="2837">
                  <c:v>21.620151119999999</c:v>
                </c:pt>
                <c:pt idx="2838">
                  <c:v>22.115823890000001</c:v>
                </c:pt>
                <c:pt idx="2839">
                  <c:v>22.349290969999998</c:v>
                </c:pt>
                <c:pt idx="2840">
                  <c:v>21.635908700000002</c:v>
                </c:pt>
                <c:pt idx="2841">
                  <c:v>20.42958539</c:v>
                </c:pt>
                <c:pt idx="2842">
                  <c:v>19.99684908</c:v>
                </c:pt>
                <c:pt idx="2843">
                  <c:v>21.08012261</c:v>
                </c:pt>
                <c:pt idx="2844">
                  <c:v>21.559682110000001</c:v>
                </c:pt>
                <c:pt idx="2845">
                  <c:v>21.465654239999999</c:v>
                </c:pt>
                <c:pt idx="2846">
                  <c:v>21.389256419999999</c:v>
                </c:pt>
                <c:pt idx="2847">
                  <c:v>20.862416039999999</c:v>
                </c:pt>
                <c:pt idx="2848">
                  <c:v>22.6270931</c:v>
                </c:pt>
                <c:pt idx="2849">
                  <c:v>22.11560944</c:v>
                </c:pt>
                <c:pt idx="2850">
                  <c:v>22.147100049999999</c:v>
                </c:pt>
                <c:pt idx="2851">
                  <c:v>21.635905820000001</c:v>
                </c:pt>
                <c:pt idx="2852">
                  <c:v>20.783723590000001</c:v>
                </c:pt>
                <c:pt idx="2853">
                  <c:v>21.85369296</c:v>
                </c:pt>
                <c:pt idx="2854">
                  <c:v>21.203051739999999</c:v>
                </c:pt>
                <c:pt idx="2855">
                  <c:v>21.837508809999999</c:v>
                </c:pt>
                <c:pt idx="2856">
                  <c:v>21.65163304</c:v>
                </c:pt>
                <c:pt idx="2857">
                  <c:v>21.21889904</c:v>
                </c:pt>
                <c:pt idx="2858">
                  <c:v>21.279228270000001</c:v>
                </c:pt>
                <c:pt idx="2859">
                  <c:v>21.806243290000001</c:v>
                </c:pt>
                <c:pt idx="2860">
                  <c:v>22.317419359999999</c:v>
                </c:pt>
                <c:pt idx="2861">
                  <c:v>21.822289770000001</c:v>
                </c:pt>
                <c:pt idx="2862">
                  <c:v>21.140288099999999</c:v>
                </c:pt>
                <c:pt idx="2863">
                  <c:v>20.846695749999999</c:v>
                </c:pt>
                <c:pt idx="2864">
                  <c:v>22.611339449999999</c:v>
                </c:pt>
                <c:pt idx="2865">
                  <c:v>21.976607999999999</c:v>
                </c:pt>
                <c:pt idx="2866">
                  <c:v>22.099871459999999</c:v>
                </c:pt>
                <c:pt idx="2867">
                  <c:v>20.799248689999999</c:v>
                </c:pt>
                <c:pt idx="2868">
                  <c:v>21.945307719999999</c:v>
                </c:pt>
                <c:pt idx="2869">
                  <c:v>21.620166869999998</c:v>
                </c:pt>
                <c:pt idx="2870">
                  <c:v>22.750479370000001</c:v>
                </c:pt>
                <c:pt idx="2871">
                  <c:v>20.56869554</c:v>
                </c:pt>
                <c:pt idx="2872">
                  <c:v>21.405022219999999</c:v>
                </c:pt>
                <c:pt idx="2873">
                  <c:v>21.604405440000001</c:v>
                </c:pt>
                <c:pt idx="2874">
                  <c:v>21.358097090000001</c:v>
                </c:pt>
                <c:pt idx="2875">
                  <c:v>22.194298610000001</c:v>
                </c:pt>
                <c:pt idx="2876">
                  <c:v>22.44103192</c:v>
                </c:pt>
                <c:pt idx="2877">
                  <c:v>21.481072109999999</c:v>
                </c:pt>
                <c:pt idx="2878">
                  <c:v>21.342246939999999</c:v>
                </c:pt>
                <c:pt idx="2879">
                  <c:v>21.604547419999999</c:v>
                </c:pt>
                <c:pt idx="2880">
                  <c:v>21.512781100000002</c:v>
                </c:pt>
                <c:pt idx="2881">
                  <c:v>22.28648819</c:v>
                </c:pt>
                <c:pt idx="2882">
                  <c:v>21.3736435</c:v>
                </c:pt>
                <c:pt idx="2883">
                  <c:v>21.74352245</c:v>
                </c:pt>
                <c:pt idx="2884">
                  <c:v>21.373754909999999</c:v>
                </c:pt>
                <c:pt idx="2885">
                  <c:v>21.743472059999998</c:v>
                </c:pt>
                <c:pt idx="2886">
                  <c:v>21.465531899999998</c:v>
                </c:pt>
                <c:pt idx="2887">
                  <c:v>21.34203698</c:v>
                </c:pt>
                <c:pt idx="2888">
                  <c:v>20.80188987</c:v>
                </c:pt>
                <c:pt idx="2889">
                  <c:v>22.75035411</c:v>
                </c:pt>
                <c:pt idx="2890">
                  <c:v>21.187611090000001</c:v>
                </c:pt>
                <c:pt idx="2891">
                  <c:v>21.126932969999999</c:v>
                </c:pt>
                <c:pt idx="2892">
                  <c:v>21.806280279999999</c:v>
                </c:pt>
                <c:pt idx="2893">
                  <c:v>21.064124700000001</c:v>
                </c:pt>
                <c:pt idx="2894">
                  <c:v>21.51268365</c:v>
                </c:pt>
                <c:pt idx="2895">
                  <c:v>21.96105339</c:v>
                </c:pt>
                <c:pt idx="2896">
                  <c:v>21.124334770000001</c:v>
                </c:pt>
                <c:pt idx="2897">
                  <c:v>21.326348119999999</c:v>
                </c:pt>
                <c:pt idx="2898">
                  <c:v>20.583998690000001</c:v>
                </c:pt>
                <c:pt idx="2899">
                  <c:v>22.920615550000001</c:v>
                </c:pt>
                <c:pt idx="2900">
                  <c:v>21.960573889999999</c:v>
                </c:pt>
                <c:pt idx="2901">
                  <c:v>22.70283805</c:v>
                </c:pt>
                <c:pt idx="2902">
                  <c:v>21.66699419</c:v>
                </c:pt>
                <c:pt idx="2903">
                  <c:v>20.862012530000001</c:v>
                </c:pt>
                <c:pt idx="2904">
                  <c:v>19.810292919999998</c:v>
                </c:pt>
                <c:pt idx="2905">
                  <c:v>20.985172030000001</c:v>
                </c:pt>
                <c:pt idx="2906">
                  <c:v>21.21850397</c:v>
                </c:pt>
                <c:pt idx="2907">
                  <c:v>20.846172849999999</c:v>
                </c:pt>
                <c:pt idx="2908">
                  <c:v>22.269873860000001</c:v>
                </c:pt>
                <c:pt idx="2909">
                  <c:v>21.032271470000001</c:v>
                </c:pt>
                <c:pt idx="2910">
                  <c:v>21.265719090000001</c:v>
                </c:pt>
                <c:pt idx="2911">
                  <c:v>22.456291369999999</c:v>
                </c:pt>
                <c:pt idx="2912">
                  <c:v>22.23858336</c:v>
                </c:pt>
                <c:pt idx="2913">
                  <c:v>22.13104109</c:v>
                </c:pt>
                <c:pt idx="2914">
                  <c:v>21.464977560000001</c:v>
                </c:pt>
                <c:pt idx="2915">
                  <c:v>21.20268742</c:v>
                </c:pt>
                <c:pt idx="2916">
                  <c:v>20.59957635</c:v>
                </c:pt>
                <c:pt idx="2917">
                  <c:v>20.382113879999999</c:v>
                </c:pt>
                <c:pt idx="2918">
                  <c:v>21.512140949999999</c:v>
                </c:pt>
                <c:pt idx="2919">
                  <c:v>22.579438799999998</c:v>
                </c:pt>
                <c:pt idx="2920">
                  <c:v>21.048068659999998</c:v>
                </c:pt>
                <c:pt idx="2921">
                  <c:v>22.023496560000002</c:v>
                </c:pt>
                <c:pt idx="2922">
                  <c:v>21.512355889999998</c:v>
                </c:pt>
                <c:pt idx="2923">
                  <c:v>20.985223430000001</c:v>
                </c:pt>
                <c:pt idx="2924">
                  <c:v>20.366361749999999</c:v>
                </c:pt>
                <c:pt idx="2925">
                  <c:v>20.73849864</c:v>
                </c:pt>
                <c:pt idx="2926">
                  <c:v>20.985042610000001</c:v>
                </c:pt>
                <c:pt idx="2927">
                  <c:v>21.04798877</c:v>
                </c:pt>
                <c:pt idx="2928">
                  <c:v>21.496285369999999</c:v>
                </c:pt>
                <c:pt idx="2929">
                  <c:v>21.202639009999999</c:v>
                </c:pt>
                <c:pt idx="2930">
                  <c:v>21.464711560000001</c:v>
                </c:pt>
                <c:pt idx="2931">
                  <c:v>20.274355289999999</c:v>
                </c:pt>
                <c:pt idx="2932">
                  <c:v>22.503385590000001</c:v>
                </c:pt>
                <c:pt idx="2933">
                  <c:v>21.202648960000001</c:v>
                </c:pt>
                <c:pt idx="2934">
                  <c:v>21.23397598</c:v>
                </c:pt>
                <c:pt idx="2935">
                  <c:v>21.960385689999999</c:v>
                </c:pt>
                <c:pt idx="2936">
                  <c:v>21.496373930000001</c:v>
                </c:pt>
                <c:pt idx="2937">
                  <c:v>20.940349690000001</c:v>
                </c:pt>
                <c:pt idx="2938">
                  <c:v>21.821678689999999</c:v>
                </c:pt>
                <c:pt idx="2939">
                  <c:v>21.49636838</c:v>
                </c:pt>
                <c:pt idx="2940">
                  <c:v>22.393377940000001</c:v>
                </c:pt>
                <c:pt idx="2941">
                  <c:v>21.805845439999999</c:v>
                </c:pt>
                <c:pt idx="2942">
                  <c:v>20.862017550000001</c:v>
                </c:pt>
                <c:pt idx="2943">
                  <c:v>19.93369831</c:v>
                </c:pt>
                <c:pt idx="2944">
                  <c:v>22.131102720000001</c:v>
                </c:pt>
                <c:pt idx="2945">
                  <c:v>21.991728219999999</c:v>
                </c:pt>
                <c:pt idx="2946">
                  <c:v>22.08379849</c:v>
                </c:pt>
                <c:pt idx="2947">
                  <c:v>21.373088240000001</c:v>
                </c:pt>
                <c:pt idx="2948">
                  <c:v>20.15113045</c:v>
                </c:pt>
                <c:pt idx="2949">
                  <c:v>22.4244539</c:v>
                </c:pt>
                <c:pt idx="2950">
                  <c:v>20.722817389999999</c:v>
                </c:pt>
                <c:pt idx="2951">
                  <c:v>21.047947010000001</c:v>
                </c:pt>
                <c:pt idx="2952">
                  <c:v>21.218376030000002</c:v>
                </c:pt>
                <c:pt idx="2953">
                  <c:v>20.583798959999999</c:v>
                </c:pt>
                <c:pt idx="2954">
                  <c:v>22.083940720000001</c:v>
                </c:pt>
                <c:pt idx="2955">
                  <c:v>21.341902879999999</c:v>
                </c:pt>
                <c:pt idx="2956">
                  <c:v>19.671394670000002</c:v>
                </c:pt>
                <c:pt idx="2957">
                  <c:v>20.521226429999999</c:v>
                </c:pt>
                <c:pt idx="2958">
                  <c:v>21.218436499999999</c:v>
                </c:pt>
                <c:pt idx="2959">
                  <c:v>22.47190612</c:v>
                </c:pt>
                <c:pt idx="2960">
                  <c:v>20.785750530000001</c:v>
                </c:pt>
                <c:pt idx="2961">
                  <c:v>22.269942870000001</c:v>
                </c:pt>
                <c:pt idx="2962">
                  <c:v>21.929209549999999</c:v>
                </c:pt>
                <c:pt idx="2963">
                  <c:v>22.083712370000001</c:v>
                </c:pt>
                <c:pt idx="2964">
                  <c:v>21.85308787</c:v>
                </c:pt>
                <c:pt idx="2965">
                  <c:v>21.83748941</c:v>
                </c:pt>
                <c:pt idx="2966">
                  <c:v>22.285675510000001</c:v>
                </c:pt>
                <c:pt idx="2967">
                  <c:v>21.07938914</c:v>
                </c:pt>
                <c:pt idx="2968">
                  <c:v>22.11538174</c:v>
                </c:pt>
                <c:pt idx="2969">
                  <c:v>21.805913669999999</c:v>
                </c:pt>
                <c:pt idx="2970">
                  <c:v>21.512302800000001</c:v>
                </c:pt>
                <c:pt idx="2971">
                  <c:v>23.229731820000001</c:v>
                </c:pt>
                <c:pt idx="2972">
                  <c:v>21.913518310000001</c:v>
                </c:pt>
                <c:pt idx="2973">
                  <c:v>20.707251429999999</c:v>
                </c:pt>
                <c:pt idx="2974">
                  <c:v>21.373095129999999</c:v>
                </c:pt>
                <c:pt idx="2975">
                  <c:v>21.635258459999999</c:v>
                </c:pt>
                <c:pt idx="2976">
                  <c:v>22.964919720000001</c:v>
                </c:pt>
                <c:pt idx="2977">
                  <c:v>21.837422180000001</c:v>
                </c:pt>
                <c:pt idx="2978">
                  <c:v>21.651019489999999</c:v>
                </c:pt>
                <c:pt idx="2979">
                  <c:v>22.13118957</c:v>
                </c:pt>
                <c:pt idx="2980">
                  <c:v>20.119701809999999</c:v>
                </c:pt>
                <c:pt idx="2981">
                  <c:v>20.46072637</c:v>
                </c:pt>
                <c:pt idx="2982">
                  <c:v>20.041507289999998</c:v>
                </c:pt>
                <c:pt idx="2983">
                  <c:v>22.317348209999999</c:v>
                </c:pt>
                <c:pt idx="2984">
                  <c:v>21.079609640000001</c:v>
                </c:pt>
                <c:pt idx="2985">
                  <c:v>19.8103701</c:v>
                </c:pt>
                <c:pt idx="2986">
                  <c:v>20.846250340000001</c:v>
                </c:pt>
                <c:pt idx="2987">
                  <c:v>19.31466601</c:v>
                </c:pt>
                <c:pt idx="2988">
                  <c:v>20.243152899999998</c:v>
                </c:pt>
                <c:pt idx="2989">
                  <c:v>19.639818770000002</c:v>
                </c:pt>
                <c:pt idx="2990">
                  <c:v>21.790382489999999</c:v>
                </c:pt>
                <c:pt idx="2991">
                  <c:v>19.283410450000002</c:v>
                </c:pt>
                <c:pt idx="2992">
                  <c:v>20.104044739999999</c:v>
                </c:pt>
                <c:pt idx="2993">
                  <c:v>18.54118072</c:v>
                </c:pt>
                <c:pt idx="2994">
                  <c:v>17.798882330000001</c:v>
                </c:pt>
                <c:pt idx="2995">
                  <c:v>14.95129687</c:v>
                </c:pt>
                <c:pt idx="2996">
                  <c:v>15.26301726</c:v>
                </c:pt>
                <c:pt idx="2997">
                  <c:v>15.10592304</c:v>
                </c:pt>
                <c:pt idx="2998">
                  <c:v>11.146135149999999</c:v>
                </c:pt>
                <c:pt idx="2999">
                  <c:v>8.4373632099999991</c:v>
                </c:pt>
                <c:pt idx="3000">
                  <c:v>11.02282054</c:v>
                </c:pt>
                <c:pt idx="3001">
                  <c:v>11.82782534</c:v>
                </c:pt>
                <c:pt idx="3002">
                  <c:v>9.0113881300000003</c:v>
                </c:pt>
                <c:pt idx="3003">
                  <c:v>10.14161081</c:v>
                </c:pt>
                <c:pt idx="3004">
                  <c:v>9.1347035400000003</c:v>
                </c:pt>
                <c:pt idx="3005">
                  <c:v>10.217802389999999</c:v>
                </c:pt>
                <c:pt idx="3006">
                  <c:v>10.078776189999999</c:v>
                </c:pt>
                <c:pt idx="3007">
                  <c:v>10.92861942</c:v>
                </c:pt>
                <c:pt idx="3008">
                  <c:v>22.393519479999998</c:v>
                </c:pt>
                <c:pt idx="3009">
                  <c:v>22.409322800000002</c:v>
                </c:pt>
                <c:pt idx="3010">
                  <c:v>22.594989770000002</c:v>
                </c:pt>
                <c:pt idx="3011">
                  <c:v>21.992013579999998</c:v>
                </c:pt>
                <c:pt idx="3012">
                  <c:v>22.610942489999999</c:v>
                </c:pt>
                <c:pt idx="3013">
                  <c:v>22.301607560000001</c:v>
                </c:pt>
                <c:pt idx="3014">
                  <c:v>22.440504489999999</c:v>
                </c:pt>
                <c:pt idx="3015">
                  <c:v>21.929249120000001</c:v>
                </c:pt>
                <c:pt idx="3016">
                  <c:v>21.79037289</c:v>
                </c:pt>
                <c:pt idx="3017">
                  <c:v>19.810314510000001</c:v>
                </c:pt>
                <c:pt idx="3018">
                  <c:v>18.695971799999999</c:v>
                </c:pt>
                <c:pt idx="3019">
                  <c:v>15.97379634</c:v>
                </c:pt>
                <c:pt idx="3020">
                  <c:v>15.074473960000001</c:v>
                </c:pt>
                <c:pt idx="3021">
                  <c:v>12.97130278</c:v>
                </c:pt>
                <c:pt idx="3022">
                  <c:v>10.681978300000001</c:v>
                </c:pt>
                <c:pt idx="3023">
                  <c:v>9.6303494599999997</c:v>
                </c:pt>
                <c:pt idx="3024">
                  <c:v>10.14163611</c:v>
                </c:pt>
                <c:pt idx="3025">
                  <c:v>10.88380407</c:v>
                </c:pt>
                <c:pt idx="3026">
                  <c:v>10.217832680000001</c:v>
                </c:pt>
                <c:pt idx="3027">
                  <c:v>10.18641379</c:v>
                </c:pt>
                <c:pt idx="3028">
                  <c:v>9.9398135799999991</c:v>
                </c:pt>
                <c:pt idx="3029">
                  <c:v>9.8926780700000005</c:v>
                </c:pt>
                <c:pt idx="3030">
                  <c:v>11.78071098</c:v>
                </c:pt>
                <c:pt idx="3031">
                  <c:v>12.09014882</c:v>
                </c:pt>
                <c:pt idx="3032">
                  <c:v>22.73424327</c:v>
                </c:pt>
                <c:pt idx="3033">
                  <c:v>23.785473400000001</c:v>
                </c:pt>
                <c:pt idx="3034">
                  <c:v>22.285755770000002</c:v>
                </c:pt>
                <c:pt idx="3035">
                  <c:v>22.40904402</c:v>
                </c:pt>
                <c:pt idx="3036">
                  <c:v>24.265374449999999</c:v>
                </c:pt>
                <c:pt idx="3037">
                  <c:v>23.043517980000001</c:v>
                </c:pt>
                <c:pt idx="3038">
                  <c:v>23.106470340000001</c:v>
                </c:pt>
                <c:pt idx="3039">
                  <c:v>22.191392910000001</c:v>
                </c:pt>
                <c:pt idx="3040">
                  <c:v>21.821549820000001</c:v>
                </c:pt>
                <c:pt idx="3041">
                  <c:v>23.261118119999999</c:v>
                </c:pt>
                <c:pt idx="3042">
                  <c:v>20.274369579999998</c:v>
                </c:pt>
                <c:pt idx="3043">
                  <c:v>15.32349997</c:v>
                </c:pt>
                <c:pt idx="3044">
                  <c:v>14.70451555</c:v>
                </c:pt>
                <c:pt idx="3045">
                  <c:v>14.395069380000001</c:v>
                </c:pt>
                <c:pt idx="3046">
                  <c:v>11.93538886</c:v>
                </c:pt>
                <c:pt idx="3047">
                  <c:v>10.71338733</c:v>
                </c:pt>
                <c:pt idx="3048">
                  <c:v>12.074410110000001</c:v>
                </c:pt>
                <c:pt idx="3049">
                  <c:v>10.403957370000001</c:v>
                </c:pt>
                <c:pt idx="3050">
                  <c:v>10.915209259999999</c:v>
                </c:pt>
                <c:pt idx="3051">
                  <c:v>16.68441529</c:v>
                </c:pt>
                <c:pt idx="3052">
                  <c:v>21.139609969999999</c:v>
                </c:pt>
                <c:pt idx="3053">
                  <c:v>21.85268018</c:v>
                </c:pt>
                <c:pt idx="3054">
                  <c:v>23.554814780000001</c:v>
                </c:pt>
                <c:pt idx="3055">
                  <c:v>22.904420250000001</c:v>
                </c:pt>
                <c:pt idx="3056">
                  <c:v>22.099275899999999</c:v>
                </c:pt>
                <c:pt idx="3057">
                  <c:v>23.879928079999999</c:v>
                </c:pt>
                <c:pt idx="3058">
                  <c:v>23.21404081</c:v>
                </c:pt>
                <c:pt idx="3059">
                  <c:v>22.548024980000001</c:v>
                </c:pt>
                <c:pt idx="3060">
                  <c:v>23.198805879999998</c:v>
                </c:pt>
                <c:pt idx="3061">
                  <c:v>22.45596905</c:v>
                </c:pt>
                <c:pt idx="3062">
                  <c:v>23.924409789999999</c:v>
                </c:pt>
                <c:pt idx="3063">
                  <c:v>23.677948820000001</c:v>
                </c:pt>
                <c:pt idx="3064">
                  <c:v>23.507641320000001</c:v>
                </c:pt>
                <c:pt idx="3065">
                  <c:v>22.935810610000001</c:v>
                </c:pt>
                <c:pt idx="3066">
                  <c:v>21.61996486</c:v>
                </c:pt>
                <c:pt idx="3067">
                  <c:v>22.54777971</c:v>
                </c:pt>
                <c:pt idx="3068">
                  <c:v>24.436154399999999</c:v>
                </c:pt>
                <c:pt idx="3069">
                  <c:v>23.119512650000001</c:v>
                </c:pt>
                <c:pt idx="3070">
                  <c:v>22.951628849999999</c:v>
                </c:pt>
                <c:pt idx="3071">
                  <c:v>23.151095519999998</c:v>
                </c:pt>
                <c:pt idx="3072">
                  <c:v>22.81270408</c:v>
                </c:pt>
                <c:pt idx="3073">
                  <c:v>23.22972845</c:v>
                </c:pt>
                <c:pt idx="3074">
                  <c:v>24.14228503</c:v>
                </c:pt>
                <c:pt idx="3075">
                  <c:v>22.904475089999998</c:v>
                </c:pt>
                <c:pt idx="3076">
                  <c:v>24.559261790000001</c:v>
                </c:pt>
                <c:pt idx="3077">
                  <c:v>21.774340710000001</c:v>
                </c:pt>
                <c:pt idx="3078">
                  <c:v>23.321274729999999</c:v>
                </c:pt>
                <c:pt idx="3079">
                  <c:v>23.074689899999999</c:v>
                </c:pt>
                <c:pt idx="3080">
                  <c:v>23.50730832</c:v>
                </c:pt>
                <c:pt idx="3081">
                  <c:v>23.043292910000002</c:v>
                </c:pt>
                <c:pt idx="3082">
                  <c:v>23.538963169999999</c:v>
                </c:pt>
                <c:pt idx="3083">
                  <c:v>23.81703942</c:v>
                </c:pt>
                <c:pt idx="3084">
                  <c:v>23.955779710000002</c:v>
                </c:pt>
                <c:pt idx="3085">
                  <c:v>23.33677643</c:v>
                </c:pt>
                <c:pt idx="3086">
                  <c:v>24.249462130000001</c:v>
                </c:pt>
                <c:pt idx="3087">
                  <c:v>23.074362910000001</c:v>
                </c:pt>
                <c:pt idx="3088">
                  <c:v>22.30102896</c:v>
                </c:pt>
                <c:pt idx="3089">
                  <c:v>22.114693899999999</c:v>
                </c:pt>
                <c:pt idx="3090">
                  <c:v>24.59035592</c:v>
                </c:pt>
                <c:pt idx="3091">
                  <c:v>23.630556299999999</c:v>
                </c:pt>
                <c:pt idx="3092">
                  <c:v>22.193707060000001</c:v>
                </c:pt>
                <c:pt idx="3093">
                  <c:v>22.162042660000001</c:v>
                </c:pt>
                <c:pt idx="3094">
                  <c:v>23.2451905</c:v>
                </c:pt>
                <c:pt idx="3095">
                  <c:v>22.31678776</c:v>
                </c:pt>
                <c:pt idx="3096">
                  <c:v>22.440079789999999</c:v>
                </c:pt>
                <c:pt idx="3097">
                  <c:v>22.857075429999998</c:v>
                </c:pt>
                <c:pt idx="3098">
                  <c:v>21.063717610000001</c:v>
                </c:pt>
                <c:pt idx="3099">
                  <c:v>19.267538559999998</c:v>
                </c:pt>
                <c:pt idx="3100">
                  <c:v>19.097062340000001</c:v>
                </c:pt>
                <c:pt idx="3101">
                  <c:v>16.422130320000001</c:v>
                </c:pt>
                <c:pt idx="3102">
                  <c:v>13.23589604</c:v>
                </c:pt>
                <c:pt idx="3103">
                  <c:v>9.1348304799999998</c:v>
                </c:pt>
                <c:pt idx="3104">
                  <c:v>5.80958752</c:v>
                </c:pt>
                <c:pt idx="3105">
                  <c:v>0.78024439000000001</c:v>
                </c:pt>
                <c:pt idx="3106">
                  <c:v>-3.1189646999999998</c:v>
                </c:pt>
                <c:pt idx="3107">
                  <c:v>-9.0901077200000007</c:v>
                </c:pt>
                <c:pt idx="3108">
                  <c:v>-11.70450686</c:v>
                </c:pt>
                <c:pt idx="3109">
                  <c:v>-17.257974300000001</c:v>
                </c:pt>
                <c:pt idx="3110">
                  <c:v>-20.569480980000002</c:v>
                </c:pt>
                <c:pt idx="3111">
                  <c:v>-23.291294000000001</c:v>
                </c:pt>
                <c:pt idx="3112">
                  <c:v>-27.051723559999999</c:v>
                </c:pt>
                <c:pt idx="3113">
                  <c:v>-31.384047580000001</c:v>
                </c:pt>
                <c:pt idx="3114">
                  <c:v>-36.225871689999998</c:v>
                </c:pt>
                <c:pt idx="3115">
                  <c:v>-38.2679124</c:v>
                </c:pt>
                <c:pt idx="3116">
                  <c:v>-40.742866319999997</c:v>
                </c:pt>
                <c:pt idx="3117">
                  <c:v>-44.349653179999997</c:v>
                </c:pt>
                <c:pt idx="3118">
                  <c:v>-50.937199999999997</c:v>
                </c:pt>
                <c:pt idx="3119">
                  <c:v>-52.826712639999997</c:v>
                </c:pt>
                <c:pt idx="3120">
                  <c:v>-55.347693339999999</c:v>
                </c:pt>
                <c:pt idx="3121">
                  <c:v>-59.324649729999997</c:v>
                </c:pt>
                <c:pt idx="3122">
                  <c:v>-63.532314909999997</c:v>
                </c:pt>
                <c:pt idx="3123">
                  <c:v>-68.062442439999998</c:v>
                </c:pt>
                <c:pt idx="3124">
                  <c:v>-70.310025870000004</c:v>
                </c:pt>
                <c:pt idx="3125">
                  <c:v>-73.232194280000002</c:v>
                </c:pt>
                <c:pt idx="3126">
                  <c:v>-77.084373479999996</c:v>
                </c:pt>
                <c:pt idx="3127">
                  <c:v>-80.641532209999994</c:v>
                </c:pt>
                <c:pt idx="3128">
                  <c:v>-83.457480619999998</c:v>
                </c:pt>
                <c:pt idx="3129">
                  <c:v>-86.01010076</c:v>
                </c:pt>
                <c:pt idx="3130">
                  <c:v>-91.473241040000005</c:v>
                </c:pt>
                <c:pt idx="3131">
                  <c:v>-93.779812190000001</c:v>
                </c:pt>
                <c:pt idx="3132">
                  <c:v>-98.126229980000005</c:v>
                </c:pt>
                <c:pt idx="3133">
                  <c:v>-102.11571336999999</c:v>
                </c:pt>
                <c:pt idx="3134">
                  <c:v>-101.65094612999999</c:v>
                </c:pt>
                <c:pt idx="3135">
                  <c:v>-104.851572</c:v>
                </c:pt>
                <c:pt idx="3136">
                  <c:v>-108.44108343000001</c:v>
                </c:pt>
                <c:pt idx="3137">
                  <c:v>-109.91257152999999</c:v>
                </c:pt>
                <c:pt idx="3138">
                  <c:v>-111.82931643000001</c:v>
                </c:pt>
                <c:pt idx="3139">
                  <c:v>-114.89613951</c:v>
                </c:pt>
                <c:pt idx="3140">
                  <c:v>-113.84181306000001</c:v>
                </c:pt>
                <c:pt idx="3141">
                  <c:v>-114.21486263</c:v>
                </c:pt>
                <c:pt idx="3142">
                  <c:v>-114.19843292</c:v>
                </c:pt>
                <c:pt idx="3143">
                  <c:v>-114.47833436000001</c:v>
                </c:pt>
                <c:pt idx="3144">
                  <c:v>-114.63593813</c:v>
                </c:pt>
                <c:pt idx="3145">
                  <c:v>-114.94246075</c:v>
                </c:pt>
                <c:pt idx="3146">
                  <c:v>-114.15421016000001</c:v>
                </c:pt>
                <c:pt idx="3147">
                  <c:v>-113.37928442</c:v>
                </c:pt>
                <c:pt idx="3148">
                  <c:v>-114.37071207</c:v>
                </c:pt>
                <c:pt idx="3149">
                  <c:v>-114.14129862</c:v>
                </c:pt>
                <c:pt idx="3150">
                  <c:v>-115.06552247</c:v>
                </c:pt>
                <c:pt idx="3151">
                  <c:v>-116.33871424</c:v>
                </c:pt>
                <c:pt idx="3152">
                  <c:v>-114.43006199</c:v>
                </c:pt>
                <c:pt idx="3153">
                  <c:v>-115.52988218</c:v>
                </c:pt>
                <c:pt idx="3154">
                  <c:v>-115.84005715000001</c:v>
                </c:pt>
                <c:pt idx="3155">
                  <c:v>-115.85579199999999</c:v>
                </c:pt>
                <c:pt idx="3156">
                  <c:v>-114.47939936</c:v>
                </c:pt>
                <c:pt idx="3157">
                  <c:v>-114.51018976</c:v>
                </c:pt>
                <c:pt idx="3158">
                  <c:v>-115.7474543</c:v>
                </c:pt>
                <c:pt idx="3159">
                  <c:v>-115.54412360000001</c:v>
                </c:pt>
                <c:pt idx="3160">
                  <c:v>-115.68783397999999</c:v>
                </c:pt>
                <c:pt idx="3161">
                  <c:v>-116.05533527999999</c:v>
                </c:pt>
                <c:pt idx="3162">
                  <c:v>-114.77352869000001</c:v>
                </c:pt>
                <c:pt idx="3163">
                  <c:v>-114.97195668000001</c:v>
                </c:pt>
                <c:pt idx="3164">
                  <c:v>-114.35629919</c:v>
                </c:pt>
                <c:pt idx="3165">
                  <c:v>-115.43673849</c:v>
                </c:pt>
                <c:pt idx="3166">
                  <c:v>-116.0258707</c:v>
                </c:pt>
                <c:pt idx="3167">
                  <c:v>-114.81972811</c:v>
                </c:pt>
                <c:pt idx="3168">
                  <c:v>-114.54254888</c:v>
                </c:pt>
                <c:pt idx="3169">
                  <c:v>-114.91254026</c:v>
                </c:pt>
                <c:pt idx="3170">
                  <c:v>-113.74971972</c:v>
                </c:pt>
                <c:pt idx="3171">
                  <c:v>-114.5076615</c:v>
                </c:pt>
                <c:pt idx="3172">
                  <c:v>-115.13022266</c:v>
                </c:pt>
                <c:pt idx="3173">
                  <c:v>-115.52648893</c:v>
                </c:pt>
                <c:pt idx="3174">
                  <c:v>-115.00285995</c:v>
                </c:pt>
                <c:pt idx="3175">
                  <c:v>-114.30637577</c:v>
                </c:pt>
                <c:pt idx="3176">
                  <c:v>-115.72909161</c:v>
                </c:pt>
                <c:pt idx="3177">
                  <c:v>-113.59443664</c:v>
                </c:pt>
                <c:pt idx="3178">
                  <c:v>-115.57576897</c:v>
                </c:pt>
                <c:pt idx="3179">
                  <c:v>-116.20991109000001</c:v>
                </c:pt>
                <c:pt idx="3180">
                  <c:v>-114.46206852</c:v>
                </c:pt>
                <c:pt idx="3181">
                  <c:v>-115.25040032</c:v>
                </c:pt>
                <c:pt idx="3182">
                  <c:v>-114.50962536</c:v>
                </c:pt>
                <c:pt idx="3183">
                  <c:v>-115.88646502</c:v>
                </c:pt>
                <c:pt idx="3184">
                  <c:v>-115.84171606</c:v>
                </c:pt>
                <c:pt idx="3185">
                  <c:v>-115.07946235999999</c:v>
                </c:pt>
                <c:pt idx="3186">
                  <c:v>-115.83879499</c:v>
                </c:pt>
                <c:pt idx="3187">
                  <c:v>-114.5272071</c:v>
                </c:pt>
                <c:pt idx="3188">
                  <c:v>-115.09632171</c:v>
                </c:pt>
                <c:pt idx="3189">
                  <c:v>-115.71499521</c:v>
                </c:pt>
                <c:pt idx="3190">
                  <c:v>-114.67905562999999</c:v>
                </c:pt>
                <c:pt idx="3191">
                  <c:v>-114.33986434000001</c:v>
                </c:pt>
                <c:pt idx="3192">
                  <c:v>-114.34036451</c:v>
                </c:pt>
                <c:pt idx="3193">
                  <c:v>-114.7735169</c:v>
                </c:pt>
                <c:pt idx="3194">
                  <c:v>-116.48805965</c:v>
                </c:pt>
                <c:pt idx="3195">
                  <c:v>-115.73190904000001</c:v>
                </c:pt>
                <c:pt idx="3196">
                  <c:v>-114.20036397</c:v>
                </c:pt>
                <c:pt idx="3197">
                  <c:v>-114.32404619</c:v>
                </c:pt>
                <c:pt idx="3198">
                  <c:v>-114.820711</c:v>
                </c:pt>
                <c:pt idx="3199">
                  <c:v>-114.89381272999999</c:v>
                </c:pt>
                <c:pt idx="3200">
                  <c:v>-115.09649865999999</c:v>
                </c:pt>
                <c:pt idx="3201">
                  <c:v>-114.386352</c:v>
                </c:pt>
                <c:pt idx="3202">
                  <c:v>-116.62867249999999</c:v>
                </c:pt>
                <c:pt idx="3203">
                  <c:v>-114.46173141</c:v>
                </c:pt>
                <c:pt idx="3204">
                  <c:v>-115.42061466</c:v>
                </c:pt>
                <c:pt idx="3205">
                  <c:v>-115.92911783</c:v>
                </c:pt>
                <c:pt idx="3206">
                  <c:v>-115.45320452</c:v>
                </c:pt>
                <c:pt idx="3207">
                  <c:v>-116.30159415999999</c:v>
                </c:pt>
                <c:pt idx="3208">
                  <c:v>-115.48451489</c:v>
                </c:pt>
                <c:pt idx="3209">
                  <c:v>-113.85854781</c:v>
                </c:pt>
                <c:pt idx="3210">
                  <c:v>-115.56267431000001</c:v>
                </c:pt>
                <c:pt idx="3211">
                  <c:v>-115.85333136</c:v>
                </c:pt>
                <c:pt idx="3212">
                  <c:v>-114.97372996</c:v>
                </c:pt>
                <c:pt idx="3213">
                  <c:v>-114.32220564000001</c:v>
                </c:pt>
                <c:pt idx="3214">
                  <c:v>-115.577656</c:v>
                </c:pt>
                <c:pt idx="3215">
                  <c:v>-113.55138787</c:v>
                </c:pt>
                <c:pt idx="3216">
                  <c:v>-113.42881524000001</c:v>
                </c:pt>
                <c:pt idx="3217">
                  <c:v>-115.68698216999999</c:v>
                </c:pt>
                <c:pt idx="3218">
                  <c:v>-116.01197802</c:v>
                </c:pt>
                <c:pt idx="3219">
                  <c:v>-115.09894258</c:v>
                </c:pt>
                <c:pt idx="3220">
                  <c:v>-114.20224343</c:v>
                </c:pt>
                <c:pt idx="3221">
                  <c:v>-116.42499003</c:v>
                </c:pt>
                <c:pt idx="3222">
                  <c:v>-115.11063469</c:v>
                </c:pt>
                <c:pt idx="3223">
                  <c:v>-116.17804606</c:v>
                </c:pt>
                <c:pt idx="3224">
                  <c:v>-115.65667734</c:v>
                </c:pt>
                <c:pt idx="3225">
                  <c:v>-114.44616908</c:v>
                </c:pt>
                <c:pt idx="3226">
                  <c:v>-116.39645384000001</c:v>
                </c:pt>
                <c:pt idx="3227">
                  <c:v>-114.32136930999999</c:v>
                </c:pt>
                <c:pt idx="3228">
                  <c:v>-116.07160106000001</c:v>
                </c:pt>
                <c:pt idx="3229">
                  <c:v>-115.09545405999999</c:v>
                </c:pt>
                <c:pt idx="3230">
                  <c:v>-115.91567941</c:v>
                </c:pt>
                <c:pt idx="3231">
                  <c:v>-116.21145817</c:v>
                </c:pt>
                <c:pt idx="3232">
                  <c:v>-114.97369682</c:v>
                </c:pt>
                <c:pt idx="3233">
                  <c:v>-114.21686135</c:v>
                </c:pt>
                <c:pt idx="3234">
                  <c:v>-115.45339104999999</c:v>
                </c:pt>
                <c:pt idx="3235">
                  <c:v>-116.15048597000001</c:v>
                </c:pt>
                <c:pt idx="3236">
                  <c:v>-116.32064311000001</c:v>
                </c:pt>
                <c:pt idx="3237">
                  <c:v>-114.21724647000001</c:v>
                </c:pt>
                <c:pt idx="3238">
                  <c:v>-115.375181</c:v>
                </c:pt>
                <c:pt idx="3239">
                  <c:v>-114.18602498</c:v>
                </c:pt>
                <c:pt idx="3240">
                  <c:v>-114.23161705</c:v>
                </c:pt>
                <c:pt idx="3241">
                  <c:v>-113.44108177</c:v>
                </c:pt>
                <c:pt idx="3242">
                  <c:v>-113.87264171</c:v>
                </c:pt>
                <c:pt idx="3243">
                  <c:v>-116.98188782</c:v>
                </c:pt>
                <c:pt idx="3244">
                  <c:v>-115.40794468999999</c:v>
                </c:pt>
                <c:pt idx="3245">
                  <c:v>-114.87670593</c:v>
                </c:pt>
                <c:pt idx="3246">
                  <c:v>-116.39623697</c:v>
                </c:pt>
                <c:pt idx="3247">
                  <c:v>-115.73115294999999</c:v>
                </c:pt>
                <c:pt idx="3248">
                  <c:v>-114.80396746</c:v>
                </c:pt>
                <c:pt idx="3249">
                  <c:v>-116.61035713</c:v>
                </c:pt>
                <c:pt idx="3250">
                  <c:v>-114.49199512</c:v>
                </c:pt>
                <c:pt idx="3251">
                  <c:v>-115.09939201</c:v>
                </c:pt>
                <c:pt idx="3252">
                  <c:v>-115.65345024</c:v>
                </c:pt>
                <c:pt idx="3253">
                  <c:v>-115.06660503000001</c:v>
                </c:pt>
                <c:pt idx="3254">
                  <c:v>-115.39268681</c:v>
                </c:pt>
                <c:pt idx="3255">
                  <c:v>-113.38085027</c:v>
                </c:pt>
                <c:pt idx="3256">
                  <c:v>-116.02489306</c:v>
                </c:pt>
                <c:pt idx="3257">
                  <c:v>-114.94662544000001</c:v>
                </c:pt>
                <c:pt idx="3258">
                  <c:v>-114.99264798999999</c:v>
                </c:pt>
                <c:pt idx="3259">
                  <c:v>-115.50233246000001</c:v>
                </c:pt>
                <c:pt idx="3260">
                  <c:v>-115.1296718</c:v>
                </c:pt>
                <c:pt idx="3261">
                  <c:v>-116.01255832</c:v>
                </c:pt>
                <c:pt idx="3262">
                  <c:v>-115.93481582</c:v>
                </c:pt>
                <c:pt idx="3263">
                  <c:v>-115.45417094</c:v>
                </c:pt>
                <c:pt idx="3264">
                  <c:v>-115.36628016</c:v>
                </c:pt>
                <c:pt idx="3265">
                  <c:v>-115.61708656</c:v>
                </c:pt>
                <c:pt idx="3266">
                  <c:v>-114.91366117</c:v>
                </c:pt>
                <c:pt idx="3267">
                  <c:v>-114.82190233</c:v>
                </c:pt>
                <c:pt idx="3268">
                  <c:v>-114.86759325</c:v>
                </c:pt>
                <c:pt idx="3269">
                  <c:v>-115.06473996</c:v>
                </c:pt>
                <c:pt idx="3270">
                  <c:v>-116.81619047</c:v>
                </c:pt>
                <c:pt idx="3271">
                  <c:v>-116.06537147</c:v>
                </c:pt>
                <c:pt idx="3272">
                  <c:v>-113.51793753</c:v>
                </c:pt>
                <c:pt idx="3273">
                  <c:v>-114.17989076000001</c:v>
                </c:pt>
                <c:pt idx="3274">
                  <c:v>-115.27759665000001</c:v>
                </c:pt>
                <c:pt idx="3275">
                  <c:v>-116.19265015000001</c:v>
                </c:pt>
                <c:pt idx="3276">
                  <c:v>-115.06433312999999</c:v>
                </c:pt>
                <c:pt idx="3277">
                  <c:v>-115.83685881</c:v>
                </c:pt>
                <c:pt idx="3278">
                  <c:v>-114.85003740000001</c:v>
                </c:pt>
                <c:pt idx="3279">
                  <c:v>-116.22984507</c:v>
                </c:pt>
                <c:pt idx="3280">
                  <c:v>-115.76593249</c:v>
                </c:pt>
                <c:pt idx="3281">
                  <c:v>-115.56099284</c:v>
                </c:pt>
                <c:pt idx="3282">
                  <c:v>-117.07922997</c:v>
                </c:pt>
                <c:pt idx="3283">
                  <c:v>-116.01042474</c:v>
                </c:pt>
                <c:pt idx="3284">
                  <c:v>-115.23722245</c:v>
                </c:pt>
                <c:pt idx="3285">
                  <c:v>-115.51671532</c:v>
                </c:pt>
                <c:pt idx="3286">
                  <c:v>-117.07729671</c:v>
                </c:pt>
                <c:pt idx="3287">
                  <c:v>-115.8546642</c:v>
                </c:pt>
                <c:pt idx="3288">
                  <c:v>-114.51240939</c:v>
                </c:pt>
                <c:pt idx="3289">
                  <c:v>-115.45365142999999</c:v>
                </c:pt>
                <c:pt idx="3290">
                  <c:v>-116.78499959</c:v>
                </c:pt>
                <c:pt idx="3291">
                  <c:v>-116.69522542</c:v>
                </c:pt>
                <c:pt idx="3292">
                  <c:v>-115.53375258</c:v>
                </c:pt>
                <c:pt idx="3293">
                  <c:v>-115.59959022</c:v>
                </c:pt>
                <c:pt idx="3294">
                  <c:v>-115.42683271999999</c:v>
                </c:pt>
                <c:pt idx="3295">
                  <c:v>-116.30652816</c:v>
                </c:pt>
                <c:pt idx="3296">
                  <c:v>-115.61019109999999</c:v>
                </c:pt>
                <c:pt idx="3297">
                  <c:v>-116.45903162</c:v>
                </c:pt>
                <c:pt idx="3298">
                  <c:v>-116.55321349</c:v>
                </c:pt>
                <c:pt idx="3299">
                  <c:v>-116.61353511</c:v>
                </c:pt>
                <c:pt idx="3300">
                  <c:v>-116.46036021</c:v>
                </c:pt>
                <c:pt idx="3301">
                  <c:v>-117.1256996</c:v>
                </c:pt>
                <c:pt idx="3302">
                  <c:v>-117.29605318</c:v>
                </c:pt>
                <c:pt idx="3303">
                  <c:v>-117.26429498</c:v>
                </c:pt>
                <c:pt idx="3304">
                  <c:v>-117.09297843</c:v>
                </c:pt>
                <c:pt idx="3305">
                  <c:v>-117.12787141</c:v>
                </c:pt>
                <c:pt idx="3306">
                  <c:v>-118.07167101</c:v>
                </c:pt>
                <c:pt idx="3307">
                  <c:v>-116.38400944999999</c:v>
                </c:pt>
                <c:pt idx="3308">
                  <c:v>-117.90230729</c:v>
                </c:pt>
                <c:pt idx="3309">
                  <c:v>-117.11345066</c:v>
                </c:pt>
                <c:pt idx="3310">
                  <c:v>-116.47634111000001</c:v>
                </c:pt>
                <c:pt idx="3311">
                  <c:v>-116.64710617999999</c:v>
                </c:pt>
                <c:pt idx="3312">
                  <c:v>-117.60548676000001</c:v>
                </c:pt>
                <c:pt idx="3313">
                  <c:v>-116.83176917</c:v>
                </c:pt>
                <c:pt idx="3314">
                  <c:v>-117.34269509000001</c:v>
                </c:pt>
                <c:pt idx="3315">
                  <c:v>-118.70310223</c:v>
                </c:pt>
                <c:pt idx="3316">
                  <c:v>-117.21900499</c:v>
                </c:pt>
                <c:pt idx="3317">
                  <c:v>-116.94060457</c:v>
                </c:pt>
                <c:pt idx="3318">
                  <c:v>-116.53849237</c:v>
                </c:pt>
                <c:pt idx="3319">
                  <c:v>-118.13409495000001</c:v>
                </c:pt>
                <c:pt idx="3320">
                  <c:v>-119.63436239000001</c:v>
                </c:pt>
                <c:pt idx="3321">
                  <c:v>-119.24505363</c:v>
                </c:pt>
                <c:pt idx="3322">
                  <c:v>-121.02514921</c:v>
                </c:pt>
                <c:pt idx="3323">
                  <c:v>-122.3720489</c:v>
                </c:pt>
                <c:pt idx="3324">
                  <c:v>-122.12525601999999</c:v>
                </c:pt>
                <c:pt idx="3325">
                  <c:v>-121.75509185999999</c:v>
                </c:pt>
                <c:pt idx="3326">
                  <c:v>-122.09441855</c:v>
                </c:pt>
                <c:pt idx="3327">
                  <c:v>-124.03181843</c:v>
                </c:pt>
                <c:pt idx="3328">
                  <c:v>-123.33262292000001</c:v>
                </c:pt>
                <c:pt idx="3329">
                  <c:v>-122.66410533</c:v>
                </c:pt>
                <c:pt idx="3330">
                  <c:v>-123.16018343</c:v>
                </c:pt>
                <c:pt idx="3331">
                  <c:v>-123.32459658000001</c:v>
                </c:pt>
                <c:pt idx="3332">
                  <c:v>-123.79686802000001</c:v>
                </c:pt>
                <c:pt idx="3333">
                  <c:v>-123.81125639</c:v>
                </c:pt>
                <c:pt idx="3334">
                  <c:v>-122.86802585</c:v>
                </c:pt>
                <c:pt idx="3335">
                  <c:v>-123.1145262</c:v>
                </c:pt>
                <c:pt idx="3336">
                  <c:v>-123.12918086000001</c:v>
                </c:pt>
                <c:pt idx="3337">
                  <c:v>-123.06982259</c:v>
                </c:pt>
                <c:pt idx="3338">
                  <c:v>-121.59873622000001</c:v>
                </c:pt>
                <c:pt idx="3339">
                  <c:v>-122.88219026</c:v>
                </c:pt>
                <c:pt idx="3340">
                  <c:v>-121.44176787000001</c:v>
                </c:pt>
                <c:pt idx="3341">
                  <c:v>-123.43840513000001</c:v>
                </c:pt>
                <c:pt idx="3342">
                  <c:v>-122.89794243999999</c:v>
                </c:pt>
                <c:pt idx="3343">
                  <c:v>-122.24853907000001</c:v>
                </c:pt>
                <c:pt idx="3344">
                  <c:v>-123.68786417</c:v>
                </c:pt>
                <c:pt idx="3345">
                  <c:v>-123.38307042</c:v>
                </c:pt>
                <c:pt idx="3346">
                  <c:v>-122.66905715999999</c:v>
                </c:pt>
                <c:pt idx="3347">
                  <c:v>-121.76927825999999</c:v>
                </c:pt>
                <c:pt idx="3348">
                  <c:v>-124.02708215</c:v>
                </c:pt>
                <c:pt idx="3349">
                  <c:v>-122.26670899</c:v>
                </c:pt>
                <c:pt idx="3350">
                  <c:v>-122.99241802</c:v>
                </c:pt>
                <c:pt idx="3351">
                  <c:v>-123.16079569999999</c:v>
                </c:pt>
                <c:pt idx="3352">
                  <c:v>-124.21222888</c:v>
                </c:pt>
                <c:pt idx="3353">
                  <c:v>-122.35876337000001</c:v>
                </c:pt>
                <c:pt idx="3354">
                  <c:v>-124.15285467</c:v>
                </c:pt>
                <c:pt idx="3355">
                  <c:v>-122.90056269</c:v>
                </c:pt>
                <c:pt idx="3356">
                  <c:v>-122.35715743</c:v>
                </c:pt>
                <c:pt idx="3357">
                  <c:v>-121.75370046</c:v>
                </c:pt>
                <c:pt idx="3358">
                  <c:v>-123.28717892</c:v>
                </c:pt>
                <c:pt idx="3359">
                  <c:v>-121.95656938</c:v>
                </c:pt>
                <c:pt idx="3360">
                  <c:v>-121.74136882000001</c:v>
                </c:pt>
                <c:pt idx="3361">
                  <c:v>-124.04495826</c:v>
                </c:pt>
                <c:pt idx="3362">
                  <c:v>-123.82879989</c:v>
                </c:pt>
                <c:pt idx="3363">
                  <c:v>-122.52582615</c:v>
                </c:pt>
                <c:pt idx="3364">
                  <c:v>-123.28474677</c:v>
                </c:pt>
                <c:pt idx="3365">
                  <c:v>-122.59153983</c:v>
                </c:pt>
                <c:pt idx="3366">
                  <c:v>-122.22132531</c:v>
                </c:pt>
                <c:pt idx="3367">
                  <c:v>-122.9623486</c:v>
                </c:pt>
                <c:pt idx="3368">
                  <c:v>-122.94921642</c:v>
                </c:pt>
                <c:pt idx="3369">
                  <c:v>-89.777293029999996</c:v>
                </c:pt>
                <c:pt idx="3370">
                  <c:v>-50.371720779999997</c:v>
                </c:pt>
                <c:pt idx="3371">
                  <c:v>-32.392034219999999</c:v>
                </c:pt>
                <c:pt idx="3372">
                  <c:v>-28.090480840000001</c:v>
                </c:pt>
                <c:pt idx="3373">
                  <c:v>-27.672517119999998</c:v>
                </c:pt>
                <c:pt idx="3374">
                  <c:v>-28.383757979999999</c:v>
                </c:pt>
                <c:pt idx="3375">
                  <c:v>-27.919395529999999</c:v>
                </c:pt>
                <c:pt idx="3376">
                  <c:v>-27.502833079999998</c:v>
                </c:pt>
                <c:pt idx="3377">
                  <c:v>-28.213400440000001</c:v>
                </c:pt>
                <c:pt idx="3378">
                  <c:v>-26.820691570000001</c:v>
                </c:pt>
                <c:pt idx="3379">
                  <c:v>-28.336716209999999</c:v>
                </c:pt>
                <c:pt idx="3380">
                  <c:v>-28.307486480000001</c:v>
                </c:pt>
                <c:pt idx="3381">
                  <c:v>-27.609887709999999</c:v>
                </c:pt>
                <c:pt idx="3382">
                  <c:v>-27.79566925</c:v>
                </c:pt>
                <c:pt idx="3383">
                  <c:v>-28.29194927</c:v>
                </c:pt>
                <c:pt idx="3384">
                  <c:v>-28.05826497</c:v>
                </c:pt>
                <c:pt idx="3385">
                  <c:v>-28.10591788</c:v>
                </c:pt>
                <c:pt idx="3386">
                  <c:v>-29.065271209999999</c:v>
                </c:pt>
                <c:pt idx="3387">
                  <c:v>-28.276679399999999</c:v>
                </c:pt>
                <c:pt idx="3388">
                  <c:v>-28.69313953</c:v>
                </c:pt>
                <c:pt idx="3389">
                  <c:v>-30.41084803</c:v>
                </c:pt>
                <c:pt idx="3390">
                  <c:v>-28.12174722</c:v>
                </c:pt>
                <c:pt idx="3391">
                  <c:v>-27.379434700000001</c:v>
                </c:pt>
                <c:pt idx="3392">
                  <c:v>-28.043220600000001</c:v>
                </c:pt>
                <c:pt idx="3393">
                  <c:v>-26.805500030000001</c:v>
                </c:pt>
                <c:pt idx="3394">
                  <c:v>-26.992072919999998</c:v>
                </c:pt>
                <c:pt idx="3395">
                  <c:v>-28.724898</c:v>
                </c:pt>
                <c:pt idx="3396">
                  <c:v>-29.374042549999999</c:v>
                </c:pt>
                <c:pt idx="3397">
                  <c:v>-29.188919330000001</c:v>
                </c:pt>
                <c:pt idx="3398">
                  <c:v>-27.764519190000001</c:v>
                </c:pt>
                <c:pt idx="3399">
                  <c:v>-27.470840519999999</c:v>
                </c:pt>
                <c:pt idx="3400">
                  <c:v>-30.132467559999998</c:v>
                </c:pt>
                <c:pt idx="3401">
                  <c:v>-26.589438900000001</c:v>
                </c:pt>
                <c:pt idx="3402">
                  <c:v>-29.096643159999999</c:v>
                </c:pt>
                <c:pt idx="3403">
                  <c:v>-27.054351359999998</c:v>
                </c:pt>
                <c:pt idx="3404">
                  <c:v>-28.0141879</c:v>
                </c:pt>
                <c:pt idx="3405">
                  <c:v>-28.121884770000001</c:v>
                </c:pt>
                <c:pt idx="3406">
                  <c:v>-27.93491461</c:v>
                </c:pt>
                <c:pt idx="3407">
                  <c:v>-27.95058504</c:v>
                </c:pt>
                <c:pt idx="3408">
                  <c:v>-28.94245222</c:v>
                </c:pt>
                <c:pt idx="3409">
                  <c:v>-28.415159289999998</c:v>
                </c:pt>
                <c:pt idx="3410">
                  <c:v>-29.545553030000001</c:v>
                </c:pt>
                <c:pt idx="3411">
                  <c:v>-27.828310139999999</c:v>
                </c:pt>
                <c:pt idx="3412">
                  <c:v>-28.724524840000001</c:v>
                </c:pt>
                <c:pt idx="3413">
                  <c:v>-27.610960850000001</c:v>
                </c:pt>
                <c:pt idx="3414">
                  <c:v>-27.843762290000001</c:v>
                </c:pt>
                <c:pt idx="3415">
                  <c:v>-27.131057670000001</c:v>
                </c:pt>
                <c:pt idx="3416">
                  <c:v>-29.172873490000001</c:v>
                </c:pt>
                <c:pt idx="3417">
                  <c:v>-26.915214930000001</c:v>
                </c:pt>
                <c:pt idx="3418">
                  <c:v>-28.57015947</c:v>
                </c:pt>
                <c:pt idx="3419">
                  <c:v>-28.105440819999998</c:v>
                </c:pt>
                <c:pt idx="3420">
                  <c:v>-28.323053680000001</c:v>
                </c:pt>
                <c:pt idx="3421">
                  <c:v>-28.197762619999999</c:v>
                </c:pt>
                <c:pt idx="3422">
                  <c:v>-28.47865616</c:v>
                </c:pt>
                <c:pt idx="3423">
                  <c:v>-27.704580320000002</c:v>
                </c:pt>
                <c:pt idx="3424">
                  <c:v>-27.45508997</c:v>
                </c:pt>
                <c:pt idx="3425">
                  <c:v>-27.812161889999999</c:v>
                </c:pt>
                <c:pt idx="3426">
                  <c:v>-27.626010040000001</c:v>
                </c:pt>
                <c:pt idx="3427">
                  <c:v>-28.184563820000001</c:v>
                </c:pt>
                <c:pt idx="3428">
                  <c:v>-27.81103551</c:v>
                </c:pt>
                <c:pt idx="3429">
                  <c:v>-28.367665349999999</c:v>
                </c:pt>
                <c:pt idx="3430">
                  <c:v>-28.415066639999999</c:v>
                </c:pt>
                <c:pt idx="3431">
                  <c:v>-30.410121849999999</c:v>
                </c:pt>
                <c:pt idx="3432">
                  <c:v>-31.21554502</c:v>
                </c:pt>
                <c:pt idx="3433">
                  <c:v>-33.257880589999999</c:v>
                </c:pt>
                <c:pt idx="3434">
                  <c:v>-34.015940950000001</c:v>
                </c:pt>
                <c:pt idx="3435">
                  <c:v>-36.706875760000003</c:v>
                </c:pt>
                <c:pt idx="3436">
                  <c:v>-36.444758919999998</c:v>
                </c:pt>
                <c:pt idx="3437">
                  <c:v>-37.40404401</c:v>
                </c:pt>
                <c:pt idx="3438">
                  <c:v>-38.95170092</c:v>
                </c:pt>
                <c:pt idx="3439">
                  <c:v>-41.364884119999999</c:v>
                </c:pt>
                <c:pt idx="3440">
                  <c:v>-43.39269908</c:v>
                </c:pt>
                <c:pt idx="3441">
                  <c:v>-44.89231685</c:v>
                </c:pt>
                <c:pt idx="3442">
                  <c:v>-46.31538827</c:v>
                </c:pt>
                <c:pt idx="3443">
                  <c:v>-49.302736799999998</c:v>
                </c:pt>
                <c:pt idx="3444">
                  <c:v>-52.03934014</c:v>
                </c:pt>
                <c:pt idx="3445">
                  <c:v>-53.773390900000003</c:v>
                </c:pt>
                <c:pt idx="3446">
                  <c:v>-57.747990430000002</c:v>
                </c:pt>
                <c:pt idx="3447">
                  <c:v>-59.433986240000003</c:v>
                </c:pt>
                <c:pt idx="3448">
                  <c:v>-62.729961209999999</c:v>
                </c:pt>
                <c:pt idx="3449">
                  <c:v>-67.077108499999994</c:v>
                </c:pt>
                <c:pt idx="3450">
                  <c:v>-70.295012799999995</c:v>
                </c:pt>
                <c:pt idx="3451">
                  <c:v>-74.269732270000006</c:v>
                </c:pt>
                <c:pt idx="3452">
                  <c:v>-77.055874500000002</c:v>
                </c:pt>
                <c:pt idx="3453">
                  <c:v>-81.604223630000007</c:v>
                </c:pt>
                <c:pt idx="3454">
                  <c:v>-84.976669079999994</c:v>
                </c:pt>
                <c:pt idx="3455">
                  <c:v>-89.294929819999993</c:v>
                </c:pt>
                <c:pt idx="3456">
                  <c:v>-91.290747010000004</c:v>
                </c:pt>
                <c:pt idx="3457">
                  <c:v>-94.36900541</c:v>
                </c:pt>
                <c:pt idx="3458">
                  <c:v>-96.752272610000006</c:v>
                </c:pt>
                <c:pt idx="3459">
                  <c:v>-99.798685500000005</c:v>
                </c:pt>
                <c:pt idx="3460">
                  <c:v>-104.78365868</c:v>
                </c:pt>
                <c:pt idx="3461">
                  <c:v>-106.34602812999999</c:v>
                </c:pt>
                <c:pt idx="3462">
                  <c:v>-107.70402063</c:v>
                </c:pt>
                <c:pt idx="3463">
                  <c:v>-111.71409294999999</c:v>
                </c:pt>
                <c:pt idx="3464">
                  <c:v>-114.46528164</c:v>
                </c:pt>
                <c:pt idx="3465">
                  <c:v>-119.07992132</c:v>
                </c:pt>
                <c:pt idx="3466">
                  <c:v>-119.49666130999999</c:v>
                </c:pt>
                <c:pt idx="3467">
                  <c:v>-122.83679975</c:v>
                </c:pt>
                <c:pt idx="3468">
                  <c:v>-126.55004771</c:v>
                </c:pt>
                <c:pt idx="3469">
                  <c:v>-127.82108167</c:v>
                </c:pt>
                <c:pt idx="3470">
                  <c:v>-131.64065925</c:v>
                </c:pt>
                <c:pt idx="3471">
                  <c:v>-133.97633691999999</c:v>
                </c:pt>
                <c:pt idx="3472">
                  <c:v>-137.05746547999999</c:v>
                </c:pt>
                <c:pt idx="3473">
                  <c:v>-140.70552071</c:v>
                </c:pt>
                <c:pt idx="3474">
                  <c:v>-142.91984135999999</c:v>
                </c:pt>
                <c:pt idx="3475">
                  <c:v>-145.39804989000001</c:v>
                </c:pt>
                <c:pt idx="3476">
                  <c:v>-147.31467516000001</c:v>
                </c:pt>
                <c:pt idx="3477">
                  <c:v>-148.32279930999999</c:v>
                </c:pt>
                <c:pt idx="3478">
                  <c:v>-148.65849881</c:v>
                </c:pt>
                <c:pt idx="3479">
                  <c:v>-148.07300079999999</c:v>
                </c:pt>
                <c:pt idx="3480">
                  <c:v>-149.38527657</c:v>
                </c:pt>
                <c:pt idx="3481">
                  <c:v>-148.07433132</c:v>
                </c:pt>
                <c:pt idx="3482">
                  <c:v>-148.45590951</c:v>
                </c:pt>
                <c:pt idx="3483">
                  <c:v>-148.04119754999999</c:v>
                </c:pt>
                <c:pt idx="3484">
                  <c:v>-148.45830530999999</c:v>
                </c:pt>
                <c:pt idx="3485">
                  <c:v>-148.95364035</c:v>
                </c:pt>
                <c:pt idx="3486">
                  <c:v>-148.30025670000001</c:v>
                </c:pt>
                <c:pt idx="3487">
                  <c:v>-147.43680029000001</c:v>
                </c:pt>
                <c:pt idx="3488">
                  <c:v>-148.47293056000001</c:v>
                </c:pt>
                <c:pt idx="3489">
                  <c:v>-148.12761707999999</c:v>
                </c:pt>
                <c:pt idx="3490">
                  <c:v>-148.47444861</c:v>
                </c:pt>
                <c:pt idx="3491">
                  <c:v>-148.98589462999999</c:v>
                </c:pt>
                <c:pt idx="3492">
                  <c:v>-148.95510110000001</c:v>
                </c:pt>
                <c:pt idx="3493">
                  <c:v>-148.15033412</c:v>
                </c:pt>
                <c:pt idx="3494">
                  <c:v>-148.38145445999999</c:v>
                </c:pt>
                <c:pt idx="3495">
                  <c:v>-147.37535790000001</c:v>
                </c:pt>
                <c:pt idx="3496">
                  <c:v>-147.15796817</c:v>
                </c:pt>
                <c:pt idx="3497">
                  <c:v>-150.02221261</c:v>
                </c:pt>
                <c:pt idx="3498">
                  <c:v>-148.02858463999999</c:v>
                </c:pt>
                <c:pt idx="3499">
                  <c:v>-149.54283684999999</c:v>
                </c:pt>
                <c:pt idx="3500">
                  <c:v>-148.52206498000001</c:v>
                </c:pt>
                <c:pt idx="3501">
                  <c:v>-147.18864864</c:v>
                </c:pt>
                <c:pt idx="3502">
                  <c:v>-147.91958765999999</c:v>
                </c:pt>
                <c:pt idx="3503">
                  <c:v>-148.21260079000001</c:v>
                </c:pt>
                <c:pt idx="3504">
                  <c:v>-148.81563453999999</c:v>
                </c:pt>
                <c:pt idx="3505">
                  <c:v>-148.33398355</c:v>
                </c:pt>
                <c:pt idx="3506">
                  <c:v>-148.31958935</c:v>
                </c:pt>
                <c:pt idx="3507">
                  <c:v>-148.76736396000001</c:v>
                </c:pt>
                <c:pt idx="3508">
                  <c:v>-147.83846080999999</c:v>
                </c:pt>
                <c:pt idx="3509">
                  <c:v>-149.10245035</c:v>
                </c:pt>
                <c:pt idx="3510">
                  <c:v>-149.44613541000001</c:v>
                </c:pt>
                <c:pt idx="3511">
                  <c:v>-149.38311028999999</c:v>
                </c:pt>
                <c:pt idx="3512">
                  <c:v>-149.30548823999999</c:v>
                </c:pt>
                <c:pt idx="3513">
                  <c:v>-148.39678501</c:v>
                </c:pt>
                <c:pt idx="3514">
                  <c:v>-148.36438516999999</c:v>
                </c:pt>
                <c:pt idx="3515">
                  <c:v>-148.79512044000001</c:v>
                </c:pt>
                <c:pt idx="3516">
                  <c:v>-148.26749344999999</c:v>
                </c:pt>
                <c:pt idx="3517">
                  <c:v>-148.53613518</c:v>
                </c:pt>
                <c:pt idx="3518">
                  <c:v>-149.44746717999999</c:v>
                </c:pt>
                <c:pt idx="3519">
                  <c:v>-148.21085466</c:v>
                </c:pt>
                <c:pt idx="3520">
                  <c:v>-148.78315619</c:v>
                </c:pt>
                <c:pt idx="3521">
                  <c:v>-148.37977610999999</c:v>
                </c:pt>
                <c:pt idx="3522">
                  <c:v>-149.56908028000001</c:v>
                </c:pt>
                <c:pt idx="3523">
                  <c:v>-149.69439838</c:v>
                </c:pt>
                <c:pt idx="3524">
                  <c:v>-147.51623881</c:v>
                </c:pt>
                <c:pt idx="3525">
                  <c:v>-148.85801057</c:v>
                </c:pt>
                <c:pt idx="3526">
                  <c:v>-150.9485813</c:v>
                </c:pt>
                <c:pt idx="3527">
                  <c:v>-148.50520749</c:v>
                </c:pt>
                <c:pt idx="3528">
                  <c:v>-150.00343162999999</c:v>
                </c:pt>
                <c:pt idx="3529">
                  <c:v>-148.62660654000001</c:v>
                </c:pt>
                <c:pt idx="3530">
                  <c:v>-147.73247917</c:v>
                </c:pt>
                <c:pt idx="3531">
                  <c:v>-148.05526087000001</c:v>
                </c:pt>
                <c:pt idx="3532">
                  <c:v>-148.68903555</c:v>
                </c:pt>
                <c:pt idx="3533">
                  <c:v>-148.90629722</c:v>
                </c:pt>
                <c:pt idx="3534">
                  <c:v>-147.88729666</c:v>
                </c:pt>
                <c:pt idx="3535">
                  <c:v>-148.08751953000001</c:v>
                </c:pt>
                <c:pt idx="3536">
                  <c:v>-148.33575995999999</c:v>
                </c:pt>
                <c:pt idx="3537">
                  <c:v>-149.29382029999999</c:v>
                </c:pt>
                <c:pt idx="3538">
                  <c:v>-148.49267076999999</c:v>
                </c:pt>
                <c:pt idx="3539">
                  <c:v>-149.12285216999999</c:v>
                </c:pt>
                <c:pt idx="3540">
                  <c:v>-148.48598455000001</c:v>
                </c:pt>
                <c:pt idx="3541">
                  <c:v>-148.48936004000001</c:v>
                </c:pt>
                <c:pt idx="3542">
                  <c:v>-148.31767805999999</c:v>
                </c:pt>
                <c:pt idx="3543">
                  <c:v>-148.93634405</c:v>
                </c:pt>
                <c:pt idx="3544">
                  <c:v>-149.63342191000001</c:v>
                </c:pt>
                <c:pt idx="3545">
                  <c:v>-148.19339689</c:v>
                </c:pt>
                <c:pt idx="3546">
                  <c:v>-148.77801830999999</c:v>
                </c:pt>
                <c:pt idx="3547">
                  <c:v>-147.94449108000001</c:v>
                </c:pt>
                <c:pt idx="3548">
                  <c:v>-147.64746625999999</c:v>
                </c:pt>
                <c:pt idx="3549">
                  <c:v>-148.67266771999999</c:v>
                </c:pt>
                <c:pt idx="3550">
                  <c:v>-148.97122802999999</c:v>
                </c:pt>
                <c:pt idx="3551">
                  <c:v>-149.24633847000001</c:v>
                </c:pt>
                <c:pt idx="3552">
                  <c:v>-148.65604651999999</c:v>
                </c:pt>
                <c:pt idx="3553">
                  <c:v>-149.91151748999999</c:v>
                </c:pt>
                <c:pt idx="3554">
                  <c:v>-150.26224020000001</c:v>
                </c:pt>
                <c:pt idx="3555">
                  <c:v>-151.18726393</c:v>
                </c:pt>
                <c:pt idx="3556">
                  <c:v>-150.28922281999999</c:v>
                </c:pt>
                <c:pt idx="3557">
                  <c:v>-150.98538120000001</c:v>
                </c:pt>
                <c:pt idx="3558">
                  <c:v>-150.22965268999999</c:v>
                </c:pt>
                <c:pt idx="3559">
                  <c:v>-150.78729974999999</c:v>
                </c:pt>
                <c:pt idx="3560">
                  <c:v>-150.01088738999999</c:v>
                </c:pt>
                <c:pt idx="3561">
                  <c:v>-151.46465314</c:v>
                </c:pt>
                <c:pt idx="3562">
                  <c:v>-152.89013585000001</c:v>
                </c:pt>
                <c:pt idx="3563">
                  <c:v>-150.88184053000001</c:v>
                </c:pt>
                <c:pt idx="3564">
                  <c:v>-151.28237602999999</c:v>
                </c:pt>
                <c:pt idx="3565">
                  <c:v>-151.79399781000001</c:v>
                </c:pt>
                <c:pt idx="3566">
                  <c:v>-151.43685507000001</c:v>
                </c:pt>
                <c:pt idx="3567">
                  <c:v>-151.59154587</c:v>
                </c:pt>
                <c:pt idx="3568">
                  <c:v>-152.09399959999999</c:v>
                </c:pt>
                <c:pt idx="3569">
                  <c:v>-150.65390085999999</c:v>
                </c:pt>
                <c:pt idx="3570">
                  <c:v>-151.17943298</c:v>
                </c:pt>
                <c:pt idx="3571">
                  <c:v>-152.67722251000001</c:v>
                </c:pt>
                <c:pt idx="3572">
                  <c:v>-151.62887782000001</c:v>
                </c:pt>
                <c:pt idx="3573">
                  <c:v>-151.40994785999999</c:v>
                </c:pt>
                <c:pt idx="3574">
                  <c:v>-151.53580461999999</c:v>
                </c:pt>
                <c:pt idx="3575">
                  <c:v>-150.5127588</c:v>
                </c:pt>
                <c:pt idx="3576">
                  <c:v>-151.98088926</c:v>
                </c:pt>
                <c:pt idx="3577">
                  <c:v>-151.11664074000001</c:v>
                </c:pt>
                <c:pt idx="3578">
                  <c:v>-152.4310117</c:v>
                </c:pt>
                <c:pt idx="3579">
                  <c:v>-151.58165904000001</c:v>
                </c:pt>
                <c:pt idx="3580">
                  <c:v>-150.53290655999999</c:v>
                </c:pt>
                <c:pt idx="3581">
                  <c:v>-152.60289502000001</c:v>
                </c:pt>
                <c:pt idx="3582">
                  <c:v>-153.14497062000001</c:v>
                </c:pt>
                <c:pt idx="3583">
                  <c:v>-151.28591735000001</c:v>
                </c:pt>
                <c:pt idx="3584">
                  <c:v>-152.03378468</c:v>
                </c:pt>
                <c:pt idx="3585">
                  <c:v>-153.62132837999999</c:v>
                </c:pt>
                <c:pt idx="3586">
                  <c:v>-151.85965954</c:v>
                </c:pt>
                <c:pt idx="3587">
                  <c:v>-151.59799591999999</c:v>
                </c:pt>
                <c:pt idx="3588">
                  <c:v>-151.98209581</c:v>
                </c:pt>
                <c:pt idx="3589">
                  <c:v>-152.10674928</c:v>
                </c:pt>
                <c:pt idx="3590">
                  <c:v>-151.74891030000001</c:v>
                </c:pt>
                <c:pt idx="3591">
                  <c:v>-151.25631616999999</c:v>
                </c:pt>
                <c:pt idx="3592">
                  <c:v>-151.45940501999999</c:v>
                </c:pt>
                <c:pt idx="3593">
                  <c:v>-149.10617582</c:v>
                </c:pt>
                <c:pt idx="3594">
                  <c:v>-151.6428798</c:v>
                </c:pt>
                <c:pt idx="3595">
                  <c:v>-150.41764379</c:v>
                </c:pt>
                <c:pt idx="3596">
                  <c:v>-151.88505305000001</c:v>
                </c:pt>
                <c:pt idx="3597">
                  <c:v>-152.83532077999999</c:v>
                </c:pt>
                <c:pt idx="3598">
                  <c:v>-152.84933887</c:v>
                </c:pt>
                <c:pt idx="3599">
                  <c:v>-151.62704353999999</c:v>
                </c:pt>
                <c:pt idx="3600">
                  <c:v>-150.39081809999999</c:v>
                </c:pt>
                <c:pt idx="3601">
                  <c:v>-151.08303932999999</c:v>
                </c:pt>
                <c:pt idx="3602">
                  <c:v>-151.57883806999999</c:v>
                </c:pt>
                <c:pt idx="3603">
                  <c:v>-150.65031984999999</c:v>
                </c:pt>
                <c:pt idx="3604">
                  <c:v>-151.85722521</c:v>
                </c:pt>
                <c:pt idx="3605">
                  <c:v>-151.54983621</c:v>
                </c:pt>
                <c:pt idx="3606">
                  <c:v>-152.33871583999999</c:v>
                </c:pt>
                <c:pt idx="3607">
                  <c:v>-151.73669995</c:v>
                </c:pt>
                <c:pt idx="3608">
                  <c:v>-151.31317343000001</c:v>
                </c:pt>
                <c:pt idx="3609">
                  <c:v>-151.42235402</c:v>
                </c:pt>
                <c:pt idx="3610">
                  <c:v>-152.59449423999999</c:v>
                </c:pt>
                <c:pt idx="3611">
                  <c:v>-151.75957242000001</c:v>
                </c:pt>
                <c:pt idx="3612">
                  <c:v>-151.57696319999999</c:v>
                </c:pt>
                <c:pt idx="3613">
                  <c:v>-151.77878089000001</c:v>
                </c:pt>
                <c:pt idx="3614">
                  <c:v>-151.40570249000001</c:v>
                </c:pt>
                <c:pt idx="3615">
                  <c:v>-151.43698280999999</c:v>
                </c:pt>
                <c:pt idx="3616">
                  <c:v>-150.82142494000001</c:v>
                </c:pt>
                <c:pt idx="3617">
                  <c:v>-151.12756551999999</c:v>
                </c:pt>
                <c:pt idx="3618">
                  <c:v>-151.37462292999999</c:v>
                </c:pt>
                <c:pt idx="3619">
                  <c:v>-152.08630398</c:v>
                </c:pt>
                <c:pt idx="3620">
                  <c:v>-150.64578488000001</c:v>
                </c:pt>
                <c:pt idx="3621">
                  <c:v>-151.00323294</c:v>
                </c:pt>
                <c:pt idx="3622">
                  <c:v>-151.07726233</c:v>
                </c:pt>
                <c:pt idx="3623">
                  <c:v>-150.92615373000001</c:v>
                </c:pt>
                <c:pt idx="3624">
                  <c:v>-151.68507642</c:v>
                </c:pt>
                <c:pt idx="3625">
                  <c:v>-151.25126176000001</c:v>
                </c:pt>
                <c:pt idx="3626">
                  <c:v>-152.05596111</c:v>
                </c:pt>
                <c:pt idx="3627">
                  <c:v>-152.33597456999999</c:v>
                </c:pt>
                <c:pt idx="3628">
                  <c:v>-152.31762151000001</c:v>
                </c:pt>
                <c:pt idx="3629">
                  <c:v>-151.06690882999999</c:v>
                </c:pt>
                <c:pt idx="3630">
                  <c:v>-152.19909605999999</c:v>
                </c:pt>
                <c:pt idx="3631">
                  <c:v>-151.85652381</c:v>
                </c:pt>
                <c:pt idx="3632">
                  <c:v>-150.68260946999999</c:v>
                </c:pt>
                <c:pt idx="3633">
                  <c:v>-151.85711019999999</c:v>
                </c:pt>
                <c:pt idx="3634">
                  <c:v>-152.21124553999999</c:v>
                </c:pt>
                <c:pt idx="3635">
                  <c:v>-151.76552545000001</c:v>
                </c:pt>
                <c:pt idx="3636">
                  <c:v>-150.50999994</c:v>
                </c:pt>
                <c:pt idx="3637">
                  <c:v>-151.70253303000001</c:v>
                </c:pt>
                <c:pt idx="3638">
                  <c:v>-152.69454518000001</c:v>
                </c:pt>
                <c:pt idx="3639">
                  <c:v>-151.84002778000001</c:v>
                </c:pt>
                <c:pt idx="3640">
                  <c:v>-152.19572363</c:v>
                </c:pt>
                <c:pt idx="3641">
                  <c:v>-151.14596949</c:v>
                </c:pt>
                <c:pt idx="3642">
                  <c:v>-151.23832107000001</c:v>
                </c:pt>
                <c:pt idx="3643">
                  <c:v>-150.65103636000001</c:v>
                </c:pt>
                <c:pt idx="3644">
                  <c:v>-151.87591173000001</c:v>
                </c:pt>
                <c:pt idx="3645">
                  <c:v>-151.89219229</c:v>
                </c:pt>
                <c:pt idx="3646">
                  <c:v>-151.08821595000001</c:v>
                </c:pt>
                <c:pt idx="3647">
                  <c:v>-151.99813663</c:v>
                </c:pt>
                <c:pt idx="3648">
                  <c:v>-151.25603100999999</c:v>
                </c:pt>
                <c:pt idx="3649">
                  <c:v>-151.16331721</c:v>
                </c:pt>
                <c:pt idx="3650">
                  <c:v>-153.09856101</c:v>
                </c:pt>
                <c:pt idx="3651">
                  <c:v>-151.40784328999999</c:v>
                </c:pt>
                <c:pt idx="3652">
                  <c:v>-152.05951278000001</c:v>
                </c:pt>
                <c:pt idx="3653">
                  <c:v>-150.82388442999999</c:v>
                </c:pt>
                <c:pt idx="3654">
                  <c:v>-151.57906346999999</c:v>
                </c:pt>
                <c:pt idx="3655">
                  <c:v>-151.56556681000001</c:v>
                </c:pt>
                <c:pt idx="3656">
                  <c:v>-152.18537271</c:v>
                </c:pt>
                <c:pt idx="3657">
                  <c:v>-150.91442258000001</c:v>
                </c:pt>
                <c:pt idx="3658">
                  <c:v>-150.96023417000001</c:v>
                </c:pt>
                <c:pt idx="3659">
                  <c:v>-152.83441446</c:v>
                </c:pt>
                <c:pt idx="3660">
                  <c:v>-151.90449813999999</c:v>
                </c:pt>
                <c:pt idx="3661">
                  <c:v>-152.66189750000001</c:v>
                </c:pt>
                <c:pt idx="3662">
                  <c:v>-152.04656385000001</c:v>
                </c:pt>
                <c:pt idx="3663">
                  <c:v>-150.11575628</c:v>
                </c:pt>
                <c:pt idx="3664">
                  <c:v>-152.50699130999999</c:v>
                </c:pt>
                <c:pt idx="3665">
                  <c:v>-150.71683019</c:v>
                </c:pt>
                <c:pt idx="3666">
                  <c:v>-150.37683730000001</c:v>
                </c:pt>
                <c:pt idx="3667">
                  <c:v>-150.29779705999999</c:v>
                </c:pt>
                <c:pt idx="3668">
                  <c:v>-150.06762605</c:v>
                </c:pt>
                <c:pt idx="3669">
                  <c:v>-152.24685421000001</c:v>
                </c:pt>
                <c:pt idx="3670">
                  <c:v>-152.32394206999999</c:v>
                </c:pt>
                <c:pt idx="3671">
                  <c:v>-150.21775242000001</c:v>
                </c:pt>
                <c:pt idx="3672">
                  <c:v>-150.63567560000001</c:v>
                </c:pt>
                <c:pt idx="3673">
                  <c:v>-151.22109470999999</c:v>
                </c:pt>
                <c:pt idx="3674">
                  <c:v>-151.72129192</c:v>
                </c:pt>
                <c:pt idx="3675">
                  <c:v>-151.72240339000001</c:v>
                </c:pt>
                <c:pt idx="3676">
                  <c:v>-153.57696153000001</c:v>
                </c:pt>
                <c:pt idx="3677">
                  <c:v>-155.02865557000001</c:v>
                </c:pt>
                <c:pt idx="3678">
                  <c:v>-155.89633072000001</c:v>
                </c:pt>
                <c:pt idx="3679">
                  <c:v>-155.49830141000001</c:v>
                </c:pt>
                <c:pt idx="3680">
                  <c:v>-156.67367773000001</c:v>
                </c:pt>
                <c:pt idx="3681">
                  <c:v>-155.18612954</c:v>
                </c:pt>
                <c:pt idx="3682">
                  <c:v>-155.32405127999999</c:v>
                </c:pt>
                <c:pt idx="3683">
                  <c:v>-155.04558585000001</c:v>
                </c:pt>
                <c:pt idx="3684">
                  <c:v>-154.53265836</c:v>
                </c:pt>
                <c:pt idx="3685">
                  <c:v>-156.66739203</c:v>
                </c:pt>
                <c:pt idx="3686">
                  <c:v>-155.27679222</c:v>
                </c:pt>
                <c:pt idx="3687">
                  <c:v>-155.35433021</c:v>
                </c:pt>
                <c:pt idx="3688">
                  <c:v>-156.70320985000001</c:v>
                </c:pt>
                <c:pt idx="3689">
                  <c:v>-155.41580791000001</c:v>
                </c:pt>
                <c:pt idx="3690">
                  <c:v>-155.88097643</c:v>
                </c:pt>
                <c:pt idx="3691">
                  <c:v>-156.45199681</c:v>
                </c:pt>
                <c:pt idx="3692">
                  <c:v>-153.99335779</c:v>
                </c:pt>
                <c:pt idx="3693">
                  <c:v>-155.86731660000001</c:v>
                </c:pt>
                <c:pt idx="3694">
                  <c:v>-155.18755417</c:v>
                </c:pt>
                <c:pt idx="3695">
                  <c:v>-155.16876148</c:v>
                </c:pt>
                <c:pt idx="3696">
                  <c:v>-155.22967993</c:v>
                </c:pt>
                <c:pt idx="3697">
                  <c:v>-155.23093313999999</c:v>
                </c:pt>
                <c:pt idx="3698">
                  <c:v>-156.01727165</c:v>
                </c:pt>
                <c:pt idx="3699">
                  <c:v>-154.36434786000001</c:v>
                </c:pt>
                <c:pt idx="3700">
                  <c:v>-156.39433887000001</c:v>
                </c:pt>
                <c:pt idx="3701">
                  <c:v>-155.11981037000001</c:v>
                </c:pt>
                <c:pt idx="3702">
                  <c:v>-156.68556047000001</c:v>
                </c:pt>
                <c:pt idx="3703">
                  <c:v>-156.34257901999999</c:v>
                </c:pt>
                <c:pt idx="3704">
                  <c:v>-154.08621821</c:v>
                </c:pt>
                <c:pt idx="3705">
                  <c:v>-154.93799357</c:v>
                </c:pt>
                <c:pt idx="3706">
                  <c:v>-156.85814174999999</c:v>
                </c:pt>
                <c:pt idx="3707">
                  <c:v>-156.08090584000001</c:v>
                </c:pt>
                <c:pt idx="3708">
                  <c:v>-156.18641048000001</c:v>
                </c:pt>
                <c:pt idx="3709">
                  <c:v>-155.25613121000001</c:v>
                </c:pt>
                <c:pt idx="3710">
                  <c:v>-155.12157110000001</c:v>
                </c:pt>
                <c:pt idx="3711">
                  <c:v>-155.460522</c:v>
                </c:pt>
                <c:pt idx="3712">
                  <c:v>-155.61407081999999</c:v>
                </c:pt>
                <c:pt idx="3713">
                  <c:v>-155.52457165999999</c:v>
                </c:pt>
                <c:pt idx="3714">
                  <c:v>-155.23129096</c:v>
                </c:pt>
                <c:pt idx="3715">
                  <c:v>-155.86160477999999</c:v>
                </c:pt>
                <c:pt idx="3716">
                  <c:v>-156.67000647</c:v>
                </c:pt>
                <c:pt idx="3717">
                  <c:v>-155.74278117</c:v>
                </c:pt>
                <c:pt idx="3718">
                  <c:v>-156.37305305999999</c:v>
                </c:pt>
                <c:pt idx="3719">
                  <c:v>-153.91326445999999</c:v>
                </c:pt>
                <c:pt idx="3720">
                  <c:v>-154.64124389</c:v>
                </c:pt>
                <c:pt idx="3721">
                  <c:v>-156.83543186</c:v>
                </c:pt>
                <c:pt idx="3722">
                  <c:v>-155.58320558</c:v>
                </c:pt>
                <c:pt idx="3723">
                  <c:v>-155.13940998999999</c:v>
                </c:pt>
                <c:pt idx="3724">
                  <c:v>-154.51789908999999</c:v>
                </c:pt>
                <c:pt idx="3725">
                  <c:v>-156.97983275000001</c:v>
                </c:pt>
                <c:pt idx="3726">
                  <c:v>-155.57218895</c:v>
                </c:pt>
                <c:pt idx="3727">
                  <c:v>-155.32153353999999</c:v>
                </c:pt>
                <c:pt idx="3728">
                  <c:v>-155.89396443000001</c:v>
                </c:pt>
                <c:pt idx="3729">
                  <c:v>-155.73858521</c:v>
                </c:pt>
                <c:pt idx="3730">
                  <c:v>-153.90090738999999</c:v>
                </c:pt>
                <c:pt idx="3731">
                  <c:v>-155.90652703000001</c:v>
                </c:pt>
                <c:pt idx="3732">
                  <c:v>-155.18168441</c:v>
                </c:pt>
                <c:pt idx="3733">
                  <c:v>-154.94948278000001</c:v>
                </c:pt>
                <c:pt idx="3734">
                  <c:v>-156.68624627</c:v>
                </c:pt>
                <c:pt idx="3735">
                  <c:v>-155.75663545</c:v>
                </c:pt>
                <c:pt idx="3736">
                  <c:v>-154.81285167999999</c:v>
                </c:pt>
                <c:pt idx="3737">
                  <c:v>-155.87841359999999</c:v>
                </c:pt>
                <c:pt idx="3738">
                  <c:v>-155.10627295</c:v>
                </c:pt>
                <c:pt idx="3739">
                  <c:v>-154.78222885</c:v>
                </c:pt>
                <c:pt idx="3740">
                  <c:v>-155.15476888000001</c:v>
                </c:pt>
                <c:pt idx="3741">
                  <c:v>-155.46215717000001</c:v>
                </c:pt>
                <c:pt idx="3742">
                  <c:v>-155.29250630000001</c:v>
                </c:pt>
                <c:pt idx="3743">
                  <c:v>-154.87253615</c:v>
                </c:pt>
                <c:pt idx="3744">
                  <c:v>-156.42017411</c:v>
                </c:pt>
                <c:pt idx="3745">
                  <c:v>-154.71844733</c:v>
                </c:pt>
                <c:pt idx="3746">
                  <c:v>-155.70465919</c:v>
                </c:pt>
                <c:pt idx="3747">
                  <c:v>-156.68097512</c:v>
                </c:pt>
                <c:pt idx="3748">
                  <c:v>-156.09845969</c:v>
                </c:pt>
                <c:pt idx="3749">
                  <c:v>-155.10909298999999</c:v>
                </c:pt>
                <c:pt idx="3750">
                  <c:v>-156.40828920999999</c:v>
                </c:pt>
                <c:pt idx="3751">
                  <c:v>-155.86690605999999</c:v>
                </c:pt>
                <c:pt idx="3752">
                  <c:v>-155.61735383999999</c:v>
                </c:pt>
                <c:pt idx="3753">
                  <c:v>-156.11357781999999</c:v>
                </c:pt>
                <c:pt idx="3754">
                  <c:v>-155.69500613</c:v>
                </c:pt>
                <c:pt idx="3755">
                  <c:v>-155.40220048</c:v>
                </c:pt>
                <c:pt idx="3756">
                  <c:v>-155.97493419</c:v>
                </c:pt>
                <c:pt idx="3757">
                  <c:v>-153.28239743</c:v>
                </c:pt>
                <c:pt idx="3758">
                  <c:v>-155.57321644999999</c:v>
                </c:pt>
                <c:pt idx="3759">
                  <c:v>-155.13783663999999</c:v>
                </c:pt>
                <c:pt idx="3760">
                  <c:v>-154.38181381000001</c:v>
                </c:pt>
                <c:pt idx="3761">
                  <c:v>-155.00078009000001</c:v>
                </c:pt>
                <c:pt idx="3762">
                  <c:v>-155.43527829000001</c:v>
                </c:pt>
                <c:pt idx="3763">
                  <c:v>-155.07289804999999</c:v>
                </c:pt>
                <c:pt idx="3764">
                  <c:v>-154.51711356000001</c:v>
                </c:pt>
                <c:pt idx="3765">
                  <c:v>-155.53581076</c:v>
                </c:pt>
                <c:pt idx="3766">
                  <c:v>-156.54706911</c:v>
                </c:pt>
                <c:pt idx="3767">
                  <c:v>-156.37676848999999</c:v>
                </c:pt>
                <c:pt idx="3768">
                  <c:v>-155.13626133</c:v>
                </c:pt>
                <c:pt idx="3769">
                  <c:v>-156.67066277000001</c:v>
                </c:pt>
                <c:pt idx="3770">
                  <c:v>-154.80083753</c:v>
                </c:pt>
                <c:pt idx="3771">
                  <c:v>-157.18107545999999</c:v>
                </c:pt>
                <c:pt idx="3772">
                  <c:v>-155.52977920000001</c:v>
                </c:pt>
                <c:pt idx="3773">
                  <c:v>-156.22129229000001</c:v>
                </c:pt>
                <c:pt idx="3774">
                  <c:v>-154.50515118000001</c:v>
                </c:pt>
                <c:pt idx="3775">
                  <c:v>-155.59012150000001</c:v>
                </c:pt>
                <c:pt idx="3776">
                  <c:v>-156.08525514999999</c:v>
                </c:pt>
                <c:pt idx="3777">
                  <c:v>-155.24915471</c:v>
                </c:pt>
                <c:pt idx="3778">
                  <c:v>-154.71248469</c:v>
                </c:pt>
                <c:pt idx="3779">
                  <c:v>-155.91738242</c:v>
                </c:pt>
                <c:pt idx="3780">
                  <c:v>-155.40689201999999</c:v>
                </c:pt>
                <c:pt idx="3781">
                  <c:v>-153.95213602999999</c:v>
                </c:pt>
                <c:pt idx="3782">
                  <c:v>-154.07821562999999</c:v>
                </c:pt>
                <c:pt idx="3783">
                  <c:v>-155.26807066999999</c:v>
                </c:pt>
                <c:pt idx="3784">
                  <c:v>-156.00993812999999</c:v>
                </c:pt>
                <c:pt idx="3785">
                  <c:v>-155.31628301000001</c:v>
                </c:pt>
                <c:pt idx="3786">
                  <c:v>-154.52495998000001</c:v>
                </c:pt>
                <c:pt idx="3787">
                  <c:v>-156.02149166000001</c:v>
                </c:pt>
                <c:pt idx="3788">
                  <c:v>-156.03962306</c:v>
                </c:pt>
                <c:pt idx="3789">
                  <c:v>-156.08845393999999</c:v>
                </c:pt>
                <c:pt idx="3790">
                  <c:v>-155.29613437</c:v>
                </c:pt>
                <c:pt idx="3791">
                  <c:v>-154.99003733000001</c:v>
                </c:pt>
                <c:pt idx="3792">
                  <c:v>-155.62285252000001</c:v>
                </c:pt>
                <c:pt idx="3793">
                  <c:v>-155.64082049999999</c:v>
                </c:pt>
                <c:pt idx="3794">
                  <c:v>-157.92802420000001</c:v>
                </c:pt>
                <c:pt idx="3795">
                  <c:v>-155.42223390000001</c:v>
                </c:pt>
                <c:pt idx="3796">
                  <c:v>-156.63902192</c:v>
                </c:pt>
                <c:pt idx="3797">
                  <c:v>-155.77380151</c:v>
                </c:pt>
                <c:pt idx="3798">
                  <c:v>-156.05131603000001</c:v>
                </c:pt>
                <c:pt idx="3799">
                  <c:v>-155.1431786</c:v>
                </c:pt>
                <c:pt idx="3800">
                  <c:v>-156.33029547000001</c:v>
                </c:pt>
                <c:pt idx="3801">
                  <c:v>-154.89363868999999</c:v>
                </c:pt>
                <c:pt idx="3802">
                  <c:v>-154.22768590000001</c:v>
                </c:pt>
                <c:pt idx="3803">
                  <c:v>-155.96455182</c:v>
                </c:pt>
                <c:pt idx="3804">
                  <c:v>-156.45505154</c:v>
                </c:pt>
                <c:pt idx="3805">
                  <c:v>-155.29882003</c:v>
                </c:pt>
                <c:pt idx="3806">
                  <c:v>-157.30913113</c:v>
                </c:pt>
                <c:pt idx="3807">
                  <c:v>-154.63169597000001</c:v>
                </c:pt>
                <c:pt idx="3808">
                  <c:v>-155.71542559</c:v>
                </c:pt>
                <c:pt idx="3809">
                  <c:v>-154.92891976000001</c:v>
                </c:pt>
                <c:pt idx="3810">
                  <c:v>-155.43591215999999</c:v>
                </c:pt>
                <c:pt idx="3811">
                  <c:v>-154.98649137999999</c:v>
                </c:pt>
                <c:pt idx="3812">
                  <c:v>-156.41239528</c:v>
                </c:pt>
                <c:pt idx="3813">
                  <c:v>-156.08612883999999</c:v>
                </c:pt>
                <c:pt idx="3814">
                  <c:v>-158.39184982</c:v>
                </c:pt>
                <c:pt idx="3815">
                  <c:v>-155.13982462999999</c:v>
                </c:pt>
                <c:pt idx="3816">
                  <c:v>-156.48459564000001</c:v>
                </c:pt>
                <c:pt idx="3817">
                  <c:v>-155.91466310999999</c:v>
                </c:pt>
                <c:pt idx="3818">
                  <c:v>-155.86823335</c:v>
                </c:pt>
                <c:pt idx="3819">
                  <c:v>-154.02725096</c:v>
                </c:pt>
                <c:pt idx="3820">
                  <c:v>-155.79340031000001</c:v>
                </c:pt>
                <c:pt idx="3821">
                  <c:v>-155.18811348</c:v>
                </c:pt>
                <c:pt idx="3822">
                  <c:v>-155.79586176999999</c:v>
                </c:pt>
                <c:pt idx="3823">
                  <c:v>-154.01487071</c:v>
                </c:pt>
                <c:pt idx="3824">
                  <c:v>-156.50381575</c:v>
                </c:pt>
                <c:pt idx="3825">
                  <c:v>-155.09728211000001</c:v>
                </c:pt>
                <c:pt idx="3826">
                  <c:v>-155.62279634000001</c:v>
                </c:pt>
                <c:pt idx="3827">
                  <c:v>-155.74354360999999</c:v>
                </c:pt>
                <c:pt idx="3828">
                  <c:v>-155.37466692999999</c:v>
                </c:pt>
                <c:pt idx="3829">
                  <c:v>-156.86086807999999</c:v>
                </c:pt>
                <c:pt idx="3830">
                  <c:v>-156.73445595000001</c:v>
                </c:pt>
                <c:pt idx="3831">
                  <c:v>-155.15951673000001</c:v>
                </c:pt>
                <c:pt idx="3832">
                  <c:v>-128.39239723</c:v>
                </c:pt>
                <c:pt idx="3833">
                  <c:v>-69.954922949999997</c:v>
                </c:pt>
                <c:pt idx="3834">
                  <c:v>-43.251213749999998</c:v>
                </c:pt>
                <c:pt idx="3835">
                  <c:v>-41.239689149999997</c:v>
                </c:pt>
                <c:pt idx="3836">
                  <c:v>-41.240681279999997</c:v>
                </c:pt>
                <c:pt idx="3837">
                  <c:v>-42.371381579999998</c:v>
                </c:pt>
                <c:pt idx="3838">
                  <c:v>-41.858466219999997</c:v>
                </c:pt>
                <c:pt idx="3839">
                  <c:v>-43.529334110000001</c:v>
                </c:pt>
                <c:pt idx="3840">
                  <c:v>-42.137529979999996</c:v>
                </c:pt>
                <c:pt idx="3841">
                  <c:v>-41.473740159999998</c:v>
                </c:pt>
                <c:pt idx="3842">
                  <c:v>-42.11983927</c:v>
                </c:pt>
                <c:pt idx="3843">
                  <c:v>-41.827624569999998</c:v>
                </c:pt>
                <c:pt idx="3844">
                  <c:v>-41.501916979999997</c:v>
                </c:pt>
                <c:pt idx="3845">
                  <c:v>-42.786292889999999</c:v>
                </c:pt>
                <c:pt idx="3846">
                  <c:v>-42.461714139999998</c:v>
                </c:pt>
                <c:pt idx="3847">
                  <c:v>-42.492817850000002</c:v>
                </c:pt>
                <c:pt idx="3848">
                  <c:v>-42.151467840000002</c:v>
                </c:pt>
                <c:pt idx="3849">
                  <c:v>-42.292465280000002</c:v>
                </c:pt>
                <c:pt idx="3850">
                  <c:v>-42.353848810000002</c:v>
                </c:pt>
                <c:pt idx="3851">
                  <c:v>-43.421811230000003</c:v>
                </c:pt>
                <c:pt idx="3852">
                  <c:v>-42.584695840000002</c:v>
                </c:pt>
                <c:pt idx="3853">
                  <c:v>-42.306913530000003</c:v>
                </c:pt>
                <c:pt idx="3854">
                  <c:v>-42.941791819999999</c:v>
                </c:pt>
                <c:pt idx="3855">
                  <c:v>-42.539710130000003</c:v>
                </c:pt>
                <c:pt idx="3856">
                  <c:v>-44.195470299999997</c:v>
                </c:pt>
                <c:pt idx="3857">
                  <c:v>-42.525565929999999</c:v>
                </c:pt>
                <c:pt idx="3858">
                  <c:v>-42.910206950000003</c:v>
                </c:pt>
                <c:pt idx="3859">
                  <c:v>-42.72330178</c:v>
                </c:pt>
                <c:pt idx="3860">
                  <c:v>-43.575224089999999</c:v>
                </c:pt>
                <c:pt idx="3861">
                  <c:v>-40.961894950000001</c:v>
                </c:pt>
                <c:pt idx="3862">
                  <c:v>-43.437020920000002</c:v>
                </c:pt>
                <c:pt idx="3863">
                  <c:v>-42.677254069999996</c:v>
                </c:pt>
                <c:pt idx="3864">
                  <c:v>-42.618301019999997</c:v>
                </c:pt>
                <c:pt idx="3865">
                  <c:v>-43.438796160000003</c:v>
                </c:pt>
                <c:pt idx="3866">
                  <c:v>-42.184268529999997</c:v>
                </c:pt>
                <c:pt idx="3867">
                  <c:v>-43.886897019999999</c:v>
                </c:pt>
                <c:pt idx="3868">
                  <c:v>-42.168840789999997</c:v>
                </c:pt>
                <c:pt idx="3869">
                  <c:v>-42.276314329999998</c:v>
                </c:pt>
                <c:pt idx="3870">
                  <c:v>-42.153156289999998</c:v>
                </c:pt>
                <c:pt idx="3871">
                  <c:v>-43.699731800000002</c:v>
                </c:pt>
                <c:pt idx="3872">
                  <c:v>-44.088105089999999</c:v>
                </c:pt>
                <c:pt idx="3873">
                  <c:v>-41.998047460000002</c:v>
                </c:pt>
                <c:pt idx="3874">
                  <c:v>-41.565478079999998</c:v>
                </c:pt>
                <c:pt idx="3875">
                  <c:v>-43.116461190000003</c:v>
                </c:pt>
                <c:pt idx="3876">
                  <c:v>-43.112721690000001</c:v>
                </c:pt>
                <c:pt idx="3877">
                  <c:v>-41.022476939999997</c:v>
                </c:pt>
                <c:pt idx="3878">
                  <c:v>-41.688448059999999</c:v>
                </c:pt>
                <c:pt idx="3879">
                  <c:v>-41.983034009999997</c:v>
                </c:pt>
                <c:pt idx="3880">
                  <c:v>-42.322698350000003</c:v>
                </c:pt>
                <c:pt idx="3881">
                  <c:v>-41.225128580000003</c:v>
                </c:pt>
                <c:pt idx="3882">
                  <c:v>-42.014061869999999</c:v>
                </c:pt>
                <c:pt idx="3883">
                  <c:v>-41.751755670000001</c:v>
                </c:pt>
                <c:pt idx="3884">
                  <c:v>-41.688307039999998</c:v>
                </c:pt>
                <c:pt idx="3885">
                  <c:v>-42.895616429999997</c:v>
                </c:pt>
                <c:pt idx="3886">
                  <c:v>-41.303380480000001</c:v>
                </c:pt>
                <c:pt idx="3887">
                  <c:v>-41.905360659999999</c:v>
                </c:pt>
                <c:pt idx="3888">
                  <c:v>-41.997351969999997</c:v>
                </c:pt>
                <c:pt idx="3889">
                  <c:v>-43.452973</c:v>
                </c:pt>
                <c:pt idx="3890">
                  <c:v>-42.323362490000001</c:v>
                </c:pt>
                <c:pt idx="3891">
                  <c:v>-42.633060880000002</c:v>
                </c:pt>
                <c:pt idx="3892">
                  <c:v>-42.02909605</c:v>
                </c:pt>
                <c:pt idx="3893">
                  <c:v>-42.818091119999998</c:v>
                </c:pt>
                <c:pt idx="3894">
                  <c:v>-42.059558459999998</c:v>
                </c:pt>
                <c:pt idx="3895">
                  <c:v>-41.362415679999998</c:v>
                </c:pt>
                <c:pt idx="3896">
                  <c:v>-42.648570399999997</c:v>
                </c:pt>
                <c:pt idx="3897">
                  <c:v>-43.357612709999998</c:v>
                </c:pt>
                <c:pt idx="3898">
                  <c:v>-57.893109359999997</c:v>
                </c:pt>
                <c:pt idx="3899">
                  <c:v>-59.333302940000003</c:v>
                </c:pt>
                <c:pt idx="3900">
                  <c:v>-41.87273089</c:v>
                </c:pt>
                <c:pt idx="3901">
                  <c:v>-41.564709049999998</c:v>
                </c:pt>
                <c:pt idx="3902">
                  <c:v>-41.965678650000001</c:v>
                </c:pt>
                <c:pt idx="3903">
                  <c:v>-43.403772400000001</c:v>
                </c:pt>
                <c:pt idx="3904">
                  <c:v>-42.66259728</c:v>
                </c:pt>
                <c:pt idx="3905">
                  <c:v>-43.358797260000003</c:v>
                </c:pt>
                <c:pt idx="3906">
                  <c:v>-44.024086840000002</c:v>
                </c:pt>
                <c:pt idx="3907">
                  <c:v>-42.445516730000001</c:v>
                </c:pt>
                <c:pt idx="3908">
                  <c:v>-41.687157399999997</c:v>
                </c:pt>
                <c:pt idx="3909">
                  <c:v>-43.388369070000003</c:v>
                </c:pt>
                <c:pt idx="3910">
                  <c:v>-41.115941579999998</c:v>
                </c:pt>
                <c:pt idx="3911">
                  <c:v>-42.213959699999997</c:v>
                </c:pt>
                <c:pt idx="3912">
                  <c:v>-42.274691599999997</c:v>
                </c:pt>
                <c:pt idx="3913">
                  <c:v>-42.508064529999999</c:v>
                </c:pt>
                <c:pt idx="3914">
                  <c:v>-41.392719630000002</c:v>
                </c:pt>
                <c:pt idx="3915">
                  <c:v>-41.59439648</c:v>
                </c:pt>
                <c:pt idx="3916">
                  <c:v>-43.698864329999999</c:v>
                </c:pt>
                <c:pt idx="3917">
                  <c:v>-42.802709640000003</c:v>
                </c:pt>
                <c:pt idx="3918">
                  <c:v>-41.981815419999997</c:v>
                </c:pt>
                <c:pt idx="3919">
                  <c:v>-42.663649329999998</c:v>
                </c:pt>
                <c:pt idx="3920">
                  <c:v>-41.982335140000004</c:v>
                </c:pt>
                <c:pt idx="3921">
                  <c:v>-43.004972520000003</c:v>
                </c:pt>
                <c:pt idx="3922">
                  <c:v>-43.234599860000003</c:v>
                </c:pt>
                <c:pt idx="3923">
                  <c:v>-43.932066210000002</c:v>
                </c:pt>
                <c:pt idx="3924">
                  <c:v>-40.66916028</c:v>
                </c:pt>
                <c:pt idx="3925">
                  <c:v>-41.100671419999998</c:v>
                </c:pt>
                <c:pt idx="3926">
                  <c:v>-42.184093249999997</c:v>
                </c:pt>
                <c:pt idx="3927">
                  <c:v>-41.719438330000003</c:v>
                </c:pt>
                <c:pt idx="3928">
                  <c:v>-41.735434079999997</c:v>
                </c:pt>
                <c:pt idx="3929">
                  <c:v>-41.983198639999998</c:v>
                </c:pt>
                <c:pt idx="3930">
                  <c:v>-41.982283109999997</c:v>
                </c:pt>
                <c:pt idx="3931">
                  <c:v>-42.894863610000002</c:v>
                </c:pt>
                <c:pt idx="3932">
                  <c:v>-42.80477217</c:v>
                </c:pt>
                <c:pt idx="3933">
                  <c:v>-43.003720600000001</c:v>
                </c:pt>
                <c:pt idx="3934">
                  <c:v>-42.136942820000002</c:v>
                </c:pt>
                <c:pt idx="3935">
                  <c:v>-42.383892539999998</c:v>
                </c:pt>
                <c:pt idx="3936">
                  <c:v>-42.802675899999997</c:v>
                </c:pt>
                <c:pt idx="3937">
                  <c:v>-43.389780960000003</c:v>
                </c:pt>
                <c:pt idx="3938">
                  <c:v>-41.952902000000002</c:v>
                </c:pt>
                <c:pt idx="3939">
                  <c:v>-43.080827900000003</c:v>
                </c:pt>
                <c:pt idx="3940">
                  <c:v>-44.783129860000003</c:v>
                </c:pt>
                <c:pt idx="3941">
                  <c:v>-47.103864909999999</c:v>
                </c:pt>
                <c:pt idx="3942">
                  <c:v>-49.888900759999999</c:v>
                </c:pt>
                <c:pt idx="3943">
                  <c:v>-51.590205159999996</c:v>
                </c:pt>
                <c:pt idx="3944">
                  <c:v>-56.110435549999998</c:v>
                </c:pt>
                <c:pt idx="3945">
                  <c:v>-59.994774069999998</c:v>
                </c:pt>
                <c:pt idx="3946">
                  <c:v>-63.303308250000001</c:v>
                </c:pt>
                <c:pt idx="3947">
                  <c:v>-70.218754090000004</c:v>
                </c:pt>
                <c:pt idx="3948">
                  <c:v>-72.772672779999994</c:v>
                </c:pt>
                <c:pt idx="3949">
                  <c:v>-79.222323759999995</c:v>
                </c:pt>
                <c:pt idx="3950">
                  <c:v>-83.278635929999993</c:v>
                </c:pt>
                <c:pt idx="3951">
                  <c:v>-89.173271639999996</c:v>
                </c:pt>
                <c:pt idx="3952">
                  <c:v>-94.663733660000005</c:v>
                </c:pt>
                <c:pt idx="3953">
                  <c:v>-97.682025580000001</c:v>
                </c:pt>
                <c:pt idx="3954">
                  <c:v>-102.75669846</c:v>
                </c:pt>
                <c:pt idx="3955">
                  <c:v>-105.27582666000001</c:v>
                </c:pt>
                <c:pt idx="3956">
                  <c:v>-109.26924884</c:v>
                </c:pt>
                <c:pt idx="3957">
                  <c:v>-112.98471686000001</c:v>
                </c:pt>
                <c:pt idx="3958">
                  <c:v>-115.08534285</c:v>
                </c:pt>
                <c:pt idx="3959">
                  <c:v>-119.1094215</c:v>
                </c:pt>
                <c:pt idx="3960">
                  <c:v>-119.94650536</c:v>
                </c:pt>
                <c:pt idx="3961">
                  <c:v>-121.28946722000001</c:v>
                </c:pt>
                <c:pt idx="3962">
                  <c:v>-124.54018352</c:v>
                </c:pt>
                <c:pt idx="3963">
                  <c:v>-128.73107598999999</c:v>
                </c:pt>
                <c:pt idx="3964">
                  <c:v>-131.93366381999999</c:v>
                </c:pt>
                <c:pt idx="3965">
                  <c:v>-133.66943452000001</c:v>
                </c:pt>
                <c:pt idx="3966">
                  <c:v>-136.60604223000001</c:v>
                </c:pt>
                <c:pt idx="3967">
                  <c:v>-137.30221387</c:v>
                </c:pt>
                <c:pt idx="3968">
                  <c:v>-141.21862680000001</c:v>
                </c:pt>
                <c:pt idx="3969">
                  <c:v>-140.08491812</c:v>
                </c:pt>
                <c:pt idx="3970">
                  <c:v>-141.09165811</c:v>
                </c:pt>
                <c:pt idx="3971">
                  <c:v>-140.72155902</c:v>
                </c:pt>
                <c:pt idx="3972">
                  <c:v>-140.15288766</c:v>
                </c:pt>
                <c:pt idx="3973">
                  <c:v>-140.61305798000001</c:v>
                </c:pt>
                <c:pt idx="3974">
                  <c:v>-140.48730115999999</c:v>
                </c:pt>
                <c:pt idx="3975">
                  <c:v>-140.23854460000001</c:v>
                </c:pt>
                <c:pt idx="3976">
                  <c:v>-139.57641078</c:v>
                </c:pt>
                <c:pt idx="3977">
                  <c:v>-141.54150318000001</c:v>
                </c:pt>
                <c:pt idx="3978">
                  <c:v>-139.82419714</c:v>
                </c:pt>
                <c:pt idx="3979">
                  <c:v>-139.17731298999999</c:v>
                </c:pt>
                <c:pt idx="3980">
                  <c:v>-139.34505218999999</c:v>
                </c:pt>
                <c:pt idx="3981">
                  <c:v>-140.47666977</c:v>
                </c:pt>
                <c:pt idx="3982">
                  <c:v>-143.85911232000001</c:v>
                </c:pt>
                <c:pt idx="3983">
                  <c:v>-142.96416436999999</c:v>
                </c:pt>
                <c:pt idx="3984">
                  <c:v>-143.73853113999999</c:v>
                </c:pt>
                <c:pt idx="3985">
                  <c:v>-145.92135450999999</c:v>
                </c:pt>
                <c:pt idx="3986">
                  <c:v>-145.20640928</c:v>
                </c:pt>
                <c:pt idx="3987">
                  <c:v>-148.25876439000001</c:v>
                </c:pt>
                <c:pt idx="3988">
                  <c:v>-147.60853551</c:v>
                </c:pt>
                <c:pt idx="3989">
                  <c:v>-147.59389100000001</c:v>
                </c:pt>
                <c:pt idx="3990">
                  <c:v>-147.45541997999999</c:v>
                </c:pt>
                <c:pt idx="3991">
                  <c:v>-148.69204649</c:v>
                </c:pt>
                <c:pt idx="3992">
                  <c:v>-147.90572773</c:v>
                </c:pt>
                <c:pt idx="3993">
                  <c:v>-148.21295873</c:v>
                </c:pt>
                <c:pt idx="3994">
                  <c:v>-148.31983915000001</c:v>
                </c:pt>
                <c:pt idx="3995">
                  <c:v>-147.97916874000001</c:v>
                </c:pt>
                <c:pt idx="3996">
                  <c:v>-147.65502988</c:v>
                </c:pt>
                <c:pt idx="3997">
                  <c:v>-147.85647413999999</c:v>
                </c:pt>
                <c:pt idx="3998">
                  <c:v>-148.05683775</c:v>
                </c:pt>
                <c:pt idx="3999">
                  <c:v>-148.07172138000001</c:v>
                </c:pt>
                <c:pt idx="4000">
                  <c:v>-149.69594604</c:v>
                </c:pt>
                <c:pt idx="4001">
                  <c:v>-146.66327663000001</c:v>
                </c:pt>
                <c:pt idx="4002">
                  <c:v>-148.00901913999999</c:v>
                </c:pt>
                <c:pt idx="4003">
                  <c:v>-148.49097785000001</c:v>
                </c:pt>
                <c:pt idx="4004">
                  <c:v>-148.21085815000001</c:v>
                </c:pt>
                <c:pt idx="4005">
                  <c:v>-147.57783831</c:v>
                </c:pt>
                <c:pt idx="4006">
                  <c:v>-147.98039034000001</c:v>
                </c:pt>
                <c:pt idx="4007">
                  <c:v>-147.78178844999999</c:v>
                </c:pt>
                <c:pt idx="4008">
                  <c:v>-147.90445503000001</c:v>
                </c:pt>
                <c:pt idx="4009">
                  <c:v>-148.01338914999999</c:v>
                </c:pt>
                <c:pt idx="4010">
                  <c:v>-147.72587522000001</c:v>
                </c:pt>
                <c:pt idx="4011">
                  <c:v>-148.55748897000001</c:v>
                </c:pt>
                <c:pt idx="4012">
                  <c:v>-147.92159849999999</c:v>
                </c:pt>
                <c:pt idx="4013">
                  <c:v>-148.32455848999999</c:v>
                </c:pt>
                <c:pt idx="4014">
                  <c:v>-148.21671474999999</c:v>
                </c:pt>
                <c:pt idx="4015">
                  <c:v>-146.93322821000001</c:v>
                </c:pt>
                <c:pt idx="4016">
                  <c:v>-148.57040724000001</c:v>
                </c:pt>
                <c:pt idx="4017">
                  <c:v>-149.10878295000001</c:v>
                </c:pt>
                <c:pt idx="4018">
                  <c:v>-147.99607865999999</c:v>
                </c:pt>
                <c:pt idx="4019">
                  <c:v>-147.85612714999999</c:v>
                </c:pt>
                <c:pt idx="4020">
                  <c:v>-148.33692169</c:v>
                </c:pt>
                <c:pt idx="4021">
                  <c:v>-148.61460922000001</c:v>
                </c:pt>
                <c:pt idx="4022">
                  <c:v>-148.61188118000001</c:v>
                </c:pt>
                <c:pt idx="4023">
                  <c:v>-147.11472673</c:v>
                </c:pt>
                <c:pt idx="4024">
                  <c:v>-146.80677083</c:v>
                </c:pt>
                <c:pt idx="4025">
                  <c:v>-148.52297189999999</c:v>
                </c:pt>
                <c:pt idx="4026">
                  <c:v>-148.32180675000001</c:v>
                </c:pt>
                <c:pt idx="4027">
                  <c:v>-146.99110358999999</c:v>
                </c:pt>
                <c:pt idx="4028">
                  <c:v>-148.3389105</c:v>
                </c:pt>
                <c:pt idx="4029">
                  <c:v>-148.39943241</c:v>
                </c:pt>
                <c:pt idx="4030">
                  <c:v>-148.04203479</c:v>
                </c:pt>
                <c:pt idx="4031">
                  <c:v>-148.78575266000001</c:v>
                </c:pt>
                <c:pt idx="4032">
                  <c:v>-147.11381553000001</c:v>
                </c:pt>
                <c:pt idx="4033">
                  <c:v>-149.09609438999999</c:v>
                </c:pt>
                <c:pt idx="4034">
                  <c:v>-149.87098331000001</c:v>
                </c:pt>
                <c:pt idx="4035">
                  <c:v>-147.37649902000001</c:v>
                </c:pt>
                <c:pt idx="4036">
                  <c:v>-147.25269617999999</c:v>
                </c:pt>
                <c:pt idx="4037">
                  <c:v>-147.23761046999999</c:v>
                </c:pt>
                <c:pt idx="4038">
                  <c:v>-148.16912439000001</c:v>
                </c:pt>
                <c:pt idx="4039">
                  <c:v>-147.90145007000001</c:v>
                </c:pt>
                <c:pt idx="4040">
                  <c:v>-146.34051719000001</c:v>
                </c:pt>
                <c:pt idx="4041">
                  <c:v>-147.44027714000001</c:v>
                </c:pt>
                <c:pt idx="4042">
                  <c:v>-148.15018935000001</c:v>
                </c:pt>
                <c:pt idx="4043">
                  <c:v>-148.80187479</c:v>
                </c:pt>
                <c:pt idx="4044">
                  <c:v>-148.28776349</c:v>
                </c:pt>
                <c:pt idx="4045">
                  <c:v>-148.58541599</c:v>
                </c:pt>
                <c:pt idx="4046">
                  <c:v>-148.57086873</c:v>
                </c:pt>
                <c:pt idx="4047">
                  <c:v>-147.76478377999999</c:v>
                </c:pt>
                <c:pt idx="4048">
                  <c:v>-149.00203753</c:v>
                </c:pt>
                <c:pt idx="4049">
                  <c:v>-148.57013119000001</c:v>
                </c:pt>
                <c:pt idx="4050">
                  <c:v>-147.59629727999999</c:v>
                </c:pt>
                <c:pt idx="4051">
                  <c:v>-147.6119415</c:v>
                </c:pt>
                <c:pt idx="4052">
                  <c:v>-148.59971407</c:v>
                </c:pt>
                <c:pt idx="4053">
                  <c:v>-146.14045673999999</c:v>
                </c:pt>
                <c:pt idx="4054">
                  <c:v>-149.54315711000001</c:v>
                </c:pt>
                <c:pt idx="4055">
                  <c:v>-148.35308075</c:v>
                </c:pt>
                <c:pt idx="4056">
                  <c:v>-147.23707797</c:v>
                </c:pt>
                <c:pt idx="4057">
                  <c:v>-148.63227843999999</c:v>
                </c:pt>
                <c:pt idx="4058">
                  <c:v>-148.27753347999999</c:v>
                </c:pt>
                <c:pt idx="4059">
                  <c:v>-147.59522827000001</c:v>
                </c:pt>
                <c:pt idx="4060">
                  <c:v>-148.61715011999999</c:v>
                </c:pt>
                <c:pt idx="4061">
                  <c:v>-147.13068009</c:v>
                </c:pt>
                <c:pt idx="4062">
                  <c:v>-148.18128662999999</c:v>
                </c:pt>
                <c:pt idx="4063">
                  <c:v>-147.7827241</c:v>
                </c:pt>
                <c:pt idx="4064">
                  <c:v>-148.45847294000001</c:v>
                </c:pt>
                <c:pt idx="4065">
                  <c:v>-149.59338051</c:v>
                </c:pt>
                <c:pt idx="4066">
                  <c:v>-147.39553276999999</c:v>
                </c:pt>
                <c:pt idx="4067">
                  <c:v>-148.83380323</c:v>
                </c:pt>
                <c:pt idx="4068">
                  <c:v>-147.87173331</c:v>
                </c:pt>
                <c:pt idx="4069">
                  <c:v>-148.37052206999999</c:v>
                </c:pt>
                <c:pt idx="4070">
                  <c:v>-147.25513892999999</c:v>
                </c:pt>
                <c:pt idx="4071">
                  <c:v>-148.50727092</c:v>
                </c:pt>
                <c:pt idx="4072">
                  <c:v>-147.70204992000001</c:v>
                </c:pt>
                <c:pt idx="4073">
                  <c:v>-147.28694192</c:v>
                </c:pt>
                <c:pt idx="4074">
                  <c:v>-148.35224219</c:v>
                </c:pt>
                <c:pt idx="4075">
                  <c:v>-147.37534715999999</c:v>
                </c:pt>
                <c:pt idx="4076">
                  <c:v>-150.47091997000001</c:v>
                </c:pt>
                <c:pt idx="4077">
                  <c:v>-148.97261779999999</c:v>
                </c:pt>
                <c:pt idx="4078">
                  <c:v>-147.46856742</c:v>
                </c:pt>
                <c:pt idx="4079">
                  <c:v>-148.66254781999999</c:v>
                </c:pt>
                <c:pt idx="4080">
                  <c:v>-148.97283895000001</c:v>
                </c:pt>
                <c:pt idx="4081">
                  <c:v>-148.07411872</c:v>
                </c:pt>
                <c:pt idx="4082">
                  <c:v>-149.72821261000001</c:v>
                </c:pt>
                <c:pt idx="4083">
                  <c:v>-147.23644163</c:v>
                </c:pt>
                <c:pt idx="4084">
                  <c:v>-146.83891498</c:v>
                </c:pt>
                <c:pt idx="4085">
                  <c:v>-147.25210239</c:v>
                </c:pt>
                <c:pt idx="4086">
                  <c:v>-148.09016560000001</c:v>
                </c:pt>
                <c:pt idx="4087">
                  <c:v>-148.61696194000001</c:v>
                </c:pt>
                <c:pt idx="4088">
                  <c:v>-148.22783859</c:v>
                </c:pt>
                <c:pt idx="4089">
                  <c:v>-147.36324977000001</c:v>
                </c:pt>
                <c:pt idx="4090">
                  <c:v>-148.92533588000001</c:v>
                </c:pt>
                <c:pt idx="4091">
                  <c:v>-149.08606871999999</c:v>
                </c:pt>
                <c:pt idx="4092">
                  <c:v>-147.88269027999999</c:v>
                </c:pt>
                <c:pt idx="4093">
                  <c:v>-149.78909017000001</c:v>
                </c:pt>
                <c:pt idx="4094">
                  <c:v>-148.28289226999999</c:v>
                </c:pt>
                <c:pt idx="4095">
                  <c:v>-148.31241668000001</c:v>
                </c:pt>
                <c:pt idx="4096">
                  <c:v>-147.98633715</c:v>
                </c:pt>
                <c:pt idx="4097">
                  <c:v>-149.76851895999999</c:v>
                </c:pt>
                <c:pt idx="4098">
                  <c:v>-148.49819221999999</c:v>
                </c:pt>
                <c:pt idx="4099">
                  <c:v>-148.97842571999999</c:v>
                </c:pt>
                <c:pt idx="4100">
                  <c:v>-149.10297731</c:v>
                </c:pt>
                <c:pt idx="4101">
                  <c:v>-148.12513773000001</c:v>
                </c:pt>
                <c:pt idx="4102">
                  <c:v>-146.99847776999999</c:v>
                </c:pt>
                <c:pt idx="4103">
                  <c:v>-147.53734091999999</c:v>
                </c:pt>
                <c:pt idx="4104">
                  <c:v>-149.22539125</c:v>
                </c:pt>
                <c:pt idx="4105">
                  <c:v>-147.84956947000001</c:v>
                </c:pt>
                <c:pt idx="4106">
                  <c:v>-148.22151328000001</c:v>
                </c:pt>
                <c:pt idx="4107">
                  <c:v>-148.05010114000001</c:v>
                </c:pt>
                <c:pt idx="4108">
                  <c:v>-148.50049885999999</c:v>
                </c:pt>
                <c:pt idx="4109">
                  <c:v>-149.27287340000001</c:v>
                </c:pt>
                <c:pt idx="4110">
                  <c:v>-128.30995770999999</c:v>
                </c:pt>
                <c:pt idx="4111">
                  <c:v>-44.781554290000003</c:v>
                </c:pt>
                <c:pt idx="4112">
                  <c:v>-41.409731350000001</c:v>
                </c:pt>
                <c:pt idx="4113">
                  <c:v>-40.913234760000002</c:v>
                </c:pt>
                <c:pt idx="4114">
                  <c:v>-41.052697170000002</c:v>
                </c:pt>
                <c:pt idx="4115">
                  <c:v>-39.830591519999999</c:v>
                </c:pt>
                <c:pt idx="4116">
                  <c:v>-41.580213120000003</c:v>
                </c:pt>
                <c:pt idx="4117">
                  <c:v>-41.734614749999999</c:v>
                </c:pt>
                <c:pt idx="4118">
                  <c:v>-40.402620900000002</c:v>
                </c:pt>
                <c:pt idx="4119">
                  <c:v>-41.099455849999998</c:v>
                </c:pt>
                <c:pt idx="4120">
                  <c:v>-41.579079950000001</c:v>
                </c:pt>
                <c:pt idx="4121">
                  <c:v>-40.634381529999999</c:v>
                </c:pt>
                <c:pt idx="4122">
                  <c:v>-40.680375679999997</c:v>
                </c:pt>
                <c:pt idx="4123">
                  <c:v>-41.067432080000003</c:v>
                </c:pt>
                <c:pt idx="4124">
                  <c:v>-41.686584369999999</c:v>
                </c:pt>
                <c:pt idx="4125">
                  <c:v>-41.238329049999997</c:v>
                </c:pt>
                <c:pt idx="4126">
                  <c:v>-40.559996480000002</c:v>
                </c:pt>
                <c:pt idx="4127">
                  <c:v>-43.15783278</c:v>
                </c:pt>
                <c:pt idx="4128">
                  <c:v>-40.543414110000001</c:v>
                </c:pt>
                <c:pt idx="4129">
                  <c:v>-42.305821459999997</c:v>
                </c:pt>
                <c:pt idx="4130">
                  <c:v>-42.274379349999997</c:v>
                </c:pt>
                <c:pt idx="4131">
                  <c:v>-41.809519690000002</c:v>
                </c:pt>
                <c:pt idx="4132">
                  <c:v>-42.460906229999999</c:v>
                </c:pt>
                <c:pt idx="4133">
                  <c:v>-41.564064260000002</c:v>
                </c:pt>
                <c:pt idx="4134">
                  <c:v>-41.531523999999997</c:v>
                </c:pt>
                <c:pt idx="4135">
                  <c:v>-41.362108499999998</c:v>
                </c:pt>
                <c:pt idx="4136">
                  <c:v>-41.841580870000001</c:v>
                </c:pt>
                <c:pt idx="4137">
                  <c:v>-40.46526222</c:v>
                </c:pt>
                <c:pt idx="4138">
                  <c:v>-41.980089599999999</c:v>
                </c:pt>
                <c:pt idx="4139">
                  <c:v>-40.91308883</c:v>
                </c:pt>
                <c:pt idx="4140">
                  <c:v>-41.734441799999999</c:v>
                </c:pt>
                <c:pt idx="4141">
                  <c:v>-40.387403929999998</c:v>
                </c:pt>
                <c:pt idx="4142">
                  <c:v>-42.941140259999997</c:v>
                </c:pt>
                <c:pt idx="4143">
                  <c:v>-43.250048239999998</c:v>
                </c:pt>
                <c:pt idx="4144">
                  <c:v>-41.719099020000002</c:v>
                </c:pt>
                <c:pt idx="4145">
                  <c:v>-40.448431919999997</c:v>
                </c:pt>
                <c:pt idx="4146">
                  <c:v>-42.135986039999999</c:v>
                </c:pt>
                <c:pt idx="4147">
                  <c:v>-41.701736019999998</c:v>
                </c:pt>
                <c:pt idx="4148">
                  <c:v>-41.702775860000003</c:v>
                </c:pt>
                <c:pt idx="4149">
                  <c:v>-42.629801039999997</c:v>
                </c:pt>
                <c:pt idx="4150">
                  <c:v>-41.099371720000001</c:v>
                </c:pt>
                <c:pt idx="4151">
                  <c:v>-40.588666949999997</c:v>
                </c:pt>
                <c:pt idx="4152">
                  <c:v>-41.424328180000003</c:v>
                </c:pt>
                <c:pt idx="4153">
                  <c:v>-40.450823280000002</c:v>
                </c:pt>
                <c:pt idx="4154">
                  <c:v>-41.996914439999998</c:v>
                </c:pt>
                <c:pt idx="4155">
                  <c:v>-42.11914694</c:v>
                </c:pt>
                <c:pt idx="4156">
                  <c:v>-40.527411620000002</c:v>
                </c:pt>
                <c:pt idx="4157">
                  <c:v>-41.223808200000001</c:v>
                </c:pt>
                <c:pt idx="4158">
                  <c:v>-41.948333890000001</c:v>
                </c:pt>
                <c:pt idx="4159">
                  <c:v>-42.52363296</c:v>
                </c:pt>
                <c:pt idx="4160">
                  <c:v>-41.965131890000002</c:v>
                </c:pt>
                <c:pt idx="4161">
                  <c:v>-40.328037479999999</c:v>
                </c:pt>
                <c:pt idx="4162">
                  <c:v>-41.547673179999997</c:v>
                </c:pt>
                <c:pt idx="4163">
                  <c:v>-42.58380442</c:v>
                </c:pt>
                <c:pt idx="4164">
                  <c:v>-41.997370060000002</c:v>
                </c:pt>
                <c:pt idx="4165">
                  <c:v>-41.905439280000003</c:v>
                </c:pt>
                <c:pt idx="4166">
                  <c:v>-40.650406879999998</c:v>
                </c:pt>
                <c:pt idx="4167">
                  <c:v>-42.060450469999999</c:v>
                </c:pt>
                <c:pt idx="4168">
                  <c:v>-43.233817760000001</c:v>
                </c:pt>
                <c:pt idx="4169">
                  <c:v>-41.581627179999998</c:v>
                </c:pt>
                <c:pt idx="4170">
                  <c:v>-40.867514960000001</c:v>
                </c:pt>
                <c:pt idx="4171">
                  <c:v>-41.224056439999998</c:v>
                </c:pt>
                <c:pt idx="4172">
                  <c:v>-41.997448820000002</c:v>
                </c:pt>
                <c:pt idx="4173">
                  <c:v>-43.004630120000002</c:v>
                </c:pt>
                <c:pt idx="4174">
                  <c:v>-42.510142299999998</c:v>
                </c:pt>
                <c:pt idx="4175">
                  <c:v>-43.668288820000001</c:v>
                </c:pt>
                <c:pt idx="4176">
                  <c:v>-43.977758960000003</c:v>
                </c:pt>
                <c:pt idx="4177">
                  <c:v>-44.969038939999997</c:v>
                </c:pt>
                <c:pt idx="4178">
                  <c:v>-46.32918214</c:v>
                </c:pt>
                <c:pt idx="4179">
                  <c:v>-48.481203649999998</c:v>
                </c:pt>
                <c:pt idx="4180">
                  <c:v>-49.424298299999997</c:v>
                </c:pt>
                <c:pt idx="4181">
                  <c:v>-51.467858200000002</c:v>
                </c:pt>
                <c:pt idx="4182">
                  <c:v>-53.726518310000003</c:v>
                </c:pt>
                <c:pt idx="4183">
                  <c:v>-54.96232131</c:v>
                </c:pt>
                <c:pt idx="4184">
                  <c:v>-56.710758980000001</c:v>
                </c:pt>
                <c:pt idx="4185">
                  <c:v>-56.401951750000002</c:v>
                </c:pt>
                <c:pt idx="4186">
                  <c:v>-59.496455179999998</c:v>
                </c:pt>
                <c:pt idx="4187">
                  <c:v>-61.695493749999997</c:v>
                </c:pt>
                <c:pt idx="4188">
                  <c:v>-63.611119119999998</c:v>
                </c:pt>
                <c:pt idx="4189">
                  <c:v>-65.374866879999999</c:v>
                </c:pt>
                <c:pt idx="4190">
                  <c:v>-69.107920759999999</c:v>
                </c:pt>
                <c:pt idx="4191">
                  <c:v>-69.215383509999995</c:v>
                </c:pt>
                <c:pt idx="4192">
                  <c:v>-72.929782189999997</c:v>
                </c:pt>
                <c:pt idx="4193">
                  <c:v>-75.867453370000007</c:v>
                </c:pt>
                <c:pt idx="4194">
                  <c:v>-80.293087990000004</c:v>
                </c:pt>
                <c:pt idx="4195">
                  <c:v>-84.811871479999994</c:v>
                </c:pt>
                <c:pt idx="4196">
                  <c:v>-85.424745720000004</c:v>
                </c:pt>
                <c:pt idx="4197">
                  <c:v>-90.268307399999998</c:v>
                </c:pt>
                <c:pt idx="4198">
                  <c:v>-95.016754629999994</c:v>
                </c:pt>
                <c:pt idx="4199">
                  <c:v>-97.958366010000006</c:v>
                </c:pt>
                <c:pt idx="4200">
                  <c:v>-102.42841780000001</c:v>
                </c:pt>
                <c:pt idx="4201">
                  <c:v>-104.45394555999999</c:v>
                </c:pt>
                <c:pt idx="4202">
                  <c:v>-109.25194433</c:v>
                </c:pt>
                <c:pt idx="4203">
                  <c:v>-114.40260983</c:v>
                </c:pt>
                <c:pt idx="4204">
                  <c:v>-116.90889165</c:v>
                </c:pt>
                <c:pt idx="4205">
                  <c:v>-120.03457795</c:v>
                </c:pt>
                <c:pt idx="4206">
                  <c:v>-122.47496468999999</c:v>
                </c:pt>
                <c:pt idx="4207">
                  <c:v>-123.59292245</c:v>
                </c:pt>
                <c:pt idx="4208">
                  <c:v>-127.61636454000001</c:v>
                </c:pt>
                <c:pt idx="4209">
                  <c:v>-131.22058831000001</c:v>
                </c:pt>
                <c:pt idx="4210">
                  <c:v>-132.71907949000001</c:v>
                </c:pt>
                <c:pt idx="4211">
                  <c:v>-137.15928473</c:v>
                </c:pt>
                <c:pt idx="4212">
                  <c:v>-139.35836189</c:v>
                </c:pt>
                <c:pt idx="4213">
                  <c:v>-140.95110366</c:v>
                </c:pt>
                <c:pt idx="4214">
                  <c:v>-145.0182993</c:v>
                </c:pt>
                <c:pt idx="4215">
                  <c:v>-148.98181958000001</c:v>
                </c:pt>
                <c:pt idx="4216">
                  <c:v>-149.56935093999999</c:v>
                </c:pt>
                <c:pt idx="4217">
                  <c:v>-150.81005963000001</c:v>
                </c:pt>
                <c:pt idx="4218">
                  <c:v>-152.47543117999999</c:v>
                </c:pt>
                <c:pt idx="4219">
                  <c:v>-153.01946251000001</c:v>
                </c:pt>
                <c:pt idx="4220">
                  <c:v>-152.23033616999999</c:v>
                </c:pt>
                <c:pt idx="4221">
                  <c:v>-152.35395283</c:v>
                </c:pt>
                <c:pt idx="4222">
                  <c:v>-151.60816463</c:v>
                </c:pt>
                <c:pt idx="4223">
                  <c:v>-152.93953338</c:v>
                </c:pt>
                <c:pt idx="4224">
                  <c:v>-153.23520078999999</c:v>
                </c:pt>
                <c:pt idx="4225">
                  <c:v>-153.59085076</c:v>
                </c:pt>
                <c:pt idx="4226">
                  <c:v>-154.02540897</c:v>
                </c:pt>
                <c:pt idx="4227">
                  <c:v>-151.25653692</c:v>
                </c:pt>
                <c:pt idx="4228">
                  <c:v>-154.10551943999999</c:v>
                </c:pt>
                <c:pt idx="4229">
                  <c:v>-153.09465268</c:v>
                </c:pt>
                <c:pt idx="4230">
                  <c:v>-153.80854407999999</c:v>
                </c:pt>
                <c:pt idx="4231">
                  <c:v>-152.80297057000001</c:v>
                </c:pt>
                <c:pt idx="4232">
                  <c:v>-152.54189421000001</c:v>
                </c:pt>
                <c:pt idx="4233">
                  <c:v>-151.87251314</c:v>
                </c:pt>
                <c:pt idx="4234">
                  <c:v>-153.49571280999999</c:v>
                </c:pt>
                <c:pt idx="4235">
                  <c:v>-153.32455232999999</c:v>
                </c:pt>
                <c:pt idx="4236">
                  <c:v>-152.69021329</c:v>
                </c:pt>
                <c:pt idx="4237">
                  <c:v>-153.15513258999999</c:v>
                </c:pt>
                <c:pt idx="4238">
                  <c:v>-152.24207643</c:v>
                </c:pt>
                <c:pt idx="4239">
                  <c:v>-152.5287859</c:v>
                </c:pt>
                <c:pt idx="4240">
                  <c:v>-153.42020961</c:v>
                </c:pt>
                <c:pt idx="4241">
                  <c:v>-152.75696816000001</c:v>
                </c:pt>
                <c:pt idx="4242">
                  <c:v>-152.66233335999999</c:v>
                </c:pt>
                <c:pt idx="4243">
                  <c:v>-154.72014528</c:v>
                </c:pt>
                <c:pt idx="4244">
                  <c:v>-123.62719794</c:v>
                </c:pt>
                <c:pt idx="4245">
                  <c:v>-62.234554180000003</c:v>
                </c:pt>
                <c:pt idx="4246">
                  <c:v>-55.58262491</c:v>
                </c:pt>
                <c:pt idx="4247">
                  <c:v>-56.989848799999997</c:v>
                </c:pt>
                <c:pt idx="4248">
                  <c:v>-57.639578749999998</c:v>
                </c:pt>
                <c:pt idx="4249">
                  <c:v>-57.174511870000003</c:v>
                </c:pt>
                <c:pt idx="4250">
                  <c:v>-56.230065699999997</c:v>
                </c:pt>
                <c:pt idx="4251">
                  <c:v>-57.57466926</c:v>
                </c:pt>
                <c:pt idx="4252">
                  <c:v>-57.343689009999999</c:v>
                </c:pt>
                <c:pt idx="4253">
                  <c:v>-57.468905499999998</c:v>
                </c:pt>
                <c:pt idx="4254">
                  <c:v>-58.550855769999998</c:v>
                </c:pt>
                <c:pt idx="4255">
                  <c:v>-56.416973910000003</c:v>
                </c:pt>
                <c:pt idx="4256">
                  <c:v>-58.148884279999997</c:v>
                </c:pt>
                <c:pt idx="4257">
                  <c:v>-57.791985250000003</c:v>
                </c:pt>
                <c:pt idx="4258">
                  <c:v>-58.086205440000001</c:v>
                </c:pt>
                <c:pt idx="4259">
                  <c:v>-57.728920909999999</c:v>
                </c:pt>
                <c:pt idx="4260">
                  <c:v>-57.156841440000001</c:v>
                </c:pt>
                <c:pt idx="4261">
                  <c:v>-56.956281760000003</c:v>
                </c:pt>
                <c:pt idx="4262">
                  <c:v>-56.847855439999996</c:v>
                </c:pt>
                <c:pt idx="4263">
                  <c:v>-56.075580469999998</c:v>
                </c:pt>
                <c:pt idx="4264">
                  <c:v>-57.901979709999999</c:v>
                </c:pt>
                <c:pt idx="4265">
                  <c:v>-57.312204710000003</c:v>
                </c:pt>
                <c:pt idx="4266">
                  <c:v>-55.269086989999998</c:v>
                </c:pt>
                <c:pt idx="4267">
                  <c:v>-57.142474589999999</c:v>
                </c:pt>
                <c:pt idx="4268">
                  <c:v>-57.807683539999999</c:v>
                </c:pt>
                <c:pt idx="4269">
                  <c:v>-57.623100360000002</c:v>
                </c:pt>
                <c:pt idx="4270">
                  <c:v>-57.808279720000002</c:v>
                </c:pt>
                <c:pt idx="4271">
                  <c:v>-58.038023289999998</c:v>
                </c:pt>
                <c:pt idx="4272">
                  <c:v>-56.786185430000003</c:v>
                </c:pt>
                <c:pt idx="4273">
                  <c:v>-57.17302961</c:v>
                </c:pt>
                <c:pt idx="4274">
                  <c:v>-57.92959346</c:v>
                </c:pt>
                <c:pt idx="4275">
                  <c:v>-58.039029749999997</c:v>
                </c:pt>
                <c:pt idx="4276">
                  <c:v>-58.13323596</c:v>
                </c:pt>
                <c:pt idx="4277">
                  <c:v>-58.024521630000002</c:v>
                </c:pt>
                <c:pt idx="4278">
                  <c:v>-56.695716390000001</c:v>
                </c:pt>
                <c:pt idx="4279">
                  <c:v>-57.884670470000003</c:v>
                </c:pt>
                <c:pt idx="4280">
                  <c:v>-55.734756240000003</c:v>
                </c:pt>
                <c:pt idx="4281">
                  <c:v>-57.344685689999999</c:v>
                </c:pt>
                <c:pt idx="4282">
                  <c:v>-56.522892710000001</c:v>
                </c:pt>
                <c:pt idx="4283">
                  <c:v>-57.345190639999998</c:v>
                </c:pt>
                <c:pt idx="4284">
                  <c:v>-57.141989850000002</c:v>
                </c:pt>
                <c:pt idx="4285">
                  <c:v>-56.89580788</c:v>
                </c:pt>
                <c:pt idx="4286">
                  <c:v>-57.173306570000001</c:v>
                </c:pt>
                <c:pt idx="4287">
                  <c:v>-57.249173650000003</c:v>
                </c:pt>
                <c:pt idx="4288">
                  <c:v>-56.817386390000003</c:v>
                </c:pt>
                <c:pt idx="4289">
                  <c:v>-57.761432249999999</c:v>
                </c:pt>
                <c:pt idx="4290">
                  <c:v>-56.106693929999999</c:v>
                </c:pt>
                <c:pt idx="4291">
                  <c:v>-57.483853009999997</c:v>
                </c:pt>
                <c:pt idx="4292">
                  <c:v>-58.705585139999997</c:v>
                </c:pt>
                <c:pt idx="4293">
                  <c:v>-57.436309080000001</c:v>
                </c:pt>
                <c:pt idx="4294">
                  <c:v>-56.539338790000002</c:v>
                </c:pt>
                <c:pt idx="4295">
                  <c:v>-57.050407759999999</c:v>
                </c:pt>
                <c:pt idx="4296">
                  <c:v>-57.467205980000003</c:v>
                </c:pt>
                <c:pt idx="4297">
                  <c:v>-56.090200879999998</c:v>
                </c:pt>
                <c:pt idx="4298">
                  <c:v>-58.100882429999999</c:v>
                </c:pt>
                <c:pt idx="4299">
                  <c:v>-57.079713249999998</c:v>
                </c:pt>
                <c:pt idx="4300">
                  <c:v>-56.414831049999997</c:v>
                </c:pt>
                <c:pt idx="4301">
                  <c:v>-56.353740670000001</c:v>
                </c:pt>
                <c:pt idx="4302">
                  <c:v>-57.638334729999997</c:v>
                </c:pt>
                <c:pt idx="4303">
                  <c:v>-57.560994890000003</c:v>
                </c:pt>
                <c:pt idx="4304">
                  <c:v>-57.313007579999997</c:v>
                </c:pt>
                <c:pt idx="4305">
                  <c:v>-57.018985639999997</c:v>
                </c:pt>
                <c:pt idx="4306">
                  <c:v>-57.608102529999996</c:v>
                </c:pt>
                <c:pt idx="4307">
                  <c:v>-57.575652980000001</c:v>
                </c:pt>
                <c:pt idx="4308">
                  <c:v>-58.411628720000003</c:v>
                </c:pt>
                <c:pt idx="4309">
                  <c:v>-57.884599950000002</c:v>
                </c:pt>
                <c:pt idx="4310">
                  <c:v>-57.576341480000004</c:v>
                </c:pt>
                <c:pt idx="4311">
                  <c:v>-57.730540759999997</c:v>
                </c:pt>
                <c:pt idx="4312">
                  <c:v>-58.721405539999999</c:v>
                </c:pt>
                <c:pt idx="4313">
                  <c:v>-56.508087879999998</c:v>
                </c:pt>
                <c:pt idx="4314">
                  <c:v>-57.437013450000002</c:v>
                </c:pt>
                <c:pt idx="4315">
                  <c:v>-57.655588049999999</c:v>
                </c:pt>
                <c:pt idx="4316">
                  <c:v>-57.684655020000001</c:v>
                </c:pt>
                <c:pt idx="4317">
                  <c:v>-56.866052940000003</c:v>
                </c:pt>
                <c:pt idx="4318">
                  <c:v>-57.824654500000001</c:v>
                </c:pt>
                <c:pt idx="4319">
                  <c:v>-57.885896930000001</c:v>
                </c:pt>
                <c:pt idx="4320">
                  <c:v>-57.005478199999999</c:v>
                </c:pt>
                <c:pt idx="4321">
                  <c:v>-58.117599429999999</c:v>
                </c:pt>
                <c:pt idx="4322">
                  <c:v>-56.6937286</c:v>
                </c:pt>
                <c:pt idx="4323">
                  <c:v>-58.241614030000001</c:v>
                </c:pt>
                <c:pt idx="4324">
                  <c:v>-57.297748060000004</c:v>
                </c:pt>
                <c:pt idx="4325">
                  <c:v>-57.32964758</c:v>
                </c:pt>
                <c:pt idx="4326">
                  <c:v>-56.369556269999997</c:v>
                </c:pt>
                <c:pt idx="4327">
                  <c:v>-57.901130960000003</c:v>
                </c:pt>
                <c:pt idx="4328">
                  <c:v>-57.948485730000002</c:v>
                </c:pt>
                <c:pt idx="4329">
                  <c:v>-57.296709579999998</c:v>
                </c:pt>
                <c:pt idx="4330">
                  <c:v>-57.608524199999998</c:v>
                </c:pt>
                <c:pt idx="4331">
                  <c:v>-57.035719010000001</c:v>
                </c:pt>
                <c:pt idx="4332">
                  <c:v>-56.895318029999999</c:v>
                </c:pt>
                <c:pt idx="4333">
                  <c:v>-58.534439239999998</c:v>
                </c:pt>
                <c:pt idx="4334">
                  <c:v>-58.055687880000001</c:v>
                </c:pt>
                <c:pt idx="4335">
                  <c:v>-58.038694759999998</c:v>
                </c:pt>
                <c:pt idx="4336">
                  <c:v>-58.194468120000003</c:v>
                </c:pt>
                <c:pt idx="4337">
                  <c:v>-56.98695369</c:v>
                </c:pt>
                <c:pt idx="4338">
                  <c:v>-57.331020850000002</c:v>
                </c:pt>
                <c:pt idx="4339">
                  <c:v>-58.753890560000002</c:v>
                </c:pt>
                <c:pt idx="4340">
                  <c:v>-57.266905909999998</c:v>
                </c:pt>
                <c:pt idx="4341">
                  <c:v>-57.762169640000003</c:v>
                </c:pt>
                <c:pt idx="4342">
                  <c:v>-57.731028479999999</c:v>
                </c:pt>
                <c:pt idx="4343">
                  <c:v>-56.848906479999997</c:v>
                </c:pt>
                <c:pt idx="4344">
                  <c:v>-56.710485390000002</c:v>
                </c:pt>
                <c:pt idx="4345">
                  <c:v>-57.530949239999998</c:v>
                </c:pt>
                <c:pt idx="4346">
                  <c:v>-56.695442040000003</c:v>
                </c:pt>
                <c:pt idx="4347">
                  <c:v>-57.068648660000001</c:v>
                </c:pt>
                <c:pt idx="4348">
                  <c:v>-58.1515731</c:v>
                </c:pt>
                <c:pt idx="4349">
                  <c:v>-57.298450590000002</c:v>
                </c:pt>
                <c:pt idx="4350">
                  <c:v>-57.051082960000002</c:v>
                </c:pt>
                <c:pt idx="4351">
                  <c:v>-56.865878530000003</c:v>
                </c:pt>
                <c:pt idx="4352">
                  <c:v>-57.283819280000003</c:v>
                </c:pt>
                <c:pt idx="4353">
                  <c:v>-57.608349099999998</c:v>
                </c:pt>
                <c:pt idx="4354">
                  <c:v>-56.896076829999998</c:v>
                </c:pt>
                <c:pt idx="4355">
                  <c:v>-54.99412641</c:v>
                </c:pt>
                <c:pt idx="4356">
                  <c:v>-56.972816280000004</c:v>
                </c:pt>
                <c:pt idx="4357">
                  <c:v>-56.385872280000001</c:v>
                </c:pt>
                <c:pt idx="4358">
                  <c:v>-57.174530439999998</c:v>
                </c:pt>
                <c:pt idx="4359">
                  <c:v>-57.746399789999998</c:v>
                </c:pt>
                <c:pt idx="4360">
                  <c:v>-57.205417070000003</c:v>
                </c:pt>
                <c:pt idx="4361">
                  <c:v>-57.500924099999999</c:v>
                </c:pt>
                <c:pt idx="4362">
                  <c:v>-56.554683840000003</c:v>
                </c:pt>
                <c:pt idx="4363">
                  <c:v>-58.056379720000002</c:v>
                </c:pt>
                <c:pt idx="4364">
                  <c:v>-58.475077519999999</c:v>
                </c:pt>
                <c:pt idx="4365">
                  <c:v>-57.979085220000002</c:v>
                </c:pt>
                <c:pt idx="4366">
                  <c:v>-55.596044999999997</c:v>
                </c:pt>
                <c:pt idx="4367">
                  <c:v>-58.335008160000001</c:v>
                </c:pt>
                <c:pt idx="4368">
                  <c:v>-57.452338900000001</c:v>
                </c:pt>
                <c:pt idx="4369">
                  <c:v>-57.948685560000001</c:v>
                </c:pt>
                <c:pt idx="4370">
                  <c:v>-57.576245520000001</c:v>
                </c:pt>
                <c:pt idx="4371">
                  <c:v>-56.077195269999997</c:v>
                </c:pt>
                <c:pt idx="4372">
                  <c:v>-57.143361599999999</c:v>
                </c:pt>
                <c:pt idx="4373">
                  <c:v>-56.014749600000002</c:v>
                </c:pt>
                <c:pt idx="4374">
                  <c:v>-57.917260429999999</c:v>
                </c:pt>
                <c:pt idx="4375">
                  <c:v>-57.33073563</c:v>
                </c:pt>
                <c:pt idx="4376">
                  <c:v>-55.905973690000003</c:v>
                </c:pt>
                <c:pt idx="4377">
                  <c:v>-57.29834022</c:v>
                </c:pt>
                <c:pt idx="4378">
                  <c:v>-57.559581420000001</c:v>
                </c:pt>
                <c:pt idx="4379">
                  <c:v>-56.881159140000001</c:v>
                </c:pt>
                <c:pt idx="4380">
                  <c:v>-56.664436569999999</c:v>
                </c:pt>
                <c:pt idx="4381">
                  <c:v>-59.064080959999998</c:v>
                </c:pt>
                <c:pt idx="4382">
                  <c:v>-57.36171006</c:v>
                </c:pt>
                <c:pt idx="4383">
                  <c:v>-57.949137159999999</c:v>
                </c:pt>
                <c:pt idx="4384">
                  <c:v>-56.24805301</c:v>
                </c:pt>
                <c:pt idx="4385">
                  <c:v>-57.035358760000001</c:v>
                </c:pt>
                <c:pt idx="4386">
                  <c:v>-57.900717479999997</c:v>
                </c:pt>
                <c:pt idx="4387">
                  <c:v>-57.280770420000003</c:v>
                </c:pt>
                <c:pt idx="4388">
                  <c:v>-57.158476700000001</c:v>
                </c:pt>
                <c:pt idx="4389">
                  <c:v>-57.949553539999997</c:v>
                </c:pt>
                <c:pt idx="4390">
                  <c:v>-57.313701160000001</c:v>
                </c:pt>
                <c:pt idx="4391">
                  <c:v>-56.990380440000003</c:v>
                </c:pt>
                <c:pt idx="4392">
                  <c:v>-57.12757757</c:v>
                </c:pt>
                <c:pt idx="4393">
                  <c:v>-56.632059720000001</c:v>
                </c:pt>
                <c:pt idx="4394">
                  <c:v>-57.609001929999998</c:v>
                </c:pt>
                <c:pt idx="4395">
                  <c:v>-57.346207339999999</c:v>
                </c:pt>
                <c:pt idx="4396">
                  <c:v>-56.975302810000002</c:v>
                </c:pt>
                <c:pt idx="4397">
                  <c:v>-57.43861648</c:v>
                </c:pt>
                <c:pt idx="4398">
                  <c:v>-57.267391549999999</c:v>
                </c:pt>
                <c:pt idx="4399">
                  <c:v>-56.834304289999999</c:v>
                </c:pt>
                <c:pt idx="4400">
                  <c:v>-57.886377279999998</c:v>
                </c:pt>
                <c:pt idx="4401">
                  <c:v>-55.520815669999998</c:v>
                </c:pt>
                <c:pt idx="4402">
                  <c:v>-56.803997549999998</c:v>
                </c:pt>
                <c:pt idx="4403">
                  <c:v>-57.794140589999998</c:v>
                </c:pt>
                <c:pt idx="4404">
                  <c:v>-56.433401670000002</c:v>
                </c:pt>
                <c:pt idx="4405">
                  <c:v>-57.02190959</c:v>
                </c:pt>
                <c:pt idx="4406">
                  <c:v>-57.281607260000001</c:v>
                </c:pt>
                <c:pt idx="4407">
                  <c:v>-56.542300529999999</c:v>
                </c:pt>
                <c:pt idx="4408">
                  <c:v>-56.84867534</c:v>
                </c:pt>
                <c:pt idx="4409">
                  <c:v>-56.956652120000001</c:v>
                </c:pt>
                <c:pt idx="4410">
                  <c:v>-57.31443522</c:v>
                </c:pt>
                <c:pt idx="4411">
                  <c:v>-57.205277029999998</c:v>
                </c:pt>
                <c:pt idx="4412">
                  <c:v>-55.937290769999997</c:v>
                </c:pt>
                <c:pt idx="4413">
                  <c:v>-56.942345109999998</c:v>
                </c:pt>
                <c:pt idx="4414">
                  <c:v>-56.881604789999997</c:v>
                </c:pt>
                <c:pt idx="4415">
                  <c:v>-57.592172609999999</c:v>
                </c:pt>
                <c:pt idx="4416">
                  <c:v>-57.7771738</c:v>
                </c:pt>
                <c:pt idx="4417">
                  <c:v>-57.701951389999998</c:v>
                </c:pt>
                <c:pt idx="4418">
                  <c:v>-57.793787510000001</c:v>
                </c:pt>
                <c:pt idx="4419">
                  <c:v>-56.216335090000001</c:v>
                </c:pt>
                <c:pt idx="4420">
                  <c:v>-55.349683259999999</c:v>
                </c:pt>
                <c:pt idx="4421">
                  <c:v>-57.09641336</c:v>
                </c:pt>
                <c:pt idx="4422">
                  <c:v>-56.850567380000001</c:v>
                </c:pt>
                <c:pt idx="4423">
                  <c:v>-58.273995509999999</c:v>
                </c:pt>
                <c:pt idx="4424">
                  <c:v>-56.092374309999997</c:v>
                </c:pt>
                <c:pt idx="4425">
                  <c:v>-57.36126926</c:v>
                </c:pt>
                <c:pt idx="4426">
                  <c:v>-56.988874729999999</c:v>
                </c:pt>
                <c:pt idx="4427">
                  <c:v>-57.622828509999998</c:v>
                </c:pt>
                <c:pt idx="4428">
                  <c:v>-57.158864690000001</c:v>
                </c:pt>
                <c:pt idx="4429">
                  <c:v>-57.329092770000003</c:v>
                </c:pt>
                <c:pt idx="4430">
                  <c:v>-57.93244902</c:v>
                </c:pt>
                <c:pt idx="4431">
                  <c:v>-57.605832100000001</c:v>
                </c:pt>
                <c:pt idx="4432">
                  <c:v>-56.757209189999998</c:v>
                </c:pt>
                <c:pt idx="4433">
                  <c:v>-56.418536959999997</c:v>
                </c:pt>
                <c:pt idx="4434">
                  <c:v>-57.809779730000002</c:v>
                </c:pt>
                <c:pt idx="4435">
                  <c:v>-56.369813350000001</c:v>
                </c:pt>
                <c:pt idx="4436">
                  <c:v>-56.369101960000002</c:v>
                </c:pt>
                <c:pt idx="4437">
                  <c:v>-56.819040039999997</c:v>
                </c:pt>
                <c:pt idx="4438">
                  <c:v>-58.444124649999999</c:v>
                </c:pt>
                <c:pt idx="4439">
                  <c:v>-57.607579540000003</c:v>
                </c:pt>
                <c:pt idx="4440">
                  <c:v>-58.292122519999999</c:v>
                </c:pt>
                <c:pt idx="4441">
                  <c:v>-56.681401399999999</c:v>
                </c:pt>
                <c:pt idx="4442">
                  <c:v>-55.766619980000002</c:v>
                </c:pt>
                <c:pt idx="4443">
                  <c:v>-56.973874969999997</c:v>
                </c:pt>
                <c:pt idx="4444">
                  <c:v>-55.457165029999999</c:v>
                </c:pt>
                <c:pt idx="4445">
                  <c:v>-56.632982810000001</c:v>
                </c:pt>
                <c:pt idx="4446">
                  <c:v>-58.149520549999998</c:v>
                </c:pt>
                <c:pt idx="4447">
                  <c:v>-57.470504939999998</c:v>
                </c:pt>
                <c:pt idx="4448">
                  <c:v>-56.632678470000002</c:v>
                </c:pt>
                <c:pt idx="4449">
                  <c:v>-57.484309840000002</c:v>
                </c:pt>
                <c:pt idx="4450">
                  <c:v>-56.091835600000003</c:v>
                </c:pt>
                <c:pt idx="4451">
                  <c:v>-55.968783700000003</c:v>
                </c:pt>
                <c:pt idx="4452">
                  <c:v>-57.965386549999998</c:v>
                </c:pt>
                <c:pt idx="4453">
                  <c:v>-55.627862780000001</c:v>
                </c:pt>
                <c:pt idx="4454">
                  <c:v>-58.211068869999998</c:v>
                </c:pt>
                <c:pt idx="4455">
                  <c:v>-57.933643590000003</c:v>
                </c:pt>
                <c:pt idx="4456">
                  <c:v>-56.247544849999997</c:v>
                </c:pt>
                <c:pt idx="4457">
                  <c:v>-56.371255050000002</c:v>
                </c:pt>
                <c:pt idx="4458">
                  <c:v>-57.362501309999999</c:v>
                </c:pt>
                <c:pt idx="4459">
                  <c:v>-56.416995749999998</c:v>
                </c:pt>
                <c:pt idx="4460">
                  <c:v>-56.587955139999998</c:v>
                </c:pt>
                <c:pt idx="4461">
                  <c:v>-57.159204199999998</c:v>
                </c:pt>
                <c:pt idx="4462">
                  <c:v>-56.215907059999999</c:v>
                </c:pt>
                <c:pt idx="4463">
                  <c:v>-57.034922119999997</c:v>
                </c:pt>
                <c:pt idx="4464">
                  <c:v>-56.695631079999998</c:v>
                </c:pt>
                <c:pt idx="4465">
                  <c:v>-56.988203919999997</c:v>
                </c:pt>
                <c:pt idx="4466">
                  <c:v>-56.262711029999998</c:v>
                </c:pt>
                <c:pt idx="4467">
                  <c:v>-57.640246349999998</c:v>
                </c:pt>
                <c:pt idx="4468">
                  <c:v>-57.15800024</c:v>
                </c:pt>
                <c:pt idx="4469">
                  <c:v>-58.056485139999999</c:v>
                </c:pt>
                <c:pt idx="4470">
                  <c:v>-57.28308432</c:v>
                </c:pt>
                <c:pt idx="4471">
                  <c:v>-56.385995229999999</c:v>
                </c:pt>
                <c:pt idx="4472">
                  <c:v>-57.808868940000004</c:v>
                </c:pt>
                <c:pt idx="4473">
                  <c:v>-57.377332019999997</c:v>
                </c:pt>
                <c:pt idx="4474">
                  <c:v>-56.21605228</c:v>
                </c:pt>
                <c:pt idx="4475">
                  <c:v>-57.221542620000001</c:v>
                </c:pt>
                <c:pt idx="4476">
                  <c:v>-57.376398989999998</c:v>
                </c:pt>
                <c:pt idx="4477">
                  <c:v>-55.954599899999998</c:v>
                </c:pt>
                <c:pt idx="4478">
                  <c:v>-56.402123750000001</c:v>
                </c:pt>
                <c:pt idx="4479">
                  <c:v>-55.76587653</c:v>
                </c:pt>
                <c:pt idx="4480">
                  <c:v>-57.452580689999998</c:v>
                </c:pt>
                <c:pt idx="4481">
                  <c:v>-57.900424119999997</c:v>
                </c:pt>
                <c:pt idx="4482">
                  <c:v>-56.059631080000003</c:v>
                </c:pt>
                <c:pt idx="4483">
                  <c:v>-58.087016230000003</c:v>
                </c:pt>
                <c:pt idx="4484">
                  <c:v>-55.611056910000002</c:v>
                </c:pt>
                <c:pt idx="4485">
                  <c:v>-56.198608319999998</c:v>
                </c:pt>
                <c:pt idx="4486">
                  <c:v>-57.43734972</c:v>
                </c:pt>
                <c:pt idx="4487">
                  <c:v>-57.405220960000001</c:v>
                </c:pt>
                <c:pt idx="4488">
                  <c:v>-57.190776810000003</c:v>
                </c:pt>
                <c:pt idx="4489">
                  <c:v>-55.814321219999997</c:v>
                </c:pt>
                <c:pt idx="4490">
                  <c:v>-58.322359499999997</c:v>
                </c:pt>
                <c:pt idx="4491">
                  <c:v>-57.159260959999997</c:v>
                </c:pt>
                <c:pt idx="4492">
                  <c:v>-56.04431924</c:v>
                </c:pt>
                <c:pt idx="4493">
                  <c:v>-55.935504719999997</c:v>
                </c:pt>
                <c:pt idx="4494">
                  <c:v>-58.380954719999998</c:v>
                </c:pt>
                <c:pt idx="4495">
                  <c:v>-56.41664523</c:v>
                </c:pt>
                <c:pt idx="4496">
                  <c:v>-57.931865309999999</c:v>
                </c:pt>
                <c:pt idx="4497">
                  <c:v>-55.92043958</c:v>
                </c:pt>
                <c:pt idx="4498">
                  <c:v>-56.802213389999999</c:v>
                </c:pt>
                <c:pt idx="4499">
                  <c:v>-57.174354280000003</c:v>
                </c:pt>
                <c:pt idx="4500">
                  <c:v>-57.762137240000001</c:v>
                </c:pt>
                <c:pt idx="4501">
                  <c:v>-56.819911230000002</c:v>
                </c:pt>
                <c:pt idx="4502">
                  <c:v>-56.539635449999999</c:v>
                </c:pt>
                <c:pt idx="4503">
                  <c:v>-56.602916260000001</c:v>
                </c:pt>
                <c:pt idx="4504">
                  <c:v>-57.191261910000001</c:v>
                </c:pt>
                <c:pt idx="4505">
                  <c:v>-57.052590049999999</c:v>
                </c:pt>
                <c:pt idx="4506">
                  <c:v>-57.052266230000001</c:v>
                </c:pt>
                <c:pt idx="4507">
                  <c:v>-56.803521410000002</c:v>
                </c:pt>
                <c:pt idx="4508">
                  <c:v>-56.898695330000002</c:v>
                </c:pt>
                <c:pt idx="4509">
                  <c:v>-56.787854629999998</c:v>
                </c:pt>
                <c:pt idx="4510">
                  <c:v>-57.933783230000003</c:v>
                </c:pt>
                <c:pt idx="4511">
                  <c:v>-56.184784260000001</c:v>
                </c:pt>
                <c:pt idx="4512">
                  <c:v>-57.127696870000001</c:v>
                </c:pt>
                <c:pt idx="4513">
                  <c:v>-56.928056040000001</c:v>
                </c:pt>
                <c:pt idx="4514">
                  <c:v>-55.16199555</c:v>
                </c:pt>
                <c:pt idx="4515">
                  <c:v>-58.61407466</c:v>
                </c:pt>
                <c:pt idx="4516">
                  <c:v>-58.102662590000001</c:v>
                </c:pt>
                <c:pt idx="4517">
                  <c:v>-57.020879890000003</c:v>
                </c:pt>
                <c:pt idx="4518">
                  <c:v>-58.814504290000002</c:v>
                </c:pt>
                <c:pt idx="4519">
                  <c:v>-55.781719850000002</c:v>
                </c:pt>
                <c:pt idx="4520">
                  <c:v>-56.1094005</c:v>
                </c:pt>
                <c:pt idx="4521">
                  <c:v>-56.98909811</c:v>
                </c:pt>
                <c:pt idx="4522">
                  <c:v>-57.004283579999999</c:v>
                </c:pt>
                <c:pt idx="4523">
                  <c:v>-57.406312110000002</c:v>
                </c:pt>
                <c:pt idx="4524">
                  <c:v>-57.066090950000003</c:v>
                </c:pt>
                <c:pt idx="4525">
                  <c:v>-57.52879111</c:v>
                </c:pt>
                <c:pt idx="4526">
                  <c:v>-56.988330949999998</c:v>
                </c:pt>
                <c:pt idx="4527">
                  <c:v>-57.00383592</c:v>
                </c:pt>
                <c:pt idx="4528">
                  <c:v>-57.266959100000001</c:v>
                </c:pt>
                <c:pt idx="4529">
                  <c:v>-57.08204928</c:v>
                </c:pt>
                <c:pt idx="4530">
                  <c:v>-56.214490089999998</c:v>
                </c:pt>
                <c:pt idx="4531">
                  <c:v>-57.826474619999999</c:v>
                </c:pt>
                <c:pt idx="4532">
                  <c:v>-55.489632950000001</c:v>
                </c:pt>
                <c:pt idx="4533">
                  <c:v>-56.572249370000002</c:v>
                </c:pt>
                <c:pt idx="4534">
                  <c:v>-57.902791909999998</c:v>
                </c:pt>
                <c:pt idx="4535">
                  <c:v>-57.964406500000003</c:v>
                </c:pt>
                <c:pt idx="4536">
                  <c:v>-56.479241780000002</c:v>
                </c:pt>
                <c:pt idx="4537">
                  <c:v>-56.648657569999997</c:v>
                </c:pt>
                <c:pt idx="4538">
                  <c:v>-57.112404820000002</c:v>
                </c:pt>
                <c:pt idx="4539">
                  <c:v>-58.41551664</c:v>
                </c:pt>
                <c:pt idx="4540">
                  <c:v>-56.417858129999999</c:v>
                </c:pt>
                <c:pt idx="4541">
                  <c:v>-56.694426069999999</c:v>
                </c:pt>
                <c:pt idx="4542">
                  <c:v>-57.299126110000003</c:v>
                </c:pt>
                <c:pt idx="4543">
                  <c:v>-55.798021769999998</c:v>
                </c:pt>
                <c:pt idx="4544">
                  <c:v>-56.67895919</c:v>
                </c:pt>
                <c:pt idx="4545">
                  <c:v>-56.990118270000004</c:v>
                </c:pt>
                <c:pt idx="4546">
                  <c:v>-56.989616769999998</c:v>
                </c:pt>
                <c:pt idx="4547">
                  <c:v>-56.12333572</c:v>
                </c:pt>
                <c:pt idx="4548">
                  <c:v>-57.763442310000002</c:v>
                </c:pt>
                <c:pt idx="4549">
                  <c:v>-57.843460520000001</c:v>
                </c:pt>
                <c:pt idx="4550">
                  <c:v>-58.137181699999999</c:v>
                </c:pt>
                <c:pt idx="4551">
                  <c:v>-56.726837109999998</c:v>
                </c:pt>
                <c:pt idx="4552">
                  <c:v>-56.849854649999997</c:v>
                </c:pt>
                <c:pt idx="4553">
                  <c:v>-56.355019230000003</c:v>
                </c:pt>
                <c:pt idx="4554">
                  <c:v>-56.726287890000002</c:v>
                </c:pt>
                <c:pt idx="4555">
                  <c:v>-57.933117279999998</c:v>
                </c:pt>
                <c:pt idx="4556">
                  <c:v>-56.324124310000002</c:v>
                </c:pt>
                <c:pt idx="4557">
                  <c:v>-57.362604179999998</c:v>
                </c:pt>
                <c:pt idx="4558">
                  <c:v>-56.061094609999998</c:v>
                </c:pt>
                <c:pt idx="4559">
                  <c:v>-57.59303062</c:v>
                </c:pt>
                <c:pt idx="4560">
                  <c:v>-57.437719319999999</c:v>
                </c:pt>
                <c:pt idx="4561">
                  <c:v>-55.84657765</c:v>
                </c:pt>
                <c:pt idx="4562">
                  <c:v>-55.751821380000003</c:v>
                </c:pt>
                <c:pt idx="4563">
                  <c:v>-55.78187673</c:v>
                </c:pt>
                <c:pt idx="4564">
                  <c:v>-57.330417799999999</c:v>
                </c:pt>
                <c:pt idx="4565">
                  <c:v>-58.445344030000001</c:v>
                </c:pt>
                <c:pt idx="4566">
                  <c:v>-54.838575130000002</c:v>
                </c:pt>
                <c:pt idx="4567">
                  <c:v>-56.865755909999997</c:v>
                </c:pt>
                <c:pt idx="4568">
                  <c:v>-57.175334810000003</c:v>
                </c:pt>
                <c:pt idx="4569">
                  <c:v>-57.067188829999999</c:v>
                </c:pt>
                <c:pt idx="4570">
                  <c:v>-56.1998982</c:v>
                </c:pt>
                <c:pt idx="4571">
                  <c:v>-56.2938264</c:v>
                </c:pt>
                <c:pt idx="4572">
                  <c:v>-57.5644068</c:v>
                </c:pt>
                <c:pt idx="4573">
                  <c:v>-55.799515820000003</c:v>
                </c:pt>
                <c:pt idx="4574">
                  <c:v>-56.881973260000002</c:v>
                </c:pt>
                <c:pt idx="4575">
                  <c:v>-57.763894200000003</c:v>
                </c:pt>
                <c:pt idx="4576">
                  <c:v>-56.865401560000002</c:v>
                </c:pt>
                <c:pt idx="4577">
                  <c:v>-55.320357719999997</c:v>
                </c:pt>
                <c:pt idx="4578">
                  <c:v>-58.088832619999998</c:v>
                </c:pt>
                <c:pt idx="4579">
                  <c:v>-57.423383389999998</c:v>
                </c:pt>
                <c:pt idx="4580">
                  <c:v>-57.346599810000001</c:v>
                </c:pt>
                <c:pt idx="4581">
                  <c:v>-56.926711939999997</c:v>
                </c:pt>
                <c:pt idx="4582">
                  <c:v>-57.437195729999999</c:v>
                </c:pt>
                <c:pt idx="4583">
                  <c:v>-58.120068430000003</c:v>
                </c:pt>
                <c:pt idx="4584">
                  <c:v>-56.787360290000002</c:v>
                </c:pt>
                <c:pt idx="4585">
                  <c:v>-56.958541930000003</c:v>
                </c:pt>
                <c:pt idx="4586">
                  <c:v>-56.71174156</c:v>
                </c:pt>
                <c:pt idx="4587">
                  <c:v>-56.849876219999999</c:v>
                </c:pt>
                <c:pt idx="4588">
                  <c:v>-58.040227950000002</c:v>
                </c:pt>
                <c:pt idx="4589">
                  <c:v>-56.97362313</c:v>
                </c:pt>
                <c:pt idx="4590">
                  <c:v>-57.638327500000003</c:v>
                </c:pt>
                <c:pt idx="4591">
                  <c:v>-57.35811511</c:v>
                </c:pt>
                <c:pt idx="4592">
                  <c:v>-57.190088009999997</c:v>
                </c:pt>
                <c:pt idx="4593">
                  <c:v>-57.591516130000002</c:v>
                </c:pt>
                <c:pt idx="4594">
                  <c:v>-57.436382950000002</c:v>
                </c:pt>
                <c:pt idx="4595">
                  <c:v>-57.096575649999998</c:v>
                </c:pt>
                <c:pt idx="4596">
                  <c:v>-56.106598570000003</c:v>
                </c:pt>
                <c:pt idx="4597">
                  <c:v>-57.174211190000001</c:v>
                </c:pt>
                <c:pt idx="4598">
                  <c:v>-56.524417530000001</c:v>
                </c:pt>
                <c:pt idx="4599">
                  <c:v>-56.848685860000003</c:v>
                </c:pt>
                <c:pt idx="4600">
                  <c:v>-56.292626589999998</c:v>
                </c:pt>
                <c:pt idx="4601">
                  <c:v>-55.082878209999997</c:v>
                </c:pt>
                <c:pt idx="4602">
                  <c:v>-56.695494650000001</c:v>
                </c:pt>
                <c:pt idx="4603">
                  <c:v>-57.404915440000003</c:v>
                </c:pt>
                <c:pt idx="4604">
                  <c:v>-57.158341630000002</c:v>
                </c:pt>
                <c:pt idx="4605">
                  <c:v>-55.859070680000002</c:v>
                </c:pt>
                <c:pt idx="4606">
                  <c:v>-56.786172499999999</c:v>
                </c:pt>
                <c:pt idx="4607">
                  <c:v>-57.236416349999999</c:v>
                </c:pt>
                <c:pt idx="4608">
                  <c:v>-57.621742759999997</c:v>
                </c:pt>
                <c:pt idx="4609">
                  <c:v>-57.158643470000001</c:v>
                </c:pt>
                <c:pt idx="4610">
                  <c:v>-56.075910810000003</c:v>
                </c:pt>
                <c:pt idx="4611">
                  <c:v>-56.197748650000001</c:v>
                </c:pt>
                <c:pt idx="4612">
                  <c:v>-57.019566570000002</c:v>
                </c:pt>
                <c:pt idx="4613">
                  <c:v>-58.256975670000003</c:v>
                </c:pt>
                <c:pt idx="4614">
                  <c:v>-56.523662090000002</c:v>
                </c:pt>
                <c:pt idx="4615">
                  <c:v>-58.257761080000002</c:v>
                </c:pt>
                <c:pt idx="4616">
                  <c:v>-56.633210390000002</c:v>
                </c:pt>
                <c:pt idx="4617">
                  <c:v>-57.932253899999999</c:v>
                </c:pt>
                <c:pt idx="4618">
                  <c:v>-57.546770330000001</c:v>
                </c:pt>
                <c:pt idx="4619">
                  <c:v>-57.529866859999998</c:v>
                </c:pt>
                <c:pt idx="4620">
                  <c:v>-57.295995949999998</c:v>
                </c:pt>
                <c:pt idx="4621">
                  <c:v>-57.23643466</c:v>
                </c:pt>
                <c:pt idx="4622">
                  <c:v>-56.571822820000001</c:v>
                </c:pt>
                <c:pt idx="4623">
                  <c:v>-56.757633810000002</c:v>
                </c:pt>
                <c:pt idx="4624">
                  <c:v>-56.027393619999998</c:v>
                </c:pt>
                <c:pt idx="4625">
                  <c:v>-55.7658208</c:v>
                </c:pt>
                <c:pt idx="4626">
                  <c:v>-56.338474910000002</c:v>
                </c:pt>
                <c:pt idx="4627">
                  <c:v>-57.669607739999996</c:v>
                </c:pt>
                <c:pt idx="4628">
                  <c:v>-54.886454380000004</c:v>
                </c:pt>
                <c:pt idx="4629">
                  <c:v>-56.154282979999998</c:v>
                </c:pt>
                <c:pt idx="4630">
                  <c:v>-57.854487399999996</c:v>
                </c:pt>
                <c:pt idx="4631">
                  <c:v>-57.003045890000003</c:v>
                </c:pt>
                <c:pt idx="4632">
                  <c:v>-57.420944849999998</c:v>
                </c:pt>
                <c:pt idx="4633">
                  <c:v>-56.18460159</c:v>
                </c:pt>
                <c:pt idx="4634">
                  <c:v>-58.380819700000004</c:v>
                </c:pt>
                <c:pt idx="4635">
                  <c:v>-58.37999757</c:v>
                </c:pt>
                <c:pt idx="4636">
                  <c:v>-57.59206708</c:v>
                </c:pt>
                <c:pt idx="4637">
                  <c:v>-55.410236439999998</c:v>
                </c:pt>
                <c:pt idx="4638">
                  <c:v>-57.48305002</c:v>
                </c:pt>
                <c:pt idx="4639">
                  <c:v>-55.44128474</c:v>
                </c:pt>
                <c:pt idx="4640">
                  <c:v>-58.134528709999998</c:v>
                </c:pt>
                <c:pt idx="4641">
                  <c:v>-57.468180799999999</c:v>
                </c:pt>
                <c:pt idx="4642">
                  <c:v>-57.004582710000001</c:v>
                </c:pt>
                <c:pt idx="4643">
                  <c:v>-57.575830189999998</c:v>
                </c:pt>
                <c:pt idx="4644">
                  <c:v>-55.658212470000002</c:v>
                </c:pt>
                <c:pt idx="4645">
                  <c:v>-57.159156780000004</c:v>
                </c:pt>
                <c:pt idx="4646">
                  <c:v>-56.153740040000002</c:v>
                </c:pt>
                <c:pt idx="4647">
                  <c:v>-57.052056440000001</c:v>
                </c:pt>
                <c:pt idx="4648">
                  <c:v>-56.928068189999998</c:v>
                </c:pt>
                <c:pt idx="4649">
                  <c:v>-56.801201079999998</c:v>
                </c:pt>
                <c:pt idx="4650">
                  <c:v>-57.189419409999999</c:v>
                </c:pt>
                <c:pt idx="4651">
                  <c:v>-56.383363070000001</c:v>
                </c:pt>
                <c:pt idx="4652">
                  <c:v>-57.234786290000002</c:v>
                </c:pt>
                <c:pt idx="4653">
                  <c:v>-56.9264054</c:v>
                </c:pt>
                <c:pt idx="4654">
                  <c:v>-57.142200729999999</c:v>
                </c:pt>
                <c:pt idx="4655">
                  <c:v>-57.746337879999999</c:v>
                </c:pt>
                <c:pt idx="4656">
                  <c:v>-56.539276370000003</c:v>
                </c:pt>
                <c:pt idx="4657">
                  <c:v>-56.337323679999997</c:v>
                </c:pt>
                <c:pt idx="4658">
                  <c:v>-56.833076980000001</c:v>
                </c:pt>
                <c:pt idx="4659">
                  <c:v>-55.983033810000002</c:v>
                </c:pt>
                <c:pt idx="4660">
                  <c:v>-56.646069249999996</c:v>
                </c:pt>
                <c:pt idx="4661">
                  <c:v>-56.880952450000002</c:v>
                </c:pt>
                <c:pt idx="4662">
                  <c:v>-56.213174440000003</c:v>
                </c:pt>
                <c:pt idx="4663">
                  <c:v>-55.873251070000002</c:v>
                </c:pt>
                <c:pt idx="4664">
                  <c:v>-57.359765359999997</c:v>
                </c:pt>
                <c:pt idx="4665">
                  <c:v>-57.326617089999999</c:v>
                </c:pt>
                <c:pt idx="4666">
                  <c:v>-57.389246120000003</c:v>
                </c:pt>
                <c:pt idx="4667">
                  <c:v>-55.764876739999998</c:v>
                </c:pt>
                <c:pt idx="4668">
                  <c:v>-56.36803243</c:v>
                </c:pt>
                <c:pt idx="4669">
                  <c:v>-57.25234854</c:v>
                </c:pt>
                <c:pt idx="4670">
                  <c:v>-57.235951290000003</c:v>
                </c:pt>
                <c:pt idx="4671">
                  <c:v>-56.878011880000003</c:v>
                </c:pt>
                <c:pt idx="4672">
                  <c:v>-55.455091179999997</c:v>
                </c:pt>
                <c:pt idx="4673">
                  <c:v>-57.528040140000002</c:v>
                </c:pt>
                <c:pt idx="4674">
                  <c:v>-58.301999479999999</c:v>
                </c:pt>
                <c:pt idx="4675">
                  <c:v>-57.002889920000001</c:v>
                </c:pt>
                <c:pt idx="4676">
                  <c:v>-55.502141760000001</c:v>
                </c:pt>
                <c:pt idx="4677">
                  <c:v>-56.105758090000002</c:v>
                </c:pt>
                <c:pt idx="4678">
                  <c:v>-56.847958740000003</c:v>
                </c:pt>
                <c:pt idx="4679">
                  <c:v>-54.759626709999999</c:v>
                </c:pt>
                <c:pt idx="4680">
                  <c:v>-57.419081990000002</c:v>
                </c:pt>
                <c:pt idx="4681">
                  <c:v>-56.97202162</c:v>
                </c:pt>
                <c:pt idx="4682">
                  <c:v>-56.213581060000003</c:v>
                </c:pt>
                <c:pt idx="4683">
                  <c:v>-56.83263625</c:v>
                </c:pt>
                <c:pt idx="4684">
                  <c:v>-56.244676609999999</c:v>
                </c:pt>
                <c:pt idx="4685">
                  <c:v>-56.383556579999997</c:v>
                </c:pt>
                <c:pt idx="4686">
                  <c:v>-57.512951049999998</c:v>
                </c:pt>
                <c:pt idx="4687">
                  <c:v>-55.904643479999997</c:v>
                </c:pt>
                <c:pt idx="4688">
                  <c:v>-55.2869514</c:v>
                </c:pt>
                <c:pt idx="4689">
                  <c:v>-56.353825809999996</c:v>
                </c:pt>
                <c:pt idx="4690">
                  <c:v>-57.638118079999998</c:v>
                </c:pt>
                <c:pt idx="4691">
                  <c:v>-56.647952220000001</c:v>
                </c:pt>
                <c:pt idx="4692">
                  <c:v>-57.484464760000002</c:v>
                </c:pt>
                <c:pt idx="4693">
                  <c:v>-57.067395689999998</c:v>
                </c:pt>
                <c:pt idx="4694">
                  <c:v>-56.694356239999998</c:v>
                </c:pt>
                <c:pt idx="4695">
                  <c:v>-56.957473219999997</c:v>
                </c:pt>
                <c:pt idx="4696">
                  <c:v>-56.603168590000003</c:v>
                </c:pt>
                <c:pt idx="4697">
                  <c:v>-56.603644510000002</c:v>
                </c:pt>
                <c:pt idx="4698">
                  <c:v>-56.586828760000003</c:v>
                </c:pt>
                <c:pt idx="4699">
                  <c:v>-57.777643810000001</c:v>
                </c:pt>
                <c:pt idx="4700">
                  <c:v>-55.611593310000003</c:v>
                </c:pt>
                <c:pt idx="4701">
                  <c:v>-56.647643379999998</c:v>
                </c:pt>
                <c:pt idx="4702">
                  <c:v>-57.174491680000003</c:v>
                </c:pt>
                <c:pt idx="4703">
                  <c:v>-56.353676149999998</c:v>
                </c:pt>
                <c:pt idx="4704">
                  <c:v>-56.077976100000001</c:v>
                </c:pt>
                <c:pt idx="4705">
                  <c:v>-56.912108680000003</c:v>
                </c:pt>
                <c:pt idx="4706">
                  <c:v>-57.592824880000002</c:v>
                </c:pt>
                <c:pt idx="4707">
                  <c:v>-57.0523509</c:v>
                </c:pt>
                <c:pt idx="4708">
                  <c:v>-58.151055960000001</c:v>
                </c:pt>
                <c:pt idx="4709">
                  <c:v>-56.417379369999999</c:v>
                </c:pt>
                <c:pt idx="4710">
                  <c:v>-56.121853629999997</c:v>
                </c:pt>
                <c:pt idx="4711">
                  <c:v>-56.802224709999997</c:v>
                </c:pt>
                <c:pt idx="4712">
                  <c:v>-58.51988188</c:v>
                </c:pt>
                <c:pt idx="4713">
                  <c:v>-56.090965699999998</c:v>
                </c:pt>
                <c:pt idx="4714">
                  <c:v>-56.710761939999998</c:v>
                </c:pt>
                <c:pt idx="4715">
                  <c:v>-56.57067859</c:v>
                </c:pt>
                <c:pt idx="4716">
                  <c:v>-55.533971870000002</c:v>
                </c:pt>
                <c:pt idx="4717">
                  <c:v>-56.988237429999998</c:v>
                </c:pt>
                <c:pt idx="4718">
                  <c:v>-57.189381599999997</c:v>
                </c:pt>
                <c:pt idx="4719">
                  <c:v>-56.987518260000002</c:v>
                </c:pt>
                <c:pt idx="4720">
                  <c:v>-56.385593980000003</c:v>
                </c:pt>
                <c:pt idx="4721">
                  <c:v>-56.384968800000003</c:v>
                </c:pt>
                <c:pt idx="4722">
                  <c:v>-57.963165199999999</c:v>
                </c:pt>
                <c:pt idx="4723">
                  <c:v>-56.81760353</c:v>
                </c:pt>
                <c:pt idx="4724">
                  <c:v>-55.687541799999998</c:v>
                </c:pt>
                <c:pt idx="4725">
                  <c:v>-57.868729160000001</c:v>
                </c:pt>
                <c:pt idx="4726">
                  <c:v>-55.116972529999998</c:v>
                </c:pt>
                <c:pt idx="4727">
                  <c:v>-57.375923710000002</c:v>
                </c:pt>
                <c:pt idx="4728">
                  <c:v>-56.417083650000002</c:v>
                </c:pt>
                <c:pt idx="4729">
                  <c:v>-57.034465189999999</c:v>
                </c:pt>
                <c:pt idx="4730">
                  <c:v>-56.724871960000002</c:v>
                </c:pt>
                <c:pt idx="4731">
                  <c:v>-57.35961305</c:v>
                </c:pt>
                <c:pt idx="4732">
                  <c:v>-56.708726759999998</c:v>
                </c:pt>
                <c:pt idx="4733">
                  <c:v>-55.270163459999999</c:v>
                </c:pt>
                <c:pt idx="4734">
                  <c:v>-57.746050779999997</c:v>
                </c:pt>
                <c:pt idx="4735">
                  <c:v>-58.487486349999998</c:v>
                </c:pt>
                <c:pt idx="4736">
                  <c:v>-56.896271830000003</c:v>
                </c:pt>
                <c:pt idx="4737">
                  <c:v>-57.838870059999998</c:v>
                </c:pt>
                <c:pt idx="4738">
                  <c:v>-56.352246639999997</c:v>
                </c:pt>
                <c:pt idx="4739">
                  <c:v>-59.446298859999999</c:v>
                </c:pt>
                <c:pt idx="4740">
                  <c:v>-55.440688850000001</c:v>
                </c:pt>
                <c:pt idx="4741">
                  <c:v>-57.204617380000002</c:v>
                </c:pt>
                <c:pt idx="4742">
                  <c:v>-56.491037830000003</c:v>
                </c:pt>
                <c:pt idx="4743">
                  <c:v>-56.769610360000001</c:v>
                </c:pt>
                <c:pt idx="4744">
                  <c:v>-56.585917879999997</c:v>
                </c:pt>
                <c:pt idx="4745">
                  <c:v>-56.725999829999999</c:v>
                </c:pt>
                <c:pt idx="4746">
                  <c:v>-56.337214080000003</c:v>
                </c:pt>
                <c:pt idx="4747">
                  <c:v>-56.524010480000001</c:v>
                </c:pt>
                <c:pt idx="4748">
                  <c:v>-57.280767439999998</c:v>
                </c:pt>
                <c:pt idx="4749">
                  <c:v>-57.066662010000002</c:v>
                </c:pt>
                <c:pt idx="4750">
                  <c:v>-57.574465080000003</c:v>
                </c:pt>
                <c:pt idx="4751">
                  <c:v>-56.569833879999997</c:v>
                </c:pt>
                <c:pt idx="4752">
                  <c:v>-57.68337459</c:v>
                </c:pt>
                <c:pt idx="4753">
                  <c:v>-55.920693470000003</c:v>
                </c:pt>
                <c:pt idx="4754">
                  <c:v>-56.692202649999999</c:v>
                </c:pt>
                <c:pt idx="4755">
                  <c:v>-56.956143179999998</c:v>
                </c:pt>
                <c:pt idx="4756">
                  <c:v>-58.36494175</c:v>
                </c:pt>
                <c:pt idx="4757">
                  <c:v>-55.70167618</c:v>
                </c:pt>
                <c:pt idx="4758">
                  <c:v>-56.368115709999998</c:v>
                </c:pt>
                <c:pt idx="4759">
                  <c:v>-55.779374910000001</c:v>
                </c:pt>
                <c:pt idx="4760">
                  <c:v>-56.10513821</c:v>
                </c:pt>
                <c:pt idx="4761">
                  <c:v>-56.910763760000002</c:v>
                </c:pt>
                <c:pt idx="4762">
                  <c:v>-57.14200245</c:v>
                </c:pt>
                <c:pt idx="4763">
                  <c:v>-57.91576697</c:v>
                </c:pt>
                <c:pt idx="4764">
                  <c:v>-56.879929099999998</c:v>
                </c:pt>
                <c:pt idx="4765">
                  <c:v>-55.904027599999999</c:v>
                </c:pt>
                <c:pt idx="4766">
                  <c:v>-57.313083349999999</c:v>
                </c:pt>
                <c:pt idx="4767">
                  <c:v>-56.415966580000003</c:v>
                </c:pt>
                <c:pt idx="4768">
                  <c:v>-57.018062149999999</c:v>
                </c:pt>
                <c:pt idx="4769">
                  <c:v>-57.017874910000003</c:v>
                </c:pt>
                <c:pt idx="4770">
                  <c:v>-56.058147759999997</c:v>
                </c:pt>
                <c:pt idx="4771">
                  <c:v>-57.001634029999998</c:v>
                </c:pt>
                <c:pt idx="4772">
                  <c:v>-57.483084869999999</c:v>
                </c:pt>
                <c:pt idx="4773">
                  <c:v>-58.039723739999999</c:v>
                </c:pt>
                <c:pt idx="4774">
                  <c:v>-56.692517870000003</c:v>
                </c:pt>
                <c:pt idx="4775">
                  <c:v>-57.745066659999999</c:v>
                </c:pt>
                <c:pt idx="4776">
                  <c:v>-56.694647269999997</c:v>
                </c:pt>
                <c:pt idx="4777">
                  <c:v>-56.10731397</c:v>
                </c:pt>
                <c:pt idx="4778">
                  <c:v>-56.600360369999997</c:v>
                </c:pt>
                <c:pt idx="4779">
                  <c:v>-56.366628900000002</c:v>
                </c:pt>
                <c:pt idx="4780">
                  <c:v>-57.033551770000003</c:v>
                </c:pt>
                <c:pt idx="4781">
                  <c:v>-57.481761519999999</c:v>
                </c:pt>
                <c:pt idx="4782">
                  <c:v>-57.869806930000003</c:v>
                </c:pt>
                <c:pt idx="4783">
                  <c:v>-55.920677650000002</c:v>
                </c:pt>
                <c:pt idx="4784">
                  <c:v>-56.537252449999997</c:v>
                </c:pt>
                <c:pt idx="4785">
                  <c:v>-55.950581280000002</c:v>
                </c:pt>
                <c:pt idx="4786">
                  <c:v>-56.260213640000003</c:v>
                </c:pt>
                <c:pt idx="4787">
                  <c:v>-57.51295228</c:v>
                </c:pt>
                <c:pt idx="4788">
                  <c:v>-57.31215461</c:v>
                </c:pt>
                <c:pt idx="4789">
                  <c:v>-55.48659112</c:v>
                </c:pt>
                <c:pt idx="4790">
                  <c:v>-56.783988219999998</c:v>
                </c:pt>
                <c:pt idx="4791">
                  <c:v>-57.18914075</c:v>
                </c:pt>
                <c:pt idx="4792">
                  <c:v>-56.522863719999997</c:v>
                </c:pt>
                <c:pt idx="4793">
                  <c:v>-56.987303679999997</c:v>
                </c:pt>
                <c:pt idx="4794">
                  <c:v>-57.110124229999997</c:v>
                </c:pt>
                <c:pt idx="4795">
                  <c:v>-56.708294119999998</c:v>
                </c:pt>
                <c:pt idx="4796">
                  <c:v>-58.364311200000003</c:v>
                </c:pt>
                <c:pt idx="4797">
                  <c:v>-55.26872247</c:v>
                </c:pt>
                <c:pt idx="4798">
                  <c:v>-55.903830679999999</c:v>
                </c:pt>
                <c:pt idx="4799">
                  <c:v>-55.641170619999997</c:v>
                </c:pt>
                <c:pt idx="4800">
                  <c:v>-55.455598039999998</c:v>
                </c:pt>
                <c:pt idx="4801">
                  <c:v>-57.514657679999999</c:v>
                </c:pt>
                <c:pt idx="4802">
                  <c:v>-58.164498340000002</c:v>
                </c:pt>
                <c:pt idx="4803">
                  <c:v>-56.554895170000002</c:v>
                </c:pt>
                <c:pt idx="4804">
                  <c:v>-57.778128459999998</c:v>
                </c:pt>
                <c:pt idx="4805">
                  <c:v>-58.376681830000003</c:v>
                </c:pt>
                <c:pt idx="4806">
                  <c:v>-57.280192280000001</c:v>
                </c:pt>
                <c:pt idx="4807">
                  <c:v>-56.197293389999999</c:v>
                </c:pt>
                <c:pt idx="4808">
                  <c:v>-56.739266319999999</c:v>
                </c:pt>
                <c:pt idx="4809">
                  <c:v>-55.625212099999999</c:v>
                </c:pt>
                <c:pt idx="4810">
                  <c:v>-56.538521179999996</c:v>
                </c:pt>
                <c:pt idx="4811">
                  <c:v>-57.188764919999997</c:v>
                </c:pt>
                <c:pt idx="4812">
                  <c:v>-57.451194649999998</c:v>
                </c:pt>
                <c:pt idx="4813">
                  <c:v>-55.396635879999998</c:v>
                </c:pt>
                <c:pt idx="4814">
                  <c:v>-56.616365530000003</c:v>
                </c:pt>
                <c:pt idx="4815">
                  <c:v>-57.158502980000002</c:v>
                </c:pt>
                <c:pt idx="4816">
                  <c:v>-57.125931940000001</c:v>
                </c:pt>
                <c:pt idx="4817">
                  <c:v>-56.02657413</c:v>
                </c:pt>
                <c:pt idx="4818">
                  <c:v>-56.475953199999999</c:v>
                </c:pt>
                <c:pt idx="4819">
                  <c:v>-57.637921480000003</c:v>
                </c:pt>
                <c:pt idx="4820">
                  <c:v>-56.7677573</c:v>
                </c:pt>
                <c:pt idx="4821">
                  <c:v>-56.089268750000002</c:v>
                </c:pt>
                <c:pt idx="4822">
                  <c:v>-57.17341064</c:v>
                </c:pt>
                <c:pt idx="4823">
                  <c:v>-55.579630090000002</c:v>
                </c:pt>
                <c:pt idx="4824">
                  <c:v>-56.275789899999999</c:v>
                </c:pt>
                <c:pt idx="4825">
                  <c:v>-56.866023259999999</c:v>
                </c:pt>
                <c:pt idx="4826">
                  <c:v>-57.685080159999998</c:v>
                </c:pt>
                <c:pt idx="4827">
                  <c:v>-55.625452940000002</c:v>
                </c:pt>
                <c:pt idx="4828">
                  <c:v>-57.328836889999998</c:v>
                </c:pt>
                <c:pt idx="4829">
                  <c:v>-57.605349500000003</c:v>
                </c:pt>
                <c:pt idx="4830">
                  <c:v>-57.498465520000003</c:v>
                </c:pt>
                <c:pt idx="4831">
                  <c:v>-57.451989910000002</c:v>
                </c:pt>
                <c:pt idx="4832">
                  <c:v>-56.432040929999999</c:v>
                </c:pt>
                <c:pt idx="4833">
                  <c:v>-56.24410288</c:v>
                </c:pt>
                <c:pt idx="4834">
                  <c:v>-56.970489890000003</c:v>
                </c:pt>
                <c:pt idx="4835">
                  <c:v>-57.94648986</c:v>
                </c:pt>
                <c:pt idx="4836">
                  <c:v>-56.863954100000001</c:v>
                </c:pt>
                <c:pt idx="4837">
                  <c:v>-55.856282380000003</c:v>
                </c:pt>
                <c:pt idx="4838">
                  <c:v>-56.121965950000003</c:v>
                </c:pt>
                <c:pt idx="4839">
                  <c:v>-56.708457080000002</c:v>
                </c:pt>
                <c:pt idx="4840">
                  <c:v>-58.378421099999997</c:v>
                </c:pt>
                <c:pt idx="4841">
                  <c:v>-56.783937430000002</c:v>
                </c:pt>
                <c:pt idx="4842">
                  <c:v>-56.213042459999997</c:v>
                </c:pt>
                <c:pt idx="4843">
                  <c:v>-57.947279809999998</c:v>
                </c:pt>
                <c:pt idx="4844">
                  <c:v>-56.677029099999999</c:v>
                </c:pt>
                <c:pt idx="4845">
                  <c:v>-57.173351150000002</c:v>
                </c:pt>
                <c:pt idx="4846">
                  <c:v>-56.492491620000003</c:v>
                </c:pt>
                <c:pt idx="4847">
                  <c:v>-57.190209719999999</c:v>
                </c:pt>
                <c:pt idx="4848">
                  <c:v>-58.981515389999998</c:v>
                </c:pt>
                <c:pt idx="4849">
                  <c:v>-55.872518390000003</c:v>
                </c:pt>
                <c:pt idx="4850">
                  <c:v>-56.833017660000003</c:v>
                </c:pt>
                <c:pt idx="4851">
                  <c:v>-57.035671409999999</c:v>
                </c:pt>
                <c:pt idx="4852">
                  <c:v>-56.381552120000002</c:v>
                </c:pt>
                <c:pt idx="4853">
                  <c:v>-55.919526570000002</c:v>
                </c:pt>
                <c:pt idx="4854">
                  <c:v>-57.172664840000003</c:v>
                </c:pt>
                <c:pt idx="4855">
                  <c:v>-58.518986929999997</c:v>
                </c:pt>
                <c:pt idx="4856">
                  <c:v>-57.279199140000003</c:v>
                </c:pt>
                <c:pt idx="4857">
                  <c:v>-58.054651239999998</c:v>
                </c:pt>
                <c:pt idx="4858">
                  <c:v>-57.093960629999998</c:v>
                </c:pt>
                <c:pt idx="4859">
                  <c:v>-58.068085240000002</c:v>
                </c:pt>
                <c:pt idx="4860">
                  <c:v>-58.209855570000002</c:v>
                </c:pt>
                <c:pt idx="4861">
                  <c:v>-57.002266159999998</c:v>
                </c:pt>
                <c:pt idx="4862">
                  <c:v>-58.116524779999999</c:v>
                </c:pt>
                <c:pt idx="4863">
                  <c:v>-55.76546175</c:v>
                </c:pt>
                <c:pt idx="4864">
                  <c:v>-56.66149558</c:v>
                </c:pt>
                <c:pt idx="4865">
                  <c:v>-57.589925350000001</c:v>
                </c:pt>
                <c:pt idx="4866">
                  <c:v>-55.906036579999999</c:v>
                </c:pt>
                <c:pt idx="4867">
                  <c:v>-56.213447479999999</c:v>
                </c:pt>
                <c:pt idx="4868">
                  <c:v>-57.188097030000002</c:v>
                </c:pt>
                <c:pt idx="4869">
                  <c:v>-56.073421889999999</c:v>
                </c:pt>
                <c:pt idx="4870">
                  <c:v>-57.358541430000002</c:v>
                </c:pt>
                <c:pt idx="4871">
                  <c:v>-57.433284890000003</c:v>
                </c:pt>
                <c:pt idx="4872">
                  <c:v>-56.600633240000001</c:v>
                </c:pt>
                <c:pt idx="4873">
                  <c:v>-55.564022950000002</c:v>
                </c:pt>
                <c:pt idx="4874">
                  <c:v>-55.2861543</c:v>
                </c:pt>
                <c:pt idx="4875">
                  <c:v>-55.623987530000001</c:v>
                </c:pt>
                <c:pt idx="4876">
                  <c:v>-57.620205460000001</c:v>
                </c:pt>
                <c:pt idx="4877">
                  <c:v>-57.449186920000002</c:v>
                </c:pt>
                <c:pt idx="4878">
                  <c:v>-58.827796530000001</c:v>
                </c:pt>
                <c:pt idx="4879">
                  <c:v>-56.816511609999999</c:v>
                </c:pt>
                <c:pt idx="4880">
                  <c:v>-57.621529170000002</c:v>
                </c:pt>
                <c:pt idx="4881">
                  <c:v>-56.940191910000003</c:v>
                </c:pt>
                <c:pt idx="4882">
                  <c:v>-57.467312130000003</c:v>
                </c:pt>
                <c:pt idx="4883">
                  <c:v>-56.073539330000003</c:v>
                </c:pt>
                <c:pt idx="4884">
                  <c:v>-57.002402400000001</c:v>
                </c:pt>
                <c:pt idx="4885">
                  <c:v>-57.295414970000003</c:v>
                </c:pt>
                <c:pt idx="4886">
                  <c:v>-56.723972680000003</c:v>
                </c:pt>
                <c:pt idx="4887">
                  <c:v>-56.121187310000003</c:v>
                </c:pt>
                <c:pt idx="4888">
                  <c:v>-58.069301350000003</c:v>
                </c:pt>
                <c:pt idx="4889">
                  <c:v>-56.939466099999997</c:v>
                </c:pt>
                <c:pt idx="4890">
                  <c:v>-57.914389870000001</c:v>
                </c:pt>
                <c:pt idx="4891">
                  <c:v>-56.277275529999997</c:v>
                </c:pt>
                <c:pt idx="4892">
                  <c:v>-56.675263200000003</c:v>
                </c:pt>
                <c:pt idx="4893">
                  <c:v>-56.661424029999999</c:v>
                </c:pt>
                <c:pt idx="4894">
                  <c:v>-57.064523139999999</c:v>
                </c:pt>
                <c:pt idx="4895">
                  <c:v>-56.041486429999999</c:v>
                </c:pt>
                <c:pt idx="4896">
                  <c:v>-56.367188669999997</c:v>
                </c:pt>
                <c:pt idx="4897">
                  <c:v>-55.765097130000001</c:v>
                </c:pt>
                <c:pt idx="4898">
                  <c:v>-58.102035260000001</c:v>
                </c:pt>
                <c:pt idx="4899">
                  <c:v>-56.847017090000001</c:v>
                </c:pt>
                <c:pt idx="4900">
                  <c:v>-57.745165450000002</c:v>
                </c:pt>
                <c:pt idx="4901">
                  <c:v>-55.889326939999997</c:v>
                </c:pt>
                <c:pt idx="4902">
                  <c:v>-57.46622043</c:v>
                </c:pt>
                <c:pt idx="4903">
                  <c:v>-56.879815909999998</c:v>
                </c:pt>
                <c:pt idx="4904">
                  <c:v>-56.431434899999999</c:v>
                </c:pt>
                <c:pt idx="4905">
                  <c:v>-55.612363770000002</c:v>
                </c:pt>
                <c:pt idx="4906">
                  <c:v>-56.399339439999999</c:v>
                </c:pt>
                <c:pt idx="4907">
                  <c:v>-56.538950180000001</c:v>
                </c:pt>
                <c:pt idx="4908">
                  <c:v>-57.77634862</c:v>
                </c:pt>
                <c:pt idx="4909">
                  <c:v>-57.328072409999997</c:v>
                </c:pt>
                <c:pt idx="4910">
                  <c:v>-56.075545949999999</c:v>
                </c:pt>
                <c:pt idx="4911">
                  <c:v>-56.9702859</c:v>
                </c:pt>
                <c:pt idx="4912">
                  <c:v>-57.467744760000002</c:v>
                </c:pt>
                <c:pt idx="4913">
                  <c:v>-56.911106599999997</c:v>
                </c:pt>
                <c:pt idx="4914">
                  <c:v>-56.817182580000001</c:v>
                </c:pt>
                <c:pt idx="4915">
                  <c:v>-56.353612159999997</c:v>
                </c:pt>
                <c:pt idx="4916">
                  <c:v>-58.146839319999998</c:v>
                </c:pt>
                <c:pt idx="4917">
                  <c:v>-56.321915869999998</c:v>
                </c:pt>
                <c:pt idx="4918">
                  <c:v>-55.827254359999998</c:v>
                </c:pt>
                <c:pt idx="4919">
                  <c:v>-57.452264339999999</c:v>
                </c:pt>
                <c:pt idx="4920">
                  <c:v>-56.617626950000002</c:v>
                </c:pt>
                <c:pt idx="4921">
                  <c:v>-54.373931769999999</c:v>
                </c:pt>
                <c:pt idx="4922">
                  <c:v>-56.506776909999999</c:v>
                </c:pt>
                <c:pt idx="4923">
                  <c:v>-56.692003399999997</c:v>
                </c:pt>
                <c:pt idx="4924">
                  <c:v>-55.454344229999997</c:v>
                </c:pt>
                <c:pt idx="4925">
                  <c:v>-58.256566790000001</c:v>
                </c:pt>
                <c:pt idx="4926">
                  <c:v>-56.709444439999999</c:v>
                </c:pt>
                <c:pt idx="4927">
                  <c:v>-56.522984639999997</c:v>
                </c:pt>
                <c:pt idx="4928">
                  <c:v>-55.333000040000002</c:v>
                </c:pt>
                <c:pt idx="4929">
                  <c:v>-57.2496072</c:v>
                </c:pt>
                <c:pt idx="4930">
                  <c:v>-58.891930260000002</c:v>
                </c:pt>
                <c:pt idx="4931">
                  <c:v>-56.138052889999997</c:v>
                </c:pt>
                <c:pt idx="4932">
                  <c:v>-57.638062820000002</c:v>
                </c:pt>
                <c:pt idx="4933">
                  <c:v>-57.498567909999998</c:v>
                </c:pt>
                <c:pt idx="4934">
                  <c:v>-56.834064300000001</c:v>
                </c:pt>
                <c:pt idx="4935">
                  <c:v>-56.742186449999998</c:v>
                </c:pt>
                <c:pt idx="4936">
                  <c:v>-58.703832169999998</c:v>
                </c:pt>
                <c:pt idx="4937">
                  <c:v>-56.536791379999997</c:v>
                </c:pt>
                <c:pt idx="4938">
                  <c:v>-56.384852289999998</c:v>
                </c:pt>
                <c:pt idx="4939">
                  <c:v>-57.297308909999998</c:v>
                </c:pt>
                <c:pt idx="4940">
                  <c:v>-56.258837499999998</c:v>
                </c:pt>
                <c:pt idx="4941">
                  <c:v>-56.677936899999999</c:v>
                </c:pt>
                <c:pt idx="4942">
                  <c:v>-57.157749350000003</c:v>
                </c:pt>
                <c:pt idx="4943">
                  <c:v>-54.820814589999998</c:v>
                </c:pt>
                <c:pt idx="4944">
                  <c:v>-59.152071790000001</c:v>
                </c:pt>
                <c:pt idx="4945">
                  <c:v>-56.227444390000002</c:v>
                </c:pt>
                <c:pt idx="4946">
                  <c:v>-57.914902859999998</c:v>
                </c:pt>
                <c:pt idx="4947">
                  <c:v>-57.482416919999999</c:v>
                </c:pt>
                <c:pt idx="4948">
                  <c:v>-56.414084780000003</c:v>
                </c:pt>
                <c:pt idx="4949">
                  <c:v>-57.171531280000004</c:v>
                </c:pt>
                <c:pt idx="4950">
                  <c:v>-57.636935370000003</c:v>
                </c:pt>
                <c:pt idx="4951">
                  <c:v>-58.655783589999999</c:v>
                </c:pt>
                <c:pt idx="4952">
                  <c:v>-57.513537300000003</c:v>
                </c:pt>
                <c:pt idx="4953">
                  <c:v>-56.569405349999997</c:v>
                </c:pt>
                <c:pt idx="4954">
                  <c:v>-58.207914160000001</c:v>
                </c:pt>
                <c:pt idx="4955">
                  <c:v>-57.806299180000003</c:v>
                </c:pt>
                <c:pt idx="4956">
                  <c:v>-56.383717150000003</c:v>
                </c:pt>
                <c:pt idx="4957">
                  <c:v>-57.482037839999997</c:v>
                </c:pt>
                <c:pt idx="4958">
                  <c:v>-56.895003469999999</c:v>
                </c:pt>
                <c:pt idx="4959">
                  <c:v>-57.807035390000003</c:v>
                </c:pt>
                <c:pt idx="4960">
                  <c:v>-58.703716329999999</c:v>
                </c:pt>
                <c:pt idx="4961">
                  <c:v>-56.52208564</c:v>
                </c:pt>
                <c:pt idx="4962">
                  <c:v>-56.601063709999998</c:v>
                </c:pt>
                <c:pt idx="4963">
                  <c:v>-56.848761779999997</c:v>
                </c:pt>
                <c:pt idx="4964">
                  <c:v>-55.796114029999998</c:v>
                </c:pt>
                <c:pt idx="4965">
                  <c:v>-57.46627908</c:v>
                </c:pt>
                <c:pt idx="4966">
                  <c:v>-57.126109190000001</c:v>
                </c:pt>
                <c:pt idx="4967">
                  <c:v>-55.641323190000001</c:v>
                </c:pt>
                <c:pt idx="4968">
                  <c:v>-56.987055990000002</c:v>
                </c:pt>
                <c:pt idx="4969">
                  <c:v>-55.73425134</c:v>
                </c:pt>
                <c:pt idx="4970">
                  <c:v>-56.800769590000002</c:v>
                </c:pt>
                <c:pt idx="4971">
                  <c:v>-56.5219077</c:v>
                </c:pt>
                <c:pt idx="4972">
                  <c:v>-56.709400160000001</c:v>
                </c:pt>
                <c:pt idx="4973">
                  <c:v>-58.101362760000001</c:v>
                </c:pt>
                <c:pt idx="4974">
                  <c:v>-56.585514369999999</c:v>
                </c:pt>
                <c:pt idx="4975">
                  <c:v>-58.084077610000001</c:v>
                </c:pt>
                <c:pt idx="4976">
                  <c:v>-56.428870969999998</c:v>
                </c:pt>
                <c:pt idx="4977">
                  <c:v>-56.351062419999998</c:v>
                </c:pt>
                <c:pt idx="4978">
                  <c:v>-58.361814629999998</c:v>
                </c:pt>
                <c:pt idx="4979">
                  <c:v>-58.100477509999997</c:v>
                </c:pt>
                <c:pt idx="4980">
                  <c:v>-57.15602106</c:v>
                </c:pt>
                <c:pt idx="4981">
                  <c:v>-56.521761419999997</c:v>
                </c:pt>
                <c:pt idx="4982">
                  <c:v>-56.846600279999997</c:v>
                </c:pt>
                <c:pt idx="4983">
                  <c:v>-57.204592159999997</c:v>
                </c:pt>
                <c:pt idx="4984">
                  <c:v>-56.509421449999998</c:v>
                </c:pt>
                <c:pt idx="4985">
                  <c:v>-56.447760770000002</c:v>
                </c:pt>
                <c:pt idx="4986">
                  <c:v>-58.904065260000003</c:v>
                </c:pt>
                <c:pt idx="4987">
                  <c:v>-57.650820920000001</c:v>
                </c:pt>
                <c:pt idx="4988">
                  <c:v>-56.632508319999999</c:v>
                </c:pt>
                <c:pt idx="4989">
                  <c:v>-57.481275590000003</c:v>
                </c:pt>
                <c:pt idx="4990">
                  <c:v>-56.783120359999998</c:v>
                </c:pt>
                <c:pt idx="4991">
                  <c:v>-58.657198149999999</c:v>
                </c:pt>
                <c:pt idx="4992">
                  <c:v>-55.62536463</c:v>
                </c:pt>
                <c:pt idx="4993">
                  <c:v>-57.450675599999997</c:v>
                </c:pt>
                <c:pt idx="4994">
                  <c:v>-56.383452929999997</c:v>
                </c:pt>
                <c:pt idx="4995">
                  <c:v>-57.172866599999999</c:v>
                </c:pt>
                <c:pt idx="4996">
                  <c:v>-56.83316233</c:v>
                </c:pt>
                <c:pt idx="4997">
                  <c:v>-56.507206119999999</c:v>
                </c:pt>
                <c:pt idx="4998">
                  <c:v>-56.97115591</c:v>
                </c:pt>
                <c:pt idx="4999">
                  <c:v>-57.589781109999997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545600"/>
        <c:axId val="121827328"/>
      </c:scatterChart>
      <c:valAx>
        <c:axId val="155545600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Dtat points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21827328"/>
        <c:crossesAt val="100"/>
        <c:crossBetween val="midCat"/>
      </c:valAx>
      <c:valAx>
        <c:axId val="12182732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Strain (</a:t>
                </a:r>
                <a:r>
                  <a:rPr lang="el-GR">
                    <a:latin typeface="Calibri"/>
                  </a:rPr>
                  <a:t>με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5545600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238690182177411"/>
          <c:y val="0.47998222734378582"/>
          <c:w val="0.14576904824166351"/>
          <c:h val="0.30665242806731041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Shell 04 azimuthal strain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497462817147858"/>
          <c:y val="0.13924795858850977"/>
          <c:w val="0.79837226596675415"/>
          <c:h val="0.64660068533100035"/>
        </c:manualLayout>
      </c:layout>
      <c:scatterChart>
        <c:scatterStyle val="lineMarker"/>
        <c:varyColors val="0"/>
        <c:ser>
          <c:idx val="0"/>
          <c:order val="0"/>
          <c:tx>
            <c:strRef>
              <c:f>E_170306_Shell_02_04_loading!$N$1</c:f>
              <c:strCache>
                <c:ptCount val="1"/>
                <c:pt idx="0">
                  <c:v>SL04TT</c:v>
                </c:pt>
              </c:strCache>
            </c:strRef>
          </c:tx>
          <c:marker>
            <c:symbol val="none"/>
          </c:marker>
          <c:xVal>
            <c:numRef>
              <c:f>E_170306_Shell_02_04_loading!$B$2:$B$5001</c:f>
              <c:numCache>
                <c:formatCode>0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E_170306_Shell_02_04_loading!$N$2:$N$5001</c:f>
              <c:numCache>
                <c:formatCode>General</c:formatCode>
                <c:ptCount val="5000"/>
                <c:pt idx="0">
                  <c:v>7.70688832</c:v>
                </c:pt>
                <c:pt idx="1">
                  <c:v>7.3185272499999998</c:v>
                </c:pt>
                <c:pt idx="2">
                  <c:v>6.5771066600000001</c:v>
                </c:pt>
                <c:pt idx="3">
                  <c:v>6.2204684500000003</c:v>
                </c:pt>
                <c:pt idx="4">
                  <c:v>7.7685029400000003</c:v>
                </c:pt>
                <c:pt idx="5">
                  <c:v>6.18899051</c:v>
                </c:pt>
                <c:pt idx="6">
                  <c:v>7.76990932</c:v>
                </c:pt>
                <c:pt idx="7">
                  <c:v>7.6309562299999998</c:v>
                </c:pt>
                <c:pt idx="8">
                  <c:v>7.9572851399999998</c:v>
                </c:pt>
                <c:pt idx="9">
                  <c:v>7.6473838900000004</c:v>
                </c:pt>
                <c:pt idx="10">
                  <c:v>7.6467271600000002</c:v>
                </c:pt>
                <c:pt idx="11">
                  <c:v>7.4754984499999999</c:v>
                </c:pt>
                <c:pt idx="12">
                  <c:v>7.1529631499999997</c:v>
                </c:pt>
                <c:pt idx="13">
                  <c:v>7.4779564599999997</c:v>
                </c:pt>
                <c:pt idx="14">
                  <c:v>7.8495107900000001</c:v>
                </c:pt>
                <c:pt idx="15">
                  <c:v>8.11272883</c:v>
                </c:pt>
                <c:pt idx="16">
                  <c:v>6.2074922199999998</c:v>
                </c:pt>
                <c:pt idx="17">
                  <c:v>6.9986050200000003</c:v>
                </c:pt>
                <c:pt idx="18">
                  <c:v>7.58356998</c:v>
                </c:pt>
                <c:pt idx="19">
                  <c:v>7.63168661</c:v>
                </c:pt>
                <c:pt idx="20">
                  <c:v>7.1209943999999998</c:v>
                </c:pt>
                <c:pt idx="21">
                  <c:v>6.6730895200000004</c:v>
                </c:pt>
                <c:pt idx="22">
                  <c:v>7.7692911699999998</c:v>
                </c:pt>
                <c:pt idx="23">
                  <c:v>7.2747732699999998</c:v>
                </c:pt>
                <c:pt idx="24">
                  <c:v>8.0801070799999994</c:v>
                </c:pt>
                <c:pt idx="25">
                  <c:v>7.1504475200000002</c:v>
                </c:pt>
                <c:pt idx="26">
                  <c:v>5.4636462999999997</c:v>
                </c:pt>
                <c:pt idx="27">
                  <c:v>7.6142060899999997</c:v>
                </c:pt>
                <c:pt idx="28">
                  <c:v>7.24381816</c:v>
                </c:pt>
                <c:pt idx="29">
                  <c:v>6.97954601</c:v>
                </c:pt>
                <c:pt idx="30">
                  <c:v>6.2213364799999997</c:v>
                </c:pt>
                <c:pt idx="31">
                  <c:v>6.9185159799999996</c:v>
                </c:pt>
                <c:pt idx="32">
                  <c:v>6.6855090600000002</c:v>
                </c:pt>
                <c:pt idx="33">
                  <c:v>5.6033790699999999</c:v>
                </c:pt>
                <c:pt idx="34">
                  <c:v>9.1307986499999991</c:v>
                </c:pt>
                <c:pt idx="35">
                  <c:v>7.1485994899999996</c:v>
                </c:pt>
                <c:pt idx="36">
                  <c:v>7.96998622</c:v>
                </c:pt>
                <c:pt idx="37">
                  <c:v>7.0094455800000004</c:v>
                </c:pt>
                <c:pt idx="38">
                  <c:v>6.6691691200000003</c:v>
                </c:pt>
                <c:pt idx="39">
                  <c:v>7.6619713300000001</c:v>
                </c:pt>
                <c:pt idx="40">
                  <c:v>5.12118319</c:v>
                </c:pt>
                <c:pt idx="41">
                  <c:v>8.2646965600000009</c:v>
                </c:pt>
                <c:pt idx="42">
                  <c:v>7.7367088500000003</c:v>
                </c:pt>
                <c:pt idx="43">
                  <c:v>8.2479320099999995</c:v>
                </c:pt>
                <c:pt idx="44">
                  <c:v>7.2124865500000004</c:v>
                </c:pt>
                <c:pt idx="45">
                  <c:v>8.9745377400000006</c:v>
                </c:pt>
                <c:pt idx="46">
                  <c:v>7.0719557000000002</c:v>
                </c:pt>
                <c:pt idx="47">
                  <c:v>7.4257429200000002</c:v>
                </c:pt>
                <c:pt idx="48">
                  <c:v>6.3908701900000002</c:v>
                </c:pt>
                <c:pt idx="49">
                  <c:v>7.6602455599999999</c:v>
                </c:pt>
                <c:pt idx="50">
                  <c:v>7.2125744300000001</c:v>
                </c:pt>
                <c:pt idx="51">
                  <c:v>6.8565277599999996</c:v>
                </c:pt>
                <c:pt idx="52">
                  <c:v>6.5930394300000001</c:v>
                </c:pt>
                <c:pt idx="53">
                  <c:v>7.9539301900000003</c:v>
                </c:pt>
                <c:pt idx="54">
                  <c:v>6.8720012500000003</c:v>
                </c:pt>
                <c:pt idx="55">
                  <c:v>7.0270905199999998</c:v>
                </c:pt>
                <c:pt idx="56">
                  <c:v>6.4835466300000002</c:v>
                </c:pt>
                <c:pt idx="57">
                  <c:v>6.2060356099999998</c:v>
                </c:pt>
                <c:pt idx="58">
                  <c:v>8.1841469900000003</c:v>
                </c:pt>
                <c:pt idx="59">
                  <c:v>7.6147821200000001</c:v>
                </c:pt>
                <c:pt idx="60">
                  <c:v>7.1820500999999997</c:v>
                </c:pt>
                <c:pt idx="61">
                  <c:v>7.1496454099999998</c:v>
                </c:pt>
                <c:pt idx="62">
                  <c:v>6.8238993800000003</c:v>
                </c:pt>
                <c:pt idx="63">
                  <c:v>8.8994496900000009</c:v>
                </c:pt>
                <c:pt idx="64">
                  <c:v>4.9982866499999998</c:v>
                </c:pt>
                <c:pt idx="65">
                  <c:v>7.3383804599999998</c:v>
                </c:pt>
                <c:pt idx="66">
                  <c:v>7.3367948700000003</c:v>
                </c:pt>
                <c:pt idx="67">
                  <c:v>6.5448277900000003</c:v>
                </c:pt>
                <c:pt idx="68">
                  <c:v>6.67158579</c:v>
                </c:pt>
                <c:pt idx="69">
                  <c:v>7.52306411</c:v>
                </c:pt>
                <c:pt idx="70">
                  <c:v>6.40731245</c:v>
                </c:pt>
                <c:pt idx="71">
                  <c:v>6.8871165100000002</c:v>
                </c:pt>
                <c:pt idx="72">
                  <c:v>7.9555701000000001</c:v>
                </c:pt>
                <c:pt idx="73">
                  <c:v>7.1805719200000002</c:v>
                </c:pt>
                <c:pt idx="74">
                  <c:v>7.0410264199999997</c:v>
                </c:pt>
                <c:pt idx="75">
                  <c:v>7.1025346300000001</c:v>
                </c:pt>
                <c:pt idx="76">
                  <c:v>7.1193664300000004</c:v>
                </c:pt>
                <c:pt idx="77">
                  <c:v>7.8610026199999998</c:v>
                </c:pt>
                <c:pt idx="78">
                  <c:v>7.6610030399999998</c:v>
                </c:pt>
                <c:pt idx="79">
                  <c:v>6.6239695699999999</c:v>
                </c:pt>
                <c:pt idx="80">
                  <c:v>6.9953941200000003</c:v>
                </c:pt>
                <c:pt idx="81">
                  <c:v>7.33501885</c:v>
                </c:pt>
                <c:pt idx="82">
                  <c:v>7.6597368000000001</c:v>
                </c:pt>
                <c:pt idx="83">
                  <c:v>6.8872345800000003</c:v>
                </c:pt>
                <c:pt idx="84">
                  <c:v>7.5063684500000001</c:v>
                </c:pt>
                <c:pt idx="85">
                  <c:v>7.4429972400000004</c:v>
                </c:pt>
                <c:pt idx="86">
                  <c:v>7.5969979500000004</c:v>
                </c:pt>
                <c:pt idx="87">
                  <c:v>7.8331086000000001</c:v>
                </c:pt>
                <c:pt idx="88">
                  <c:v>6.9172286200000004</c:v>
                </c:pt>
                <c:pt idx="89">
                  <c:v>7.4910915600000001</c:v>
                </c:pt>
                <c:pt idx="90">
                  <c:v>7.7526103300000004</c:v>
                </c:pt>
                <c:pt idx="91">
                  <c:v>5.9281294899999999</c:v>
                </c:pt>
                <c:pt idx="92">
                  <c:v>7.3204690799999996</c:v>
                </c:pt>
                <c:pt idx="93">
                  <c:v>6.7013710299999998</c:v>
                </c:pt>
                <c:pt idx="94">
                  <c:v>6.80756973</c:v>
                </c:pt>
                <c:pt idx="95">
                  <c:v>7.5994517500000001</c:v>
                </c:pt>
                <c:pt idx="96">
                  <c:v>7.2543571</c:v>
                </c:pt>
                <c:pt idx="97">
                  <c:v>7.5664664699999999</c:v>
                </c:pt>
                <c:pt idx="98">
                  <c:v>8.2474059900000007</c:v>
                </c:pt>
                <c:pt idx="99">
                  <c:v>6.7454307299999998</c:v>
                </c:pt>
                <c:pt idx="100">
                  <c:v>7.5971505400000003</c:v>
                </c:pt>
                <c:pt idx="101">
                  <c:v>5.2757650600000003</c:v>
                </c:pt>
                <c:pt idx="102">
                  <c:v>7.4435431200000002</c:v>
                </c:pt>
                <c:pt idx="103">
                  <c:v>7.5063400199999997</c:v>
                </c:pt>
                <c:pt idx="104">
                  <c:v>7.63037484</c:v>
                </c:pt>
                <c:pt idx="105">
                  <c:v>6.7320562700000002</c:v>
                </c:pt>
                <c:pt idx="106">
                  <c:v>6.9779168199999999</c:v>
                </c:pt>
                <c:pt idx="107">
                  <c:v>6.99381567</c:v>
                </c:pt>
                <c:pt idx="108">
                  <c:v>7.5968077799999998</c:v>
                </c:pt>
                <c:pt idx="109">
                  <c:v>7.3194432300000001</c:v>
                </c:pt>
                <c:pt idx="110">
                  <c:v>7.2743945600000002</c:v>
                </c:pt>
                <c:pt idx="111">
                  <c:v>6.68587782</c:v>
                </c:pt>
                <c:pt idx="112">
                  <c:v>6.8542176499999998</c:v>
                </c:pt>
                <c:pt idx="113">
                  <c:v>6.59384265</c:v>
                </c:pt>
                <c:pt idx="114">
                  <c:v>6.5301736200000002</c:v>
                </c:pt>
                <c:pt idx="115">
                  <c:v>8.3874534399999998</c:v>
                </c:pt>
                <c:pt idx="116">
                  <c:v>6.3421431500000001</c:v>
                </c:pt>
                <c:pt idx="117">
                  <c:v>6.0808251799999997</c:v>
                </c:pt>
                <c:pt idx="118">
                  <c:v>6.08315538</c:v>
                </c:pt>
                <c:pt idx="119">
                  <c:v>7.01257559</c:v>
                </c:pt>
                <c:pt idx="120">
                  <c:v>6.5162589000000004</c:v>
                </c:pt>
                <c:pt idx="121">
                  <c:v>6.5157898100000002</c:v>
                </c:pt>
                <c:pt idx="122">
                  <c:v>7.46053224</c:v>
                </c:pt>
                <c:pt idx="123">
                  <c:v>7.6465092400000003</c:v>
                </c:pt>
                <c:pt idx="124">
                  <c:v>7.21445867</c:v>
                </c:pt>
                <c:pt idx="125">
                  <c:v>8.0965107599999993</c:v>
                </c:pt>
                <c:pt idx="126">
                  <c:v>7.5236682699999999</c:v>
                </c:pt>
                <c:pt idx="127">
                  <c:v>6.5475163299999997</c:v>
                </c:pt>
                <c:pt idx="128">
                  <c:v>10.72638313</c:v>
                </c:pt>
                <c:pt idx="129">
                  <c:v>9.6128945100000003</c:v>
                </c:pt>
                <c:pt idx="130">
                  <c:v>10.467353620000001</c:v>
                </c:pt>
                <c:pt idx="131">
                  <c:v>10.218023049999999</c:v>
                </c:pt>
                <c:pt idx="132">
                  <c:v>10.40486211</c:v>
                </c:pt>
                <c:pt idx="133">
                  <c:v>11.5190114</c:v>
                </c:pt>
                <c:pt idx="134">
                  <c:v>9.7220055100000007</c:v>
                </c:pt>
                <c:pt idx="135">
                  <c:v>10.356521089999999</c:v>
                </c:pt>
                <c:pt idx="136">
                  <c:v>10.652025630000001</c:v>
                </c:pt>
                <c:pt idx="137">
                  <c:v>11.17504637</c:v>
                </c:pt>
                <c:pt idx="138">
                  <c:v>8.7928283999999994</c:v>
                </c:pt>
                <c:pt idx="139">
                  <c:v>9.5661926099999999</c:v>
                </c:pt>
                <c:pt idx="140">
                  <c:v>10.13903296</c:v>
                </c:pt>
                <c:pt idx="141">
                  <c:v>9.9850531300000007</c:v>
                </c:pt>
                <c:pt idx="142">
                  <c:v>10.07480646</c:v>
                </c:pt>
                <c:pt idx="143">
                  <c:v>9.3337533500000003</c:v>
                </c:pt>
                <c:pt idx="144">
                  <c:v>11.375941600000001</c:v>
                </c:pt>
                <c:pt idx="145">
                  <c:v>11.17601851</c:v>
                </c:pt>
                <c:pt idx="146">
                  <c:v>11.501563600000001</c:v>
                </c:pt>
                <c:pt idx="147">
                  <c:v>11.932515110000001</c:v>
                </c:pt>
                <c:pt idx="148">
                  <c:v>12.999875510000001</c:v>
                </c:pt>
                <c:pt idx="149">
                  <c:v>12.35038495</c:v>
                </c:pt>
                <c:pt idx="150">
                  <c:v>12.011312119999999</c:v>
                </c:pt>
                <c:pt idx="151">
                  <c:v>12.583611599999999</c:v>
                </c:pt>
                <c:pt idx="152">
                  <c:v>13.155384059999999</c:v>
                </c:pt>
                <c:pt idx="153">
                  <c:v>13.014244639999999</c:v>
                </c:pt>
                <c:pt idx="154">
                  <c:v>12.938229870000001</c:v>
                </c:pt>
                <c:pt idx="155">
                  <c:v>13.20117376</c:v>
                </c:pt>
                <c:pt idx="156">
                  <c:v>14.93503112</c:v>
                </c:pt>
                <c:pt idx="157">
                  <c:v>13.030766529999999</c:v>
                </c:pt>
                <c:pt idx="158">
                  <c:v>12.242755170000001</c:v>
                </c:pt>
                <c:pt idx="159">
                  <c:v>12.72132764</c:v>
                </c:pt>
                <c:pt idx="160">
                  <c:v>13.480218219999999</c:v>
                </c:pt>
                <c:pt idx="161">
                  <c:v>13.805637920000001</c:v>
                </c:pt>
                <c:pt idx="162">
                  <c:v>13.87996871</c:v>
                </c:pt>
                <c:pt idx="163">
                  <c:v>11.96240547</c:v>
                </c:pt>
                <c:pt idx="164">
                  <c:v>12.41120359</c:v>
                </c:pt>
                <c:pt idx="165">
                  <c:v>11.515300570000001</c:v>
                </c:pt>
                <c:pt idx="166">
                  <c:v>12.5661434</c:v>
                </c:pt>
                <c:pt idx="167">
                  <c:v>13.217482090000001</c:v>
                </c:pt>
                <c:pt idx="168">
                  <c:v>12.39687919</c:v>
                </c:pt>
                <c:pt idx="169">
                  <c:v>12.769941660000001</c:v>
                </c:pt>
                <c:pt idx="170">
                  <c:v>11.979505659999999</c:v>
                </c:pt>
                <c:pt idx="171">
                  <c:v>5.9432053199999997</c:v>
                </c:pt>
                <c:pt idx="172">
                  <c:v>5.9117062799999998</c:v>
                </c:pt>
                <c:pt idx="173">
                  <c:v>5.7579356900000001</c:v>
                </c:pt>
                <c:pt idx="174">
                  <c:v>6.7806626000000003</c:v>
                </c:pt>
                <c:pt idx="175">
                  <c:v>7.1177293600000002</c:v>
                </c:pt>
                <c:pt idx="176">
                  <c:v>7.1810285</c:v>
                </c:pt>
                <c:pt idx="177">
                  <c:v>6.2515095199999999</c:v>
                </c:pt>
                <c:pt idx="178">
                  <c:v>5.7719365900000001</c:v>
                </c:pt>
                <c:pt idx="179">
                  <c:v>7.3187475700000002</c:v>
                </c:pt>
                <c:pt idx="180">
                  <c:v>5.8023914799999998</c:v>
                </c:pt>
                <c:pt idx="181">
                  <c:v>6.2357801799999999</c:v>
                </c:pt>
                <c:pt idx="182">
                  <c:v>5.3693992399999999</c:v>
                </c:pt>
                <c:pt idx="183">
                  <c:v>8.0302561600000004</c:v>
                </c:pt>
                <c:pt idx="184">
                  <c:v>6.9786917199999996</c:v>
                </c:pt>
                <c:pt idx="185">
                  <c:v>4.5497300899999997</c:v>
                </c:pt>
                <c:pt idx="186">
                  <c:v>6.5151941000000004</c:v>
                </c:pt>
                <c:pt idx="187">
                  <c:v>5.7267592599999997</c:v>
                </c:pt>
                <c:pt idx="188">
                  <c:v>5.61673255</c:v>
                </c:pt>
                <c:pt idx="189">
                  <c:v>7.2576391500000001</c:v>
                </c:pt>
                <c:pt idx="190">
                  <c:v>6.0351800000000004</c:v>
                </c:pt>
                <c:pt idx="191">
                  <c:v>6.0514722499999998</c:v>
                </c:pt>
                <c:pt idx="192">
                  <c:v>5.1398602200000001</c:v>
                </c:pt>
                <c:pt idx="193">
                  <c:v>7.0280132200000001</c:v>
                </c:pt>
                <c:pt idx="194">
                  <c:v>6.2371202500000003</c:v>
                </c:pt>
                <c:pt idx="195">
                  <c:v>5.9591779899999997</c:v>
                </c:pt>
                <c:pt idx="196">
                  <c:v>4.73788082</c:v>
                </c:pt>
                <c:pt idx="197">
                  <c:v>6.7926924900000003</c:v>
                </c:pt>
                <c:pt idx="198">
                  <c:v>6.0966466400000003</c:v>
                </c:pt>
                <c:pt idx="199">
                  <c:v>7.2453754799999999</c:v>
                </c:pt>
                <c:pt idx="200">
                  <c:v>5.6190706400000003</c:v>
                </c:pt>
                <c:pt idx="201">
                  <c:v>6.8889420499999998</c:v>
                </c:pt>
                <c:pt idx="202">
                  <c:v>7.4756272299999997</c:v>
                </c:pt>
                <c:pt idx="203">
                  <c:v>6.7013419900000004</c:v>
                </c:pt>
                <c:pt idx="204">
                  <c:v>6.6541611500000002</c:v>
                </c:pt>
                <c:pt idx="205">
                  <c:v>6.5936025100000002</c:v>
                </c:pt>
                <c:pt idx="206">
                  <c:v>6.1144666499999998</c:v>
                </c:pt>
                <c:pt idx="207">
                  <c:v>7.9542803500000003</c:v>
                </c:pt>
                <c:pt idx="208">
                  <c:v>6.4667710700000001</c:v>
                </c:pt>
                <c:pt idx="209">
                  <c:v>6.7161600100000003</c:v>
                </c:pt>
                <c:pt idx="210">
                  <c:v>5.4341218400000004</c:v>
                </c:pt>
                <c:pt idx="211">
                  <c:v>7.2883388399999998</c:v>
                </c:pt>
                <c:pt idx="212">
                  <c:v>6.1434030000000002</c:v>
                </c:pt>
                <c:pt idx="213">
                  <c:v>6.6693784000000003</c:v>
                </c:pt>
                <c:pt idx="214">
                  <c:v>6.7020178899999996</c:v>
                </c:pt>
                <c:pt idx="215">
                  <c:v>5.7277221300000001</c:v>
                </c:pt>
                <c:pt idx="216">
                  <c:v>6.6994915300000004</c:v>
                </c:pt>
                <c:pt idx="217">
                  <c:v>8.4509410299999992</c:v>
                </c:pt>
                <c:pt idx="218">
                  <c:v>6.2994709899999997</c:v>
                </c:pt>
                <c:pt idx="219">
                  <c:v>7.1812186699999998</c:v>
                </c:pt>
                <c:pt idx="220">
                  <c:v>5.6505655800000003</c:v>
                </c:pt>
                <c:pt idx="221">
                  <c:v>7.3212714099999996</c:v>
                </c:pt>
                <c:pt idx="222">
                  <c:v>6.4986014900000004</c:v>
                </c:pt>
                <c:pt idx="223">
                  <c:v>6.3591773299999996</c:v>
                </c:pt>
                <c:pt idx="224">
                  <c:v>6.8723068100000004</c:v>
                </c:pt>
                <c:pt idx="225">
                  <c:v>6.9635534100000003</c:v>
                </c:pt>
                <c:pt idx="226">
                  <c:v>5.9120413799999998</c:v>
                </c:pt>
                <c:pt idx="227">
                  <c:v>7.3948488000000001</c:v>
                </c:pt>
                <c:pt idx="228">
                  <c:v>6.0499832900000001</c:v>
                </c:pt>
                <c:pt idx="229">
                  <c:v>6.7165252600000001</c:v>
                </c:pt>
                <c:pt idx="230">
                  <c:v>6.5312066599999996</c:v>
                </c:pt>
                <c:pt idx="231">
                  <c:v>7.3205842800000003</c:v>
                </c:pt>
                <c:pt idx="232">
                  <c:v>6.6694937300000001</c:v>
                </c:pt>
                <c:pt idx="233">
                  <c:v>6.8097612600000001</c:v>
                </c:pt>
                <c:pt idx="234">
                  <c:v>5.4803923699999997</c:v>
                </c:pt>
                <c:pt idx="235">
                  <c:v>6.7660687499999996</c:v>
                </c:pt>
                <c:pt idx="236">
                  <c:v>6.6877196100000003</c:v>
                </c:pt>
                <c:pt idx="237">
                  <c:v>5.7107069600000004</c:v>
                </c:pt>
                <c:pt idx="238">
                  <c:v>6.4887754099999997</c:v>
                </c:pt>
                <c:pt idx="239">
                  <c:v>7.5847100699999999</c:v>
                </c:pt>
                <c:pt idx="240">
                  <c:v>4.5216353900000001</c:v>
                </c:pt>
                <c:pt idx="241">
                  <c:v>5.2925832899999996</c:v>
                </c:pt>
                <c:pt idx="242">
                  <c:v>6.7924849199999997</c:v>
                </c:pt>
                <c:pt idx="243">
                  <c:v>7.2570926599999996</c:v>
                </c:pt>
                <c:pt idx="244">
                  <c:v>4.5344063999999999</c:v>
                </c:pt>
                <c:pt idx="245">
                  <c:v>7.1821404900000001</c:v>
                </c:pt>
                <c:pt idx="246">
                  <c:v>5.9108852199999999</c:v>
                </c:pt>
                <c:pt idx="247">
                  <c:v>5.4623062200000003</c:v>
                </c:pt>
                <c:pt idx="248">
                  <c:v>7.3054925900000001</c:v>
                </c:pt>
                <c:pt idx="249">
                  <c:v>7.8770492599999997</c:v>
                </c:pt>
                <c:pt idx="250">
                  <c:v>7.3965633400000002</c:v>
                </c:pt>
                <c:pt idx="251">
                  <c:v>4.4612775999999998</c:v>
                </c:pt>
                <c:pt idx="252">
                  <c:v>6.4552068499999997</c:v>
                </c:pt>
                <c:pt idx="253">
                  <c:v>6.0067055399999996</c:v>
                </c:pt>
                <c:pt idx="254">
                  <c:v>6.2827656899999997</c:v>
                </c:pt>
                <c:pt idx="255">
                  <c:v>6.4865699299999999</c:v>
                </c:pt>
                <c:pt idx="256">
                  <c:v>6.1315394400000001</c:v>
                </c:pt>
                <c:pt idx="257">
                  <c:v>6.6402140799999998</c:v>
                </c:pt>
                <c:pt idx="258">
                  <c:v>6.5173344000000002</c:v>
                </c:pt>
                <c:pt idx="259">
                  <c:v>4.7380254300000004</c:v>
                </c:pt>
                <c:pt idx="260">
                  <c:v>6.4106871099999996</c:v>
                </c:pt>
                <c:pt idx="261">
                  <c:v>5.7746570400000001</c:v>
                </c:pt>
                <c:pt idx="262">
                  <c:v>5.3263580299999997</c:v>
                </c:pt>
                <c:pt idx="263">
                  <c:v>7.18307114</c:v>
                </c:pt>
                <c:pt idx="264">
                  <c:v>6.3930741099999997</c:v>
                </c:pt>
                <c:pt idx="265">
                  <c:v>6.9042643500000001</c:v>
                </c:pt>
                <c:pt idx="266">
                  <c:v>7.6623397500000001</c:v>
                </c:pt>
                <c:pt idx="267">
                  <c:v>6.7017117500000003</c:v>
                </c:pt>
                <c:pt idx="268">
                  <c:v>7.3536921499999996</c:v>
                </c:pt>
                <c:pt idx="269">
                  <c:v>8.1424078400000006</c:v>
                </c:pt>
                <c:pt idx="270">
                  <c:v>7.0745405200000002</c:v>
                </c:pt>
                <c:pt idx="271">
                  <c:v>6.3766059000000004</c:v>
                </c:pt>
                <c:pt idx="272">
                  <c:v>5.9757701699999997</c:v>
                </c:pt>
                <c:pt idx="273">
                  <c:v>8.6059410300000003</c:v>
                </c:pt>
                <c:pt idx="274">
                  <c:v>6.2076834099999996</c:v>
                </c:pt>
                <c:pt idx="275">
                  <c:v>7.8331334000000004</c:v>
                </c:pt>
                <c:pt idx="276">
                  <c:v>5.5716926000000004</c:v>
                </c:pt>
                <c:pt idx="277">
                  <c:v>5.80553455</c:v>
                </c:pt>
                <c:pt idx="278">
                  <c:v>8.0956993399999995</c:v>
                </c:pt>
                <c:pt idx="279">
                  <c:v>6.9804512699999997</c:v>
                </c:pt>
                <c:pt idx="280">
                  <c:v>6.0367682900000004</c:v>
                </c:pt>
                <c:pt idx="281">
                  <c:v>6.4080424300000001</c:v>
                </c:pt>
                <c:pt idx="282">
                  <c:v>7.4307020100000001</c:v>
                </c:pt>
                <c:pt idx="283">
                  <c:v>6.7346032200000003</c:v>
                </c:pt>
                <c:pt idx="284">
                  <c:v>5.6953852999999999</c:v>
                </c:pt>
                <c:pt idx="285">
                  <c:v>5.7254049</c:v>
                </c:pt>
                <c:pt idx="286">
                  <c:v>6.5293391099999996</c:v>
                </c:pt>
                <c:pt idx="287">
                  <c:v>5.1375285699999997</c:v>
                </c:pt>
                <c:pt idx="288">
                  <c:v>6.6690480699999997</c:v>
                </c:pt>
                <c:pt idx="289">
                  <c:v>6.4975816399999999</c:v>
                </c:pt>
                <c:pt idx="290">
                  <c:v>5.8649975699999999</c:v>
                </c:pt>
                <c:pt idx="291">
                  <c:v>5.3247535499999996</c:v>
                </c:pt>
                <c:pt idx="292">
                  <c:v>5.9413577999999996</c:v>
                </c:pt>
                <c:pt idx="293">
                  <c:v>5.7719745800000002</c:v>
                </c:pt>
                <c:pt idx="294">
                  <c:v>5.8022597200000003</c:v>
                </c:pt>
                <c:pt idx="295">
                  <c:v>6.2029418099999996</c:v>
                </c:pt>
                <c:pt idx="296">
                  <c:v>6.6353541199999997</c:v>
                </c:pt>
                <c:pt idx="297">
                  <c:v>6.5620085599999998</c:v>
                </c:pt>
                <c:pt idx="298">
                  <c:v>7.3504850199999998</c:v>
                </c:pt>
                <c:pt idx="299">
                  <c:v>6.9458907700000001</c:v>
                </c:pt>
                <c:pt idx="300">
                  <c:v>6.8704905099999998</c:v>
                </c:pt>
                <c:pt idx="301">
                  <c:v>6.17315653</c:v>
                </c:pt>
                <c:pt idx="302">
                  <c:v>6.0825420699999997</c:v>
                </c:pt>
                <c:pt idx="303">
                  <c:v>7.59907866</c:v>
                </c:pt>
                <c:pt idx="304">
                  <c:v>6.60690446</c:v>
                </c:pt>
                <c:pt idx="305">
                  <c:v>5.9755915999999996</c:v>
                </c:pt>
                <c:pt idx="306">
                  <c:v>5.0640170800000002</c:v>
                </c:pt>
                <c:pt idx="307">
                  <c:v>4.7846017400000003</c:v>
                </c:pt>
                <c:pt idx="308">
                  <c:v>5.6677234199999997</c:v>
                </c:pt>
                <c:pt idx="309">
                  <c:v>7.2915212900000004</c:v>
                </c:pt>
                <c:pt idx="310">
                  <c:v>6.2846480700000003</c:v>
                </c:pt>
                <c:pt idx="311">
                  <c:v>5.7761580800000001</c:v>
                </c:pt>
                <c:pt idx="312">
                  <c:v>5.6993848299999996</c:v>
                </c:pt>
                <c:pt idx="313">
                  <c:v>7.0128559700000004</c:v>
                </c:pt>
                <c:pt idx="314">
                  <c:v>6.77995416</c:v>
                </c:pt>
                <c:pt idx="315">
                  <c:v>7.1669311200000001</c:v>
                </c:pt>
                <c:pt idx="316">
                  <c:v>5.0312457899999998</c:v>
                </c:pt>
                <c:pt idx="317">
                  <c:v>6.0657537100000001</c:v>
                </c:pt>
                <c:pt idx="318">
                  <c:v>7.0117480900000002</c:v>
                </c:pt>
                <c:pt idx="319">
                  <c:v>6.8861896600000003</c:v>
                </c:pt>
                <c:pt idx="320">
                  <c:v>5.7891693599999998</c:v>
                </c:pt>
                <c:pt idx="321">
                  <c:v>5.7878479799999996</c:v>
                </c:pt>
                <c:pt idx="322">
                  <c:v>6.6094758699999998</c:v>
                </c:pt>
                <c:pt idx="323">
                  <c:v>5.6656647900000001</c:v>
                </c:pt>
                <c:pt idx="324">
                  <c:v>6.1732004399999996</c:v>
                </c:pt>
                <c:pt idx="325">
                  <c:v>6.3417971199999998</c:v>
                </c:pt>
                <c:pt idx="326">
                  <c:v>6.9934771400000004</c:v>
                </c:pt>
                <c:pt idx="327">
                  <c:v>7.4111475599999999</c:v>
                </c:pt>
                <c:pt idx="328">
                  <c:v>5.7884263999999996</c:v>
                </c:pt>
                <c:pt idx="329">
                  <c:v>6.2357104899999998</c:v>
                </c:pt>
                <c:pt idx="330">
                  <c:v>6.5464718800000004</c:v>
                </c:pt>
                <c:pt idx="331">
                  <c:v>7.4440909299999998</c:v>
                </c:pt>
                <c:pt idx="332">
                  <c:v>7.0693556500000003</c:v>
                </c:pt>
                <c:pt idx="333">
                  <c:v>6.2035412299999999</c:v>
                </c:pt>
                <c:pt idx="334">
                  <c:v>5.1537894199999998</c:v>
                </c:pt>
                <c:pt idx="335">
                  <c:v>5.94596926</c:v>
                </c:pt>
                <c:pt idx="336">
                  <c:v>6.2378955100000004</c:v>
                </c:pt>
                <c:pt idx="337">
                  <c:v>5.4364723499999998</c:v>
                </c:pt>
                <c:pt idx="338">
                  <c:v>6.0845644500000002</c:v>
                </c:pt>
                <c:pt idx="339">
                  <c:v>7.7869602000000002</c:v>
                </c:pt>
                <c:pt idx="340">
                  <c:v>6.4259008499999997</c:v>
                </c:pt>
                <c:pt idx="341">
                  <c:v>5.6364439500000003</c:v>
                </c:pt>
                <c:pt idx="342">
                  <c:v>6.07067888</c:v>
                </c:pt>
                <c:pt idx="343">
                  <c:v>5.65319913</c:v>
                </c:pt>
                <c:pt idx="344">
                  <c:v>6.5030714300000003</c:v>
                </c:pt>
                <c:pt idx="345">
                  <c:v>6.5325885299999999</c:v>
                </c:pt>
                <c:pt idx="346">
                  <c:v>5.7899313899999996</c:v>
                </c:pt>
                <c:pt idx="347">
                  <c:v>7.33672711</c:v>
                </c:pt>
                <c:pt idx="348">
                  <c:v>7.3047998600000001</c:v>
                </c:pt>
                <c:pt idx="349">
                  <c:v>6.7012969</c:v>
                </c:pt>
                <c:pt idx="350">
                  <c:v>5.92861642</c:v>
                </c:pt>
                <c:pt idx="351">
                  <c:v>7.0272114300000004</c:v>
                </c:pt>
                <c:pt idx="352">
                  <c:v>5.3575996100000003</c:v>
                </c:pt>
                <c:pt idx="353">
                  <c:v>6.3767291200000003</c:v>
                </c:pt>
                <c:pt idx="354">
                  <c:v>7.1808434600000002</c:v>
                </c:pt>
                <c:pt idx="355">
                  <c:v>6.8417165600000001</c:v>
                </c:pt>
                <c:pt idx="356">
                  <c:v>6.0835449300000004</c:v>
                </c:pt>
                <c:pt idx="357">
                  <c:v>6.3765449099999998</c:v>
                </c:pt>
                <c:pt idx="358">
                  <c:v>6.5790617100000004</c:v>
                </c:pt>
                <c:pt idx="359">
                  <c:v>5.1389264099999998</c:v>
                </c:pt>
                <c:pt idx="360">
                  <c:v>7.2889054900000003</c:v>
                </c:pt>
                <c:pt idx="361">
                  <c:v>5.7901776600000003</c:v>
                </c:pt>
                <c:pt idx="362">
                  <c:v>6.5145128400000001</c:v>
                </c:pt>
                <c:pt idx="363">
                  <c:v>6.3915227000000003</c:v>
                </c:pt>
                <c:pt idx="364">
                  <c:v>6.9964908499999998</c:v>
                </c:pt>
                <c:pt idx="365">
                  <c:v>7.77160808</c:v>
                </c:pt>
                <c:pt idx="366">
                  <c:v>6.5799403400000003</c:v>
                </c:pt>
                <c:pt idx="367">
                  <c:v>5.9610696499999998</c:v>
                </c:pt>
                <c:pt idx="368">
                  <c:v>6.9652283199999996</c:v>
                </c:pt>
                <c:pt idx="369">
                  <c:v>7.1361423000000004</c:v>
                </c:pt>
                <c:pt idx="370">
                  <c:v>7.1227641799999999</c:v>
                </c:pt>
                <c:pt idx="371">
                  <c:v>5.6200061699999999</c:v>
                </c:pt>
                <c:pt idx="372">
                  <c:v>7.5255387899999997</c:v>
                </c:pt>
                <c:pt idx="373">
                  <c:v>6.6909175100000002</c:v>
                </c:pt>
                <c:pt idx="374">
                  <c:v>5.1274945299999999</c:v>
                </c:pt>
                <c:pt idx="375">
                  <c:v>6.7811377400000001</c:v>
                </c:pt>
                <c:pt idx="376">
                  <c:v>6.7056377999999999</c:v>
                </c:pt>
                <c:pt idx="377">
                  <c:v>7.1861001</c:v>
                </c:pt>
                <c:pt idx="378">
                  <c:v>6.2239349300000004</c:v>
                </c:pt>
                <c:pt idx="379">
                  <c:v>5.6991588599999998</c:v>
                </c:pt>
                <c:pt idx="380">
                  <c:v>5.4024924199999997</c:v>
                </c:pt>
                <c:pt idx="381">
                  <c:v>7.5090860700000004</c:v>
                </c:pt>
                <c:pt idx="382">
                  <c:v>5.2950669699999997</c:v>
                </c:pt>
                <c:pt idx="383">
                  <c:v>5.9445700600000002</c:v>
                </c:pt>
                <c:pt idx="384">
                  <c:v>6.0709629500000002</c:v>
                </c:pt>
                <c:pt idx="385">
                  <c:v>6.56440921</c:v>
                </c:pt>
                <c:pt idx="386">
                  <c:v>6.2701144500000003</c:v>
                </c:pt>
                <c:pt idx="387">
                  <c:v>6.5018264700000001</c:v>
                </c:pt>
                <c:pt idx="388">
                  <c:v>6.8136750499999996</c:v>
                </c:pt>
                <c:pt idx="389">
                  <c:v>7.1681914600000001</c:v>
                </c:pt>
                <c:pt idx="390">
                  <c:v>6.2231798100000004</c:v>
                </c:pt>
                <c:pt idx="391">
                  <c:v>7.8350325500000002</c:v>
                </c:pt>
                <c:pt idx="392">
                  <c:v>7.1999667499999997</c:v>
                </c:pt>
                <c:pt idx="393">
                  <c:v>5.3440118700000001</c:v>
                </c:pt>
                <c:pt idx="394">
                  <c:v>5.6957136400000001</c:v>
                </c:pt>
                <c:pt idx="395">
                  <c:v>6.25528715</c:v>
                </c:pt>
                <c:pt idx="396">
                  <c:v>7.1357518300000002</c:v>
                </c:pt>
                <c:pt idx="397">
                  <c:v>6.4861973199999996</c:v>
                </c:pt>
                <c:pt idx="398">
                  <c:v>6.3147053099999999</c:v>
                </c:pt>
                <c:pt idx="399">
                  <c:v>6.9049211000000001</c:v>
                </c:pt>
                <c:pt idx="400">
                  <c:v>6.5642216400000004</c:v>
                </c:pt>
                <c:pt idx="401">
                  <c:v>6.9955941099999999</c:v>
                </c:pt>
                <c:pt idx="402">
                  <c:v>6.9637118999999998</c:v>
                </c:pt>
                <c:pt idx="403">
                  <c:v>7.1833306099999996</c:v>
                </c:pt>
                <c:pt idx="404">
                  <c:v>6.4098495499999997</c:v>
                </c:pt>
                <c:pt idx="405">
                  <c:v>6.4702939600000002</c:v>
                </c:pt>
                <c:pt idx="406">
                  <c:v>5.1400930300000001</c:v>
                </c:pt>
                <c:pt idx="407">
                  <c:v>6.9192636399999996</c:v>
                </c:pt>
                <c:pt idx="408">
                  <c:v>7.8028001099999997</c:v>
                </c:pt>
                <c:pt idx="409">
                  <c:v>6.3798195</c:v>
                </c:pt>
                <c:pt idx="410">
                  <c:v>7.3242677199999999</c:v>
                </c:pt>
                <c:pt idx="411">
                  <c:v>6.1315035800000004</c:v>
                </c:pt>
                <c:pt idx="412">
                  <c:v>7.0293039400000001</c:v>
                </c:pt>
                <c:pt idx="413">
                  <c:v>6.4408761700000001</c:v>
                </c:pt>
                <c:pt idx="414">
                  <c:v>5.12321296</c:v>
                </c:pt>
                <c:pt idx="415">
                  <c:v>5.8655434800000004</c:v>
                </c:pt>
                <c:pt idx="416">
                  <c:v>6.0851075799999998</c:v>
                </c:pt>
                <c:pt idx="417">
                  <c:v>6.4702693099999999</c:v>
                </c:pt>
                <c:pt idx="418">
                  <c:v>8.2515171800000005</c:v>
                </c:pt>
                <c:pt idx="419">
                  <c:v>6.8278905600000002</c:v>
                </c:pt>
                <c:pt idx="420">
                  <c:v>5.4182595100000004</c:v>
                </c:pt>
                <c:pt idx="421">
                  <c:v>5.6206998199999996</c:v>
                </c:pt>
                <c:pt idx="422">
                  <c:v>6.0860689299999997</c:v>
                </c:pt>
                <c:pt idx="423">
                  <c:v>6.7821402300000004</c:v>
                </c:pt>
                <c:pt idx="424">
                  <c:v>6.4259607299999999</c:v>
                </c:pt>
                <c:pt idx="425">
                  <c:v>7.0450281199999996</c:v>
                </c:pt>
                <c:pt idx="426">
                  <c:v>5.6838654899999996</c:v>
                </c:pt>
                <c:pt idx="427">
                  <c:v>6.0124939900000003</c:v>
                </c:pt>
                <c:pt idx="428">
                  <c:v>5.8230548100000004</c:v>
                </c:pt>
                <c:pt idx="429">
                  <c:v>7.2592989499999998</c:v>
                </c:pt>
                <c:pt idx="430">
                  <c:v>6.3283725799999999</c:v>
                </c:pt>
                <c:pt idx="431">
                  <c:v>6.7653666399999999</c:v>
                </c:pt>
                <c:pt idx="432">
                  <c:v>6.6718287500000004</c:v>
                </c:pt>
                <c:pt idx="433">
                  <c:v>5.6197861299999996</c:v>
                </c:pt>
                <c:pt idx="434">
                  <c:v>4.9698484499999998</c:v>
                </c:pt>
                <c:pt idx="435">
                  <c:v>6.3622955599999997</c:v>
                </c:pt>
                <c:pt idx="436">
                  <c:v>7.3206495800000004</c:v>
                </c:pt>
                <c:pt idx="437">
                  <c:v>5.5888274200000003</c:v>
                </c:pt>
                <c:pt idx="438">
                  <c:v>5.9444821799999996</c:v>
                </c:pt>
                <c:pt idx="439">
                  <c:v>7.1184189599999996</c:v>
                </c:pt>
                <c:pt idx="440">
                  <c:v>6.9814360799999999</c:v>
                </c:pt>
                <c:pt idx="441">
                  <c:v>7.1509139900000003</c:v>
                </c:pt>
                <c:pt idx="442">
                  <c:v>6.9347550299999998</c:v>
                </c:pt>
                <c:pt idx="443">
                  <c:v>6.25600617</c:v>
                </c:pt>
                <c:pt idx="444">
                  <c:v>7.01299501</c:v>
                </c:pt>
                <c:pt idx="445">
                  <c:v>6.6288882200000003</c:v>
                </c:pt>
                <c:pt idx="446">
                  <c:v>7.8795752099999996</c:v>
                </c:pt>
                <c:pt idx="447">
                  <c:v>6.3950496000000001</c:v>
                </c:pt>
                <c:pt idx="448">
                  <c:v>5.4196520799999996</c:v>
                </c:pt>
                <c:pt idx="449">
                  <c:v>6.51691763</c:v>
                </c:pt>
                <c:pt idx="450">
                  <c:v>6.7673256999999998</c:v>
                </c:pt>
                <c:pt idx="451">
                  <c:v>7.3060497499999997</c:v>
                </c:pt>
                <c:pt idx="452">
                  <c:v>6.8894251899999999</c:v>
                </c:pt>
                <c:pt idx="453">
                  <c:v>6.6716681400000004</c:v>
                </c:pt>
                <c:pt idx="454">
                  <c:v>6.1634686600000004</c:v>
                </c:pt>
                <c:pt idx="455">
                  <c:v>7.32249558</c:v>
                </c:pt>
                <c:pt idx="456">
                  <c:v>6.20803657</c:v>
                </c:pt>
                <c:pt idx="457">
                  <c:v>6.8422570699999996</c:v>
                </c:pt>
                <c:pt idx="458">
                  <c:v>6.7027905399999996</c:v>
                </c:pt>
                <c:pt idx="459">
                  <c:v>4.5353968299999998</c:v>
                </c:pt>
                <c:pt idx="460">
                  <c:v>7.8783890100000002</c:v>
                </c:pt>
                <c:pt idx="461">
                  <c:v>7.1511505</c:v>
                </c:pt>
                <c:pt idx="462">
                  <c:v>4.9542415100000001</c:v>
                </c:pt>
                <c:pt idx="463">
                  <c:v>6.7820110500000004</c:v>
                </c:pt>
                <c:pt idx="464">
                  <c:v>6.3782686100000001</c:v>
                </c:pt>
                <c:pt idx="465">
                  <c:v>6.9047239400000002</c:v>
                </c:pt>
                <c:pt idx="466">
                  <c:v>6.9644583000000004</c:v>
                </c:pt>
                <c:pt idx="467">
                  <c:v>6.68765491</c:v>
                </c:pt>
                <c:pt idx="468">
                  <c:v>6.4692370199999996</c:v>
                </c:pt>
                <c:pt idx="469">
                  <c:v>7.4766553099999999</c:v>
                </c:pt>
                <c:pt idx="470">
                  <c:v>6.5632493299999997</c:v>
                </c:pt>
                <c:pt idx="471">
                  <c:v>5.2480486800000001</c:v>
                </c:pt>
                <c:pt idx="472">
                  <c:v>6.5328349000000001</c:v>
                </c:pt>
                <c:pt idx="473">
                  <c:v>5.6521047700000002</c:v>
                </c:pt>
                <c:pt idx="474">
                  <c:v>6.0989724699999996</c:v>
                </c:pt>
                <c:pt idx="475">
                  <c:v>5.2943503500000002</c:v>
                </c:pt>
                <c:pt idx="476">
                  <c:v>6.0208189000000001</c:v>
                </c:pt>
                <c:pt idx="477">
                  <c:v>5.9602197800000001</c:v>
                </c:pt>
                <c:pt idx="478">
                  <c:v>6.5800921900000002</c:v>
                </c:pt>
                <c:pt idx="479">
                  <c:v>6.8267677500000001</c:v>
                </c:pt>
                <c:pt idx="480">
                  <c:v>5.7879230499999998</c:v>
                </c:pt>
                <c:pt idx="481">
                  <c:v>7.8765748200000001</c:v>
                </c:pt>
                <c:pt idx="482">
                  <c:v>7.5513373000000001</c:v>
                </c:pt>
                <c:pt idx="483">
                  <c:v>5.3563547500000004</c:v>
                </c:pt>
                <c:pt idx="484">
                  <c:v>5.4475749799999997</c:v>
                </c:pt>
                <c:pt idx="485">
                  <c:v>5.60312418</c:v>
                </c:pt>
                <c:pt idx="486">
                  <c:v>5.1839945600000004</c:v>
                </c:pt>
                <c:pt idx="487">
                  <c:v>5.5709801499999996</c:v>
                </c:pt>
                <c:pt idx="488">
                  <c:v>5.8962503499999999</c:v>
                </c:pt>
                <c:pt idx="489">
                  <c:v>6.6095691600000004</c:v>
                </c:pt>
                <c:pt idx="490">
                  <c:v>6.57935917</c:v>
                </c:pt>
                <c:pt idx="491">
                  <c:v>5.95946189</c:v>
                </c:pt>
                <c:pt idx="492">
                  <c:v>6.7503806900000001</c:v>
                </c:pt>
                <c:pt idx="493">
                  <c:v>6.19078543</c:v>
                </c:pt>
                <c:pt idx="494">
                  <c:v>6.0666460400000002</c:v>
                </c:pt>
                <c:pt idx="495">
                  <c:v>5.5878378099999999</c:v>
                </c:pt>
                <c:pt idx="496">
                  <c:v>6.1154363299999996</c:v>
                </c:pt>
                <c:pt idx="497">
                  <c:v>6.7188107600000002</c:v>
                </c:pt>
                <c:pt idx="498">
                  <c:v>6.3302206999999999</c:v>
                </c:pt>
                <c:pt idx="499">
                  <c:v>6.2533436599999996</c:v>
                </c:pt>
                <c:pt idx="500">
                  <c:v>6.0784514400000003</c:v>
                </c:pt>
                <c:pt idx="501">
                  <c:v>6.5435028199999996</c:v>
                </c:pt>
                <c:pt idx="502">
                  <c:v>6.9453153299999997</c:v>
                </c:pt>
                <c:pt idx="503">
                  <c:v>5.4304501600000004</c:v>
                </c:pt>
                <c:pt idx="504">
                  <c:v>6.5302109399999999</c:v>
                </c:pt>
                <c:pt idx="505">
                  <c:v>7.72105408</c:v>
                </c:pt>
                <c:pt idx="506">
                  <c:v>7.31759497</c:v>
                </c:pt>
                <c:pt idx="507">
                  <c:v>6.6366158400000002</c:v>
                </c:pt>
                <c:pt idx="508">
                  <c:v>8.03078103</c:v>
                </c:pt>
                <c:pt idx="509">
                  <c:v>7.1483847699999998</c:v>
                </c:pt>
                <c:pt idx="510">
                  <c:v>6.0662508500000003</c:v>
                </c:pt>
                <c:pt idx="511">
                  <c:v>7.0106595299999999</c:v>
                </c:pt>
                <c:pt idx="512">
                  <c:v>8.3282231600000003</c:v>
                </c:pt>
                <c:pt idx="513">
                  <c:v>9.3025619800000001</c:v>
                </c:pt>
                <c:pt idx="514">
                  <c:v>7.90798603</c:v>
                </c:pt>
                <c:pt idx="515">
                  <c:v>9.3017826400000008</c:v>
                </c:pt>
                <c:pt idx="516">
                  <c:v>7.3834977500000001</c:v>
                </c:pt>
                <c:pt idx="517">
                  <c:v>8.6218719700000008</c:v>
                </c:pt>
                <c:pt idx="518">
                  <c:v>7.1515373599999998</c:v>
                </c:pt>
                <c:pt idx="519">
                  <c:v>8.8507059399999992</c:v>
                </c:pt>
                <c:pt idx="520">
                  <c:v>9.2702412299999999</c:v>
                </c:pt>
                <c:pt idx="521">
                  <c:v>11.36043248</c:v>
                </c:pt>
                <c:pt idx="522">
                  <c:v>8.9327588099999993</c:v>
                </c:pt>
                <c:pt idx="523">
                  <c:v>8.6831798100000004</c:v>
                </c:pt>
                <c:pt idx="524">
                  <c:v>8.8530166900000005</c:v>
                </c:pt>
                <c:pt idx="525">
                  <c:v>8.2480202699999996</c:v>
                </c:pt>
                <c:pt idx="526">
                  <c:v>9.5945193700000004</c:v>
                </c:pt>
                <c:pt idx="527">
                  <c:v>7.8588997699999998</c:v>
                </c:pt>
                <c:pt idx="528">
                  <c:v>8.1861244899999992</c:v>
                </c:pt>
                <c:pt idx="529">
                  <c:v>7.8740105399999996</c:v>
                </c:pt>
                <c:pt idx="530">
                  <c:v>7.7530625400000002</c:v>
                </c:pt>
                <c:pt idx="531">
                  <c:v>9.5943738500000002</c:v>
                </c:pt>
                <c:pt idx="532">
                  <c:v>9.1771975099999992</c:v>
                </c:pt>
                <c:pt idx="533">
                  <c:v>8.27807241</c:v>
                </c:pt>
                <c:pt idx="534">
                  <c:v>9.0057556499999993</c:v>
                </c:pt>
                <c:pt idx="535">
                  <c:v>8.4020246299999997</c:v>
                </c:pt>
                <c:pt idx="536">
                  <c:v>9.4390151600000003</c:v>
                </c:pt>
                <c:pt idx="537">
                  <c:v>8.6509864899999993</c:v>
                </c:pt>
                <c:pt idx="538">
                  <c:v>9.4864604999999997</c:v>
                </c:pt>
                <c:pt idx="539">
                  <c:v>7.7687635100000003</c:v>
                </c:pt>
                <c:pt idx="540">
                  <c:v>11.04990458</c:v>
                </c:pt>
                <c:pt idx="541">
                  <c:v>9.1155481100000006</c:v>
                </c:pt>
                <c:pt idx="542">
                  <c:v>10.600484529999999</c:v>
                </c:pt>
                <c:pt idx="543">
                  <c:v>13.01494632</c:v>
                </c:pt>
                <c:pt idx="544">
                  <c:v>12.85905747</c:v>
                </c:pt>
                <c:pt idx="545">
                  <c:v>13.015926139999999</c:v>
                </c:pt>
                <c:pt idx="546">
                  <c:v>14.17617606</c:v>
                </c:pt>
                <c:pt idx="547">
                  <c:v>15.367262370000001</c:v>
                </c:pt>
                <c:pt idx="548">
                  <c:v>15.801327860000001</c:v>
                </c:pt>
                <c:pt idx="549">
                  <c:v>15.830453800000001</c:v>
                </c:pt>
                <c:pt idx="550">
                  <c:v>16.74354722</c:v>
                </c:pt>
                <c:pt idx="551">
                  <c:v>18.18491745</c:v>
                </c:pt>
                <c:pt idx="552">
                  <c:v>17.29918524</c:v>
                </c:pt>
                <c:pt idx="553">
                  <c:v>18.601534260000001</c:v>
                </c:pt>
                <c:pt idx="554">
                  <c:v>18.83197062</c:v>
                </c:pt>
                <c:pt idx="555">
                  <c:v>20.39608054</c:v>
                </c:pt>
                <c:pt idx="556">
                  <c:v>20.473830490000001</c:v>
                </c:pt>
                <c:pt idx="557">
                  <c:v>21.61723233</c:v>
                </c:pt>
                <c:pt idx="558">
                  <c:v>22.403644750000002</c:v>
                </c:pt>
                <c:pt idx="559">
                  <c:v>23.226391929999998</c:v>
                </c:pt>
                <c:pt idx="560">
                  <c:v>23.241006680000002</c:v>
                </c:pt>
                <c:pt idx="561">
                  <c:v>24.154180360000002</c:v>
                </c:pt>
                <c:pt idx="562">
                  <c:v>24.789409119999998</c:v>
                </c:pt>
                <c:pt idx="563">
                  <c:v>27.2662072</c:v>
                </c:pt>
                <c:pt idx="564">
                  <c:v>29.213433930000001</c:v>
                </c:pt>
                <c:pt idx="565">
                  <c:v>30.809151549999999</c:v>
                </c:pt>
                <c:pt idx="566">
                  <c:v>33.237410830000002</c:v>
                </c:pt>
                <c:pt idx="567">
                  <c:v>36.626478550000002</c:v>
                </c:pt>
                <c:pt idx="568">
                  <c:v>39.523375379999997</c:v>
                </c:pt>
                <c:pt idx="569">
                  <c:v>42.880276469999998</c:v>
                </c:pt>
                <c:pt idx="570">
                  <c:v>44.582442999999998</c:v>
                </c:pt>
                <c:pt idx="571">
                  <c:v>48.003165899999999</c:v>
                </c:pt>
                <c:pt idx="572">
                  <c:v>50.399503260000003</c:v>
                </c:pt>
                <c:pt idx="573">
                  <c:v>54.79627833</c:v>
                </c:pt>
                <c:pt idx="574">
                  <c:v>56.792237620000002</c:v>
                </c:pt>
                <c:pt idx="575">
                  <c:v>60.117941399999999</c:v>
                </c:pt>
                <c:pt idx="576">
                  <c:v>64.019186239999996</c:v>
                </c:pt>
                <c:pt idx="577">
                  <c:v>68.212669599999998</c:v>
                </c:pt>
                <c:pt idx="578">
                  <c:v>69.558118100000002</c:v>
                </c:pt>
                <c:pt idx="579">
                  <c:v>73.969977880000002</c:v>
                </c:pt>
                <c:pt idx="580">
                  <c:v>79.648923859999996</c:v>
                </c:pt>
                <c:pt idx="581">
                  <c:v>83.239539919999999</c:v>
                </c:pt>
                <c:pt idx="582">
                  <c:v>88.113316949999998</c:v>
                </c:pt>
                <c:pt idx="583">
                  <c:v>90.481854709999993</c:v>
                </c:pt>
                <c:pt idx="584">
                  <c:v>97.291074780000002</c:v>
                </c:pt>
                <c:pt idx="585">
                  <c:v>101.88665906999999</c:v>
                </c:pt>
                <c:pt idx="586">
                  <c:v>103.75935386</c:v>
                </c:pt>
                <c:pt idx="587">
                  <c:v>108.21606396999999</c:v>
                </c:pt>
                <c:pt idx="588">
                  <c:v>111.48170528999999</c:v>
                </c:pt>
                <c:pt idx="589">
                  <c:v>118.41359358</c:v>
                </c:pt>
                <c:pt idx="590">
                  <c:v>122.28292376</c:v>
                </c:pt>
                <c:pt idx="591">
                  <c:v>129.60391440999999</c:v>
                </c:pt>
                <c:pt idx="592">
                  <c:v>133.09987189</c:v>
                </c:pt>
                <c:pt idx="593">
                  <c:v>142.80231974</c:v>
                </c:pt>
                <c:pt idx="594">
                  <c:v>147.83267205999999</c:v>
                </c:pt>
                <c:pt idx="595">
                  <c:v>154.44023745999999</c:v>
                </c:pt>
                <c:pt idx="596">
                  <c:v>159.99565720000001</c:v>
                </c:pt>
                <c:pt idx="597">
                  <c:v>162.91913528000001</c:v>
                </c:pt>
                <c:pt idx="598">
                  <c:v>162.10187708999999</c:v>
                </c:pt>
                <c:pt idx="599">
                  <c:v>160.32109119</c:v>
                </c:pt>
                <c:pt idx="600">
                  <c:v>161.11020905999999</c:v>
                </c:pt>
                <c:pt idx="601">
                  <c:v>161.09495494999999</c:v>
                </c:pt>
                <c:pt idx="602">
                  <c:v>159.90425651999999</c:v>
                </c:pt>
                <c:pt idx="603">
                  <c:v>160.6301057</c:v>
                </c:pt>
                <c:pt idx="604">
                  <c:v>159.40876485000001</c:v>
                </c:pt>
                <c:pt idx="605">
                  <c:v>158.15352802999999</c:v>
                </c:pt>
                <c:pt idx="606">
                  <c:v>160.73664707</c:v>
                </c:pt>
                <c:pt idx="607">
                  <c:v>160.0568529</c:v>
                </c:pt>
                <c:pt idx="608">
                  <c:v>160.07309916</c:v>
                </c:pt>
                <c:pt idx="609">
                  <c:v>160.69293292</c:v>
                </c:pt>
                <c:pt idx="610">
                  <c:v>159.76384321</c:v>
                </c:pt>
                <c:pt idx="611">
                  <c:v>159.87076776000001</c:v>
                </c:pt>
                <c:pt idx="612">
                  <c:v>159.54567023000001</c:v>
                </c:pt>
                <c:pt idx="613">
                  <c:v>158.23009716999999</c:v>
                </c:pt>
                <c:pt idx="614">
                  <c:v>157.98338618</c:v>
                </c:pt>
                <c:pt idx="615">
                  <c:v>158.77235307999999</c:v>
                </c:pt>
                <c:pt idx="616">
                  <c:v>159.88864473000001</c:v>
                </c:pt>
                <c:pt idx="617">
                  <c:v>158.78886180999999</c:v>
                </c:pt>
                <c:pt idx="618">
                  <c:v>157.56565261</c:v>
                </c:pt>
                <c:pt idx="619">
                  <c:v>158.0935886</c:v>
                </c:pt>
                <c:pt idx="620">
                  <c:v>158.15383513</c:v>
                </c:pt>
                <c:pt idx="621">
                  <c:v>158.03074812</c:v>
                </c:pt>
                <c:pt idx="622">
                  <c:v>158.94392490000001</c:v>
                </c:pt>
                <c:pt idx="623">
                  <c:v>159.25211714</c:v>
                </c:pt>
                <c:pt idx="624">
                  <c:v>159.23743522000001</c:v>
                </c:pt>
                <c:pt idx="625">
                  <c:v>157.62920245999999</c:v>
                </c:pt>
                <c:pt idx="626">
                  <c:v>157.44314047</c:v>
                </c:pt>
                <c:pt idx="627">
                  <c:v>159.05247148999999</c:v>
                </c:pt>
                <c:pt idx="628">
                  <c:v>159.19017277</c:v>
                </c:pt>
                <c:pt idx="629">
                  <c:v>156.854477</c:v>
                </c:pt>
                <c:pt idx="630">
                  <c:v>159.37769026999999</c:v>
                </c:pt>
                <c:pt idx="631">
                  <c:v>158.46405283999999</c:v>
                </c:pt>
                <c:pt idx="632">
                  <c:v>157.58262325999999</c:v>
                </c:pt>
                <c:pt idx="633">
                  <c:v>156.6070704</c:v>
                </c:pt>
                <c:pt idx="634">
                  <c:v>159.68489274999999</c:v>
                </c:pt>
                <c:pt idx="635">
                  <c:v>159.54614938</c:v>
                </c:pt>
                <c:pt idx="636">
                  <c:v>158.66640183000001</c:v>
                </c:pt>
                <c:pt idx="637">
                  <c:v>158.15534597000001</c:v>
                </c:pt>
                <c:pt idx="638">
                  <c:v>157.9082445</c:v>
                </c:pt>
                <c:pt idx="639">
                  <c:v>159.59499441</c:v>
                </c:pt>
                <c:pt idx="640">
                  <c:v>157.31972073</c:v>
                </c:pt>
                <c:pt idx="641">
                  <c:v>157.72129558</c:v>
                </c:pt>
                <c:pt idx="642">
                  <c:v>158.63455465000001</c:v>
                </c:pt>
                <c:pt idx="643">
                  <c:v>158.65020976</c:v>
                </c:pt>
                <c:pt idx="644">
                  <c:v>157.55076308</c:v>
                </c:pt>
                <c:pt idx="645">
                  <c:v>158.47846079000001</c:v>
                </c:pt>
                <c:pt idx="646">
                  <c:v>157.22569784999999</c:v>
                </c:pt>
                <c:pt idx="647">
                  <c:v>158.80415257999999</c:v>
                </c:pt>
                <c:pt idx="648">
                  <c:v>158.55722882000001</c:v>
                </c:pt>
                <c:pt idx="649">
                  <c:v>156.66920329999999</c:v>
                </c:pt>
                <c:pt idx="650">
                  <c:v>159.37604332999999</c:v>
                </c:pt>
                <c:pt idx="651">
                  <c:v>157.98253087000001</c:v>
                </c:pt>
                <c:pt idx="652">
                  <c:v>157.68990575999999</c:v>
                </c:pt>
                <c:pt idx="653">
                  <c:v>159.56223127999999</c:v>
                </c:pt>
                <c:pt idx="654">
                  <c:v>159.57746675000001</c:v>
                </c:pt>
                <c:pt idx="655">
                  <c:v>158.13924914</c:v>
                </c:pt>
                <c:pt idx="656">
                  <c:v>158.63317305000001</c:v>
                </c:pt>
                <c:pt idx="657">
                  <c:v>158.51128528000001</c:v>
                </c:pt>
                <c:pt idx="658">
                  <c:v>158.51101456000001</c:v>
                </c:pt>
                <c:pt idx="659">
                  <c:v>158.65031882</c:v>
                </c:pt>
                <c:pt idx="660">
                  <c:v>156.77741388000001</c:v>
                </c:pt>
                <c:pt idx="661">
                  <c:v>157.89263611999999</c:v>
                </c:pt>
                <c:pt idx="662">
                  <c:v>158.92729220999999</c:v>
                </c:pt>
                <c:pt idx="663">
                  <c:v>159.75029024</c:v>
                </c:pt>
                <c:pt idx="664">
                  <c:v>158.78920973000001</c:v>
                </c:pt>
                <c:pt idx="665">
                  <c:v>157.56612727999999</c:v>
                </c:pt>
                <c:pt idx="666">
                  <c:v>156.62194993</c:v>
                </c:pt>
                <c:pt idx="667">
                  <c:v>159.08355062000001</c:v>
                </c:pt>
                <c:pt idx="668">
                  <c:v>158.46370722</c:v>
                </c:pt>
                <c:pt idx="669">
                  <c:v>157.24181557</c:v>
                </c:pt>
                <c:pt idx="670">
                  <c:v>157.42766746000001</c:v>
                </c:pt>
                <c:pt idx="671">
                  <c:v>111.06443839000001</c:v>
                </c:pt>
                <c:pt idx="672">
                  <c:v>67.454293930000006</c:v>
                </c:pt>
                <c:pt idx="673">
                  <c:v>46.870966289999998</c:v>
                </c:pt>
                <c:pt idx="674">
                  <c:v>46.422423219999999</c:v>
                </c:pt>
                <c:pt idx="675">
                  <c:v>46.530322939999998</c:v>
                </c:pt>
                <c:pt idx="676">
                  <c:v>49.007249960000003</c:v>
                </c:pt>
                <c:pt idx="677">
                  <c:v>48.248513580000001</c:v>
                </c:pt>
                <c:pt idx="678">
                  <c:v>53.232843070000001</c:v>
                </c:pt>
                <c:pt idx="679">
                  <c:v>58.756474310000002</c:v>
                </c:pt>
                <c:pt idx="680">
                  <c:v>67.934822440000005</c:v>
                </c:pt>
                <c:pt idx="681">
                  <c:v>75.919333589999994</c:v>
                </c:pt>
                <c:pt idx="682">
                  <c:v>81.55350799</c:v>
                </c:pt>
                <c:pt idx="683">
                  <c:v>92.648357000000004</c:v>
                </c:pt>
                <c:pt idx="684">
                  <c:v>103.15602747</c:v>
                </c:pt>
                <c:pt idx="685">
                  <c:v>113.78696513</c:v>
                </c:pt>
                <c:pt idx="686">
                  <c:v>123.38267197</c:v>
                </c:pt>
                <c:pt idx="687">
                  <c:v>136.78247895999999</c:v>
                </c:pt>
                <c:pt idx="688">
                  <c:v>145.35592793999999</c:v>
                </c:pt>
                <c:pt idx="689">
                  <c:v>155.40060360000001</c:v>
                </c:pt>
                <c:pt idx="690">
                  <c:v>156.17507529</c:v>
                </c:pt>
                <c:pt idx="691">
                  <c:v>155.24518888</c:v>
                </c:pt>
                <c:pt idx="692">
                  <c:v>153.54328372000001</c:v>
                </c:pt>
                <c:pt idx="693">
                  <c:v>89.692253980000004</c:v>
                </c:pt>
                <c:pt idx="694">
                  <c:v>53.851119429999997</c:v>
                </c:pt>
                <c:pt idx="695">
                  <c:v>37.13838586</c:v>
                </c:pt>
                <c:pt idx="696">
                  <c:v>37.804461199999999</c:v>
                </c:pt>
                <c:pt idx="697">
                  <c:v>35.466957209999997</c:v>
                </c:pt>
                <c:pt idx="698">
                  <c:v>40.836363380000002</c:v>
                </c:pt>
                <c:pt idx="699">
                  <c:v>45.0300765</c:v>
                </c:pt>
                <c:pt idx="700">
                  <c:v>49.625432439999997</c:v>
                </c:pt>
                <c:pt idx="701">
                  <c:v>56.203998200000001</c:v>
                </c:pt>
                <c:pt idx="702">
                  <c:v>65.133004349999993</c:v>
                </c:pt>
                <c:pt idx="703">
                  <c:v>72.669173220000005</c:v>
                </c:pt>
                <c:pt idx="704">
                  <c:v>80.593422840000002</c:v>
                </c:pt>
                <c:pt idx="705">
                  <c:v>88.671776940000001</c:v>
                </c:pt>
                <c:pt idx="706">
                  <c:v>98.421432129999999</c:v>
                </c:pt>
                <c:pt idx="707">
                  <c:v>108.44975062</c:v>
                </c:pt>
                <c:pt idx="708">
                  <c:v>119.94544043</c:v>
                </c:pt>
                <c:pt idx="709">
                  <c:v>132.97733592</c:v>
                </c:pt>
                <c:pt idx="710">
                  <c:v>139.94121862</c:v>
                </c:pt>
                <c:pt idx="711">
                  <c:v>150.71197631000001</c:v>
                </c:pt>
                <c:pt idx="712">
                  <c:v>158.37393822000001</c:v>
                </c:pt>
                <c:pt idx="713">
                  <c:v>158.63566352999999</c:v>
                </c:pt>
                <c:pt idx="714">
                  <c:v>157.41413201</c:v>
                </c:pt>
                <c:pt idx="715">
                  <c:v>141.08669433</c:v>
                </c:pt>
                <c:pt idx="716">
                  <c:v>86.240281139999993</c:v>
                </c:pt>
                <c:pt idx="717">
                  <c:v>51.034779960000002</c:v>
                </c:pt>
                <c:pt idx="718">
                  <c:v>32.618755960000001</c:v>
                </c:pt>
                <c:pt idx="719">
                  <c:v>34.863747050000001</c:v>
                </c:pt>
                <c:pt idx="720">
                  <c:v>32.958997879999998</c:v>
                </c:pt>
                <c:pt idx="721">
                  <c:v>32.868018589999998</c:v>
                </c:pt>
                <c:pt idx="722">
                  <c:v>33.503006139999997</c:v>
                </c:pt>
                <c:pt idx="723">
                  <c:v>33.40812279</c:v>
                </c:pt>
                <c:pt idx="724">
                  <c:v>32.806128440000002</c:v>
                </c:pt>
                <c:pt idx="725">
                  <c:v>33.239399390000003</c:v>
                </c:pt>
                <c:pt idx="726">
                  <c:v>33.391575609999997</c:v>
                </c:pt>
                <c:pt idx="727">
                  <c:v>32.171830419999999</c:v>
                </c:pt>
                <c:pt idx="728">
                  <c:v>33.238205190000002</c:v>
                </c:pt>
                <c:pt idx="729">
                  <c:v>33.953069939999999</c:v>
                </c:pt>
                <c:pt idx="730">
                  <c:v>34.430349800000002</c:v>
                </c:pt>
                <c:pt idx="731">
                  <c:v>33.904908910000003</c:v>
                </c:pt>
                <c:pt idx="732">
                  <c:v>33.44070052</c:v>
                </c:pt>
                <c:pt idx="733">
                  <c:v>34.956657890000002</c:v>
                </c:pt>
                <c:pt idx="734">
                  <c:v>33.362141690000001</c:v>
                </c:pt>
                <c:pt idx="735">
                  <c:v>33.57878127</c:v>
                </c:pt>
                <c:pt idx="736">
                  <c:v>33.285935680000001</c:v>
                </c:pt>
                <c:pt idx="737">
                  <c:v>31.891960950000001</c:v>
                </c:pt>
                <c:pt idx="738">
                  <c:v>34.786782209999998</c:v>
                </c:pt>
                <c:pt idx="739">
                  <c:v>33.78208386</c:v>
                </c:pt>
                <c:pt idx="740">
                  <c:v>33.08352395</c:v>
                </c:pt>
                <c:pt idx="741">
                  <c:v>33.595533029999999</c:v>
                </c:pt>
                <c:pt idx="742">
                  <c:v>34.445670710000002</c:v>
                </c:pt>
                <c:pt idx="743">
                  <c:v>34.353613920000001</c:v>
                </c:pt>
                <c:pt idx="744">
                  <c:v>33.19454709</c:v>
                </c:pt>
                <c:pt idx="745">
                  <c:v>33.717291860000003</c:v>
                </c:pt>
                <c:pt idx="746">
                  <c:v>34.831930890000002</c:v>
                </c:pt>
                <c:pt idx="747">
                  <c:v>32.820288519999998</c:v>
                </c:pt>
                <c:pt idx="748">
                  <c:v>33.54778718</c:v>
                </c:pt>
                <c:pt idx="749">
                  <c:v>33.423807670000002</c:v>
                </c:pt>
                <c:pt idx="750">
                  <c:v>33.809573129999997</c:v>
                </c:pt>
                <c:pt idx="751">
                  <c:v>33.748576800000002</c:v>
                </c:pt>
                <c:pt idx="752">
                  <c:v>33.098881910000003</c:v>
                </c:pt>
                <c:pt idx="753">
                  <c:v>35.58991031</c:v>
                </c:pt>
                <c:pt idx="754">
                  <c:v>33.780297609999998</c:v>
                </c:pt>
                <c:pt idx="755">
                  <c:v>34.663465789999997</c:v>
                </c:pt>
                <c:pt idx="756">
                  <c:v>35.034914489999998</c:v>
                </c:pt>
                <c:pt idx="757">
                  <c:v>33.423444170000003</c:v>
                </c:pt>
                <c:pt idx="758">
                  <c:v>34.214119770000003</c:v>
                </c:pt>
                <c:pt idx="759">
                  <c:v>34.785316289999997</c:v>
                </c:pt>
                <c:pt idx="760">
                  <c:v>33.114730080000001</c:v>
                </c:pt>
                <c:pt idx="761">
                  <c:v>33.301324510000001</c:v>
                </c:pt>
                <c:pt idx="762">
                  <c:v>33.392182429999998</c:v>
                </c:pt>
                <c:pt idx="763">
                  <c:v>33.144768470000002</c:v>
                </c:pt>
                <c:pt idx="764">
                  <c:v>33.919771390000001</c:v>
                </c:pt>
                <c:pt idx="765">
                  <c:v>32.94551963</c:v>
                </c:pt>
                <c:pt idx="766">
                  <c:v>32.943601289999997</c:v>
                </c:pt>
                <c:pt idx="767">
                  <c:v>34.694244529999999</c:v>
                </c:pt>
                <c:pt idx="768">
                  <c:v>34.197011250000003</c:v>
                </c:pt>
                <c:pt idx="769">
                  <c:v>33.641660049999999</c:v>
                </c:pt>
                <c:pt idx="770">
                  <c:v>33.578962689999997</c:v>
                </c:pt>
                <c:pt idx="771">
                  <c:v>34.213553589999997</c:v>
                </c:pt>
                <c:pt idx="772">
                  <c:v>33.626888289999997</c:v>
                </c:pt>
                <c:pt idx="773">
                  <c:v>33.43980672</c:v>
                </c:pt>
                <c:pt idx="774">
                  <c:v>35.559660460000003</c:v>
                </c:pt>
                <c:pt idx="775">
                  <c:v>41.750018689999997</c:v>
                </c:pt>
                <c:pt idx="776">
                  <c:v>48.72965421</c:v>
                </c:pt>
                <c:pt idx="777">
                  <c:v>55.522127040000001</c:v>
                </c:pt>
                <c:pt idx="778">
                  <c:v>59.995261800000002</c:v>
                </c:pt>
                <c:pt idx="779">
                  <c:v>67.284413130000004</c:v>
                </c:pt>
                <c:pt idx="780">
                  <c:v>74.014824129999994</c:v>
                </c:pt>
                <c:pt idx="781">
                  <c:v>82.930233939999994</c:v>
                </c:pt>
                <c:pt idx="782">
                  <c:v>90.977436319999995</c:v>
                </c:pt>
                <c:pt idx="783">
                  <c:v>100.63283608</c:v>
                </c:pt>
                <c:pt idx="784">
                  <c:v>113.23114063</c:v>
                </c:pt>
                <c:pt idx="785">
                  <c:v>122.79448896</c:v>
                </c:pt>
                <c:pt idx="786">
                  <c:v>132.57481873</c:v>
                </c:pt>
                <c:pt idx="787">
                  <c:v>141.19501532000001</c:v>
                </c:pt>
                <c:pt idx="788">
                  <c:v>151.64000397000001</c:v>
                </c:pt>
                <c:pt idx="789">
                  <c:v>162.79762177999999</c:v>
                </c:pt>
                <c:pt idx="790">
                  <c:v>168.64590454</c:v>
                </c:pt>
                <c:pt idx="791">
                  <c:v>175.16250836</c:v>
                </c:pt>
                <c:pt idx="792">
                  <c:v>179.0620863</c:v>
                </c:pt>
                <c:pt idx="793">
                  <c:v>184.09022127</c:v>
                </c:pt>
                <c:pt idx="794">
                  <c:v>192.65201802000001</c:v>
                </c:pt>
                <c:pt idx="795">
                  <c:v>196.79693183000001</c:v>
                </c:pt>
                <c:pt idx="796">
                  <c:v>200.78885018</c:v>
                </c:pt>
                <c:pt idx="797">
                  <c:v>207.38375841999999</c:v>
                </c:pt>
                <c:pt idx="798">
                  <c:v>208.7276932</c:v>
                </c:pt>
                <c:pt idx="799">
                  <c:v>209.54974088</c:v>
                </c:pt>
                <c:pt idx="800">
                  <c:v>209.78112603</c:v>
                </c:pt>
                <c:pt idx="801">
                  <c:v>207.97079554000001</c:v>
                </c:pt>
                <c:pt idx="802">
                  <c:v>207.83182762000001</c:v>
                </c:pt>
                <c:pt idx="803">
                  <c:v>206.40891053000001</c:v>
                </c:pt>
                <c:pt idx="804">
                  <c:v>207.74046927000001</c:v>
                </c:pt>
                <c:pt idx="805">
                  <c:v>208.99231476</c:v>
                </c:pt>
                <c:pt idx="806">
                  <c:v>208.57498856999999</c:v>
                </c:pt>
                <c:pt idx="807">
                  <c:v>207.15015375999999</c:v>
                </c:pt>
                <c:pt idx="808">
                  <c:v>206.31532784000001</c:v>
                </c:pt>
                <c:pt idx="809">
                  <c:v>206.82546386000001</c:v>
                </c:pt>
                <c:pt idx="810">
                  <c:v>206.93494086999999</c:v>
                </c:pt>
                <c:pt idx="811">
                  <c:v>207.49090448000001</c:v>
                </c:pt>
                <c:pt idx="812">
                  <c:v>208.57318351999999</c:v>
                </c:pt>
                <c:pt idx="813">
                  <c:v>207.22758555999999</c:v>
                </c:pt>
                <c:pt idx="814">
                  <c:v>208.12376044000001</c:v>
                </c:pt>
                <c:pt idx="815">
                  <c:v>207.95585220999999</c:v>
                </c:pt>
                <c:pt idx="816">
                  <c:v>207.47569171000001</c:v>
                </c:pt>
                <c:pt idx="817">
                  <c:v>207.40070763</c:v>
                </c:pt>
                <c:pt idx="818">
                  <c:v>207.24365175</c:v>
                </c:pt>
                <c:pt idx="819">
                  <c:v>207.83219503999999</c:v>
                </c:pt>
                <c:pt idx="820">
                  <c:v>207.36525963</c:v>
                </c:pt>
                <c:pt idx="821">
                  <c:v>206.09699431999999</c:v>
                </c:pt>
                <c:pt idx="822">
                  <c:v>207.50450509000001</c:v>
                </c:pt>
                <c:pt idx="823">
                  <c:v>207.02357268</c:v>
                </c:pt>
                <c:pt idx="824">
                  <c:v>207.34792139000001</c:v>
                </c:pt>
                <c:pt idx="825">
                  <c:v>207.04073091999999</c:v>
                </c:pt>
                <c:pt idx="826">
                  <c:v>206.71695435999999</c:v>
                </c:pt>
                <c:pt idx="827">
                  <c:v>205.30725838999999</c:v>
                </c:pt>
                <c:pt idx="828">
                  <c:v>210.59995298000001</c:v>
                </c:pt>
                <c:pt idx="829">
                  <c:v>218.44751904</c:v>
                </c:pt>
                <c:pt idx="830">
                  <c:v>223.63225919999999</c:v>
                </c:pt>
                <c:pt idx="831">
                  <c:v>227.59509746000001</c:v>
                </c:pt>
                <c:pt idx="832">
                  <c:v>231.01485969999999</c:v>
                </c:pt>
                <c:pt idx="833">
                  <c:v>231.29206073</c:v>
                </c:pt>
                <c:pt idx="834">
                  <c:v>235.79431396999999</c:v>
                </c:pt>
                <c:pt idx="835">
                  <c:v>237.37112023</c:v>
                </c:pt>
                <c:pt idx="836">
                  <c:v>239.35344748</c:v>
                </c:pt>
                <c:pt idx="837">
                  <c:v>238.83940942999999</c:v>
                </c:pt>
                <c:pt idx="838">
                  <c:v>240.20312193000001</c:v>
                </c:pt>
                <c:pt idx="839">
                  <c:v>239.97250933999999</c:v>
                </c:pt>
                <c:pt idx="840">
                  <c:v>241.12721629999999</c:v>
                </c:pt>
                <c:pt idx="841">
                  <c:v>239.84888481999999</c:v>
                </c:pt>
                <c:pt idx="842">
                  <c:v>238.56586100000001</c:v>
                </c:pt>
                <c:pt idx="843">
                  <c:v>239.81813646000001</c:v>
                </c:pt>
                <c:pt idx="844">
                  <c:v>239.21374377000001</c:v>
                </c:pt>
                <c:pt idx="845">
                  <c:v>239.16979745</c:v>
                </c:pt>
                <c:pt idx="846">
                  <c:v>239.94108516</c:v>
                </c:pt>
                <c:pt idx="847">
                  <c:v>240.12932393</c:v>
                </c:pt>
                <c:pt idx="848">
                  <c:v>240.12840183</c:v>
                </c:pt>
                <c:pt idx="849">
                  <c:v>238.41022570000001</c:v>
                </c:pt>
                <c:pt idx="850">
                  <c:v>240.08126521</c:v>
                </c:pt>
                <c:pt idx="851">
                  <c:v>239.64996151</c:v>
                </c:pt>
                <c:pt idx="852">
                  <c:v>239.23636669999999</c:v>
                </c:pt>
                <c:pt idx="853">
                  <c:v>239.49529881999999</c:v>
                </c:pt>
                <c:pt idx="854">
                  <c:v>238.84587671</c:v>
                </c:pt>
                <c:pt idx="855">
                  <c:v>239.82234983999999</c:v>
                </c:pt>
                <c:pt idx="856">
                  <c:v>238.59672863</c:v>
                </c:pt>
                <c:pt idx="857">
                  <c:v>237.74779183999999</c:v>
                </c:pt>
                <c:pt idx="858">
                  <c:v>238.10409888999999</c:v>
                </c:pt>
                <c:pt idx="859">
                  <c:v>239.49205993999999</c:v>
                </c:pt>
                <c:pt idx="860">
                  <c:v>240.02083852999999</c:v>
                </c:pt>
                <c:pt idx="861">
                  <c:v>239.16566087000001</c:v>
                </c:pt>
                <c:pt idx="862">
                  <c:v>238.64057640999999</c:v>
                </c:pt>
                <c:pt idx="863">
                  <c:v>238.54722279999999</c:v>
                </c:pt>
                <c:pt idx="864">
                  <c:v>238.76588219999999</c:v>
                </c:pt>
                <c:pt idx="865">
                  <c:v>237.01622596000001</c:v>
                </c:pt>
                <c:pt idx="866">
                  <c:v>236.52039088000001</c:v>
                </c:pt>
                <c:pt idx="867">
                  <c:v>144.55152584999999</c:v>
                </c:pt>
                <c:pt idx="868">
                  <c:v>74.867097360000002</c:v>
                </c:pt>
                <c:pt idx="869">
                  <c:v>42.538870080000002</c:v>
                </c:pt>
                <c:pt idx="870">
                  <c:v>41.81291882</c:v>
                </c:pt>
                <c:pt idx="871">
                  <c:v>42.01422839</c:v>
                </c:pt>
                <c:pt idx="872">
                  <c:v>40.1419517</c:v>
                </c:pt>
                <c:pt idx="873">
                  <c:v>39.02753637</c:v>
                </c:pt>
                <c:pt idx="874">
                  <c:v>40.23378185</c:v>
                </c:pt>
                <c:pt idx="875">
                  <c:v>39.027799530000003</c:v>
                </c:pt>
                <c:pt idx="876">
                  <c:v>40.805189259999999</c:v>
                </c:pt>
                <c:pt idx="877">
                  <c:v>40.01625095</c:v>
                </c:pt>
                <c:pt idx="878">
                  <c:v>40.387669860000003</c:v>
                </c:pt>
                <c:pt idx="879">
                  <c:v>41.332654490000003</c:v>
                </c:pt>
                <c:pt idx="880">
                  <c:v>39.551488689999999</c:v>
                </c:pt>
                <c:pt idx="881">
                  <c:v>39.785489310000003</c:v>
                </c:pt>
                <c:pt idx="882">
                  <c:v>43.281113439999999</c:v>
                </c:pt>
                <c:pt idx="883">
                  <c:v>49.705142870000003</c:v>
                </c:pt>
                <c:pt idx="884">
                  <c:v>55.676685659999997</c:v>
                </c:pt>
                <c:pt idx="885">
                  <c:v>60.891737050000003</c:v>
                </c:pt>
                <c:pt idx="886">
                  <c:v>66.231662670000006</c:v>
                </c:pt>
                <c:pt idx="887">
                  <c:v>71.680016469999998</c:v>
                </c:pt>
                <c:pt idx="888">
                  <c:v>75.810892429999996</c:v>
                </c:pt>
                <c:pt idx="889">
                  <c:v>81.552897279999996</c:v>
                </c:pt>
                <c:pt idx="890">
                  <c:v>86.208970620000002</c:v>
                </c:pt>
                <c:pt idx="891">
                  <c:v>94.862074089999993</c:v>
                </c:pt>
                <c:pt idx="892">
                  <c:v>100.8348043</c:v>
                </c:pt>
                <c:pt idx="893">
                  <c:v>109.34641336</c:v>
                </c:pt>
                <c:pt idx="894">
                  <c:v>117.17629178999999</c:v>
                </c:pt>
                <c:pt idx="895">
                  <c:v>126.81927614999999</c:v>
                </c:pt>
                <c:pt idx="896">
                  <c:v>136.72287943000001</c:v>
                </c:pt>
                <c:pt idx="897">
                  <c:v>143.98115573000001</c:v>
                </c:pt>
                <c:pt idx="898">
                  <c:v>155.58870300000001</c:v>
                </c:pt>
                <c:pt idx="899">
                  <c:v>163.57329629</c:v>
                </c:pt>
                <c:pt idx="900">
                  <c:v>174.08093875</c:v>
                </c:pt>
                <c:pt idx="901">
                  <c:v>183.614026</c:v>
                </c:pt>
                <c:pt idx="902">
                  <c:v>192.00015783000001</c:v>
                </c:pt>
                <c:pt idx="903">
                  <c:v>198.25328514</c:v>
                </c:pt>
                <c:pt idx="904">
                  <c:v>196.86132823</c:v>
                </c:pt>
                <c:pt idx="905">
                  <c:v>197.15311113999999</c:v>
                </c:pt>
                <c:pt idx="906">
                  <c:v>203.57683990000001</c:v>
                </c:pt>
                <c:pt idx="907">
                  <c:v>202.09063725999999</c:v>
                </c:pt>
                <c:pt idx="908">
                  <c:v>203.74678809</c:v>
                </c:pt>
                <c:pt idx="909">
                  <c:v>201.90497696</c:v>
                </c:pt>
                <c:pt idx="910">
                  <c:v>202.60156789000001</c:v>
                </c:pt>
                <c:pt idx="911">
                  <c:v>202.81671223999999</c:v>
                </c:pt>
                <c:pt idx="912">
                  <c:v>202.23103104</c:v>
                </c:pt>
                <c:pt idx="913">
                  <c:v>203.21258460999999</c:v>
                </c:pt>
                <c:pt idx="914">
                  <c:v>202.99488661999999</c:v>
                </c:pt>
                <c:pt idx="915">
                  <c:v>201.55592378</c:v>
                </c:pt>
                <c:pt idx="916">
                  <c:v>203.02738248</c:v>
                </c:pt>
                <c:pt idx="917">
                  <c:v>201.17000831999999</c:v>
                </c:pt>
                <c:pt idx="918">
                  <c:v>202.22272708</c:v>
                </c:pt>
                <c:pt idx="919">
                  <c:v>202.56160778</c:v>
                </c:pt>
                <c:pt idx="920">
                  <c:v>202.48792752</c:v>
                </c:pt>
                <c:pt idx="921">
                  <c:v>202.42550861000001</c:v>
                </c:pt>
                <c:pt idx="922">
                  <c:v>202.08488796</c:v>
                </c:pt>
                <c:pt idx="923">
                  <c:v>201.61963575999999</c:v>
                </c:pt>
                <c:pt idx="924">
                  <c:v>201.71226611</c:v>
                </c:pt>
                <c:pt idx="925">
                  <c:v>202.05094385000001</c:v>
                </c:pt>
                <c:pt idx="926">
                  <c:v>203.19741729</c:v>
                </c:pt>
                <c:pt idx="927">
                  <c:v>201.30996773000001</c:v>
                </c:pt>
                <c:pt idx="928">
                  <c:v>202.22309530999999</c:v>
                </c:pt>
                <c:pt idx="929">
                  <c:v>202.02173916000001</c:v>
                </c:pt>
                <c:pt idx="930">
                  <c:v>201.60426935000001</c:v>
                </c:pt>
                <c:pt idx="931">
                  <c:v>203.04240457</c:v>
                </c:pt>
                <c:pt idx="932">
                  <c:v>201.32371660000001</c:v>
                </c:pt>
                <c:pt idx="933">
                  <c:v>202.20507997999999</c:v>
                </c:pt>
                <c:pt idx="934">
                  <c:v>202.83477138999999</c:v>
                </c:pt>
                <c:pt idx="935">
                  <c:v>203.17298923000001</c:v>
                </c:pt>
                <c:pt idx="936">
                  <c:v>201.64057052999999</c:v>
                </c:pt>
                <c:pt idx="937">
                  <c:v>202.12158538</c:v>
                </c:pt>
                <c:pt idx="938">
                  <c:v>202.98848762</c:v>
                </c:pt>
                <c:pt idx="939">
                  <c:v>201.19571525999999</c:v>
                </c:pt>
                <c:pt idx="940">
                  <c:v>202.41665578999999</c:v>
                </c:pt>
                <c:pt idx="941">
                  <c:v>202.06160052999999</c:v>
                </c:pt>
                <c:pt idx="942">
                  <c:v>202.15357324999999</c:v>
                </c:pt>
                <c:pt idx="943">
                  <c:v>200.83924751000001</c:v>
                </c:pt>
                <c:pt idx="944">
                  <c:v>202.19949672999999</c:v>
                </c:pt>
                <c:pt idx="945">
                  <c:v>202.05974997999999</c:v>
                </c:pt>
                <c:pt idx="946">
                  <c:v>202.19810644</c:v>
                </c:pt>
                <c:pt idx="947">
                  <c:v>201.45758065000001</c:v>
                </c:pt>
                <c:pt idx="948">
                  <c:v>201.82750811</c:v>
                </c:pt>
                <c:pt idx="949">
                  <c:v>201.16084135</c:v>
                </c:pt>
                <c:pt idx="950">
                  <c:v>201.45729015000001</c:v>
                </c:pt>
                <c:pt idx="951">
                  <c:v>203.32785132999999</c:v>
                </c:pt>
                <c:pt idx="952">
                  <c:v>201.92132771000001</c:v>
                </c:pt>
                <c:pt idx="953">
                  <c:v>203.2222026</c:v>
                </c:pt>
                <c:pt idx="954">
                  <c:v>203.84298433000001</c:v>
                </c:pt>
                <c:pt idx="955">
                  <c:v>202.69386578999999</c:v>
                </c:pt>
                <c:pt idx="956">
                  <c:v>202.04373440000001</c:v>
                </c:pt>
                <c:pt idx="957">
                  <c:v>202.06058647</c:v>
                </c:pt>
                <c:pt idx="958">
                  <c:v>147.85023118000001</c:v>
                </c:pt>
                <c:pt idx="959">
                  <c:v>82.001568480000003</c:v>
                </c:pt>
                <c:pt idx="960">
                  <c:v>55.629598559999998</c:v>
                </c:pt>
                <c:pt idx="961">
                  <c:v>49.052966009999999</c:v>
                </c:pt>
                <c:pt idx="962">
                  <c:v>50.56969351</c:v>
                </c:pt>
                <c:pt idx="963">
                  <c:v>48.711869100000001</c:v>
                </c:pt>
                <c:pt idx="964">
                  <c:v>48.109370409999997</c:v>
                </c:pt>
                <c:pt idx="965">
                  <c:v>48.866931219999998</c:v>
                </c:pt>
                <c:pt idx="966">
                  <c:v>49.827350860000003</c:v>
                </c:pt>
                <c:pt idx="967">
                  <c:v>49.9503494</c:v>
                </c:pt>
                <c:pt idx="968">
                  <c:v>49.703479770000001</c:v>
                </c:pt>
                <c:pt idx="969">
                  <c:v>50.013621999999998</c:v>
                </c:pt>
                <c:pt idx="970">
                  <c:v>49.719356189999999</c:v>
                </c:pt>
                <c:pt idx="971">
                  <c:v>50.244015099999999</c:v>
                </c:pt>
                <c:pt idx="972">
                  <c:v>49.934513899999999</c:v>
                </c:pt>
                <c:pt idx="973">
                  <c:v>49.190786629999998</c:v>
                </c:pt>
                <c:pt idx="974">
                  <c:v>48.850912020000003</c:v>
                </c:pt>
                <c:pt idx="975">
                  <c:v>49.129383050000001</c:v>
                </c:pt>
                <c:pt idx="976">
                  <c:v>50.895298769999997</c:v>
                </c:pt>
                <c:pt idx="977">
                  <c:v>51.156834459999999</c:v>
                </c:pt>
                <c:pt idx="978">
                  <c:v>50.16810882</c:v>
                </c:pt>
                <c:pt idx="979">
                  <c:v>50.243224269999999</c:v>
                </c:pt>
                <c:pt idx="980">
                  <c:v>49.810600569999998</c:v>
                </c:pt>
                <c:pt idx="981">
                  <c:v>48.43332685</c:v>
                </c:pt>
                <c:pt idx="982">
                  <c:v>48.75915904</c:v>
                </c:pt>
                <c:pt idx="983">
                  <c:v>52.489556589999999</c:v>
                </c:pt>
                <c:pt idx="984">
                  <c:v>59.159768720000002</c:v>
                </c:pt>
                <c:pt idx="985">
                  <c:v>57.394322860000003</c:v>
                </c:pt>
                <c:pt idx="986">
                  <c:v>57.518173910000002</c:v>
                </c:pt>
                <c:pt idx="987">
                  <c:v>56.744470370000002</c:v>
                </c:pt>
                <c:pt idx="988">
                  <c:v>57.238975940000003</c:v>
                </c:pt>
                <c:pt idx="989">
                  <c:v>58.724624370000001</c:v>
                </c:pt>
                <c:pt idx="990">
                  <c:v>57.363258180000003</c:v>
                </c:pt>
                <c:pt idx="991">
                  <c:v>57.65597829</c:v>
                </c:pt>
                <c:pt idx="992">
                  <c:v>57.703705679999999</c:v>
                </c:pt>
                <c:pt idx="993">
                  <c:v>57.596622189999998</c:v>
                </c:pt>
                <c:pt idx="994">
                  <c:v>60.813658910000001</c:v>
                </c:pt>
                <c:pt idx="995">
                  <c:v>64.993392839999999</c:v>
                </c:pt>
                <c:pt idx="996">
                  <c:v>70.394232819999999</c:v>
                </c:pt>
                <c:pt idx="997">
                  <c:v>74.680235080000003</c:v>
                </c:pt>
                <c:pt idx="998">
                  <c:v>79.755818529999999</c:v>
                </c:pt>
                <c:pt idx="999">
                  <c:v>85.343201100000002</c:v>
                </c:pt>
                <c:pt idx="1000">
                  <c:v>88.021184419999997</c:v>
                </c:pt>
                <c:pt idx="1001">
                  <c:v>94.041161880000004</c:v>
                </c:pt>
                <c:pt idx="1002">
                  <c:v>99.953490290000005</c:v>
                </c:pt>
                <c:pt idx="1003">
                  <c:v>108.58891379000001</c:v>
                </c:pt>
                <c:pt idx="1004">
                  <c:v>112.84312014</c:v>
                </c:pt>
                <c:pt idx="1005">
                  <c:v>119.35880736999999</c:v>
                </c:pt>
                <c:pt idx="1006">
                  <c:v>129.89842037</c:v>
                </c:pt>
                <c:pt idx="1007">
                  <c:v>139.02956087000001</c:v>
                </c:pt>
                <c:pt idx="1008">
                  <c:v>144.84902761999999</c:v>
                </c:pt>
                <c:pt idx="1009">
                  <c:v>152.15183501000001</c:v>
                </c:pt>
                <c:pt idx="1010">
                  <c:v>159.48847136000001</c:v>
                </c:pt>
                <c:pt idx="1011">
                  <c:v>168.52492737</c:v>
                </c:pt>
                <c:pt idx="1012">
                  <c:v>171.46725129000001</c:v>
                </c:pt>
                <c:pt idx="1013">
                  <c:v>171.46709093000001</c:v>
                </c:pt>
                <c:pt idx="1014">
                  <c:v>172.39614735000001</c:v>
                </c:pt>
                <c:pt idx="1015">
                  <c:v>170.79983295</c:v>
                </c:pt>
                <c:pt idx="1016">
                  <c:v>170.84656547</c:v>
                </c:pt>
                <c:pt idx="1017">
                  <c:v>170.66007884999999</c:v>
                </c:pt>
                <c:pt idx="1018">
                  <c:v>171.74436571000001</c:v>
                </c:pt>
                <c:pt idx="1019">
                  <c:v>172.39434363000001</c:v>
                </c:pt>
                <c:pt idx="1020">
                  <c:v>171.89954509</c:v>
                </c:pt>
                <c:pt idx="1021">
                  <c:v>170.44693293</c:v>
                </c:pt>
                <c:pt idx="1022">
                  <c:v>171.50008482000001</c:v>
                </c:pt>
                <c:pt idx="1023">
                  <c:v>171.60591563</c:v>
                </c:pt>
                <c:pt idx="1024">
                  <c:v>170.75539080999999</c:v>
                </c:pt>
                <c:pt idx="1025">
                  <c:v>171.14090594999999</c:v>
                </c:pt>
                <c:pt idx="1026">
                  <c:v>172.67254904999999</c:v>
                </c:pt>
                <c:pt idx="1027">
                  <c:v>170.49022593000001</c:v>
                </c:pt>
                <c:pt idx="1028">
                  <c:v>171.49827066</c:v>
                </c:pt>
                <c:pt idx="1029">
                  <c:v>171.76092577</c:v>
                </c:pt>
                <c:pt idx="1030">
                  <c:v>171.49721235000001</c:v>
                </c:pt>
                <c:pt idx="1031">
                  <c:v>171.48093739000001</c:v>
                </c:pt>
                <c:pt idx="1032">
                  <c:v>170.24361479000001</c:v>
                </c:pt>
                <c:pt idx="1033">
                  <c:v>171.01592074000001</c:v>
                </c:pt>
                <c:pt idx="1034">
                  <c:v>172.47305064</c:v>
                </c:pt>
                <c:pt idx="1035">
                  <c:v>170.65939811000001</c:v>
                </c:pt>
                <c:pt idx="1036">
                  <c:v>171.04875518</c:v>
                </c:pt>
                <c:pt idx="1037">
                  <c:v>171.4505705</c:v>
                </c:pt>
                <c:pt idx="1038">
                  <c:v>171.0326049</c:v>
                </c:pt>
                <c:pt idx="1039">
                  <c:v>171.82376746</c:v>
                </c:pt>
                <c:pt idx="1040">
                  <c:v>172.27311591</c:v>
                </c:pt>
                <c:pt idx="1041">
                  <c:v>170.47570052</c:v>
                </c:pt>
                <c:pt idx="1042">
                  <c:v>172.45779098</c:v>
                </c:pt>
                <c:pt idx="1043">
                  <c:v>171.20470560000001</c:v>
                </c:pt>
                <c:pt idx="1044">
                  <c:v>171.5746915</c:v>
                </c:pt>
                <c:pt idx="1045">
                  <c:v>172.70437140999999</c:v>
                </c:pt>
                <c:pt idx="1046">
                  <c:v>170.89441568000001</c:v>
                </c:pt>
                <c:pt idx="1047">
                  <c:v>171.0661289</c:v>
                </c:pt>
                <c:pt idx="1048">
                  <c:v>170.70868372999999</c:v>
                </c:pt>
                <c:pt idx="1049">
                  <c:v>170.39751833</c:v>
                </c:pt>
                <c:pt idx="1050">
                  <c:v>170.5358354</c:v>
                </c:pt>
                <c:pt idx="1051">
                  <c:v>171.8705765</c:v>
                </c:pt>
                <c:pt idx="1052">
                  <c:v>171.93111149000001</c:v>
                </c:pt>
                <c:pt idx="1053">
                  <c:v>170.84608728000001</c:v>
                </c:pt>
                <c:pt idx="1054">
                  <c:v>171.72909776</c:v>
                </c:pt>
                <c:pt idx="1055">
                  <c:v>170.98555311000001</c:v>
                </c:pt>
                <c:pt idx="1056">
                  <c:v>172.00994012000001</c:v>
                </c:pt>
                <c:pt idx="1057">
                  <c:v>171.20340888999999</c:v>
                </c:pt>
                <c:pt idx="1058">
                  <c:v>171.60413750999999</c:v>
                </c:pt>
                <c:pt idx="1059">
                  <c:v>170.73852964</c:v>
                </c:pt>
                <c:pt idx="1060">
                  <c:v>172.42518007999999</c:v>
                </c:pt>
                <c:pt idx="1061">
                  <c:v>171.79109478000001</c:v>
                </c:pt>
                <c:pt idx="1062">
                  <c:v>171.15691992999999</c:v>
                </c:pt>
                <c:pt idx="1063">
                  <c:v>170.13650268000001</c:v>
                </c:pt>
                <c:pt idx="1064">
                  <c:v>171.82423105000001</c:v>
                </c:pt>
                <c:pt idx="1065">
                  <c:v>170.72335906999999</c:v>
                </c:pt>
                <c:pt idx="1066">
                  <c:v>170.97104962</c:v>
                </c:pt>
                <c:pt idx="1067">
                  <c:v>172.85852659</c:v>
                </c:pt>
                <c:pt idx="1068">
                  <c:v>172.22583115</c:v>
                </c:pt>
                <c:pt idx="1069">
                  <c:v>171.72754756</c:v>
                </c:pt>
                <c:pt idx="1070">
                  <c:v>170.79977621</c:v>
                </c:pt>
                <c:pt idx="1071">
                  <c:v>171.46664239</c:v>
                </c:pt>
                <c:pt idx="1072">
                  <c:v>172.23943295999999</c:v>
                </c:pt>
                <c:pt idx="1073">
                  <c:v>172.51865223999999</c:v>
                </c:pt>
                <c:pt idx="1074">
                  <c:v>171.97706908000001</c:v>
                </c:pt>
                <c:pt idx="1075">
                  <c:v>172.54940626999999</c:v>
                </c:pt>
                <c:pt idx="1076">
                  <c:v>171.68298894</c:v>
                </c:pt>
                <c:pt idx="1077">
                  <c:v>170.53795625000001</c:v>
                </c:pt>
                <c:pt idx="1078">
                  <c:v>171.14155037</c:v>
                </c:pt>
                <c:pt idx="1079">
                  <c:v>173.16943635999999</c:v>
                </c:pt>
                <c:pt idx="1080">
                  <c:v>171.00271419000001</c:v>
                </c:pt>
                <c:pt idx="1081">
                  <c:v>171.21932946999999</c:v>
                </c:pt>
                <c:pt idx="1082">
                  <c:v>171.06493578000001</c:v>
                </c:pt>
                <c:pt idx="1083">
                  <c:v>170.41558004000001</c:v>
                </c:pt>
                <c:pt idx="1084">
                  <c:v>172.07040422</c:v>
                </c:pt>
                <c:pt idx="1085">
                  <c:v>171.48326470000001</c:v>
                </c:pt>
                <c:pt idx="1086">
                  <c:v>171.83872908000001</c:v>
                </c:pt>
                <c:pt idx="1087">
                  <c:v>171.17377453</c:v>
                </c:pt>
                <c:pt idx="1088">
                  <c:v>171.74598757000001</c:v>
                </c:pt>
                <c:pt idx="1089">
                  <c:v>170.42987094</c:v>
                </c:pt>
                <c:pt idx="1090">
                  <c:v>170.35249399</c:v>
                </c:pt>
                <c:pt idx="1091">
                  <c:v>171.32835607999999</c:v>
                </c:pt>
                <c:pt idx="1092">
                  <c:v>172.87478849999999</c:v>
                </c:pt>
                <c:pt idx="1093">
                  <c:v>172.00935140999999</c:v>
                </c:pt>
                <c:pt idx="1094">
                  <c:v>171.74603117999999</c:v>
                </c:pt>
                <c:pt idx="1095">
                  <c:v>171.32939451999999</c:v>
                </c:pt>
                <c:pt idx="1096">
                  <c:v>171.21932691000001</c:v>
                </c:pt>
                <c:pt idx="1097">
                  <c:v>170.83232912</c:v>
                </c:pt>
                <c:pt idx="1098">
                  <c:v>171.32813508999999</c:v>
                </c:pt>
                <c:pt idx="1099">
                  <c:v>171.9306043</c:v>
                </c:pt>
                <c:pt idx="1100">
                  <c:v>170.58595170999999</c:v>
                </c:pt>
                <c:pt idx="1101">
                  <c:v>171.24793682999999</c:v>
                </c:pt>
                <c:pt idx="1102">
                  <c:v>171.32648606000001</c:v>
                </c:pt>
                <c:pt idx="1103">
                  <c:v>171.45039018</c:v>
                </c:pt>
                <c:pt idx="1104">
                  <c:v>172.08524463000001</c:v>
                </c:pt>
                <c:pt idx="1105">
                  <c:v>171.3421788</c:v>
                </c:pt>
                <c:pt idx="1106">
                  <c:v>170.42952191000001</c:v>
                </c:pt>
                <c:pt idx="1107">
                  <c:v>170.36651115999999</c:v>
                </c:pt>
                <c:pt idx="1108">
                  <c:v>171.24933014000001</c:v>
                </c:pt>
                <c:pt idx="1109">
                  <c:v>170.44593008999999</c:v>
                </c:pt>
                <c:pt idx="1110">
                  <c:v>171.10979637</c:v>
                </c:pt>
                <c:pt idx="1111">
                  <c:v>170.84740922</c:v>
                </c:pt>
                <c:pt idx="1112">
                  <c:v>172.27089974</c:v>
                </c:pt>
                <c:pt idx="1113">
                  <c:v>171.99187169999999</c:v>
                </c:pt>
                <c:pt idx="1114">
                  <c:v>171.23519580000001</c:v>
                </c:pt>
                <c:pt idx="1115">
                  <c:v>172.73582296000001</c:v>
                </c:pt>
                <c:pt idx="1116">
                  <c:v>172.27098283999999</c:v>
                </c:pt>
                <c:pt idx="1117">
                  <c:v>172.14605657000001</c:v>
                </c:pt>
                <c:pt idx="1118">
                  <c:v>171.82375422999999</c:v>
                </c:pt>
                <c:pt idx="1119">
                  <c:v>171.26452137000001</c:v>
                </c:pt>
                <c:pt idx="1120">
                  <c:v>171.0186185</c:v>
                </c:pt>
                <c:pt idx="1121">
                  <c:v>171.0192241</c:v>
                </c:pt>
                <c:pt idx="1122">
                  <c:v>171.62171429</c:v>
                </c:pt>
                <c:pt idx="1123">
                  <c:v>170.66091122</c:v>
                </c:pt>
                <c:pt idx="1124">
                  <c:v>170.8960021</c:v>
                </c:pt>
                <c:pt idx="1125">
                  <c:v>171.34450383000001</c:v>
                </c:pt>
                <c:pt idx="1126">
                  <c:v>171.00069751999999</c:v>
                </c:pt>
                <c:pt idx="1127">
                  <c:v>170.75377388999999</c:v>
                </c:pt>
                <c:pt idx="1128">
                  <c:v>170.70609468000001</c:v>
                </c:pt>
                <c:pt idx="1129">
                  <c:v>171.62067261999999</c:v>
                </c:pt>
                <c:pt idx="1130">
                  <c:v>170.89350678</c:v>
                </c:pt>
                <c:pt idx="1131">
                  <c:v>170.70851372999999</c:v>
                </c:pt>
                <c:pt idx="1132">
                  <c:v>171.10982515000001</c:v>
                </c:pt>
                <c:pt idx="1133">
                  <c:v>170.18192852000001</c:v>
                </c:pt>
                <c:pt idx="1134">
                  <c:v>171.52875587</c:v>
                </c:pt>
                <c:pt idx="1135">
                  <c:v>171.31237052</c:v>
                </c:pt>
                <c:pt idx="1136">
                  <c:v>171.65416042999999</c:v>
                </c:pt>
                <c:pt idx="1137">
                  <c:v>171.18889480999999</c:v>
                </c:pt>
                <c:pt idx="1138">
                  <c:v>170.35255605</c:v>
                </c:pt>
                <c:pt idx="1139">
                  <c:v>170.19687948999999</c:v>
                </c:pt>
                <c:pt idx="1140">
                  <c:v>171.43511329</c:v>
                </c:pt>
                <c:pt idx="1141">
                  <c:v>171.76052292</c:v>
                </c:pt>
                <c:pt idx="1142">
                  <c:v>172.22643361999999</c:v>
                </c:pt>
                <c:pt idx="1143">
                  <c:v>171.34469417</c:v>
                </c:pt>
                <c:pt idx="1144">
                  <c:v>175.26148283000001</c:v>
                </c:pt>
                <c:pt idx="1145">
                  <c:v>183.53694830000001</c:v>
                </c:pt>
                <c:pt idx="1146">
                  <c:v>187.60835061</c:v>
                </c:pt>
                <c:pt idx="1147">
                  <c:v>193.51936382</c:v>
                </c:pt>
                <c:pt idx="1148">
                  <c:v>199.58753636</c:v>
                </c:pt>
                <c:pt idx="1149">
                  <c:v>199.10586703000001</c:v>
                </c:pt>
                <c:pt idx="1150">
                  <c:v>199.75423545999999</c:v>
                </c:pt>
                <c:pt idx="1151">
                  <c:v>199.72826000000001</c:v>
                </c:pt>
                <c:pt idx="1152">
                  <c:v>199.18544474000001</c:v>
                </c:pt>
                <c:pt idx="1153">
                  <c:v>199.46207469000001</c:v>
                </c:pt>
                <c:pt idx="1154">
                  <c:v>199.46301563</c:v>
                </c:pt>
                <c:pt idx="1155">
                  <c:v>200.20395943</c:v>
                </c:pt>
                <c:pt idx="1156">
                  <c:v>198.68736368</c:v>
                </c:pt>
                <c:pt idx="1157">
                  <c:v>198.22442033999999</c:v>
                </c:pt>
                <c:pt idx="1158">
                  <c:v>199.65906787</c:v>
                </c:pt>
                <c:pt idx="1159">
                  <c:v>199.08867570000001</c:v>
                </c:pt>
                <c:pt idx="1160">
                  <c:v>199.18352652999999</c:v>
                </c:pt>
                <c:pt idx="1161">
                  <c:v>197.27766894000001</c:v>
                </c:pt>
                <c:pt idx="1162">
                  <c:v>199.7833206</c:v>
                </c:pt>
                <c:pt idx="1163">
                  <c:v>199.91207048000001</c:v>
                </c:pt>
                <c:pt idx="1164">
                  <c:v>198.85783309000001</c:v>
                </c:pt>
                <c:pt idx="1165">
                  <c:v>199.8788701</c:v>
                </c:pt>
                <c:pt idx="1166">
                  <c:v>197.61935869000001</c:v>
                </c:pt>
                <c:pt idx="1167">
                  <c:v>198.84155999999999</c:v>
                </c:pt>
                <c:pt idx="1168">
                  <c:v>198.77882138999999</c:v>
                </c:pt>
                <c:pt idx="1169">
                  <c:v>197.53890322000001</c:v>
                </c:pt>
                <c:pt idx="1170">
                  <c:v>200.06659318000001</c:v>
                </c:pt>
                <c:pt idx="1171">
                  <c:v>199.2414948</c:v>
                </c:pt>
                <c:pt idx="1172">
                  <c:v>197.73999075</c:v>
                </c:pt>
                <c:pt idx="1173">
                  <c:v>198.87416446</c:v>
                </c:pt>
                <c:pt idx="1174">
                  <c:v>200.42066822000001</c:v>
                </c:pt>
                <c:pt idx="1175">
                  <c:v>108.12417671999999</c:v>
                </c:pt>
                <c:pt idx="1176">
                  <c:v>70.377076709999997</c:v>
                </c:pt>
                <c:pt idx="1177">
                  <c:v>60.660533739999998</c:v>
                </c:pt>
                <c:pt idx="1178">
                  <c:v>61.046310439999999</c:v>
                </c:pt>
                <c:pt idx="1179">
                  <c:v>62.314979600000001</c:v>
                </c:pt>
                <c:pt idx="1180">
                  <c:v>64.39036274</c:v>
                </c:pt>
                <c:pt idx="1181">
                  <c:v>63.152653290000003</c:v>
                </c:pt>
                <c:pt idx="1182">
                  <c:v>61.109324979999997</c:v>
                </c:pt>
                <c:pt idx="1183">
                  <c:v>53.26398674</c:v>
                </c:pt>
                <c:pt idx="1184">
                  <c:v>48.23219151</c:v>
                </c:pt>
                <c:pt idx="1185">
                  <c:v>48.666012019999997</c:v>
                </c:pt>
                <c:pt idx="1186">
                  <c:v>49.519423519999997</c:v>
                </c:pt>
                <c:pt idx="1187">
                  <c:v>48.86918833</c:v>
                </c:pt>
                <c:pt idx="1188">
                  <c:v>49.209653209999999</c:v>
                </c:pt>
                <c:pt idx="1189">
                  <c:v>48.94788192</c:v>
                </c:pt>
                <c:pt idx="1190">
                  <c:v>48.713253899999998</c:v>
                </c:pt>
                <c:pt idx="1191">
                  <c:v>49.642548349999998</c:v>
                </c:pt>
                <c:pt idx="1192">
                  <c:v>49.332277609999998</c:v>
                </c:pt>
                <c:pt idx="1193">
                  <c:v>48.217185540000003</c:v>
                </c:pt>
                <c:pt idx="1194">
                  <c:v>48.59020228</c:v>
                </c:pt>
                <c:pt idx="1195">
                  <c:v>49.007602990000002</c:v>
                </c:pt>
                <c:pt idx="1196">
                  <c:v>47.66182938</c:v>
                </c:pt>
                <c:pt idx="1197">
                  <c:v>49.03859473</c:v>
                </c:pt>
                <c:pt idx="1198">
                  <c:v>49.301151949999998</c:v>
                </c:pt>
                <c:pt idx="1199">
                  <c:v>49.827378799999998</c:v>
                </c:pt>
                <c:pt idx="1200">
                  <c:v>49.42601612</c:v>
                </c:pt>
                <c:pt idx="1201">
                  <c:v>47.04218204</c:v>
                </c:pt>
                <c:pt idx="1202">
                  <c:v>48.248621499999999</c:v>
                </c:pt>
                <c:pt idx="1203">
                  <c:v>48.264408629999998</c:v>
                </c:pt>
                <c:pt idx="1204">
                  <c:v>49.7958073</c:v>
                </c:pt>
                <c:pt idx="1205">
                  <c:v>48.402272949999997</c:v>
                </c:pt>
                <c:pt idx="1206">
                  <c:v>47.954806300000001</c:v>
                </c:pt>
                <c:pt idx="1207">
                  <c:v>48.744840629999999</c:v>
                </c:pt>
                <c:pt idx="1208">
                  <c:v>49.997590279999997</c:v>
                </c:pt>
                <c:pt idx="1209">
                  <c:v>50.32448385</c:v>
                </c:pt>
                <c:pt idx="1210">
                  <c:v>49.502959279999999</c:v>
                </c:pt>
                <c:pt idx="1211">
                  <c:v>49.271819540000003</c:v>
                </c:pt>
                <c:pt idx="1212">
                  <c:v>49.502841250000003</c:v>
                </c:pt>
                <c:pt idx="1213">
                  <c:v>48.203622979999999</c:v>
                </c:pt>
                <c:pt idx="1214">
                  <c:v>49.209607089999999</c:v>
                </c:pt>
                <c:pt idx="1215">
                  <c:v>49.470608140000003</c:v>
                </c:pt>
                <c:pt idx="1216">
                  <c:v>51.467795049999999</c:v>
                </c:pt>
                <c:pt idx="1217">
                  <c:v>53.542507229999998</c:v>
                </c:pt>
                <c:pt idx="1218">
                  <c:v>55.367347350000003</c:v>
                </c:pt>
                <c:pt idx="1219">
                  <c:v>57.517865899999997</c:v>
                </c:pt>
                <c:pt idx="1220">
                  <c:v>62.485899150000002</c:v>
                </c:pt>
                <c:pt idx="1221">
                  <c:v>67.33089545</c:v>
                </c:pt>
                <c:pt idx="1222">
                  <c:v>71.647826330000001</c:v>
                </c:pt>
                <c:pt idx="1223">
                  <c:v>75.609361660000005</c:v>
                </c:pt>
                <c:pt idx="1224">
                  <c:v>79.680110409999998</c:v>
                </c:pt>
                <c:pt idx="1225">
                  <c:v>86.164081479999993</c:v>
                </c:pt>
                <c:pt idx="1226">
                  <c:v>94.025418160000001</c:v>
                </c:pt>
                <c:pt idx="1227">
                  <c:v>98.188260720000002</c:v>
                </c:pt>
                <c:pt idx="1228">
                  <c:v>104.87441548</c:v>
                </c:pt>
                <c:pt idx="1229">
                  <c:v>113.52496976</c:v>
                </c:pt>
                <c:pt idx="1230">
                  <c:v>121.86634798</c:v>
                </c:pt>
                <c:pt idx="1231">
                  <c:v>129.41784465999999</c:v>
                </c:pt>
                <c:pt idx="1232">
                  <c:v>140.59338814</c:v>
                </c:pt>
                <c:pt idx="1233">
                  <c:v>150.49710422999999</c:v>
                </c:pt>
                <c:pt idx="1234">
                  <c:v>159.30062085</c:v>
                </c:pt>
                <c:pt idx="1235">
                  <c:v>169.29619796</c:v>
                </c:pt>
                <c:pt idx="1236">
                  <c:v>176.68034574999999</c:v>
                </c:pt>
                <c:pt idx="1237">
                  <c:v>183.02209458999999</c:v>
                </c:pt>
                <c:pt idx="1238">
                  <c:v>191.71712274000001</c:v>
                </c:pt>
                <c:pt idx="1239">
                  <c:v>197.41451936999999</c:v>
                </c:pt>
                <c:pt idx="1240">
                  <c:v>197.30740749</c:v>
                </c:pt>
                <c:pt idx="1241">
                  <c:v>196.84447003</c:v>
                </c:pt>
                <c:pt idx="1242">
                  <c:v>196.98395457999999</c:v>
                </c:pt>
                <c:pt idx="1243">
                  <c:v>197.18512254000001</c:v>
                </c:pt>
                <c:pt idx="1244">
                  <c:v>196.31715131000001</c:v>
                </c:pt>
                <c:pt idx="1245">
                  <c:v>197.10421008</c:v>
                </c:pt>
                <c:pt idx="1246">
                  <c:v>196.06828801</c:v>
                </c:pt>
                <c:pt idx="1247">
                  <c:v>197.13531519</c:v>
                </c:pt>
                <c:pt idx="1248">
                  <c:v>196.73465935999999</c:v>
                </c:pt>
                <c:pt idx="1249">
                  <c:v>196.23962908999999</c:v>
                </c:pt>
                <c:pt idx="1250">
                  <c:v>195.69758698000001</c:v>
                </c:pt>
                <c:pt idx="1251">
                  <c:v>196.03770255000001</c:v>
                </c:pt>
                <c:pt idx="1252">
                  <c:v>196.6878615</c:v>
                </c:pt>
                <c:pt idx="1253">
                  <c:v>195.60701735999999</c:v>
                </c:pt>
                <c:pt idx="1254">
                  <c:v>196.82918666</c:v>
                </c:pt>
                <c:pt idx="1255">
                  <c:v>135.45378542</c:v>
                </c:pt>
                <c:pt idx="1256">
                  <c:v>92.199760620000006</c:v>
                </c:pt>
                <c:pt idx="1257">
                  <c:v>73.041004220000005</c:v>
                </c:pt>
                <c:pt idx="1258">
                  <c:v>63.970568649999997</c:v>
                </c:pt>
                <c:pt idx="1259">
                  <c:v>67.717042050000003</c:v>
                </c:pt>
                <c:pt idx="1260">
                  <c:v>67.391865350000003</c:v>
                </c:pt>
                <c:pt idx="1261">
                  <c:v>65.303244719999995</c:v>
                </c:pt>
                <c:pt idx="1262">
                  <c:v>57.889099520000002</c:v>
                </c:pt>
                <c:pt idx="1263">
                  <c:v>51.465219759999997</c:v>
                </c:pt>
                <c:pt idx="1264">
                  <c:v>50.258011719999999</c:v>
                </c:pt>
                <c:pt idx="1265">
                  <c:v>51.187515789999999</c:v>
                </c:pt>
                <c:pt idx="1266">
                  <c:v>50.44749934</c:v>
                </c:pt>
                <c:pt idx="1267">
                  <c:v>50.725328390000001</c:v>
                </c:pt>
                <c:pt idx="1268">
                  <c:v>50.602225269999998</c:v>
                </c:pt>
                <c:pt idx="1269">
                  <c:v>50.709540879999999</c:v>
                </c:pt>
                <c:pt idx="1270">
                  <c:v>50.942098260000002</c:v>
                </c:pt>
                <c:pt idx="1271">
                  <c:v>53.030030279999998</c:v>
                </c:pt>
                <c:pt idx="1272">
                  <c:v>55.383422600000003</c:v>
                </c:pt>
                <c:pt idx="1273">
                  <c:v>58.339132939999999</c:v>
                </c:pt>
                <c:pt idx="1274">
                  <c:v>62.982180020000001</c:v>
                </c:pt>
                <c:pt idx="1275">
                  <c:v>67.345903750000005</c:v>
                </c:pt>
                <c:pt idx="1276">
                  <c:v>71.89491305</c:v>
                </c:pt>
                <c:pt idx="1277">
                  <c:v>75.827252279999996</c:v>
                </c:pt>
                <c:pt idx="1278">
                  <c:v>83.501866000000007</c:v>
                </c:pt>
                <c:pt idx="1279">
                  <c:v>88.887074380000001</c:v>
                </c:pt>
                <c:pt idx="1280">
                  <c:v>96.100141809999997</c:v>
                </c:pt>
                <c:pt idx="1281">
                  <c:v>104.23938218000001</c:v>
                </c:pt>
                <c:pt idx="1282">
                  <c:v>110.87825006</c:v>
                </c:pt>
                <c:pt idx="1283">
                  <c:v>122.02084081</c:v>
                </c:pt>
                <c:pt idx="1284">
                  <c:v>129.88235881</c:v>
                </c:pt>
                <c:pt idx="1285">
                  <c:v>138.0689754</c:v>
                </c:pt>
                <c:pt idx="1286">
                  <c:v>149.61234630999999</c:v>
                </c:pt>
                <c:pt idx="1287">
                  <c:v>156.45515956</c:v>
                </c:pt>
                <c:pt idx="1288">
                  <c:v>168.09228456</c:v>
                </c:pt>
                <c:pt idx="1289">
                  <c:v>178.76979514000001</c:v>
                </c:pt>
                <c:pt idx="1290">
                  <c:v>187.76160543</c:v>
                </c:pt>
                <c:pt idx="1291">
                  <c:v>198.90354242000001</c:v>
                </c:pt>
                <c:pt idx="1292">
                  <c:v>206.78092115000001</c:v>
                </c:pt>
                <c:pt idx="1293">
                  <c:v>214.00825123999999</c:v>
                </c:pt>
                <c:pt idx="1294">
                  <c:v>222.14862457000001</c:v>
                </c:pt>
                <c:pt idx="1295">
                  <c:v>225.59988461</c:v>
                </c:pt>
                <c:pt idx="1296">
                  <c:v>224.36094193</c:v>
                </c:pt>
                <c:pt idx="1297">
                  <c:v>223.87953970999999</c:v>
                </c:pt>
                <c:pt idx="1298">
                  <c:v>224.17434517999999</c:v>
                </c:pt>
                <c:pt idx="1299">
                  <c:v>224.76112384999999</c:v>
                </c:pt>
                <c:pt idx="1300">
                  <c:v>225.10395256000001</c:v>
                </c:pt>
                <c:pt idx="1301">
                  <c:v>227.06863994</c:v>
                </c:pt>
                <c:pt idx="1302">
                  <c:v>225.27364420999999</c:v>
                </c:pt>
                <c:pt idx="1303">
                  <c:v>226.65001343</c:v>
                </c:pt>
                <c:pt idx="1304">
                  <c:v>224.02013058</c:v>
                </c:pt>
                <c:pt idx="1305">
                  <c:v>225.38066180000001</c:v>
                </c:pt>
                <c:pt idx="1306">
                  <c:v>224.70151455000001</c:v>
                </c:pt>
                <c:pt idx="1307">
                  <c:v>225.27249886999999</c:v>
                </c:pt>
                <c:pt idx="1308">
                  <c:v>225.62753054999999</c:v>
                </c:pt>
                <c:pt idx="1309">
                  <c:v>225.55026819</c:v>
                </c:pt>
                <c:pt idx="1310">
                  <c:v>224.68701074000001</c:v>
                </c:pt>
                <c:pt idx="1311">
                  <c:v>226.37330918999999</c:v>
                </c:pt>
                <c:pt idx="1312">
                  <c:v>224.34287455</c:v>
                </c:pt>
                <c:pt idx="1313">
                  <c:v>177.68631299</c:v>
                </c:pt>
                <c:pt idx="1314">
                  <c:v>108.83498853</c:v>
                </c:pt>
                <c:pt idx="1315">
                  <c:v>72.236215470000005</c:v>
                </c:pt>
                <c:pt idx="1316">
                  <c:v>65.581415140000004</c:v>
                </c:pt>
                <c:pt idx="1317">
                  <c:v>70.410434640000005</c:v>
                </c:pt>
                <c:pt idx="1318">
                  <c:v>69.125652220000006</c:v>
                </c:pt>
                <c:pt idx="1319">
                  <c:v>66.649106700000004</c:v>
                </c:pt>
                <c:pt idx="1320">
                  <c:v>58.060849640000001</c:v>
                </c:pt>
                <c:pt idx="1321">
                  <c:v>54.022077809999999</c:v>
                </c:pt>
                <c:pt idx="1322">
                  <c:v>53.478254890000002</c:v>
                </c:pt>
                <c:pt idx="1323">
                  <c:v>53.958735590000003</c:v>
                </c:pt>
                <c:pt idx="1324">
                  <c:v>54.145342380000002</c:v>
                </c:pt>
                <c:pt idx="1325">
                  <c:v>53.803861089999998</c:v>
                </c:pt>
                <c:pt idx="1326">
                  <c:v>53.958817330000002</c:v>
                </c:pt>
                <c:pt idx="1327">
                  <c:v>53.679923430000002</c:v>
                </c:pt>
                <c:pt idx="1328">
                  <c:v>54.378223519999999</c:v>
                </c:pt>
                <c:pt idx="1329">
                  <c:v>55.089561320000001</c:v>
                </c:pt>
                <c:pt idx="1330">
                  <c:v>53.449914280000002</c:v>
                </c:pt>
                <c:pt idx="1331">
                  <c:v>53.527011989999998</c:v>
                </c:pt>
                <c:pt idx="1332">
                  <c:v>54.626207030000003</c:v>
                </c:pt>
                <c:pt idx="1333">
                  <c:v>54.748730250000001</c:v>
                </c:pt>
                <c:pt idx="1334">
                  <c:v>54.517597940000002</c:v>
                </c:pt>
                <c:pt idx="1335">
                  <c:v>53.928646450000002</c:v>
                </c:pt>
                <c:pt idx="1336">
                  <c:v>53.835477660000002</c:v>
                </c:pt>
                <c:pt idx="1337">
                  <c:v>53.249254309999998</c:v>
                </c:pt>
                <c:pt idx="1338">
                  <c:v>53.339709130000003</c:v>
                </c:pt>
                <c:pt idx="1339">
                  <c:v>54.36200444</c:v>
                </c:pt>
                <c:pt idx="1340">
                  <c:v>52.256622839999999</c:v>
                </c:pt>
                <c:pt idx="1341">
                  <c:v>52.798635429999997</c:v>
                </c:pt>
                <c:pt idx="1342">
                  <c:v>53.279563160000002</c:v>
                </c:pt>
                <c:pt idx="1343">
                  <c:v>54.31596511</c:v>
                </c:pt>
                <c:pt idx="1344">
                  <c:v>53.943662930000002</c:v>
                </c:pt>
                <c:pt idx="1345">
                  <c:v>53.387666299999999</c:v>
                </c:pt>
                <c:pt idx="1346">
                  <c:v>53.264343619999998</c:v>
                </c:pt>
                <c:pt idx="1347">
                  <c:v>53.340864959999998</c:v>
                </c:pt>
                <c:pt idx="1348">
                  <c:v>54.145999439999997</c:v>
                </c:pt>
                <c:pt idx="1349">
                  <c:v>53.8522417</c:v>
                </c:pt>
                <c:pt idx="1350">
                  <c:v>53.093186070000002</c:v>
                </c:pt>
                <c:pt idx="1351">
                  <c:v>52.752153880000002</c:v>
                </c:pt>
                <c:pt idx="1352">
                  <c:v>53.371143359999998</c:v>
                </c:pt>
                <c:pt idx="1353">
                  <c:v>53.185992710000001</c:v>
                </c:pt>
                <c:pt idx="1354">
                  <c:v>52.89149699</c:v>
                </c:pt>
                <c:pt idx="1355">
                  <c:v>44.134204750000002</c:v>
                </c:pt>
                <c:pt idx="1356">
                  <c:v>43.668761480000001</c:v>
                </c:pt>
                <c:pt idx="1357">
                  <c:v>41.733465529999997</c:v>
                </c:pt>
                <c:pt idx="1358">
                  <c:v>40.404063399999998</c:v>
                </c:pt>
                <c:pt idx="1359">
                  <c:v>39.752678379999999</c:v>
                </c:pt>
                <c:pt idx="1360">
                  <c:v>41.317591589999999</c:v>
                </c:pt>
                <c:pt idx="1361">
                  <c:v>41.178268199999998</c:v>
                </c:pt>
                <c:pt idx="1362">
                  <c:v>40.696534319999998</c:v>
                </c:pt>
                <c:pt idx="1363">
                  <c:v>39.303887000000003</c:v>
                </c:pt>
                <c:pt idx="1364">
                  <c:v>41.795754590000001</c:v>
                </c:pt>
                <c:pt idx="1365">
                  <c:v>41.517969370000003</c:v>
                </c:pt>
                <c:pt idx="1366">
                  <c:v>40.247225800000002</c:v>
                </c:pt>
                <c:pt idx="1367">
                  <c:v>40.109325720000001</c:v>
                </c:pt>
                <c:pt idx="1368">
                  <c:v>45.339965110000001</c:v>
                </c:pt>
                <c:pt idx="1369">
                  <c:v>52.922328819999997</c:v>
                </c:pt>
                <c:pt idx="1370">
                  <c:v>55.506332159999999</c:v>
                </c:pt>
                <c:pt idx="1371">
                  <c:v>62.533256829999999</c:v>
                </c:pt>
                <c:pt idx="1372">
                  <c:v>67.129146689999999</c:v>
                </c:pt>
                <c:pt idx="1373">
                  <c:v>74.851626490000001</c:v>
                </c:pt>
                <c:pt idx="1374">
                  <c:v>83.239947009999995</c:v>
                </c:pt>
                <c:pt idx="1375">
                  <c:v>88.671953290000005</c:v>
                </c:pt>
                <c:pt idx="1376">
                  <c:v>99.17947341</c:v>
                </c:pt>
                <c:pt idx="1377">
                  <c:v>110.2746089</c:v>
                </c:pt>
                <c:pt idx="1378">
                  <c:v>119.11124562000001</c:v>
                </c:pt>
                <c:pt idx="1379">
                  <c:v>129.27746042000001</c:v>
                </c:pt>
                <c:pt idx="1380">
                  <c:v>143.40571494</c:v>
                </c:pt>
                <c:pt idx="1381">
                  <c:v>154.73292201999999</c:v>
                </c:pt>
                <c:pt idx="1382">
                  <c:v>163.69306981</c:v>
                </c:pt>
                <c:pt idx="1383">
                  <c:v>174.07793998</c:v>
                </c:pt>
                <c:pt idx="1384">
                  <c:v>183.71811518999999</c:v>
                </c:pt>
                <c:pt idx="1385">
                  <c:v>190.49621876</c:v>
                </c:pt>
                <c:pt idx="1386">
                  <c:v>193.20194018000001</c:v>
                </c:pt>
                <c:pt idx="1387">
                  <c:v>193.71243317</c:v>
                </c:pt>
                <c:pt idx="1388">
                  <c:v>193.15787723</c:v>
                </c:pt>
                <c:pt idx="1389">
                  <c:v>193.93401427000001</c:v>
                </c:pt>
                <c:pt idx="1390">
                  <c:v>193.76165843999999</c:v>
                </c:pt>
                <c:pt idx="1391">
                  <c:v>192.69666857999999</c:v>
                </c:pt>
                <c:pt idx="1392">
                  <c:v>194.37910969000001</c:v>
                </c:pt>
                <c:pt idx="1393">
                  <c:v>195.69717439999999</c:v>
                </c:pt>
                <c:pt idx="1394">
                  <c:v>195.23273216999999</c:v>
                </c:pt>
                <c:pt idx="1395">
                  <c:v>195.60566206999999</c:v>
                </c:pt>
                <c:pt idx="1396">
                  <c:v>194.49016257</c:v>
                </c:pt>
                <c:pt idx="1397">
                  <c:v>192.97387264</c:v>
                </c:pt>
                <c:pt idx="1398">
                  <c:v>192.19808727</c:v>
                </c:pt>
                <c:pt idx="1399">
                  <c:v>193.71504640000001</c:v>
                </c:pt>
                <c:pt idx="1400">
                  <c:v>193.50061278000001</c:v>
                </c:pt>
                <c:pt idx="1401">
                  <c:v>193.91753574000001</c:v>
                </c:pt>
                <c:pt idx="1402">
                  <c:v>194.3514376</c:v>
                </c:pt>
                <c:pt idx="1403">
                  <c:v>194.08845650999999</c:v>
                </c:pt>
                <c:pt idx="1404">
                  <c:v>192.78854591999999</c:v>
                </c:pt>
                <c:pt idx="1405">
                  <c:v>193.28275357999999</c:v>
                </c:pt>
                <c:pt idx="1406">
                  <c:v>194.22749209</c:v>
                </c:pt>
                <c:pt idx="1407">
                  <c:v>194.04268958</c:v>
                </c:pt>
                <c:pt idx="1408">
                  <c:v>193.76566958000001</c:v>
                </c:pt>
                <c:pt idx="1409">
                  <c:v>194.79941918</c:v>
                </c:pt>
                <c:pt idx="1410">
                  <c:v>193.04941142000001</c:v>
                </c:pt>
                <c:pt idx="1411">
                  <c:v>194.50694357</c:v>
                </c:pt>
                <c:pt idx="1412">
                  <c:v>192.97440096</c:v>
                </c:pt>
                <c:pt idx="1413">
                  <c:v>194.0423424</c:v>
                </c:pt>
                <c:pt idx="1414">
                  <c:v>192.66699994000001</c:v>
                </c:pt>
                <c:pt idx="1415">
                  <c:v>193.90318619999999</c:v>
                </c:pt>
                <c:pt idx="1416">
                  <c:v>193.88698597000001</c:v>
                </c:pt>
                <c:pt idx="1417">
                  <c:v>193.85493538</c:v>
                </c:pt>
                <c:pt idx="1418">
                  <c:v>193.26679342</c:v>
                </c:pt>
                <c:pt idx="1419">
                  <c:v>194.35117668999999</c:v>
                </c:pt>
                <c:pt idx="1420">
                  <c:v>194.19562905000001</c:v>
                </c:pt>
                <c:pt idx="1421">
                  <c:v>194.97041594999999</c:v>
                </c:pt>
                <c:pt idx="1422">
                  <c:v>194.38175512000001</c:v>
                </c:pt>
                <c:pt idx="1423">
                  <c:v>193.67083242999999</c:v>
                </c:pt>
                <c:pt idx="1424">
                  <c:v>194.14965656999999</c:v>
                </c:pt>
                <c:pt idx="1425">
                  <c:v>195.40398795999999</c:v>
                </c:pt>
                <c:pt idx="1426">
                  <c:v>193.11308491</c:v>
                </c:pt>
                <c:pt idx="1427">
                  <c:v>194.35225383</c:v>
                </c:pt>
                <c:pt idx="1428">
                  <c:v>193.5931195</c:v>
                </c:pt>
                <c:pt idx="1429">
                  <c:v>194.16302228999999</c:v>
                </c:pt>
                <c:pt idx="1430">
                  <c:v>195.23306883000001</c:v>
                </c:pt>
                <c:pt idx="1431">
                  <c:v>193.69952461</c:v>
                </c:pt>
                <c:pt idx="1432">
                  <c:v>111.23491490000001</c:v>
                </c:pt>
                <c:pt idx="1433">
                  <c:v>85.049676950000006</c:v>
                </c:pt>
                <c:pt idx="1434">
                  <c:v>83.347310460000003</c:v>
                </c:pt>
                <c:pt idx="1435">
                  <c:v>83.208344089999997</c:v>
                </c:pt>
                <c:pt idx="1436">
                  <c:v>83.132089109999995</c:v>
                </c:pt>
                <c:pt idx="1437">
                  <c:v>82.652198499999997</c:v>
                </c:pt>
                <c:pt idx="1438">
                  <c:v>82.697110530000003</c:v>
                </c:pt>
                <c:pt idx="1439">
                  <c:v>82.465863089999999</c:v>
                </c:pt>
                <c:pt idx="1440">
                  <c:v>83.827180229999996</c:v>
                </c:pt>
                <c:pt idx="1441">
                  <c:v>83.795919150000003</c:v>
                </c:pt>
                <c:pt idx="1442">
                  <c:v>83.672729779999997</c:v>
                </c:pt>
                <c:pt idx="1443">
                  <c:v>83.827412870000003</c:v>
                </c:pt>
                <c:pt idx="1444">
                  <c:v>82.883109719999993</c:v>
                </c:pt>
                <c:pt idx="1445">
                  <c:v>80.994452249999995</c:v>
                </c:pt>
                <c:pt idx="1446">
                  <c:v>81.443394060000003</c:v>
                </c:pt>
                <c:pt idx="1447">
                  <c:v>82.125031550000003</c:v>
                </c:pt>
                <c:pt idx="1448">
                  <c:v>82.017597539999997</c:v>
                </c:pt>
                <c:pt idx="1449">
                  <c:v>82.712697320000004</c:v>
                </c:pt>
                <c:pt idx="1450">
                  <c:v>81.521990900000006</c:v>
                </c:pt>
                <c:pt idx="1451">
                  <c:v>81.49053705</c:v>
                </c:pt>
                <c:pt idx="1452">
                  <c:v>82.604827990000004</c:v>
                </c:pt>
                <c:pt idx="1453">
                  <c:v>85.684504599999997</c:v>
                </c:pt>
                <c:pt idx="1454">
                  <c:v>86.752033229999995</c:v>
                </c:pt>
                <c:pt idx="1455">
                  <c:v>91.704162289999999</c:v>
                </c:pt>
                <c:pt idx="1456">
                  <c:v>97.275353089999996</c:v>
                </c:pt>
                <c:pt idx="1457">
                  <c:v>101.77896373999999</c:v>
                </c:pt>
                <c:pt idx="1458">
                  <c:v>106.88588402000001</c:v>
                </c:pt>
                <c:pt idx="1459">
                  <c:v>113.84998401</c:v>
                </c:pt>
                <c:pt idx="1460">
                  <c:v>120.28660610999999</c:v>
                </c:pt>
                <c:pt idx="1461">
                  <c:v>127.91730806</c:v>
                </c:pt>
                <c:pt idx="1462">
                  <c:v>136.58333655000001</c:v>
                </c:pt>
                <c:pt idx="1463">
                  <c:v>144.76999205999999</c:v>
                </c:pt>
                <c:pt idx="1464">
                  <c:v>153.24980076</c:v>
                </c:pt>
                <c:pt idx="1465">
                  <c:v>162.59661130999999</c:v>
                </c:pt>
                <c:pt idx="1466">
                  <c:v>169.90054402000001</c:v>
                </c:pt>
                <c:pt idx="1467">
                  <c:v>181.07393626000001</c:v>
                </c:pt>
                <c:pt idx="1468">
                  <c:v>188.30156868</c:v>
                </c:pt>
                <c:pt idx="1469">
                  <c:v>200.14069649999999</c:v>
                </c:pt>
                <c:pt idx="1470">
                  <c:v>210.41836807000001</c:v>
                </c:pt>
                <c:pt idx="1471">
                  <c:v>222.30050495</c:v>
                </c:pt>
                <c:pt idx="1472">
                  <c:v>233.93664283000001</c:v>
                </c:pt>
                <c:pt idx="1473">
                  <c:v>244.02674536000001</c:v>
                </c:pt>
                <c:pt idx="1474">
                  <c:v>253.71331384999999</c:v>
                </c:pt>
                <c:pt idx="1475">
                  <c:v>266.60387327000001</c:v>
                </c:pt>
                <c:pt idx="1476">
                  <c:v>271.92661420000002</c:v>
                </c:pt>
                <c:pt idx="1477">
                  <c:v>279.40614042999999</c:v>
                </c:pt>
                <c:pt idx="1478">
                  <c:v>290.01891444</c:v>
                </c:pt>
                <c:pt idx="1479">
                  <c:v>295.47050229000001</c:v>
                </c:pt>
                <c:pt idx="1480">
                  <c:v>305.35161699999998</c:v>
                </c:pt>
                <c:pt idx="1481">
                  <c:v>313.02805969999997</c:v>
                </c:pt>
                <c:pt idx="1482">
                  <c:v>318.97578768</c:v>
                </c:pt>
                <c:pt idx="1483">
                  <c:v>330.26214038000001</c:v>
                </c:pt>
                <c:pt idx="1484">
                  <c:v>336.21823759</c:v>
                </c:pt>
                <c:pt idx="1485">
                  <c:v>341.75617528999999</c:v>
                </c:pt>
                <c:pt idx="1486">
                  <c:v>349.87373908000001</c:v>
                </c:pt>
                <c:pt idx="1487">
                  <c:v>358.28797276</c:v>
                </c:pt>
                <c:pt idx="1488">
                  <c:v>364.57345012000002</c:v>
                </c:pt>
                <c:pt idx="1489">
                  <c:v>370.07741773999999</c:v>
                </c:pt>
                <c:pt idx="1490">
                  <c:v>376.76582244999997</c:v>
                </c:pt>
                <c:pt idx="1491">
                  <c:v>380.79340680000001</c:v>
                </c:pt>
                <c:pt idx="1492">
                  <c:v>384.03347549</c:v>
                </c:pt>
                <c:pt idx="1493">
                  <c:v>385.07450569000002</c:v>
                </c:pt>
                <c:pt idx="1494">
                  <c:v>386.55172569000001</c:v>
                </c:pt>
                <c:pt idx="1495">
                  <c:v>385.24861714000002</c:v>
                </c:pt>
                <c:pt idx="1496">
                  <c:v>385.64784688999998</c:v>
                </c:pt>
                <c:pt idx="1497">
                  <c:v>385.62358403000002</c:v>
                </c:pt>
                <c:pt idx="1498">
                  <c:v>385.26310424000002</c:v>
                </c:pt>
                <c:pt idx="1499">
                  <c:v>384.51864381000001</c:v>
                </c:pt>
                <c:pt idx="1500">
                  <c:v>383.54295731000002</c:v>
                </c:pt>
                <c:pt idx="1501">
                  <c:v>385.08021668999999</c:v>
                </c:pt>
                <c:pt idx="1502">
                  <c:v>384.86442751999999</c:v>
                </c:pt>
                <c:pt idx="1503">
                  <c:v>384.46115437999998</c:v>
                </c:pt>
                <c:pt idx="1504">
                  <c:v>385.12536936999999</c:v>
                </c:pt>
                <c:pt idx="1505">
                  <c:v>385.88362791999998</c:v>
                </c:pt>
                <c:pt idx="1506">
                  <c:v>384.20762576999999</c:v>
                </c:pt>
                <c:pt idx="1507">
                  <c:v>384.46939696999999</c:v>
                </c:pt>
                <c:pt idx="1508">
                  <c:v>383.58629642</c:v>
                </c:pt>
                <c:pt idx="1509">
                  <c:v>384.53535751999999</c:v>
                </c:pt>
                <c:pt idx="1510">
                  <c:v>385.86019249999998</c:v>
                </c:pt>
                <c:pt idx="1511">
                  <c:v>383.60446489999998</c:v>
                </c:pt>
                <c:pt idx="1512">
                  <c:v>384.34552127000001</c:v>
                </c:pt>
                <c:pt idx="1513">
                  <c:v>384.18619267999998</c:v>
                </c:pt>
                <c:pt idx="1514">
                  <c:v>384.70184504000002</c:v>
                </c:pt>
                <c:pt idx="1515">
                  <c:v>383.64790102000001</c:v>
                </c:pt>
                <c:pt idx="1516">
                  <c:v>383.83185541</c:v>
                </c:pt>
                <c:pt idx="1517">
                  <c:v>384.02176845999998</c:v>
                </c:pt>
                <c:pt idx="1518">
                  <c:v>383.88573209999998</c:v>
                </c:pt>
                <c:pt idx="1519">
                  <c:v>383.53225176000001</c:v>
                </c:pt>
                <c:pt idx="1520">
                  <c:v>384.63141037000003</c:v>
                </c:pt>
                <c:pt idx="1521">
                  <c:v>383.29451681</c:v>
                </c:pt>
                <c:pt idx="1522">
                  <c:v>384.67247558999998</c:v>
                </c:pt>
                <c:pt idx="1523">
                  <c:v>383.64743222999999</c:v>
                </c:pt>
                <c:pt idx="1524">
                  <c:v>383.71573616000001</c:v>
                </c:pt>
                <c:pt idx="1525">
                  <c:v>384.20736893999998</c:v>
                </c:pt>
                <c:pt idx="1526">
                  <c:v>383.84560271999999</c:v>
                </c:pt>
                <c:pt idx="1527">
                  <c:v>384.16596578000002</c:v>
                </c:pt>
                <c:pt idx="1528">
                  <c:v>383.90029903999999</c:v>
                </c:pt>
                <c:pt idx="1529">
                  <c:v>384.51744551000002</c:v>
                </c:pt>
                <c:pt idx="1530">
                  <c:v>384.36981753999999</c:v>
                </c:pt>
                <c:pt idx="1531">
                  <c:v>384.16857657999998</c:v>
                </c:pt>
                <c:pt idx="1532">
                  <c:v>383.17332408999999</c:v>
                </c:pt>
                <c:pt idx="1533">
                  <c:v>383.78282224999998</c:v>
                </c:pt>
                <c:pt idx="1534">
                  <c:v>382.58992493</c:v>
                </c:pt>
                <c:pt idx="1535">
                  <c:v>382.95710057999997</c:v>
                </c:pt>
                <c:pt idx="1536">
                  <c:v>382.60818771999999</c:v>
                </c:pt>
                <c:pt idx="1537">
                  <c:v>384.22075953000001</c:v>
                </c:pt>
                <c:pt idx="1538">
                  <c:v>385.60403052999999</c:v>
                </c:pt>
                <c:pt idx="1539">
                  <c:v>383.54009131999999</c:v>
                </c:pt>
                <c:pt idx="1540">
                  <c:v>383.82107338999998</c:v>
                </c:pt>
                <c:pt idx="1541">
                  <c:v>383.62832746999999</c:v>
                </c:pt>
                <c:pt idx="1542">
                  <c:v>384.60976675000001</c:v>
                </c:pt>
                <c:pt idx="1543">
                  <c:v>384.33309743000001</c:v>
                </c:pt>
                <c:pt idx="1544">
                  <c:v>383.00010529000002</c:v>
                </c:pt>
                <c:pt idx="1545">
                  <c:v>383.73349132999999</c:v>
                </c:pt>
                <c:pt idx="1546">
                  <c:v>383.51028073999998</c:v>
                </c:pt>
                <c:pt idx="1547">
                  <c:v>383.46622675999998</c:v>
                </c:pt>
                <c:pt idx="1548">
                  <c:v>382.64440279000002</c:v>
                </c:pt>
                <c:pt idx="1549">
                  <c:v>383.93896692999999</c:v>
                </c:pt>
                <c:pt idx="1550">
                  <c:v>383.86646363</c:v>
                </c:pt>
                <c:pt idx="1551">
                  <c:v>383.67834599000003</c:v>
                </c:pt>
                <c:pt idx="1552">
                  <c:v>384.65647503000002</c:v>
                </c:pt>
                <c:pt idx="1553">
                  <c:v>383.60525437000001</c:v>
                </c:pt>
                <c:pt idx="1554">
                  <c:v>384.03440740999997</c:v>
                </c:pt>
                <c:pt idx="1555">
                  <c:v>383.75039528999997</c:v>
                </c:pt>
                <c:pt idx="1556">
                  <c:v>383.07382144000002</c:v>
                </c:pt>
                <c:pt idx="1557">
                  <c:v>383.75728972000002</c:v>
                </c:pt>
                <c:pt idx="1558">
                  <c:v>384.12099873</c:v>
                </c:pt>
                <c:pt idx="1559">
                  <c:v>382.95555449</c:v>
                </c:pt>
                <c:pt idx="1560">
                  <c:v>383.67619416000002</c:v>
                </c:pt>
                <c:pt idx="1561">
                  <c:v>382.93727310999998</c:v>
                </c:pt>
                <c:pt idx="1562">
                  <c:v>382.95586186999998</c:v>
                </c:pt>
                <c:pt idx="1563">
                  <c:v>384.95395683999999</c:v>
                </c:pt>
                <c:pt idx="1564">
                  <c:v>382.62115410000001</c:v>
                </c:pt>
                <c:pt idx="1565">
                  <c:v>383.01546338000003</c:v>
                </c:pt>
                <c:pt idx="1566">
                  <c:v>383.60805986999998</c:v>
                </c:pt>
                <c:pt idx="1567">
                  <c:v>383.11027974000001</c:v>
                </c:pt>
                <c:pt idx="1568">
                  <c:v>383.12894627999998</c:v>
                </c:pt>
                <c:pt idx="1569">
                  <c:v>384.48900509999999</c:v>
                </c:pt>
                <c:pt idx="1570">
                  <c:v>384.83347680000003</c:v>
                </c:pt>
                <c:pt idx="1571">
                  <c:v>384.05265928</c:v>
                </c:pt>
                <c:pt idx="1572">
                  <c:v>384.51799833000001</c:v>
                </c:pt>
                <c:pt idx="1573">
                  <c:v>383.662418</c:v>
                </c:pt>
                <c:pt idx="1574">
                  <c:v>385.43032851999999</c:v>
                </c:pt>
                <c:pt idx="1575">
                  <c:v>383.88100799</c:v>
                </c:pt>
                <c:pt idx="1576">
                  <c:v>383.43545617000001</c:v>
                </c:pt>
                <c:pt idx="1577">
                  <c:v>382.81695774000002</c:v>
                </c:pt>
                <c:pt idx="1578">
                  <c:v>384.02604393000001</c:v>
                </c:pt>
                <c:pt idx="1579">
                  <c:v>382.95657545</c:v>
                </c:pt>
                <c:pt idx="1580">
                  <c:v>384.54339196000001</c:v>
                </c:pt>
                <c:pt idx="1581">
                  <c:v>383.68134165999999</c:v>
                </c:pt>
                <c:pt idx="1582">
                  <c:v>383.88082585000001</c:v>
                </c:pt>
                <c:pt idx="1583">
                  <c:v>382.83475812</c:v>
                </c:pt>
                <c:pt idx="1584">
                  <c:v>384.22529125</c:v>
                </c:pt>
                <c:pt idx="1585">
                  <c:v>382.89875489000002</c:v>
                </c:pt>
                <c:pt idx="1586">
                  <c:v>384.01261742000003</c:v>
                </c:pt>
                <c:pt idx="1587">
                  <c:v>382.32401535000002</c:v>
                </c:pt>
                <c:pt idx="1588">
                  <c:v>382.92512735999998</c:v>
                </c:pt>
                <c:pt idx="1589">
                  <c:v>383.35517601999999</c:v>
                </c:pt>
                <c:pt idx="1590">
                  <c:v>382.82129749000001</c:v>
                </c:pt>
                <c:pt idx="1591">
                  <c:v>382.63176555000001</c:v>
                </c:pt>
                <c:pt idx="1592">
                  <c:v>383.27286814000001</c:v>
                </c:pt>
                <c:pt idx="1593">
                  <c:v>383.48448249</c:v>
                </c:pt>
                <c:pt idx="1594">
                  <c:v>383.25896021</c:v>
                </c:pt>
                <c:pt idx="1595">
                  <c:v>384.49896193000001</c:v>
                </c:pt>
                <c:pt idx="1596">
                  <c:v>383.50107032</c:v>
                </c:pt>
                <c:pt idx="1597">
                  <c:v>382.03140683999999</c:v>
                </c:pt>
                <c:pt idx="1598">
                  <c:v>383.79297308999998</c:v>
                </c:pt>
                <c:pt idx="1599">
                  <c:v>383.06652845000002</c:v>
                </c:pt>
                <c:pt idx="1600">
                  <c:v>382.80289585000003</c:v>
                </c:pt>
                <c:pt idx="1601">
                  <c:v>383.5406653</c:v>
                </c:pt>
                <c:pt idx="1602">
                  <c:v>382.23267191000002</c:v>
                </c:pt>
                <c:pt idx="1603">
                  <c:v>382.78262899999999</c:v>
                </c:pt>
                <c:pt idx="1604">
                  <c:v>383.26534719</c:v>
                </c:pt>
                <c:pt idx="1605">
                  <c:v>382.09380983</c:v>
                </c:pt>
                <c:pt idx="1606">
                  <c:v>384.19691690000002</c:v>
                </c:pt>
                <c:pt idx="1607">
                  <c:v>383.40934197000001</c:v>
                </c:pt>
                <c:pt idx="1608">
                  <c:v>383.53300881000001</c:v>
                </c:pt>
                <c:pt idx="1609">
                  <c:v>385.43280236999999</c:v>
                </c:pt>
                <c:pt idx="1610">
                  <c:v>383.11313158000002</c:v>
                </c:pt>
                <c:pt idx="1611">
                  <c:v>382.43027303000002</c:v>
                </c:pt>
                <c:pt idx="1612">
                  <c:v>383.54852039999997</c:v>
                </c:pt>
                <c:pt idx="1613">
                  <c:v>385.37402157000002</c:v>
                </c:pt>
                <c:pt idx="1614">
                  <c:v>382.18493187000001</c:v>
                </c:pt>
                <c:pt idx="1615">
                  <c:v>382.46551985999997</c:v>
                </c:pt>
                <c:pt idx="1616">
                  <c:v>384.16057239999998</c:v>
                </c:pt>
                <c:pt idx="1617">
                  <c:v>382.45957035999999</c:v>
                </c:pt>
                <c:pt idx="1618">
                  <c:v>384.05493448999999</c:v>
                </c:pt>
                <c:pt idx="1619">
                  <c:v>384.44087775000003</c:v>
                </c:pt>
                <c:pt idx="1620">
                  <c:v>382.46087346000002</c:v>
                </c:pt>
                <c:pt idx="1621">
                  <c:v>385.09067457999998</c:v>
                </c:pt>
                <c:pt idx="1622">
                  <c:v>383.69755325</c:v>
                </c:pt>
                <c:pt idx="1623">
                  <c:v>381.90679935999998</c:v>
                </c:pt>
                <c:pt idx="1624">
                  <c:v>383.01412506999998</c:v>
                </c:pt>
                <c:pt idx="1625">
                  <c:v>368.40084628</c:v>
                </c:pt>
                <c:pt idx="1626">
                  <c:v>233.15122735</c:v>
                </c:pt>
                <c:pt idx="1627">
                  <c:v>115.33534007</c:v>
                </c:pt>
                <c:pt idx="1628">
                  <c:v>72.498426609999996</c:v>
                </c:pt>
                <c:pt idx="1629">
                  <c:v>60.133273529999997</c:v>
                </c:pt>
                <c:pt idx="1630">
                  <c:v>58.12067837</c:v>
                </c:pt>
                <c:pt idx="1631">
                  <c:v>57.410105649999998</c:v>
                </c:pt>
                <c:pt idx="1632">
                  <c:v>56.652633489999999</c:v>
                </c:pt>
                <c:pt idx="1633">
                  <c:v>57.98271596</c:v>
                </c:pt>
                <c:pt idx="1634">
                  <c:v>57.672499999999999</c:v>
                </c:pt>
                <c:pt idx="1635">
                  <c:v>57.23906084</c:v>
                </c:pt>
                <c:pt idx="1636">
                  <c:v>57.965911890000001</c:v>
                </c:pt>
                <c:pt idx="1637">
                  <c:v>57.176081310000001</c:v>
                </c:pt>
                <c:pt idx="1638">
                  <c:v>56.573815459999999</c:v>
                </c:pt>
                <c:pt idx="1639">
                  <c:v>56.560171750000002</c:v>
                </c:pt>
                <c:pt idx="1640">
                  <c:v>57.580306649999997</c:v>
                </c:pt>
                <c:pt idx="1641">
                  <c:v>56.279588939999996</c:v>
                </c:pt>
                <c:pt idx="1642">
                  <c:v>57.271141589999999</c:v>
                </c:pt>
                <c:pt idx="1643">
                  <c:v>58.322845270000002</c:v>
                </c:pt>
                <c:pt idx="1644">
                  <c:v>56.636060399999998</c:v>
                </c:pt>
                <c:pt idx="1645">
                  <c:v>56.915608300000002</c:v>
                </c:pt>
                <c:pt idx="1646">
                  <c:v>56.513305950000003</c:v>
                </c:pt>
                <c:pt idx="1647">
                  <c:v>56.63673635</c:v>
                </c:pt>
                <c:pt idx="1648">
                  <c:v>57.688106789999999</c:v>
                </c:pt>
                <c:pt idx="1649">
                  <c:v>56.946591519999998</c:v>
                </c:pt>
                <c:pt idx="1650">
                  <c:v>57.193635530000002</c:v>
                </c:pt>
                <c:pt idx="1651">
                  <c:v>57.874718680000001</c:v>
                </c:pt>
                <c:pt idx="1652">
                  <c:v>57.719683779999997</c:v>
                </c:pt>
                <c:pt idx="1653">
                  <c:v>56.759736539999999</c:v>
                </c:pt>
                <c:pt idx="1654">
                  <c:v>60.041163500000003</c:v>
                </c:pt>
                <c:pt idx="1655">
                  <c:v>62.641556950000002</c:v>
                </c:pt>
                <c:pt idx="1656">
                  <c:v>66.772444460000003</c:v>
                </c:pt>
                <c:pt idx="1657">
                  <c:v>68.553869919999997</c:v>
                </c:pt>
                <c:pt idx="1658">
                  <c:v>72.978743679999994</c:v>
                </c:pt>
                <c:pt idx="1659">
                  <c:v>77.652528189999998</c:v>
                </c:pt>
                <c:pt idx="1660">
                  <c:v>80.422391750000003</c:v>
                </c:pt>
                <c:pt idx="1661">
                  <c:v>84.941830879999998</c:v>
                </c:pt>
                <c:pt idx="1662">
                  <c:v>90.930231699999993</c:v>
                </c:pt>
                <c:pt idx="1663">
                  <c:v>97.878704299999995</c:v>
                </c:pt>
                <c:pt idx="1664">
                  <c:v>104.89005259</c:v>
                </c:pt>
                <c:pt idx="1665">
                  <c:v>110.08870766</c:v>
                </c:pt>
                <c:pt idx="1666">
                  <c:v>116.99012508</c:v>
                </c:pt>
                <c:pt idx="1667">
                  <c:v>126.46147839</c:v>
                </c:pt>
                <c:pt idx="1668">
                  <c:v>137.89715975999999</c:v>
                </c:pt>
                <c:pt idx="1669">
                  <c:v>143.82611750000001</c:v>
                </c:pt>
                <c:pt idx="1670">
                  <c:v>150.21803618000001</c:v>
                </c:pt>
                <c:pt idx="1671">
                  <c:v>159.88959746</c:v>
                </c:pt>
                <c:pt idx="1672">
                  <c:v>168.09166665999999</c:v>
                </c:pt>
                <c:pt idx="1673">
                  <c:v>179.28150554000001</c:v>
                </c:pt>
                <c:pt idx="1674">
                  <c:v>185.85825052999999</c:v>
                </c:pt>
                <c:pt idx="1675">
                  <c:v>191.67517359000001</c:v>
                </c:pt>
                <c:pt idx="1676">
                  <c:v>201.73740158999999</c:v>
                </c:pt>
                <c:pt idx="1677">
                  <c:v>211.97941557999999</c:v>
                </c:pt>
                <c:pt idx="1678">
                  <c:v>220.66326877</c:v>
                </c:pt>
                <c:pt idx="1679">
                  <c:v>229.57498229000001</c:v>
                </c:pt>
                <c:pt idx="1680">
                  <c:v>238.18397662999999</c:v>
                </c:pt>
                <c:pt idx="1681">
                  <c:v>245.54794670000001</c:v>
                </c:pt>
                <c:pt idx="1682">
                  <c:v>252.91478461</c:v>
                </c:pt>
                <c:pt idx="1683">
                  <c:v>264.48812763000001</c:v>
                </c:pt>
                <c:pt idx="1684">
                  <c:v>273.21783613000002</c:v>
                </c:pt>
                <c:pt idx="1685">
                  <c:v>281.51332894000001</c:v>
                </c:pt>
                <c:pt idx="1686">
                  <c:v>287.97924648999998</c:v>
                </c:pt>
                <c:pt idx="1687">
                  <c:v>296.69428922999998</c:v>
                </c:pt>
                <c:pt idx="1688">
                  <c:v>304.72704821000002</c:v>
                </c:pt>
                <c:pt idx="1689">
                  <c:v>312.46548897000002</c:v>
                </c:pt>
                <c:pt idx="1690">
                  <c:v>322.94185719000001</c:v>
                </c:pt>
                <c:pt idx="1691">
                  <c:v>332.71010453000002</c:v>
                </c:pt>
                <c:pt idx="1692">
                  <c:v>342.14388945000002</c:v>
                </c:pt>
                <c:pt idx="1693">
                  <c:v>348.19699200000002</c:v>
                </c:pt>
                <c:pt idx="1694">
                  <c:v>355.76812280000001</c:v>
                </c:pt>
                <c:pt idx="1695">
                  <c:v>362.60813366000002</c:v>
                </c:pt>
                <c:pt idx="1696">
                  <c:v>372.26432491999998</c:v>
                </c:pt>
                <c:pt idx="1697">
                  <c:v>376.44296026000001</c:v>
                </c:pt>
                <c:pt idx="1698">
                  <c:v>376.67169697000003</c:v>
                </c:pt>
                <c:pt idx="1699">
                  <c:v>376.63080496999999</c:v>
                </c:pt>
                <c:pt idx="1700">
                  <c:v>377.22546745</c:v>
                </c:pt>
                <c:pt idx="1701">
                  <c:v>376.76618335000001</c:v>
                </c:pt>
                <c:pt idx="1702">
                  <c:v>377.24328707000001</c:v>
                </c:pt>
                <c:pt idx="1703">
                  <c:v>377.79655831000002</c:v>
                </c:pt>
                <c:pt idx="1704">
                  <c:v>377.01695460000002</c:v>
                </c:pt>
                <c:pt idx="1705">
                  <c:v>376.72055983000001</c:v>
                </c:pt>
                <c:pt idx="1706">
                  <c:v>376.01506594</c:v>
                </c:pt>
                <c:pt idx="1707">
                  <c:v>378.37341068000001</c:v>
                </c:pt>
                <c:pt idx="1708">
                  <c:v>378.41211027000003</c:v>
                </c:pt>
                <c:pt idx="1709">
                  <c:v>377.19765697999998</c:v>
                </c:pt>
                <c:pt idx="1710">
                  <c:v>377.51928578000002</c:v>
                </c:pt>
                <c:pt idx="1711">
                  <c:v>378.29189617999998</c:v>
                </c:pt>
                <c:pt idx="1712">
                  <c:v>378.41417195999998</c:v>
                </c:pt>
                <c:pt idx="1713">
                  <c:v>376.71132797000001</c:v>
                </c:pt>
                <c:pt idx="1714">
                  <c:v>376.26487624999999</c:v>
                </c:pt>
                <c:pt idx="1715">
                  <c:v>377.08396963000001</c:v>
                </c:pt>
                <c:pt idx="1716">
                  <c:v>375.70293909999998</c:v>
                </c:pt>
                <c:pt idx="1717">
                  <c:v>377.20212965000002</c:v>
                </c:pt>
                <c:pt idx="1718">
                  <c:v>377.05135128000001</c:v>
                </c:pt>
                <c:pt idx="1719">
                  <c:v>377.27141513999999</c:v>
                </c:pt>
                <c:pt idx="1720">
                  <c:v>377.15702472999999</c:v>
                </c:pt>
                <c:pt idx="1721">
                  <c:v>376.34100841999998</c:v>
                </c:pt>
                <c:pt idx="1722">
                  <c:v>375.78497407999998</c:v>
                </c:pt>
                <c:pt idx="1723">
                  <c:v>377.09830841000002</c:v>
                </c:pt>
                <c:pt idx="1724">
                  <c:v>378.07371153000003</c:v>
                </c:pt>
                <c:pt idx="1725">
                  <c:v>375.67925216999998</c:v>
                </c:pt>
                <c:pt idx="1726">
                  <c:v>377.23883919000002</c:v>
                </c:pt>
                <c:pt idx="1727">
                  <c:v>377.62357833999999</c:v>
                </c:pt>
                <c:pt idx="1728">
                  <c:v>376.65246152999998</c:v>
                </c:pt>
                <c:pt idx="1729">
                  <c:v>376.91083000999998</c:v>
                </c:pt>
                <c:pt idx="1730">
                  <c:v>376.57433995999997</c:v>
                </c:pt>
                <c:pt idx="1731">
                  <c:v>376.35890921999999</c:v>
                </c:pt>
                <c:pt idx="1732">
                  <c:v>377.68286511000002</c:v>
                </c:pt>
                <c:pt idx="1733">
                  <c:v>376.58910043999998</c:v>
                </c:pt>
                <c:pt idx="1734">
                  <c:v>378.50093386999998</c:v>
                </c:pt>
                <c:pt idx="1735">
                  <c:v>376.01673618000001</c:v>
                </c:pt>
                <c:pt idx="1736">
                  <c:v>376.71393764999999</c:v>
                </c:pt>
                <c:pt idx="1737">
                  <c:v>376.27913101000001</c:v>
                </c:pt>
                <c:pt idx="1738">
                  <c:v>376.49610541999999</c:v>
                </c:pt>
                <c:pt idx="1739">
                  <c:v>377.43047342</c:v>
                </c:pt>
                <c:pt idx="1740">
                  <c:v>376.77317056999999</c:v>
                </c:pt>
                <c:pt idx="1741">
                  <c:v>377.09966823000002</c:v>
                </c:pt>
                <c:pt idx="1742">
                  <c:v>248.12171321</c:v>
                </c:pt>
                <c:pt idx="1743">
                  <c:v>171.42105314</c:v>
                </c:pt>
                <c:pt idx="1744">
                  <c:v>116.89938763000001</c:v>
                </c:pt>
                <c:pt idx="1745">
                  <c:v>109.62575726999999</c:v>
                </c:pt>
                <c:pt idx="1746">
                  <c:v>110.43049083</c:v>
                </c:pt>
                <c:pt idx="1747">
                  <c:v>109.05351571999999</c:v>
                </c:pt>
                <c:pt idx="1748">
                  <c:v>109.09807739</c:v>
                </c:pt>
                <c:pt idx="1749">
                  <c:v>110.41466385</c:v>
                </c:pt>
                <c:pt idx="1750">
                  <c:v>109.60937027999999</c:v>
                </c:pt>
                <c:pt idx="1751">
                  <c:v>109.28409331</c:v>
                </c:pt>
                <c:pt idx="1752">
                  <c:v>109.34688094000001</c:v>
                </c:pt>
                <c:pt idx="1753">
                  <c:v>109.67229733000001</c:v>
                </c:pt>
                <c:pt idx="1754">
                  <c:v>109.39173506</c:v>
                </c:pt>
                <c:pt idx="1755">
                  <c:v>110.33830766</c:v>
                </c:pt>
                <c:pt idx="1756">
                  <c:v>108.93004232</c:v>
                </c:pt>
                <c:pt idx="1757">
                  <c:v>109.90337562000001</c:v>
                </c:pt>
                <c:pt idx="1758">
                  <c:v>108.77511794</c:v>
                </c:pt>
                <c:pt idx="1759">
                  <c:v>108.91407732</c:v>
                </c:pt>
                <c:pt idx="1760">
                  <c:v>109.76417041000001</c:v>
                </c:pt>
                <c:pt idx="1761">
                  <c:v>108.88255912</c:v>
                </c:pt>
                <c:pt idx="1762">
                  <c:v>109.50186906</c:v>
                </c:pt>
                <c:pt idx="1763">
                  <c:v>109.74845447</c:v>
                </c:pt>
                <c:pt idx="1764">
                  <c:v>109.58047062999999</c:v>
                </c:pt>
                <c:pt idx="1765">
                  <c:v>109.50165244</c:v>
                </c:pt>
                <c:pt idx="1766">
                  <c:v>109.28647134000001</c:v>
                </c:pt>
                <c:pt idx="1767">
                  <c:v>110.42998120999999</c:v>
                </c:pt>
                <c:pt idx="1768">
                  <c:v>108.12410583</c:v>
                </c:pt>
                <c:pt idx="1769">
                  <c:v>109.64068057</c:v>
                </c:pt>
                <c:pt idx="1770">
                  <c:v>108.86683112999999</c:v>
                </c:pt>
                <c:pt idx="1771">
                  <c:v>109.00552349</c:v>
                </c:pt>
                <c:pt idx="1772">
                  <c:v>109.45431689999999</c:v>
                </c:pt>
                <c:pt idx="1773">
                  <c:v>108.80374084</c:v>
                </c:pt>
                <c:pt idx="1774">
                  <c:v>109.96603229999999</c:v>
                </c:pt>
                <c:pt idx="1775">
                  <c:v>110.98626066999999</c:v>
                </c:pt>
                <c:pt idx="1776">
                  <c:v>108.23216218</c:v>
                </c:pt>
                <c:pt idx="1777">
                  <c:v>108.86664331999999</c:v>
                </c:pt>
                <c:pt idx="1778">
                  <c:v>110.19678602</c:v>
                </c:pt>
                <c:pt idx="1779">
                  <c:v>109.65615309</c:v>
                </c:pt>
                <c:pt idx="1780">
                  <c:v>108.55709908</c:v>
                </c:pt>
                <c:pt idx="1781">
                  <c:v>108.57280728000001</c:v>
                </c:pt>
                <c:pt idx="1782">
                  <c:v>109.34683256</c:v>
                </c:pt>
                <c:pt idx="1783">
                  <c:v>108.64911317000001</c:v>
                </c:pt>
                <c:pt idx="1784">
                  <c:v>109.76371416000001</c:v>
                </c:pt>
                <c:pt idx="1785">
                  <c:v>108.85071944000001</c:v>
                </c:pt>
                <c:pt idx="1786">
                  <c:v>108.74308594999999</c:v>
                </c:pt>
                <c:pt idx="1787">
                  <c:v>107.79906295000001</c:v>
                </c:pt>
                <c:pt idx="1788">
                  <c:v>109.16071174</c:v>
                </c:pt>
                <c:pt idx="1789">
                  <c:v>109.56447203</c:v>
                </c:pt>
                <c:pt idx="1790">
                  <c:v>109.03715443999999</c:v>
                </c:pt>
                <c:pt idx="1791">
                  <c:v>108.40256574</c:v>
                </c:pt>
                <c:pt idx="1792">
                  <c:v>109.76409259</c:v>
                </c:pt>
                <c:pt idx="1793">
                  <c:v>109.50195358000001</c:v>
                </c:pt>
                <c:pt idx="1794">
                  <c:v>110.02857410999999</c:v>
                </c:pt>
                <c:pt idx="1795">
                  <c:v>109.81105305</c:v>
                </c:pt>
                <c:pt idx="1796">
                  <c:v>110.07358261</c:v>
                </c:pt>
                <c:pt idx="1797">
                  <c:v>108.97434787</c:v>
                </c:pt>
                <c:pt idx="1798">
                  <c:v>109.00588297</c:v>
                </c:pt>
                <c:pt idx="1799">
                  <c:v>108.88275977000001</c:v>
                </c:pt>
                <c:pt idx="1800">
                  <c:v>109.12910087</c:v>
                </c:pt>
                <c:pt idx="1801">
                  <c:v>109.34661883</c:v>
                </c:pt>
                <c:pt idx="1802">
                  <c:v>109.95005839</c:v>
                </c:pt>
                <c:pt idx="1803">
                  <c:v>108.16914794</c:v>
                </c:pt>
                <c:pt idx="1804">
                  <c:v>110.07372251</c:v>
                </c:pt>
                <c:pt idx="1805">
                  <c:v>109.47027889</c:v>
                </c:pt>
                <c:pt idx="1806">
                  <c:v>108.69641624</c:v>
                </c:pt>
                <c:pt idx="1807">
                  <c:v>109.2392189</c:v>
                </c:pt>
                <c:pt idx="1808">
                  <c:v>109.7797111</c:v>
                </c:pt>
                <c:pt idx="1809">
                  <c:v>108.81977657</c:v>
                </c:pt>
                <c:pt idx="1810">
                  <c:v>108.86679735</c:v>
                </c:pt>
                <c:pt idx="1811">
                  <c:v>109.79573542</c:v>
                </c:pt>
                <c:pt idx="1812">
                  <c:v>109.29971584</c:v>
                </c:pt>
                <c:pt idx="1813">
                  <c:v>109.51751375000001</c:v>
                </c:pt>
                <c:pt idx="1814">
                  <c:v>108.86712488000001</c:v>
                </c:pt>
                <c:pt idx="1815">
                  <c:v>110.53775797</c:v>
                </c:pt>
                <c:pt idx="1816">
                  <c:v>109.47039436</c:v>
                </c:pt>
                <c:pt idx="1817">
                  <c:v>109.29962494</c:v>
                </c:pt>
                <c:pt idx="1818">
                  <c:v>109.20766625</c:v>
                </c:pt>
                <c:pt idx="1819">
                  <c:v>109.70368413999999</c:v>
                </c:pt>
                <c:pt idx="1820">
                  <c:v>109.00605124000001</c:v>
                </c:pt>
                <c:pt idx="1821">
                  <c:v>109.84241762000001</c:v>
                </c:pt>
                <c:pt idx="1822">
                  <c:v>109.60919518999999</c:v>
                </c:pt>
                <c:pt idx="1823">
                  <c:v>108.69639207</c:v>
                </c:pt>
                <c:pt idx="1824">
                  <c:v>109.65633744</c:v>
                </c:pt>
                <c:pt idx="1825">
                  <c:v>110.29096646000001</c:v>
                </c:pt>
                <c:pt idx="1826">
                  <c:v>108.35537822000001</c:v>
                </c:pt>
                <c:pt idx="1827">
                  <c:v>110.86298497999999</c:v>
                </c:pt>
                <c:pt idx="1828">
                  <c:v>109.28394525</c:v>
                </c:pt>
                <c:pt idx="1829">
                  <c:v>109.19233113999999</c:v>
                </c:pt>
                <c:pt idx="1830">
                  <c:v>109.96589056000001</c:v>
                </c:pt>
                <c:pt idx="1831">
                  <c:v>109.12924031</c:v>
                </c:pt>
                <c:pt idx="1832">
                  <c:v>107.98526805</c:v>
                </c:pt>
                <c:pt idx="1833">
                  <c:v>108.68083871</c:v>
                </c:pt>
                <c:pt idx="1834">
                  <c:v>108.57294885</c:v>
                </c:pt>
                <c:pt idx="1835">
                  <c:v>108.88250951000001</c:v>
                </c:pt>
                <c:pt idx="1836">
                  <c:v>110.52204906</c:v>
                </c:pt>
                <c:pt idx="1837">
                  <c:v>109.36258103999999</c:v>
                </c:pt>
                <c:pt idx="1838">
                  <c:v>109.79565319</c:v>
                </c:pt>
                <c:pt idx="1839">
                  <c:v>109.28379604</c:v>
                </c:pt>
                <c:pt idx="1840">
                  <c:v>110.13621807</c:v>
                </c:pt>
                <c:pt idx="1841">
                  <c:v>109.39409256</c:v>
                </c:pt>
                <c:pt idx="1842">
                  <c:v>109.68777550999999</c:v>
                </c:pt>
                <c:pt idx="1843">
                  <c:v>109.37816381</c:v>
                </c:pt>
                <c:pt idx="1844">
                  <c:v>109.6566218</c:v>
                </c:pt>
                <c:pt idx="1845">
                  <c:v>109.93421341</c:v>
                </c:pt>
                <c:pt idx="1846">
                  <c:v>107.5972338</c:v>
                </c:pt>
                <c:pt idx="1847">
                  <c:v>111.21934558</c:v>
                </c:pt>
                <c:pt idx="1848">
                  <c:v>109.95012273</c:v>
                </c:pt>
                <c:pt idx="1849">
                  <c:v>111.66814196999999</c:v>
                </c:pt>
                <c:pt idx="1850">
                  <c:v>109.82693337000001</c:v>
                </c:pt>
                <c:pt idx="1851">
                  <c:v>108.51022313</c:v>
                </c:pt>
                <c:pt idx="1852">
                  <c:v>109.47036475</c:v>
                </c:pt>
                <c:pt idx="1853">
                  <c:v>109.33100223</c:v>
                </c:pt>
                <c:pt idx="1854">
                  <c:v>109.16047224</c:v>
                </c:pt>
                <c:pt idx="1855">
                  <c:v>108.71206544</c:v>
                </c:pt>
                <c:pt idx="1856">
                  <c:v>108.99003854999999</c:v>
                </c:pt>
                <c:pt idx="1857">
                  <c:v>110.25974398</c:v>
                </c:pt>
                <c:pt idx="1858">
                  <c:v>109.08428723</c:v>
                </c:pt>
                <c:pt idx="1859">
                  <c:v>110.24374643</c:v>
                </c:pt>
                <c:pt idx="1860">
                  <c:v>107.76760167</c:v>
                </c:pt>
                <c:pt idx="1861">
                  <c:v>110.24404401</c:v>
                </c:pt>
                <c:pt idx="1862">
                  <c:v>109.50163039</c:v>
                </c:pt>
                <c:pt idx="1863">
                  <c:v>108.99027339</c:v>
                </c:pt>
                <c:pt idx="1864">
                  <c:v>109.51712458999999</c:v>
                </c:pt>
                <c:pt idx="1865">
                  <c:v>109.73266825</c:v>
                </c:pt>
                <c:pt idx="1866">
                  <c:v>109.34685057999999</c:v>
                </c:pt>
                <c:pt idx="1867">
                  <c:v>109.74851429</c:v>
                </c:pt>
                <c:pt idx="1868">
                  <c:v>108.89837075</c:v>
                </c:pt>
                <c:pt idx="1869">
                  <c:v>109.315257</c:v>
                </c:pt>
                <c:pt idx="1870">
                  <c:v>115.05776009</c:v>
                </c:pt>
                <c:pt idx="1871">
                  <c:v>114.00529299</c:v>
                </c:pt>
                <c:pt idx="1872">
                  <c:v>116.4820756</c:v>
                </c:pt>
                <c:pt idx="1873">
                  <c:v>113.648988</c:v>
                </c:pt>
                <c:pt idx="1874">
                  <c:v>83.532775839999999</c:v>
                </c:pt>
                <c:pt idx="1875">
                  <c:v>70.533098719999998</c:v>
                </c:pt>
                <c:pt idx="1876">
                  <c:v>70.997741509999997</c:v>
                </c:pt>
                <c:pt idx="1877">
                  <c:v>69.589311589999994</c:v>
                </c:pt>
                <c:pt idx="1878">
                  <c:v>70.827486370000003</c:v>
                </c:pt>
                <c:pt idx="1879">
                  <c:v>70.08507788</c:v>
                </c:pt>
                <c:pt idx="1880">
                  <c:v>70.502943999999999</c:v>
                </c:pt>
                <c:pt idx="1881">
                  <c:v>70.581236039999993</c:v>
                </c:pt>
                <c:pt idx="1882">
                  <c:v>71.121797430000001</c:v>
                </c:pt>
                <c:pt idx="1883">
                  <c:v>69.58939196</c:v>
                </c:pt>
                <c:pt idx="1884">
                  <c:v>72.018838740000007</c:v>
                </c:pt>
                <c:pt idx="1885">
                  <c:v>73.164594149999999</c:v>
                </c:pt>
                <c:pt idx="1886">
                  <c:v>78.256241720000006</c:v>
                </c:pt>
                <c:pt idx="1887">
                  <c:v>81.041638250000005</c:v>
                </c:pt>
                <c:pt idx="1888">
                  <c:v>85.437670560000001</c:v>
                </c:pt>
                <c:pt idx="1889">
                  <c:v>89.259368809999998</c:v>
                </c:pt>
                <c:pt idx="1890">
                  <c:v>95.2635243</c:v>
                </c:pt>
                <c:pt idx="1891">
                  <c:v>102.08854454</c:v>
                </c:pt>
                <c:pt idx="1892">
                  <c:v>113.24684814</c:v>
                </c:pt>
                <c:pt idx="1893">
                  <c:v>120.47343096</c:v>
                </c:pt>
                <c:pt idx="1894">
                  <c:v>128.52046662999999</c:v>
                </c:pt>
                <c:pt idx="1895">
                  <c:v>142.71162025999999</c:v>
                </c:pt>
                <c:pt idx="1896">
                  <c:v>153.20298388000001</c:v>
                </c:pt>
                <c:pt idx="1897">
                  <c:v>160.98773177999999</c:v>
                </c:pt>
                <c:pt idx="1898">
                  <c:v>173.41235449000001</c:v>
                </c:pt>
                <c:pt idx="1899">
                  <c:v>186.3995195</c:v>
                </c:pt>
                <c:pt idx="1900">
                  <c:v>197.46438402000001</c:v>
                </c:pt>
                <c:pt idx="1901">
                  <c:v>206.57951618000001</c:v>
                </c:pt>
                <c:pt idx="1902">
                  <c:v>220.63087035000001</c:v>
                </c:pt>
                <c:pt idx="1903">
                  <c:v>232.25356583000001</c:v>
                </c:pt>
                <c:pt idx="1904">
                  <c:v>243.47217394</c:v>
                </c:pt>
                <c:pt idx="1905">
                  <c:v>254.28786973999999</c:v>
                </c:pt>
                <c:pt idx="1906">
                  <c:v>267.32409927999998</c:v>
                </c:pt>
                <c:pt idx="1907">
                  <c:v>279.45424742</c:v>
                </c:pt>
                <c:pt idx="1908">
                  <c:v>290.32086729000002</c:v>
                </c:pt>
                <c:pt idx="1909">
                  <c:v>303.35253181000002</c:v>
                </c:pt>
                <c:pt idx="1910">
                  <c:v>311.48976843000003</c:v>
                </c:pt>
                <c:pt idx="1911">
                  <c:v>325.07949510999998</c:v>
                </c:pt>
                <c:pt idx="1912">
                  <c:v>336.38934862000002</c:v>
                </c:pt>
                <c:pt idx="1913">
                  <c:v>346.04587731999999</c:v>
                </c:pt>
                <c:pt idx="1914">
                  <c:v>359.29642136000001</c:v>
                </c:pt>
                <c:pt idx="1915">
                  <c:v>369.06328580000002</c:v>
                </c:pt>
                <c:pt idx="1916">
                  <c:v>379.79809682000001</c:v>
                </c:pt>
                <c:pt idx="1917">
                  <c:v>393.30869458000001</c:v>
                </c:pt>
                <c:pt idx="1918">
                  <c:v>401.35507613999999</c:v>
                </c:pt>
                <c:pt idx="1919">
                  <c:v>413.21639597000001</c:v>
                </c:pt>
                <c:pt idx="1920">
                  <c:v>420.16851844000001</c:v>
                </c:pt>
                <c:pt idx="1921">
                  <c:v>433.0765313</c:v>
                </c:pt>
                <c:pt idx="1922">
                  <c:v>441.68094571</c:v>
                </c:pt>
                <c:pt idx="1923">
                  <c:v>452.48326595999998</c:v>
                </c:pt>
                <c:pt idx="1924">
                  <c:v>459.70593836</c:v>
                </c:pt>
                <c:pt idx="1925">
                  <c:v>470.11167654000002</c:v>
                </c:pt>
                <c:pt idx="1926">
                  <c:v>477.74086562000002</c:v>
                </c:pt>
                <c:pt idx="1927">
                  <c:v>487.94173576999998</c:v>
                </c:pt>
                <c:pt idx="1928">
                  <c:v>497.53624193000002</c:v>
                </c:pt>
                <c:pt idx="1929">
                  <c:v>505.93381467</c:v>
                </c:pt>
                <c:pt idx="1930">
                  <c:v>515.31914638000001</c:v>
                </c:pt>
                <c:pt idx="1931">
                  <c:v>520.87393857999996</c:v>
                </c:pt>
                <c:pt idx="1932">
                  <c:v>526.32955687000003</c:v>
                </c:pt>
                <c:pt idx="1933">
                  <c:v>527.89599094000005</c:v>
                </c:pt>
                <c:pt idx="1934">
                  <c:v>529.42096391999996</c:v>
                </c:pt>
                <c:pt idx="1935">
                  <c:v>528.42714355999999</c:v>
                </c:pt>
                <c:pt idx="1936">
                  <c:v>529.46630234999998</c:v>
                </c:pt>
                <c:pt idx="1937">
                  <c:v>528.91049008000005</c:v>
                </c:pt>
                <c:pt idx="1938">
                  <c:v>529.02688563000004</c:v>
                </c:pt>
                <c:pt idx="1939">
                  <c:v>529.32247705999998</c:v>
                </c:pt>
                <c:pt idx="1940">
                  <c:v>528.81676174999996</c:v>
                </c:pt>
                <c:pt idx="1941">
                  <c:v>529.29433978999998</c:v>
                </c:pt>
                <c:pt idx="1942">
                  <c:v>529.65144009000005</c:v>
                </c:pt>
                <c:pt idx="1943">
                  <c:v>527.12928477000003</c:v>
                </c:pt>
                <c:pt idx="1944">
                  <c:v>528.96934597999996</c:v>
                </c:pt>
                <c:pt idx="1945">
                  <c:v>528.67606569999998</c:v>
                </c:pt>
                <c:pt idx="1946">
                  <c:v>528.80806820999999</c:v>
                </c:pt>
                <c:pt idx="1947">
                  <c:v>527.18955720999998</c:v>
                </c:pt>
                <c:pt idx="1948">
                  <c:v>528.29303758000003</c:v>
                </c:pt>
                <c:pt idx="1949">
                  <c:v>527.36017929000002</c:v>
                </c:pt>
                <c:pt idx="1950">
                  <c:v>527.90119012000002</c:v>
                </c:pt>
                <c:pt idx="1951">
                  <c:v>528.41438571000003</c:v>
                </c:pt>
                <c:pt idx="1952">
                  <c:v>527.60353255999996</c:v>
                </c:pt>
                <c:pt idx="1953">
                  <c:v>528.71856700000001</c:v>
                </c:pt>
                <c:pt idx="1954">
                  <c:v>527.45680587000004</c:v>
                </c:pt>
                <c:pt idx="1955">
                  <c:v>527.80344033999995</c:v>
                </c:pt>
                <c:pt idx="1956">
                  <c:v>527.79925355</c:v>
                </c:pt>
                <c:pt idx="1957">
                  <c:v>526.65696595999998</c:v>
                </c:pt>
                <c:pt idx="1958">
                  <c:v>527.59901007999997</c:v>
                </c:pt>
                <c:pt idx="1959">
                  <c:v>527.05642003000003</c:v>
                </c:pt>
                <c:pt idx="1960">
                  <c:v>526.87012328000003</c:v>
                </c:pt>
                <c:pt idx="1961">
                  <c:v>528.36577564000004</c:v>
                </c:pt>
                <c:pt idx="1962">
                  <c:v>526.39747838999995</c:v>
                </c:pt>
                <c:pt idx="1963">
                  <c:v>527.34055523999996</c:v>
                </c:pt>
                <c:pt idx="1964">
                  <c:v>526.86848458999998</c:v>
                </c:pt>
                <c:pt idx="1965">
                  <c:v>527.61524954000004</c:v>
                </c:pt>
                <c:pt idx="1966">
                  <c:v>526.12498771000003</c:v>
                </c:pt>
                <c:pt idx="1967">
                  <c:v>527.79346866000003</c:v>
                </c:pt>
                <c:pt idx="1968">
                  <c:v>528.24729244000002</c:v>
                </c:pt>
                <c:pt idx="1969">
                  <c:v>527.06868560999999</c:v>
                </c:pt>
                <c:pt idx="1970">
                  <c:v>525.49944587000005</c:v>
                </c:pt>
                <c:pt idx="1971">
                  <c:v>525.60242974000005</c:v>
                </c:pt>
                <c:pt idx="1972">
                  <c:v>527.68233379000003</c:v>
                </c:pt>
                <c:pt idx="1973">
                  <c:v>527.03464495000003</c:v>
                </c:pt>
                <c:pt idx="1974">
                  <c:v>527.29432039000005</c:v>
                </c:pt>
                <c:pt idx="1975">
                  <c:v>527.65252404</c:v>
                </c:pt>
                <c:pt idx="1976">
                  <c:v>526.58058244999995</c:v>
                </c:pt>
                <c:pt idx="1977">
                  <c:v>527.04128801000002</c:v>
                </c:pt>
                <c:pt idx="1978">
                  <c:v>526.08687094000004</c:v>
                </c:pt>
                <c:pt idx="1979">
                  <c:v>527.35441504000005</c:v>
                </c:pt>
                <c:pt idx="1980">
                  <c:v>526.56755964000001</c:v>
                </c:pt>
                <c:pt idx="1981">
                  <c:v>526.63051624000002</c:v>
                </c:pt>
                <c:pt idx="1982">
                  <c:v>525.91774591000001</c:v>
                </c:pt>
                <c:pt idx="1983">
                  <c:v>526.4332488</c:v>
                </c:pt>
                <c:pt idx="1984">
                  <c:v>525.78777566999997</c:v>
                </c:pt>
                <c:pt idx="1985">
                  <c:v>526.83164281999996</c:v>
                </c:pt>
                <c:pt idx="1986">
                  <c:v>527.93054690999998</c:v>
                </c:pt>
                <c:pt idx="1987">
                  <c:v>526.56369290999999</c:v>
                </c:pt>
                <c:pt idx="1988">
                  <c:v>528.24868632000005</c:v>
                </c:pt>
                <c:pt idx="1989">
                  <c:v>526.79755819000002</c:v>
                </c:pt>
                <c:pt idx="1990">
                  <c:v>527.03907627000001</c:v>
                </c:pt>
                <c:pt idx="1991">
                  <c:v>526.72295957999995</c:v>
                </c:pt>
                <c:pt idx="1992">
                  <c:v>526.73487353999997</c:v>
                </c:pt>
                <c:pt idx="1993">
                  <c:v>526.36736866000001</c:v>
                </c:pt>
                <c:pt idx="1994">
                  <c:v>527.16696844000001</c:v>
                </c:pt>
                <c:pt idx="1995">
                  <c:v>527.01933588999998</c:v>
                </c:pt>
                <c:pt idx="1996">
                  <c:v>526.22750048</c:v>
                </c:pt>
                <c:pt idx="1997">
                  <c:v>527.88144908000004</c:v>
                </c:pt>
                <c:pt idx="1998">
                  <c:v>526.87847930999999</c:v>
                </c:pt>
                <c:pt idx="1999">
                  <c:v>526.06851888999995</c:v>
                </c:pt>
                <c:pt idx="2000">
                  <c:v>527.18341895000003</c:v>
                </c:pt>
                <c:pt idx="2001">
                  <c:v>526.89727555000002</c:v>
                </c:pt>
                <c:pt idx="2002">
                  <c:v>525.72071229999995</c:v>
                </c:pt>
                <c:pt idx="2003">
                  <c:v>526.04093484999999</c:v>
                </c:pt>
                <c:pt idx="2004">
                  <c:v>527.16148014999999</c:v>
                </c:pt>
                <c:pt idx="2005">
                  <c:v>526.43697262000001</c:v>
                </c:pt>
                <c:pt idx="2006">
                  <c:v>526.54922769999996</c:v>
                </c:pt>
                <c:pt idx="2007">
                  <c:v>526.87069424000003</c:v>
                </c:pt>
                <c:pt idx="2008">
                  <c:v>526.07016211999996</c:v>
                </c:pt>
                <c:pt idx="2009">
                  <c:v>526.85536840999998</c:v>
                </c:pt>
                <c:pt idx="2010">
                  <c:v>527.34458904999997</c:v>
                </c:pt>
                <c:pt idx="2011">
                  <c:v>527.20099156000003</c:v>
                </c:pt>
                <c:pt idx="2012">
                  <c:v>526.46562643000004</c:v>
                </c:pt>
                <c:pt idx="2013">
                  <c:v>525.77516133999995</c:v>
                </c:pt>
                <c:pt idx="2014">
                  <c:v>526.66390017000003</c:v>
                </c:pt>
                <c:pt idx="2015">
                  <c:v>526.65263792999997</c:v>
                </c:pt>
                <c:pt idx="2016">
                  <c:v>525.79002365999997</c:v>
                </c:pt>
                <c:pt idx="2017">
                  <c:v>525.82090017999997</c:v>
                </c:pt>
                <c:pt idx="2018">
                  <c:v>526.07215770000005</c:v>
                </c:pt>
                <c:pt idx="2019">
                  <c:v>525.63053605000005</c:v>
                </c:pt>
                <c:pt idx="2020">
                  <c:v>525.74642512000003</c:v>
                </c:pt>
                <c:pt idx="2021">
                  <c:v>526.83789343000001</c:v>
                </c:pt>
                <c:pt idx="2022">
                  <c:v>527.16105207999999</c:v>
                </c:pt>
                <c:pt idx="2023">
                  <c:v>527.51176982000004</c:v>
                </c:pt>
                <c:pt idx="2024">
                  <c:v>527.05740831000003</c:v>
                </c:pt>
                <c:pt idx="2025">
                  <c:v>526.98560510000004</c:v>
                </c:pt>
                <c:pt idx="2026">
                  <c:v>526.01820183999996</c:v>
                </c:pt>
                <c:pt idx="2027">
                  <c:v>527.96994314000005</c:v>
                </c:pt>
                <c:pt idx="2028">
                  <c:v>526.99760733999994</c:v>
                </c:pt>
                <c:pt idx="2029">
                  <c:v>525.98053975000005</c:v>
                </c:pt>
                <c:pt idx="2030">
                  <c:v>526.71950492999997</c:v>
                </c:pt>
                <c:pt idx="2031">
                  <c:v>527.51436708999995</c:v>
                </c:pt>
                <c:pt idx="2032">
                  <c:v>526.89048851999996</c:v>
                </c:pt>
                <c:pt idx="2033">
                  <c:v>525.67267936999997</c:v>
                </c:pt>
                <c:pt idx="2034">
                  <c:v>527.04298339000002</c:v>
                </c:pt>
                <c:pt idx="2035">
                  <c:v>526.81426256999998</c:v>
                </c:pt>
                <c:pt idx="2036">
                  <c:v>527.46521491999999</c:v>
                </c:pt>
                <c:pt idx="2037">
                  <c:v>526.69949514999996</c:v>
                </c:pt>
                <c:pt idx="2038">
                  <c:v>526.05941051000002</c:v>
                </c:pt>
                <c:pt idx="2039">
                  <c:v>525.65100579</c:v>
                </c:pt>
                <c:pt idx="2040">
                  <c:v>525.90164593999998</c:v>
                </c:pt>
                <c:pt idx="2041">
                  <c:v>526.73228575999997</c:v>
                </c:pt>
                <c:pt idx="2042">
                  <c:v>527.20432146999997</c:v>
                </c:pt>
                <c:pt idx="2043">
                  <c:v>526.30770129999996</c:v>
                </c:pt>
                <c:pt idx="2044">
                  <c:v>526.13305247000005</c:v>
                </c:pt>
                <c:pt idx="2045">
                  <c:v>526.59106129999998</c:v>
                </c:pt>
                <c:pt idx="2046">
                  <c:v>526.71563047999996</c:v>
                </c:pt>
                <c:pt idx="2047">
                  <c:v>525.09653834999995</c:v>
                </c:pt>
                <c:pt idx="2048">
                  <c:v>527.36628017999999</c:v>
                </c:pt>
                <c:pt idx="2049">
                  <c:v>526.42821603000004</c:v>
                </c:pt>
                <c:pt idx="2050">
                  <c:v>527.00541753000005</c:v>
                </c:pt>
                <c:pt idx="2051">
                  <c:v>527.22362502999999</c:v>
                </c:pt>
                <c:pt idx="2052">
                  <c:v>530.09980469000004</c:v>
                </c:pt>
                <c:pt idx="2053">
                  <c:v>531.61467368000001</c:v>
                </c:pt>
                <c:pt idx="2054">
                  <c:v>539.04954568999995</c:v>
                </c:pt>
                <c:pt idx="2055">
                  <c:v>545.43227686</c:v>
                </c:pt>
                <c:pt idx="2056">
                  <c:v>551.50287347000005</c:v>
                </c:pt>
                <c:pt idx="2057">
                  <c:v>557.29271443000005</c:v>
                </c:pt>
                <c:pt idx="2058">
                  <c:v>557.97690511999997</c:v>
                </c:pt>
                <c:pt idx="2059">
                  <c:v>562.26926073000004</c:v>
                </c:pt>
                <c:pt idx="2060">
                  <c:v>563.06359313999997</c:v>
                </c:pt>
                <c:pt idx="2061">
                  <c:v>566.60308100999998</c:v>
                </c:pt>
                <c:pt idx="2062">
                  <c:v>568.57592471999999</c:v>
                </c:pt>
                <c:pt idx="2063">
                  <c:v>570.88205668000001</c:v>
                </c:pt>
                <c:pt idx="2064">
                  <c:v>570.97008516000005</c:v>
                </c:pt>
                <c:pt idx="2065">
                  <c:v>572.26665980999996</c:v>
                </c:pt>
                <c:pt idx="2066">
                  <c:v>570.99669401999995</c:v>
                </c:pt>
                <c:pt idx="2067">
                  <c:v>575.10892656999999</c:v>
                </c:pt>
                <c:pt idx="2068">
                  <c:v>573.73055528999998</c:v>
                </c:pt>
                <c:pt idx="2069">
                  <c:v>573.61693605999994</c:v>
                </c:pt>
                <c:pt idx="2070">
                  <c:v>574.05831126999999</c:v>
                </c:pt>
                <c:pt idx="2071">
                  <c:v>573.30658931000005</c:v>
                </c:pt>
                <c:pt idx="2072">
                  <c:v>572.64359112</c:v>
                </c:pt>
                <c:pt idx="2073">
                  <c:v>573.32096873</c:v>
                </c:pt>
                <c:pt idx="2074">
                  <c:v>569.95815025000002</c:v>
                </c:pt>
                <c:pt idx="2075">
                  <c:v>570.42574250999996</c:v>
                </c:pt>
                <c:pt idx="2076">
                  <c:v>571.14944445000003</c:v>
                </c:pt>
                <c:pt idx="2077">
                  <c:v>569.42159475999995</c:v>
                </c:pt>
                <c:pt idx="2078">
                  <c:v>568.58396310000001</c:v>
                </c:pt>
                <c:pt idx="2079">
                  <c:v>568.34020475</c:v>
                </c:pt>
                <c:pt idx="2080">
                  <c:v>567.38670621000006</c:v>
                </c:pt>
                <c:pt idx="2081">
                  <c:v>566.59546547000002</c:v>
                </c:pt>
                <c:pt idx="2082">
                  <c:v>564.99987362000002</c:v>
                </c:pt>
                <c:pt idx="2083">
                  <c:v>566.28540039999996</c:v>
                </c:pt>
                <c:pt idx="2084">
                  <c:v>567.18605654999999</c:v>
                </c:pt>
                <c:pt idx="2085">
                  <c:v>564.71884741999997</c:v>
                </c:pt>
                <c:pt idx="2086">
                  <c:v>564.75538925000001</c:v>
                </c:pt>
                <c:pt idx="2087">
                  <c:v>563.85064104000003</c:v>
                </c:pt>
                <c:pt idx="2088">
                  <c:v>561.96223139000006</c:v>
                </c:pt>
                <c:pt idx="2089">
                  <c:v>563.64606430000003</c:v>
                </c:pt>
                <c:pt idx="2090">
                  <c:v>561.40874758999996</c:v>
                </c:pt>
                <c:pt idx="2091">
                  <c:v>562.12293036999995</c:v>
                </c:pt>
                <c:pt idx="2092">
                  <c:v>561.35153857</c:v>
                </c:pt>
                <c:pt idx="2093">
                  <c:v>560.34124800999996</c:v>
                </c:pt>
                <c:pt idx="2094">
                  <c:v>561.19277881999994</c:v>
                </c:pt>
                <c:pt idx="2095">
                  <c:v>558.87441508999996</c:v>
                </c:pt>
                <c:pt idx="2096">
                  <c:v>559.93064994999997</c:v>
                </c:pt>
                <c:pt idx="2097">
                  <c:v>560.10860922999996</c:v>
                </c:pt>
                <c:pt idx="2098">
                  <c:v>557.69100434999996</c:v>
                </c:pt>
                <c:pt idx="2099">
                  <c:v>557.98336404999998</c:v>
                </c:pt>
                <c:pt idx="2100">
                  <c:v>555.90997946000005</c:v>
                </c:pt>
                <c:pt idx="2101">
                  <c:v>556.73224794999999</c:v>
                </c:pt>
                <c:pt idx="2102">
                  <c:v>555.07778299999995</c:v>
                </c:pt>
                <c:pt idx="2103">
                  <c:v>555.92757382000002</c:v>
                </c:pt>
                <c:pt idx="2104">
                  <c:v>555.69223371999999</c:v>
                </c:pt>
                <c:pt idx="2105">
                  <c:v>554.55141617000004</c:v>
                </c:pt>
                <c:pt idx="2106">
                  <c:v>553.18661802999998</c:v>
                </c:pt>
                <c:pt idx="2107">
                  <c:v>555.02695074999997</c:v>
                </c:pt>
                <c:pt idx="2108">
                  <c:v>553.06611515999998</c:v>
                </c:pt>
                <c:pt idx="2109">
                  <c:v>551.81665341999997</c:v>
                </c:pt>
                <c:pt idx="2110">
                  <c:v>553.12129535999998</c:v>
                </c:pt>
                <c:pt idx="2111">
                  <c:v>550.39108352000005</c:v>
                </c:pt>
                <c:pt idx="2112">
                  <c:v>550.85974345</c:v>
                </c:pt>
                <c:pt idx="2113">
                  <c:v>549.47400849999997</c:v>
                </c:pt>
                <c:pt idx="2114">
                  <c:v>549.14416901000004</c:v>
                </c:pt>
                <c:pt idx="2115">
                  <c:v>550.15995617999999</c:v>
                </c:pt>
                <c:pt idx="2116">
                  <c:v>549.78218217999995</c:v>
                </c:pt>
                <c:pt idx="2117">
                  <c:v>547.57982399000002</c:v>
                </c:pt>
                <c:pt idx="2118">
                  <c:v>547.76404742</c:v>
                </c:pt>
                <c:pt idx="2119">
                  <c:v>547.39949622999995</c:v>
                </c:pt>
                <c:pt idx="2120">
                  <c:v>546.35421126999995</c:v>
                </c:pt>
                <c:pt idx="2121">
                  <c:v>548.49758526999995</c:v>
                </c:pt>
                <c:pt idx="2122">
                  <c:v>547.59403135000002</c:v>
                </c:pt>
                <c:pt idx="2123">
                  <c:v>548.07303611999998</c:v>
                </c:pt>
                <c:pt idx="2124">
                  <c:v>545.14257554000005</c:v>
                </c:pt>
                <c:pt idx="2125">
                  <c:v>545.59224262999999</c:v>
                </c:pt>
                <c:pt idx="2126">
                  <c:v>545.42019985000002</c:v>
                </c:pt>
                <c:pt idx="2127">
                  <c:v>545.70699372000001</c:v>
                </c:pt>
                <c:pt idx="2128">
                  <c:v>544.31928672000004</c:v>
                </c:pt>
                <c:pt idx="2129">
                  <c:v>543.75663205000001</c:v>
                </c:pt>
                <c:pt idx="2130">
                  <c:v>544.56133754999996</c:v>
                </c:pt>
                <c:pt idx="2131">
                  <c:v>541.76030503000004</c:v>
                </c:pt>
                <c:pt idx="2132">
                  <c:v>542.48206115999994</c:v>
                </c:pt>
                <c:pt idx="2133">
                  <c:v>541.30905057999996</c:v>
                </c:pt>
                <c:pt idx="2134">
                  <c:v>541.06400168000005</c:v>
                </c:pt>
                <c:pt idx="2135">
                  <c:v>542.26941772999999</c:v>
                </c:pt>
                <c:pt idx="2136">
                  <c:v>542.01997083000003</c:v>
                </c:pt>
                <c:pt idx="2137">
                  <c:v>539.79726191999998</c:v>
                </c:pt>
                <c:pt idx="2138">
                  <c:v>540.76231485000005</c:v>
                </c:pt>
                <c:pt idx="2139">
                  <c:v>540.09380127999998</c:v>
                </c:pt>
                <c:pt idx="2140">
                  <c:v>539.27352901999996</c:v>
                </c:pt>
                <c:pt idx="2141">
                  <c:v>537.96548561999998</c:v>
                </c:pt>
                <c:pt idx="2142">
                  <c:v>539.08445132999998</c:v>
                </c:pt>
                <c:pt idx="2143">
                  <c:v>538.37037171999998</c:v>
                </c:pt>
                <c:pt idx="2144">
                  <c:v>537.89047373000005</c:v>
                </c:pt>
                <c:pt idx="2145">
                  <c:v>537.16575054999998</c:v>
                </c:pt>
                <c:pt idx="2146">
                  <c:v>536.88814592000006</c:v>
                </c:pt>
                <c:pt idx="2147">
                  <c:v>536.37964050000005</c:v>
                </c:pt>
                <c:pt idx="2148">
                  <c:v>536.49607423999998</c:v>
                </c:pt>
                <c:pt idx="2149">
                  <c:v>535.74971100000005</c:v>
                </c:pt>
                <c:pt idx="2150">
                  <c:v>534.48550439999997</c:v>
                </c:pt>
                <c:pt idx="2151">
                  <c:v>534.47021518999998</c:v>
                </c:pt>
                <c:pt idx="2152">
                  <c:v>535.33811396999999</c:v>
                </c:pt>
                <c:pt idx="2153">
                  <c:v>535.05916204000005</c:v>
                </c:pt>
                <c:pt idx="2154">
                  <c:v>533.96414551999999</c:v>
                </c:pt>
                <c:pt idx="2155">
                  <c:v>535.04375116000006</c:v>
                </c:pt>
                <c:pt idx="2156">
                  <c:v>534.79398148999996</c:v>
                </c:pt>
                <c:pt idx="2157">
                  <c:v>531.02396523000004</c:v>
                </c:pt>
                <c:pt idx="2158">
                  <c:v>532.43194129000005</c:v>
                </c:pt>
                <c:pt idx="2159">
                  <c:v>532.12062778999996</c:v>
                </c:pt>
                <c:pt idx="2160">
                  <c:v>531.15990447000001</c:v>
                </c:pt>
                <c:pt idx="2161">
                  <c:v>531.30569702000003</c:v>
                </c:pt>
                <c:pt idx="2162">
                  <c:v>529.94148533999999</c:v>
                </c:pt>
                <c:pt idx="2163">
                  <c:v>530.02771890999998</c:v>
                </c:pt>
                <c:pt idx="2164">
                  <c:v>531.19679638000002</c:v>
                </c:pt>
                <c:pt idx="2165">
                  <c:v>529.52285735999999</c:v>
                </c:pt>
                <c:pt idx="2166">
                  <c:v>528.72297862999994</c:v>
                </c:pt>
                <c:pt idx="2167">
                  <c:v>529.51550210000005</c:v>
                </c:pt>
                <c:pt idx="2168">
                  <c:v>528.88887906000002</c:v>
                </c:pt>
                <c:pt idx="2169">
                  <c:v>528.20498886999997</c:v>
                </c:pt>
                <c:pt idx="2170">
                  <c:v>527.78352665</c:v>
                </c:pt>
                <c:pt idx="2171">
                  <c:v>528.47305059999997</c:v>
                </c:pt>
                <c:pt idx="2172">
                  <c:v>527.63417315000004</c:v>
                </c:pt>
                <c:pt idx="2173">
                  <c:v>526.16933383000003</c:v>
                </c:pt>
                <c:pt idx="2174">
                  <c:v>524.86638903999994</c:v>
                </c:pt>
                <c:pt idx="2175">
                  <c:v>525.29381971999999</c:v>
                </c:pt>
                <c:pt idx="2176">
                  <c:v>525.01797869999996</c:v>
                </c:pt>
                <c:pt idx="2177">
                  <c:v>526.85849651000001</c:v>
                </c:pt>
                <c:pt idx="2178">
                  <c:v>525.77258393</c:v>
                </c:pt>
                <c:pt idx="2179">
                  <c:v>524.74651448999998</c:v>
                </c:pt>
                <c:pt idx="2180">
                  <c:v>525.54123217999995</c:v>
                </c:pt>
                <c:pt idx="2181">
                  <c:v>524.00755910999999</c:v>
                </c:pt>
                <c:pt idx="2182">
                  <c:v>523.85254264000002</c:v>
                </c:pt>
                <c:pt idx="2183">
                  <c:v>523.93878032999999</c:v>
                </c:pt>
                <c:pt idx="2184">
                  <c:v>528.19832152000004</c:v>
                </c:pt>
                <c:pt idx="2185">
                  <c:v>537.41166436000003</c:v>
                </c:pt>
                <c:pt idx="2186">
                  <c:v>541.10312022000005</c:v>
                </c:pt>
                <c:pt idx="2187">
                  <c:v>545.99735901999998</c:v>
                </c:pt>
                <c:pt idx="2188">
                  <c:v>545.36478029</c:v>
                </c:pt>
                <c:pt idx="2189">
                  <c:v>545.31194310000001</c:v>
                </c:pt>
                <c:pt idx="2190">
                  <c:v>545.21427652</c:v>
                </c:pt>
                <c:pt idx="2191">
                  <c:v>544.34668590000001</c:v>
                </c:pt>
                <c:pt idx="2192">
                  <c:v>544.69184416999997</c:v>
                </c:pt>
                <c:pt idx="2193">
                  <c:v>544.07219064000003</c:v>
                </c:pt>
                <c:pt idx="2194">
                  <c:v>542.78452901000003</c:v>
                </c:pt>
                <c:pt idx="2195">
                  <c:v>542.98077078999995</c:v>
                </c:pt>
                <c:pt idx="2196">
                  <c:v>540.61362441999995</c:v>
                </c:pt>
                <c:pt idx="2197">
                  <c:v>543.66708604999997</c:v>
                </c:pt>
                <c:pt idx="2198">
                  <c:v>542.21549042000004</c:v>
                </c:pt>
                <c:pt idx="2199">
                  <c:v>541.73814875999994</c:v>
                </c:pt>
                <c:pt idx="2200">
                  <c:v>542.94183362000001</c:v>
                </c:pt>
                <c:pt idx="2201">
                  <c:v>540.95768607000002</c:v>
                </c:pt>
                <c:pt idx="2202">
                  <c:v>540.50836126000002</c:v>
                </c:pt>
                <c:pt idx="2203">
                  <c:v>540.63596074999998</c:v>
                </c:pt>
                <c:pt idx="2204">
                  <c:v>539.94353361000003</c:v>
                </c:pt>
                <c:pt idx="2205">
                  <c:v>539.10043601999996</c:v>
                </c:pt>
                <c:pt idx="2206">
                  <c:v>540.59715300000005</c:v>
                </c:pt>
                <c:pt idx="2207">
                  <c:v>540.02100361999999</c:v>
                </c:pt>
                <c:pt idx="2208">
                  <c:v>539.99075463999998</c:v>
                </c:pt>
                <c:pt idx="2209">
                  <c:v>538.98663555999997</c:v>
                </c:pt>
                <c:pt idx="2210">
                  <c:v>479.01514634</c:v>
                </c:pt>
                <c:pt idx="2211">
                  <c:v>301.08711474</c:v>
                </c:pt>
                <c:pt idx="2212">
                  <c:v>191.58619973</c:v>
                </c:pt>
                <c:pt idx="2213">
                  <c:v>165.6176643</c:v>
                </c:pt>
                <c:pt idx="2214">
                  <c:v>162.36759422</c:v>
                </c:pt>
                <c:pt idx="2215">
                  <c:v>160.16834286</c:v>
                </c:pt>
                <c:pt idx="2216">
                  <c:v>161.59437699</c:v>
                </c:pt>
                <c:pt idx="2217">
                  <c:v>161.71687861999999</c:v>
                </c:pt>
                <c:pt idx="2218">
                  <c:v>160.51089877999999</c:v>
                </c:pt>
                <c:pt idx="2219">
                  <c:v>160.61761770999999</c:v>
                </c:pt>
                <c:pt idx="2220">
                  <c:v>160.91084916</c:v>
                </c:pt>
                <c:pt idx="2221">
                  <c:v>161.77975526</c:v>
                </c:pt>
                <c:pt idx="2222">
                  <c:v>161.21986336000001</c:v>
                </c:pt>
                <c:pt idx="2223">
                  <c:v>160.47939421999999</c:v>
                </c:pt>
                <c:pt idx="2224">
                  <c:v>162.05786706000001</c:v>
                </c:pt>
                <c:pt idx="2225">
                  <c:v>160.47704340000001</c:v>
                </c:pt>
                <c:pt idx="2226">
                  <c:v>160.61666595</c:v>
                </c:pt>
                <c:pt idx="2227">
                  <c:v>162.05632476</c:v>
                </c:pt>
                <c:pt idx="2228">
                  <c:v>161.9490854</c:v>
                </c:pt>
                <c:pt idx="2229">
                  <c:v>161.43893757000001</c:v>
                </c:pt>
                <c:pt idx="2230">
                  <c:v>160.78759466</c:v>
                </c:pt>
                <c:pt idx="2231">
                  <c:v>162.49099791</c:v>
                </c:pt>
                <c:pt idx="2232">
                  <c:v>161.64025053</c:v>
                </c:pt>
                <c:pt idx="2233">
                  <c:v>161.74802115</c:v>
                </c:pt>
                <c:pt idx="2234">
                  <c:v>160.61686649999999</c:v>
                </c:pt>
                <c:pt idx="2235">
                  <c:v>160.47917014999999</c:v>
                </c:pt>
                <c:pt idx="2236">
                  <c:v>160.21706992</c:v>
                </c:pt>
                <c:pt idx="2237">
                  <c:v>160.40220300999999</c:v>
                </c:pt>
                <c:pt idx="2238">
                  <c:v>160.74348132</c:v>
                </c:pt>
                <c:pt idx="2239">
                  <c:v>161.12943419999999</c:v>
                </c:pt>
                <c:pt idx="2240">
                  <c:v>161.28443382</c:v>
                </c:pt>
                <c:pt idx="2241">
                  <c:v>160.95857834</c:v>
                </c:pt>
                <c:pt idx="2242">
                  <c:v>160.92834550000001</c:v>
                </c:pt>
                <c:pt idx="2243">
                  <c:v>161.26803326999999</c:v>
                </c:pt>
                <c:pt idx="2244">
                  <c:v>160.68056898</c:v>
                </c:pt>
                <c:pt idx="2245">
                  <c:v>160.82028978</c:v>
                </c:pt>
                <c:pt idx="2246">
                  <c:v>159.58256602</c:v>
                </c:pt>
                <c:pt idx="2247">
                  <c:v>160.49412737</c:v>
                </c:pt>
                <c:pt idx="2248">
                  <c:v>160.80447226999999</c:v>
                </c:pt>
                <c:pt idx="2249">
                  <c:v>160.01417789000001</c:v>
                </c:pt>
                <c:pt idx="2250">
                  <c:v>160.78866223</c:v>
                </c:pt>
                <c:pt idx="2251">
                  <c:v>160.23148208999999</c:v>
                </c:pt>
                <c:pt idx="2252">
                  <c:v>162.67667691</c:v>
                </c:pt>
                <c:pt idx="2253">
                  <c:v>162.79975721</c:v>
                </c:pt>
                <c:pt idx="2254">
                  <c:v>160.95879872</c:v>
                </c:pt>
                <c:pt idx="2255">
                  <c:v>160.04578888</c:v>
                </c:pt>
                <c:pt idx="2256">
                  <c:v>161.45397385000001</c:v>
                </c:pt>
                <c:pt idx="2257">
                  <c:v>160.94214253000001</c:v>
                </c:pt>
                <c:pt idx="2258">
                  <c:v>160.72766408000001</c:v>
                </c:pt>
                <c:pt idx="2259">
                  <c:v>161.5935432</c:v>
                </c:pt>
                <c:pt idx="2260">
                  <c:v>160.69717376</c:v>
                </c:pt>
                <c:pt idx="2261">
                  <c:v>161.57906642</c:v>
                </c:pt>
                <c:pt idx="2262">
                  <c:v>161.43939223000001</c:v>
                </c:pt>
                <c:pt idx="2263">
                  <c:v>160.18496987</c:v>
                </c:pt>
                <c:pt idx="2264">
                  <c:v>159.72057616999999</c:v>
                </c:pt>
                <c:pt idx="2265">
                  <c:v>161.08338929000001</c:v>
                </c:pt>
                <c:pt idx="2266">
                  <c:v>159.72154512</c:v>
                </c:pt>
                <c:pt idx="2267">
                  <c:v>160.55863031000001</c:v>
                </c:pt>
                <c:pt idx="2268">
                  <c:v>161.71779246</c:v>
                </c:pt>
                <c:pt idx="2269">
                  <c:v>161.11422175000001</c:v>
                </c:pt>
                <c:pt idx="2270">
                  <c:v>159.84572618000001</c:v>
                </c:pt>
                <c:pt idx="2271">
                  <c:v>161.11500581000001</c:v>
                </c:pt>
                <c:pt idx="2272">
                  <c:v>161.73260543000001</c:v>
                </c:pt>
                <c:pt idx="2273">
                  <c:v>162.36721786000001</c:v>
                </c:pt>
                <c:pt idx="2274">
                  <c:v>161.08370979</c:v>
                </c:pt>
                <c:pt idx="2275">
                  <c:v>161.93382403000001</c:v>
                </c:pt>
                <c:pt idx="2276">
                  <c:v>159.56660063999999</c:v>
                </c:pt>
                <c:pt idx="2277">
                  <c:v>161.47184648000001</c:v>
                </c:pt>
                <c:pt idx="2278">
                  <c:v>161.09769175</c:v>
                </c:pt>
                <c:pt idx="2279">
                  <c:v>161.12901450000001</c:v>
                </c:pt>
                <c:pt idx="2280">
                  <c:v>161.25284084</c:v>
                </c:pt>
                <c:pt idx="2281">
                  <c:v>160.20141047000001</c:v>
                </c:pt>
                <c:pt idx="2282">
                  <c:v>161.26843944999999</c:v>
                </c:pt>
                <c:pt idx="2283">
                  <c:v>161.40852977</c:v>
                </c:pt>
                <c:pt idx="2284">
                  <c:v>161.00645779000001</c:v>
                </c:pt>
                <c:pt idx="2285">
                  <c:v>161.53179476</c:v>
                </c:pt>
                <c:pt idx="2286">
                  <c:v>160.51069429</c:v>
                </c:pt>
                <c:pt idx="2287">
                  <c:v>161.57903048</c:v>
                </c:pt>
                <c:pt idx="2288">
                  <c:v>161.60860632999999</c:v>
                </c:pt>
                <c:pt idx="2289">
                  <c:v>159.75043396999999</c:v>
                </c:pt>
                <c:pt idx="2290">
                  <c:v>160.55734799000001</c:v>
                </c:pt>
                <c:pt idx="2291">
                  <c:v>160.19932080000001</c:v>
                </c:pt>
                <c:pt idx="2292">
                  <c:v>160.55613052000001</c:v>
                </c:pt>
                <c:pt idx="2293">
                  <c:v>161.05243272999999</c:v>
                </c:pt>
                <c:pt idx="2294">
                  <c:v>160.51179734999999</c:v>
                </c:pt>
                <c:pt idx="2295">
                  <c:v>159.53617645</c:v>
                </c:pt>
                <c:pt idx="2296">
                  <c:v>161.25241733999999</c:v>
                </c:pt>
                <c:pt idx="2297">
                  <c:v>160.69729014000001</c:v>
                </c:pt>
                <c:pt idx="2298">
                  <c:v>160.6188348</c:v>
                </c:pt>
                <c:pt idx="2299">
                  <c:v>161.93479712999999</c:v>
                </c:pt>
                <c:pt idx="2300">
                  <c:v>161.14626050999999</c:v>
                </c:pt>
                <c:pt idx="2301">
                  <c:v>160.30952047</c:v>
                </c:pt>
                <c:pt idx="2302">
                  <c:v>159.3655369</c:v>
                </c:pt>
                <c:pt idx="2303">
                  <c:v>159.11795081</c:v>
                </c:pt>
                <c:pt idx="2304">
                  <c:v>161.45655864</c:v>
                </c:pt>
                <c:pt idx="2305">
                  <c:v>160.51163079</c:v>
                </c:pt>
                <c:pt idx="2306">
                  <c:v>161.40859293</c:v>
                </c:pt>
                <c:pt idx="2307">
                  <c:v>161.08348008999999</c:v>
                </c:pt>
                <c:pt idx="2308">
                  <c:v>160.04776533</c:v>
                </c:pt>
                <c:pt idx="2309">
                  <c:v>160.63404295000001</c:v>
                </c:pt>
                <c:pt idx="2310">
                  <c:v>161.12966653999999</c:v>
                </c:pt>
                <c:pt idx="2311">
                  <c:v>161.76440205</c:v>
                </c:pt>
                <c:pt idx="2312">
                  <c:v>161.06744512</c:v>
                </c:pt>
                <c:pt idx="2313">
                  <c:v>159.80026343</c:v>
                </c:pt>
                <c:pt idx="2314">
                  <c:v>161.40776517</c:v>
                </c:pt>
                <c:pt idx="2315">
                  <c:v>160.01392433000001</c:v>
                </c:pt>
                <c:pt idx="2316">
                  <c:v>161.88763829000001</c:v>
                </c:pt>
                <c:pt idx="2317">
                  <c:v>159.90691636</c:v>
                </c:pt>
                <c:pt idx="2318">
                  <c:v>160.92688264</c:v>
                </c:pt>
                <c:pt idx="2319">
                  <c:v>160.47796048000001</c:v>
                </c:pt>
                <c:pt idx="2320">
                  <c:v>161.02319829000001</c:v>
                </c:pt>
                <c:pt idx="2321">
                  <c:v>161.79489183000001</c:v>
                </c:pt>
                <c:pt idx="2322">
                  <c:v>160.17024369999999</c:v>
                </c:pt>
                <c:pt idx="2323">
                  <c:v>160.33933647000001</c:v>
                </c:pt>
                <c:pt idx="2324">
                  <c:v>161.14605648</c:v>
                </c:pt>
                <c:pt idx="2325">
                  <c:v>160.34195141000001</c:v>
                </c:pt>
                <c:pt idx="2326">
                  <c:v>160.95879911</c:v>
                </c:pt>
                <c:pt idx="2327">
                  <c:v>160.65151893999999</c:v>
                </c:pt>
                <c:pt idx="2328">
                  <c:v>160.26630025</c:v>
                </c:pt>
                <c:pt idx="2329">
                  <c:v>161.17834461999999</c:v>
                </c:pt>
                <c:pt idx="2330">
                  <c:v>160.95784767999999</c:v>
                </c:pt>
                <c:pt idx="2331">
                  <c:v>160.52722911999999</c:v>
                </c:pt>
                <c:pt idx="2332">
                  <c:v>161.74812818999999</c:v>
                </c:pt>
                <c:pt idx="2333">
                  <c:v>160.35665458</c:v>
                </c:pt>
                <c:pt idx="2334">
                  <c:v>160.17067786000001</c:v>
                </c:pt>
                <c:pt idx="2335">
                  <c:v>160.23276311000001</c:v>
                </c:pt>
                <c:pt idx="2336">
                  <c:v>160.97635647000001</c:v>
                </c:pt>
                <c:pt idx="2337">
                  <c:v>160.20126637000001</c:v>
                </c:pt>
                <c:pt idx="2338">
                  <c:v>162.21307385</c:v>
                </c:pt>
                <c:pt idx="2339">
                  <c:v>161.23798725</c:v>
                </c:pt>
                <c:pt idx="2340">
                  <c:v>160.03115946</c:v>
                </c:pt>
                <c:pt idx="2341">
                  <c:v>160.13843116999999</c:v>
                </c:pt>
                <c:pt idx="2342">
                  <c:v>160.27712406000001</c:v>
                </c:pt>
                <c:pt idx="2343">
                  <c:v>160.60178880000001</c:v>
                </c:pt>
                <c:pt idx="2344">
                  <c:v>160.57204125999999</c:v>
                </c:pt>
                <c:pt idx="2345">
                  <c:v>161.12958965999999</c:v>
                </c:pt>
                <c:pt idx="2346">
                  <c:v>160.01649832000001</c:v>
                </c:pt>
                <c:pt idx="2347">
                  <c:v>159.41121523000001</c:v>
                </c:pt>
                <c:pt idx="2348">
                  <c:v>159.62730378000001</c:v>
                </c:pt>
                <c:pt idx="2349">
                  <c:v>161.12917282999999</c:v>
                </c:pt>
                <c:pt idx="2350">
                  <c:v>160.09409203999999</c:v>
                </c:pt>
                <c:pt idx="2351">
                  <c:v>160.40348742</c:v>
                </c:pt>
                <c:pt idx="2352">
                  <c:v>161.26850837000001</c:v>
                </c:pt>
                <c:pt idx="2353">
                  <c:v>159.86086763</c:v>
                </c:pt>
                <c:pt idx="2354">
                  <c:v>160.63454666999999</c:v>
                </c:pt>
                <c:pt idx="2355">
                  <c:v>160.75853085</c:v>
                </c:pt>
                <c:pt idx="2356">
                  <c:v>160.35626282999999</c:v>
                </c:pt>
                <c:pt idx="2357">
                  <c:v>161.6271587</c:v>
                </c:pt>
                <c:pt idx="2358">
                  <c:v>160.47885339000001</c:v>
                </c:pt>
                <c:pt idx="2359">
                  <c:v>159.44262270999999</c:v>
                </c:pt>
                <c:pt idx="2360">
                  <c:v>160.81989809000001</c:v>
                </c:pt>
                <c:pt idx="2361">
                  <c:v>160.24884879000001</c:v>
                </c:pt>
                <c:pt idx="2362">
                  <c:v>161.76263528999999</c:v>
                </c:pt>
                <c:pt idx="2363">
                  <c:v>161.09860354</c:v>
                </c:pt>
                <c:pt idx="2364">
                  <c:v>160.47860886999999</c:v>
                </c:pt>
                <c:pt idx="2365">
                  <c:v>160.33967759999999</c:v>
                </c:pt>
                <c:pt idx="2366">
                  <c:v>161.87256925</c:v>
                </c:pt>
                <c:pt idx="2367">
                  <c:v>159.51907606</c:v>
                </c:pt>
                <c:pt idx="2368">
                  <c:v>160.80467340000001</c:v>
                </c:pt>
                <c:pt idx="2369">
                  <c:v>161.30053330000001</c:v>
                </c:pt>
                <c:pt idx="2370">
                  <c:v>160.34029075999999</c:v>
                </c:pt>
                <c:pt idx="2371">
                  <c:v>161.44108746000001</c:v>
                </c:pt>
                <c:pt idx="2372">
                  <c:v>160.69742951000001</c:v>
                </c:pt>
                <c:pt idx="2373">
                  <c:v>161.16170296000001</c:v>
                </c:pt>
                <c:pt idx="2374">
                  <c:v>161.28618703000001</c:v>
                </c:pt>
                <c:pt idx="2375">
                  <c:v>161.42467943</c:v>
                </c:pt>
                <c:pt idx="2376">
                  <c:v>161.42468310999999</c:v>
                </c:pt>
                <c:pt idx="2377">
                  <c:v>160.32612563999999</c:v>
                </c:pt>
                <c:pt idx="2378">
                  <c:v>160.09372248</c:v>
                </c:pt>
                <c:pt idx="2379">
                  <c:v>160.75836171</c:v>
                </c:pt>
                <c:pt idx="2380">
                  <c:v>162.09170076999999</c:v>
                </c:pt>
                <c:pt idx="2381">
                  <c:v>160.69849665999999</c:v>
                </c:pt>
                <c:pt idx="2382">
                  <c:v>159.87792812000001</c:v>
                </c:pt>
                <c:pt idx="2383">
                  <c:v>159.84558645999999</c:v>
                </c:pt>
                <c:pt idx="2384">
                  <c:v>161.89067405</c:v>
                </c:pt>
                <c:pt idx="2385">
                  <c:v>161.76446568</c:v>
                </c:pt>
                <c:pt idx="2386">
                  <c:v>160.77462023000001</c:v>
                </c:pt>
                <c:pt idx="2387">
                  <c:v>160.51048344</c:v>
                </c:pt>
                <c:pt idx="2388">
                  <c:v>161.59363655999999</c:v>
                </c:pt>
                <c:pt idx="2389">
                  <c:v>160.44880606000001</c:v>
                </c:pt>
                <c:pt idx="2390">
                  <c:v>160.83826927999999</c:v>
                </c:pt>
                <c:pt idx="2391">
                  <c:v>161.74835112</c:v>
                </c:pt>
                <c:pt idx="2392">
                  <c:v>160.6492045</c:v>
                </c:pt>
                <c:pt idx="2393">
                  <c:v>160.6509777</c:v>
                </c:pt>
                <c:pt idx="2394">
                  <c:v>160.80531636000001</c:v>
                </c:pt>
                <c:pt idx="2395">
                  <c:v>160.97640461</c:v>
                </c:pt>
                <c:pt idx="2396">
                  <c:v>160.32586488999999</c:v>
                </c:pt>
                <c:pt idx="2397">
                  <c:v>160.44972344000001</c:v>
                </c:pt>
                <c:pt idx="2398">
                  <c:v>159.86221824</c:v>
                </c:pt>
                <c:pt idx="2399">
                  <c:v>159.89203957000001</c:v>
                </c:pt>
                <c:pt idx="2400">
                  <c:v>161.54724374</c:v>
                </c:pt>
                <c:pt idx="2401">
                  <c:v>160.06216997999999</c:v>
                </c:pt>
                <c:pt idx="2402">
                  <c:v>159.87573809</c:v>
                </c:pt>
                <c:pt idx="2403">
                  <c:v>162.47590242000001</c:v>
                </c:pt>
                <c:pt idx="2404">
                  <c:v>159.73610282000001</c:v>
                </c:pt>
                <c:pt idx="2405">
                  <c:v>160.40384958999999</c:v>
                </c:pt>
                <c:pt idx="2406">
                  <c:v>161.19091508</c:v>
                </c:pt>
                <c:pt idx="2407">
                  <c:v>160.82025504000001</c:v>
                </c:pt>
                <c:pt idx="2408">
                  <c:v>160.38629076999999</c:v>
                </c:pt>
                <c:pt idx="2409">
                  <c:v>161.76492537999999</c:v>
                </c:pt>
                <c:pt idx="2410">
                  <c:v>161.11362188999999</c:v>
                </c:pt>
                <c:pt idx="2411">
                  <c:v>159.76783372</c:v>
                </c:pt>
                <c:pt idx="2412">
                  <c:v>160.94268460999999</c:v>
                </c:pt>
                <c:pt idx="2413">
                  <c:v>159.85947168000001</c:v>
                </c:pt>
                <c:pt idx="2414">
                  <c:v>160.29166425</c:v>
                </c:pt>
                <c:pt idx="2415">
                  <c:v>159.56551114999999</c:v>
                </c:pt>
                <c:pt idx="2416">
                  <c:v>162.66063653</c:v>
                </c:pt>
                <c:pt idx="2417">
                  <c:v>160.33986347000001</c:v>
                </c:pt>
                <c:pt idx="2418">
                  <c:v>159.8751723</c:v>
                </c:pt>
                <c:pt idx="2419">
                  <c:v>159.92318223000001</c:v>
                </c:pt>
                <c:pt idx="2420">
                  <c:v>160.24821792</c:v>
                </c:pt>
                <c:pt idx="2421">
                  <c:v>160.18498005000001</c:v>
                </c:pt>
                <c:pt idx="2422">
                  <c:v>160.97440506999999</c:v>
                </c:pt>
                <c:pt idx="2423">
                  <c:v>161.12982486999999</c:v>
                </c:pt>
                <c:pt idx="2424">
                  <c:v>160.75802863000001</c:v>
                </c:pt>
                <c:pt idx="2425">
                  <c:v>160.47948392999999</c:v>
                </c:pt>
                <c:pt idx="2426">
                  <c:v>160.53949308</c:v>
                </c:pt>
                <c:pt idx="2427">
                  <c:v>160.98869497000001</c:v>
                </c:pt>
                <c:pt idx="2428">
                  <c:v>160.95830695999999</c:v>
                </c:pt>
                <c:pt idx="2429">
                  <c:v>159.67242616999999</c:v>
                </c:pt>
                <c:pt idx="2430">
                  <c:v>160.86531364000001</c:v>
                </c:pt>
                <c:pt idx="2431">
                  <c:v>160.18566984</c:v>
                </c:pt>
                <c:pt idx="2432">
                  <c:v>159.85970015000001</c:v>
                </c:pt>
                <c:pt idx="2433">
                  <c:v>161.40579499</c:v>
                </c:pt>
                <c:pt idx="2434">
                  <c:v>161.02018964999999</c:v>
                </c:pt>
                <c:pt idx="2435">
                  <c:v>161.06588561000001</c:v>
                </c:pt>
                <c:pt idx="2436">
                  <c:v>159.76760519000001</c:v>
                </c:pt>
                <c:pt idx="2437">
                  <c:v>161.15984596999999</c:v>
                </c:pt>
                <c:pt idx="2438">
                  <c:v>159.37969408999999</c:v>
                </c:pt>
                <c:pt idx="2439">
                  <c:v>160.88014568</c:v>
                </c:pt>
                <c:pt idx="2440">
                  <c:v>161.11212692000001</c:v>
                </c:pt>
                <c:pt idx="2441">
                  <c:v>160.94139773000001</c:v>
                </c:pt>
                <c:pt idx="2442">
                  <c:v>160.02856320000001</c:v>
                </c:pt>
                <c:pt idx="2443">
                  <c:v>159.88946777999999</c:v>
                </c:pt>
                <c:pt idx="2444">
                  <c:v>161.28450839000001</c:v>
                </c:pt>
                <c:pt idx="2445">
                  <c:v>159.78249120000001</c:v>
                </c:pt>
                <c:pt idx="2446">
                  <c:v>160.66387938</c:v>
                </c:pt>
                <c:pt idx="2447">
                  <c:v>160.33881593000001</c:v>
                </c:pt>
                <c:pt idx="2448">
                  <c:v>159.53265920999999</c:v>
                </c:pt>
                <c:pt idx="2449">
                  <c:v>160.29206979</c:v>
                </c:pt>
                <c:pt idx="2450">
                  <c:v>160.38630137000001</c:v>
                </c:pt>
                <c:pt idx="2451">
                  <c:v>160.55596890999999</c:v>
                </c:pt>
                <c:pt idx="2452">
                  <c:v>161.40522017000001</c:v>
                </c:pt>
                <c:pt idx="2453">
                  <c:v>161.28289731999999</c:v>
                </c:pt>
                <c:pt idx="2454">
                  <c:v>161.50101513000001</c:v>
                </c:pt>
                <c:pt idx="2455">
                  <c:v>160.92517129999999</c:v>
                </c:pt>
                <c:pt idx="2456">
                  <c:v>160.59953716999999</c:v>
                </c:pt>
                <c:pt idx="2457">
                  <c:v>160.29214904</c:v>
                </c:pt>
                <c:pt idx="2458">
                  <c:v>159.81349875999999</c:v>
                </c:pt>
                <c:pt idx="2459">
                  <c:v>160.18312287000001</c:v>
                </c:pt>
                <c:pt idx="2460">
                  <c:v>161.85453595999999</c:v>
                </c:pt>
                <c:pt idx="2461">
                  <c:v>159.23877107999999</c:v>
                </c:pt>
                <c:pt idx="2462">
                  <c:v>159.06862052</c:v>
                </c:pt>
                <c:pt idx="2463">
                  <c:v>160.33836683000001</c:v>
                </c:pt>
                <c:pt idx="2464">
                  <c:v>159.61111840000001</c:v>
                </c:pt>
                <c:pt idx="2465">
                  <c:v>160.13815252000001</c:v>
                </c:pt>
                <c:pt idx="2466">
                  <c:v>158.44839680999999</c:v>
                </c:pt>
                <c:pt idx="2467">
                  <c:v>159.90534675999999</c:v>
                </c:pt>
                <c:pt idx="2468">
                  <c:v>160.61561796000001</c:v>
                </c:pt>
                <c:pt idx="2469">
                  <c:v>159.87447109999999</c:v>
                </c:pt>
                <c:pt idx="2470">
                  <c:v>160.92619705000001</c:v>
                </c:pt>
                <c:pt idx="2471">
                  <c:v>160.21435439000001</c:v>
                </c:pt>
                <c:pt idx="2472">
                  <c:v>159.95210664000001</c:v>
                </c:pt>
                <c:pt idx="2473">
                  <c:v>160.92522969000001</c:v>
                </c:pt>
                <c:pt idx="2474">
                  <c:v>159.56396968999999</c:v>
                </c:pt>
                <c:pt idx="2475">
                  <c:v>159.59616341</c:v>
                </c:pt>
                <c:pt idx="2476">
                  <c:v>159.68876986999999</c:v>
                </c:pt>
                <c:pt idx="2477">
                  <c:v>158.96102046999999</c:v>
                </c:pt>
                <c:pt idx="2478">
                  <c:v>158.06511710000001</c:v>
                </c:pt>
                <c:pt idx="2479">
                  <c:v>158.62124828</c:v>
                </c:pt>
                <c:pt idx="2480">
                  <c:v>159.10016039999999</c:v>
                </c:pt>
                <c:pt idx="2481">
                  <c:v>159.27131184000001</c:v>
                </c:pt>
                <c:pt idx="2482">
                  <c:v>162.05615265</c:v>
                </c:pt>
                <c:pt idx="2483">
                  <c:v>159.71950426999999</c:v>
                </c:pt>
                <c:pt idx="2484">
                  <c:v>159.39341659999999</c:v>
                </c:pt>
                <c:pt idx="2485">
                  <c:v>160.09120784000001</c:v>
                </c:pt>
                <c:pt idx="2486">
                  <c:v>160.83449585</c:v>
                </c:pt>
                <c:pt idx="2487">
                  <c:v>160.01200900000001</c:v>
                </c:pt>
                <c:pt idx="2488">
                  <c:v>160.23145346999999</c:v>
                </c:pt>
                <c:pt idx="2489">
                  <c:v>160.02943511000001</c:v>
                </c:pt>
                <c:pt idx="2490">
                  <c:v>160.24663569000001</c:v>
                </c:pt>
                <c:pt idx="2491">
                  <c:v>159.06858278999999</c:v>
                </c:pt>
                <c:pt idx="2492">
                  <c:v>161.7466818</c:v>
                </c:pt>
                <c:pt idx="2493">
                  <c:v>160.53917422999999</c:v>
                </c:pt>
                <c:pt idx="2494">
                  <c:v>160.23000771</c:v>
                </c:pt>
                <c:pt idx="2495">
                  <c:v>159.59613149</c:v>
                </c:pt>
                <c:pt idx="2496">
                  <c:v>160.04504890999999</c:v>
                </c:pt>
                <c:pt idx="2497">
                  <c:v>159.28703121000001</c:v>
                </c:pt>
                <c:pt idx="2498">
                  <c:v>160.94156133999999</c:v>
                </c:pt>
                <c:pt idx="2499">
                  <c:v>160.64668309999999</c:v>
                </c:pt>
                <c:pt idx="2500">
                  <c:v>160.53983707</c:v>
                </c:pt>
                <c:pt idx="2501">
                  <c:v>161.00371709000001</c:v>
                </c:pt>
                <c:pt idx="2502">
                  <c:v>159.65655129000001</c:v>
                </c:pt>
                <c:pt idx="2503">
                  <c:v>160.04397197</c:v>
                </c:pt>
                <c:pt idx="2504">
                  <c:v>160.24630447000001</c:v>
                </c:pt>
                <c:pt idx="2505">
                  <c:v>160.64852585</c:v>
                </c:pt>
                <c:pt idx="2506">
                  <c:v>160.16925982999999</c:v>
                </c:pt>
                <c:pt idx="2507">
                  <c:v>159.67349408000001</c:v>
                </c:pt>
                <c:pt idx="2508">
                  <c:v>158.94660822</c:v>
                </c:pt>
                <c:pt idx="2509">
                  <c:v>160.10832632</c:v>
                </c:pt>
                <c:pt idx="2510">
                  <c:v>158.49763099</c:v>
                </c:pt>
                <c:pt idx="2511">
                  <c:v>160.12151979000001</c:v>
                </c:pt>
                <c:pt idx="2512">
                  <c:v>160.84942598000001</c:v>
                </c:pt>
                <c:pt idx="2513">
                  <c:v>160.03006267000001</c:v>
                </c:pt>
                <c:pt idx="2514">
                  <c:v>160.07609550999999</c:v>
                </c:pt>
                <c:pt idx="2515">
                  <c:v>160.81792657</c:v>
                </c:pt>
                <c:pt idx="2516">
                  <c:v>159.03859216000001</c:v>
                </c:pt>
                <c:pt idx="2517">
                  <c:v>161.28331394</c:v>
                </c:pt>
                <c:pt idx="2518">
                  <c:v>160.06037523000001</c:v>
                </c:pt>
                <c:pt idx="2519">
                  <c:v>159.16302307999999</c:v>
                </c:pt>
                <c:pt idx="2520">
                  <c:v>160.7091212</c:v>
                </c:pt>
                <c:pt idx="2521">
                  <c:v>160.33715622</c:v>
                </c:pt>
                <c:pt idx="2522">
                  <c:v>159.67034004000001</c:v>
                </c:pt>
                <c:pt idx="2523">
                  <c:v>160.47760141000001</c:v>
                </c:pt>
                <c:pt idx="2524">
                  <c:v>159.93658278999999</c:v>
                </c:pt>
                <c:pt idx="2525">
                  <c:v>159.53327591999999</c:v>
                </c:pt>
                <c:pt idx="2526">
                  <c:v>159.71886388999999</c:v>
                </c:pt>
                <c:pt idx="2527">
                  <c:v>160.63167988999999</c:v>
                </c:pt>
                <c:pt idx="2528">
                  <c:v>160.18333715</c:v>
                </c:pt>
                <c:pt idx="2529">
                  <c:v>159.90570226</c:v>
                </c:pt>
                <c:pt idx="2530">
                  <c:v>160.02913174</c:v>
                </c:pt>
                <c:pt idx="2531">
                  <c:v>159.70395694999999</c:v>
                </c:pt>
                <c:pt idx="2532">
                  <c:v>159.62688506000001</c:v>
                </c:pt>
                <c:pt idx="2533">
                  <c:v>160.16832263000001</c:v>
                </c:pt>
                <c:pt idx="2534">
                  <c:v>160.21460822</c:v>
                </c:pt>
                <c:pt idx="2535">
                  <c:v>160.49325536000001</c:v>
                </c:pt>
                <c:pt idx="2536">
                  <c:v>160.77125466000001</c:v>
                </c:pt>
                <c:pt idx="2537">
                  <c:v>159.71852054999999</c:v>
                </c:pt>
                <c:pt idx="2538">
                  <c:v>160.01179671</c:v>
                </c:pt>
                <c:pt idx="2539">
                  <c:v>161.03520558</c:v>
                </c:pt>
                <c:pt idx="2540">
                  <c:v>160.44510446000001</c:v>
                </c:pt>
                <c:pt idx="2541">
                  <c:v>159.28480139000001</c:v>
                </c:pt>
                <c:pt idx="2542">
                  <c:v>160.56776073</c:v>
                </c:pt>
                <c:pt idx="2543">
                  <c:v>159.56334912</c:v>
                </c:pt>
                <c:pt idx="2544">
                  <c:v>161.45229320999999</c:v>
                </c:pt>
                <c:pt idx="2545">
                  <c:v>161.25135879999999</c:v>
                </c:pt>
                <c:pt idx="2546">
                  <c:v>160.38441384000001</c:v>
                </c:pt>
                <c:pt idx="2547">
                  <c:v>159.39286018000001</c:v>
                </c:pt>
                <c:pt idx="2548">
                  <c:v>158.7907864</c:v>
                </c:pt>
                <c:pt idx="2549">
                  <c:v>159.57840078999999</c:v>
                </c:pt>
                <c:pt idx="2550">
                  <c:v>159.92033344000001</c:v>
                </c:pt>
                <c:pt idx="2551">
                  <c:v>160.23047063000001</c:v>
                </c:pt>
                <c:pt idx="2552">
                  <c:v>160.27829161</c:v>
                </c:pt>
                <c:pt idx="2553">
                  <c:v>159.39440818</c:v>
                </c:pt>
                <c:pt idx="2554">
                  <c:v>160.01280473</c:v>
                </c:pt>
                <c:pt idx="2555">
                  <c:v>159.16287484</c:v>
                </c:pt>
                <c:pt idx="2556">
                  <c:v>159.59512272000001</c:v>
                </c:pt>
                <c:pt idx="2557">
                  <c:v>158.77453161</c:v>
                </c:pt>
                <c:pt idx="2558">
                  <c:v>159.05197211000001</c:v>
                </c:pt>
                <c:pt idx="2559">
                  <c:v>157.90760535999999</c:v>
                </c:pt>
                <c:pt idx="2560">
                  <c:v>158.91308251999999</c:v>
                </c:pt>
                <c:pt idx="2561">
                  <c:v>157.29036149999999</c:v>
                </c:pt>
                <c:pt idx="2562">
                  <c:v>157.53635736000001</c:v>
                </c:pt>
                <c:pt idx="2563">
                  <c:v>157.61652927</c:v>
                </c:pt>
                <c:pt idx="2564">
                  <c:v>158.01532293</c:v>
                </c:pt>
                <c:pt idx="2565">
                  <c:v>156.93313305999999</c:v>
                </c:pt>
                <c:pt idx="2566">
                  <c:v>157.07313268999999</c:v>
                </c:pt>
                <c:pt idx="2567">
                  <c:v>157.50536855999999</c:v>
                </c:pt>
                <c:pt idx="2568">
                  <c:v>158.01752574</c:v>
                </c:pt>
                <c:pt idx="2569">
                  <c:v>159.1471439</c:v>
                </c:pt>
                <c:pt idx="2570">
                  <c:v>157.46019991</c:v>
                </c:pt>
                <c:pt idx="2571">
                  <c:v>158.63622226999999</c:v>
                </c:pt>
                <c:pt idx="2572">
                  <c:v>158.65142911999999</c:v>
                </c:pt>
                <c:pt idx="2573">
                  <c:v>157.95287255</c:v>
                </c:pt>
                <c:pt idx="2574">
                  <c:v>158.68366262000001</c:v>
                </c:pt>
                <c:pt idx="2575">
                  <c:v>158.03144033000001</c:v>
                </c:pt>
                <c:pt idx="2576">
                  <c:v>157.72172434999999</c:v>
                </c:pt>
                <c:pt idx="2577">
                  <c:v>157.87715105000001</c:v>
                </c:pt>
                <c:pt idx="2578">
                  <c:v>158.51314128999999</c:v>
                </c:pt>
                <c:pt idx="2579">
                  <c:v>158.32601127999999</c:v>
                </c:pt>
                <c:pt idx="2580">
                  <c:v>157.08804433</c:v>
                </c:pt>
                <c:pt idx="2581">
                  <c:v>157.86156986</c:v>
                </c:pt>
                <c:pt idx="2582">
                  <c:v>156.67178339</c:v>
                </c:pt>
                <c:pt idx="2583">
                  <c:v>158.17081820000001</c:v>
                </c:pt>
                <c:pt idx="2584">
                  <c:v>158.08020968</c:v>
                </c:pt>
                <c:pt idx="2585">
                  <c:v>159.57943838</c:v>
                </c:pt>
                <c:pt idx="2586">
                  <c:v>157.18128508999999</c:v>
                </c:pt>
                <c:pt idx="2587">
                  <c:v>157.24372059000001</c:v>
                </c:pt>
                <c:pt idx="2588">
                  <c:v>156.81076865</c:v>
                </c:pt>
                <c:pt idx="2589">
                  <c:v>158.38981038</c:v>
                </c:pt>
                <c:pt idx="2590">
                  <c:v>156.51587362000001</c:v>
                </c:pt>
                <c:pt idx="2591">
                  <c:v>158.03211400000001</c:v>
                </c:pt>
                <c:pt idx="2592">
                  <c:v>156.76207558999999</c:v>
                </c:pt>
                <c:pt idx="2593">
                  <c:v>156.20674596999999</c:v>
                </c:pt>
                <c:pt idx="2594">
                  <c:v>157.64523679999999</c:v>
                </c:pt>
                <c:pt idx="2595">
                  <c:v>158.12442306</c:v>
                </c:pt>
                <c:pt idx="2596">
                  <c:v>156.98101994000001</c:v>
                </c:pt>
                <c:pt idx="2597">
                  <c:v>158.96231818000001</c:v>
                </c:pt>
                <c:pt idx="2598">
                  <c:v>157.56887836999999</c:v>
                </c:pt>
                <c:pt idx="2599">
                  <c:v>157.38362809</c:v>
                </c:pt>
                <c:pt idx="2600">
                  <c:v>158.82275464</c:v>
                </c:pt>
                <c:pt idx="2601">
                  <c:v>157.36760654</c:v>
                </c:pt>
                <c:pt idx="2602">
                  <c:v>156.76337278</c:v>
                </c:pt>
                <c:pt idx="2603">
                  <c:v>157.43029720999999</c:v>
                </c:pt>
                <c:pt idx="2604">
                  <c:v>157.07436564</c:v>
                </c:pt>
                <c:pt idx="2605">
                  <c:v>159.02482766</c:v>
                </c:pt>
                <c:pt idx="2606">
                  <c:v>159.00925781999999</c:v>
                </c:pt>
                <c:pt idx="2607">
                  <c:v>158.41883637000001</c:v>
                </c:pt>
                <c:pt idx="2608">
                  <c:v>158.26372853999999</c:v>
                </c:pt>
                <c:pt idx="2609">
                  <c:v>156.76355006</c:v>
                </c:pt>
                <c:pt idx="2610">
                  <c:v>158.01607311999999</c:v>
                </c:pt>
                <c:pt idx="2611">
                  <c:v>157.87739131999999</c:v>
                </c:pt>
                <c:pt idx="2612">
                  <c:v>157.77014704000001</c:v>
                </c:pt>
                <c:pt idx="2613">
                  <c:v>159.58003026</c:v>
                </c:pt>
                <c:pt idx="2614">
                  <c:v>156.45315428000001</c:v>
                </c:pt>
                <c:pt idx="2615">
                  <c:v>158.03229458999999</c:v>
                </c:pt>
                <c:pt idx="2616">
                  <c:v>157.36615491000001</c:v>
                </c:pt>
                <c:pt idx="2617">
                  <c:v>157.60007436999999</c:v>
                </c:pt>
                <c:pt idx="2618">
                  <c:v>158.99243394000001</c:v>
                </c:pt>
                <c:pt idx="2619">
                  <c:v>158.20266124</c:v>
                </c:pt>
                <c:pt idx="2620">
                  <c:v>157.36708052</c:v>
                </c:pt>
                <c:pt idx="2621">
                  <c:v>157.42979432999999</c:v>
                </c:pt>
                <c:pt idx="2622">
                  <c:v>156.36048722999999</c:v>
                </c:pt>
                <c:pt idx="2623">
                  <c:v>158.54354076000001</c:v>
                </c:pt>
                <c:pt idx="2624">
                  <c:v>158.41849625</c:v>
                </c:pt>
                <c:pt idx="2625">
                  <c:v>158.69953799000001</c:v>
                </c:pt>
                <c:pt idx="2626">
                  <c:v>157.27581201999999</c:v>
                </c:pt>
                <c:pt idx="2627">
                  <c:v>158.52973895</c:v>
                </c:pt>
                <c:pt idx="2628">
                  <c:v>158.06487035999999</c:v>
                </c:pt>
                <c:pt idx="2629">
                  <c:v>158.17257315000001</c:v>
                </c:pt>
                <c:pt idx="2630">
                  <c:v>158.97840722999999</c:v>
                </c:pt>
                <c:pt idx="2631">
                  <c:v>158.80709171000001</c:v>
                </c:pt>
                <c:pt idx="2632">
                  <c:v>159.87544878</c:v>
                </c:pt>
                <c:pt idx="2633">
                  <c:v>158.57519920999999</c:v>
                </c:pt>
                <c:pt idx="2634">
                  <c:v>158.82140797</c:v>
                </c:pt>
                <c:pt idx="2635">
                  <c:v>158.14079808</c:v>
                </c:pt>
                <c:pt idx="2636">
                  <c:v>156.90246664</c:v>
                </c:pt>
                <c:pt idx="2637">
                  <c:v>157.70823490000001</c:v>
                </c:pt>
                <c:pt idx="2638">
                  <c:v>158.32618597000001</c:v>
                </c:pt>
                <c:pt idx="2639">
                  <c:v>157.92554425</c:v>
                </c:pt>
                <c:pt idx="2640">
                  <c:v>157.72329352</c:v>
                </c:pt>
                <c:pt idx="2641">
                  <c:v>157.59954302</c:v>
                </c:pt>
                <c:pt idx="2642">
                  <c:v>158.03248576999999</c:v>
                </c:pt>
                <c:pt idx="2643">
                  <c:v>157.60016948000001</c:v>
                </c:pt>
                <c:pt idx="2644">
                  <c:v>158.49800241</c:v>
                </c:pt>
                <c:pt idx="2645">
                  <c:v>157.13547679000001</c:v>
                </c:pt>
                <c:pt idx="2646">
                  <c:v>158.22000105999999</c:v>
                </c:pt>
                <c:pt idx="2647">
                  <c:v>156.30000405000001</c:v>
                </c:pt>
                <c:pt idx="2648">
                  <c:v>158.65309131000001</c:v>
                </c:pt>
                <c:pt idx="2649">
                  <c:v>157.84593024</c:v>
                </c:pt>
                <c:pt idx="2650">
                  <c:v>157.46123292999999</c:v>
                </c:pt>
                <c:pt idx="2651">
                  <c:v>157.44439624</c:v>
                </c:pt>
                <c:pt idx="2652">
                  <c:v>158.63501628</c:v>
                </c:pt>
                <c:pt idx="2653">
                  <c:v>158.20343381000001</c:v>
                </c:pt>
                <c:pt idx="2654">
                  <c:v>158.27667865999999</c:v>
                </c:pt>
                <c:pt idx="2655">
                  <c:v>156.56167672000001</c:v>
                </c:pt>
                <c:pt idx="2656">
                  <c:v>158.21832122000001</c:v>
                </c:pt>
                <c:pt idx="2657">
                  <c:v>158.0647045</c:v>
                </c:pt>
                <c:pt idx="2658">
                  <c:v>159.08466579</c:v>
                </c:pt>
                <c:pt idx="2659">
                  <c:v>157.98575946</c:v>
                </c:pt>
                <c:pt idx="2660">
                  <c:v>158.06340653999999</c:v>
                </c:pt>
                <c:pt idx="2661">
                  <c:v>156.40662344</c:v>
                </c:pt>
                <c:pt idx="2662">
                  <c:v>159.39335500000001</c:v>
                </c:pt>
                <c:pt idx="2663">
                  <c:v>157.93954667</c:v>
                </c:pt>
                <c:pt idx="2664">
                  <c:v>156.64002312</c:v>
                </c:pt>
                <c:pt idx="2665">
                  <c:v>157.16759766999999</c:v>
                </c:pt>
                <c:pt idx="2666">
                  <c:v>159.39488521000001</c:v>
                </c:pt>
                <c:pt idx="2667">
                  <c:v>157.69123690999999</c:v>
                </c:pt>
                <c:pt idx="2668">
                  <c:v>158.80623992</c:v>
                </c:pt>
                <c:pt idx="2669">
                  <c:v>157.17991671999999</c:v>
                </c:pt>
                <c:pt idx="2670">
                  <c:v>158.31001634</c:v>
                </c:pt>
                <c:pt idx="2671">
                  <c:v>157.98540738</c:v>
                </c:pt>
                <c:pt idx="2672">
                  <c:v>156.68585801</c:v>
                </c:pt>
                <c:pt idx="2673">
                  <c:v>158.38930219</c:v>
                </c:pt>
                <c:pt idx="2674">
                  <c:v>158.31116256000001</c:v>
                </c:pt>
                <c:pt idx="2675">
                  <c:v>158.49691601000001</c:v>
                </c:pt>
                <c:pt idx="2676">
                  <c:v>157.38220355999999</c:v>
                </c:pt>
                <c:pt idx="2677">
                  <c:v>158.01798708999999</c:v>
                </c:pt>
                <c:pt idx="2678">
                  <c:v>158.57814195</c:v>
                </c:pt>
                <c:pt idx="2679">
                  <c:v>158.71544899</c:v>
                </c:pt>
                <c:pt idx="2680">
                  <c:v>157.12118633</c:v>
                </c:pt>
                <c:pt idx="2681">
                  <c:v>158.23505488999999</c:v>
                </c:pt>
                <c:pt idx="2682">
                  <c:v>158.6195716</c:v>
                </c:pt>
                <c:pt idx="2683">
                  <c:v>157.33651524999999</c:v>
                </c:pt>
                <c:pt idx="2684">
                  <c:v>158.46484982999999</c:v>
                </c:pt>
                <c:pt idx="2685">
                  <c:v>156.67190314000001</c:v>
                </c:pt>
                <c:pt idx="2686">
                  <c:v>157.25837236000001</c:v>
                </c:pt>
                <c:pt idx="2687">
                  <c:v>157.58432678</c:v>
                </c:pt>
                <c:pt idx="2688">
                  <c:v>156.59365389999999</c:v>
                </c:pt>
                <c:pt idx="2689">
                  <c:v>157.42921498999999</c:v>
                </c:pt>
                <c:pt idx="2690">
                  <c:v>157.69109470999999</c:v>
                </c:pt>
                <c:pt idx="2691">
                  <c:v>158.17028508000001</c:v>
                </c:pt>
                <c:pt idx="2692">
                  <c:v>157.67556574</c:v>
                </c:pt>
                <c:pt idx="2693">
                  <c:v>157.84649003000001</c:v>
                </c:pt>
                <c:pt idx="2694">
                  <c:v>158.51317517000001</c:v>
                </c:pt>
                <c:pt idx="2695">
                  <c:v>156.96489197</c:v>
                </c:pt>
                <c:pt idx="2696">
                  <c:v>157.87787822000001</c:v>
                </c:pt>
                <c:pt idx="2697">
                  <c:v>157.41330015</c:v>
                </c:pt>
                <c:pt idx="2698">
                  <c:v>158.60530291000001</c:v>
                </c:pt>
                <c:pt idx="2699">
                  <c:v>156.88699138999999</c:v>
                </c:pt>
                <c:pt idx="2700">
                  <c:v>158.8381</c:v>
                </c:pt>
                <c:pt idx="2701">
                  <c:v>156.93307652999999</c:v>
                </c:pt>
                <c:pt idx="2702">
                  <c:v>157.61442599</c:v>
                </c:pt>
                <c:pt idx="2703">
                  <c:v>158.78939353000001</c:v>
                </c:pt>
                <c:pt idx="2704">
                  <c:v>158.29520174000001</c:v>
                </c:pt>
                <c:pt idx="2705">
                  <c:v>158.86839637</c:v>
                </c:pt>
                <c:pt idx="2706">
                  <c:v>157.32105747</c:v>
                </c:pt>
                <c:pt idx="2707">
                  <c:v>156.70042147000001</c:v>
                </c:pt>
                <c:pt idx="2708">
                  <c:v>157.25808527999999</c:v>
                </c:pt>
                <c:pt idx="2709">
                  <c:v>158.17022853</c:v>
                </c:pt>
                <c:pt idx="2710">
                  <c:v>156.51601554999999</c:v>
                </c:pt>
                <c:pt idx="2711">
                  <c:v>158.29460551</c:v>
                </c:pt>
                <c:pt idx="2712">
                  <c:v>158.77350572</c:v>
                </c:pt>
                <c:pt idx="2713">
                  <c:v>157.41335330000001</c:v>
                </c:pt>
                <c:pt idx="2714">
                  <c:v>157.56683903999999</c:v>
                </c:pt>
                <c:pt idx="2715">
                  <c:v>157.84523351000001</c:v>
                </c:pt>
                <c:pt idx="2716">
                  <c:v>156.59207293</c:v>
                </c:pt>
                <c:pt idx="2717">
                  <c:v>157.72251265</c:v>
                </c:pt>
                <c:pt idx="2718">
                  <c:v>158.23457919000001</c:v>
                </c:pt>
                <c:pt idx="2719">
                  <c:v>158.99270281</c:v>
                </c:pt>
                <c:pt idx="2720">
                  <c:v>158.32639845</c:v>
                </c:pt>
                <c:pt idx="2721">
                  <c:v>158.80739095000001</c:v>
                </c:pt>
                <c:pt idx="2722">
                  <c:v>157.48841179999999</c:v>
                </c:pt>
                <c:pt idx="2723">
                  <c:v>158.20242558000001</c:v>
                </c:pt>
                <c:pt idx="2724">
                  <c:v>159.16276171999999</c:v>
                </c:pt>
                <c:pt idx="2725">
                  <c:v>158.06417739</c:v>
                </c:pt>
                <c:pt idx="2726">
                  <c:v>157.29001629999999</c:v>
                </c:pt>
                <c:pt idx="2727">
                  <c:v>157.52088549999999</c:v>
                </c:pt>
                <c:pt idx="2728">
                  <c:v>156.17773395</c:v>
                </c:pt>
                <c:pt idx="2729">
                  <c:v>157.36595295999999</c:v>
                </c:pt>
                <c:pt idx="2730">
                  <c:v>158.34111818</c:v>
                </c:pt>
                <c:pt idx="2731">
                  <c:v>157.80111454999999</c:v>
                </c:pt>
                <c:pt idx="2732">
                  <c:v>157.11832688000001</c:v>
                </c:pt>
                <c:pt idx="2733">
                  <c:v>157.13424326000001</c:v>
                </c:pt>
                <c:pt idx="2734">
                  <c:v>157.70793133999999</c:v>
                </c:pt>
                <c:pt idx="2735">
                  <c:v>157.38159866000001</c:v>
                </c:pt>
                <c:pt idx="2736">
                  <c:v>159.08408838</c:v>
                </c:pt>
                <c:pt idx="2737">
                  <c:v>156.90210919</c:v>
                </c:pt>
                <c:pt idx="2738">
                  <c:v>158.77471825999999</c:v>
                </c:pt>
                <c:pt idx="2739">
                  <c:v>157.59825241999999</c:v>
                </c:pt>
                <c:pt idx="2740">
                  <c:v>158.03205819999999</c:v>
                </c:pt>
                <c:pt idx="2741">
                  <c:v>158.43620071999999</c:v>
                </c:pt>
                <c:pt idx="2742">
                  <c:v>157.19577398999999</c:v>
                </c:pt>
                <c:pt idx="2743">
                  <c:v>158.06306624000001</c:v>
                </c:pt>
                <c:pt idx="2744">
                  <c:v>157.15234606999999</c:v>
                </c:pt>
                <c:pt idx="2745">
                  <c:v>157.89509881999999</c:v>
                </c:pt>
                <c:pt idx="2746">
                  <c:v>158.54296966999999</c:v>
                </c:pt>
                <c:pt idx="2747">
                  <c:v>157.12063552999999</c:v>
                </c:pt>
                <c:pt idx="2748">
                  <c:v>158.27863373</c:v>
                </c:pt>
                <c:pt idx="2749">
                  <c:v>157.56887675999999</c:v>
                </c:pt>
                <c:pt idx="2750">
                  <c:v>156.62389123</c:v>
                </c:pt>
                <c:pt idx="2751">
                  <c:v>158.89720955000001</c:v>
                </c:pt>
                <c:pt idx="2752">
                  <c:v>158.34205317000001</c:v>
                </c:pt>
                <c:pt idx="2753">
                  <c:v>158.01623685000001</c:v>
                </c:pt>
                <c:pt idx="2754">
                  <c:v>157.73893301000001</c:v>
                </c:pt>
                <c:pt idx="2755">
                  <c:v>158.82102114</c:v>
                </c:pt>
                <c:pt idx="2756">
                  <c:v>157.55151916</c:v>
                </c:pt>
                <c:pt idx="2757">
                  <c:v>157.39646146999999</c:v>
                </c:pt>
                <c:pt idx="2758">
                  <c:v>158.04880747999999</c:v>
                </c:pt>
                <c:pt idx="2759">
                  <c:v>157.56786308</c:v>
                </c:pt>
                <c:pt idx="2760">
                  <c:v>157.56685967999999</c:v>
                </c:pt>
                <c:pt idx="2761">
                  <c:v>158.99017326000001</c:v>
                </c:pt>
                <c:pt idx="2762">
                  <c:v>156.76129685000001</c:v>
                </c:pt>
                <c:pt idx="2763">
                  <c:v>157.38078525</c:v>
                </c:pt>
                <c:pt idx="2764">
                  <c:v>157.55252281</c:v>
                </c:pt>
                <c:pt idx="2765">
                  <c:v>157.28950695</c:v>
                </c:pt>
                <c:pt idx="2766">
                  <c:v>157.08810847999999</c:v>
                </c:pt>
                <c:pt idx="2767">
                  <c:v>157.30677845</c:v>
                </c:pt>
                <c:pt idx="2768">
                  <c:v>157.52192436000001</c:v>
                </c:pt>
                <c:pt idx="2769">
                  <c:v>158.99287633</c:v>
                </c:pt>
                <c:pt idx="2770">
                  <c:v>157.21155010000001</c:v>
                </c:pt>
                <c:pt idx="2771">
                  <c:v>158.14041692000001</c:v>
                </c:pt>
                <c:pt idx="2772">
                  <c:v>157.78641544000001</c:v>
                </c:pt>
                <c:pt idx="2773">
                  <c:v>157.62848764</c:v>
                </c:pt>
                <c:pt idx="2774">
                  <c:v>157.55215043999999</c:v>
                </c:pt>
                <c:pt idx="2775">
                  <c:v>158.49679153</c:v>
                </c:pt>
                <c:pt idx="2776">
                  <c:v>158.49652552000001</c:v>
                </c:pt>
                <c:pt idx="2777">
                  <c:v>157.87755743</c:v>
                </c:pt>
                <c:pt idx="2778">
                  <c:v>157.87680741</c:v>
                </c:pt>
                <c:pt idx="2779">
                  <c:v>157.69117424000001</c:v>
                </c:pt>
                <c:pt idx="2780">
                  <c:v>157.87758016999999</c:v>
                </c:pt>
                <c:pt idx="2781">
                  <c:v>158.96035128</c:v>
                </c:pt>
                <c:pt idx="2782">
                  <c:v>157.96934075999999</c:v>
                </c:pt>
                <c:pt idx="2783">
                  <c:v>159.51709296000001</c:v>
                </c:pt>
                <c:pt idx="2784">
                  <c:v>157.41387133000001</c:v>
                </c:pt>
                <c:pt idx="2785">
                  <c:v>157.6765968</c:v>
                </c:pt>
                <c:pt idx="2786">
                  <c:v>157.59911396999999</c:v>
                </c:pt>
                <c:pt idx="2787">
                  <c:v>158.04901691000001</c:v>
                </c:pt>
                <c:pt idx="2788">
                  <c:v>156.67040858999999</c:v>
                </c:pt>
                <c:pt idx="2789">
                  <c:v>158.55850613999999</c:v>
                </c:pt>
                <c:pt idx="2790">
                  <c:v>159.71999986</c:v>
                </c:pt>
                <c:pt idx="2791">
                  <c:v>159.25460078</c:v>
                </c:pt>
                <c:pt idx="2792">
                  <c:v>158.52838609</c:v>
                </c:pt>
                <c:pt idx="2793">
                  <c:v>158.00161324000001</c:v>
                </c:pt>
                <c:pt idx="2794">
                  <c:v>158.15610572</c:v>
                </c:pt>
                <c:pt idx="2795">
                  <c:v>156.51699959000001</c:v>
                </c:pt>
                <c:pt idx="2796">
                  <c:v>157.89426742000001</c:v>
                </c:pt>
                <c:pt idx="2797">
                  <c:v>157.69239730000001</c:v>
                </c:pt>
                <c:pt idx="2798">
                  <c:v>157.81577569999999</c:v>
                </c:pt>
                <c:pt idx="2799">
                  <c:v>157.55242430999999</c:v>
                </c:pt>
                <c:pt idx="2800">
                  <c:v>158.18698963</c:v>
                </c:pt>
                <c:pt idx="2801">
                  <c:v>157.7539227</c:v>
                </c:pt>
                <c:pt idx="2802">
                  <c:v>158.03272902</c:v>
                </c:pt>
                <c:pt idx="2803">
                  <c:v>157.82999885000001</c:v>
                </c:pt>
                <c:pt idx="2804">
                  <c:v>156.82646879999999</c:v>
                </c:pt>
                <c:pt idx="2805">
                  <c:v>156.74817378</c:v>
                </c:pt>
                <c:pt idx="2806">
                  <c:v>157.59990268999999</c:v>
                </c:pt>
                <c:pt idx="2807">
                  <c:v>157.50649485</c:v>
                </c:pt>
                <c:pt idx="2808">
                  <c:v>156.43886173000001</c:v>
                </c:pt>
                <c:pt idx="2809">
                  <c:v>157.24438574999999</c:v>
                </c:pt>
                <c:pt idx="2810">
                  <c:v>158.62041031000001</c:v>
                </c:pt>
                <c:pt idx="2811">
                  <c:v>157.27292740999999</c:v>
                </c:pt>
                <c:pt idx="2812">
                  <c:v>158.37252599999999</c:v>
                </c:pt>
                <c:pt idx="2813">
                  <c:v>158.49688338000001</c:v>
                </c:pt>
                <c:pt idx="2814">
                  <c:v>157.11994066</c:v>
                </c:pt>
                <c:pt idx="2815">
                  <c:v>158.4500783</c:v>
                </c:pt>
                <c:pt idx="2816">
                  <c:v>158.21923776</c:v>
                </c:pt>
                <c:pt idx="2817">
                  <c:v>158.09612867999999</c:v>
                </c:pt>
                <c:pt idx="2818">
                  <c:v>158.66858669000001</c:v>
                </c:pt>
                <c:pt idx="2819">
                  <c:v>158.17345397</c:v>
                </c:pt>
                <c:pt idx="2820">
                  <c:v>157.94291989000001</c:v>
                </c:pt>
                <c:pt idx="2821">
                  <c:v>157.39813594</c:v>
                </c:pt>
                <c:pt idx="2822">
                  <c:v>157.46141779999999</c:v>
                </c:pt>
                <c:pt idx="2823">
                  <c:v>157.91117707999999</c:v>
                </c:pt>
                <c:pt idx="2824">
                  <c:v>157.98704810999999</c:v>
                </c:pt>
                <c:pt idx="2825">
                  <c:v>158.65311747000001</c:v>
                </c:pt>
                <c:pt idx="2826">
                  <c:v>157.58470441</c:v>
                </c:pt>
                <c:pt idx="2827">
                  <c:v>157.64441779000001</c:v>
                </c:pt>
                <c:pt idx="2828">
                  <c:v>159.13235713</c:v>
                </c:pt>
                <c:pt idx="2829">
                  <c:v>159.25572786000001</c:v>
                </c:pt>
                <c:pt idx="2830">
                  <c:v>157.43127165999999</c:v>
                </c:pt>
                <c:pt idx="2831">
                  <c:v>158.45286397999999</c:v>
                </c:pt>
                <c:pt idx="2832">
                  <c:v>157.58409381999999</c:v>
                </c:pt>
                <c:pt idx="2833">
                  <c:v>158.34275199000001</c:v>
                </c:pt>
                <c:pt idx="2834">
                  <c:v>157.44719726</c:v>
                </c:pt>
                <c:pt idx="2835">
                  <c:v>157.72380053000001</c:v>
                </c:pt>
                <c:pt idx="2836">
                  <c:v>158.44983506</c:v>
                </c:pt>
                <c:pt idx="2837">
                  <c:v>156.20733376999999</c:v>
                </c:pt>
                <c:pt idx="2838">
                  <c:v>158.17240512000001</c:v>
                </c:pt>
                <c:pt idx="2839">
                  <c:v>156.98197906999999</c:v>
                </c:pt>
                <c:pt idx="2840">
                  <c:v>157.56894005999999</c:v>
                </c:pt>
                <c:pt idx="2841">
                  <c:v>156.03647849999999</c:v>
                </c:pt>
                <c:pt idx="2842">
                  <c:v>156.73207058</c:v>
                </c:pt>
                <c:pt idx="2843">
                  <c:v>158.43702440000001</c:v>
                </c:pt>
                <c:pt idx="2844">
                  <c:v>157.21158672999999</c:v>
                </c:pt>
                <c:pt idx="2845">
                  <c:v>157.69237079999999</c:v>
                </c:pt>
                <c:pt idx="2846">
                  <c:v>157.98695724999999</c:v>
                </c:pt>
                <c:pt idx="2847">
                  <c:v>158.68337944999999</c:v>
                </c:pt>
                <c:pt idx="2848">
                  <c:v>157.38339564</c:v>
                </c:pt>
                <c:pt idx="2849">
                  <c:v>157.98509860999999</c:v>
                </c:pt>
                <c:pt idx="2850">
                  <c:v>156.42219295000001</c:v>
                </c:pt>
                <c:pt idx="2851">
                  <c:v>157.985694</c:v>
                </c:pt>
                <c:pt idx="2852">
                  <c:v>159.39408388999999</c:v>
                </c:pt>
                <c:pt idx="2853">
                  <c:v>156.70023007</c:v>
                </c:pt>
                <c:pt idx="2854">
                  <c:v>158.38837914000001</c:v>
                </c:pt>
                <c:pt idx="2855">
                  <c:v>159.06891213</c:v>
                </c:pt>
                <c:pt idx="2856">
                  <c:v>157.55326534</c:v>
                </c:pt>
                <c:pt idx="2857">
                  <c:v>158.18764039000001</c:v>
                </c:pt>
                <c:pt idx="2858">
                  <c:v>158.79145405</c:v>
                </c:pt>
                <c:pt idx="2859">
                  <c:v>157.56954569000001</c:v>
                </c:pt>
                <c:pt idx="2860">
                  <c:v>156.50167938999999</c:v>
                </c:pt>
                <c:pt idx="2861">
                  <c:v>158.88346543</c:v>
                </c:pt>
                <c:pt idx="2862">
                  <c:v>157.63119273000001</c:v>
                </c:pt>
                <c:pt idx="2863">
                  <c:v>157.29055237</c:v>
                </c:pt>
                <c:pt idx="2864">
                  <c:v>155.97328439</c:v>
                </c:pt>
                <c:pt idx="2865">
                  <c:v>156.93418747000001</c:v>
                </c:pt>
                <c:pt idx="2866">
                  <c:v>158.91398083999999</c:v>
                </c:pt>
                <c:pt idx="2867">
                  <c:v>157.90947084999999</c:v>
                </c:pt>
                <c:pt idx="2868">
                  <c:v>158.12511708</c:v>
                </c:pt>
                <c:pt idx="2869">
                  <c:v>159.41064132</c:v>
                </c:pt>
                <c:pt idx="2870">
                  <c:v>158.01780192000001</c:v>
                </c:pt>
                <c:pt idx="2871">
                  <c:v>157.8631657</c:v>
                </c:pt>
                <c:pt idx="2872">
                  <c:v>157.39923562000001</c:v>
                </c:pt>
                <c:pt idx="2873">
                  <c:v>156.93325675</c:v>
                </c:pt>
                <c:pt idx="2874">
                  <c:v>158.46723452000001</c:v>
                </c:pt>
                <c:pt idx="2875">
                  <c:v>157.58564939999999</c:v>
                </c:pt>
                <c:pt idx="2876">
                  <c:v>157.56892361999999</c:v>
                </c:pt>
                <c:pt idx="2877">
                  <c:v>157.89414848999999</c:v>
                </c:pt>
                <c:pt idx="2878">
                  <c:v>157.55385523999999</c:v>
                </c:pt>
                <c:pt idx="2879">
                  <c:v>156.22419203000001</c:v>
                </c:pt>
                <c:pt idx="2880">
                  <c:v>157.89412960000001</c:v>
                </c:pt>
                <c:pt idx="2881">
                  <c:v>158.34270867999999</c:v>
                </c:pt>
                <c:pt idx="2882">
                  <c:v>158.60471190000001</c:v>
                </c:pt>
                <c:pt idx="2883">
                  <c:v>156.62514508000001</c:v>
                </c:pt>
                <c:pt idx="2884">
                  <c:v>156.30001471</c:v>
                </c:pt>
                <c:pt idx="2885">
                  <c:v>159.03894402</c:v>
                </c:pt>
                <c:pt idx="2886">
                  <c:v>157.75521867</c:v>
                </c:pt>
                <c:pt idx="2887">
                  <c:v>157.15069102000001</c:v>
                </c:pt>
                <c:pt idx="2888">
                  <c:v>156.84307361</c:v>
                </c:pt>
                <c:pt idx="2889">
                  <c:v>157.07274874000001</c:v>
                </c:pt>
                <c:pt idx="2890">
                  <c:v>157.89370507999999</c:v>
                </c:pt>
                <c:pt idx="2891">
                  <c:v>159.08532199000001</c:v>
                </c:pt>
                <c:pt idx="2892">
                  <c:v>156.82596290999999</c:v>
                </c:pt>
                <c:pt idx="2893">
                  <c:v>157.67562543</c:v>
                </c:pt>
                <c:pt idx="2894">
                  <c:v>158.01760593</c:v>
                </c:pt>
                <c:pt idx="2895">
                  <c:v>157.4138897</c:v>
                </c:pt>
                <c:pt idx="2896">
                  <c:v>158.17257627000001</c:v>
                </c:pt>
                <c:pt idx="2897">
                  <c:v>159.05282797000001</c:v>
                </c:pt>
                <c:pt idx="2898">
                  <c:v>156.97997733</c:v>
                </c:pt>
                <c:pt idx="2899">
                  <c:v>158.24921090999999</c:v>
                </c:pt>
                <c:pt idx="2900">
                  <c:v>157.58251593</c:v>
                </c:pt>
                <c:pt idx="2901">
                  <c:v>158.52858130999999</c:v>
                </c:pt>
                <c:pt idx="2902">
                  <c:v>157.68923617999999</c:v>
                </c:pt>
                <c:pt idx="2903">
                  <c:v>157.50440395999999</c:v>
                </c:pt>
                <c:pt idx="2904">
                  <c:v>157.2551005</c:v>
                </c:pt>
                <c:pt idx="2905">
                  <c:v>157.0549153</c:v>
                </c:pt>
                <c:pt idx="2906">
                  <c:v>156.91651078999999</c:v>
                </c:pt>
                <c:pt idx="2907">
                  <c:v>158.29284691999999</c:v>
                </c:pt>
                <c:pt idx="2908">
                  <c:v>156.80778038</c:v>
                </c:pt>
                <c:pt idx="2909">
                  <c:v>156.94837181</c:v>
                </c:pt>
                <c:pt idx="2910">
                  <c:v>158.21809074000001</c:v>
                </c:pt>
                <c:pt idx="2911">
                  <c:v>157.98447797</c:v>
                </c:pt>
                <c:pt idx="2912">
                  <c:v>159.56291116</c:v>
                </c:pt>
                <c:pt idx="2913">
                  <c:v>157.07009675</c:v>
                </c:pt>
                <c:pt idx="2914">
                  <c:v>158.12217683</c:v>
                </c:pt>
                <c:pt idx="2915">
                  <c:v>157.02264276</c:v>
                </c:pt>
                <c:pt idx="2916">
                  <c:v>158.54131975000001</c:v>
                </c:pt>
                <c:pt idx="2917">
                  <c:v>157.87699115999999</c:v>
                </c:pt>
                <c:pt idx="2918">
                  <c:v>158.18521084</c:v>
                </c:pt>
                <c:pt idx="2919">
                  <c:v>158.24581986999999</c:v>
                </c:pt>
                <c:pt idx="2920">
                  <c:v>157.76872538000001</c:v>
                </c:pt>
                <c:pt idx="2921">
                  <c:v>157.02507198999999</c:v>
                </c:pt>
                <c:pt idx="2922">
                  <c:v>157.70620482999999</c:v>
                </c:pt>
                <c:pt idx="2923">
                  <c:v>159.16026202</c:v>
                </c:pt>
                <c:pt idx="2924">
                  <c:v>157.30292238000001</c:v>
                </c:pt>
                <c:pt idx="2925">
                  <c:v>158.04612098000001</c:v>
                </c:pt>
                <c:pt idx="2926">
                  <c:v>157.11684364000001</c:v>
                </c:pt>
                <c:pt idx="2927">
                  <c:v>157.4107692</c:v>
                </c:pt>
                <c:pt idx="2928">
                  <c:v>158.98964237999999</c:v>
                </c:pt>
                <c:pt idx="2929">
                  <c:v>157.25614909999999</c:v>
                </c:pt>
                <c:pt idx="2930">
                  <c:v>157.28738164000001</c:v>
                </c:pt>
                <c:pt idx="2931">
                  <c:v>157.37993760000001</c:v>
                </c:pt>
                <c:pt idx="2932">
                  <c:v>157.56593654</c:v>
                </c:pt>
                <c:pt idx="2933">
                  <c:v>157.65744656999999</c:v>
                </c:pt>
                <c:pt idx="2934">
                  <c:v>159.26890119000001</c:v>
                </c:pt>
                <c:pt idx="2935">
                  <c:v>157.61148231999999</c:v>
                </c:pt>
                <c:pt idx="2936">
                  <c:v>157.82726833999999</c:v>
                </c:pt>
                <c:pt idx="2937">
                  <c:v>157.73730544</c:v>
                </c:pt>
                <c:pt idx="2938">
                  <c:v>158.1700458</c:v>
                </c:pt>
                <c:pt idx="2939">
                  <c:v>158.03039741000001</c:v>
                </c:pt>
                <c:pt idx="2940">
                  <c:v>158.54185602999999</c:v>
                </c:pt>
                <c:pt idx="2941">
                  <c:v>156.63722025000001</c:v>
                </c:pt>
                <c:pt idx="2942">
                  <c:v>158.04644636</c:v>
                </c:pt>
                <c:pt idx="2943">
                  <c:v>158.06163763999999</c:v>
                </c:pt>
                <c:pt idx="2944">
                  <c:v>157.46039723000001</c:v>
                </c:pt>
                <c:pt idx="2945">
                  <c:v>157.87680392999999</c:v>
                </c:pt>
                <c:pt idx="2946">
                  <c:v>156.60634400999999</c:v>
                </c:pt>
                <c:pt idx="2947">
                  <c:v>158.44677759000001</c:v>
                </c:pt>
                <c:pt idx="2948">
                  <c:v>158.06264868</c:v>
                </c:pt>
                <c:pt idx="2949">
                  <c:v>155.86326844000001</c:v>
                </c:pt>
                <c:pt idx="2950">
                  <c:v>156.79133349</c:v>
                </c:pt>
                <c:pt idx="2951">
                  <c:v>158.18465963</c:v>
                </c:pt>
                <c:pt idx="2952">
                  <c:v>157.92207821</c:v>
                </c:pt>
                <c:pt idx="2953">
                  <c:v>159.26866150000001</c:v>
                </c:pt>
                <c:pt idx="2954">
                  <c:v>157.08626117</c:v>
                </c:pt>
                <c:pt idx="2955">
                  <c:v>157.96997522000001</c:v>
                </c:pt>
                <c:pt idx="2956">
                  <c:v>157.96981683999999</c:v>
                </c:pt>
                <c:pt idx="2957">
                  <c:v>157.25630530000001</c:v>
                </c:pt>
                <c:pt idx="2958">
                  <c:v>157.87628526</c:v>
                </c:pt>
                <c:pt idx="2959">
                  <c:v>158.46352386999999</c:v>
                </c:pt>
                <c:pt idx="2960">
                  <c:v>158.16999300000001</c:v>
                </c:pt>
                <c:pt idx="2961">
                  <c:v>158.18426235999999</c:v>
                </c:pt>
                <c:pt idx="2962">
                  <c:v>158.99059664999999</c:v>
                </c:pt>
                <c:pt idx="2963">
                  <c:v>157.87429634</c:v>
                </c:pt>
                <c:pt idx="2964">
                  <c:v>157.92360615999999</c:v>
                </c:pt>
                <c:pt idx="2965">
                  <c:v>157.25678485</c:v>
                </c:pt>
                <c:pt idx="2966">
                  <c:v>158.21577507999999</c:v>
                </c:pt>
                <c:pt idx="2967">
                  <c:v>156.40452897</c:v>
                </c:pt>
                <c:pt idx="2968">
                  <c:v>156.34475062000001</c:v>
                </c:pt>
                <c:pt idx="2969">
                  <c:v>158.23270294</c:v>
                </c:pt>
                <c:pt idx="2970">
                  <c:v>157.72164058000001</c:v>
                </c:pt>
                <c:pt idx="2971">
                  <c:v>158.15370859000001</c:v>
                </c:pt>
                <c:pt idx="2972">
                  <c:v>158.46420785000001</c:v>
                </c:pt>
                <c:pt idx="2973">
                  <c:v>157.30471784</c:v>
                </c:pt>
                <c:pt idx="2974">
                  <c:v>157.56628846999999</c:v>
                </c:pt>
                <c:pt idx="2975">
                  <c:v>158.6167069</c:v>
                </c:pt>
                <c:pt idx="2976">
                  <c:v>159.2522219</c:v>
                </c:pt>
                <c:pt idx="2977">
                  <c:v>158.16913973000001</c:v>
                </c:pt>
                <c:pt idx="2978">
                  <c:v>159.42219335999999</c:v>
                </c:pt>
                <c:pt idx="2979">
                  <c:v>157.96870559000001</c:v>
                </c:pt>
                <c:pt idx="2980">
                  <c:v>159.23895619000001</c:v>
                </c:pt>
                <c:pt idx="2981">
                  <c:v>160.02698307</c:v>
                </c:pt>
                <c:pt idx="2982">
                  <c:v>157.93758649</c:v>
                </c:pt>
                <c:pt idx="2983">
                  <c:v>159.37765236000001</c:v>
                </c:pt>
                <c:pt idx="2984">
                  <c:v>158.88290588000001</c:v>
                </c:pt>
                <c:pt idx="2985">
                  <c:v>159.71765977999999</c:v>
                </c:pt>
                <c:pt idx="2986">
                  <c:v>160.53856542</c:v>
                </c:pt>
                <c:pt idx="2987">
                  <c:v>160.66267497999999</c:v>
                </c:pt>
                <c:pt idx="2988">
                  <c:v>161.60608836</c:v>
                </c:pt>
                <c:pt idx="2989">
                  <c:v>161.45180522999999</c:v>
                </c:pt>
                <c:pt idx="2990">
                  <c:v>161.62443822</c:v>
                </c:pt>
                <c:pt idx="2991">
                  <c:v>162.52039156999999</c:v>
                </c:pt>
                <c:pt idx="2992">
                  <c:v>163.60305027999999</c:v>
                </c:pt>
                <c:pt idx="2993">
                  <c:v>165.28837887</c:v>
                </c:pt>
                <c:pt idx="2994">
                  <c:v>166.09316282</c:v>
                </c:pt>
                <c:pt idx="2995">
                  <c:v>169.63701012000001</c:v>
                </c:pt>
                <c:pt idx="2996">
                  <c:v>171.30781450000001</c:v>
                </c:pt>
                <c:pt idx="2997">
                  <c:v>176.92752093999999</c:v>
                </c:pt>
                <c:pt idx="2998">
                  <c:v>179.65033252999999</c:v>
                </c:pt>
                <c:pt idx="2999">
                  <c:v>179.89548873999999</c:v>
                </c:pt>
                <c:pt idx="3000">
                  <c:v>180.08168064</c:v>
                </c:pt>
                <c:pt idx="3001">
                  <c:v>181.35092961000001</c:v>
                </c:pt>
                <c:pt idx="3002">
                  <c:v>181.95937882000001</c:v>
                </c:pt>
                <c:pt idx="3003">
                  <c:v>181.65125061000001</c:v>
                </c:pt>
                <c:pt idx="3004">
                  <c:v>181.09513407</c:v>
                </c:pt>
                <c:pt idx="3005">
                  <c:v>180.801231</c:v>
                </c:pt>
                <c:pt idx="3006">
                  <c:v>180.07307828</c:v>
                </c:pt>
                <c:pt idx="3007">
                  <c:v>180.44709818999999</c:v>
                </c:pt>
                <c:pt idx="3008">
                  <c:v>147.69351144000001</c:v>
                </c:pt>
                <c:pt idx="3009">
                  <c:v>143.94779678</c:v>
                </c:pt>
                <c:pt idx="3010">
                  <c:v>143.49808256</c:v>
                </c:pt>
                <c:pt idx="3011">
                  <c:v>143.77692927000001</c:v>
                </c:pt>
                <c:pt idx="3012">
                  <c:v>145.96007159999999</c:v>
                </c:pt>
                <c:pt idx="3013">
                  <c:v>143.18988666000001</c:v>
                </c:pt>
                <c:pt idx="3014">
                  <c:v>144.3974996</c:v>
                </c:pt>
                <c:pt idx="3015">
                  <c:v>145.09450841</c:v>
                </c:pt>
                <c:pt idx="3016">
                  <c:v>148.14187505999999</c:v>
                </c:pt>
                <c:pt idx="3017">
                  <c:v>151.16135152000001</c:v>
                </c:pt>
                <c:pt idx="3018">
                  <c:v>154.30011114999999</c:v>
                </c:pt>
                <c:pt idx="3019">
                  <c:v>160.47541974999999</c:v>
                </c:pt>
                <c:pt idx="3020">
                  <c:v>166.89814527999999</c:v>
                </c:pt>
                <c:pt idx="3021">
                  <c:v>171.86481934</c:v>
                </c:pt>
                <c:pt idx="3022">
                  <c:v>175.68896695999999</c:v>
                </c:pt>
                <c:pt idx="3023">
                  <c:v>174.07780088000001</c:v>
                </c:pt>
                <c:pt idx="3024">
                  <c:v>173.59787992</c:v>
                </c:pt>
                <c:pt idx="3025">
                  <c:v>174.98930569999999</c:v>
                </c:pt>
                <c:pt idx="3026">
                  <c:v>173.8161719</c:v>
                </c:pt>
                <c:pt idx="3027">
                  <c:v>172.49885538000001</c:v>
                </c:pt>
                <c:pt idx="3028">
                  <c:v>173.92284527999999</c:v>
                </c:pt>
                <c:pt idx="3029">
                  <c:v>173.05684099999999</c:v>
                </c:pt>
                <c:pt idx="3030">
                  <c:v>172.88758508000001</c:v>
                </c:pt>
                <c:pt idx="3031">
                  <c:v>173.47408604</c:v>
                </c:pt>
                <c:pt idx="3032">
                  <c:v>143.74675651000001</c:v>
                </c:pt>
                <c:pt idx="3033">
                  <c:v>141.7972733</c:v>
                </c:pt>
                <c:pt idx="3034">
                  <c:v>142.12256681</c:v>
                </c:pt>
                <c:pt idx="3035">
                  <c:v>141.45646421000001</c:v>
                </c:pt>
                <c:pt idx="3036">
                  <c:v>142.24509130000001</c:v>
                </c:pt>
                <c:pt idx="3037">
                  <c:v>142.98838101000001</c:v>
                </c:pt>
                <c:pt idx="3038">
                  <c:v>141.02296931999999</c:v>
                </c:pt>
                <c:pt idx="3039">
                  <c:v>142.74161520000001</c:v>
                </c:pt>
                <c:pt idx="3040">
                  <c:v>143.93206846000001</c:v>
                </c:pt>
                <c:pt idx="3041">
                  <c:v>145.37161126000001</c:v>
                </c:pt>
                <c:pt idx="3042">
                  <c:v>149.82721504</c:v>
                </c:pt>
                <c:pt idx="3043">
                  <c:v>156.74507623</c:v>
                </c:pt>
                <c:pt idx="3044">
                  <c:v>162.23722884</c:v>
                </c:pt>
                <c:pt idx="3045">
                  <c:v>170.08453501</c:v>
                </c:pt>
                <c:pt idx="3046">
                  <c:v>170.68876223000001</c:v>
                </c:pt>
                <c:pt idx="3047">
                  <c:v>171.89360515000001</c:v>
                </c:pt>
                <c:pt idx="3048">
                  <c:v>171.70760597</c:v>
                </c:pt>
                <c:pt idx="3049">
                  <c:v>171.24525319</c:v>
                </c:pt>
                <c:pt idx="3050">
                  <c:v>171.67697368</c:v>
                </c:pt>
                <c:pt idx="3051">
                  <c:v>147.90758672999999</c:v>
                </c:pt>
                <c:pt idx="3052">
                  <c:v>141.90325486</c:v>
                </c:pt>
                <c:pt idx="3053">
                  <c:v>140.55828445</c:v>
                </c:pt>
                <c:pt idx="3054">
                  <c:v>140.51101172</c:v>
                </c:pt>
                <c:pt idx="3055">
                  <c:v>142.27644724999999</c:v>
                </c:pt>
                <c:pt idx="3056">
                  <c:v>140.71226811</c:v>
                </c:pt>
                <c:pt idx="3057">
                  <c:v>142.22889806000001</c:v>
                </c:pt>
                <c:pt idx="3058">
                  <c:v>140.68268262000001</c:v>
                </c:pt>
                <c:pt idx="3059">
                  <c:v>140.82003258</c:v>
                </c:pt>
                <c:pt idx="3060">
                  <c:v>141.22735596999999</c:v>
                </c:pt>
                <c:pt idx="3061">
                  <c:v>142.80095481999999</c:v>
                </c:pt>
                <c:pt idx="3062">
                  <c:v>140.34016223</c:v>
                </c:pt>
                <c:pt idx="3063">
                  <c:v>141.44029305999999</c:v>
                </c:pt>
                <c:pt idx="3064">
                  <c:v>140.63733836</c:v>
                </c:pt>
                <c:pt idx="3065">
                  <c:v>141.26986969999999</c:v>
                </c:pt>
                <c:pt idx="3066">
                  <c:v>140.26525448000001</c:v>
                </c:pt>
                <c:pt idx="3067">
                  <c:v>139.64595181000001</c:v>
                </c:pt>
                <c:pt idx="3068">
                  <c:v>141.9664506</c:v>
                </c:pt>
                <c:pt idx="3069">
                  <c:v>140.85238290999999</c:v>
                </c:pt>
                <c:pt idx="3070">
                  <c:v>140.82128700000001</c:v>
                </c:pt>
                <c:pt idx="3071">
                  <c:v>140.79250635</c:v>
                </c:pt>
                <c:pt idx="3072">
                  <c:v>142.70963272</c:v>
                </c:pt>
                <c:pt idx="3073">
                  <c:v>142.29359804000001</c:v>
                </c:pt>
                <c:pt idx="3074">
                  <c:v>141.33235295</c:v>
                </c:pt>
                <c:pt idx="3075">
                  <c:v>140.06289939000001</c:v>
                </c:pt>
                <c:pt idx="3076">
                  <c:v>142.40068131999999</c:v>
                </c:pt>
                <c:pt idx="3077">
                  <c:v>141.48753445</c:v>
                </c:pt>
                <c:pt idx="3078">
                  <c:v>139.30531895999999</c:v>
                </c:pt>
                <c:pt idx="3079">
                  <c:v>140.94366133</c:v>
                </c:pt>
                <c:pt idx="3080">
                  <c:v>140.71170728000001</c:v>
                </c:pt>
                <c:pt idx="3081">
                  <c:v>141.79615188</c:v>
                </c:pt>
                <c:pt idx="3082">
                  <c:v>140.26483751999999</c:v>
                </c:pt>
                <c:pt idx="3083">
                  <c:v>141.81186091999999</c:v>
                </c:pt>
                <c:pt idx="3084">
                  <c:v>141.17694735000001</c:v>
                </c:pt>
                <c:pt idx="3085">
                  <c:v>141.76385808000001</c:v>
                </c:pt>
                <c:pt idx="3086">
                  <c:v>140.66593370999999</c:v>
                </c:pt>
                <c:pt idx="3087">
                  <c:v>141.47078658000001</c:v>
                </c:pt>
                <c:pt idx="3088">
                  <c:v>142.01289224999999</c:v>
                </c:pt>
                <c:pt idx="3089">
                  <c:v>141.1761099</c:v>
                </c:pt>
                <c:pt idx="3090">
                  <c:v>140.97450444</c:v>
                </c:pt>
                <c:pt idx="3091">
                  <c:v>140.72799162999999</c:v>
                </c:pt>
                <c:pt idx="3092">
                  <c:v>141.19258214000001</c:v>
                </c:pt>
                <c:pt idx="3093">
                  <c:v>141.48620432000001</c:v>
                </c:pt>
                <c:pt idx="3094">
                  <c:v>142.09020387000001</c:v>
                </c:pt>
                <c:pt idx="3095">
                  <c:v>143.20437142</c:v>
                </c:pt>
                <c:pt idx="3096">
                  <c:v>145.21495944</c:v>
                </c:pt>
                <c:pt idx="3097">
                  <c:v>149.37833057</c:v>
                </c:pt>
                <c:pt idx="3098">
                  <c:v>154.95190916000001</c:v>
                </c:pt>
                <c:pt idx="3099">
                  <c:v>160.05627860999999</c:v>
                </c:pt>
                <c:pt idx="3100">
                  <c:v>169.31294095000001</c:v>
                </c:pt>
                <c:pt idx="3101">
                  <c:v>180.42084532000001</c:v>
                </c:pt>
                <c:pt idx="3102">
                  <c:v>192.22905936999999</c:v>
                </c:pt>
                <c:pt idx="3103">
                  <c:v>200.69277894999999</c:v>
                </c:pt>
                <c:pt idx="3104">
                  <c:v>208.3536154</c:v>
                </c:pt>
                <c:pt idx="3105">
                  <c:v>221.07255057</c:v>
                </c:pt>
                <c:pt idx="3106">
                  <c:v>232.47760409</c:v>
                </c:pt>
                <c:pt idx="3107">
                  <c:v>243.35871950999999</c:v>
                </c:pt>
                <c:pt idx="3108">
                  <c:v>254.51090156000001</c:v>
                </c:pt>
                <c:pt idx="3109">
                  <c:v>267.43176399999999</c:v>
                </c:pt>
                <c:pt idx="3110">
                  <c:v>278.32884424999997</c:v>
                </c:pt>
                <c:pt idx="3111">
                  <c:v>289.66671565000001</c:v>
                </c:pt>
                <c:pt idx="3112">
                  <c:v>299.77440460000003</c:v>
                </c:pt>
                <c:pt idx="3113">
                  <c:v>312.77623151</c:v>
                </c:pt>
                <c:pt idx="3114">
                  <c:v>325.00035874000002</c:v>
                </c:pt>
                <c:pt idx="3115">
                  <c:v>338.57349026999998</c:v>
                </c:pt>
                <c:pt idx="3116">
                  <c:v>350.76444498000001</c:v>
                </c:pt>
                <c:pt idx="3117">
                  <c:v>363.05921069999999</c:v>
                </c:pt>
                <c:pt idx="3118">
                  <c:v>376.59182275000001</c:v>
                </c:pt>
                <c:pt idx="3119">
                  <c:v>388.54034874000001</c:v>
                </c:pt>
                <c:pt idx="3120">
                  <c:v>400.23525840000002</c:v>
                </c:pt>
                <c:pt idx="3121">
                  <c:v>413.24046109</c:v>
                </c:pt>
                <c:pt idx="3122">
                  <c:v>426.20745285999999</c:v>
                </c:pt>
                <c:pt idx="3123">
                  <c:v>439.87011448999999</c:v>
                </c:pt>
                <c:pt idx="3124">
                  <c:v>453.41117401000002</c:v>
                </c:pt>
                <c:pt idx="3125">
                  <c:v>464.46845390999999</c:v>
                </c:pt>
                <c:pt idx="3126">
                  <c:v>477.51229028</c:v>
                </c:pt>
                <c:pt idx="3127">
                  <c:v>488.06932540000003</c:v>
                </c:pt>
                <c:pt idx="3128">
                  <c:v>499.45926929000001</c:v>
                </c:pt>
                <c:pt idx="3129">
                  <c:v>513.84057180000002</c:v>
                </c:pt>
                <c:pt idx="3130">
                  <c:v>525.90371990999995</c:v>
                </c:pt>
                <c:pt idx="3131">
                  <c:v>534.69340680000005</c:v>
                </c:pt>
                <c:pt idx="3132">
                  <c:v>547.44152486999997</c:v>
                </c:pt>
                <c:pt idx="3133">
                  <c:v>559.79496668000002</c:v>
                </c:pt>
                <c:pt idx="3134">
                  <c:v>567.9731845</c:v>
                </c:pt>
                <c:pt idx="3135">
                  <c:v>578.18055116000005</c:v>
                </c:pt>
                <c:pt idx="3136">
                  <c:v>586.21622785</c:v>
                </c:pt>
                <c:pt idx="3137">
                  <c:v>592.67557663000002</c:v>
                </c:pt>
                <c:pt idx="3138">
                  <c:v>601.74874156999999</c:v>
                </c:pt>
                <c:pt idx="3139">
                  <c:v>605.46697267000002</c:v>
                </c:pt>
                <c:pt idx="3140">
                  <c:v>605.81620825000005</c:v>
                </c:pt>
                <c:pt idx="3141">
                  <c:v>606.41276889999995</c:v>
                </c:pt>
                <c:pt idx="3142">
                  <c:v>605.51624173000005</c:v>
                </c:pt>
                <c:pt idx="3143">
                  <c:v>605.20827835</c:v>
                </c:pt>
                <c:pt idx="3144">
                  <c:v>604.74841977000005</c:v>
                </c:pt>
                <c:pt idx="3145">
                  <c:v>605.57148687999995</c:v>
                </c:pt>
                <c:pt idx="3146">
                  <c:v>604.68904468000005</c:v>
                </c:pt>
                <c:pt idx="3147">
                  <c:v>604.58102475999999</c:v>
                </c:pt>
                <c:pt idx="3148">
                  <c:v>604.57989798999995</c:v>
                </c:pt>
                <c:pt idx="3149">
                  <c:v>604.68978991999995</c:v>
                </c:pt>
                <c:pt idx="3150">
                  <c:v>603.64910529999997</c:v>
                </c:pt>
                <c:pt idx="3151">
                  <c:v>604.84030296000003</c:v>
                </c:pt>
                <c:pt idx="3152">
                  <c:v>605.05509391999999</c:v>
                </c:pt>
                <c:pt idx="3153">
                  <c:v>604.23384274</c:v>
                </c:pt>
                <c:pt idx="3154">
                  <c:v>605.37264035999999</c:v>
                </c:pt>
                <c:pt idx="3155">
                  <c:v>606.63810246000003</c:v>
                </c:pt>
                <c:pt idx="3156">
                  <c:v>604.56572861999996</c:v>
                </c:pt>
                <c:pt idx="3157">
                  <c:v>603.82569672</c:v>
                </c:pt>
                <c:pt idx="3158">
                  <c:v>605.80543317000001</c:v>
                </c:pt>
                <c:pt idx="3159">
                  <c:v>603.52642599000001</c:v>
                </c:pt>
                <c:pt idx="3160">
                  <c:v>604.60041894999995</c:v>
                </c:pt>
                <c:pt idx="3161">
                  <c:v>604.13067034999995</c:v>
                </c:pt>
                <c:pt idx="3162">
                  <c:v>604.25816053999995</c:v>
                </c:pt>
                <c:pt idx="3163">
                  <c:v>603.84371542999997</c:v>
                </c:pt>
                <c:pt idx="3164">
                  <c:v>604.13519687999997</c:v>
                </c:pt>
                <c:pt idx="3165">
                  <c:v>604.55875960000003</c:v>
                </c:pt>
                <c:pt idx="3166">
                  <c:v>604.18157569000005</c:v>
                </c:pt>
                <c:pt idx="3167">
                  <c:v>603.89553215000001</c:v>
                </c:pt>
                <c:pt idx="3168">
                  <c:v>604.20707456000002</c:v>
                </c:pt>
                <c:pt idx="3169">
                  <c:v>605.81062609000003</c:v>
                </c:pt>
                <c:pt idx="3170">
                  <c:v>604.01458170000001</c:v>
                </c:pt>
                <c:pt idx="3171">
                  <c:v>603.66743085999997</c:v>
                </c:pt>
                <c:pt idx="3172">
                  <c:v>604.61825392000003</c:v>
                </c:pt>
                <c:pt idx="3173">
                  <c:v>606.28271686000005</c:v>
                </c:pt>
                <c:pt idx="3174">
                  <c:v>605.23795514000005</c:v>
                </c:pt>
                <c:pt idx="3175">
                  <c:v>604.15690122000001</c:v>
                </c:pt>
                <c:pt idx="3176">
                  <c:v>604.18128865999995</c:v>
                </c:pt>
                <c:pt idx="3177">
                  <c:v>605.37912365</c:v>
                </c:pt>
                <c:pt idx="3178">
                  <c:v>603.08762712999999</c:v>
                </c:pt>
                <c:pt idx="3179">
                  <c:v>606.32808516</c:v>
                </c:pt>
                <c:pt idx="3180">
                  <c:v>603.70779011000002</c:v>
                </c:pt>
                <c:pt idx="3181">
                  <c:v>605.92037247999997</c:v>
                </c:pt>
                <c:pt idx="3182">
                  <c:v>604.45187526999996</c:v>
                </c:pt>
                <c:pt idx="3183">
                  <c:v>604.27114477999999</c:v>
                </c:pt>
                <c:pt idx="3184">
                  <c:v>604.12011284000005</c:v>
                </c:pt>
                <c:pt idx="3185">
                  <c:v>603.83721361000005</c:v>
                </c:pt>
                <c:pt idx="3186">
                  <c:v>603.65520437999999</c:v>
                </c:pt>
                <c:pt idx="3187">
                  <c:v>603.35302491000004</c:v>
                </c:pt>
                <c:pt idx="3188">
                  <c:v>604.11153400000001</c:v>
                </c:pt>
                <c:pt idx="3189">
                  <c:v>604.73364068000001</c:v>
                </c:pt>
                <c:pt idx="3190">
                  <c:v>604.86678556000004</c:v>
                </c:pt>
                <c:pt idx="3191">
                  <c:v>604.58641034000004</c:v>
                </c:pt>
                <c:pt idx="3192">
                  <c:v>604.41230886999995</c:v>
                </c:pt>
                <c:pt idx="3193">
                  <c:v>605.10588729999995</c:v>
                </c:pt>
                <c:pt idx="3194">
                  <c:v>606.34519071</c:v>
                </c:pt>
                <c:pt idx="3195">
                  <c:v>602.45998834</c:v>
                </c:pt>
                <c:pt idx="3196">
                  <c:v>603.82052045</c:v>
                </c:pt>
                <c:pt idx="3197">
                  <c:v>602.89169261999996</c:v>
                </c:pt>
                <c:pt idx="3198">
                  <c:v>603.95688709000001</c:v>
                </c:pt>
                <c:pt idx="3199">
                  <c:v>602.76364593000005</c:v>
                </c:pt>
                <c:pt idx="3200">
                  <c:v>604.34706628000004</c:v>
                </c:pt>
                <c:pt idx="3201">
                  <c:v>604.36603744000001</c:v>
                </c:pt>
                <c:pt idx="3202">
                  <c:v>603.70327728999996</c:v>
                </c:pt>
                <c:pt idx="3203">
                  <c:v>604.46515379000004</c:v>
                </c:pt>
                <c:pt idx="3204">
                  <c:v>605.09901155</c:v>
                </c:pt>
                <c:pt idx="3205">
                  <c:v>605.19509548999997</c:v>
                </c:pt>
                <c:pt idx="3206">
                  <c:v>603.96290914999997</c:v>
                </c:pt>
                <c:pt idx="3207">
                  <c:v>603.66896702999998</c:v>
                </c:pt>
                <c:pt idx="3208">
                  <c:v>605.31740721999995</c:v>
                </c:pt>
                <c:pt idx="3209">
                  <c:v>603.62889435</c:v>
                </c:pt>
                <c:pt idx="3210">
                  <c:v>604.86759113000005</c:v>
                </c:pt>
                <c:pt idx="3211">
                  <c:v>603.42260589</c:v>
                </c:pt>
                <c:pt idx="3212">
                  <c:v>604.12663509000004</c:v>
                </c:pt>
                <c:pt idx="3213">
                  <c:v>604.41513325000005</c:v>
                </c:pt>
                <c:pt idx="3214">
                  <c:v>603.97259578000001</c:v>
                </c:pt>
                <c:pt idx="3215">
                  <c:v>604.15318749999994</c:v>
                </c:pt>
                <c:pt idx="3216">
                  <c:v>603.99602890000006</c:v>
                </c:pt>
                <c:pt idx="3217">
                  <c:v>604.48646985000005</c:v>
                </c:pt>
                <c:pt idx="3218">
                  <c:v>604.46495331000006</c:v>
                </c:pt>
                <c:pt idx="3219">
                  <c:v>603.03688657999999</c:v>
                </c:pt>
                <c:pt idx="3220">
                  <c:v>603.57968253000001</c:v>
                </c:pt>
                <c:pt idx="3221">
                  <c:v>603.64218730000005</c:v>
                </c:pt>
                <c:pt idx="3222">
                  <c:v>604.00003254000001</c:v>
                </c:pt>
                <c:pt idx="3223">
                  <c:v>603.51106102999995</c:v>
                </c:pt>
                <c:pt idx="3224">
                  <c:v>603.45567939</c:v>
                </c:pt>
                <c:pt idx="3225">
                  <c:v>603.52991511000005</c:v>
                </c:pt>
                <c:pt idx="3226">
                  <c:v>604.43567518999998</c:v>
                </c:pt>
                <c:pt idx="3227">
                  <c:v>603.34951064999996</c:v>
                </c:pt>
                <c:pt idx="3228">
                  <c:v>604.29852586000004</c:v>
                </c:pt>
                <c:pt idx="3229">
                  <c:v>603.79855078000003</c:v>
                </c:pt>
                <c:pt idx="3230">
                  <c:v>605.20214253999995</c:v>
                </c:pt>
                <c:pt idx="3231">
                  <c:v>603.93695138999999</c:v>
                </c:pt>
                <c:pt idx="3232">
                  <c:v>602.26799139000002</c:v>
                </c:pt>
                <c:pt idx="3233">
                  <c:v>604.58816721000005</c:v>
                </c:pt>
                <c:pt idx="3234">
                  <c:v>605.62770278000005</c:v>
                </c:pt>
                <c:pt idx="3235">
                  <c:v>604.31655155999999</c:v>
                </c:pt>
                <c:pt idx="3236">
                  <c:v>603.97466175</c:v>
                </c:pt>
                <c:pt idx="3237">
                  <c:v>603.84449094000001</c:v>
                </c:pt>
                <c:pt idx="3238">
                  <c:v>605.97539674999996</c:v>
                </c:pt>
                <c:pt idx="3239">
                  <c:v>605.03373472999999</c:v>
                </c:pt>
                <c:pt idx="3240">
                  <c:v>603.17980974</c:v>
                </c:pt>
                <c:pt idx="3241">
                  <c:v>603.95150588000001</c:v>
                </c:pt>
                <c:pt idx="3242">
                  <c:v>605.62881248999997</c:v>
                </c:pt>
                <c:pt idx="3243">
                  <c:v>603.98842614</c:v>
                </c:pt>
                <c:pt idx="3244">
                  <c:v>605.51682501000005</c:v>
                </c:pt>
                <c:pt idx="3245">
                  <c:v>604.16641470000002</c:v>
                </c:pt>
                <c:pt idx="3246">
                  <c:v>604.44294373000002</c:v>
                </c:pt>
                <c:pt idx="3247">
                  <c:v>603.30712324000001</c:v>
                </c:pt>
                <c:pt idx="3248">
                  <c:v>605.64439629000003</c:v>
                </c:pt>
                <c:pt idx="3249">
                  <c:v>603.88109502999998</c:v>
                </c:pt>
                <c:pt idx="3250">
                  <c:v>604.81887975999996</c:v>
                </c:pt>
                <c:pt idx="3251">
                  <c:v>605.08866879000004</c:v>
                </c:pt>
                <c:pt idx="3252">
                  <c:v>604.65507678999995</c:v>
                </c:pt>
                <c:pt idx="3253">
                  <c:v>602.26052788000004</c:v>
                </c:pt>
                <c:pt idx="3254">
                  <c:v>603.33122744000002</c:v>
                </c:pt>
                <c:pt idx="3255">
                  <c:v>603.38680528999998</c:v>
                </c:pt>
                <c:pt idx="3256">
                  <c:v>603.80726147999997</c:v>
                </c:pt>
                <c:pt idx="3257">
                  <c:v>604.30623399000001</c:v>
                </c:pt>
                <c:pt idx="3258">
                  <c:v>603.34981561999996</c:v>
                </c:pt>
                <c:pt idx="3259">
                  <c:v>602.82433234999996</c:v>
                </c:pt>
                <c:pt idx="3260">
                  <c:v>605.49787386000003</c:v>
                </c:pt>
                <c:pt idx="3261">
                  <c:v>603.2393376</c:v>
                </c:pt>
                <c:pt idx="3262">
                  <c:v>602.74478820000002</c:v>
                </c:pt>
                <c:pt idx="3263">
                  <c:v>603.84649428</c:v>
                </c:pt>
                <c:pt idx="3264">
                  <c:v>603.08618962000003</c:v>
                </c:pt>
                <c:pt idx="3265">
                  <c:v>604.9252712</c:v>
                </c:pt>
                <c:pt idx="3266">
                  <c:v>605.04074504000005</c:v>
                </c:pt>
                <c:pt idx="3267">
                  <c:v>603.48207281999998</c:v>
                </c:pt>
                <c:pt idx="3268">
                  <c:v>603.73223612000004</c:v>
                </c:pt>
                <c:pt idx="3269">
                  <c:v>605.18227324999998</c:v>
                </c:pt>
                <c:pt idx="3270">
                  <c:v>604.09209991</c:v>
                </c:pt>
                <c:pt idx="3271">
                  <c:v>602.54597455999999</c:v>
                </c:pt>
                <c:pt idx="3272">
                  <c:v>603.36906972999998</c:v>
                </c:pt>
                <c:pt idx="3273">
                  <c:v>604.72898584999996</c:v>
                </c:pt>
                <c:pt idx="3274">
                  <c:v>604.32699192999996</c:v>
                </c:pt>
                <c:pt idx="3275">
                  <c:v>603.32755566000003</c:v>
                </c:pt>
                <c:pt idx="3276">
                  <c:v>603.78601949999995</c:v>
                </c:pt>
                <c:pt idx="3277">
                  <c:v>603.99609394000004</c:v>
                </c:pt>
                <c:pt idx="3278">
                  <c:v>603.98144286000002</c:v>
                </c:pt>
                <c:pt idx="3279">
                  <c:v>603.45901675000005</c:v>
                </c:pt>
                <c:pt idx="3280">
                  <c:v>605.07983319000004</c:v>
                </c:pt>
                <c:pt idx="3281">
                  <c:v>602.08621731000005</c:v>
                </c:pt>
                <c:pt idx="3282">
                  <c:v>605.19304496999996</c:v>
                </c:pt>
                <c:pt idx="3283">
                  <c:v>603.98267710000005</c:v>
                </c:pt>
                <c:pt idx="3284">
                  <c:v>604.22703356</c:v>
                </c:pt>
                <c:pt idx="3285">
                  <c:v>605.55701749000002</c:v>
                </c:pt>
                <c:pt idx="3286">
                  <c:v>604.41754004999996</c:v>
                </c:pt>
                <c:pt idx="3287">
                  <c:v>602.79462702000001</c:v>
                </c:pt>
                <c:pt idx="3288">
                  <c:v>602.52469398999995</c:v>
                </c:pt>
                <c:pt idx="3289">
                  <c:v>604.92735464999998</c:v>
                </c:pt>
                <c:pt idx="3290">
                  <c:v>604.11021354000002</c:v>
                </c:pt>
                <c:pt idx="3291">
                  <c:v>604.27048550999996</c:v>
                </c:pt>
                <c:pt idx="3292">
                  <c:v>603.41675178000003</c:v>
                </c:pt>
                <c:pt idx="3293">
                  <c:v>604.11337060999995</c:v>
                </c:pt>
                <c:pt idx="3294">
                  <c:v>604.01280295000004</c:v>
                </c:pt>
                <c:pt idx="3295">
                  <c:v>604.26980089000006</c:v>
                </c:pt>
                <c:pt idx="3296">
                  <c:v>603.37332146000006</c:v>
                </c:pt>
                <c:pt idx="3297">
                  <c:v>609.08051407000005</c:v>
                </c:pt>
                <c:pt idx="3298">
                  <c:v>613.21049379999999</c:v>
                </c:pt>
                <c:pt idx="3299">
                  <c:v>615.55344484</c:v>
                </c:pt>
                <c:pt idx="3300">
                  <c:v>615.71804324000004</c:v>
                </c:pt>
                <c:pt idx="3301">
                  <c:v>617.25272914000004</c:v>
                </c:pt>
                <c:pt idx="3302">
                  <c:v>615.80016284999999</c:v>
                </c:pt>
                <c:pt idx="3303">
                  <c:v>616.63546281000004</c:v>
                </c:pt>
                <c:pt idx="3304">
                  <c:v>615.72821710000005</c:v>
                </c:pt>
                <c:pt idx="3305">
                  <c:v>616.05836810000005</c:v>
                </c:pt>
                <c:pt idx="3306">
                  <c:v>614.97747991000006</c:v>
                </c:pt>
                <c:pt idx="3307">
                  <c:v>616.34094486000004</c:v>
                </c:pt>
                <c:pt idx="3308">
                  <c:v>616.67624764000004</c:v>
                </c:pt>
                <c:pt idx="3309">
                  <c:v>615.75397109000005</c:v>
                </c:pt>
                <c:pt idx="3310">
                  <c:v>616.82016582999995</c:v>
                </c:pt>
                <c:pt idx="3311">
                  <c:v>616.58934940999995</c:v>
                </c:pt>
                <c:pt idx="3312">
                  <c:v>615.51991176000001</c:v>
                </c:pt>
                <c:pt idx="3313">
                  <c:v>615.79475862000004</c:v>
                </c:pt>
                <c:pt idx="3314">
                  <c:v>616.11252867999997</c:v>
                </c:pt>
                <c:pt idx="3315">
                  <c:v>615.62703995000004</c:v>
                </c:pt>
                <c:pt idx="3316">
                  <c:v>615.75584042000003</c:v>
                </c:pt>
                <c:pt idx="3317">
                  <c:v>616.47636119000003</c:v>
                </c:pt>
                <c:pt idx="3318">
                  <c:v>616.86778894999998</c:v>
                </c:pt>
                <c:pt idx="3319">
                  <c:v>617.89019457999996</c:v>
                </c:pt>
                <c:pt idx="3320">
                  <c:v>621.43222514000001</c:v>
                </c:pt>
                <c:pt idx="3321">
                  <c:v>625.48269646999995</c:v>
                </c:pt>
                <c:pt idx="3322">
                  <c:v>628.08119257999999</c:v>
                </c:pt>
                <c:pt idx="3323">
                  <c:v>629.32896072999995</c:v>
                </c:pt>
                <c:pt idx="3324">
                  <c:v>626.08720018999998</c:v>
                </c:pt>
                <c:pt idx="3325">
                  <c:v>630.60976731000005</c:v>
                </c:pt>
                <c:pt idx="3326">
                  <c:v>634.40450845999999</c:v>
                </c:pt>
                <c:pt idx="3327">
                  <c:v>635.35841081000001</c:v>
                </c:pt>
                <c:pt idx="3328">
                  <c:v>633.47713963000001</c:v>
                </c:pt>
                <c:pt idx="3329">
                  <c:v>633.69305598000005</c:v>
                </c:pt>
                <c:pt idx="3330">
                  <c:v>634.17184794000002</c:v>
                </c:pt>
                <c:pt idx="3331">
                  <c:v>634.33579852000003</c:v>
                </c:pt>
                <c:pt idx="3332">
                  <c:v>633.96503808</c:v>
                </c:pt>
                <c:pt idx="3333">
                  <c:v>635.50035516000003</c:v>
                </c:pt>
                <c:pt idx="3334">
                  <c:v>635.18324798000003</c:v>
                </c:pt>
                <c:pt idx="3335">
                  <c:v>634.49131492000004</c:v>
                </c:pt>
                <c:pt idx="3336">
                  <c:v>633.53879979999999</c:v>
                </c:pt>
                <c:pt idx="3337">
                  <c:v>633.41969449999999</c:v>
                </c:pt>
                <c:pt idx="3338">
                  <c:v>634.87847240999997</c:v>
                </c:pt>
                <c:pt idx="3339">
                  <c:v>633.82241992000002</c:v>
                </c:pt>
                <c:pt idx="3340">
                  <c:v>634.82239116999995</c:v>
                </c:pt>
                <c:pt idx="3341">
                  <c:v>633.46164981000004</c:v>
                </c:pt>
                <c:pt idx="3342">
                  <c:v>633.33336283000006</c:v>
                </c:pt>
                <c:pt idx="3343">
                  <c:v>633.32709603000001</c:v>
                </c:pt>
                <c:pt idx="3344">
                  <c:v>633.17509200999996</c:v>
                </c:pt>
                <c:pt idx="3345">
                  <c:v>633.42221011000004</c:v>
                </c:pt>
                <c:pt idx="3346">
                  <c:v>635.32948399999998</c:v>
                </c:pt>
                <c:pt idx="3347">
                  <c:v>633.17880003000005</c:v>
                </c:pt>
                <c:pt idx="3348">
                  <c:v>633.95626191999997</c:v>
                </c:pt>
                <c:pt idx="3349">
                  <c:v>634.92128198</c:v>
                </c:pt>
                <c:pt idx="3350">
                  <c:v>633.83083090000002</c:v>
                </c:pt>
                <c:pt idx="3351">
                  <c:v>634.12551612000004</c:v>
                </c:pt>
                <c:pt idx="3352">
                  <c:v>634.53585848</c:v>
                </c:pt>
                <c:pt idx="3353">
                  <c:v>633.88282430000004</c:v>
                </c:pt>
                <c:pt idx="3354">
                  <c:v>635.06997202000002</c:v>
                </c:pt>
                <c:pt idx="3355">
                  <c:v>633.52235540000004</c:v>
                </c:pt>
                <c:pt idx="3356">
                  <c:v>634.45766808999997</c:v>
                </c:pt>
                <c:pt idx="3357">
                  <c:v>633.97811536999995</c:v>
                </c:pt>
                <c:pt idx="3358">
                  <c:v>633.39251661000003</c:v>
                </c:pt>
                <c:pt idx="3359">
                  <c:v>633.02894318000006</c:v>
                </c:pt>
                <c:pt idx="3360">
                  <c:v>634.90095013999996</c:v>
                </c:pt>
                <c:pt idx="3361">
                  <c:v>632.68658374999995</c:v>
                </c:pt>
                <c:pt idx="3362">
                  <c:v>633.66007088000003</c:v>
                </c:pt>
                <c:pt idx="3363">
                  <c:v>635.07387873000005</c:v>
                </c:pt>
                <c:pt idx="3364">
                  <c:v>635.00508830000001</c:v>
                </c:pt>
                <c:pt idx="3365">
                  <c:v>633.31272769999998</c:v>
                </c:pt>
                <c:pt idx="3366">
                  <c:v>632.60433160000002</c:v>
                </c:pt>
                <c:pt idx="3367">
                  <c:v>633.27615291999996</c:v>
                </c:pt>
                <c:pt idx="3368">
                  <c:v>633.67026578000002</c:v>
                </c:pt>
                <c:pt idx="3369">
                  <c:v>489.18037880999998</c:v>
                </c:pt>
                <c:pt idx="3370">
                  <c:v>353.58084602000002</c:v>
                </c:pt>
                <c:pt idx="3371">
                  <c:v>277.10447892000002</c:v>
                </c:pt>
                <c:pt idx="3372">
                  <c:v>262.86650458999998</c:v>
                </c:pt>
                <c:pt idx="3373">
                  <c:v>258.04793160999998</c:v>
                </c:pt>
                <c:pt idx="3374">
                  <c:v>258.76029378999999</c:v>
                </c:pt>
                <c:pt idx="3375">
                  <c:v>260.05920873999997</c:v>
                </c:pt>
                <c:pt idx="3376">
                  <c:v>260.05977961999997</c:v>
                </c:pt>
                <c:pt idx="3377">
                  <c:v>260.18509305999999</c:v>
                </c:pt>
                <c:pt idx="3378">
                  <c:v>258.18875022999998</c:v>
                </c:pt>
                <c:pt idx="3379">
                  <c:v>259.61598830999998</c:v>
                </c:pt>
                <c:pt idx="3380">
                  <c:v>259.48775611000002</c:v>
                </c:pt>
                <c:pt idx="3381">
                  <c:v>259.40661158</c:v>
                </c:pt>
                <c:pt idx="3382">
                  <c:v>259.70424774999998</c:v>
                </c:pt>
                <c:pt idx="3383">
                  <c:v>259.76769460999998</c:v>
                </c:pt>
                <c:pt idx="3384">
                  <c:v>259.02468678000002</c:v>
                </c:pt>
                <c:pt idx="3385">
                  <c:v>258.48411972000002</c:v>
                </c:pt>
                <c:pt idx="3386">
                  <c:v>259.23891122999999</c:v>
                </c:pt>
                <c:pt idx="3387">
                  <c:v>258.4376542</c:v>
                </c:pt>
                <c:pt idx="3388">
                  <c:v>258.56243940000002</c:v>
                </c:pt>
                <c:pt idx="3389">
                  <c:v>259.61240081</c:v>
                </c:pt>
                <c:pt idx="3390">
                  <c:v>257.55498218999998</c:v>
                </c:pt>
                <c:pt idx="3391">
                  <c:v>259.92147052000001</c:v>
                </c:pt>
                <c:pt idx="3392">
                  <c:v>258.71825739000002</c:v>
                </c:pt>
                <c:pt idx="3393">
                  <c:v>258.34241994000001</c:v>
                </c:pt>
                <c:pt idx="3394">
                  <c:v>259.39483829</c:v>
                </c:pt>
                <c:pt idx="3395">
                  <c:v>260.61799225999999</c:v>
                </c:pt>
                <c:pt idx="3396">
                  <c:v>260.03019001000001</c:v>
                </c:pt>
                <c:pt idx="3397">
                  <c:v>258.12486696000002</c:v>
                </c:pt>
                <c:pt idx="3398">
                  <c:v>258.03311758000001</c:v>
                </c:pt>
                <c:pt idx="3399">
                  <c:v>258.18366830000002</c:v>
                </c:pt>
                <c:pt idx="3400">
                  <c:v>258.06423765</c:v>
                </c:pt>
                <c:pt idx="3401">
                  <c:v>258.51194813000001</c:v>
                </c:pt>
                <c:pt idx="3402">
                  <c:v>257.96821735999998</c:v>
                </c:pt>
                <c:pt idx="3403">
                  <c:v>257.95759134999997</c:v>
                </c:pt>
                <c:pt idx="3404">
                  <c:v>258.97743646999999</c:v>
                </c:pt>
                <c:pt idx="3405">
                  <c:v>259.29072962999999</c:v>
                </c:pt>
                <c:pt idx="3406">
                  <c:v>258.29446082999999</c:v>
                </c:pt>
                <c:pt idx="3407">
                  <c:v>258.01756303000002</c:v>
                </c:pt>
                <c:pt idx="3408">
                  <c:v>257.26121939000001</c:v>
                </c:pt>
                <c:pt idx="3409">
                  <c:v>257.89092297000002</c:v>
                </c:pt>
                <c:pt idx="3410">
                  <c:v>258.00147293999999</c:v>
                </c:pt>
                <c:pt idx="3411">
                  <c:v>258.81034613999998</c:v>
                </c:pt>
                <c:pt idx="3412">
                  <c:v>257.92807116</c:v>
                </c:pt>
                <c:pt idx="3413">
                  <c:v>260.03159743999998</c:v>
                </c:pt>
                <c:pt idx="3414">
                  <c:v>259.10155087999999</c:v>
                </c:pt>
                <c:pt idx="3415">
                  <c:v>258.60790284000001</c:v>
                </c:pt>
                <c:pt idx="3416">
                  <c:v>258.49704075</c:v>
                </c:pt>
                <c:pt idx="3417">
                  <c:v>257.41855659999999</c:v>
                </c:pt>
                <c:pt idx="3418">
                  <c:v>258.15818317999998</c:v>
                </c:pt>
                <c:pt idx="3419">
                  <c:v>257.30741090999999</c:v>
                </c:pt>
                <c:pt idx="3420">
                  <c:v>258.26732615999998</c:v>
                </c:pt>
                <c:pt idx="3421">
                  <c:v>258.82414041999999</c:v>
                </c:pt>
                <c:pt idx="3422">
                  <c:v>258.66620001000001</c:v>
                </c:pt>
                <c:pt idx="3423">
                  <c:v>258.85432939999998</c:v>
                </c:pt>
                <c:pt idx="3424">
                  <c:v>257.92193305000001</c:v>
                </c:pt>
                <c:pt idx="3425">
                  <c:v>258.9803048</c:v>
                </c:pt>
                <c:pt idx="3426">
                  <c:v>260.02912041000002</c:v>
                </c:pt>
                <c:pt idx="3427">
                  <c:v>261.31325628000002</c:v>
                </c:pt>
                <c:pt idx="3428">
                  <c:v>260.18195165999998</c:v>
                </c:pt>
                <c:pt idx="3429">
                  <c:v>261.57608630999999</c:v>
                </c:pt>
                <c:pt idx="3430">
                  <c:v>264.22223274999999</c:v>
                </c:pt>
                <c:pt idx="3431">
                  <c:v>269.35769438</c:v>
                </c:pt>
                <c:pt idx="3432">
                  <c:v>272.25266739</c:v>
                </c:pt>
                <c:pt idx="3433">
                  <c:v>280.33216829999998</c:v>
                </c:pt>
                <c:pt idx="3434">
                  <c:v>284.98986208000002</c:v>
                </c:pt>
                <c:pt idx="3435">
                  <c:v>291.59549344999999</c:v>
                </c:pt>
                <c:pt idx="3436">
                  <c:v>302.12260583</c:v>
                </c:pt>
                <c:pt idx="3437">
                  <c:v>307.07427904000002</c:v>
                </c:pt>
                <c:pt idx="3438">
                  <c:v>316.63540818000001</c:v>
                </c:pt>
                <c:pt idx="3439">
                  <c:v>324.00756054999999</c:v>
                </c:pt>
                <c:pt idx="3440">
                  <c:v>330.79802595000001</c:v>
                </c:pt>
                <c:pt idx="3441">
                  <c:v>339.97993222999997</c:v>
                </c:pt>
                <c:pt idx="3442">
                  <c:v>347.70422048</c:v>
                </c:pt>
                <c:pt idx="3443">
                  <c:v>359.26993090000002</c:v>
                </c:pt>
                <c:pt idx="3444">
                  <c:v>363.91249470999998</c:v>
                </c:pt>
                <c:pt idx="3445">
                  <c:v>371.49633576000002</c:v>
                </c:pt>
                <c:pt idx="3446">
                  <c:v>379.21261242000003</c:v>
                </c:pt>
                <c:pt idx="3447">
                  <c:v>386.29363129000001</c:v>
                </c:pt>
                <c:pt idx="3448">
                  <c:v>395.10505196999998</c:v>
                </c:pt>
                <c:pt idx="3449">
                  <c:v>402.61214551</c:v>
                </c:pt>
                <c:pt idx="3450">
                  <c:v>409.84153269000001</c:v>
                </c:pt>
                <c:pt idx="3451">
                  <c:v>419.77345609999998</c:v>
                </c:pt>
                <c:pt idx="3452">
                  <c:v>427.26843122000002</c:v>
                </c:pt>
                <c:pt idx="3453">
                  <c:v>434.12347083999998</c:v>
                </c:pt>
                <c:pt idx="3454">
                  <c:v>443.52483885999999</c:v>
                </c:pt>
                <c:pt idx="3455">
                  <c:v>453.27544743999999</c:v>
                </c:pt>
                <c:pt idx="3456">
                  <c:v>460.98192644</c:v>
                </c:pt>
                <c:pt idx="3457">
                  <c:v>470.29884679999998</c:v>
                </c:pt>
                <c:pt idx="3458">
                  <c:v>480.83708489000003</c:v>
                </c:pt>
                <c:pt idx="3459">
                  <c:v>488.14800525999999</c:v>
                </c:pt>
                <c:pt idx="3460">
                  <c:v>501.17705416000001</c:v>
                </c:pt>
                <c:pt idx="3461">
                  <c:v>511.07938758</c:v>
                </c:pt>
                <c:pt idx="3462">
                  <c:v>519.43363650000003</c:v>
                </c:pt>
                <c:pt idx="3463">
                  <c:v>531.87046823000003</c:v>
                </c:pt>
                <c:pt idx="3464">
                  <c:v>542.18912595999996</c:v>
                </c:pt>
                <c:pt idx="3465">
                  <c:v>553.18888226000001</c:v>
                </c:pt>
                <c:pt idx="3466">
                  <c:v>563.67111983999996</c:v>
                </c:pt>
                <c:pt idx="3467">
                  <c:v>573.60457539000004</c:v>
                </c:pt>
                <c:pt idx="3468">
                  <c:v>586.01905397999997</c:v>
                </c:pt>
                <c:pt idx="3469">
                  <c:v>593.64267050000001</c:v>
                </c:pt>
                <c:pt idx="3470">
                  <c:v>607.26240093000001</c:v>
                </c:pt>
                <c:pt idx="3471">
                  <c:v>615.17134501999999</c:v>
                </c:pt>
                <c:pt idx="3472">
                  <c:v>627.17126599999995</c:v>
                </c:pt>
                <c:pt idx="3473">
                  <c:v>635.54995671999995</c:v>
                </c:pt>
                <c:pt idx="3474">
                  <c:v>647.24392839999996</c:v>
                </c:pt>
                <c:pt idx="3475">
                  <c:v>657.15565713000001</c:v>
                </c:pt>
                <c:pt idx="3476">
                  <c:v>663.58955465999998</c:v>
                </c:pt>
                <c:pt idx="3477">
                  <c:v>668.73047842999995</c:v>
                </c:pt>
                <c:pt idx="3478">
                  <c:v>668.43722702000002</c:v>
                </c:pt>
                <c:pt idx="3479">
                  <c:v>669.53591757000004</c:v>
                </c:pt>
                <c:pt idx="3480">
                  <c:v>668.43133955999997</c:v>
                </c:pt>
                <c:pt idx="3481">
                  <c:v>667.91393590999996</c:v>
                </c:pt>
                <c:pt idx="3482">
                  <c:v>667.55329447999998</c:v>
                </c:pt>
                <c:pt idx="3483">
                  <c:v>667.09265848999996</c:v>
                </c:pt>
                <c:pt idx="3484">
                  <c:v>667.24032680000005</c:v>
                </c:pt>
                <c:pt idx="3485">
                  <c:v>664.75784164000004</c:v>
                </c:pt>
                <c:pt idx="3486">
                  <c:v>668.14258826000003</c:v>
                </c:pt>
                <c:pt idx="3487">
                  <c:v>668.45227097999998</c:v>
                </c:pt>
                <c:pt idx="3488">
                  <c:v>667.84154754999997</c:v>
                </c:pt>
                <c:pt idx="3489">
                  <c:v>668.21934567000005</c:v>
                </c:pt>
                <c:pt idx="3490">
                  <c:v>667.46868923</c:v>
                </c:pt>
                <c:pt idx="3491">
                  <c:v>668.28295617000003</c:v>
                </c:pt>
                <c:pt idx="3492">
                  <c:v>666.84832476999998</c:v>
                </c:pt>
                <c:pt idx="3493">
                  <c:v>668.13004675000002</c:v>
                </c:pt>
                <c:pt idx="3494">
                  <c:v>666.15907901000003</c:v>
                </c:pt>
                <c:pt idx="3495">
                  <c:v>667.40101873000003</c:v>
                </c:pt>
                <c:pt idx="3496">
                  <c:v>667.19413890999999</c:v>
                </c:pt>
                <c:pt idx="3497">
                  <c:v>668.41508078000004</c:v>
                </c:pt>
                <c:pt idx="3498">
                  <c:v>666.75267740000004</c:v>
                </c:pt>
                <c:pt idx="3499">
                  <c:v>666.39595943999996</c:v>
                </c:pt>
                <c:pt idx="3500">
                  <c:v>667.05218180999998</c:v>
                </c:pt>
                <c:pt idx="3501">
                  <c:v>667.21145856999999</c:v>
                </c:pt>
                <c:pt idx="3502">
                  <c:v>666.72424610999997</c:v>
                </c:pt>
                <c:pt idx="3503">
                  <c:v>667.73801017999995</c:v>
                </c:pt>
                <c:pt idx="3504">
                  <c:v>667.36468524999998</c:v>
                </c:pt>
                <c:pt idx="3505">
                  <c:v>666.54605999</c:v>
                </c:pt>
                <c:pt idx="3506">
                  <c:v>666.09332489999997</c:v>
                </c:pt>
                <c:pt idx="3507">
                  <c:v>666.89921789000005</c:v>
                </c:pt>
                <c:pt idx="3508">
                  <c:v>666.75497574999997</c:v>
                </c:pt>
                <c:pt idx="3509">
                  <c:v>667.57098177</c:v>
                </c:pt>
                <c:pt idx="3510">
                  <c:v>666.61787425</c:v>
                </c:pt>
                <c:pt idx="3511">
                  <c:v>666.87930358999995</c:v>
                </c:pt>
                <c:pt idx="3512">
                  <c:v>666.37447155999996</c:v>
                </c:pt>
                <c:pt idx="3513">
                  <c:v>667.35007513000005</c:v>
                </c:pt>
                <c:pt idx="3514">
                  <c:v>667.64337259000001</c:v>
                </c:pt>
                <c:pt idx="3515">
                  <c:v>666.40089068999998</c:v>
                </c:pt>
                <c:pt idx="3516">
                  <c:v>667.01833706000002</c:v>
                </c:pt>
                <c:pt idx="3517">
                  <c:v>666.55690565999998</c:v>
                </c:pt>
                <c:pt idx="3518">
                  <c:v>667.03272449999997</c:v>
                </c:pt>
                <c:pt idx="3519">
                  <c:v>667.51163491</c:v>
                </c:pt>
                <c:pt idx="3520">
                  <c:v>664.96609236999996</c:v>
                </c:pt>
                <c:pt idx="3521">
                  <c:v>667.05914186999996</c:v>
                </c:pt>
                <c:pt idx="3522">
                  <c:v>666.59124785999995</c:v>
                </c:pt>
                <c:pt idx="3523">
                  <c:v>666.40954935000002</c:v>
                </c:pt>
                <c:pt idx="3524">
                  <c:v>665.67159759000003</c:v>
                </c:pt>
                <c:pt idx="3525">
                  <c:v>666.62283499</c:v>
                </c:pt>
                <c:pt idx="3526">
                  <c:v>665.60469206000005</c:v>
                </c:pt>
                <c:pt idx="3527">
                  <c:v>665.65345367999998</c:v>
                </c:pt>
                <c:pt idx="3528">
                  <c:v>666.61000704000003</c:v>
                </c:pt>
                <c:pt idx="3529">
                  <c:v>666.58594774999995</c:v>
                </c:pt>
                <c:pt idx="3530">
                  <c:v>666.14455336000003</c:v>
                </c:pt>
                <c:pt idx="3531">
                  <c:v>666.06529908000005</c:v>
                </c:pt>
                <c:pt idx="3532">
                  <c:v>666.76515810000001</c:v>
                </c:pt>
                <c:pt idx="3533">
                  <c:v>667.37783587000001</c:v>
                </c:pt>
                <c:pt idx="3534">
                  <c:v>665.49912403999997</c:v>
                </c:pt>
                <c:pt idx="3535">
                  <c:v>666.57874204999996</c:v>
                </c:pt>
                <c:pt idx="3536">
                  <c:v>666.12678731999995</c:v>
                </c:pt>
                <c:pt idx="3537">
                  <c:v>665.64509165000004</c:v>
                </c:pt>
                <c:pt idx="3538">
                  <c:v>667.77783821000003</c:v>
                </c:pt>
                <c:pt idx="3539">
                  <c:v>665.92759844</c:v>
                </c:pt>
                <c:pt idx="3540">
                  <c:v>666.87294898000005</c:v>
                </c:pt>
                <c:pt idx="3541">
                  <c:v>665.95182328999999</c:v>
                </c:pt>
                <c:pt idx="3542">
                  <c:v>667.17453538999996</c:v>
                </c:pt>
                <c:pt idx="3543">
                  <c:v>666.15861643000005</c:v>
                </c:pt>
                <c:pt idx="3544">
                  <c:v>665.53716243999997</c:v>
                </c:pt>
                <c:pt idx="3545">
                  <c:v>666.59015753999995</c:v>
                </c:pt>
                <c:pt idx="3546">
                  <c:v>668.87973600999999</c:v>
                </c:pt>
                <c:pt idx="3547">
                  <c:v>666.38583645999995</c:v>
                </c:pt>
                <c:pt idx="3548">
                  <c:v>667.01444701000003</c:v>
                </c:pt>
                <c:pt idx="3549">
                  <c:v>667.95178688999999</c:v>
                </c:pt>
                <c:pt idx="3550">
                  <c:v>665.21398828999997</c:v>
                </c:pt>
                <c:pt idx="3551">
                  <c:v>666.07701364000002</c:v>
                </c:pt>
                <c:pt idx="3552">
                  <c:v>665.77901037000004</c:v>
                </c:pt>
                <c:pt idx="3553">
                  <c:v>665.19734070000004</c:v>
                </c:pt>
                <c:pt idx="3554">
                  <c:v>670.61886088000006</c:v>
                </c:pt>
                <c:pt idx="3555">
                  <c:v>677.16715146000001</c:v>
                </c:pt>
                <c:pt idx="3556">
                  <c:v>680.13417198000002</c:v>
                </c:pt>
                <c:pt idx="3557">
                  <c:v>679.47655252000004</c:v>
                </c:pt>
                <c:pt idx="3558">
                  <c:v>679.12881858000003</c:v>
                </c:pt>
                <c:pt idx="3559">
                  <c:v>678.71226036999997</c:v>
                </c:pt>
                <c:pt idx="3560">
                  <c:v>679.79370632999996</c:v>
                </c:pt>
                <c:pt idx="3561">
                  <c:v>679.2877661</c:v>
                </c:pt>
                <c:pt idx="3562">
                  <c:v>681.01342793000003</c:v>
                </c:pt>
                <c:pt idx="3563">
                  <c:v>679.95696568000005</c:v>
                </c:pt>
                <c:pt idx="3564">
                  <c:v>679.23090703000003</c:v>
                </c:pt>
                <c:pt idx="3565">
                  <c:v>679.01263591999998</c:v>
                </c:pt>
                <c:pt idx="3566">
                  <c:v>679.51232317999995</c:v>
                </c:pt>
                <c:pt idx="3567">
                  <c:v>679.87451654999995</c:v>
                </c:pt>
                <c:pt idx="3568">
                  <c:v>679.93613139000001</c:v>
                </c:pt>
                <c:pt idx="3569">
                  <c:v>680.11174989000006</c:v>
                </c:pt>
                <c:pt idx="3570">
                  <c:v>679.40638178999995</c:v>
                </c:pt>
                <c:pt idx="3571">
                  <c:v>679.52799234999998</c:v>
                </c:pt>
                <c:pt idx="3572">
                  <c:v>679.86077377000004</c:v>
                </c:pt>
                <c:pt idx="3573">
                  <c:v>679.31972924000002</c:v>
                </c:pt>
                <c:pt idx="3574">
                  <c:v>680.18089379000003</c:v>
                </c:pt>
                <c:pt idx="3575">
                  <c:v>679.24048215000005</c:v>
                </c:pt>
                <c:pt idx="3576">
                  <c:v>679.70653961999994</c:v>
                </c:pt>
                <c:pt idx="3577">
                  <c:v>679.87407886999995</c:v>
                </c:pt>
                <c:pt idx="3578">
                  <c:v>679.38598578999995</c:v>
                </c:pt>
                <c:pt idx="3579">
                  <c:v>679.00936130000002</c:v>
                </c:pt>
                <c:pt idx="3580">
                  <c:v>679.89147491000006</c:v>
                </c:pt>
                <c:pt idx="3581">
                  <c:v>679.00104638000005</c:v>
                </c:pt>
                <c:pt idx="3582">
                  <c:v>679.49918794999996</c:v>
                </c:pt>
                <c:pt idx="3583">
                  <c:v>677.84549148999997</c:v>
                </c:pt>
                <c:pt idx="3584">
                  <c:v>678.90827919000003</c:v>
                </c:pt>
                <c:pt idx="3585">
                  <c:v>679.58426984000005</c:v>
                </c:pt>
                <c:pt idx="3586">
                  <c:v>679.89919301999998</c:v>
                </c:pt>
                <c:pt idx="3587">
                  <c:v>679.13431419999995</c:v>
                </c:pt>
                <c:pt idx="3588">
                  <c:v>679.53735400999994</c:v>
                </c:pt>
                <c:pt idx="3589">
                  <c:v>679.26264180999999</c:v>
                </c:pt>
                <c:pt idx="3590">
                  <c:v>679.08503651000001</c:v>
                </c:pt>
                <c:pt idx="3591">
                  <c:v>679.90979774000004</c:v>
                </c:pt>
                <c:pt idx="3592">
                  <c:v>678.36320231000002</c:v>
                </c:pt>
                <c:pt idx="3593">
                  <c:v>678.6056529</c:v>
                </c:pt>
                <c:pt idx="3594">
                  <c:v>678.74422933999995</c:v>
                </c:pt>
                <c:pt idx="3595">
                  <c:v>678.06632925999997</c:v>
                </c:pt>
                <c:pt idx="3596">
                  <c:v>679.22585816000003</c:v>
                </c:pt>
                <c:pt idx="3597">
                  <c:v>679.15782205000005</c:v>
                </c:pt>
                <c:pt idx="3598">
                  <c:v>680.26725595000005</c:v>
                </c:pt>
                <c:pt idx="3599">
                  <c:v>678.76251434000005</c:v>
                </c:pt>
                <c:pt idx="3600">
                  <c:v>678.38622380000004</c:v>
                </c:pt>
                <c:pt idx="3601">
                  <c:v>680.31420588000003</c:v>
                </c:pt>
                <c:pt idx="3602">
                  <c:v>678.18395829999997</c:v>
                </c:pt>
                <c:pt idx="3603">
                  <c:v>679.03065034999997</c:v>
                </c:pt>
                <c:pt idx="3604">
                  <c:v>679.70517165000001</c:v>
                </c:pt>
                <c:pt idx="3605">
                  <c:v>679.09583433</c:v>
                </c:pt>
                <c:pt idx="3606">
                  <c:v>678.35337735999997</c:v>
                </c:pt>
                <c:pt idx="3607">
                  <c:v>678.93781210999998</c:v>
                </c:pt>
                <c:pt idx="3608">
                  <c:v>682.35215233999998</c:v>
                </c:pt>
                <c:pt idx="3609">
                  <c:v>678.01424244999998</c:v>
                </c:pt>
                <c:pt idx="3610">
                  <c:v>680.31945855000004</c:v>
                </c:pt>
                <c:pt idx="3611">
                  <c:v>679.39010893</c:v>
                </c:pt>
                <c:pt idx="3612">
                  <c:v>679.21935470000005</c:v>
                </c:pt>
                <c:pt idx="3613">
                  <c:v>677.53112669999996</c:v>
                </c:pt>
                <c:pt idx="3614">
                  <c:v>679.88240013999996</c:v>
                </c:pt>
                <c:pt idx="3615">
                  <c:v>677.89498849999995</c:v>
                </c:pt>
                <c:pt idx="3616">
                  <c:v>678.91652393000004</c:v>
                </c:pt>
                <c:pt idx="3617">
                  <c:v>677.49263642999995</c:v>
                </c:pt>
                <c:pt idx="3618">
                  <c:v>680.11432785</c:v>
                </c:pt>
                <c:pt idx="3619">
                  <c:v>677.73491942999999</c:v>
                </c:pt>
                <c:pt idx="3620">
                  <c:v>679.09048680000001</c:v>
                </c:pt>
                <c:pt idx="3621">
                  <c:v>679.81662463999999</c:v>
                </c:pt>
                <c:pt idx="3622">
                  <c:v>678.44460370000002</c:v>
                </c:pt>
                <c:pt idx="3623">
                  <c:v>678.80817173000003</c:v>
                </c:pt>
                <c:pt idx="3624">
                  <c:v>677.91988953999999</c:v>
                </c:pt>
                <c:pt idx="3625">
                  <c:v>678.98399782000001</c:v>
                </c:pt>
                <c:pt idx="3626">
                  <c:v>678.97438677000002</c:v>
                </c:pt>
                <c:pt idx="3627">
                  <c:v>678.27569731999995</c:v>
                </c:pt>
                <c:pt idx="3628">
                  <c:v>678.85436641000001</c:v>
                </c:pt>
                <c:pt idx="3629">
                  <c:v>676.67983043000004</c:v>
                </c:pt>
                <c:pt idx="3630">
                  <c:v>678.75844297000003</c:v>
                </c:pt>
                <c:pt idx="3631">
                  <c:v>680.01883821000001</c:v>
                </c:pt>
                <c:pt idx="3632">
                  <c:v>678.90513181999995</c:v>
                </c:pt>
                <c:pt idx="3633">
                  <c:v>679.38496305000001</c:v>
                </c:pt>
                <c:pt idx="3634">
                  <c:v>678.15884647999997</c:v>
                </c:pt>
                <c:pt idx="3635">
                  <c:v>678.46682894000003</c:v>
                </c:pt>
                <c:pt idx="3636">
                  <c:v>678.91250631000003</c:v>
                </c:pt>
                <c:pt idx="3637">
                  <c:v>678.64145111000005</c:v>
                </c:pt>
                <c:pt idx="3638">
                  <c:v>678.48538501999997</c:v>
                </c:pt>
                <c:pt idx="3639">
                  <c:v>679.44383078999999</c:v>
                </c:pt>
                <c:pt idx="3640">
                  <c:v>678.67913267999995</c:v>
                </c:pt>
                <c:pt idx="3641">
                  <c:v>678.02908092999996</c:v>
                </c:pt>
                <c:pt idx="3642">
                  <c:v>678.98660341000004</c:v>
                </c:pt>
                <c:pt idx="3643">
                  <c:v>677.88119767000001</c:v>
                </c:pt>
                <c:pt idx="3644">
                  <c:v>679.20468120999999</c:v>
                </c:pt>
                <c:pt idx="3645">
                  <c:v>678.36104265999995</c:v>
                </c:pt>
                <c:pt idx="3646">
                  <c:v>679.68906231000005</c:v>
                </c:pt>
                <c:pt idx="3647">
                  <c:v>677.71923207999998</c:v>
                </c:pt>
                <c:pt idx="3648">
                  <c:v>678.32021225999995</c:v>
                </c:pt>
                <c:pt idx="3649">
                  <c:v>678.63020592999999</c:v>
                </c:pt>
                <c:pt idx="3650">
                  <c:v>679.86519183999997</c:v>
                </c:pt>
                <c:pt idx="3651">
                  <c:v>678.38999620000004</c:v>
                </c:pt>
                <c:pt idx="3652">
                  <c:v>680.02291843</c:v>
                </c:pt>
                <c:pt idx="3653">
                  <c:v>678.63452955000002</c:v>
                </c:pt>
                <c:pt idx="3654">
                  <c:v>677.84615639000003</c:v>
                </c:pt>
                <c:pt idx="3655">
                  <c:v>679.13740959999996</c:v>
                </c:pt>
                <c:pt idx="3656">
                  <c:v>678.94111949000001</c:v>
                </c:pt>
                <c:pt idx="3657">
                  <c:v>679.43115238999997</c:v>
                </c:pt>
                <c:pt idx="3658">
                  <c:v>680.02906612000004</c:v>
                </c:pt>
                <c:pt idx="3659">
                  <c:v>678.97421512000005</c:v>
                </c:pt>
                <c:pt idx="3660">
                  <c:v>677.96531175999996</c:v>
                </c:pt>
                <c:pt idx="3661">
                  <c:v>678.31677582999998</c:v>
                </c:pt>
                <c:pt idx="3662">
                  <c:v>679.74937215</c:v>
                </c:pt>
                <c:pt idx="3663">
                  <c:v>677.98696354000003</c:v>
                </c:pt>
                <c:pt idx="3664">
                  <c:v>679.02395434000005</c:v>
                </c:pt>
                <c:pt idx="3665">
                  <c:v>677.93813111999998</c:v>
                </c:pt>
                <c:pt idx="3666">
                  <c:v>678.92617129999996</c:v>
                </c:pt>
                <c:pt idx="3667">
                  <c:v>678.47587270999998</c:v>
                </c:pt>
                <c:pt idx="3668">
                  <c:v>678.19024418000004</c:v>
                </c:pt>
                <c:pt idx="3669">
                  <c:v>679.00676989999999</c:v>
                </c:pt>
                <c:pt idx="3670">
                  <c:v>677.50944979999997</c:v>
                </c:pt>
                <c:pt idx="3671">
                  <c:v>681.13102389999995</c:v>
                </c:pt>
                <c:pt idx="3672">
                  <c:v>678.83835161000002</c:v>
                </c:pt>
                <c:pt idx="3673">
                  <c:v>679.82085184000005</c:v>
                </c:pt>
                <c:pt idx="3674">
                  <c:v>678.38392496999995</c:v>
                </c:pt>
                <c:pt idx="3675">
                  <c:v>683.68105794999997</c:v>
                </c:pt>
                <c:pt idx="3676">
                  <c:v>689.55645279999999</c:v>
                </c:pt>
                <c:pt idx="3677">
                  <c:v>690.65902827000002</c:v>
                </c:pt>
                <c:pt idx="3678">
                  <c:v>690.56872596999995</c:v>
                </c:pt>
                <c:pt idx="3679">
                  <c:v>692.93867114</c:v>
                </c:pt>
                <c:pt idx="3680">
                  <c:v>691.64371624</c:v>
                </c:pt>
                <c:pt idx="3681">
                  <c:v>692.40247373</c:v>
                </c:pt>
                <c:pt idx="3682">
                  <c:v>690.93499527999995</c:v>
                </c:pt>
                <c:pt idx="3683">
                  <c:v>691.78425123</c:v>
                </c:pt>
                <c:pt idx="3684">
                  <c:v>691.33919545000003</c:v>
                </c:pt>
                <c:pt idx="3685">
                  <c:v>691.61198024999999</c:v>
                </c:pt>
                <c:pt idx="3686">
                  <c:v>690.30473916000005</c:v>
                </c:pt>
                <c:pt idx="3687">
                  <c:v>691.47297268</c:v>
                </c:pt>
                <c:pt idx="3688">
                  <c:v>691.49847494000005</c:v>
                </c:pt>
                <c:pt idx="3689">
                  <c:v>693.19492858000001</c:v>
                </c:pt>
                <c:pt idx="3690">
                  <c:v>692.11236091000001</c:v>
                </c:pt>
                <c:pt idx="3691">
                  <c:v>690.83513011000002</c:v>
                </c:pt>
                <c:pt idx="3692">
                  <c:v>692.78943576999995</c:v>
                </c:pt>
                <c:pt idx="3693">
                  <c:v>692.56459292</c:v>
                </c:pt>
                <c:pt idx="3694">
                  <c:v>691.04292550000002</c:v>
                </c:pt>
                <c:pt idx="3695">
                  <c:v>692.63974455000005</c:v>
                </c:pt>
                <c:pt idx="3696">
                  <c:v>693.60240555999997</c:v>
                </c:pt>
                <c:pt idx="3697">
                  <c:v>691.17463585999997</c:v>
                </c:pt>
                <c:pt idx="3698">
                  <c:v>691.30979400000001</c:v>
                </c:pt>
                <c:pt idx="3699">
                  <c:v>690.87263509000002</c:v>
                </c:pt>
                <c:pt idx="3700">
                  <c:v>691.45774203999997</c:v>
                </c:pt>
                <c:pt idx="3701">
                  <c:v>690.79875552999999</c:v>
                </c:pt>
                <c:pt idx="3702">
                  <c:v>691.17519924999999</c:v>
                </c:pt>
                <c:pt idx="3703">
                  <c:v>691.81512220000002</c:v>
                </c:pt>
                <c:pt idx="3704">
                  <c:v>693.02612789</c:v>
                </c:pt>
                <c:pt idx="3705">
                  <c:v>693.73593538</c:v>
                </c:pt>
                <c:pt idx="3706">
                  <c:v>692.01069296000003</c:v>
                </c:pt>
                <c:pt idx="3707">
                  <c:v>691.15650488999995</c:v>
                </c:pt>
                <c:pt idx="3708">
                  <c:v>691.43115053999998</c:v>
                </c:pt>
                <c:pt idx="3709">
                  <c:v>692.77011285000003</c:v>
                </c:pt>
                <c:pt idx="3710">
                  <c:v>692.42657005000001</c:v>
                </c:pt>
                <c:pt idx="3711">
                  <c:v>690.70975955999995</c:v>
                </c:pt>
                <c:pt idx="3712">
                  <c:v>690.46453302999998</c:v>
                </c:pt>
                <c:pt idx="3713">
                  <c:v>692.61060101999999</c:v>
                </c:pt>
                <c:pt idx="3714">
                  <c:v>691.17375890000005</c:v>
                </c:pt>
                <c:pt idx="3715">
                  <c:v>690.43875130000004</c:v>
                </c:pt>
                <c:pt idx="3716">
                  <c:v>693.3061573</c:v>
                </c:pt>
                <c:pt idx="3717">
                  <c:v>692.02628568</c:v>
                </c:pt>
                <c:pt idx="3718">
                  <c:v>691.86262089000002</c:v>
                </c:pt>
                <c:pt idx="3719">
                  <c:v>692.88280027999997</c:v>
                </c:pt>
                <c:pt idx="3720">
                  <c:v>691.56367556999999</c:v>
                </c:pt>
                <c:pt idx="3721">
                  <c:v>691.46653402000004</c:v>
                </c:pt>
                <c:pt idx="3722">
                  <c:v>691.89373554999997</c:v>
                </c:pt>
                <c:pt idx="3723">
                  <c:v>691.50384928999995</c:v>
                </c:pt>
                <c:pt idx="3724">
                  <c:v>692.06130169000005</c:v>
                </c:pt>
                <c:pt idx="3725">
                  <c:v>693.12097040000003</c:v>
                </c:pt>
                <c:pt idx="3726">
                  <c:v>692.52775832999998</c:v>
                </c:pt>
                <c:pt idx="3727">
                  <c:v>692.82666036000001</c:v>
                </c:pt>
                <c:pt idx="3728">
                  <c:v>692.25147936999997</c:v>
                </c:pt>
                <c:pt idx="3729">
                  <c:v>692.81608067000002</c:v>
                </c:pt>
                <c:pt idx="3730">
                  <c:v>692.07324466</c:v>
                </c:pt>
                <c:pt idx="3731">
                  <c:v>691.34436585000003</c:v>
                </c:pt>
                <c:pt idx="3732">
                  <c:v>692.09727959999998</c:v>
                </c:pt>
                <c:pt idx="3733">
                  <c:v>693.16521353999997</c:v>
                </c:pt>
                <c:pt idx="3734">
                  <c:v>692.38845656000001</c:v>
                </c:pt>
                <c:pt idx="3735">
                  <c:v>691.78223978999995</c:v>
                </c:pt>
                <c:pt idx="3736">
                  <c:v>692.51123566000001</c:v>
                </c:pt>
                <c:pt idx="3737">
                  <c:v>691.59842084000002</c:v>
                </c:pt>
                <c:pt idx="3738">
                  <c:v>691.92651621000005</c:v>
                </c:pt>
                <c:pt idx="3739">
                  <c:v>691.01377846000003</c:v>
                </c:pt>
                <c:pt idx="3740">
                  <c:v>690.41875531999995</c:v>
                </c:pt>
                <c:pt idx="3741">
                  <c:v>690.73437616000001</c:v>
                </c:pt>
                <c:pt idx="3742">
                  <c:v>693.47586769999998</c:v>
                </c:pt>
                <c:pt idx="3743">
                  <c:v>693.00220211999999</c:v>
                </c:pt>
                <c:pt idx="3744">
                  <c:v>690.32530814999996</c:v>
                </c:pt>
                <c:pt idx="3745">
                  <c:v>691.93857817000003</c:v>
                </c:pt>
                <c:pt idx="3746">
                  <c:v>692.41187386000001</c:v>
                </c:pt>
                <c:pt idx="3747">
                  <c:v>691.67225150000002</c:v>
                </c:pt>
                <c:pt idx="3748">
                  <c:v>691.27415985000005</c:v>
                </c:pt>
                <c:pt idx="3749">
                  <c:v>691.31381037000006</c:v>
                </c:pt>
                <c:pt idx="3750">
                  <c:v>692.20516481000004</c:v>
                </c:pt>
                <c:pt idx="3751">
                  <c:v>692.11822686999994</c:v>
                </c:pt>
                <c:pt idx="3752">
                  <c:v>692.11055711999995</c:v>
                </c:pt>
                <c:pt idx="3753">
                  <c:v>692.23941246000004</c:v>
                </c:pt>
                <c:pt idx="3754">
                  <c:v>693.48972656000001</c:v>
                </c:pt>
                <c:pt idx="3755">
                  <c:v>690.94927941000003</c:v>
                </c:pt>
                <c:pt idx="3756">
                  <c:v>692.86599148000005</c:v>
                </c:pt>
                <c:pt idx="3757">
                  <c:v>691.92758360000005</c:v>
                </c:pt>
                <c:pt idx="3758">
                  <c:v>691.93407680999997</c:v>
                </c:pt>
                <c:pt idx="3759">
                  <c:v>692.50979358999996</c:v>
                </c:pt>
                <c:pt idx="3760">
                  <c:v>692.24570451</c:v>
                </c:pt>
                <c:pt idx="3761">
                  <c:v>691.64254029999995</c:v>
                </c:pt>
                <c:pt idx="3762">
                  <c:v>691.19509921999997</c:v>
                </c:pt>
                <c:pt idx="3763">
                  <c:v>690.89126478000003</c:v>
                </c:pt>
                <c:pt idx="3764">
                  <c:v>691.01886352999998</c:v>
                </c:pt>
                <c:pt idx="3765">
                  <c:v>692.48663504000001</c:v>
                </c:pt>
                <c:pt idx="3766">
                  <c:v>691.94933904000004</c:v>
                </c:pt>
                <c:pt idx="3767">
                  <c:v>692.47928703000002</c:v>
                </c:pt>
                <c:pt idx="3768">
                  <c:v>692.05666427000006</c:v>
                </c:pt>
                <c:pt idx="3769">
                  <c:v>691.36616442000002</c:v>
                </c:pt>
                <c:pt idx="3770">
                  <c:v>691.95372571999997</c:v>
                </c:pt>
                <c:pt idx="3771">
                  <c:v>691.91009130999998</c:v>
                </c:pt>
                <c:pt idx="3772">
                  <c:v>691.50955075000002</c:v>
                </c:pt>
                <c:pt idx="3773">
                  <c:v>691.57830340999999</c:v>
                </c:pt>
                <c:pt idx="3774">
                  <c:v>691.26843191</c:v>
                </c:pt>
                <c:pt idx="3775">
                  <c:v>692.10433261000003</c:v>
                </c:pt>
                <c:pt idx="3776">
                  <c:v>690.57149963999996</c:v>
                </c:pt>
                <c:pt idx="3777">
                  <c:v>690.65489038999999</c:v>
                </c:pt>
                <c:pt idx="3778">
                  <c:v>690.95990783000002</c:v>
                </c:pt>
                <c:pt idx="3779">
                  <c:v>689.92656916999999</c:v>
                </c:pt>
                <c:pt idx="3780">
                  <c:v>691.00818434999996</c:v>
                </c:pt>
                <c:pt idx="3781">
                  <c:v>691.83209027999999</c:v>
                </c:pt>
                <c:pt idx="3782">
                  <c:v>691.92663998</c:v>
                </c:pt>
                <c:pt idx="3783">
                  <c:v>690.99539276999997</c:v>
                </c:pt>
                <c:pt idx="3784">
                  <c:v>692.19786646</c:v>
                </c:pt>
                <c:pt idx="3785">
                  <c:v>691.96915793999995</c:v>
                </c:pt>
                <c:pt idx="3786">
                  <c:v>690.69335042</c:v>
                </c:pt>
                <c:pt idx="3787">
                  <c:v>691.13981323999997</c:v>
                </c:pt>
                <c:pt idx="3788">
                  <c:v>692.06311817000005</c:v>
                </c:pt>
                <c:pt idx="3789">
                  <c:v>690.43724318</c:v>
                </c:pt>
                <c:pt idx="3790">
                  <c:v>690.71078127999999</c:v>
                </c:pt>
                <c:pt idx="3791">
                  <c:v>690.77789724000002</c:v>
                </c:pt>
                <c:pt idx="3792">
                  <c:v>690.44145696999999</c:v>
                </c:pt>
                <c:pt idx="3793">
                  <c:v>690.71089791999998</c:v>
                </c:pt>
                <c:pt idx="3794">
                  <c:v>691.28658777999999</c:v>
                </c:pt>
                <c:pt idx="3795">
                  <c:v>691.80541568000001</c:v>
                </c:pt>
                <c:pt idx="3796">
                  <c:v>689.06710318</c:v>
                </c:pt>
                <c:pt idx="3797">
                  <c:v>691.27642809999998</c:v>
                </c:pt>
                <c:pt idx="3798">
                  <c:v>689.39741004999996</c:v>
                </c:pt>
                <c:pt idx="3799">
                  <c:v>692.08516544999998</c:v>
                </c:pt>
                <c:pt idx="3800">
                  <c:v>692.58932665999998</c:v>
                </c:pt>
                <c:pt idx="3801">
                  <c:v>690.38851693000004</c:v>
                </c:pt>
                <c:pt idx="3802">
                  <c:v>692.51863359000004</c:v>
                </c:pt>
                <c:pt idx="3803">
                  <c:v>690.77181466000002</c:v>
                </c:pt>
                <c:pt idx="3804">
                  <c:v>694.16034831000002</c:v>
                </c:pt>
                <c:pt idx="3805">
                  <c:v>692.31043349000004</c:v>
                </c:pt>
                <c:pt idx="3806">
                  <c:v>691.63914417000001</c:v>
                </c:pt>
                <c:pt idx="3807">
                  <c:v>691.33897311999999</c:v>
                </c:pt>
                <c:pt idx="3808">
                  <c:v>689.84120309000002</c:v>
                </c:pt>
                <c:pt idx="3809">
                  <c:v>690.05235822999998</c:v>
                </c:pt>
                <c:pt idx="3810">
                  <c:v>692.11821328999997</c:v>
                </c:pt>
                <c:pt idx="3811">
                  <c:v>692.07344463000004</c:v>
                </c:pt>
                <c:pt idx="3812">
                  <c:v>689.97806458000002</c:v>
                </c:pt>
                <c:pt idx="3813">
                  <c:v>691.49778121999998</c:v>
                </c:pt>
                <c:pt idx="3814">
                  <c:v>691.96736767000004</c:v>
                </c:pt>
                <c:pt idx="3815">
                  <c:v>691.72027116000004</c:v>
                </c:pt>
                <c:pt idx="3816">
                  <c:v>690.98627276000002</c:v>
                </c:pt>
                <c:pt idx="3817">
                  <c:v>691.48967713000002</c:v>
                </c:pt>
                <c:pt idx="3818">
                  <c:v>691.80894548000003</c:v>
                </c:pt>
                <c:pt idx="3819">
                  <c:v>692.23463735999997</c:v>
                </c:pt>
                <c:pt idx="3820">
                  <c:v>691.51698038999996</c:v>
                </c:pt>
                <c:pt idx="3821">
                  <c:v>692.71574881000004</c:v>
                </c:pt>
                <c:pt idx="3822">
                  <c:v>692.07646751000004</c:v>
                </c:pt>
                <c:pt idx="3823">
                  <c:v>690.83707082000001</c:v>
                </c:pt>
                <c:pt idx="3824">
                  <c:v>692.25158499999998</c:v>
                </c:pt>
                <c:pt idx="3825">
                  <c:v>691.79322695999997</c:v>
                </c:pt>
                <c:pt idx="3826">
                  <c:v>692.04396363000001</c:v>
                </c:pt>
                <c:pt idx="3827">
                  <c:v>691.45973102000005</c:v>
                </c:pt>
                <c:pt idx="3828">
                  <c:v>690.76976390000004</c:v>
                </c:pt>
                <c:pt idx="3829">
                  <c:v>691.50255915000002</c:v>
                </c:pt>
                <c:pt idx="3830">
                  <c:v>690.97805247999997</c:v>
                </c:pt>
                <c:pt idx="3831">
                  <c:v>692.69249506999995</c:v>
                </c:pt>
                <c:pt idx="3832">
                  <c:v>553.71793635999995</c:v>
                </c:pt>
                <c:pt idx="3833">
                  <c:v>359.77821309000001</c:v>
                </c:pt>
                <c:pt idx="3834">
                  <c:v>275.83919637999998</c:v>
                </c:pt>
                <c:pt idx="3835">
                  <c:v>267.05459146999999</c:v>
                </c:pt>
                <c:pt idx="3836">
                  <c:v>265.18336340000002</c:v>
                </c:pt>
                <c:pt idx="3837">
                  <c:v>265.13277324000001</c:v>
                </c:pt>
                <c:pt idx="3838">
                  <c:v>264.54367468999999</c:v>
                </c:pt>
                <c:pt idx="3839">
                  <c:v>264.21399718999999</c:v>
                </c:pt>
                <c:pt idx="3840">
                  <c:v>266.09305284999999</c:v>
                </c:pt>
                <c:pt idx="3841">
                  <c:v>265.73648429000002</c:v>
                </c:pt>
                <c:pt idx="3842">
                  <c:v>264.68496005999998</c:v>
                </c:pt>
                <c:pt idx="3843">
                  <c:v>266.24432869999998</c:v>
                </c:pt>
                <c:pt idx="3844">
                  <c:v>265.30113727000003</c:v>
                </c:pt>
                <c:pt idx="3845">
                  <c:v>264.72819276000001</c:v>
                </c:pt>
                <c:pt idx="3846">
                  <c:v>265.04209691</c:v>
                </c:pt>
                <c:pt idx="3847">
                  <c:v>265.62549738000001</c:v>
                </c:pt>
                <c:pt idx="3848">
                  <c:v>266.24069178000002</c:v>
                </c:pt>
                <c:pt idx="3849">
                  <c:v>265.59523938000001</c:v>
                </c:pt>
                <c:pt idx="3850">
                  <c:v>266.05670333</c:v>
                </c:pt>
                <c:pt idx="3851">
                  <c:v>264.85537349999998</c:v>
                </c:pt>
                <c:pt idx="3852">
                  <c:v>266.43093160000001</c:v>
                </c:pt>
                <c:pt idx="3853">
                  <c:v>263.29240028999999</c:v>
                </c:pt>
                <c:pt idx="3854">
                  <c:v>265.85874388000002</c:v>
                </c:pt>
                <c:pt idx="3855">
                  <c:v>264.99048391999997</c:v>
                </c:pt>
                <c:pt idx="3856">
                  <c:v>264.61664695000002</c:v>
                </c:pt>
                <c:pt idx="3857">
                  <c:v>266.19986740000002</c:v>
                </c:pt>
                <c:pt idx="3858">
                  <c:v>265.56097489000001</c:v>
                </c:pt>
                <c:pt idx="3859">
                  <c:v>265.57561014999999</c:v>
                </c:pt>
                <c:pt idx="3860">
                  <c:v>265.96607265</c:v>
                </c:pt>
                <c:pt idx="3861">
                  <c:v>264.54891104000001</c:v>
                </c:pt>
                <c:pt idx="3862">
                  <c:v>265.19710513000001</c:v>
                </c:pt>
                <c:pt idx="3863">
                  <c:v>265.16230832999997</c:v>
                </c:pt>
                <c:pt idx="3864">
                  <c:v>266.29953261000003</c:v>
                </c:pt>
                <c:pt idx="3865">
                  <c:v>265.21023908000001</c:v>
                </c:pt>
                <c:pt idx="3866">
                  <c:v>266.37072171</c:v>
                </c:pt>
                <c:pt idx="3867">
                  <c:v>265.41191842000001</c:v>
                </c:pt>
                <c:pt idx="3868">
                  <c:v>265.54923818999998</c:v>
                </c:pt>
                <c:pt idx="3869">
                  <c:v>265.48811857999999</c:v>
                </c:pt>
                <c:pt idx="3870">
                  <c:v>264.01933647999999</c:v>
                </c:pt>
                <c:pt idx="3871">
                  <c:v>265.27396528000003</c:v>
                </c:pt>
                <c:pt idx="3872">
                  <c:v>266.55653508</c:v>
                </c:pt>
                <c:pt idx="3873">
                  <c:v>266.46004565999999</c:v>
                </c:pt>
                <c:pt idx="3874">
                  <c:v>265.47311539999998</c:v>
                </c:pt>
                <c:pt idx="3875">
                  <c:v>265.33668523</c:v>
                </c:pt>
                <c:pt idx="3876">
                  <c:v>265.28905417999999</c:v>
                </c:pt>
                <c:pt idx="3877">
                  <c:v>266.74660378999999</c:v>
                </c:pt>
                <c:pt idx="3878">
                  <c:v>265.25479868999997</c:v>
                </c:pt>
                <c:pt idx="3879">
                  <c:v>265.88978723000002</c:v>
                </c:pt>
                <c:pt idx="3880">
                  <c:v>265.92060271999998</c:v>
                </c:pt>
                <c:pt idx="3881">
                  <c:v>265.47310894999998</c:v>
                </c:pt>
                <c:pt idx="3882">
                  <c:v>265.72035122</c:v>
                </c:pt>
                <c:pt idx="3883">
                  <c:v>264.34294125000002</c:v>
                </c:pt>
                <c:pt idx="3884">
                  <c:v>264.57802879000002</c:v>
                </c:pt>
                <c:pt idx="3885">
                  <c:v>266.77673286999999</c:v>
                </c:pt>
                <c:pt idx="3886">
                  <c:v>265.42594930000001</c:v>
                </c:pt>
                <c:pt idx="3887">
                  <c:v>265.26555522000001</c:v>
                </c:pt>
                <c:pt idx="3888">
                  <c:v>265.95371926000001</c:v>
                </c:pt>
                <c:pt idx="3889">
                  <c:v>265.75344818000002</c:v>
                </c:pt>
                <c:pt idx="3890">
                  <c:v>266.06133041999999</c:v>
                </c:pt>
                <c:pt idx="3891">
                  <c:v>265.19581955000001</c:v>
                </c:pt>
                <c:pt idx="3892">
                  <c:v>265.78044835999998</c:v>
                </c:pt>
                <c:pt idx="3893">
                  <c:v>265.61446710000001</c:v>
                </c:pt>
                <c:pt idx="3894">
                  <c:v>265.73087595999999</c:v>
                </c:pt>
                <c:pt idx="3895">
                  <c:v>266.39495828999998</c:v>
                </c:pt>
                <c:pt idx="3896">
                  <c:v>265.45642128999998</c:v>
                </c:pt>
                <c:pt idx="3897">
                  <c:v>266.56947004</c:v>
                </c:pt>
                <c:pt idx="3898">
                  <c:v>258.66133447999999</c:v>
                </c:pt>
                <c:pt idx="3899">
                  <c:v>257.60843113999999</c:v>
                </c:pt>
                <c:pt idx="3900">
                  <c:v>264.6789698</c:v>
                </c:pt>
                <c:pt idx="3901">
                  <c:v>265.12853489999998</c:v>
                </c:pt>
                <c:pt idx="3902">
                  <c:v>265.38551582999997</c:v>
                </c:pt>
                <c:pt idx="3903">
                  <c:v>266.08554971000001</c:v>
                </c:pt>
                <c:pt idx="3904">
                  <c:v>266.32171026999998</c:v>
                </c:pt>
                <c:pt idx="3905">
                  <c:v>265.09794504000001</c:v>
                </c:pt>
                <c:pt idx="3906">
                  <c:v>265.61042968999999</c:v>
                </c:pt>
                <c:pt idx="3907">
                  <c:v>264.61682293000001</c:v>
                </c:pt>
                <c:pt idx="3908">
                  <c:v>264.34196600000001</c:v>
                </c:pt>
                <c:pt idx="3909">
                  <c:v>266.07447105</c:v>
                </c:pt>
                <c:pt idx="3910">
                  <c:v>265.59431805000003</c:v>
                </c:pt>
                <c:pt idx="3911">
                  <c:v>265.88396834999998</c:v>
                </c:pt>
                <c:pt idx="3912">
                  <c:v>264.86811110000002</c:v>
                </c:pt>
                <c:pt idx="3913">
                  <c:v>265.34662374999999</c:v>
                </c:pt>
                <c:pt idx="3914">
                  <c:v>265.94956557</c:v>
                </c:pt>
                <c:pt idx="3915">
                  <c:v>265.29648409999999</c:v>
                </c:pt>
                <c:pt idx="3916">
                  <c:v>265.32989541000001</c:v>
                </c:pt>
                <c:pt idx="3917">
                  <c:v>265.71909058</c:v>
                </c:pt>
                <c:pt idx="3918">
                  <c:v>265.85964147999999</c:v>
                </c:pt>
                <c:pt idx="3919">
                  <c:v>265.59503826000002</c:v>
                </c:pt>
                <c:pt idx="3920">
                  <c:v>266.15188198999999</c:v>
                </c:pt>
                <c:pt idx="3921">
                  <c:v>266.19902256</c:v>
                </c:pt>
                <c:pt idx="3922">
                  <c:v>265.78079322000002</c:v>
                </c:pt>
                <c:pt idx="3923">
                  <c:v>265.73326851000002</c:v>
                </c:pt>
                <c:pt idx="3924">
                  <c:v>266.01508946000001</c:v>
                </c:pt>
                <c:pt idx="3925">
                  <c:v>265.48534921999999</c:v>
                </c:pt>
                <c:pt idx="3926">
                  <c:v>265.30507914999998</c:v>
                </c:pt>
                <c:pt idx="3927">
                  <c:v>264.23386489000001</c:v>
                </c:pt>
                <c:pt idx="3928">
                  <c:v>265.21338279000003</c:v>
                </c:pt>
                <c:pt idx="3929">
                  <c:v>265.64744338999998</c:v>
                </c:pt>
                <c:pt idx="3930">
                  <c:v>265.92413455000002</c:v>
                </c:pt>
                <c:pt idx="3931">
                  <c:v>264.66725408000002</c:v>
                </c:pt>
                <c:pt idx="3932">
                  <c:v>265.92607446</c:v>
                </c:pt>
                <c:pt idx="3933">
                  <c:v>266.97213684000002</c:v>
                </c:pt>
                <c:pt idx="3934">
                  <c:v>265.74877194999999</c:v>
                </c:pt>
                <c:pt idx="3935">
                  <c:v>266.23052436</c:v>
                </c:pt>
                <c:pt idx="3936">
                  <c:v>265.70149257999998</c:v>
                </c:pt>
                <c:pt idx="3937">
                  <c:v>265.76669423999999</c:v>
                </c:pt>
                <c:pt idx="3938">
                  <c:v>267.59516587000002</c:v>
                </c:pt>
                <c:pt idx="3939">
                  <c:v>268.55690611</c:v>
                </c:pt>
                <c:pt idx="3940">
                  <c:v>273.81385376999998</c:v>
                </c:pt>
                <c:pt idx="3941">
                  <c:v>279.37077389000001</c:v>
                </c:pt>
                <c:pt idx="3942">
                  <c:v>290.36007547999998</c:v>
                </c:pt>
                <c:pt idx="3943">
                  <c:v>298.77388531999998</c:v>
                </c:pt>
                <c:pt idx="3944">
                  <c:v>310.61600593999998</c:v>
                </c:pt>
                <c:pt idx="3945">
                  <c:v>319.71862879000003</c:v>
                </c:pt>
                <c:pt idx="3946">
                  <c:v>328.48626333999999</c:v>
                </c:pt>
                <c:pt idx="3947">
                  <c:v>339.01401866999998</c:v>
                </c:pt>
                <c:pt idx="3948">
                  <c:v>347.37518605999998</c:v>
                </c:pt>
                <c:pt idx="3949">
                  <c:v>356.51314141</c:v>
                </c:pt>
                <c:pt idx="3950">
                  <c:v>364.07084716999998</c:v>
                </c:pt>
                <c:pt idx="3951">
                  <c:v>373.26328676000003</c:v>
                </c:pt>
                <c:pt idx="3952">
                  <c:v>384.60644592</c:v>
                </c:pt>
                <c:pt idx="3953">
                  <c:v>390.96363786000001</c:v>
                </c:pt>
                <c:pt idx="3954">
                  <c:v>402.22731184999998</c:v>
                </c:pt>
                <c:pt idx="3955">
                  <c:v>409.47632003000001</c:v>
                </c:pt>
                <c:pt idx="3956">
                  <c:v>421.89588097000001</c:v>
                </c:pt>
                <c:pt idx="3957">
                  <c:v>433.95070613000001</c:v>
                </c:pt>
                <c:pt idx="3958">
                  <c:v>444.12626528999999</c:v>
                </c:pt>
                <c:pt idx="3959">
                  <c:v>459.46120977999999</c:v>
                </c:pt>
                <c:pt idx="3960">
                  <c:v>468.08491129999999</c:v>
                </c:pt>
                <c:pt idx="3961">
                  <c:v>483.34676545000002</c:v>
                </c:pt>
                <c:pt idx="3962">
                  <c:v>492.49212784000002</c:v>
                </c:pt>
                <c:pt idx="3963">
                  <c:v>506.41513376</c:v>
                </c:pt>
                <c:pt idx="3964">
                  <c:v>517.07749490000003</c:v>
                </c:pt>
                <c:pt idx="3965">
                  <c:v>526.22780690000002</c:v>
                </c:pt>
                <c:pt idx="3966">
                  <c:v>538.77102202000003</c:v>
                </c:pt>
                <c:pt idx="3967">
                  <c:v>548.92244969000001</c:v>
                </c:pt>
                <c:pt idx="3968">
                  <c:v>557.14698858999998</c:v>
                </c:pt>
                <c:pt idx="3969">
                  <c:v>560.10231280999994</c:v>
                </c:pt>
                <c:pt idx="3970">
                  <c:v>557.13485982999998</c:v>
                </c:pt>
                <c:pt idx="3971">
                  <c:v>557.91768659000002</c:v>
                </c:pt>
                <c:pt idx="3972">
                  <c:v>558.98963573000003</c:v>
                </c:pt>
                <c:pt idx="3973">
                  <c:v>557.41765554999995</c:v>
                </c:pt>
                <c:pt idx="3974">
                  <c:v>559.48564506000002</c:v>
                </c:pt>
                <c:pt idx="3975">
                  <c:v>558.68950934999998</c:v>
                </c:pt>
                <c:pt idx="3976">
                  <c:v>559.10514129000001</c:v>
                </c:pt>
                <c:pt idx="3977">
                  <c:v>557.46584965</c:v>
                </c:pt>
                <c:pt idx="3978">
                  <c:v>558.05645367</c:v>
                </c:pt>
                <c:pt idx="3979">
                  <c:v>558.24218028999996</c:v>
                </c:pt>
                <c:pt idx="3980">
                  <c:v>558.49843295999995</c:v>
                </c:pt>
                <c:pt idx="3981">
                  <c:v>559.17290348999995</c:v>
                </c:pt>
                <c:pt idx="3982">
                  <c:v>569.37871612000004</c:v>
                </c:pt>
                <c:pt idx="3983">
                  <c:v>573.18646797999997</c:v>
                </c:pt>
                <c:pt idx="3984">
                  <c:v>575.99576999999999</c:v>
                </c:pt>
                <c:pt idx="3985">
                  <c:v>581.99301725999999</c:v>
                </c:pt>
                <c:pt idx="3986">
                  <c:v>584.35116421999999</c:v>
                </c:pt>
                <c:pt idx="3987">
                  <c:v>591.73351237999998</c:v>
                </c:pt>
                <c:pt idx="3988">
                  <c:v>592.56832890999999</c:v>
                </c:pt>
                <c:pt idx="3989">
                  <c:v>592.02822663999996</c:v>
                </c:pt>
                <c:pt idx="3990">
                  <c:v>591.12062999</c:v>
                </c:pt>
                <c:pt idx="3991">
                  <c:v>590.66363462000004</c:v>
                </c:pt>
                <c:pt idx="3992">
                  <c:v>592.26806286999999</c:v>
                </c:pt>
                <c:pt idx="3993">
                  <c:v>590.10771414999999</c:v>
                </c:pt>
                <c:pt idx="3994">
                  <c:v>590.51593708999997</c:v>
                </c:pt>
                <c:pt idx="3995">
                  <c:v>591.62734048000004</c:v>
                </c:pt>
                <c:pt idx="3996">
                  <c:v>590.38725626999997</c:v>
                </c:pt>
                <c:pt idx="3997">
                  <c:v>592.07569357</c:v>
                </c:pt>
                <c:pt idx="3998">
                  <c:v>590.67185729000005</c:v>
                </c:pt>
                <c:pt idx="3999">
                  <c:v>589.92797226000005</c:v>
                </c:pt>
                <c:pt idx="4000">
                  <c:v>590.32298101000003</c:v>
                </c:pt>
                <c:pt idx="4001">
                  <c:v>591.39037236000001</c:v>
                </c:pt>
                <c:pt idx="4002">
                  <c:v>590.99990173000003</c:v>
                </c:pt>
                <c:pt idx="4003">
                  <c:v>591.30388017999996</c:v>
                </c:pt>
                <c:pt idx="4004">
                  <c:v>590.53550523000001</c:v>
                </c:pt>
                <c:pt idx="4005">
                  <c:v>591.80332941999995</c:v>
                </c:pt>
                <c:pt idx="4006">
                  <c:v>589.46838314000001</c:v>
                </c:pt>
                <c:pt idx="4007">
                  <c:v>592.83137353999996</c:v>
                </c:pt>
                <c:pt idx="4008">
                  <c:v>589.96036684000001</c:v>
                </c:pt>
                <c:pt idx="4009">
                  <c:v>590.20759409000004</c:v>
                </c:pt>
                <c:pt idx="4010">
                  <c:v>592.28515482</c:v>
                </c:pt>
                <c:pt idx="4011">
                  <c:v>590.36816938000004</c:v>
                </c:pt>
                <c:pt idx="4012">
                  <c:v>590.55878961999997</c:v>
                </c:pt>
                <c:pt idx="4013">
                  <c:v>590.20181408999997</c:v>
                </c:pt>
                <c:pt idx="4014">
                  <c:v>590.60932149999996</c:v>
                </c:pt>
                <c:pt idx="4015">
                  <c:v>591.36983127999997</c:v>
                </c:pt>
                <c:pt idx="4016">
                  <c:v>589.48229851999997</c:v>
                </c:pt>
                <c:pt idx="4017">
                  <c:v>590.93933257000003</c:v>
                </c:pt>
                <c:pt idx="4018">
                  <c:v>591.15224312999999</c:v>
                </c:pt>
                <c:pt idx="4019">
                  <c:v>591.26798150000002</c:v>
                </c:pt>
                <c:pt idx="4020">
                  <c:v>589.92798807999998</c:v>
                </c:pt>
                <c:pt idx="4021">
                  <c:v>591.55661611000005</c:v>
                </c:pt>
                <c:pt idx="4022">
                  <c:v>592.25051639000003</c:v>
                </c:pt>
                <c:pt idx="4023">
                  <c:v>590.46051710999996</c:v>
                </c:pt>
                <c:pt idx="4024">
                  <c:v>590.01694537000003</c:v>
                </c:pt>
                <c:pt idx="4025">
                  <c:v>590.54671943999995</c:v>
                </c:pt>
                <c:pt idx="4026">
                  <c:v>590.79335012000001</c:v>
                </c:pt>
                <c:pt idx="4027">
                  <c:v>590.31508343999997</c:v>
                </c:pt>
                <c:pt idx="4028">
                  <c:v>589.79218486000002</c:v>
                </c:pt>
                <c:pt idx="4029">
                  <c:v>592.09883093999997</c:v>
                </c:pt>
                <c:pt idx="4030">
                  <c:v>590.40787508000005</c:v>
                </c:pt>
                <c:pt idx="4031">
                  <c:v>591.31507854999995</c:v>
                </c:pt>
                <c:pt idx="4032">
                  <c:v>590.84739290000005</c:v>
                </c:pt>
                <c:pt idx="4033">
                  <c:v>590.12343964000002</c:v>
                </c:pt>
                <c:pt idx="4034">
                  <c:v>590.75094477000005</c:v>
                </c:pt>
                <c:pt idx="4035">
                  <c:v>591.46099371000003</c:v>
                </c:pt>
                <c:pt idx="4036">
                  <c:v>589.72979354999995</c:v>
                </c:pt>
                <c:pt idx="4037">
                  <c:v>590.54546884000001</c:v>
                </c:pt>
                <c:pt idx="4038">
                  <c:v>590.23741397000003</c:v>
                </c:pt>
                <c:pt idx="4039">
                  <c:v>590.49698980999995</c:v>
                </c:pt>
                <c:pt idx="4040">
                  <c:v>590.22330304000002</c:v>
                </c:pt>
                <c:pt idx="4041">
                  <c:v>590.68690187000004</c:v>
                </c:pt>
                <c:pt idx="4042">
                  <c:v>590.68178408000006</c:v>
                </c:pt>
                <c:pt idx="4043">
                  <c:v>589.67091763999997</c:v>
                </c:pt>
                <c:pt idx="4044">
                  <c:v>590.91410463</c:v>
                </c:pt>
                <c:pt idx="4045">
                  <c:v>591.14213142999995</c:v>
                </c:pt>
                <c:pt idx="4046">
                  <c:v>591.02226088999998</c:v>
                </c:pt>
                <c:pt idx="4047">
                  <c:v>590.55074904000003</c:v>
                </c:pt>
                <c:pt idx="4048">
                  <c:v>590.34347276000005</c:v>
                </c:pt>
                <c:pt idx="4049">
                  <c:v>590.45198984000001</c:v>
                </c:pt>
                <c:pt idx="4050">
                  <c:v>589.84550786</c:v>
                </c:pt>
                <c:pt idx="4051">
                  <c:v>591.280708</c:v>
                </c:pt>
                <c:pt idx="4052">
                  <c:v>591.20108320999998</c:v>
                </c:pt>
                <c:pt idx="4053">
                  <c:v>590.68858900999999</c:v>
                </c:pt>
                <c:pt idx="4054">
                  <c:v>591.14403520999997</c:v>
                </c:pt>
                <c:pt idx="4055">
                  <c:v>589.73540063999997</c:v>
                </c:pt>
                <c:pt idx="4056">
                  <c:v>591.03187451999997</c:v>
                </c:pt>
                <c:pt idx="4057">
                  <c:v>590.66616937000003</c:v>
                </c:pt>
                <c:pt idx="4058">
                  <c:v>590.70303753999997</c:v>
                </c:pt>
                <c:pt idx="4059">
                  <c:v>590.25891391000005</c:v>
                </c:pt>
                <c:pt idx="4060">
                  <c:v>589.92484993999994</c:v>
                </c:pt>
                <c:pt idx="4061">
                  <c:v>590.76975645000005</c:v>
                </c:pt>
                <c:pt idx="4062">
                  <c:v>591.29910464</c:v>
                </c:pt>
                <c:pt idx="4063">
                  <c:v>588.97013308999999</c:v>
                </c:pt>
                <c:pt idx="4064">
                  <c:v>590.54483632999995</c:v>
                </c:pt>
                <c:pt idx="4065">
                  <c:v>590.86418459000004</c:v>
                </c:pt>
                <c:pt idx="4066">
                  <c:v>590.54102347000003</c:v>
                </c:pt>
                <c:pt idx="4067">
                  <c:v>590.30692023999995</c:v>
                </c:pt>
                <c:pt idx="4068">
                  <c:v>590.65326975000005</c:v>
                </c:pt>
                <c:pt idx="4069">
                  <c:v>591.38479271000006</c:v>
                </c:pt>
                <c:pt idx="4070">
                  <c:v>590.02874448</c:v>
                </c:pt>
                <c:pt idx="4071">
                  <c:v>591.70019223999998</c:v>
                </c:pt>
                <c:pt idx="4072">
                  <c:v>591.31496193999999</c:v>
                </c:pt>
                <c:pt idx="4073">
                  <c:v>590.56090002999997</c:v>
                </c:pt>
                <c:pt idx="4074">
                  <c:v>591.83047809000004</c:v>
                </c:pt>
                <c:pt idx="4075">
                  <c:v>589.00198221999995</c:v>
                </c:pt>
                <c:pt idx="4076">
                  <c:v>591.58304592000002</c:v>
                </c:pt>
                <c:pt idx="4077">
                  <c:v>590.75039012000002</c:v>
                </c:pt>
                <c:pt idx="4078">
                  <c:v>590.77850439999997</c:v>
                </c:pt>
                <c:pt idx="4079">
                  <c:v>589.96970085999999</c:v>
                </c:pt>
                <c:pt idx="4080">
                  <c:v>590.37777726000002</c:v>
                </c:pt>
                <c:pt idx="4081">
                  <c:v>590.03543564999995</c:v>
                </c:pt>
                <c:pt idx="4082">
                  <c:v>589.13679202000003</c:v>
                </c:pt>
                <c:pt idx="4083">
                  <c:v>590.24222945999998</c:v>
                </c:pt>
                <c:pt idx="4084">
                  <c:v>591.34798567999997</c:v>
                </c:pt>
                <c:pt idx="4085">
                  <c:v>590.54299422999998</c:v>
                </c:pt>
                <c:pt idx="4086">
                  <c:v>590.53504596000005</c:v>
                </c:pt>
                <c:pt idx="4087">
                  <c:v>590.84009249999997</c:v>
                </c:pt>
                <c:pt idx="4088">
                  <c:v>590.59119567000005</c:v>
                </c:pt>
                <c:pt idx="4089">
                  <c:v>590.71831772999997</c:v>
                </c:pt>
                <c:pt idx="4090">
                  <c:v>590.82614695999996</c:v>
                </c:pt>
                <c:pt idx="4091">
                  <c:v>592.21354293000002</c:v>
                </c:pt>
                <c:pt idx="4092">
                  <c:v>591.31663807999996</c:v>
                </c:pt>
                <c:pt idx="4093">
                  <c:v>589.39242279999996</c:v>
                </c:pt>
                <c:pt idx="4094">
                  <c:v>591.32509766999999</c:v>
                </c:pt>
                <c:pt idx="4095">
                  <c:v>590.5382826</c:v>
                </c:pt>
                <c:pt idx="4096">
                  <c:v>589.90662076000001</c:v>
                </c:pt>
                <c:pt idx="4097">
                  <c:v>589.84480832999998</c:v>
                </c:pt>
                <c:pt idx="4098">
                  <c:v>590.23960830999999</c:v>
                </c:pt>
                <c:pt idx="4099">
                  <c:v>591.26897915999996</c:v>
                </c:pt>
                <c:pt idx="4100">
                  <c:v>588.91221726000003</c:v>
                </c:pt>
                <c:pt idx="4101">
                  <c:v>591.12311231000001</c:v>
                </c:pt>
                <c:pt idx="4102">
                  <c:v>591.19690070000001</c:v>
                </c:pt>
                <c:pt idx="4103">
                  <c:v>590.10538582000004</c:v>
                </c:pt>
                <c:pt idx="4104">
                  <c:v>591.57379522999997</c:v>
                </c:pt>
                <c:pt idx="4105">
                  <c:v>589.72759556000005</c:v>
                </c:pt>
                <c:pt idx="4106">
                  <c:v>590.64771943999995</c:v>
                </c:pt>
                <c:pt idx="4107">
                  <c:v>589.76045987999998</c:v>
                </c:pt>
                <c:pt idx="4108">
                  <c:v>590.23249224999995</c:v>
                </c:pt>
                <c:pt idx="4109">
                  <c:v>591.06663547999995</c:v>
                </c:pt>
                <c:pt idx="4110">
                  <c:v>519.64845066999999</c:v>
                </c:pt>
                <c:pt idx="4111">
                  <c:v>315.99386543000003</c:v>
                </c:pt>
                <c:pt idx="4112">
                  <c:v>298.68098156999997</c:v>
                </c:pt>
                <c:pt idx="4113">
                  <c:v>300.65472083999998</c:v>
                </c:pt>
                <c:pt idx="4114">
                  <c:v>299.83478756</c:v>
                </c:pt>
                <c:pt idx="4115">
                  <c:v>300.98689762999999</c:v>
                </c:pt>
                <c:pt idx="4116">
                  <c:v>299.83850278</c:v>
                </c:pt>
                <c:pt idx="4117">
                  <c:v>299.66658907999999</c:v>
                </c:pt>
                <c:pt idx="4118">
                  <c:v>300.06866284</c:v>
                </c:pt>
                <c:pt idx="4119">
                  <c:v>300.22472441999997</c:v>
                </c:pt>
                <c:pt idx="4120">
                  <c:v>299.68164672</c:v>
                </c:pt>
                <c:pt idx="4121">
                  <c:v>299.92669767000001</c:v>
                </c:pt>
                <c:pt idx="4122">
                  <c:v>300.09548303000003</c:v>
                </c:pt>
                <c:pt idx="4123">
                  <c:v>300.47205258999998</c:v>
                </c:pt>
                <c:pt idx="4124">
                  <c:v>300.62205726000002</c:v>
                </c:pt>
                <c:pt idx="4125">
                  <c:v>300.99822279</c:v>
                </c:pt>
                <c:pt idx="4126">
                  <c:v>299.40426783999999</c:v>
                </c:pt>
                <c:pt idx="4127">
                  <c:v>301.82104290000001</c:v>
                </c:pt>
                <c:pt idx="4128">
                  <c:v>301.26248257999998</c:v>
                </c:pt>
                <c:pt idx="4129">
                  <c:v>300.34784551000001</c:v>
                </c:pt>
                <c:pt idx="4130">
                  <c:v>299.91268929</c:v>
                </c:pt>
                <c:pt idx="4131">
                  <c:v>299.94359825999999</c:v>
                </c:pt>
                <c:pt idx="4132">
                  <c:v>300.24121234</c:v>
                </c:pt>
                <c:pt idx="4133">
                  <c:v>300.77876085999998</c:v>
                </c:pt>
                <c:pt idx="4134">
                  <c:v>299.72417159000003</c:v>
                </c:pt>
                <c:pt idx="4135">
                  <c:v>302.03258440000002</c:v>
                </c:pt>
                <c:pt idx="4136">
                  <c:v>299.80652868999999</c:v>
                </c:pt>
                <c:pt idx="4137">
                  <c:v>299.94663087999999</c:v>
                </c:pt>
                <c:pt idx="4138">
                  <c:v>302.01171997</c:v>
                </c:pt>
                <c:pt idx="4139">
                  <c:v>301.25733573000002</c:v>
                </c:pt>
                <c:pt idx="4140">
                  <c:v>299.88364818999997</c:v>
                </c:pt>
                <c:pt idx="4141">
                  <c:v>300.36249214999998</c:v>
                </c:pt>
                <c:pt idx="4142">
                  <c:v>301.01153911</c:v>
                </c:pt>
                <c:pt idx="4143">
                  <c:v>300.37873342</c:v>
                </c:pt>
                <c:pt idx="4144">
                  <c:v>300.87546057999998</c:v>
                </c:pt>
                <c:pt idx="4145">
                  <c:v>300.18695807</c:v>
                </c:pt>
                <c:pt idx="4146">
                  <c:v>299.62024128000002</c:v>
                </c:pt>
                <c:pt idx="4147">
                  <c:v>299.88102235999997</c:v>
                </c:pt>
                <c:pt idx="4148">
                  <c:v>301.14198871999997</c:v>
                </c:pt>
                <c:pt idx="4149">
                  <c:v>299.43105594999997</c:v>
                </c:pt>
                <c:pt idx="4150">
                  <c:v>303.14446757000002</c:v>
                </c:pt>
                <c:pt idx="4151">
                  <c:v>300.84420471999999</c:v>
                </c:pt>
                <c:pt idx="4152">
                  <c:v>299.91382659999999</c:v>
                </c:pt>
                <c:pt idx="4153">
                  <c:v>298.98868791000001</c:v>
                </c:pt>
                <c:pt idx="4154">
                  <c:v>300.12885523</c:v>
                </c:pt>
                <c:pt idx="4155">
                  <c:v>300.41433087000001</c:v>
                </c:pt>
                <c:pt idx="4156">
                  <c:v>301.97383205</c:v>
                </c:pt>
                <c:pt idx="4157">
                  <c:v>300.28445016000001</c:v>
                </c:pt>
                <c:pt idx="4158">
                  <c:v>299.86387633999999</c:v>
                </c:pt>
                <c:pt idx="4159">
                  <c:v>299.25461232999999</c:v>
                </c:pt>
                <c:pt idx="4160">
                  <c:v>299.61985878000002</c:v>
                </c:pt>
                <c:pt idx="4161">
                  <c:v>299.17166515999998</c:v>
                </c:pt>
                <c:pt idx="4162">
                  <c:v>298.95234907999998</c:v>
                </c:pt>
                <c:pt idx="4163">
                  <c:v>299.84037165000001</c:v>
                </c:pt>
                <c:pt idx="4164">
                  <c:v>298.52397210999999</c:v>
                </c:pt>
                <c:pt idx="4165">
                  <c:v>299.15639105999998</c:v>
                </c:pt>
                <c:pt idx="4166">
                  <c:v>298.02450306999998</c:v>
                </c:pt>
                <c:pt idx="4167">
                  <c:v>299.46878536000003</c:v>
                </c:pt>
                <c:pt idx="4168">
                  <c:v>299.62162939000001</c:v>
                </c:pt>
                <c:pt idx="4169">
                  <c:v>300.47669947999998</c:v>
                </c:pt>
                <c:pt idx="4170">
                  <c:v>301.01592978000002</c:v>
                </c:pt>
                <c:pt idx="4171">
                  <c:v>299.79473446999998</c:v>
                </c:pt>
                <c:pt idx="4172">
                  <c:v>300.71143104999999</c:v>
                </c:pt>
                <c:pt idx="4173">
                  <c:v>303.37264621000003</c:v>
                </c:pt>
                <c:pt idx="4174">
                  <c:v>305.36782251</c:v>
                </c:pt>
                <c:pt idx="4175">
                  <c:v>308.09170254999998</c:v>
                </c:pt>
                <c:pt idx="4176">
                  <c:v>313.00583748000003</c:v>
                </c:pt>
                <c:pt idx="4177">
                  <c:v>317.08113485000001</c:v>
                </c:pt>
                <c:pt idx="4178">
                  <c:v>323.42784691999998</c:v>
                </c:pt>
                <c:pt idx="4179">
                  <c:v>332.39005534</c:v>
                </c:pt>
                <c:pt idx="4180">
                  <c:v>338.99203779999999</c:v>
                </c:pt>
                <c:pt idx="4181">
                  <c:v>348.05029179000002</c:v>
                </c:pt>
                <c:pt idx="4182">
                  <c:v>356.78481188000001</c:v>
                </c:pt>
                <c:pt idx="4183">
                  <c:v>364.54240957000002</c:v>
                </c:pt>
                <c:pt idx="4184">
                  <c:v>373.99765076</c:v>
                </c:pt>
                <c:pt idx="4185">
                  <c:v>382.13399758000003</c:v>
                </c:pt>
                <c:pt idx="4186">
                  <c:v>390.02569327999998</c:v>
                </c:pt>
                <c:pt idx="4187">
                  <c:v>397.42693951000001</c:v>
                </c:pt>
                <c:pt idx="4188">
                  <c:v>406.87344529000001</c:v>
                </c:pt>
                <c:pt idx="4189">
                  <c:v>415.10867211999999</c:v>
                </c:pt>
                <c:pt idx="4190">
                  <c:v>423.25239746</c:v>
                </c:pt>
                <c:pt idx="4191">
                  <c:v>430.69967516000003</c:v>
                </c:pt>
                <c:pt idx="4192">
                  <c:v>440.02983770999998</c:v>
                </c:pt>
                <c:pt idx="4193">
                  <c:v>446.00314219000001</c:v>
                </c:pt>
                <c:pt idx="4194">
                  <c:v>454.36462347999998</c:v>
                </c:pt>
                <c:pt idx="4195">
                  <c:v>463.61916927999999</c:v>
                </c:pt>
                <c:pt idx="4196">
                  <c:v>471.29869728</c:v>
                </c:pt>
                <c:pt idx="4197">
                  <c:v>479.55226481</c:v>
                </c:pt>
                <c:pt idx="4198">
                  <c:v>487.70002030000001</c:v>
                </c:pt>
                <c:pt idx="4199">
                  <c:v>495.90697136</c:v>
                </c:pt>
                <c:pt idx="4200">
                  <c:v>503.40083576000001</c:v>
                </c:pt>
                <c:pt idx="4201">
                  <c:v>513.99751535999997</c:v>
                </c:pt>
                <c:pt idx="4202">
                  <c:v>517.41246580999996</c:v>
                </c:pt>
                <c:pt idx="4203">
                  <c:v>528.75094936999994</c:v>
                </c:pt>
                <c:pt idx="4204">
                  <c:v>535.03765298999997</c:v>
                </c:pt>
                <c:pt idx="4205">
                  <c:v>544.63751522999996</c:v>
                </c:pt>
                <c:pt idx="4206">
                  <c:v>551.42146939999998</c:v>
                </c:pt>
                <c:pt idx="4207">
                  <c:v>561.09081430000003</c:v>
                </c:pt>
                <c:pt idx="4208">
                  <c:v>569.01100727999994</c:v>
                </c:pt>
                <c:pt idx="4209">
                  <c:v>578.32185875000005</c:v>
                </c:pt>
                <c:pt idx="4210">
                  <c:v>588.05405310000003</c:v>
                </c:pt>
                <c:pt idx="4211">
                  <c:v>598.07854410000004</c:v>
                </c:pt>
                <c:pt idx="4212">
                  <c:v>608.51669891999995</c:v>
                </c:pt>
                <c:pt idx="4213">
                  <c:v>617.63769043000002</c:v>
                </c:pt>
                <c:pt idx="4214">
                  <c:v>628.06370879999997</c:v>
                </c:pt>
                <c:pt idx="4215">
                  <c:v>635.02920410000002</c:v>
                </c:pt>
                <c:pt idx="4216">
                  <c:v>644.45614239999998</c:v>
                </c:pt>
                <c:pt idx="4217">
                  <c:v>649.18938488000003</c:v>
                </c:pt>
                <c:pt idx="4218">
                  <c:v>656.72344938000003</c:v>
                </c:pt>
                <c:pt idx="4219">
                  <c:v>656.94241875</c:v>
                </c:pt>
                <c:pt idx="4220">
                  <c:v>655.95458203999999</c:v>
                </c:pt>
                <c:pt idx="4221">
                  <c:v>656.69917305000001</c:v>
                </c:pt>
                <c:pt idx="4222">
                  <c:v>657.63059792000001</c:v>
                </c:pt>
                <c:pt idx="4223">
                  <c:v>658.28738878000001</c:v>
                </c:pt>
                <c:pt idx="4224">
                  <c:v>658.96259084999997</c:v>
                </c:pt>
                <c:pt idx="4225">
                  <c:v>658.31781232000003</c:v>
                </c:pt>
                <c:pt idx="4226">
                  <c:v>656.05317751999996</c:v>
                </c:pt>
                <c:pt idx="4227">
                  <c:v>657.79964772999995</c:v>
                </c:pt>
                <c:pt idx="4228">
                  <c:v>657.58313428999998</c:v>
                </c:pt>
                <c:pt idx="4229">
                  <c:v>657.57414661999996</c:v>
                </c:pt>
                <c:pt idx="4230">
                  <c:v>658.67827016000001</c:v>
                </c:pt>
                <c:pt idx="4231">
                  <c:v>656.83724557000005</c:v>
                </c:pt>
                <c:pt idx="4232">
                  <c:v>656.18516445</c:v>
                </c:pt>
                <c:pt idx="4233">
                  <c:v>657.75878173000001</c:v>
                </c:pt>
                <c:pt idx="4234">
                  <c:v>656.72512549999999</c:v>
                </c:pt>
                <c:pt idx="4235">
                  <c:v>657.44493681999995</c:v>
                </c:pt>
                <c:pt idx="4236">
                  <c:v>657.02662650000002</c:v>
                </c:pt>
                <c:pt idx="4237">
                  <c:v>656.70627037999998</c:v>
                </c:pt>
                <c:pt idx="4238">
                  <c:v>655.84428995999997</c:v>
                </c:pt>
                <c:pt idx="4239">
                  <c:v>657.02727775000005</c:v>
                </c:pt>
                <c:pt idx="4240">
                  <c:v>658.10560543999998</c:v>
                </c:pt>
                <c:pt idx="4241">
                  <c:v>656.22971060999998</c:v>
                </c:pt>
                <c:pt idx="4242">
                  <c:v>656.56192312999997</c:v>
                </c:pt>
                <c:pt idx="4243">
                  <c:v>657.02352997000003</c:v>
                </c:pt>
                <c:pt idx="4244">
                  <c:v>516.47816311999998</c:v>
                </c:pt>
                <c:pt idx="4245">
                  <c:v>320.91807282000002</c:v>
                </c:pt>
                <c:pt idx="4246">
                  <c:v>302.11674778000003</c:v>
                </c:pt>
                <c:pt idx="4247">
                  <c:v>301.24808014000001</c:v>
                </c:pt>
                <c:pt idx="4248">
                  <c:v>301.01354021999998</c:v>
                </c:pt>
                <c:pt idx="4249">
                  <c:v>300.78180343999998</c:v>
                </c:pt>
                <c:pt idx="4250">
                  <c:v>301.66583704999999</c:v>
                </c:pt>
                <c:pt idx="4251">
                  <c:v>300.25801250000001</c:v>
                </c:pt>
                <c:pt idx="4252">
                  <c:v>301.78155435000002</c:v>
                </c:pt>
                <c:pt idx="4253">
                  <c:v>301.35542893000002</c:v>
                </c:pt>
                <c:pt idx="4254">
                  <c:v>300.46540127999998</c:v>
                </c:pt>
                <c:pt idx="4255">
                  <c:v>301.64473271999998</c:v>
                </c:pt>
                <c:pt idx="4256">
                  <c:v>300.9798146</c:v>
                </c:pt>
                <c:pt idx="4257">
                  <c:v>299.59967317000002</c:v>
                </c:pt>
                <c:pt idx="4258">
                  <c:v>301.66428755999999</c:v>
                </c:pt>
                <c:pt idx="4259">
                  <c:v>300.14290585999998</c:v>
                </c:pt>
                <c:pt idx="4260">
                  <c:v>298.48733007999999</c:v>
                </c:pt>
                <c:pt idx="4261">
                  <c:v>300.76748256000002</c:v>
                </c:pt>
                <c:pt idx="4262">
                  <c:v>302.23295057000001</c:v>
                </c:pt>
                <c:pt idx="4263">
                  <c:v>300.57942492000001</c:v>
                </c:pt>
                <c:pt idx="4264">
                  <c:v>300.85827612000003</c:v>
                </c:pt>
                <c:pt idx="4265">
                  <c:v>300.38917366999999</c:v>
                </c:pt>
                <c:pt idx="4266">
                  <c:v>301.45781018000002</c:v>
                </c:pt>
                <c:pt idx="4267">
                  <c:v>300.99490072999998</c:v>
                </c:pt>
                <c:pt idx="4268">
                  <c:v>301.0420833</c:v>
                </c:pt>
                <c:pt idx="4269">
                  <c:v>301.78769726000002</c:v>
                </c:pt>
                <c:pt idx="4270">
                  <c:v>300.87008745000003</c:v>
                </c:pt>
                <c:pt idx="4271">
                  <c:v>301.30378723000001</c:v>
                </c:pt>
                <c:pt idx="4272">
                  <c:v>300.55045948999998</c:v>
                </c:pt>
                <c:pt idx="4273">
                  <c:v>300.37462040999998</c:v>
                </c:pt>
                <c:pt idx="4274">
                  <c:v>301.82795155000002</c:v>
                </c:pt>
                <c:pt idx="4275">
                  <c:v>300.88999990000002</c:v>
                </c:pt>
                <c:pt idx="4276">
                  <c:v>299.98817063000001</c:v>
                </c:pt>
                <c:pt idx="4277">
                  <c:v>301.98807217000001</c:v>
                </c:pt>
                <c:pt idx="4278">
                  <c:v>301.38540721999999</c:v>
                </c:pt>
                <c:pt idx="4279">
                  <c:v>301.87852844000003</c:v>
                </c:pt>
                <c:pt idx="4280">
                  <c:v>301.81897371000002</c:v>
                </c:pt>
                <c:pt idx="4281">
                  <c:v>300.58292055999999</c:v>
                </c:pt>
                <c:pt idx="4282">
                  <c:v>301.58174881999997</c:v>
                </c:pt>
                <c:pt idx="4283">
                  <c:v>301.50813712000001</c:v>
                </c:pt>
                <c:pt idx="4284">
                  <c:v>299.82153034999999</c:v>
                </c:pt>
                <c:pt idx="4285">
                  <c:v>300.82704344000001</c:v>
                </c:pt>
                <c:pt idx="4286">
                  <c:v>299.64561700000002</c:v>
                </c:pt>
                <c:pt idx="4287">
                  <c:v>302.07855167000002</c:v>
                </c:pt>
                <c:pt idx="4288">
                  <c:v>300.77885683</c:v>
                </c:pt>
                <c:pt idx="4289">
                  <c:v>301.27502195</c:v>
                </c:pt>
                <c:pt idx="4290">
                  <c:v>300.81205011999998</c:v>
                </c:pt>
                <c:pt idx="4291">
                  <c:v>300.24000530000001</c:v>
                </c:pt>
                <c:pt idx="4292">
                  <c:v>300.56374461000001</c:v>
                </c:pt>
                <c:pt idx="4293">
                  <c:v>301.46223134000002</c:v>
                </c:pt>
                <c:pt idx="4294">
                  <c:v>300.14517117000003</c:v>
                </c:pt>
                <c:pt idx="4295">
                  <c:v>301.33933472000001</c:v>
                </c:pt>
                <c:pt idx="4296">
                  <c:v>301.61477522000001</c:v>
                </c:pt>
                <c:pt idx="4297">
                  <c:v>300.68542378000001</c:v>
                </c:pt>
                <c:pt idx="4298">
                  <c:v>300.51522797000001</c:v>
                </c:pt>
                <c:pt idx="4299">
                  <c:v>300.98219102000002</c:v>
                </c:pt>
                <c:pt idx="4300">
                  <c:v>301.25833789000001</c:v>
                </c:pt>
                <c:pt idx="4301">
                  <c:v>301.33773918000003</c:v>
                </c:pt>
                <c:pt idx="4302">
                  <c:v>300.56574341999999</c:v>
                </c:pt>
                <c:pt idx="4303">
                  <c:v>300.55539055999998</c:v>
                </c:pt>
                <c:pt idx="4304">
                  <c:v>300.36263661999999</c:v>
                </c:pt>
                <c:pt idx="4305">
                  <c:v>300.08567649000003</c:v>
                </c:pt>
                <c:pt idx="4306">
                  <c:v>301.02978693</c:v>
                </c:pt>
                <c:pt idx="4307">
                  <c:v>299.77682910999999</c:v>
                </c:pt>
                <c:pt idx="4308">
                  <c:v>300.72022479999998</c:v>
                </c:pt>
                <c:pt idx="4309">
                  <c:v>300.54911503</c:v>
                </c:pt>
                <c:pt idx="4310">
                  <c:v>301.17178748999999</c:v>
                </c:pt>
                <c:pt idx="4311">
                  <c:v>299.61988529000001</c:v>
                </c:pt>
                <c:pt idx="4312">
                  <c:v>301.41114448000002</c:v>
                </c:pt>
                <c:pt idx="4313">
                  <c:v>300.58429311999998</c:v>
                </c:pt>
                <c:pt idx="4314">
                  <c:v>299.93006491</c:v>
                </c:pt>
                <c:pt idx="4315">
                  <c:v>300.55063523000001</c:v>
                </c:pt>
                <c:pt idx="4316">
                  <c:v>300.08556694999999</c:v>
                </c:pt>
                <c:pt idx="4317">
                  <c:v>300.99823922000002</c:v>
                </c:pt>
                <c:pt idx="4318">
                  <c:v>300.05703631</c:v>
                </c:pt>
                <c:pt idx="4319">
                  <c:v>301.03105160000001</c:v>
                </c:pt>
                <c:pt idx="4320">
                  <c:v>300.41107674</c:v>
                </c:pt>
                <c:pt idx="4321">
                  <c:v>300.84312005999999</c:v>
                </c:pt>
                <c:pt idx="4322">
                  <c:v>300.30215158999999</c:v>
                </c:pt>
                <c:pt idx="4323">
                  <c:v>300.03925710999999</c:v>
                </c:pt>
                <c:pt idx="4324">
                  <c:v>300.32003752999998</c:v>
                </c:pt>
                <c:pt idx="4325">
                  <c:v>300.39243554000001</c:v>
                </c:pt>
                <c:pt idx="4326">
                  <c:v>299.59278226999999</c:v>
                </c:pt>
                <c:pt idx="4327">
                  <c:v>298.80101648999999</c:v>
                </c:pt>
                <c:pt idx="4328">
                  <c:v>300.59108663000001</c:v>
                </c:pt>
                <c:pt idx="4329">
                  <c:v>300.05377275000001</c:v>
                </c:pt>
                <c:pt idx="4330">
                  <c:v>299.49906769</c:v>
                </c:pt>
                <c:pt idx="4331">
                  <c:v>300.19356909999999</c:v>
                </c:pt>
                <c:pt idx="4332">
                  <c:v>300.81068713000002</c:v>
                </c:pt>
                <c:pt idx="4333">
                  <c:v>299.60527028000001</c:v>
                </c:pt>
                <c:pt idx="4334">
                  <c:v>300.99705520999998</c:v>
                </c:pt>
                <c:pt idx="4335">
                  <c:v>300.57881938000003</c:v>
                </c:pt>
                <c:pt idx="4336">
                  <c:v>301.86516553000001</c:v>
                </c:pt>
                <c:pt idx="4337">
                  <c:v>300.22555018000003</c:v>
                </c:pt>
                <c:pt idx="4338">
                  <c:v>300.35605809999998</c:v>
                </c:pt>
                <c:pt idx="4339">
                  <c:v>299.96841470999999</c:v>
                </c:pt>
                <c:pt idx="4340">
                  <c:v>301.00311289000001</c:v>
                </c:pt>
                <c:pt idx="4341">
                  <c:v>300.69463201999997</c:v>
                </c:pt>
                <c:pt idx="4342">
                  <c:v>300.73507862000002</c:v>
                </c:pt>
                <c:pt idx="4343">
                  <c:v>300.77970450999999</c:v>
                </c:pt>
                <c:pt idx="4344">
                  <c:v>300.73484573000002</c:v>
                </c:pt>
                <c:pt idx="4345">
                  <c:v>299.01639110999997</c:v>
                </c:pt>
                <c:pt idx="4346">
                  <c:v>299.96466314999998</c:v>
                </c:pt>
                <c:pt idx="4347">
                  <c:v>302.08602961999998</c:v>
                </c:pt>
                <c:pt idx="4348">
                  <c:v>300.08507077000002</c:v>
                </c:pt>
                <c:pt idx="4349">
                  <c:v>301.03201941999998</c:v>
                </c:pt>
                <c:pt idx="4350">
                  <c:v>300.09999219999997</c:v>
                </c:pt>
                <c:pt idx="4351">
                  <c:v>301.38916919000002</c:v>
                </c:pt>
                <c:pt idx="4352">
                  <c:v>299.92110731000002</c:v>
                </c:pt>
                <c:pt idx="4353">
                  <c:v>300.21221508000002</c:v>
                </c:pt>
                <c:pt idx="4354">
                  <c:v>300.38178399999998</c:v>
                </c:pt>
                <c:pt idx="4355">
                  <c:v>300.69391625999998</c:v>
                </c:pt>
                <c:pt idx="4356">
                  <c:v>301.22002646999999</c:v>
                </c:pt>
                <c:pt idx="4357">
                  <c:v>300.11855001999999</c:v>
                </c:pt>
                <c:pt idx="4358">
                  <c:v>300.38308645000001</c:v>
                </c:pt>
                <c:pt idx="4359">
                  <c:v>300.64199996000002</c:v>
                </c:pt>
                <c:pt idx="4360">
                  <c:v>301.93933712</c:v>
                </c:pt>
                <c:pt idx="4361">
                  <c:v>299.65392308000003</c:v>
                </c:pt>
                <c:pt idx="4362">
                  <c:v>300.96499764999999</c:v>
                </c:pt>
                <c:pt idx="4363">
                  <c:v>299.29364335999998</c:v>
                </c:pt>
                <c:pt idx="4364">
                  <c:v>300.69043506000003</c:v>
                </c:pt>
                <c:pt idx="4365">
                  <c:v>300.51524885999999</c:v>
                </c:pt>
                <c:pt idx="4366">
                  <c:v>300.56723055999998</c:v>
                </c:pt>
                <c:pt idx="4367">
                  <c:v>300.41708359</c:v>
                </c:pt>
                <c:pt idx="4368">
                  <c:v>301.04595062999999</c:v>
                </c:pt>
                <c:pt idx="4369">
                  <c:v>301.91337579999998</c:v>
                </c:pt>
                <c:pt idx="4370">
                  <c:v>301.60236560999999</c:v>
                </c:pt>
                <c:pt idx="4371">
                  <c:v>300.84866122</c:v>
                </c:pt>
                <c:pt idx="4372">
                  <c:v>300.36382106000002</c:v>
                </c:pt>
                <c:pt idx="4373">
                  <c:v>299.62595735999997</c:v>
                </c:pt>
                <c:pt idx="4374">
                  <c:v>300.24189296999998</c:v>
                </c:pt>
                <c:pt idx="4375">
                  <c:v>300.36636800999997</c:v>
                </c:pt>
                <c:pt idx="4376">
                  <c:v>300.05804981</c:v>
                </c:pt>
                <c:pt idx="4377">
                  <c:v>301.23727315999997</c:v>
                </c:pt>
                <c:pt idx="4378">
                  <c:v>300.21016652999998</c:v>
                </c:pt>
                <c:pt idx="4379">
                  <c:v>300.08944412</c:v>
                </c:pt>
                <c:pt idx="4380">
                  <c:v>301.59242812000002</c:v>
                </c:pt>
                <c:pt idx="4381">
                  <c:v>301.75731274999998</c:v>
                </c:pt>
                <c:pt idx="4382">
                  <c:v>300.51988367000001</c:v>
                </c:pt>
                <c:pt idx="4383">
                  <c:v>301.27892988000002</c:v>
                </c:pt>
                <c:pt idx="4384">
                  <c:v>299.76201687000002</c:v>
                </c:pt>
                <c:pt idx="4385">
                  <c:v>299.60714149</c:v>
                </c:pt>
                <c:pt idx="4386">
                  <c:v>300.44242235000002</c:v>
                </c:pt>
                <c:pt idx="4387">
                  <c:v>300.68758772000001</c:v>
                </c:pt>
                <c:pt idx="4388">
                  <c:v>300.03735293</c:v>
                </c:pt>
                <c:pt idx="4389">
                  <c:v>301.17090940999998</c:v>
                </c:pt>
                <c:pt idx="4390">
                  <c:v>301.35952144999999</c:v>
                </c:pt>
                <c:pt idx="4391">
                  <c:v>300.21662436000003</c:v>
                </c:pt>
                <c:pt idx="4392">
                  <c:v>300.21164986999997</c:v>
                </c:pt>
                <c:pt idx="4393">
                  <c:v>300.27493190000001</c:v>
                </c:pt>
                <c:pt idx="4394">
                  <c:v>299.65670796000001</c:v>
                </c:pt>
                <c:pt idx="4395">
                  <c:v>301.21999732</c:v>
                </c:pt>
                <c:pt idx="4396">
                  <c:v>300.39873732000001</c:v>
                </c:pt>
                <c:pt idx="4397">
                  <c:v>300.56547835999999</c:v>
                </c:pt>
                <c:pt idx="4398">
                  <c:v>299.64096019999999</c:v>
                </c:pt>
                <c:pt idx="4399">
                  <c:v>299.17384772999998</c:v>
                </c:pt>
                <c:pt idx="4400">
                  <c:v>299.46688322</c:v>
                </c:pt>
                <c:pt idx="4401">
                  <c:v>300.43118171999998</c:v>
                </c:pt>
                <c:pt idx="4402">
                  <c:v>301.00047588000001</c:v>
                </c:pt>
                <c:pt idx="4403">
                  <c:v>300.46060325000002</c:v>
                </c:pt>
                <c:pt idx="4404">
                  <c:v>300.13304876000001</c:v>
                </c:pt>
                <c:pt idx="4405">
                  <c:v>300.69541708000003</c:v>
                </c:pt>
                <c:pt idx="4406">
                  <c:v>300.22318006</c:v>
                </c:pt>
                <c:pt idx="4407">
                  <c:v>300.66205373999998</c:v>
                </c:pt>
                <c:pt idx="4408">
                  <c:v>299.77868475999998</c:v>
                </c:pt>
                <c:pt idx="4409">
                  <c:v>300.10106925000002</c:v>
                </c:pt>
                <c:pt idx="4410">
                  <c:v>300.29016762999998</c:v>
                </c:pt>
                <c:pt idx="4411">
                  <c:v>299.77387938999999</c:v>
                </c:pt>
                <c:pt idx="4412">
                  <c:v>300.08608112000002</c:v>
                </c:pt>
                <c:pt idx="4413">
                  <c:v>299.59338491</c:v>
                </c:pt>
                <c:pt idx="4414">
                  <c:v>300.42690951999998</c:v>
                </c:pt>
                <c:pt idx="4415">
                  <c:v>300.86312798</c:v>
                </c:pt>
                <c:pt idx="4416">
                  <c:v>300.19484948000002</c:v>
                </c:pt>
                <c:pt idx="4417">
                  <c:v>300.72083650000002</c:v>
                </c:pt>
                <c:pt idx="4418">
                  <c:v>298.78546815999999</c:v>
                </c:pt>
                <c:pt idx="4419">
                  <c:v>298.98405076</c:v>
                </c:pt>
                <c:pt idx="4420">
                  <c:v>300.25424301999999</c:v>
                </c:pt>
                <c:pt idx="4421">
                  <c:v>300.58272880999999</c:v>
                </c:pt>
                <c:pt idx="4422">
                  <c:v>299.03957868999998</c:v>
                </c:pt>
                <c:pt idx="4423">
                  <c:v>300.69208218</c:v>
                </c:pt>
                <c:pt idx="4424">
                  <c:v>300.70698118000001</c:v>
                </c:pt>
                <c:pt idx="4425">
                  <c:v>300.37670983999999</c:v>
                </c:pt>
                <c:pt idx="4426">
                  <c:v>299.49923845000001</c:v>
                </c:pt>
                <c:pt idx="4427">
                  <c:v>299.44856847</c:v>
                </c:pt>
                <c:pt idx="4428">
                  <c:v>299.26760990999998</c:v>
                </c:pt>
                <c:pt idx="4429">
                  <c:v>300.71762428</c:v>
                </c:pt>
                <c:pt idx="4430">
                  <c:v>300.67054984999999</c:v>
                </c:pt>
                <c:pt idx="4431">
                  <c:v>299.86354401</c:v>
                </c:pt>
                <c:pt idx="4432">
                  <c:v>299.48424932</c:v>
                </c:pt>
                <c:pt idx="4433">
                  <c:v>300.10325361999998</c:v>
                </c:pt>
                <c:pt idx="4434">
                  <c:v>300.51879948999999</c:v>
                </c:pt>
                <c:pt idx="4435">
                  <c:v>300.10683644</c:v>
                </c:pt>
                <c:pt idx="4436">
                  <c:v>301.02914392000002</c:v>
                </c:pt>
                <c:pt idx="4437">
                  <c:v>299.58978707</c:v>
                </c:pt>
                <c:pt idx="4438">
                  <c:v>299.56082667999999</c:v>
                </c:pt>
                <c:pt idx="4439">
                  <c:v>301.01376479999999</c:v>
                </c:pt>
                <c:pt idx="4440">
                  <c:v>300.09168482000001</c:v>
                </c:pt>
                <c:pt idx="4441">
                  <c:v>300.7119136</c:v>
                </c:pt>
                <c:pt idx="4442">
                  <c:v>300.58720833000001</c:v>
                </c:pt>
                <c:pt idx="4443">
                  <c:v>300.08967424000002</c:v>
                </c:pt>
                <c:pt idx="4444">
                  <c:v>299.98089616999999</c:v>
                </c:pt>
                <c:pt idx="4445">
                  <c:v>301.31150104</c:v>
                </c:pt>
                <c:pt idx="4446">
                  <c:v>300.24445928</c:v>
                </c:pt>
                <c:pt idx="4447">
                  <c:v>300.81310673000002</c:v>
                </c:pt>
                <c:pt idx="4448">
                  <c:v>300.50304734000002</c:v>
                </c:pt>
                <c:pt idx="4449">
                  <c:v>300.17977200000001</c:v>
                </c:pt>
                <c:pt idx="4450">
                  <c:v>299.92006221999998</c:v>
                </c:pt>
                <c:pt idx="4451">
                  <c:v>301.12208824999999</c:v>
                </c:pt>
                <c:pt idx="4452">
                  <c:v>301.32596613999999</c:v>
                </c:pt>
                <c:pt idx="4453">
                  <c:v>300.24318183999998</c:v>
                </c:pt>
                <c:pt idx="4454">
                  <c:v>300.64448685000002</c:v>
                </c:pt>
                <c:pt idx="4455">
                  <c:v>302.11821773000003</c:v>
                </c:pt>
                <c:pt idx="4456">
                  <c:v>300.43126154999999</c:v>
                </c:pt>
                <c:pt idx="4457">
                  <c:v>300.07185755</c:v>
                </c:pt>
                <c:pt idx="4458">
                  <c:v>299.20896789</c:v>
                </c:pt>
                <c:pt idx="4459">
                  <c:v>299.42211417999999</c:v>
                </c:pt>
                <c:pt idx="4460">
                  <c:v>300.41061128000001</c:v>
                </c:pt>
                <c:pt idx="4461">
                  <c:v>298.49402451999998</c:v>
                </c:pt>
                <c:pt idx="4462">
                  <c:v>300.96742110999998</c:v>
                </c:pt>
                <c:pt idx="4463">
                  <c:v>300.36743502000002</c:v>
                </c:pt>
                <c:pt idx="4464">
                  <c:v>301.47799270000002</c:v>
                </c:pt>
                <c:pt idx="4465">
                  <c:v>300.33583572999999</c:v>
                </c:pt>
                <c:pt idx="4466">
                  <c:v>300.66121677000001</c:v>
                </c:pt>
                <c:pt idx="4467">
                  <c:v>300.66317067</c:v>
                </c:pt>
                <c:pt idx="4468">
                  <c:v>300.65862105000002</c:v>
                </c:pt>
                <c:pt idx="4469">
                  <c:v>301.18523389000001</c:v>
                </c:pt>
                <c:pt idx="4470">
                  <c:v>299.38971738999999</c:v>
                </c:pt>
                <c:pt idx="4471">
                  <c:v>299.68341246</c:v>
                </c:pt>
                <c:pt idx="4472">
                  <c:v>301.30830459999999</c:v>
                </c:pt>
                <c:pt idx="4473">
                  <c:v>300.34989542</c:v>
                </c:pt>
                <c:pt idx="4474">
                  <c:v>298.68051193000002</c:v>
                </c:pt>
                <c:pt idx="4475">
                  <c:v>300.56388513000002</c:v>
                </c:pt>
                <c:pt idx="4476">
                  <c:v>300.50497922</c:v>
                </c:pt>
                <c:pt idx="4477">
                  <c:v>299.76725993999997</c:v>
                </c:pt>
                <c:pt idx="4478">
                  <c:v>300.89051855000002</c:v>
                </c:pt>
                <c:pt idx="4479">
                  <c:v>300.22489618999998</c:v>
                </c:pt>
                <c:pt idx="4480">
                  <c:v>299.26499278</c:v>
                </c:pt>
                <c:pt idx="4481">
                  <c:v>300.74825279999999</c:v>
                </c:pt>
                <c:pt idx="4482">
                  <c:v>301.64672598999999</c:v>
                </c:pt>
                <c:pt idx="4483">
                  <c:v>299.26512142000001</c:v>
                </c:pt>
                <c:pt idx="4484">
                  <c:v>298.22625928999997</c:v>
                </c:pt>
                <c:pt idx="4485">
                  <c:v>299.94885976</c:v>
                </c:pt>
                <c:pt idx="4486">
                  <c:v>300.47306964000001</c:v>
                </c:pt>
                <c:pt idx="4487">
                  <c:v>300.65497003000002</c:v>
                </c:pt>
                <c:pt idx="4488">
                  <c:v>300.30570428999999</c:v>
                </c:pt>
                <c:pt idx="4489">
                  <c:v>302.30093959999999</c:v>
                </c:pt>
                <c:pt idx="4490">
                  <c:v>300.50483955999999</c:v>
                </c:pt>
                <c:pt idx="4491">
                  <c:v>300.82794301000001</c:v>
                </c:pt>
                <c:pt idx="4492">
                  <c:v>301.42954710999999</c:v>
                </c:pt>
                <c:pt idx="4493">
                  <c:v>299.58617061000001</c:v>
                </c:pt>
                <c:pt idx="4494">
                  <c:v>300.48231757000002</c:v>
                </c:pt>
                <c:pt idx="4495">
                  <c:v>299.59103716999999</c:v>
                </c:pt>
                <c:pt idx="4496">
                  <c:v>300.55106986999999</c:v>
                </c:pt>
                <c:pt idx="4497">
                  <c:v>299.79362556000001</c:v>
                </c:pt>
                <c:pt idx="4498">
                  <c:v>300.9650469</c:v>
                </c:pt>
                <c:pt idx="4499">
                  <c:v>299.9295103</c:v>
                </c:pt>
                <c:pt idx="4500">
                  <c:v>300.21244329000001</c:v>
                </c:pt>
                <c:pt idx="4501">
                  <c:v>300.56985586000002</c:v>
                </c:pt>
                <c:pt idx="4502">
                  <c:v>298.13392636999998</c:v>
                </c:pt>
                <c:pt idx="4503">
                  <c:v>300.14934419000002</c:v>
                </c:pt>
                <c:pt idx="4504">
                  <c:v>300.36689681000001</c:v>
                </c:pt>
                <c:pt idx="4505">
                  <c:v>300.48963031</c:v>
                </c:pt>
                <c:pt idx="4506">
                  <c:v>301.49645912</c:v>
                </c:pt>
                <c:pt idx="4507">
                  <c:v>299.63879665000002</c:v>
                </c:pt>
                <c:pt idx="4508">
                  <c:v>300.36683705000002</c:v>
                </c:pt>
                <c:pt idx="4509">
                  <c:v>300.98806313</c:v>
                </c:pt>
                <c:pt idx="4510">
                  <c:v>300.35069183000002</c:v>
                </c:pt>
                <c:pt idx="4511">
                  <c:v>299.29871630999997</c:v>
                </c:pt>
                <c:pt idx="4512">
                  <c:v>299.76533986999999</c:v>
                </c:pt>
                <c:pt idx="4513">
                  <c:v>298.97138910000001</c:v>
                </c:pt>
                <c:pt idx="4514">
                  <c:v>299.58841264</c:v>
                </c:pt>
                <c:pt idx="4515">
                  <c:v>299.91593626999997</c:v>
                </c:pt>
                <c:pt idx="4516">
                  <c:v>300.05551975999998</c:v>
                </c:pt>
                <c:pt idx="4517">
                  <c:v>298.54199548999998</c:v>
                </c:pt>
                <c:pt idx="4518">
                  <c:v>300.54917032999998</c:v>
                </c:pt>
                <c:pt idx="4519">
                  <c:v>300.66118439000002</c:v>
                </c:pt>
                <c:pt idx="4520">
                  <c:v>301.58874141000001</c:v>
                </c:pt>
                <c:pt idx="4521">
                  <c:v>300.66128727</c:v>
                </c:pt>
                <c:pt idx="4522">
                  <c:v>300.05734934999998</c:v>
                </c:pt>
                <c:pt idx="4523">
                  <c:v>300.22571583000001</c:v>
                </c:pt>
                <c:pt idx="4524">
                  <c:v>300.36293744</c:v>
                </c:pt>
                <c:pt idx="4525">
                  <c:v>299.80674501999999</c:v>
                </c:pt>
                <c:pt idx="4526">
                  <c:v>299.89960027000001</c:v>
                </c:pt>
                <c:pt idx="4527">
                  <c:v>300.78150692999998</c:v>
                </c:pt>
                <c:pt idx="4528">
                  <c:v>301.29498209000002</c:v>
                </c:pt>
                <c:pt idx="4529">
                  <c:v>299.77932141000002</c:v>
                </c:pt>
                <c:pt idx="4530">
                  <c:v>302.26870150000002</c:v>
                </c:pt>
                <c:pt idx="4531">
                  <c:v>300.44853229</c:v>
                </c:pt>
                <c:pt idx="4532">
                  <c:v>301.09408631000002</c:v>
                </c:pt>
                <c:pt idx="4533">
                  <c:v>299.60807976000001</c:v>
                </c:pt>
                <c:pt idx="4534">
                  <c:v>299.91785444999999</c:v>
                </c:pt>
                <c:pt idx="4535">
                  <c:v>300.8612124</c:v>
                </c:pt>
                <c:pt idx="4536">
                  <c:v>300.12109148000002</c:v>
                </c:pt>
                <c:pt idx="4537">
                  <c:v>300.33627360000003</c:v>
                </c:pt>
                <c:pt idx="4538">
                  <c:v>301.75858562000002</c:v>
                </c:pt>
                <c:pt idx="4539">
                  <c:v>300.86600656000002</c:v>
                </c:pt>
                <c:pt idx="4540">
                  <c:v>301.15645941999998</c:v>
                </c:pt>
                <c:pt idx="4541">
                  <c:v>299.34623088000001</c:v>
                </c:pt>
                <c:pt idx="4542">
                  <c:v>300.5381711</c:v>
                </c:pt>
                <c:pt idx="4543">
                  <c:v>299.91885010999999</c:v>
                </c:pt>
                <c:pt idx="4544">
                  <c:v>300.08773153999999</c:v>
                </c:pt>
                <c:pt idx="4545">
                  <c:v>301.00230900999998</c:v>
                </c:pt>
                <c:pt idx="4546">
                  <c:v>300.84820707</c:v>
                </c:pt>
                <c:pt idx="4547">
                  <c:v>299.91786710999997</c:v>
                </c:pt>
                <c:pt idx="4548">
                  <c:v>299.81049483999999</c:v>
                </c:pt>
                <c:pt idx="4549">
                  <c:v>300.70547579999999</c:v>
                </c:pt>
                <c:pt idx="4550">
                  <c:v>299.63984396000001</c:v>
                </c:pt>
                <c:pt idx="4551">
                  <c:v>300.41347895000001</c:v>
                </c:pt>
                <c:pt idx="4552">
                  <c:v>300.95326017999997</c:v>
                </c:pt>
                <c:pt idx="4553">
                  <c:v>299.03623780999999</c:v>
                </c:pt>
                <c:pt idx="4554">
                  <c:v>300.65714881999997</c:v>
                </c:pt>
                <c:pt idx="4555">
                  <c:v>300.38711465</c:v>
                </c:pt>
                <c:pt idx="4556">
                  <c:v>299.95081012999998</c:v>
                </c:pt>
                <c:pt idx="4557">
                  <c:v>299.74696212999999</c:v>
                </c:pt>
                <c:pt idx="4558">
                  <c:v>298.99155072000002</c:v>
                </c:pt>
                <c:pt idx="4559">
                  <c:v>301.28071124000002</c:v>
                </c:pt>
                <c:pt idx="4560">
                  <c:v>299.53311275999999</c:v>
                </c:pt>
                <c:pt idx="4561">
                  <c:v>300.81781195999997</c:v>
                </c:pt>
                <c:pt idx="4562">
                  <c:v>300.38084749000001</c:v>
                </c:pt>
                <c:pt idx="4563">
                  <c:v>299.82425053999998</c:v>
                </c:pt>
                <c:pt idx="4564">
                  <c:v>300.2277449</c:v>
                </c:pt>
                <c:pt idx="4565">
                  <c:v>299.96432943000002</c:v>
                </c:pt>
                <c:pt idx="4566">
                  <c:v>299.63946874999999</c:v>
                </c:pt>
                <c:pt idx="4567">
                  <c:v>299.82402561999999</c:v>
                </c:pt>
                <c:pt idx="4568">
                  <c:v>301.10768518999998</c:v>
                </c:pt>
                <c:pt idx="4569">
                  <c:v>299.91802802000001</c:v>
                </c:pt>
                <c:pt idx="4570">
                  <c:v>300.34971208000002</c:v>
                </c:pt>
                <c:pt idx="4571">
                  <c:v>299.16033074000001</c:v>
                </c:pt>
                <c:pt idx="4572">
                  <c:v>300.58827241</c:v>
                </c:pt>
                <c:pt idx="4573">
                  <c:v>299.41036085000002</c:v>
                </c:pt>
                <c:pt idx="4574">
                  <c:v>300.53886788</c:v>
                </c:pt>
                <c:pt idx="4575">
                  <c:v>300.88112287000001</c:v>
                </c:pt>
                <c:pt idx="4576">
                  <c:v>298.38856468</c:v>
                </c:pt>
                <c:pt idx="4577">
                  <c:v>300.72572206000001</c:v>
                </c:pt>
                <c:pt idx="4578">
                  <c:v>301.20239701999998</c:v>
                </c:pt>
                <c:pt idx="4579">
                  <c:v>299.30287176000002</c:v>
                </c:pt>
                <c:pt idx="4580">
                  <c:v>300.07588532</c:v>
                </c:pt>
                <c:pt idx="4581">
                  <c:v>301.20172593000001</c:v>
                </c:pt>
                <c:pt idx="4582">
                  <c:v>299.76763008</c:v>
                </c:pt>
                <c:pt idx="4583">
                  <c:v>299.85512246000002</c:v>
                </c:pt>
                <c:pt idx="4584">
                  <c:v>299.56296536000002</c:v>
                </c:pt>
                <c:pt idx="4585">
                  <c:v>299.55999788999998</c:v>
                </c:pt>
                <c:pt idx="4586">
                  <c:v>301.09008246000002</c:v>
                </c:pt>
                <c:pt idx="4587">
                  <c:v>300.32118364000002</c:v>
                </c:pt>
                <c:pt idx="4588">
                  <c:v>300.05828929</c:v>
                </c:pt>
                <c:pt idx="4589">
                  <c:v>299.76234211000002</c:v>
                </c:pt>
                <c:pt idx="4590">
                  <c:v>301.35601127000001</c:v>
                </c:pt>
                <c:pt idx="4591">
                  <c:v>299.71306697</c:v>
                </c:pt>
                <c:pt idx="4592">
                  <c:v>300.56495928999999</c:v>
                </c:pt>
                <c:pt idx="4593">
                  <c:v>298.63138054000001</c:v>
                </c:pt>
                <c:pt idx="4594">
                  <c:v>300.48754539999999</c:v>
                </c:pt>
                <c:pt idx="4595">
                  <c:v>301.16871362000001</c:v>
                </c:pt>
                <c:pt idx="4596">
                  <c:v>299.46593094000002</c:v>
                </c:pt>
                <c:pt idx="4597">
                  <c:v>302.20664231000001</c:v>
                </c:pt>
                <c:pt idx="4598">
                  <c:v>299.94685062000002</c:v>
                </c:pt>
                <c:pt idx="4599">
                  <c:v>300.16133755999999</c:v>
                </c:pt>
                <c:pt idx="4600">
                  <c:v>300.37738763999999</c:v>
                </c:pt>
                <c:pt idx="4601">
                  <c:v>300.49981968999998</c:v>
                </c:pt>
                <c:pt idx="4602">
                  <c:v>300.79621100000003</c:v>
                </c:pt>
                <c:pt idx="4603">
                  <c:v>301.64756903</c:v>
                </c:pt>
                <c:pt idx="4604">
                  <c:v>298.87969489</c:v>
                </c:pt>
                <c:pt idx="4605">
                  <c:v>300.22793509000002</c:v>
                </c:pt>
                <c:pt idx="4606">
                  <c:v>299.35535031000001</c:v>
                </c:pt>
                <c:pt idx="4607">
                  <c:v>300.21740855000002</c:v>
                </c:pt>
                <c:pt idx="4608">
                  <c:v>300.59538097000001</c:v>
                </c:pt>
                <c:pt idx="4609">
                  <c:v>300.70160215999999</c:v>
                </c:pt>
                <c:pt idx="4610">
                  <c:v>300.74713052999999</c:v>
                </c:pt>
                <c:pt idx="4611">
                  <c:v>299.32408572999998</c:v>
                </c:pt>
                <c:pt idx="4612">
                  <c:v>300.09763049999998</c:v>
                </c:pt>
                <c:pt idx="4613">
                  <c:v>300.26965624000002</c:v>
                </c:pt>
                <c:pt idx="4614">
                  <c:v>300.22354978999999</c:v>
                </c:pt>
                <c:pt idx="4615">
                  <c:v>300.31541743000002</c:v>
                </c:pt>
                <c:pt idx="4616">
                  <c:v>299.45100172000002</c:v>
                </c:pt>
                <c:pt idx="4617">
                  <c:v>300.56530506000001</c:v>
                </c:pt>
                <c:pt idx="4618">
                  <c:v>301.15105954000001</c:v>
                </c:pt>
                <c:pt idx="4619">
                  <c:v>301.01346180000002</c:v>
                </c:pt>
                <c:pt idx="4620">
                  <c:v>299.92857098000002</c:v>
                </c:pt>
                <c:pt idx="4621">
                  <c:v>299.26333803</c:v>
                </c:pt>
                <c:pt idx="4622">
                  <c:v>300.13345143999999</c:v>
                </c:pt>
                <c:pt idx="4623">
                  <c:v>299.65197190999999</c:v>
                </c:pt>
                <c:pt idx="4624">
                  <c:v>300.67326207999997</c:v>
                </c:pt>
                <c:pt idx="4625">
                  <c:v>301.31979045000003</c:v>
                </c:pt>
                <c:pt idx="4626">
                  <c:v>300.73643085999998</c:v>
                </c:pt>
                <c:pt idx="4627">
                  <c:v>300.51689780999999</c:v>
                </c:pt>
                <c:pt idx="4628">
                  <c:v>299.34396052</c:v>
                </c:pt>
                <c:pt idx="4629">
                  <c:v>300.71806829000002</c:v>
                </c:pt>
                <c:pt idx="4630">
                  <c:v>300.42677114000003</c:v>
                </c:pt>
                <c:pt idx="4631">
                  <c:v>299.78785342999998</c:v>
                </c:pt>
                <c:pt idx="4632">
                  <c:v>299.79386227999998</c:v>
                </c:pt>
                <c:pt idx="4633">
                  <c:v>299.90166979000003</c:v>
                </c:pt>
                <c:pt idx="4634">
                  <c:v>301.24445722000002</c:v>
                </c:pt>
                <c:pt idx="4635">
                  <c:v>299.27932224</c:v>
                </c:pt>
                <c:pt idx="4636">
                  <c:v>299.17716560999997</c:v>
                </c:pt>
                <c:pt idx="4637">
                  <c:v>301.15338701000002</c:v>
                </c:pt>
                <c:pt idx="4638">
                  <c:v>300.72139327000002</c:v>
                </c:pt>
                <c:pt idx="4639">
                  <c:v>301.00172068000001</c:v>
                </c:pt>
                <c:pt idx="4640">
                  <c:v>300.36707074999998</c:v>
                </c:pt>
                <c:pt idx="4641">
                  <c:v>301.63381569000001</c:v>
                </c:pt>
                <c:pt idx="4642">
                  <c:v>300.54808478000001</c:v>
                </c:pt>
                <c:pt idx="4643">
                  <c:v>299.89677986999999</c:v>
                </c:pt>
                <c:pt idx="4644">
                  <c:v>301.52677011999998</c:v>
                </c:pt>
                <c:pt idx="4645">
                  <c:v>300.07058243</c:v>
                </c:pt>
                <c:pt idx="4646">
                  <c:v>301.14982414000002</c:v>
                </c:pt>
                <c:pt idx="4647">
                  <c:v>299.89909311000002</c:v>
                </c:pt>
                <c:pt idx="4648">
                  <c:v>300.39484077999998</c:v>
                </c:pt>
                <c:pt idx="4649">
                  <c:v>300.99432023999998</c:v>
                </c:pt>
                <c:pt idx="4650">
                  <c:v>299.79089637999999</c:v>
                </c:pt>
                <c:pt idx="4651">
                  <c:v>300.53244706999999</c:v>
                </c:pt>
                <c:pt idx="4652">
                  <c:v>300.53620692999999</c:v>
                </c:pt>
                <c:pt idx="4653">
                  <c:v>300.66713967999999</c:v>
                </c:pt>
                <c:pt idx="4654">
                  <c:v>300.51533282000003</c:v>
                </c:pt>
                <c:pt idx="4655">
                  <c:v>300.36021090999998</c:v>
                </c:pt>
                <c:pt idx="4656">
                  <c:v>300.34580136</c:v>
                </c:pt>
                <c:pt idx="4657">
                  <c:v>299.93094216999998</c:v>
                </c:pt>
                <c:pt idx="4658">
                  <c:v>300.25176664999998</c:v>
                </c:pt>
                <c:pt idx="4659">
                  <c:v>301.63130692999999</c:v>
                </c:pt>
                <c:pt idx="4660">
                  <c:v>300.20508274999997</c:v>
                </c:pt>
                <c:pt idx="4661">
                  <c:v>300.25316967999998</c:v>
                </c:pt>
                <c:pt idx="4662">
                  <c:v>300.87474337999998</c:v>
                </c:pt>
                <c:pt idx="4663">
                  <c:v>299.32716412000002</c:v>
                </c:pt>
                <c:pt idx="4664">
                  <c:v>300.23649877000003</c:v>
                </c:pt>
                <c:pt idx="4665">
                  <c:v>300.03351156999997</c:v>
                </c:pt>
                <c:pt idx="4666">
                  <c:v>300.05873644000002</c:v>
                </c:pt>
                <c:pt idx="4667">
                  <c:v>300.01761814999998</c:v>
                </c:pt>
                <c:pt idx="4668">
                  <c:v>299.88175811999997</c:v>
                </c:pt>
                <c:pt idx="4669">
                  <c:v>300.96130262999998</c:v>
                </c:pt>
                <c:pt idx="4670">
                  <c:v>301.33296296999998</c:v>
                </c:pt>
                <c:pt idx="4671">
                  <c:v>299.69258384</c:v>
                </c:pt>
                <c:pt idx="4672">
                  <c:v>298.68588038000001</c:v>
                </c:pt>
                <c:pt idx="4673">
                  <c:v>299.42521154999997</c:v>
                </c:pt>
                <c:pt idx="4674">
                  <c:v>300.54408841999998</c:v>
                </c:pt>
                <c:pt idx="4675">
                  <c:v>300.00482643999999</c:v>
                </c:pt>
                <c:pt idx="4676">
                  <c:v>301.73483778999997</c:v>
                </c:pt>
                <c:pt idx="4677">
                  <c:v>300.70235932999998</c:v>
                </c:pt>
                <c:pt idx="4678">
                  <c:v>300.48310177000002</c:v>
                </c:pt>
                <c:pt idx="4679">
                  <c:v>300.36076954999999</c:v>
                </c:pt>
                <c:pt idx="4680">
                  <c:v>300.8443881</c:v>
                </c:pt>
                <c:pt idx="4681">
                  <c:v>301.98637879</c:v>
                </c:pt>
                <c:pt idx="4682">
                  <c:v>300.23808330000003</c:v>
                </c:pt>
                <c:pt idx="4683">
                  <c:v>301.11639319</c:v>
                </c:pt>
                <c:pt idx="4684">
                  <c:v>300.42202220000001</c:v>
                </c:pt>
                <c:pt idx="4685">
                  <c:v>300.06339507000001</c:v>
                </c:pt>
                <c:pt idx="4686">
                  <c:v>299.75667327999997</c:v>
                </c:pt>
                <c:pt idx="4687">
                  <c:v>299.60280624000001</c:v>
                </c:pt>
                <c:pt idx="4688">
                  <c:v>300.36247292000002</c:v>
                </c:pt>
                <c:pt idx="4689">
                  <c:v>299.76384260999998</c:v>
                </c:pt>
                <c:pt idx="4690">
                  <c:v>299.12452911999998</c:v>
                </c:pt>
                <c:pt idx="4691">
                  <c:v>301.68008523999998</c:v>
                </c:pt>
                <c:pt idx="4692">
                  <c:v>299.77707397</c:v>
                </c:pt>
                <c:pt idx="4693">
                  <c:v>300.82842828000003</c:v>
                </c:pt>
                <c:pt idx="4694">
                  <c:v>300.39480598</c:v>
                </c:pt>
                <c:pt idx="4695">
                  <c:v>300.20929379</c:v>
                </c:pt>
                <c:pt idx="4696">
                  <c:v>300.32956781000001</c:v>
                </c:pt>
                <c:pt idx="4697">
                  <c:v>301.96284369</c:v>
                </c:pt>
                <c:pt idx="4698">
                  <c:v>300.48890748999997</c:v>
                </c:pt>
                <c:pt idx="4699">
                  <c:v>298.48898580999997</c:v>
                </c:pt>
                <c:pt idx="4700">
                  <c:v>299.40264128000001</c:v>
                </c:pt>
                <c:pt idx="4701">
                  <c:v>300.20585075999998</c:v>
                </c:pt>
                <c:pt idx="4702">
                  <c:v>299.74483786000002</c:v>
                </c:pt>
                <c:pt idx="4703">
                  <c:v>298.57147929000001</c:v>
                </c:pt>
                <c:pt idx="4704">
                  <c:v>300.10701261999998</c:v>
                </c:pt>
                <c:pt idx="4705">
                  <c:v>299.43720666000002</c:v>
                </c:pt>
                <c:pt idx="4706">
                  <c:v>299.00402071000002</c:v>
                </c:pt>
                <c:pt idx="4707">
                  <c:v>299.26641308000001</c:v>
                </c:pt>
                <c:pt idx="4708">
                  <c:v>301.03101710999999</c:v>
                </c:pt>
                <c:pt idx="4709">
                  <c:v>300.62700140999999</c:v>
                </c:pt>
                <c:pt idx="4710">
                  <c:v>297.91750593</c:v>
                </c:pt>
                <c:pt idx="4711">
                  <c:v>299.91565611999999</c:v>
                </c:pt>
                <c:pt idx="4712">
                  <c:v>300.22763323999999</c:v>
                </c:pt>
                <c:pt idx="4713">
                  <c:v>299.92607446</c:v>
                </c:pt>
                <c:pt idx="4714">
                  <c:v>300.50416747000003</c:v>
                </c:pt>
                <c:pt idx="4715">
                  <c:v>299.09466763</c:v>
                </c:pt>
                <c:pt idx="4716">
                  <c:v>301.18414660000002</c:v>
                </c:pt>
                <c:pt idx="4717">
                  <c:v>301.55476191999998</c:v>
                </c:pt>
                <c:pt idx="4718">
                  <c:v>301.46012956999999</c:v>
                </c:pt>
                <c:pt idx="4719">
                  <c:v>298.97499106999999</c:v>
                </c:pt>
                <c:pt idx="4720">
                  <c:v>300.65852309000002</c:v>
                </c:pt>
                <c:pt idx="4721">
                  <c:v>298.64510088999998</c:v>
                </c:pt>
                <c:pt idx="4722">
                  <c:v>300.25663069000001</c:v>
                </c:pt>
                <c:pt idx="4723">
                  <c:v>299.74183476000002</c:v>
                </c:pt>
                <c:pt idx="4724">
                  <c:v>301.56839521000001</c:v>
                </c:pt>
                <c:pt idx="4725">
                  <c:v>298.30304653000002</c:v>
                </c:pt>
                <c:pt idx="4726">
                  <c:v>299.72956367</c:v>
                </c:pt>
                <c:pt idx="4727">
                  <c:v>300.51298764000001</c:v>
                </c:pt>
                <c:pt idx="4728">
                  <c:v>300.46992433999998</c:v>
                </c:pt>
                <c:pt idx="4729">
                  <c:v>299.16881454999998</c:v>
                </c:pt>
                <c:pt idx="4730">
                  <c:v>300.54813435</c:v>
                </c:pt>
                <c:pt idx="4731">
                  <c:v>301.76823516000002</c:v>
                </c:pt>
                <c:pt idx="4732">
                  <c:v>300.20572399000002</c:v>
                </c:pt>
                <c:pt idx="4733">
                  <c:v>300.83869949000001</c:v>
                </c:pt>
                <c:pt idx="4734">
                  <c:v>301.63574301</c:v>
                </c:pt>
                <c:pt idx="4735">
                  <c:v>300.23679816999999</c:v>
                </c:pt>
                <c:pt idx="4736">
                  <c:v>301.16711364999998</c:v>
                </c:pt>
                <c:pt idx="4737">
                  <c:v>300.45293033000002</c:v>
                </c:pt>
                <c:pt idx="4738">
                  <c:v>300.06740410999998</c:v>
                </c:pt>
                <c:pt idx="4739">
                  <c:v>300.77563635000001</c:v>
                </c:pt>
                <c:pt idx="4740">
                  <c:v>300.01674994000001</c:v>
                </c:pt>
                <c:pt idx="4741">
                  <c:v>299.89522208</c:v>
                </c:pt>
                <c:pt idx="4742">
                  <c:v>300.58966820000001</c:v>
                </c:pt>
                <c:pt idx="4743">
                  <c:v>299.66648793000002</c:v>
                </c:pt>
                <c:pt idx="4744">
                  <c:v>299.91111871999999</c:v>
                </c:pt>
                <c:pt idx="4745">
                  <c:v>300.03452614000003</c:v>
                </c:pt>
                <c:pt idx="4746">
                  <c:v>298.62394797000002</c:v>
                </c:pt>
                <c:pt idx="4747">
                  <c:v>301.04273741999998</c:v>
                </c:pt>
                <c:pt idx="4748">
                  <c:v>300.23519976</c:v>
                </c:pt>
                <c:pt idx="4749">
                  <c:v>300.08146432000001</c:v>
                </c:pt>
                <c:pt idx="4750">
                  <c:v>300.48281347</c:v>
                </c:pt>
                <c:pt idx="4751">
                  <c:v>300.18980614999998</c:v>
                </c:pt>
                <c:pt idx="4752">
                  <c:v>300.25259824</c:v>
                </c:pt>
                <c:pt idx="4753">
                  <c:v>300.75232371999999</c:v>
                </c:pt>
                <c:pt idx="4754">
                  <c:v>299.29522302999999</c:v>
                </c:pt>
                <c:pt idx="4755">
                  <c:v>299.72801528999997</c:v>
                </c:pt>
                <c:pt idx="4756">
                  <c:v>300.08150805999998</c:v>
                </c:pt>
                <c:pt idx="4757">
                  <c:v>300.04908191999999</c:v>
                </c:pt>
                <c:pt idx="4758">
                  <c:v>300.06302113999999</c:v>
                </c:pt>
                <c:pt idx="4759">
                  <c:v>301.29952618999999</c:v>
                </c:pt>
                <c:pt idx="4760">
                  <c:v>300.03407503</c:v>
                </c:pt>
                <c:pt idx="4761">
                  <c:v>300.52770227000002</c:v>
                </c:pt>
                <c:pt idx="4762">
                  <c:v>301.10039188000002</c:v>
                </c:pt>
                <c:pt idx="4763">
                  <c:v>298.34537159000001</c:v>
                </c:pt>
                <c:pt idx="4764">
                  <c:v>300.85626708000001</c:v>
                </c:pt>
                <c:pt idx="4765">
                  <c:v>299.44308938</c:v>
                </c:pt>
                <c:pt idx="4766">
                  <c:v>299.65292505999997</c:v>
                </c:pt>
                <c:pt idx="4767">
                  <c:v>301.13273701000003</c:v>
                </c:pt>
                <c:pt idx="4768">
                  <c:v>299.94205482000001</c:v>
                </c:pt>
                <c:pt idx="4769">
                  <c:v>300.06376695</c:v>
                </c:pt>
                <c:pt idx="4770">
                  <c:v>301.16085822000002</c:v>
                </c:pt>
                <c:pt idx="4771">
                  <c:v>301.44096287999997</c:v>
                </c:pt>
                <c:pt idx="4772">
                  <c:v>298.98137027000001</c:v>
                </c:pt>
                <c:pt idx="4773">
                  <c:v>301.30449480999999</c:v>
                </c:pt>
                <c:pt idx="4774">
                  <c:v>298.98033329999998</c:v>
                </c:pt>
                <c:pt idx="4775">
                  <c:v>300.37802369000002</c:v>
                </c:pt>
                <c:pt idx="4776">
                  <c:v>300.68573981999998</c:v>
                </c:pt>
                <c:pt idx="4777">
                  <c:v>300.11414298</c:v>
                </c:pt>
                <c:pt idx="4778">
                  <c:v>299.44603992999998</c:v>
                </c:pt>
                <c:pt idx="4779">
                  <c:v>301.73705110999998</c:v>
                </c:pt>
                <c:pt idx="4780">
                  <c:v>300.21910823000002</c:v>
                </c:pt>
                <c:pt idx="4781">
                  <c:v>301.65916519000001</c:v>
                </c:pt>
                <c:pt idx="4782">
                  <c:v>301.33384294000001</c:v>
                </c:pt>
                <c:pt idx="4783">
                  <c:v>300.04659908999997</c:v>
                </c:pt>
                <c:pt idx="4784">
                  <c:v>299.87689654000002</c:v>
                </c:pt>
                <c:pt idx="4785">
                  <c:v>298.73332360000001</c:v>
                </c:pt>
                <c:pt idx="4786">
                  <c:v>299.73715645999999</c:v>
                </c:pt>
                <c:pt idx="4787">
                  <c:v>301.64066969999999</c:v>
                </c:pt>
                <c:pt idx="4788">
                  <c:v>300.25041233000002</c:v>
                </c:pt>
                <c:pt idx="4789">
                  <c:v>299.63074399999999</c:v>
                </c:pt>
                <c:pt idx="4790">
                  <c:v>302.32394861</c:v>
                </c:pt>
                <c:pt idx="4791">
                  <c:v>300.09492022000001</c:v>
                </c:pt>
                <c:pt idx="4792">
                  <c:v>299.63118157000002</c:v>
                </c:pt>
                <c:pt idx="4793">
                  <c:v>300.23658384999999</c:v>
                </c:pt>
                <c:pt idx="4794">
                  <c:v>300.04932588000003</c:v>
                </c:pt>
                <c:pt idx="4795">
                  <c:v>300.06238037000003</c:v>
                </c:pt>
                <c:pt idx="4796">
                  <c:v>300.26647036000003</c:v>
                </c:pt>
                <c:pt idx="4797">
                  <c:v>299.89453200999998</c:v>
                </c:pt>
                <c:pt idx="4798">
                  <c:v>299.01428669000001</c:v>
                </c:pt>
                <c:pt idx="4799">
                  <c:v>300.86850050999999</c:v>
                </c:pt>
                <c:pt idx="4800">
                  <c:v>302.21933095999998</c:v>
                </c:pt>
                <c:pt idx="4801">
                  <c:v>300.23498748999998</c:v>
                </c:pt>
                <c:pt idx="4802">
                  <c:v>300.15717454000003</c:v>
                </c:pt>
                <c:pt idx="4803">
                  <c:v>299.42923325999999</c:v>
                </c:pt>
                <c:pt idx="4804">
                  <c:v>301.10351352999999</c:v>
                </c:pt>
                <c:pt idx="4805">
                  <c:v>299.97290676</c:v>
                </c:pt>
                <c:pt idx="4806">
                  <c:v>301.27171762</c:v>
                </c:pt>
                <c:pt idx="4807">
                  <c:v>299.56887755000002</c:v>
                </c:pt>
                <c:pt idx="4808">
                  <c:v>301.65915696000002</c:v>
                </c:pt>
                <c:pt idx="4809">
                  <c:v>300.40524912000001</c:v>
                </c:pt>
                <c:pt idx="4810">
                  <c:v>301.11330507000002</c:v>
                </c:pt>
                <c:pt idx="4811">
                  <c:v>300.49715279999998</c:v>
                </c:pt>
                <c:pt idx="4812">
                  <c:v>300.2364182</c:v>
                </c:pt>
                <c:pt idx="4813">
                  <c:v>299.29546608999999</c:v>
                </c:pt>
                <c:pt idx="4814">
                  <c:v>300.51328253000003</c:v>
                </c:pt>
                <c:pt idx="4815">
                  <c:v>299.58435467999999</c:v>
                </c:pt>
                <c:pt idx="4816">
                  <c:v>300.09763255000001</c:v>
                </c:pt>
                <c:pt idx="4817">
                  <c:v>300.95519478</c:v>
                </c:pt>
                <c:pt idx="4818">
                  <c:v>299.10277701000001</c:v>
                </c:pt>
                <c:pt idx="4819">
                  <c:v>299.70760476999999</c:v>
                </c:pt>
                <c:pt idx="4820">
                  <c:v>302.07790538</c:v>
                </c:pt>
                <c:pt idx="4821">
                  <c:v>300.85598770000001</c:v>
                </c:pt>
                <c:pt idx="4822">
                  <c:v>298.65588286000002</c:v>
                </c:pt>
                <c:pt idx="4823">
                  <c:v>300.85401236000001</c:v>
                </c:pt>
                <c:pt idx="4824">
                  <c:v>299.79106411999999</c:v>
                </c:pt>
                <c:pt idx="4825">
                  <c:v>300.70576563999998</c:v>
                </c:pt>
                <c:pt idx="4826">
                  <c:v>300.22385938999997</c:v>
                </c:pt>
                <c:pt idx="4827">
                  <c:v>299.41632279999999</c:v>
                </c:pt>
                <c:pt idx="4828">
                  <c:v>299.45939033000002</c:v>
                </c:pt>
                <c:pt idx="4829">
                  <c:v>300.49740301999998</c:v>
                </c:pt>
                <c:pt idx="4830">
                  <c:v>300.95791764000001</c:v>
                </c:pt>
                <c:pt idx="4831">
                  <c:v>299.57017354999999</c:v>
                </c:pt>
                <c:pt idx="4832">
                  <c:v>301.11490334000001</c:v>
                </c:pt>
                <c:pt idx="4833">
                  <c:v>300.17354121</c:v>
                </c:pt>
                <c:pt idx="4834">
                  <c:v>300.71578391000003</c:v>
                </c:pt>
                <c:pt idx="4835">
                  <c:v>300.64959947</c:v>
                </c:pt>
                <c:pt idx="4836">
                  <c:v>299.80015795999998</c:v>
                </c:pt>
                <c:pt idx="4837">
                  <c:v>300.27948572999998</c:v>
                </c:pt>
                <c:pt idx="4838">
                  <c:v>300.52735862999998</c:v>
                </c:pt>
                <c:pt idx="4839">
                  <c:v>300.02931447999998</c:v>
                </c:pt>
                <c:pt idx="4840">
                  <c:v>301.00908519000001</c:v>
                </c:pt>
                <c:pt idx="4841">
                  <c:v>299.91053681</c:v>
                </c:pt>
                <c:pt idx="4842">
                  <c:v>300.42288640999999</c:v>
                </c:pt>
                <c:pt idx="4843">
                  <c:v>302.12000934999998</c:v>
                </c:pt>
                <c:pt idx="4844">
                  <c:v>300.48266360000002</c:v>
                </c:pt>
                <c:pt idx="4845">
                  <c:v>301.16442160999998</c:v>
                </c:pt>
                <c:pt idx="4846">
                  <c:v>299.60277199000001</c:v>
                </c:pt>
                <c:pt idx="4847">
                  <c:v>300.51213166000002</c:v>
                </c:pt>
                <c:pt idx="4848">
                  <c:v>300.15781930000003</c:v>
                </c:pt>
                <c:pt idx="4849">
                  <c:v>299.13686928999999</c:v>
                </c:pt>
                <c:pt idx="4850">
                  <c:v>301.35029694999997</c:v>
                </c:pt>
                <c:pt idx="4851">
                  <c:v>300.70198299999998</c:v>
                </c:pt>
                <c:pt idx="4852">
                  <c:v>300.87912848000002</c:v>
                </c:pt>
                <c:pt idx="4853">
                  <c:v>300.18476225000001</c:v>
                </c:pt>
                <c:pt idx="4854">
                  <c:v>299.95838214000003</c:v>
                </c:pt>
                <c:pt idx="4855">
                  <c:v>298.9180758</c:v>
                </c:pt>
                <c:pt idx="4856">
                  <c:v>301.48621133</c:v>
                </c:pt>
                <c:pt idx="4857">
                  <c:v>300.25265468999999</c:v>
                </c:pt>
                <c:pt idx="4858">
                  <c:v>300.28285015</c:v>
                </c:pt>
                <c:pt idx="4859">
                  <c:v>299.74125455000001</c:v>
                </c:pt>
                <c:pt idx="4860">
                  <c:v>300.99091620000002</c:v>
                </c:pt>
                <c:pt idx="4861">
                  <c:v>299.18126082999999</c:v>
                </c:pt>
                <c:pt idx="4862">
                  <c:v>300.29634879000002</c:v>
                </c:pt>
                <c:pt idx="4863">
                  <c:v>300.43506041000001</c:v>
                </c:pt>
                <c:pt idx="4864">
                  <c:v>300.46352349</c:v>
                </c:pt>
                <c:pt idx="4865">
                  <c:v>299.86604548000003</c:v>
                </c:pt>
                <c:pt idx="4866">
                  <c:v>299.80445567999999</c:v>
                </c:pt>
                <c:pt idx="4867">
                  <c:v>301.01269896000002</c:v>
                </c:pt>
                <c:pt idx="4868">
                  <c:v>299.79906009000001</c:v>
                </c:pt>
                <c:pt idx="4869">
                  <c:v>299.78535417000001</c:v>
                </c:pt>
                <c:pt idx="4870">
                  <c:v>300.37080265999998</c:v>
                </c:pt>
                <c:pt idx="4871">
                  <c:v>299.12257368000002</c:v>
                </c:pt>
                <c:pt idx="4872">
                  <c:v>300.24948873</c:v>
                </c:pt>
                <c:pt idx="4873">
                  <c:v>299.95803045999997</c:v>
                </c:pt>
                <c:pt idx="4874">
                  <c:v>300.75842970000002</c:v>
                </c:pt>
                <c:pt idx="4875">
                  <c:v>300.21870866</c:v>
                </c:pt>
                <c:pt idx="4876">
                  <c:v>300.18818520999997</c:v>
                </c:pt>
                <c:pt idx="4877">
                  <c:v>300.37100197000001</c:v>
                </c:pt>
                <c:pt idx="4878">
                  <c:v>301.03875235999999</c:v>
                </c:pt>
                <c:pt idx="4879">
                  <c:v>300.60766781000001</c:v>
                </c:pt>
                <c:pt idx="4880">
                  <c:v>299.21255437000002</c:v>
                </c:pt>
                <c:pt idx="4881">
                  <c:v>300.05110467999998</c:v>
                </c:pt>
                <c:pt idx="4882">
                  <c:v>300.68692979999997</c:v>
                </c:pt>
                <c:pt idx="4883">
                  <c:v>300.38904556</c:v>
                </c:pt>
                <c:pt idx="4884">
                  <c:v>299.10746924</c:v>
                </c:pt>
                <c:pt idx="4885">
                  <c:v>300.52690644</c:v>
                </c:pt>
                <c:pt idx="4886">
                  <c:v>299.06273564999998</c:v>
                </c:pt>
                <c:pt idx="4887">
                  <c:v>300.04687490999999</c:v>
                </c:pt>
                <c:pt idx="4888">
                  <c:v>300.54769481</c:v>
                </c:pt>
                <c:pt idx="4889">
                  <c:v>301.31814532999999</c:v>
                </c:pt>
                <c:pt idx="4890">
                  <c:v>300.26552132</c:v>
                </c:pt>
                <c:pt idx="4891">
                  <c:v>299.53941700000001</c:v>
                </c:pt>
                <c:pt idx="4892">
                  <c:v>299.73682924000002</c:v>
                </c:pt>
                <c:pt idx="4893">
                  <c:v>300.65021912999998</c:v>
                </c:pt>
                <c:pt idx="4894">
                  <c:v>300.40635803999999</c:v>
                </c:pt>
                <c:pt idx="4895">
                  <c:v>300.58847430999998</c:v>
                </c:pt>
                <c:pt idx="4896">
                  <c:v>300.37386445999999</c:v>
                </c:pt>
                <c:pt idx="4897">
                  <c:v>300.14417526</c:v>
                </c:pt>
                <c:pt idx="4898">
                  <c:v>301.13409965</c:v>
                </c:pt>
                <c:pt idx="4899">
                  <c:v>300.25148442</c:v>
                </c:pt>
                <c:pt idx="4900">
                  <c:v>299.56979684999999</c:v>
                </c:pt>
                <c:pt idx="4901">
                  <c:v>299.58628313999998</c:v>
                </c:pt>
                <c:pt idx="4902">
                  <c:v>299.78805014</c:v>
                </c:pt>
                <c:pt idx="4903">
                  <c:v>299.94494935</c:v>
                </c:pt>
                <c:pt idx="4904">
                  <c:v>300.02186453000002</c:v>
                </c:pt>
                <c:pt idx="4905">
                  <c:v>299.46593419999999</c:v>
                </c:pt>
                <c:pt idx="4906">
                  <c:v>299.63291513000001</c:v>
                </c:pt>
                <c:pt idx="4907">
                  <c:v>299.93214045000002</c:v>
                </c:pt>
                <c:pt idx="4908">
                  <c:v>299.72674723</c:v>
                </c:pt>
                <c:pt idx="4909">
                  <c:v>299.81722857</c:v>
                </c:pt>
                <c:pt idx="4910">
                  <c:v>299.92522706</c:v>
                </c:pt>
                <c:pt idx="4911">
                  <c:v>300.68641289999999</c:v>
                </c:pt>
                <c:pt idx="4912">
                  <c:v>300.37638855</c:v>
                </c:pt>
                <c:pt idx="4913">
                  <c:v>301.13434285</c:v>
                </c:pt>
                <c:pt idx="4914">
                  <c:v>300.21955974000002</c:v>
                </c:pt>
                <c:pt idx="4915">
                  <c:v>300.68466052999997</c:v>
                </c:pt>
                <c:pt idx="4916">
                  <c:v>300.69991894999998</c:v>
                </c:pt>
                <c:pt idx="4917">
                  <c:v>299.24591050999999</c:v>
                </c:pt>
                <c:pt idx="4918">
                  <c:v>300.74757870000002</c:v>
                </c:pt>
                <c:pt idx="4919">
                  <c:v>299.43310682999999</c:v>
                </c:pt>
                <c:pt idx="4920">
                  <c:v>300.23828044999999</c:v>
                </c:pt>
                <c:pt idx="4921">
                  <c:v>301.48860961000003</c:v>
                </c:pt>
                <c:pt idx="4922">
                  <c:v>300.13948669000001</c:v>
                </c:pt>
                <c:pt idx="4923">
                  <c:v>299.44327964000001</c:v>
                </c:pt>
                <c:pt idx="4924">
                  <c:v>300.68148666000002</c:v>
                </c:pt>
                <c:pt idx="4925">
                  <c:v>300.26816595999998</c:v>
                </c:pt>
                <c:pt idx="4926">
                  <c:v>299.86513952000001</c:v>
                </c:pt>
                <c:pt idx="4927">
                  <c:v>299.91438526000002</c:v>
                </c:pt>
                <c:pt idx="4928">
                  <c:v>301.36823071999999</c:v>
                </c:pt>
                <c:pt idx="4929">
                  <c:v>300.06850550000001</c:v>
                </c:pt>
                <c:pt idx="4930">
                  <c:v>299.55374687</c:v>
                </c:pt>
                <c:pt idx="4931">
                  <c:v>299.15343528</c:v>
                </c:pt>
                <c:pt idx="4932">
                  <c:v>300.25315699999999</c:v>
                </c:pt>
                <c:pt idx="4933">
                  <c:v>299.58267658</c:v>
                </c:pt>
                <c:pt idx="4934">
                  <c:v>300.34614348000002</c:v>
                </c:pt>
                <c:pt idx="4935">
                  <c:v>299.61436975999999</c:v>
                </c:pt>
                <c:pt idx="4936">
                  <c:v>301.30439654999998</c:v>
                </c:pt>
                <c:pt idx="4937">
                  <c:v>300.85206864000003</c:v>
                </c:pt>
                <c:pt idx="4938">
                  <c:v>300.10142486000001</c:v>
                </c:pt>
                <c:pt idx="4939">
                  <c:v>299.27932102</c:v>
                </c:pt>
                <c:pt idx="4940">
                  <c:v>300.249166</c:v>
                </c:pt>
                <c:pt idx="4941">
                  <c:v>300.83891445</c:v>
                </c:pt>
                <c:pt idx="4942">
                  <c:v>301.16658813999999</c:v>
                </c:pt>
                <c:pt idx="4943">
                  <c:v>299.92288948999999</c:v>
                </c:pt>
                <c:pt idx="4944">
                  <c:v>298.79593244</c:v>
                </c:pt>
                <c:pt idx="4945">
                  <c:v>299.59973432999999</c:v>
                </c:pt>
                <c:pt idx="4946">
                  <c:v>300.26676529999997</c:v>
                </c:pt>
                <c:pt idx="4947">
                  <c:v>298.65424772</c:v>
                </c:pt>
                <c:pt idx="4948">
                  <c:v>299.42936362</c:v>
                </c:pt>
                <c:pt idx="4949">
                  <c:v>300.71130058</c:v>
                </c:pt>
                <c:pt idx="4950">
                  <c:v>299.38454933000003</c:v>
                </c:pt>
                <c:pt idx="4951">
                  <c:v>300.88135469999997</c:v>
                </c:pt>
                <c:pt idx="4952">
                  <c:v>300.37540992999999</c:v>
                </c:pt>
                <c:pt idx="4953">
                  <c:v>300.11441889999998</c:v>
                </c:pt>
                <c:pt idx="4954">
                  <c:v>299.90645167000002</c:v>
                </c:pt>
                <c:pt idx="4955">
                  <c:v>298.96303891999997</c:v>
                </c:pt>
                <c:pt idx="4956">
                  <c:v>300.40491508999997</c:v>
                </c:pt>
                <c:pt idx="4957">
                  <c:v>299.77161819000003</c:v>
                </c:pt>
                <c:pt idx="4958">
                  <c:v>300.81857276</c:v>
                </c:pt>
                <c:pt idx="4959">
                  <c:v>300.22021615</c:v>
                </c:pt>
                <c:pt idx="4960">
                  <c:v>300.69954385</c:v>
                </c:pt>
                <c:pt idx="4961">
                  <c:v>300.80654332</c:v>
                </c:pt>
                <c:pt idx="4962">
                  <c:v>300.65168552</c:v>
                </c:pt>
                <c:pt idx="4963">
                  <c:v>300.36088701</c:v>
                </c:pt>
                <c:pt idx="4964">
                  <c:v>298.84257006000001</c:v>
                </c:pt>
                <c:pt idx="4965">
                  <c:v>301.65959557999997</c:v>
                </c:pt>
                <c:pt idx="4966">
                  <c:v>299.0272746</c:v>
                </c:pt>
                <c:pt idx="4967">
                  <c:v>299.62997245999998</c:v>
                </c:pt>
                <c:pt idx="4968">
                  <c:v>299.73845596000001</c:v>
                </c:pt>
                <c:pt idx="4969">
                  <c:v>299.78401681999998</c:v>
                </c:pt>
                <c:pt idx="4970">
                  <c:v>300.55833137000002</c:v>
                </c:pt>
                <c:pt idx="4971">
                  <c:v>301.16284718000003</c:v>
                </c:pt>
                <c:pt idx="4972">
                  <c:v>300.65134085</c:v>
                </c:pt>
                <c:pt idx="4973">
                  <c:v>298.65493197000001</c:v>
                </c:pt>
                <c:pt idx="4974">
                  <c:v>300.17220784</c:v>
                </c:pt>
                <c:pt idx="4975">
                  <c:v>299.30722544999998</c:v>
                </c:pt>
                <c:pt idx="4976">
                  <c:v>301.77808041999998</c:v>
                </c:pt>
                <c:pt idx="4977">
                  <c:v>299.75167312999997</c:v>
                </c:pt>
                <c:pt idx="4978">
                  <c:v>299.90854200000001</c:v>
                </c:pt>
                <c:pt idx="4979">
                  <c:v>298.04110785</c:v>
                </c:pt>
                <c:pt idx="4980">
                  <c:v>299.56435042999999</c:v>
                </c:pt>
                <c:pt idx="4981">
                  <c:v>299.54820305999999</c:v>
                </c:pt>
                <c:pt idx="4982">
                  <c:v>299.05732914999999</c:v>
                </c:pt>
                <c:pt idx="4983">
                  <c:v>300.13897143999998</c:v>
                </c:pt>
                <c:pt idx="4984">
                  <c:v>300.01062314000001</c:v>
                </c:pt>
                <c:pt idx="4985">
                  <c:v>300.73512126000003</c:v>
                </c:pt>
                <c:pt idx="4986">
                  <c:v>300.58779133000002</c:v>
                </c:pt>
                <c:pt idx="4987">
                  <c:v>298.80830302999999</c:v>
                </c:pt>
                <c:pt idx="4988">
                  <c:v>300.85125883000001</c:v>
                </c:pt>
                <c:pt idx="4989">
                  <c:v>298.91477844000002</c:v>
                </c:pt>
                <c:pt idx="4990">
                  <c:v>301.74982499999999</c:v>
                </c:pt>
                <c:pt idx="4991">
                  <c:v>298.29726076999998</c:v>
                </c:pt>
                <c:pt idx="4992">
                  <c:v>299.50637460000002</c:v>
                </c:pt>
                <c:pt idx="4993">
                  <c:v>299.5192212</c:v>
                </c:pt>
                <c:pt idx="4994">
                  <c:v>300.48444618000002</c:v>
                </c:pt>
                <c:pt idx="4995">
                  <c:v>302.06443525999998</c:v>
                </c:pt>
                <c:pt idx="4996">
                  <c:v>298.62750105999999</c:v>
                </c:pt>
                <c:pt idx="4997">
                  <c:v>299.92583432999999</c:v>
                </c:pt>
                <c:pt idx="4998">
                  <c:v>299.41433972999999</c:v>
                </c:pt>
                <c:pt idx="4999">
                  <c:v>300.97647523000001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E_170306_Shell_02_04_loading!$P$1</c:f>
              <c:strCache>
                <c:ptCount val="1"/>
                <c:pt idx="0">
                  <c:v>SL04RT</c:v>
                </c:pt>
              </c:strCache>
            </c:strRef>
          </c:tx>
          <c:marker>
            <c:symbol val="none"/>
          </c:marker>
          <c:xVal>
            <c:numRef>
              <c:f>E_170306_Shell_02_04_loading!$B$2:$B$5001</c:f>
              <c:numCache>
                <c:formatCode>0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E_170306_Shell_02_04_loading!$P$2:$P$5001</c:f>
              <c:numCache>
                <c:formatCode>General</c:formatCode>
                <c:ptCount val="5000"/>
                <c:pt idx="0">
                  <c:v>10.052218480000001</c:v>
                </c:pt>
                <c:pt idx="1">
                  <c:v>10.294964670000001</c:v>
                </c:pt>
                <c:pt idx="2">
                  <c:v>11.375081639999999</c:v>
                </c:pt>
                <c:pt idx="3">
                  <c:v>11.234672</c:v>
                </c:pt>
                <c:pt idx="4">
                  <c:v>10.45461804</c:v>
                </c:pt>
                <c:pt idx="5">
                  <c:v>8.9541521500000005</c:v>
                </c:pt>
                <c:pt idx="6">
                  <c:v>10.895007850000001</c:v>
                </c:pt>
                <c:pt idx="7">
                  <c:v>10.63029732</c:v>
                </c:pt>
                <c:pt idx="8">
                  <c:v>10.72578826</c:v>
                </c:pt>
                <c:pt idx="9">
                  <c:v>11.209426730000001</c:v>
                </c:pt>
                <c:pt idx="10">
                  <c:v>10.16169208</c:v>
                </c:pt>
                <c:pt idx="11">
                  <c:v>11.158454730000001</c:v>
                </c:pt>
                <c:pt idx="12">
                  <c:v>11.633514160000001</c:v>
                </c:pt>
                <c:pt idx="13">
                  <c:v>11.961384839999999</c:v>
                </c:pt>
                <c:pt idx="14">
                  <c:v>10.256676929999999</c:v>
                </c:pt>
                <c:pt idx="15">
                  <c:v>10.04137897</c:v>
                </c:pt>
                <c:pt idx="16">
                  <c:v>11.021364699999999</c:v>
                </c:pt>
                <c:pt idx="17">
                  <c:v>10.93249234</c:v>
                </c:pt>
                <c:pt idx="18">
                  <c:v>11.395072620000001</c:v>
                </c:pt>
                <c:pt idx="19">
                  <c:v>10.695479649999999</c:v>
                </c:pt>
                <c:pt idx="20">
                  <c:v>11.070659239999999</c:v>
                </c:pt>
                <c:pt idx="21">
                  <c:v>9.9625369700000004</c:v>
                </c:pt>
                <c:pt idx="22">
                  <c:v>10.09641207</c:v>
                </c:pt>
                <c:pt idx="23">
                  <c:v>11.177037629999999</c:v>
                </c:pt>
                <c:pt idx="24">
                  <c:v>10.724570460000001</c:v>
                </c:pt>
                <c:pt idx="25">
                  <c:v>11.174688079999999</c:v>
                </c:pt>
                <c:pt idx="26">
                  <c:v>11.174079839999999</c:v>
                </c:pt>
                <c:pt idx="27">
                  <c:v>11.846118450000001</c:v>
                </c:pt>
                <c:pt idx="28">
                  <c:v>9.5069656699999996</c:v>
                </c:pt>
                <c:pt idx="29">
                  <c:v>8.8774324599999996</c:v>
                </c:pt>
                <c:pt idx="30">
                  <c:v>10.767940879999999</c:v>
                </c:pt>
                <c:pt idx="31">
                  <c:v>10.30383868</c:v>
                </c:pt>
                <c:pt idx="32">
                  <c:v>11.34518252</c:v>
                </c:pt>
                <c:pt idx="33">
                  <c:v>10.75451224</c:v>
                </c:pt>
                <c:pt idx="34">
                  <c:v>12.92523581</c:v>
                </c:pt>
                <c:pt idx="35">
                  <c:v>11.06165043</c:v>
                </c:pt>
                <c:pt idx="36">
                  <c:v>10.59406849</c:v>
                </c:pt>
                <c:pt idx="37">
                  <c:v>10.62434685</c:v>
                </c:pt>
                <c:pt idx="38">
                  <c:v>10.562427100000001</c:v>
                </c:pt>
                <c:pt idx="39">
                  <c:v>11.206763840000001</c:v>
                </c:pt>
                <c:pt idx="40">
                  <c:v>11.70272072</c:v>
                </c:pt>
                <c:pt idx="41">
                  <c:v>11.377528999999999</c:v>
                </c:pt>
                <c:pt idx="42">
                  <c:v>9.9690939899999993</c:v>
                </c:pt>
                <c:pt idx="43">
                  <c:v>9.7648731699999995</c:v>
                </c:pt>
                <c:pt idx="44">
                  <c:v>10.907885869999999</c:v>
                </c:pt>
                <c:pt idx="45">
                  <c:v>10.312871550000001</c:v>
                </c:pt>
                <c:pt idx="46">
                  <c:v>11.54525329</c:v>
                </c:pt>
                <c:pt idx="47">
                  <c:v>11.263251</c:v>
                </c:pt>
                <c:pt idx="48">
                  <c:v>11.18694839</c:v>
                </c:pt>
                <c:pt idx="49">
                  <c:v>11.2502476</c:v>
                </c:pt>
                <c:pt idx="50">
                  <c:v>10.73597912</c:v>
                </c:pt>
                <c:pt idx="51">
                  <c:v>10.440706199999999</c:v>
                </c:pt>
                <c:pt idx="52">
                  <c:v>10.453942140000001</c:v>
                </c:pt>
                <c:pt idx="53">
                  <c:v>10.42112258</c:v>
                </c:pt>
                <c:pt idx="54">
                  <c:v>9.7834175499999994</c:v>
                </c:pt>
                <c:pt idx="55">
                  <c:v>10.73759609</c:v>
                </c:pt>
                <c:pt idx="56">
                  <c:v>11.172867119999999</c:v>
                </c:pt>
                <c:pt idx="57">
                  <c:v>10.2684164</c:v>
                </c:pt>
                <c:pt idx="58">
                  <c:v>9.7784475099999995</c:v>
                </c:pt>
                <c:pt idx="59">
                  <c:v>10.332544950000001</c:v>
                </c:pt>
                <c:pt idx="60">
                  <c:v>10.6294246</c:v>
                </c:pt>
                <c:pt idx="61">
                  <c:v>10.56363958</c:v>
                </c:pt>
                <c:pt idx="62">
                  <c:v>10.501289529999999</c:v>
                </c:pt>
                <c:pt idx="63">
                  <c:v>10.47183631</c:v>
                </c:pt>
                <c:pt idx="64">
                  <c:v>9.2964669499999992</c:v>
                </c:pt>
                <c:pt idx="65">
                  <c:v>10.866371239999999</c:v>
                </c:pt>
                <c:pt idx="66">
                  <c:v>11.84770556</c:v>
                </c:pt>
                <c:pt idx="67">
                  <c:v>11.34134051</c:v>
                </c:pt>
                <c:pt idx="68">
                  <c:v>8.4123412299999991</c:v>
                </c:pt>
                <c:pt idx="69">
                  <c:v>12.300843779999999</c:v>
                </c:pt>
                <c:pt idx="70">
                  <c:v>10.45498248</c:v>
                </c:pt>
                <c:pt idx="71">
                  <c:v>11.53252546</c:v>
                </c:pt>
                <c:pt idx="72">
                  <c:v>9.6755073700000001</c:v>
                </c:pt>
                <c:pt idx="73">
                  <c:v>9.9850427800000006</c:v>
                </c:pt>
                <c:pt idx="74">
                  <c:v>10.88965969</c:v>
                </c:pt>
                <c:pt idx="75">
                  <c:v>10.955487939999999</c:v>
                </c:pt>
                <c:pt idx="76">
                  <c:v>11.39517639</c:v>
                </c:pt>
                <c:pt idx="77">
                  <c:v>9.5502165300000001</c:v>
                </c:pt>
                <c:pt idx="78">
                  <c:v>10.126548939999999</c:v>
                </c:pt>
                <c:pt idx="79">
                  <c:v>10.72321747</c:v>
                </c:pt>
                <c:pt idx="80">
                  <c:v>10.72107439</c:v>
                </c:pt>
                <c:pt idx="81">
                  <c:v>10.810816730000001</c:v>
                </c:pt>
                <c:pt idx="82">
                  <c:v>9.7634291799999993</c:v>
                </c:pt>
                <c:pt idx="83">
                  <c:v>10.89192735</c:v>
                </c:pt>
                <c:pt idx="84">
                  <c:v>10.59558826</c:v>
                </c:pt>
                <c:pt idx="85">
                  <c:v>11.62464707</c:v>
                </c:pt>
                <c:pt idx="86">
                  <c:v>9.7636607099999999</c:v>
                </c:pt>
                <c:pt idx="87">
                  <c:v>10.98868766</c:v>
                </c:pt>
                <c:pt idx="88">
                  <c:v>11.143138840000001</c:v>
                </c:pt>
                <c:pt idx="89">
                  <c:v>10.924981219999999</c:v>
                </c:pt>
                <c:pt idx="90">
                  <c:v>11.06333448</c:v>
                </c:pt>
                <c:pt idx="91">
                  <c:v>10.59719539</c:v>
                </c:pt>
                <c:pt idx="92">
                  <c:v>11.73757904</c:v>
                </c:pt>
                <c:pt idx="93">
                  <c:v>9.1579994500000002</c:v>
                </c:pt>
                <c:pt idx="94">
                  <c:v>11.077261480000001</c:v>
                </c:pt>
                <c:pt idx="95">
                  <c:v>11.14642512</c:v>
                </c:pt>
                <c:pt idx="96">
                  <c:v>10.65189762</c:v>
                </c:pt>
                <c:pt idx="97">
                  <c:v>10.11000875</c:v>
                </c:pt>
                <c:pt idx="98">
                  <c:v>7.4832157400000003</c:v>
                </c:pt>
                <c:pt idx="99">
                  <c:v>11.67219596</c:v>
                </c:pt>
                <c:pt idx="100">
                  <c:v>10.812587600000001</c:v>
                </c:pt>
                <c:pt idx="101">
                  <c:v>10.90518636</c:v>
                </c:pt>
                <c:pt idx="102">
                  <c:v>12.110559889999999</c:v>
                </c:pt>
                <c:pt idx="103">
                  <c:v>11.56476374</c:v>
                </c:pt>
                <c:pt idx="104">
                  <c:v>11.502981889999999</c:v>
                </c:pt>
                <c:pt idx="105">
                  <c:v>10.501464349999999</c:v>
                </c:pt>
                <c:pt idx="106">
                  <c:v>10.311573490000001</c:v>
                </c:pt>
                <c:pt idx="107">
                  <c:v>9.4990224800000007</c:v>
                </c:pt>
                <c:pt idx="108">
                  <c:v>11.98251365</c:v>
                </c:pt>
                <c:pt idx="109">
                  <c:v>10.73418373</c:v>
                </c:pt>
                <c:pt idx="110">
                  <c:v>11.536226320000001</c:v>
                </c:pt>
                <c:pt idx="111">
                  <c:v>10.64408987</c:v>
                </c:pt>
                <c:pt idx="112">
                  <c:v>11.873278040000001</c:v>
                </c:pt>
                <c:pt idx="113">
                  <c:v>10.612087750000001</c:v>
                </c:pt>
                <c:pt idx="114">
                  <c:v>9.9058010500000009</c:v>
                </c:pt>
                <c:pt idx="115">
                  <c:v>9.6414933999999999</c:v>
                </c:pt>
                <c:pt idx="116">
                  <c:v>9.6364853700000008</c:v>
                </c:pt>
                <c:pt idx="117">
                  <c:v>9.5144581400000003</c:v>
                </c:pt>
                <c:pt idx="118">
                  <c:v>11.37910085</c:v>
                </c:pt>
                <c:pt idx="119">
                  <c:v>10.864945759999999</c:v>
                </c:pt>
                <c:pt idx="120">
                  <c:v>11.255210099999999</c:v>
                </c:pt>
                <c:pt idx="121">
                  <c:v>9.69158893</c:v>
                </c:pt>
                <c:pt idx="122">
                  <c:v>10.021231589999999</c:v>
                </c:pt>
                <c:pt idx="123">
                  <c:v>10.11358871</c:v>
                </c:pt>
                <c:pt idx="124">
                  <c:v>12.162554910000001</c:v>
                </c:pt>
                <c:pt idx="125">
                  <c:v>10.02429367</c:v>
                </c:pt>
                <c:pt idx="126">
                  <c:v>9.92678935</c:v>
                </c:pt>
                <c:pt idx="127">
                  <c:v>10.72263815</c:v>
                </c:pt>
                <c:pt idx="128">
                  <c:v>9.0530463999999995</c:v>
                </c:pt>
                <c:pt idx="129">
                  <c:v>9.3683990900000005</c:v>
                </c:pt>
                <c:pt idx="130">
                  <c:v>8.6243178900000004</c:v>
                </c:pt>
                <c:pt idx="131">
                  <c:v>8.7479939000000009</c:v>
                </c:pt>
                <c:pt idx="132">
                  <c:v>7.7963625800000003</c:v>
                </c:pt>
                <c:pt idx="133">
                  <c:v>9.3893789400000003</c:v>
                </c:pt>
                <c:pt idx="134">
                  <c:v>8.4956647699999994</c:v>
                </c:pt>
                <c:pt idx="135">
                  <c:v>9.2471213199999998</c:v>
                </c:pt>
                <c:pt idx="136">
                  <c:v>10.463863440000001</c:v>
                </c:pt>
                <c:pt idx="137">
                  <c:v>6.8975861600000004</c:v>
                </c:pt>
                <c:pt idx="138">
                  <c:v>8.3083046700000001</c:v>
                </c:pt>
                <c:pt idx="139">
                  <c:v>9.5041050600000005</c:v>
                </c:pt>
                <c:pt idx="140">
                  <c:v>10.443990449999999</c:v>
                </c:pt>
                <c:pt idx="141">
                  <c:v>8.4305012500000007</c:v>
                </c:pt>
                <c:pt idx="142">
                  <c:v>9.0977465500000001</c:v>
                </c:pt>
                <c:pt idx="143">
                  <c:v>10.30329732</c:v>
                </c:pt>
                <c:pt idx="144">
                  <c:v>7.4883971699999998</c:v>
                </c:pt>
                <c:pt idx="145">
                  <c:v>8.7433001400000006</c:v>
                </c:pt>
                <c:pt idx="146">
                  <c:v>8.11917665</c:v>
                </c:pt>
                <c:pt idx="147">
                  <c:v>11.13079709</c:v>
                </c:pt>
                <c:pt idx="148">
                  <c:v>15.94243548</c:v>
                </c:pt>
                <c:pt idx="149">
                  <c:v>13.282649879999999</c:v>
                </c:pt>
                <c:pt idx="150">
                  <c:v>13.77183574</c:v>
                </c:pt>
                <c:pt idx="151">
                  <c:v>13.17727286</c:v>
                </c:pt>
                <c:pt idx="152">
                  <c:v>14.33423253</c:v>
                </c:pt>
                <c:pt idx="153">
                  <c:v>13.35975236</c:v>
                </c:pt>
                <c:pt idx="154">
                  <c:v>12.54724616</c:v>
                </c:pt>
                <c:pt idx="155">
                  <c:v>14.611681819999999</c:v>
                </c:pt>
                <c:pt idx="156">
                  <c:v>14.535214910000001</c:v>
                </c:pt>
                <c:pt idx="157">
                  <c:v>14.550722629999999</c:v>
                </c:pt>
                <c:pt idx="158">
                  <c:v>15.75670931</c:v>
                </c:pt>
                <c:pt idx="159">
                  <c:v>14.33117824</c:v>
                </c:pt>
                <c:pt idx="160">
                  <c:v>15.146281999999999</c:v>
                </c:pt>
                <c:pt idx="161">
                  <c:v>13.55259511</c:v>
                </c:pt>
                <c:pt idx="162">
                  <c:v>14.625769979999999</c:v>
                </c:pt>
                <c:pt idx="163">
                  <c:v>15.218950939999999</c:v>
                </c:pt>
                <c:pt idx="164">
                  <c:v>13.548366720000001</c:v>
                </c:pt>
                <c:pt idx="165">
                  <c:v>14.300817240000001</c:v>
                </c:pt>
                <c:pt idx="166">
                  <c:v>14.096901880000001</c:v>
                </c:pt>
                <c:pt idx="167">
                  <c:v>12.64535317</c:v>
                </c:pt>
                <c:pt idx="168">
                  <c:v>11.97343261</c:v>
                </c:pt>
                <c:pt idx="169">
                  <c:v>15.070900590000001</c:v>
                </c:pt>
                <c:pt idx="170">
                  <c:v>14.504547949999999</c:v>
                </c:pt>
                <c:pt idx="171">
                  <c:v>19.04925669</c:v>
                </c:pt>
                <c:pt idx="172">
                  <c:v>17.92357655</c:v>
                </c:pt>
                <c:pt idx="173">
                  <c:v>16.863743809999999</c:v>
                </c:pt>
                <c:pt idx="174">
                  <c:v>18.19066072</c:v>
                </c:pt>
                <c:pt idx="175">
                  <c:v>17.969862339999999</c:v>
                </c:pt>
                <c:pt idx="176">
                  <c:v>19.04883903</c:v>
                </c:pt>
                <c:pt idx="177">
                  <c:v>17.73307226</c:v>
                </c:pt>
                <c:pt idx="178">
                  <c:v>19.063307080000001</c:v>
                </c:pt>
                <c:pt idx="179">
                  <c:v>18.092426190000001</c:v>
                </c:pt>
                <c:pt idx="180">
                  <c:v>17.795238789999999</c:v>
                </c:pt>
                <c:pt idx="181">
                  <c:v>17.12386549</c:v>
                </c:pt>
                <c:pt idx="182">
                  <c:v>18.592050669999999</c:v>
                </c:pt>
                <c:pt idx="183">
                  <c:v>16.359091429999999</c:v>
                </c:pt>
                <c:pt idx="184">
                  <c:v>17.313135859999999</c:v>
                </c:pt>
                <c:pt idx="185">
                  <c:v>16.952918360000002</c:v>
                </c:pt>
                <c:pt idx="186">
                  <c:v>18.610113349999999</c:v>
                </c:pt>
                <c:pt idx="187">
                  <c:v>17.317180440000001</c:v>
                </c:pt>
                <c:pt idx="188">
                  <c:v>17.843975059999998</c:v>
                </c:pt>
                <c:pt idx="189">
                  <c:v>18.205046809999999</c:v>
                </c:pt>
                <c:pt idx="190">
                  <c:v>16.642144680000001</c:v>
                </c:pt>
                <c:pt idx="191">
                  <c:v>17.893489240000001</c:v>
                </c:pt>
                <c:pt idx="192">
                  <c:v>18.380735309999999</c:v>
                </c:pt>
                <c:pt idx="193">
                  <c:v>18.22394499</c:v>
                </c:pt>
                <c:pt idx="194">
                  <c:v>17.563947330000001</c:v>
                </c:pt>
                <c:pt idx="195">
                  <c:v>17.73638218</c:v>
                </c:pt>
                <c:pt idx="196">
                  <c:v>17.942439700000001</c:v>
                </c:pt>
                <c:pt idx="197">
                  <c:v>16.235606430000001</c:v>
                </c:pt>
                <c:pt idx="198">
                  <c:v>18.951146850000001</c:v>
                </c:pt>
                <c:pt idx="199">
                  <c:v>18.708057409999999</c:v>
                </c:pt>
                <c:pt idx="200">
                  <c:v>17.489146680000001</c:v>
                </c:pt>
                <c:pt idx="201">
                  <c:v>17.614732620000002</c:v>
                </c:pt>
                <c:pt idx="202">
                  <c:v>18.69058845</c:v>
                </c:pt>
                <c:pt idx="203">
                  <c:v>18.408589039999999</c:v>
                </c:pt>
                <c:pt idx="204">
                  <c:v>19.330123029999999</c:v>
                </c:pt>
                <c:pt idx="205">
                  <c:v>19.221318190000002</c:v>
                </c:pt>
                <c:pt idx="206">
                  <c:v>17.785183549999999</c:v>
                </c:pt>
                <c:pt idx="207">
                  <c:v>18.2188263</c:v>
                </c:pt>
                <c:pt idx="208">
                  <c:v>18.906186269999999</c:v>
                </c:pt>
                <c:pt idx="209">
                  <c:v>16.9209687</c:v>
                </c:pt>
                <c:pt idx="210">
                  <c:v>17.788520940000002</c:v>
                </c:pt>
                <c:pt idx="211">
                  <c:v>17.000956500000001</c:v>
                </c:pt>
                <c:pt idx="212">
                  <c:v>17.763709200000001</c:v>
                </c:pt>
                <c:pt idx="213">
                  <c:v>17.345292529999998</c:v>
                </c:pt>
                <c:pt idx="214">
                  <c:v>17.800975900000001</c:v>
                </c:pt>
                <c:pt idx="215">
                  <c:v>18.116463199999998</c:v>
                </c:pt>
                <c:pt idx="216">
                  <c:v>17.795224990000001</c:v>
                </c:pt>
                <c:pt idx="217">
                  <c:v>19.14276795</c:v>
                </c:pt>
                <c:pt idx="218">
                  <c:v>17.970525420000001</c:v>
                </c:pt>
                <c:pt idx="219">
                  <c:v>17.7516623</c:v>
                </c:pt>
                <c:pt idx="220">
                  <c:v>17.597991560000001</c:v>
                </c:pt>
                <c:pt idx="221">
                  <c:v>16.707800200000001</c:v>
                </c:pt>
                <c:pt idx="222">
                  <c:v>18.109984579999999</c:v>
                </c:pt>
                <c:pt idx="223">
                  <c:v>18.56202687</c:v>
                </c:pt>
                <c:pt idx="224">
                  <c:v>17.331834310000001</c:v>
                </c:pt>
                <c:pt idx="225">
                  <c:v>16.909125710000001</c:v>
                </c:pt>
                <c:pt idx="226">
                  <c:v>17.956054200000001</c:v>
                </c:pt>
                <c:pt idx="227">
                  <c:v>18.841737999999999</c:v>
                </c:pt>
                <c:pt idx="228">
                  <c:v>17.829038539999999</c:v>
                </c:pt>
                <c:pt idx="229">
                  <c:v>18.86029774</c:v>
                </c:pt>
                <c:pt idx="230">
                  <c:v>18.89394205</c:v>
                </c:pt>
                <c:pt idx="231">
                  <c:v>18.501944389999998</c:v>
                </c:pt>
                <c:pt idx="232">
                  <c:v>18.5638644</c:v>
                </c:pt>
                <c:pt idx="233">
                  <c:v>17.989221520000001</c:v>
                </c:pt>
                <c:pt idx="234">
                  <c:v>18.567857409999998</c:v>
                </c:pt>
                <c:pt idx="235">
                  <c:v>19.382107649999998</c:v>
                </c:pt>
                <c:pt idx="236">
                  <c:v>18.209490970000001</c:v>
                </c:pt>
                <c:pt idx="237">
                  <c:v>18.238055159999998</c:v>
                </c:pt>
                <c:pt idx="238">
                  <c:v>18.819966619999999</c:v>
                </c:pt>
                <c:pt idx="239">
                  <c:v>17.772290309999999</c:v>
                </c:pt>
                <c:pt idx="240">
                  <c:v>17.61704847</c:v>
                </c:pt>
                <c:pt idx="241">
                  <c:v>18.892554959999998</c:v>
                </c:pt>
                <c:pt idx="242">
                  <c:v>18.126045019999999</c:v>
                </c:pt>
                <c:pt idx="243">
                  <c:v>18.876396509999999</c:v>
                </c:pt>
                <c:pt idx="244">
                  <c:v>19.297585999999999</c:v>
                </c:pt>
                <c:pt idx="245">
                  <c:v>17.44126911</c:v>
                </c:pt>
                <c:pt idx="246">
                  <c:v>16.327453999999999</c:v>
                </c:pt>
                <c:pt idx="247">
                  <c:v>17.45289314</c:v>
                </c:pt>
                <c:pt idx="248">
                  <c:v>17.581705150000001</c:v>
                </c:pt>
                <c:pt idx="249">
                  <c:v>18.11317777</c:v>
                </c:pt>
                <c:pt idx="250">
                  <c:v>18.29994374</c:v>
                </c:pt>
                <c:pt idx="251">
                  <c:v>18.538990810000001</c:v>
                </c:pt>
                <c:pt idx="252">
                  <c:v>17.721340489999999</c:v>
                </c:pt>
                <c:pt idx="253">
                  <c:v>17.769013099999999</c:v>
                </c:pt>
                <c:pt idx="254">
                  <c:v>17.639896329999999</c:v>
                </c:pt>
                <c:pt idx="255">
                  <c:v>17.024584109999999</c:v>
                </c:pt>
                <c:pt idx="256">
                  <c:v>16.975300359999999</c:v>
                </c:pt>
                <c:pt idx="257">
                  <c:v>19.069181990000001</c:v>
                </c:pt>
                <c:pt idx="258">
                  <c:v>17.367318399999998</c:v>
                </c:pt>
                <c:pt idx="259">
                  <c:v>17.97448314</c:v>
                </c:pt>
                <c:pt idx="260">
                  <c:v>17.46234098</c:v>
                </c:pt>
                <c:pt idx="261">
                  <c:v>17.866979480000001</c:v>
                </c:pt>
                <c:pt idx="262">
                  <c:v>18.553590920000001</c:v>
                </c:pt>
                <c:pt idx="263">
                  <c:v>17.755903020000002</c:v>
                </c:pt>
                <c:pt idx="264">
                  <c:v>16.83300796</c:v>
                </c:pt>
                <c:pt idx="265">
                  <c:v>16.363839680000002</c:v>
                </c:pt>
                <c:pt idx="266">
                  <c:v>17.566358000000001</c:v>
                </c:pt>
                <c:pt idx="267">
                  <c:v>18.7060718</c:v>
                </c:pt>
                <c:pt idx="268">
                  <c:v>17.13128202</c:v>
                </c:pt>
                <c:pt idx="269">
                  <c:v>17.92670536</c:v>
                </c:pt>
                <c:pt idx="270">
                  <c:v>16.800456400000002</c:v>
                </c:pt>
                <c:pt idx="271">
                  <c:v>19.363035350000001</c:v>
                </c:pt>
                <c:pt idx="272">
                  <c:v>17.958073129999999</c:v>
                </c:pt>
                <c:pt idx="273">
                  <c:v>17.31590044</c:v>
                </c:pt>
                <c:pt idx="274">
                  <c:v>17.91265714</c:v>
                </c:pt>
                <c:pt idx="275">
                  <c:v>17.005576179999998</c:v>
                </c:pt>
                <c:pt idx="276">
                  <c:v>16.739040760000002</c:v>
                </c:pt>
                <c:pt idx="277">
                  <c:v>18.239353229999999</c:v>
                </c:pt>
                <c:pt idx="278">
                  <c:v>16.693526299999998</c:v>
                </c:pt>
                <c:pt idx="279">
                  <c:v>17.958029759999999</c:v>
                </c:pt>
                <c:pt idx="280">
                  <c:v>18.64528838</c:v>
                </c:pt>
                <c:pt idx="281">
                  <c:v>16.971712119999999</c:v>
                </c:pt>
                <c:pt idx="282">
                  <c:v>18.618670160000001</c:v>
                </c:pt>
                <c:pt idx="283">
                  <c:v>18.584886359999999</c:v>
                </c:pt>
                <c:pt idx="284">
                  <c:v>17.48938922</c:v>
                </c:pt>
                <c:pt idx="285">
                  <c:v>18.736268429999999</c:v>
                </c:pt>
                <c:pt idx="286">
                  <c:v>17.623813370000001</c:v>
                </c:pt>
                <c:pt idx="287">
                  <c:v>17.453870389999999</c:v>
                </c:pt>
                <c:pt idx="288">
                  <c:v>17.76571955</c:v>
                </c:pt>
                <c:pt idx="289">
                  <c:v>18.075949130000001</c:v>
                </c:pt>
                <c:pt idx="290">
                  <c:v>17.908656489999998</c:v>
                </c:pt>
                <c:pt idx="291">
                  <c:v>17.03506685</c:v>
                </c:pt>
                <c:pt idx="292">
                  <c:v>18.54462011</c:v>
                </c:pt>
                <c:pt idx="293">
                  <c:v>17.922025489999999</c:v>
                </c:pt>
                <c:pt idx="294">
                  <c:v>18.700758480000001</c:v>
                </c:pt>
                <c:pt idx="295">
                  <c:v>18.074048789999999</c:v>
                </c:pt>
                <c:pt idx="296">
                  <c:v>17.604282260000002</c:v>
                </c:pt>
                <c:pt idx="297">
                  <c:v>18.407928609999999</c:v>
                </c:pt>
                <c:pt idx="298">
                  <c:v>16.951786349999999</c:v>
                </c:pt>
                <c:pt idx="299">
                  <c:v>19.121606719999999</c:v>
                </c:pt>
                <c:pt idx="300">
                  <c:v>17.280097909999999</c:v>
                </c:pt>
                <c:pt idx="301">
                  <c:v>17.733505229999999</c:v>
                </c:pt>
                <c:pt idx="302">
                  <c:v>15.752748860000001</c:v>
                </c:pt>
                <c:pt idx="303">
                  <c:v>18.69086025</c:v>
                </c:pt>
                <c:pt idx="304">
                  <c:v>17.14227842</c:v>
                </c:pt>
                <c:pt idx="305">
                  <c:v>17.44133291</c:v>
                </c:pt>
                <c:pt idx="306">
                  <c:v>18.06904591</c:v>
                </c:pt>
                <c:pt idx="307">
                  <c:v>17.82221217</c:v>
                </c:pt>
                <c:pt idx="308">
                  <c:v>18.038281569999999</c:v>
                </c:pt>
                <c:pt idx="309">
                  <c:v>17.64913215</c:v>
                </c:pt>
                <c:pt idx="310">
                  <c:v>18.59754019</c:v>
                </c:pt>
                <c:pt idx="311">
                  <c:v>18.212218570000001</c:v>
                </c:pt>
                <c:pt idx="312">
                  <c:v>18.727268810000002</c:v>
                </c:pt>
                <c:pt idx="313">
                  <c:v>19.86700089</c:v>
                </c:pt>
                <c:pt idx="314">
                  <c:v>17.929442479999999</c:v>
                </c:pt>
                <c:pt idx="315">
                  <c:v>17.302022669999999</c:v>
                </c:pt>
                <c:pt idx="316">
                  <c:v>17.801101639999999</c:v>
                </c:pt>
                <c:pt idx="317">
                  <c:v>17.7974557</c:v>
                </c:pt>
                <c:pt idx="318">
                  <c:v>18.394787749999999</c:v>
                </c:pt>
                <c:pt idx="319">
                  <c:v>17.264214689999999</c:v>
                </c:pt>
                <c:pt idx="320">
                  <c:v>17.159972669999998</c:v>
                </c:pt>
                <c:pt idx="321">
                  <c:v>16.719945190000001</c:v>
                </c:pt>
                <c:pt idx="322">
                  <c:v>17.72024605</c:v>
                </c:pt>
                <c:pt idx="323">
                  <c:v>17.48795024</c:v>
                </c:pt>
                <c:pt idx="324">
                  <c:v>17.312423460000002</c:v>
                </c:pt>
                <c:pt idx="325">
                  <c:v>16.979807560000001</c:v>
                </c:pt>
                <c:pt idx="326">
                  <c:v>18.452398030000001</c:v>
                </c:pt>
                <c:pt idx="327">
                  <c:v>17.688210089999998</c:v>
                </c:pt>
                <c:pt idx="328">
                  <c:v>18.752549399999999</c:v>
                </c:pt>
                <c:pt idx="329">
                  <c:v>19.030496360000001</c:v>
                </c:pt>
                <c:pt idx="330">
                  <c:v>17.126569979999999</c:v>
                </c:pt>
                <c:pt idx="331">
                  <c:v>17.80038407</c:v>
                </c:pt>
                <c:pt idx="332">
                  <c:v>17.63863903</c:v>
                </c:pt>
                <c:pt idx="333">
                  <c:v>17.48209902</c:v>
                </c:pt>
                <c:pt idx="334">
                  <c:v>18.533019670000002</c:v>
                </c:pt>
                <c:pt idx="335">
                  <c:v>17.75788739</c:v>
                </c:pt>
                <c:pt idx="336">
                  <c:v>17.706095609999998</c:v>
                </c:pt>
                <c:pt idx="337">
                  <c:v>17.513026589999999</c:v>
                </c:pt>
                <c:pt idx="338">
                  <c:v>17.944856789999999</c:v>
                </c:pt>
                <c:pt idx="339">
                  <c:v>17.179886939999999</c:v>
                </c:pt>
                <c:pt idx="340">
                  <c:v>17.508799209999999</c:v>
                </c:pt>
                <c:pt idx="341">
                  <c:v>17.789534270000001</c:v>
                </c:pt>
                <c:pt idx="342">
                  <c:v>17.901392449999999</c:v>
                </c:pt>
                <c:pt idx="343">
                  <c:v>18.573123930000001</c:v>
                </c:pt>
                <c:pt idx="344">
                  <c:v>18.853774080000001</c:v>
                </c:pt>
                <c:pt idx="345">
                  <c:v>18.240342460000001</c:v>
                </c:pt>
                <c:pt idx="346">
                  <c:v>17.458335949999999</c:v>
                </c:pt>
                <c:pt idx="347">
                  <c:v>18.754354500000002</c:v>
                </c:pt>
                <c:pt idx="348">
                  <c:v>18.06473519</c:v>
                </c:pt>
                <c:pt idx="349">
                  <c:v>18.143563279999999</c:v>
                </c:pt>
                <c:pt idx="350">
                  <c:v>17.4733935</c:v>
                </c:pt>
                <c:pt idx="351">
                  <c:v>18.23797785</c:v>
                </c:pt>
                <c:pt idx="352">
                  <c:v>17.631561640000001</c:v>
                </c:pt>
                <c:pt idx="353">
                  <c:v>17.753208969999999</c:v>
                </c:pt>
                <c:pt idx="354">
                  <c:v>17.485878660000001</c:v>
                </c:pt>
                <c:pt idx="355">
                  <c:v>17.474113039999999</c:v>
                </c:pt>
                <c:pt idx="356">
                  <c:v>17.317549230000001</c:v>
                </c:pt>
                <c:pt idx="357">
                  <c:v>17.81623488</c:v>
                </c:pt>
                <c:pt idx="358">
                  <c:v>18.691756399999999</c:v>
                </c:pt>
                <c:pt idx="359">
                  <c:v>17.316611600000002</c:v>
                </c:pt>
                <c:pt idx="360">
                  <c:v>18.4085389</c:v>
                </c:pt>
                <c:pt idx="361">
                  <c:v>16.942558219999999</c:v>
                </c:pt>
                <c:pt idx="362">
                  <c:v>18.298420650000001</c:v>
                </c:pt>
                <c:pt idx="363">
                  <c:v>18.579984929999998</c:v>
                </c:pt>
                <c:pt idx="364">
                  <c:v>18.724177449999999</c:v>
                </c:pt>
                <c:pt idx="365">
                  <c:v>17.445624760000001</c:v>
                </c:pt>
                <c:pt idx="366">
                  <c:v>17.975938930000002</c:v>
                </c:pt>
                <c:pt idx="367">
                  <c:v>18.116596439999999</c:v>
                </c:pt>
                <c:pt idx="368">
                  <c:v>17.630775270000001</c:v>
                </c:pt>
                <c:pt idx="369">
                  <c:v>18.100571739999999</c:v>
                </c:pt>
                <c:pt idx="370">
                  <c:v>16.73140312</c:v>
                </c:pt>
                <c:pt idx="371">
                  <c:v>18.958587919999999</c:v>
                </c:pt>
                <c:pt idx="372">
                  <c:v>17.462844390000001</c:v>
                </c:pt>
                <c:pt idx="373">
                  <c:v>17.655219339999999</c:v>
                </c:pt>
                <c:pt idx="374">
                  <c:v>17.169955590000001</c:v>
                </c:pt>
                <c:pt idx="375">
                  <c:v>16.962935219999999</c:v>
                </c:pt>
                <c:pt idx="376">
                  <c:v>18.762550319999999</c:v>
                </c:pt>
                <c:pt idx="377">
                  <c:v>17.82627768</c:v>
                </c:pt>
                <c:pt idx="378">
                  <c:v>17.66483212</c:v>
                </c:pt>
                <c:pt idx="379">
                  <c:v>18.149349539999999</c:v>
                </c:pt>
                <c:pt idx="380">
                  <c:v>17.459682489999999</c:v>
                </c:pt>
                <c:pt idx="381">
                  <c:v>17.633239509999999</c:v>
                </c:pt>
                <c:pt idx="382">
                  <c:v>18.850508749999999</c:v>
                </c:pt>
                <c:pt idx="383">
                  <c:v>18.348010200000001</c:v>
                </c:pt>
                <c:pt idx="384">
                  <c:v>17.933754749999999</c:v>
                </c:pt>
                <c:pt idx="385">
                  <c:v>17.865316409999998</c:v>
                </c:pt>
                <c:pt idx="386">
                  <c:v>17.615106560000001</c:v>
                </c:pt>
                <c:pt idx="387">
                  <c:v>18.413935420000001</c:v>
                </c:pt>
                <c:pt idx="388">
                  <c:v>18.888021670000001</c:v>
                </c:pt>
                <c:pt idx="389">
                  <c:v>17.92990825</c:v>
                </c:pt>
                <c:pt idx="390">
                  <c:v>17.459288770000001</c:v>
                </c:pt>
                <c:pt idx="391">
                  <c:v>18.40033665</c:v>
                </c:pt>
                <c:pt idx="392">
                  <c:v>17.477846769999999</c:v>
                </c:pt>
                <c:pt idx="393">
                  <c:v>18.277165320000002</c:v>
                </c:pt>
                <c:pt idx="394">
                  <c:v>18.271382809999999</c:v>
                </c:pt>
                <c:pt idx="395">
                  <c:v>18.694984770000001</c:v>
                </c:pt>
                <c:pt idx="396">
                  <c:v>18.3645979</c:v>
                </c:pt>
                <c:pt idx="397">
                  <c:v>16.992013539999999</c:v>
                </c:pt>
                <c:pt idx="398">
                  <c:v>17.318015200000001</c:v>
                </c:pt>
                <c:pt idx="399">
                  <c:v>17.271127910000001</c:v>
                </c:pt>
                <c:pt idx="400">
                  <c:v>18.632635700000002</c:v>
                </c:pt>
                <c:pt idx="401">
                  <c:v>17.956737990000001</c:v>
                </c:pt>
                <c:pt idx="402">
                  <c:v>18.03262544</c:v>
                </c:pt>
                <c:pt idx="403">
                  <c:v>17.006970519999999</c:v>
                </c:pt>
                <c:pt idx="404">
                  <c:v>19.022928579999999</c:v>
                </c:pt>
                <c:pt idx="405">
                  <c:v>17.804535720000001</c:v>
                </c:pt>
                <c:pt idx="406">
                  <c:v>19.506724909999999</c:v>
                </c:pt>
                <c:pt idx="407">
                  <c:v>16.976709549999999</c:v>
                </c:pt>
                <c:pt idx="408">
                  <c:v>18.554709129999999</c:v>
                </c:pt>
                <c:pt idx="409">
                  <c:v>17.72849853</c:v>
                </c:pt>
                <c:pt idx="410">
                  <c:v>17.96467522</c:v>
                </c:pt>
                <c:pt idx="411">
                  <c:v>17.772328040000001</c:v>
                </c:pt>
                <c:pt idx="412">
                  <c:v>18.398996369999999</c:v>
                </c:pt>
                <c:pt idx="413">
                  <c:v>18.913382110000001</c:v>
                </c:pt>
                <c:pt idx="414">
                  <c:v>17.144487779999999</c:v>
                </c:pt>
                <c:pt idx="415">
                  <c:v>18.394503019999998</c:v>
                </c:pt>
                <c:pt idx="416">
                  <c:v>17.758114590000002</c:v>
                </c:pt>
                <c:pt idx="417">
                  <c:v>18.914085249999999</c:v>
                </c:pt>
                <c:pt idx="418">
                  <c:v>17.633509069999999</c:v>
                </c:pt>
                <c:pt idx="419">
                  <c:v>16.977946859999999</c:v>
                </c:pt>
                <c:pt idx="420">
                  <c:v>18.132395549999998</c:v>
                </c:pt>
                <c:pt idx="421">
                  <c:v>17.524537509999998</c:v>
                </c:pt>
                <c:pt idx="422">
                  <c:v>17.744427470000002</c:v>
                </c:pt>
                <c:pt idx="423">
                  <c:v>18.090665349999998</c:v>
                </c:pt>
                <c:pt idx="424">
                  <c:v>17.789711130000001</c:v>
                </c:pt>
                <c:pt idx="425">
                  <c:v>17.80576151</c:v>
                </c:pt>
                <c:pt idx="426">
                  <c:v>18.58730426</c:v>
                </c:pt>
                <c:pt idx="427">
                  <c:v>18.094573919999998</c:v>
                </c:pt>
                <c:pt idx="428">
                  <c:v>17.75882378</c:v>
                </c:pt>
                <c:pt idx="429">
                  <c:v>17.47517345</c:v>
                </c:pt>
                <c:pt idx="430">
                  <c:v>17.97011565</c:v>
                </c:pt>
                <c:pt idx="431">
                  <c:v>17.931993460000001</c:v>
                </c:pt>
                <c:pt idx="432">
                  <c:v>16.974937879999999</c:v>
                </c:pt>
                <c:pt idx="433">
                  <c:v>17.006147110000001</c:v>
                </c:pt>
                <c:pt idx="434">
                  <c:v>19.070164729999998</c:v>
                </c:pt>
                <c:pt idx="435">
                  <c:v>18.39696043</c:v>
                </c:pt>
                <c:pt idx="436">
                  <c:v>17.003011440000002</c:v>
                </c:pt>
                <c:pt idx="437">
                  <c:v>16.538431589999998</c:v>
                </c:pt>
                <c:pt idx="438">
                  <c:v>16.708354839999998</c:v>
                </c:pt>
                <c:pt idx="439">
                  <c:v>19.142158680000001</c:v>
                </c:pt>
                <c:pt idx="440">
                  <c:v>18.288636830000002</c:v>
                </c:pt>
                <c:pt idx="441">
                  <c:v>17.8335121</c:v>
                </c:pt>
                <c:pt idx="442">
                  <c:v>17.617069170000001</c:v>
                </c:pt>
                <c:pt idx="443">
                  <c:v>16.368753550000001</c:v>
                </c:pt>
                <c:pt idx="444">
                  <c:v>17.788491329999999</c:v>
                </c:pt>
                <c:pt idx="445">
                  <c:v>17.167128949999999</c:v>
                </c:pt>
                <c:pt idx="446">
                  <c:v>18.322825089999998</c:v>
                </c:pt>
                <c:pt idx="447">
                  <c:v>17.634608830000001</c:v>
                </c:pt>
                <c:pt idx="448">
                  <c:v>18.228320660000001</c:v>
                </c:pt>
                <c:pt idx="449">
                  <c:v>19.66253876</c:v>
                </c:pt>
                <c:pt idx="450">
                  <c:v>19.196980329999999</c:v>
                </c:pt>
                <c:pt idx="451">
                  <c:v>16.86517336</c:v>
                </c:pt>
                <c:pt idx="452">
                  <c:v>16.85044757</c:v>
                </c:pt>
                <c:pt idx="453">
                  <c:v>18.224572009999999</c:v>
                </c:pt>
                <c:pt idx="454">
                  <c:v>18.43028451</c:v>
                </c:pt>
                <c:pt idx="455">
                  <c:v>18.506310469999999</c:v>
                </c:pt>
                <c:pt idx="456">
                  <c:v>17.741346249999999</c:v>
                </c:pt>
                <c:pt idx="457">
                  <c:v>17.552293500000001</c:v>
                </c:pt>
                <c:pt idx="458">
                  <c:v>18.56812695</c:v>
                </c:pt>
                <c:pt idx="459">
                  <c:v>17.25263116</c:v>
                </c:pt>
                <c:pt idx="460">
                  <c:v>17.366735890000001</c:v>
                </c:pt>
                <c:pt idx="461">
                  <c:v>18.348030829999999</c:v>
                </c:pt>
                <c:pt idx="462">
                  <c:v>17.92906223</c:v>
                </c:pt>
                <c:pt idx="463">
                  <c:v>19.647553869999999</c:v>
                </c:pt>
                <c:pt idx="464">
                  <c:v>18.757640819999999</c:v>
                </c:pt>
                <c:pt idx="465">
                  <c:v>17.490370739999999</c:v>
                </c:pt>
                <c:pt idx="466">
                  <c:v>18.534805309999999</c:v>
                </c:pt>
                <c:pt idx="467">
                  <c:v>17.27184613</c:v>
                </c:pt>
                <c:pt idx="468">
                  <c:v>17.97424767</c:v>
                </c:pt>
                <c:pt idx="469">
                  <c:v>18.504967239999999</c:v>
                </c:pt>
                <c:pt idx="470">
                  <c:v>17.409786990000001</c:v>
                </c:pt>
                <c:pt idx="471">
                  <c:v>17.11614458</c:v>
                </c:pt>
                <c:pt idx="472">
                  <c:v>18.240901019999999</c:v>
                </c:pt>
                <c:pt idx="473">
                  <c:v>17.320681650000001</c:v>
                </c:pt>
                <c:pt idx="474">
                  <c:v>17.957780079999999</c:v>
                </c:pt>
                <c:pt idx="475">
                  <c:v>17.958989559999999</c:v>
                </c:pt>
                <c:pt idx="476">
                  <c:v>19.53702625</c:v>
                </c:pt>
                <c:pt idx="477">
                  <c:v>19.06804807</c:v>
                </c:pt>
                <c:pt idx="478">
                  <c:v>18.241200939999999</c:v>
                </c:pt>
                <c:pt idx="479">
                  <c:v>17.038820099999999</c:v>
                </c:pt>
                <c:pt idx="480">
                  <c:v>18.078820029999999</c:v>
                </c:pt>
                <c:pt idx="481">
                  <c:v>19.314526109999999</c:v>
                </c:pt>
                <c:pt idx="482">
                  <c:v>17.611539730000001</c:v>
                </c:pt>
                <c:pt idx="483">
                  <c:v>18.410028390000001</c:v>
                </c:pt>
                <c:pt idx="484">
                  <c:v>19.377712979999998</c:v>
                </c:pt>
                <c:pt idx="485">
                  <c:v>19.128076020000002</c:v>
                </c:pt>
                <c:pt idx="486">
                  <c:v>17.45238968</c:v>
                </c:pt>
                <c:pt idx="487">
                  <c:v>17.908150509999999</c:v>
                </c:pt>
                <c:pt idx="488">
                  <c:v>18.829943650000001</c:v>
                </c:pt>
                <c:pt idx="489">
                  <c:v>17.002638409999999</c:v>
                </c:pt>
                <c:pt idx="490">
                  <c:v>17.677978599999999</c:v>
                </c:pt>
                <c:pt idx="491">
                  <c:v>17.01920591</c:v>
                </c:pt>
                <c:pt idx="492">
                  <c:v>17.366766779999999</c:v>
                </c:pt>
                <c:pt idx="493">
                  <c:v>17.488793229999999</c:v>
                </c:pt>
                <c:pt idx="494">
                  <c:v>17.158598900000001</c:v>
                </c:pt>
                <c:pt idx="495">
                  <c:v>16.31649809</c:v>
                </c:pt>
                <c:pt idx="496">
                  <c:v>18.160962170000001</c:v>
                </c:pt>
                <c:pt idx="497">
                  <c:v>20.054388759999998</c:v>
                </c:pt>
                <c:pt idx="498">
                  <c:v>17.59835618</c:v>
                </c:pt>
                <c:pt idx="499">
                  <c:v>16.783853969999999</c:v>
                </c:pt>
                <c:pt idx="500">
                  <c:v>16.853089229999998</c:v>
                </c:pt>
                <c:pt idx="501">
                  <c:v>17.744835080000001</c:v>
                </c:pt>
                <c:pt idx="502">
                  <c:v>17.637030540000001</c:v>
                </c:pt>
                <c:pt idx="503">
                  <c:v>16.951416890000001</c:v>
                </c:pt>
                <c:pt idx="504">
                  <c:v>16.812802000000001</c:v>
                </c:pt>
                <c:pt idx="505">
                  <c:v>18.468049529999998</c:v>
                </c:pt>
                <c:pt idx="506">
                  <c:v>17.027704920000001</c:v>
                </c:pt>
                <c:pt idx="507">
                  <c:v>16.81001139</c:v>
                </c:pt>
                <c:pt idx="508">
                  <c:v>16.251642489999998</c:v>
                </c:pt>
                <c:pt idx="509">
                  <c:v>16.514234559999998</c:v>
                </c:pt>
                <c:pt idx="510">
                  <c:v>15.11054191</c:v>
                </c:pt>
                <c:pt idx="511">
                  <c:v>14.97059323</c:v>
                </c:pt>
                <c:pt idx="512">
                  <c:v>14.2234365</c:v>
                </c:pt>
                <c:pt idx="513">
                  <c:v>14.06970003</c:v>
                </c:pt>
                <c:pt idx="514">
                  <c:v>12.48696137</c:v>
                </c:pt>
                <c:pt idx="515">
                  <c:v>14.473148520000001</c:v>
                </c:pt>
                <c:pt idx="516">
                  <c:v>12.78422424</c:v>
                </c:pt>
                <c:pt idx="517">
                  <c:v>13.20628544</c:v>
                </c:pt>
                <c:pt idx="518">
                  <c:v>14.80274009</c:v>
                </c:pt>
                <c:pt idx="519">
                  <c:v>12.45166586</c:v>
                </c:pt>
                <c:pt idx="520">
                  <c:v>12.52088762</c:v>
                </c:pt>
                <c:pt idx="521">
                  <c:v>11.347606770000001</c:v>
                </c:pt>
                <c:pt idx="522">
                  <c:v>12.24038221</c:v>
                </c:pt>
                <c:pt idx="523">
                  <c:v>12.66251501</c:v>
                </c:pt>
                <c:pt idx="524">
                  <c:v>11.6918012</c:v>
                </c:pt>
                <c:pt idx="525">
                  <c:v>12.36032754</c:v>
                </c:pt>
                <c:pt idx="526">
                  <c:v>12.48692473</c:v>
                </c:pt>
                <c:pt idx="527">
                  <c:v>11.38852488</c:v>
                </c:pt>
                <c:pt idx="528">
                  <c:v>13.53327769</c:v>
                </c:pt>
                <c:pt idx="529">
                  <c:v>12.88623158</c:v>
                </c:pt>
                <c:pt idx="530">
                  <c:v>12.14232327</c:v>
                </c:pt>
                <c:pt idx="531">
                  <c:v>10.908179049999999</c:v>
                </c:pt>
                <c:pt idx="532">
                  <c:v>10.844614740000001</c:v>
                </c:pt>
                <c:pt idx="533">
                  <c:v>11.888307920000001</c:v>
                </c:pt>
                <c:pt idx="534">
                  <c:v>11.671101459999999</c:v>
                </c:pt>
                <c:pt idx="535">
                  <c:v>11.01332882</c:v>
                </c:pt>
                <c:pt idx="536">
                  <c:v>11.282657499999999</c:v>
                </c:pt>
                <c:pt idx="537">
                  <c:v>11.503454079999999</c:v>
                </c:pt>
                <c:pt idx="538">
                  <c:v>11.84500149</c:v>
                </c:pt>
                <c:pt idx="539">
                  <c:v>9.3456054700000006</c:v>
                </c:pt>
                <c:pt idx="540">
                  <c:v>8.4555541000000005</c:v>
                </c:pt>
                <c:pt idx="541">
                  <c:v>9.3484137500000006</c:v>
                </c:pt>
                <c:pt idx="542">
                  <c:v>10.108733859999999</c:v>
                </c:pt>
                <c:pt idx="543">
                  <c:v>9.9873939200000006</c:v>
                </c:pt>
                <c:pt idx="544">
                  <c:v>10.12489652</c:v>
                </c:pt>
                <c:pt idx="545">
                  <c:v>9.2403543999999993</c:v>
                </c:pt>
                <c:pt idx="546">
                  <c:v>9.7979608799999998</c:v>
                </c:pt>
                <c:pt idx="547">
                  <c:v>8.0797023499999998</c:v>
                </c:pt>
                <c:pt idx="548">
                  <c:v>7.9584402699999996</c:v>
                </c:pt>
                <c:pt idx="549">
                  <c:v>4.8113766800000004</c:v>
                </c:pt>
                <c:pt idx="550">
                  <c:v>4.46792035</c:v>
                </c:pt>
                <c:pt idx="551">
                  <c:v>3.75420453</c:v>
                </c:pt>
                <c:pt idx="552">
                  <c:v>2.8427952900000002</c:v>
                </c:pt>
                <c:pt idx="553">
                  <c:v>1.93883253</c:v>
                </c:pt>
                <c:pt idx="554">
                  <c:v>0.68731657000000002</c:v>
                </c:pt>
                <c:pt idx="555">
                  <c:v>3.5526530000000001E-2</c:v>
                </c:pt>
                <c:pt idx="556">
                  <c:v>-0.81150842999999995</c:v>
                </c:pt>
                <c:pt idx="557">
                  <c:v>-1.71838117</c:v>
                </c:pt>
                <c:pt idx="558">
                  <c:v>-3.32197677</c:v>
                </c:pt>
                <c:pt idx="559">
                  <c:v>-3.9255080900000001</c:v>
                </c:pt>
                <c:pt idx="560">
                  <c:v>-5.5073511699999997</c:v>
                </c:pt>
                <c:pt idx="561">
                  <c:v>-6.0678654099999996</c:v>
                </c:pt>
                <c:pt idx="562">
                  <c:v>-5.9258905899999998</c:v>
                </c:pt>
                <c:pt idx="563">
                  <c:v>-7.5788995400000001</c:v>
                </c:pt>
                <c:pt idx="564">
                  <c:v>-7.9766736199999997</c:v>
                </c:pt>
                <c:pt idx="565">
                  <c:v>-9.7078053499999992</c:v>
                </c:pt>
                <c:pt idx="566">
                  <c:v>-9.8349068099999997</c:v>
                </c:pt>
                <c:pt idx="567">
                  <c:v>-10.2262512</c:v>
                </c:pt>
                <c:pt idx="568">
                  <c:v>-11.42332305</c:v>
                </c:pt>
                <c:pt idx="569">
                  <c:v>-10.628537339999999</c:v>
                </c:pt>
                <c:pt idx="570">
                  <c:v>-11.48973694</c:v>
                </c:pt>
                <c:pt idx="571">
                  <c:v>-11.861373909999999</c:v>
                </c:pt>
                <c:pt idx="572">
                  <c:v>-10.99328929</c:v>
                </c:pt>
                <c:pt idx="573">
                  <c:v>-11.77049368</c:v>
                </c:pt>
                <c:pt idx="574">
                  <c:v>-8.1615691800000008</c:v>
                </c:pt>
                <c:pt idx="575">
                  <c:v>-10.11602733</c:v>
                </c:pt>
                <c:pt idx="576">
                  <c:v>-8.1257755599999992</c:v>
                </c:pt>
                <c:pt idx="577">
                  <c:v>-6.4115027400000004</c:v>
                </c:pt>
                <c:pt idx="578">
                  <c:v>-5.5076338600000003</c:v>
                </c:pt>
                <c:pt idx="579">
                  <c:v>-5.3660820999999999</c:v>
                </c:pt>
                <c:pt idx="580">
                  <c:v>-3.6619067099999998</c:v>
                </c:pt>
                <c:pt idx="581">
                  <c:v>-2.2588033200000002</c:v>
                </c:pt>
                <c:pt idx="582">
                  <c:v>1.0723240599999999</c:v>
                </c:pt>
                <c:pt idx="583">
                  <c:v>2.3567784500000002</c:v>
                </c:pt>
                <c:pt idx="584">
                  <c:v>7.5259979899999996</c:v>
                </c:pt>
                <c:pt idx="585">
                  <c:v>10.65087711</c:v>
                </c:pt>
                <c:pt idx="586">
                  <c:v>13.71516686</c:v>
                </c:pt>
                <c:pt idx="587">
                  <c:v>20.618515129999999</c:v>
                </c:pt>
                <c:pt idx="588">
                  <c:v>23.64836575</c:v>
                </c:pt>
                <c:pt idx="589">
                  <c:v>33.327342119999997</c:v>
                </c:pt>
                <c:pt idx="590">
                  <c:v>41.652961500000004</c:v>
                </c:pt>
                <c:pt idx="591">
                  <c:v>50.041545499999998</c:v>
                </c:pt>
                <c:pt idx="592">
                  <c:v>57.965910409999999</c:v>
                </c:pt>
                <c:pt idx="593">
                  <c:v>69.952371869999993</c:v>
                </c:pt>
                <c:pt idx="594">
                  <c:v>78.155636860000001</c:v>
                </c:pt>
                <c:pt idx="595">
                  <c:v>83.202757129999995</c:v>
                </c:pt>
                <c:pt idx="596">
                  <c:v>88.920882320000004</c:v>
                </c:pt>
                <c:pt idx="597">
                  <c:v>91.033740069999993</c:v>
                </c:pt>
                <c:pt idx="598">
                  <c:v>90.827375700000005</c:v>
                </c:pt>
                <c:pt idx="599">
                  <c:v>90.843114389999997</c:v>
                </c:pt>
                <c:pt idx="600">
                  <c:v>89.938023569999999</c:v>
                </c:pt>
                <c:pt idx="601">
                  <c:v>89.264499209999997</c:v>
                </c:pt>
                <c:pt idx="602">
                  <c:v>89.592436239999998</c:v>
                </c:pt>
                <c:pt idx="603">
                  <c:v>90.062824469999995</c:v>
                </c:pt>
                <c:pt idx="604">
                  <c:v>91.231574330000001</c:v>
                </c:pt>
                <c:pt idx="605">
                  <c:v>91.313947499999998</c:v>
                </c:pt>
                <c:pt idx="606">
                  <c:v>89.704914590000001</c:v>
                </c:pt>
                <c:pt idx="607">
                  <c:v>88.955962729999996</c:v>
                </c:pt>
                <c:pt idx="608">
                  <c:v>89.595739829999999</c:v>
                </c:pt>
                <c:pt idx="609">
                  <c:v>90.343629829999998</c:v>
                </c:pt>
                <c:pt idx="610">
                  <c:v>89.891881510000005</c:v>
                </c:pt>
                <c:pt idx="611">
                  <c:v>88.611564950000002</c:v>
                </c:pt>
                <c:pt idx="612">
                  <c:v>89.424322910000001</c:v>
                </c:pt>
                <c:pt idx="613">
                  <c:v>88.015967869999997</c:v>
                </c:pt>
                <c:pt idx="614">
                  <c:v>89.281959439999994</c:v>
                </c:pt>
                <c:pt idx="615">
                  <c:v>87.969538189999994</c:v>
                </c:pt>
                <c:pt idx="616">
                  <c:v>89.311444519999995</c:v>
                </c:pt>
                <c:pt idx="617">
                  <c:v>89.390023529999993</c:v>
                </c:pt>
                <c:pt idx="618">
                  <c:v>90.469824160000002</c:v>
                </c:pt>
                <c:pt idx="619">
                  <c:v>90.327662709999998</c:v>
                </c:pt>
                <c:pt idx="620">
                  <c:v>89.515192510000006</c:v>
                </c:pt>
                <c:pt idx="621">
                  <c:v>89.077622450000007</c:v>
                </c:pt>
                <c:pt idx="622">
                  <c:v>89.264847529999997</c:v>
                </c:pt>
                <c:pt idx="623">
                  <c:v>88.674279209999995</c:v>
                </c:pt>
                <c:pt idx="624">
                  <c:v>88.780817470000002</c:v>
                </c:pt>
                <c:pt idx="625">
                  <c:v>89.578368499999996</c:v>
                </c:pt>
                <c:pt idx="626">
                  <c:v>90.656068399999995</c:v>
                </c:pt>
                <c:pt idx="627">
                  <c:v>90.825535419999994</c:v>
                </c:pt>
                <c:pt idx="628">
                  <c:v>89.718635719999995</c:v>
                </c:pt>
                <c:pt idx="629">
                  <c:v>89.143383659999998</c:v>
                </c:pt>
                <c:pt idx="630">
                  <c:v>89.387486030000005</c:v>
                </c:pt>
                <c:pt idx="631">
                  <c:v>89.280496740000004</c:v>
                </c:pt>
                <c:pt idx="632">
                  <c:v>90.390217710000002</c:v>
                </c:pt>
                <c:pt idx="633">
                  <c:v>89.841915709999995</c:v>
                </c:pt>
                <c:pt idx="634">
                  <c:v>89.548484079999994</c:v>
                </c:pt>
                <c:pt idx="635">
                  <c:v>89.455059809999995</c:v>
                </c:pt>
                <c:pt idx="636">
                  <c:v>89.71657501</c:v>
                </c:pt>
                <c:pt idx="637">
                  <c:v>90.592329989999996</c:v>
                </c:pt>
                <c:pt idx="638">
                  <c:v>88.810928869999998</c:v>
                </c:pt>
                <c:pt idx="639">
                  <c:v>90.060701289999997</c:v>
                </c:pt>
                <c:pt idx="640">
                  <c:v>89.061962640000004</c:v>
                </c:pt>
                <c:pt idx="641">
                  <c:v>89.202038849999994</c:v>
                </c:pt>
                <c:pt idx="642">
                  <c:v>90.014121279999998</c:v>
                </c:pt>
                <c:pt idx="643">
                  <c:v>88.202590999999998</c:v>
                </c:pt>
                <c:pt idx="644">
                  <c:v>89.077654280000004</c:v>
                </c:pt>
                <c:pt idx="645">
                  <c:v>88.313974990000006</c:v>
                </c:pt>
                <c:pt idx="646">
                  <c:v>88.905212419999998</c:v>
                </c:pt>
                <c:pt idx="647">
                  <c:v>89.173551500000002</c:v>
                </c:pt>
                <c:pt idx="648">
                  <c:v>89.799099729999995</c:v>
                </c:pt>
                <c:pt idx="649">
                  <c:v>89.594359510000004</c:v>
                </c:pt>
                <c:pt idx="650">
                  <c:v>88.797583829999994</c:v>
                </c:pt>
                <c:pt idx="651">
                  <c:v>89.908778850000004</c:v>
                </c:pt>
                <c:pt idx="652">
                  <c:v>88.64039966</c:v>
                </c:pt>
                <c:pt idx="653">
                  <c:v>88.532621649999996</c:v>
                </c:pt>
                <c:pt idx="654">
                  <c:v>88.814386859999999</c:v>
                </c:pt>
                <c:pt idx="655">
                  <c:v>90.373432379999997</c:v>
                </c:pt>
                <c:pt idx="656">
                  <c:v>87.548648360000001</c:v>
                </c:pt>
                <c:pt idx="657">
                  <c:v>89.12401946</c:v>
                </c:pt>
                <c:pt idx="658">
                  <c:v>89.077002429999993</c:v>
                </c:pt>
                <c:pt idx="659">
                  <c:v>88.795668640000002</c:v>
                </c:pt>
                <c:pt idx="660">
                  <c:v>89.264729849999995</c:v>
                </c:pt>
                <c:pt idx="661">
                  <c:v>88.122234419999998</c:v>
                </c:pt>
                <c:pt idx="662">
                  <c:v>89.719672070000001</c:v>
                </c:pt>
                <c:pt idx="663">
                  <c:v>88.825381140000005</c:v>
                </c:pt>
                <c:pt idx="664">
                  <c:v>88.764270010000004</c:v>
                </c:pt>
                <c:pt idx="665">
                  <c:v>88.204300849999996</c:v>
                </c:pt>
                <c:pt idx="666">
                  <c:v>89.875420270000006</c:v>
                </c:pt>
                <c:pt idx="667">
                  <c:v>88.529936559999996</c:v>
                </c:pt>
                <c:pt idx="668">
                  <c:v>90.110087969999995</c:v>
                </c:pt>
                <c:pt idx="669">
                  <c:v>89.857744240000002</c:v>
                </c:pt>
                <c:pt idx="670">
                  <c:v>88.499698539999997</c:v>
                </c:pt>
                <c:pt idx="671">
                  <c:v>36.63530832</c:v>
                </c:pt>
                <c:pt idx="672">
                  <c:v>-8.8212977600000002</c:v>
                </c:pt>
                <c:pt idx="673">
                  <c:v>-10.96406797</c:v>
                </c:pt>
                <c:pt idx="674">
                  <c:v>-12.07364302</c:v>
                </c:pt>
                <c:pt idx="675">
                  <c:v>-12.66569307</c:v>
                </c:pt>
                <c:pt idx="676">
                  <c:v>-12.052572469999999</c:v>
                </c:pt>
                <c:pt idx="677">
                  <c:v>-12.119280979999999</c:v>
                </c:pt>
                <c:pt idx="678">
                  <c:v>-10.81804792</c:v>
                </c:pt>
                <c:pt idx="679">
                  <c:v>-9.8198121100000009</c:v>
                </c:pt>
                <c:pt idx="680">
                  <c:v>-7.8633909500000003</c:v>
                </c:pt>
                <c:pt idx="681">
                  <c:v>-4.2364852800000001</c:v>
                </c:pt>
                <c:pt idx="682">
                  <c:v>1.6885862199999999</c:v>
                </c:pt>
                <c:pt idx="683">
                  <c:v>11.540163270000001</c:v>
                </c:pt>
                <c:pt idx="684">
                  <c:v>25.840208759999999</c:v>
                </c:pt>
                <c:pt idx="685">
                  <c:v>39.185665610000001</c:v>
                </c:pt>
                <c:pt idx="686">
                  <c:v>53.992823899999998</c:v>
                </c:pt>
                <c:pt idx="687">
                  <c:v>66.123325649999998</c:v>
                </c:pt>
                <c:pt idx="688">
                  <c:v>77.845095729999997</c:v>
                </c:pt>
                <c:pt idx="689">
                  <c:v>87.060651829999998</c:v>
                </c:pt>
                <c:pt idx="690">
                  <c:v>87.090841030000007</c:v>
                </c:pt>
                <c:pt idx="691">
                  <c:v>85.9524756</c:v>
                </c:pt>
                <c:pt idx="692">
                  <c:v>84.044763889999999</c:v>
                </c:pt>
                <c:pt idx="693">
                  <c:v>11.664655420000001</c:v>
                </c:pt>
                <c:pt idx="694">
                  <c:v>-10.60245716</c:v>
                </c:pt>
                <c:pt idx="695">
                  <c:v>-12.02002987</c:v>
                </c:pt>
                <c:pt idx="696">
                  <c:v>-11.61499446</c:v>
                </c:pt>
                <c:pt idx="697">
                  <c:v>-12.63128167</c:v>
                </c:pt>
                <c:pt idx="698">
                  <c:v>-13.24024066</c:v>
                </c:pt>
                <c:pt idx="699">
                  <c:v>-12.39979372</c:v>
                </c:pt>
                <c:pt idx="700">
                  <c:v>-12.478008060000001</c:v>
                </c:pt>
                <c:pt idx="701">
                  <c:v>-9.5081386099999996</c:v>
                </c:pt>
                <c:pt idx="702">
                  <c:v>-10.179497619999999</c:v>
                </c:pt>
                <c:pt idx="703">
                  <c:v>-5.8181795699999999</c:v>
                </c:pt>
                <c:pt idx="704">
                  <c:v>-3.5788161500000002</c:v>
                </c:pt>
                <c:pt idx="705">
                  <c:v>9.3521392700000003</c:v>
                </c:pt>
                <c:pt idx="706">
                  <c:v>21.671365600000001</c:v>
                </c:pt>
                <c:pt idx="707">
                  <c:v>35.394227280000003</c:v>
                </c:pt>
                <c:pt idx="708">
                  <c:v>49.937749230000001</c:v>
                </c:pt>
                <c:pt idx="709">
                  <c:v>62.229028120000002</c:v>
                </c:pt>
                <c:pt idx="710">
                  <c:v>73.324270970000001</c:v>
                </c:pt>
                <c:pt idx="711">
                  <c:v>84.136437279999996</c:v>
                </c:pt>
                <c:pt idx="712">
                  <c:v>89.213264670000001</c:v>
                </c:pt>
                <c:pt idx="713">
                  <c:v>90.027679860000006</c:v>
                </c:pt>
                <c:pt idx="714">
                  <c:v>89.040780549999994</c:v>
                </c:pt>
                <c:pt idx="715">
                  <c:v>70.232995399999993</c:v>
                </c:pt>
                <c:pt idx="716">
                  <c:v>6.0987086599999998</c:v>
                </c:pt>
                <c:pt idx="717">
                  <c:v>-10.19335845</c:v>
                </c:pt>
                <c:pt idx="718">
                  <c:v>-13.44335534</c:v>
                </c:pt>
                <c:pt idx="719">
                  <c:v>-13.131369830000001</c:v>
                </c:pt>
                <c:pt idx="720">
                  <c:v>-12.227561440000001</c:v>
                </c:pt>
                <c:pt idx="721">
                  <c:v>-13.786656949999999</c:v>
                </c:pt>
                <c:pt idx="722">
                  <c:v>-13.00440453</c:v>
                </c:pt>
                <c:pt idx="723">
                  <c:v>-12.381726179999999</c:v>
                </c:pt>
                <c:pt idx="724">
                  <c:v>-11.5479737</c:v>
                </c:pt>
                <c:pt idx="725">
                  <c:v>-11.390125790000001</c:v>
                </c:pt>
                <c:pt idx="726">
                  <c:v>-12.86950008</c:v>
                </c:pt>
                <c:pt idx="727">
                  <c:v>-12.4680953</c:v>
                </c:pt>
                <c:pt idx="728">
                  <c:v>-11.37869315</c:v>
                </c:pt>
                <c:pt idx="729">
                  <c:v>-12.84245205</c:v>
                </c:pt>
                <c:pt idx="730">
                  <c:v>-12.780326519999999</c:v>
                </c:pt>
                <c:pt idx="731">
                  <c:v>-12.001632150000001</c:v>
                </c:pt>
                <c:pt idx="732">
                  <c:v>-13.54813298</c:v>
                </c:pt>
                <c:pt idx="733">
                  <c:v>-12.486675549999999</c:v>
                </c:pt>
                <c:pt idx="734">
                  <c:v>-12.53370419</c:v>
                </c:pt>
                <c:pt idx="735">
                  <c:v>-13.443088960000001</c:v>
                </c:pt>
                <c:pt idx="736">
                  <c:v>-11.90866815</c:v>
                </c:pt>
                <c:pt idx="737">
                  <c:v>-12.95923792</c:v>
                </c:pt>
                <c:pt idx="738">
                  <c:v>-12.76522018</c:v>
                </c:pt>
                <c:pt idx="739">
                  <c:v>-11.70306592</c:v>
                </c:pt>
                <c:pt idx="740">
                  <c:v>-12.84818302</c:v>
                </c:pt>
                <c:pt idx="741">
                  <c:v>-11.73621374</c:v>
                </c:pt>
                <c:pt idx="742">
                  <c:v>-12.78180169</c:v>
                </c:pt>
                <c:pt idx="743">
                  <c:v>-12.345285909999999</c:v>
                </c:pt>
                <c:pt idx="744">
                  <c:v>-12.5634423</c:v>
                </c:pt>
                <c:pt idx="745">
                  <c:v>-11.2257511</c:v>
                </c:pt>
                <c:pt idx="746">
                  <c:v>-12.852100009999999</c:v>
                </c:pt>
                <c:pt idx="747">
                  <c:v>-12.695084270000001</c:v>
                </c:pt>
                <c:pt idx="748">
                  <c:v>-12.25488041</c:v>
                </c:pt>
                <c:pt idx="749">
                  <c:v>-12.914039499999999</c:v>
                </c:pt>
                <c:pt idx="750">
                  <c:v>-12.553779199999999</c:v>
                </c:pt>
                <c:pt idx="751">
                  <c:v>-11.633940620000001</c:v>
                </c:pt>
                <c:pt idx="752">
                  <c:v>-11.58356311</c:v>
                </c:pt>
                <c:pt idx="753">
                  <c:v>-11.602399630000001</c:v>
                </c:pt>
                <c:pt idx="754">
                  <c:v>-12.38238097</c:v>
                </c:pt>
                <c:pt idx="755">
                  <c:v>-12.688201579999999</c:v>
                </c:pt>
                <c:pt idx="756">
                  <c:v>-14.27005454</c:v>
                </c:pt>
                <c:pt idx="757">
                  <c:v>-13.116887849999999</c:v>
                </c:pt>
                <c:pt idx="758">
                  <c:v>-11.377722410000001</c:v>
                </c:pt>
                <c:pt idx="759">
                  <c:v>-12.381361269999999</c:v>
                </c:pt>
                <c:pt idx="760">
                  <c:v>-12.848971730000001</c:v>
                </c:pt>
                <c:pt idx="761">
                  <c:v>-12.299321880000001</c:v>
                </c:pt>
                <c:pt idx="762">
                  <c:v>-11.429171480000001</c:v>
                </c:pt>
                <c:pt idx="763">
                  <c:v>-12.65026611</c:v>
                </c:pt>
                <c:pt idx="764">
                  <c:v>-11.89614085</c:v>
                </c:pt>
                <c:pt idx="765">
                  <c:v>-11.45388374</c:v>
                </c:pt>
                <c:pt idx="766">
                  <c:v>-11.929745860000001</c:v>
                </c:pt>
                <c:pt idx="767">
                  <c:v>-11.56512274</c:v>
                </c:pt>
                <c:pt idx="768">
                  <c:v>-12.19602003</c:v>
                </c:pt>
                <c:pt idx="769">
                  <c:v>-12.02074273</c:v>
                </c:pt>
                <c:pt idx="770">
                  <c:v>-13.56694156</c:v>
                </c:pt>
                <c:pt idx="771">
                  <c:v>-12.677506340000001</c:v>
                </c:pt>
                <c:pt idx="772">
                  <c:v>-13.90816744</c:v>
                </c:pt>
                <c:pt idx="773">
                  <c:v>-12.53699097</c:v>
                </c:pt>
                <c:pt idx="774">
                  <c:v>-11.862824229999999</c:v>
                </c:pt>
                <c:pt idx="775">
                  <c:v>-10.62789027</c:v>
                </c:pt>
                <c:pt idx="776">
                  <c:v>-10.94045313</c:v>
                </c:pt>
                <c:pt idx="777">
                  <c:v>-10.008654290000001</c:v>
                </c:pt>
                <c:pt idx="778">
                  <c:v>-10.988231000000001</c:v>
                </c:pt>
                <c:pt idx="779">
                  <c:v>-9.0022021500000005</c:v>
                </c:pt>
                <c:pt idx="780">
                  <c:v>-5.9588326399999998</c:v>
                </c:pt>
                <c:pt idx="781">
                  <c:v>0.82476331000000003</c:v>
                </c:pt>
                <c:pt idx="782">
                  <c:v>11.820667139999999</c:v>
                </c:pt>
                <c:pt idx="783">
                  <c:v>24.668979390000001</c:v>
                </c:pt>
                <c:pt idx="784">
                  <c:v>37.712152699999997</c:v>
                </c:pt>
                <c:pt idx="785">
                  <c:v>52.07360001</c:v>
                </c:pt>
                <c:pt idx="786">
                  <c:v>62.781752130000001</c:v>
                </c:pt>
                <c:pt idx="787">
                  <c:v>73.027515269999995</c:v>
                </c:pt>
                <c:pt idx="788">
                  <c:v>83.63721726</c:v>
                </c:pt>
                <c:pt idx="789">
                  <c:v>96.655523700000003</c:v>
                </c:pt>
                <c:pt idx="790">
                  <c:v>101.07766676</c:v>
                </c:pt>
                <c:pt idx="791">
                  <c:v>109.12430550000001</c:v>
                </c:pt>
                <c:pt idx="792">
                  <c:v>111.85862493</c:v>
                </c:pt>
                <c:pt idx="793">
                  <c:v>117.64040962999999</c:v>
                </c:pt>
                <c:pt idx="794">
                  <c:v>124.29520764999999</c:v>
                </c:pt>
                <c:pt idx="795">
                  <c:v>129.85914251</c:v>
                </c:pt>
                <c:pt idx="796">
                  <c:v>135.84481629999999</c:v>
                </c:pt>
                <c:pt idx="797">
                  <c:v>140.42087158000001</c:v>
                </c:pt>
                <c:pt idx="798">
                  <c:v>144.09533187</c:v>
                </c:pt>
                <c:pt idx="799">
                  <c:v>141.98389012999999</c:v>
                </c:pt>
                <c:pt idx="800">
                  <c:v>142.13986095000001</c:v>
                </c:pt>
                <c:pt idx="801">
                  <c:v>141.85933101000001</c:v>
                </c:pt>
                <c:pt idx="802">
                  <c:v>141.39049953</c:v>
                </c:pt>
                <c:pt idx="803">
                  <c:v>141.85834542000001</c:v>
                </c:pt>
                <c:pt idx="804">
                  <c:v>141.59230011</c:v>
                </c:pt>
                <c:pt idx="805">
                  <c:v>142.32737245000001</c:v>
                </c:pt>
                <c:pt idx="806">
                  <c:v>140.93702175000001</c:v>
                </c:pt>
                <c:pt idx="807">
                  <c:v>141.99954069</c:v>
                </c:pt>
                <c:pt idx="808">
                  <c:v>140.23349988999999</c:v>
                </c:pt>
                <c:pt idx="809">
                  <c:v>140.73322408000001</c:v>
                </c:pt>
                <c:pt idx="810">
                  <c:v>141.68699025999999</c:v>
                </c:pt>
                <c:pt idx="811">
                  <c:v>140.88999432</c:v>
                </c:pt>
                <c:pt idx="812">
                  <c:v>140.2045938</c:v>
                </c:pt>
                <c:pt idx="813">
                  <c:v>141.18731524</c:v>
                </c:pt>
                <c:pt idx="814">
                  <c:v>140.31388629</c:v>
                </c:pt>
                <c:pt idx="815">
                  <c:v>140.95295927000001</c:v>
                </c:pt>
                <c:pt idx="816">
                  <c:v>140.40500044999999</c:v>
                </c:pt>
                <c:pt idx="817">
                  <c:v>140.2795821</c:v>
                </c:pt>
                <c:pt idx="818">
                  <c:v>140.15670130000001</c:v>
                </c:pt>
                <c:pt idx="819">
                  <c:v>141.12530627000001</c:v>
                </c:pt>
                <c:pt idx="820">
                  <c:v>140.92336466</c:v>
                </c:pt>
                <c:pt idx="821">
                  <c:v>140.43788154000001</c:v>
                </c:pt>
                <c:pt idx="822">
                  <c:v>141.67277741999999</c:v>
                </c:pt>
                <c:pt idx="823">
                  <c:v>140.59554057</c:v>
                </c:pt>
                <c:pt idx="824">
                  <c:v>140.34709748</c:v>
                </c:pt>
                <c:pt idx="825">
                  <c:v>140.65794448</c:v>
                </c:pt>
                <c:pt idx="826">
                  <c:v>141.12568229999999</c:v>
                </c:pt>
                <c:pt idx="827">
                  <c:v>140.14141469</c:v>
                </c:pt>
                <c:pt idx="828">
                  <c:v>144.6889697</c:v>
                </c:pt>
                <c:pt idx="829">
                  <c:v>153.42223322000001</c:v>
                </c:pt>
                <c:pt idx="830">
                  <c:v>157.46949336</c:v>
                </c:pt>
                <c:pt idx="831">
                  <c:v>162.36018899000001</c:v>
                </c:pt>
                <c:pt idx="832">
                  <c:v>165.54674571000001</c:v>
                </c:pt>
                <c:pt idx="833">
                  <c:v>167.43807752000001</c:v>
                </c:pt>
                <c:pt idx="834">
                  <c:v>171.72099926999999</c:v>
                </c:pt>
                <c:pt idx="835">
                  <c:v>172.31504167</c:v>
                </c:pt>
                <c:pt idx="836">
                  <c:v>174.68996138</c:v>
                </c:pt>
                <c:pt idx="837">
                  <c:v>173.09654603000001</c:v>
                </c:pt>
                <c:pt idx="838">
                  <c:v>176.0487856</c:v>
                </c:pt>
                <c:pt idx="839">
                  <c:v>174.09428407999999</c:v>
                </c:pt>
                <c:pt idx="840">
                  <c:v>174.01886703</c:v>
                </c:pt>
                <c:pt idx="841">
                  <c:v>174.51792082</c:v>
                </c:pt>
                <c:pt idx="842">
                  <c:v>174.68935221000001</c:v>
                </c:pt>
                <c:pt idx="843">
                  <c:v>174.68982591</c:v>
                </c:pt>
                <c:pt idx="844">
                  <c:v>173.5805158</c:v>
                </c:pt>
                <c:pt idx="845">
                  <c:v>174.31318747</c:v>
                </c:pt>
                <c:pt idx="846">
                  <c:v>174.83034506000001</c:v>
                </c:pt>
                <c:pt idx="847">
                  <c:v>174.46958659000001</c:v>
                </c:pt>
                <c:pt idx="848">
                  <c:v>174.06455244</c:v>
                </c:pt>
                <c:pt idx="849">
                  <c:v>174.81416988999999</c:v>
                </c:pt>
                <c:pt idx="850">
                  <c:v>172.89143884000001</c:v>
                </c:pt>
                <c:pt idx="851">
                  <c:v>174.60978689999999</c:v>
                </c:pt>
                <c:pt idx="852">
                  <c:v>175.20198078999999</c:v>
                </c:pt>
                <c:pt idx="853">
                  <c:v>174.06402510999999</c:v>
                </c:pt>
                <c:pt idx="854">
                  <c:v>174.32862803</c:v>
                </c:pt>
                <c:pt idx="855">
                  <c:v>174.17211154</c:v>
                </c:pt>
                <c:pt idx="856">
                  <c:v>174.01691015</c:v>
                </c:pt>
                <c:pt idx="857">
                  <c:v>172.90610081</c:v>
                </c:pt>
                <c:pt idx="858">
                  <c:v>172.64127708999999</c:v>
                </c:pt>
                <c:pt idx="859">
                  <c:v>173.75255992999999</c:v>
                </c:pt>
                <c:pt idx="860">
                  <c:v>174.20492820000001</c:v>
                </c:pt>
                <c:pt idx="861">
                  <c:v>172.75196869999999</c:v>
                </c:pt>
                <c:pt idx="862">
                  <c:v>173.36123631000001</c:v>
                </c:pt>
                <c:pt idx="863">
                  <c:v>173.32921628</c:v>
                </c:pt>
                <c:pt idx="864">
                  <c:v>172.76728012999999</c:v>
                </c:pt>
                <c:pt idx="865">
                  <c:v>172.62696195999999</c:v>
                </c:pt>
                <c:pt idx="866">
                  <c:v>168.82926938</c:v>
                </c:pt>
                <c:pt idx="867">
                  <c:v>72.498390049999998</c:v>
                </c:pt>
                <c:pt idx="868">
                  <c:v>-5.9118179199999998</c:v>
                </c:pt>
                <c:pt idx="869">
                  <c:v>-12.19320368</c:v>
                </c:pt>
                <c:pt idx="870">
                  <c:v>-13.25225103</c:v>
                </c:pt>
                <c:pt idx="871">
                  <c:v>-11.22337961</c:v>
                </c:pt>
                <c:pt idx="872">
                  <c:v>-11.504445130000001</c:v>
                </c:pt>
                <c:pt idx="873">
                  <c:v>-13.235611349999999</c:v>
                </c:pt>
                <c:pt idx="874">
                  <c:v>-10.98845938</c:v>
                </c:pt>
                <c:pt idx="875">
                  <c:v>-10.922421590000001</c:v>
                </c:pt>
                <c:pt idx="876">
                  <c:v>-12.38096095</c:v>
                </c:pt>
                <c:pt idx="877">
                  <c:v>-12.7228984</c:v>
                </c:pt>
                <c:pt idx="878">
                  <c:v>-11.89791556</c:v>
                </c:pt>
                <c:pt idx="879">
                  <c:v>-12.691928239999999</c:v>
                </c:pt>
                <c:pt idx="880">
                  <c:v>-11.61530196</c:v>
                </c:pt>
                <c:pt idx="881">
                  <c:v>-12.67447188</c:v>
                </c:pt>
                <c:pt idx="882">
                  <c:v>-12.975021959999999</c:v>
                </c:pt>
                <c:pt idx="883">
                  <c:v>-14.12986386</c:v>
                </c:pt>
                <c:pt idx="884">
                  <c:v>-11.47960037</c:v>
                </c:pt>
                <c:pt idx="885">
                  <c:v>-11.71028154</c:v>
                </c:pt>
                <c:pt idx="886">
                  <c:v>-9.6341458800000002</c:v>
                </c:pt>
                <c:pt idx="887">
                  <c:v>-8.1790580300000002</c:v>
                </c:pt>
                <c:pt idx="888">
                  <c:v>-4.6057630999999999</c:v>
                </c:pt>
                <c:pt idx="889">
                  <c:v>-1.55469697</c:v>
                </c:pt>
                <c:pt idx="890">
                  <c:v>3.7730870300000001</c:v>
                </c:pt>
                <c:pt idx="891">
                  <c:v>14.95849851</c:v>
                </c:pt>
                <c:pt idx="892">
                  <c:v>21.384182289999998</c:v>
                </c:pt>
                <c:pt idx="893">
                  <c:v>32.760411390000002</c:v>
                </c:pt>
                <c:pt idx="894">
                  <c:v>43.197173329999998</c:v>
                </c:pt>
                <c:pt idx="895">
                  <c:v>53.958579030000003</c:v>
                </c:pt>
                <c:pt idx="896">
                  <c:v>66.683877940000002</c:v>
                </c:pt>
                <c:pt idx="897">
                  <c:v>74.744830930000006</c:v>
                </c:pt>
                <c:pt idx="898">
                  <c:v>87.196754400000003</c:v>
                </c:pt>
                <c:pt idx="899">
                  <c:v>95.431324110000006</c:v>
                </c:pt>
                <c:pt idx="900">
                  <c:v>107.21498266</c:v>
                </c:pt>
                <c:pt idx="901">
                  <c:v>117.30759397999999</c:v>
                </c:pt>
                <c:pt idx="902">
                  <c:v>125.92029848999999</c:v>
                </c:pt>
                <c:pt idx="903">
                  <c:v>131.12445208</c:v>
                </c:pt>
                <c:pt idx="904">
                  <c:v>131.87327425000001</c:v>
                </c:pt>
                <c:pt idx="905">
                  <c:v>129.31147314</c:v>
                </c:pt>
                <c:pt idx="906">
                  <c:v>138.88886155</c:v>
                </c:pt>
                <c:pt idx="907">
                  <c:v>137.56059109</c:v>
                </c:pt>
                <c:pt idx="908">
                  <c:v>139.01379236</c:v>
                </c:pt>
                <c:pt idx="909">
                  <c:v>138.92130241000001</c:v>
                </c:pt>
                <c:pt idx="910">
                  <c:v>137.92105688999999</c:v>
                </c:pt>
                <c:pt idx="911">
                  <c:v>139.0149547</c:v>
                </c:pt>
                <c:pt idx="912">
                  <c:v>136.99794345000001</c:v>
                </c:pt>
                <c:pt idx="913">
                  <c:v>137.94685813000001</c:v>
                </c:pt>
                <c:pt idx="914">
                  <c:v>138.43159975</c:v>
                </c:pt>
                <c:pt idx="915">
                  <c:v>138.60290049</c:v>
                </c:pt>
                <c:pt idx="916">
                  <c:v>137.14887863000001</c:v>
                </c:pt>
                <c:pt idx="917">
                  <c:v>137.63367244</c:v>
                </c:pt>
                <c:pt idx="918">
                  <c:v>138.53898909</c:v>
                </c:pt>
                <c:pt idx="919">
                  <c:v>138.58817461999999</c:v>
                </c:pt>
                <c:pt idx="920">
                  <c:v>137.64677362</c:v>
                </c:pt>
                <c:pt idx="921">
                  <c:v>138.16231182000001</c:v>
                </c:pt>
                <c:pt idx="922">
                  <c:v>136.91185321</c:v>
                </c:pt>
                <c:pt idx="923">
                  <c:v>138.08581924000001</c:v>
                </c:pt>
                <c:pt idx="924">
                  <c:v>137.31976671000001</c:v>
                </c:pt>
                <c:pt idx="925">
                  <c:v>138.16636027000001</c:v>
                </c:pt>
                <c:pt idx="926">
                  <c:v>137.58631048999999</c:v>
                </c:pt>
                <c:pt idx="927">
                  <c:v>137.60123808</c:v>
                </c:pt>
                <c:pt idx="928">
                  <c:v>136.21047514</c:v>
                </c:pt>
                <c:pt idx="929">
                  <c:v>138.25927204000001</c:v>
                </c:pt>
                <c:pt idx="930">
                  <c:v>137.4445949</c:v>
                </c:pt>
                <c:pt idx="931">
                  <c:v>137.69753944000001</c:v>
                </c:pt>
                <c:pt idx="932">
                  <c:v>138.71253016</c:v>
                </c:pt>
                <c:pt idx="933">
                  <c:v>137.14991909</c:v>
                </c:pt>
                <c:pt idx="934">
                  <c:v>137.45054449</c:v>
                </c:pt>
                <c:pt idx="935">
                  <c:v>138.24980158</c:v>
                </c:pt>
                <c:pt idx="936">
                  <c:v>135.64145696</c:v>
                </c:pt>
                <c:pt idx="937">
                  <c:v>137.62440448000001</c:v>
                </c:pt>
                <c:pt idx="938">
                  <c:v>137.45135314999999</c:v>
                </c:pt>
                <c:pt idx="939">
                  <c:v>135.41876503</c:v>
                </c:pt>
                <c:pt idx="940">
                  <c:v>138.64029210999999</c:v>
                </c:pt>
                <c:pt idx="941">
                  <c:v>138.55975677000001</c:v>
                </c:pt>
                <c:pt idx="942">
                  <c:v>137.81194356</c:v>
                </c:pt>
                <c:pt idx="943">
                  <c:v>137.43417545</c:v>
                </c:pt>
                <c:pt idx="944">
                  <c:v>137.99904953999999</c:v>
                </c:pt>
                <c:pt idx="945">
                  <c:v>136.81059823000001</c:v>
                </c:pt>
                <c:pt idx="946">
                  <c:v>136.79528151</c:v>
                </c:pt>
                <c:pt idx="947">
                  <c:v>137.12220912999999</c:v>
                </c:pt>
                <c:pt idx="948">
                  <c:v>137.03130854</c:v>
                </c:pt>
                <c:pt idx="949">
                  <c:v>138.00098636000001</c:v>
                </c:pt>
                <c:pt idx="950">
                  <c:v>138.10759354000001</c:v>
                </c:pt>
                <c:pt idx="951">
                  <c:v>137.46842873</c:v>
                </c:pt>
                <c:pt idx="952">
                  <c:v>139.34200677999999</c:v>
                </c:pt>
                <c:pt idx="953">
                  <c:v>137.59143476</c:v>
                </c:pt>
                <c:pt idx="954">
                  <c:v>137.37273895999999</c:v>
                </c:pt>
                <c:pt idx="955">
                  <c:v>136.63896621000001</c:v>
                </c:pt>
                <c:pt idx="956">
                  <c:v>136.99882321000001</c:v>
                </c:pt>
                <c:pt idx="957">
                  <c:v>137.29458517</c:v>
                </c:pt>
                <c:pt idx="958">
                  <c:v>85.854986879999998</c:v>
                </c:pt>
                <c:pt idx="959">
                  <c:v>5.6190863499999999</c:v>
                </c:pt>
                <c:pt idx="960">
                  <c:v>-10.77500873</c:v>
                </c:pt>
                <c:pt idx="961">
                  <c:v>-11.09029613</c:v>
                </c:pt>
                <c:pt idx="962">
                  <c:v>-12.056811229999999</c:v>
                </c:pt>
                <c:pt idx="963">
                  <c:v>-11.70025948</c:v>
                </c:pt>
                <c:pt idx="964">
                  <c:v>-11.743773429999999</c:v>
                </c:pt>
                <c:pt idx="965">
                  <c:v>-11.51078251</c:v>
                </c:pt>
                <c:pt idx="966">
                  <c:v>-12.33744815</c:v>
                </c:pt>
                <c:pt idx="967">
                  <c:v>-12.479583030000001</c:v>
                </c:pt>
                <c:pt idx="968">
                  <c:v>-12.075194789999999</c:v>
                </c:pt>
                <c:pt idx="969">
                  <c:v>-11.399406559999999</c:v>
                </c:pt>
                <c:pt idx="970">
                  <c:v>-10.54345322</c:v>
                </c:pt>
                <c:pt idx="971">
                  <c:v>-11.073956770000001</c:v>
                </c:pt>
                <c:pt idx="972">
                  <c:v>-11.71477202</c:v>
                </c:pt>
                <c:pt idx="973">
                  <c:v>-11.45653579</c:v>
                </c:pt>
                <c:pt idx="974">
                  <c:v>-11.7003013</c:v>
                </c:pt>
                <c:pt idx="975">
                  <c:v>-10.91715653</c:v>
                </c:pt>
                <c:pt idx="976">
                  <c:v>-11.101427770000001</c:v>
                </c:pt>
                <c:pt idx="977">
                  <c:v>-11.0741236</c:v>
                </c:pt>
                <c:pt idx="978">
                  <c:v>-11.869571519999999</c:v>
                </c:pt>
                <c:pt idx="979">
                  <c:v>-10.937576460000001</c:v>
                </c:pt>
                <c:pt idx="980">
                  <c:v>-12.09364251</c:v>
                </c:pt>
                <c:pt idx="981">
                  <c:v>-11.12494279</c:v>
                </c:pt>
                <c:pt idx="982">
                  <c:v>-11.46624854</c:v>
                </c:pt>
                <c:pt idx="983">
                  <c:v>-12.52601514</c:v>
                </c:pt>
                <c:pt idx="984">
                  <c:v>-11.91766138</c:v>
                </c:pt>
                <c:pt idx="985">
                  <c:v>-11.93506064</c:v>
                </c:pt>
                <c:pt idx="986">
                  <c:v>-12.83780541</c:v>
                </c:pt>
                <c:pt idx="987">
                  <c:v>-12.556477729999999</c:v>
                </c:pt>
                <c:pt idx="988">
                  <c:v>-12.40739527</c:v>
                </c:pt>
                <c:pt idx="989">
                  <c:v>-11.276436410000001</c:v>
                </c:pt>
                <c:pt idx="990">
                  <c:v>-13.35513149</c:v>
                </c:pt>
                <c:pt idx="991">
                  <c:v>-12.22036211</c:v>
                </c:pt>
                <c:pt idx="992">
                  <c:v>-11.92004236</c:v>
                </c:pt>
                <c:pt idx="993">
                  <c:v>-12.49416132</c:v>
                </c:pt>
                <c:pt idx="994">
                  <c:v>-12.09867307</c:v>
                </c:pt>
                <c:pt idx="995">
                  <c:v>-9.6990727200000002</c:v>
                </c:pt>
                <c:pt idx="996">
                  <c:v>-6.2300274599999996</c:v>
                </c:pt>
                <c:pt idx="997">
                  <c:v>1.44107202</c:v>
                </c:pt>
                <c:pt idx="998">
                  <c:v>13.09579244</c:v>
                </c:pt>
                <c:pt idx="999">
                  <c:v>17.92834092</c:v>
                </c:pt>
                <c:pt idx="1000">
                  <c:v>26.958401259999999</c:v>
                </c:pt>
                <c:pt idx="1001">
                  <c:v>35.009539269999998</c:v>
                </c:pt>
                <c:pt idx="1002">
                  <c:v>46.145881580000001</c:v>
                </c:pt>
                <c:pt idx="1003">
                  <c:v>55.847683459999999</c:v>
                </c:pt>
                <c:pt idx="1004">
                  <c:v>63.807244279999999</c:v>
                </c:pt>
                <c:pt idx="1005">
                  <c:v>72.978204320000003</c:v>
                </c:pt>
                <c:pt idx="1006">
                  <c:v>85.385182819999997</c:v>
                </c:pt>
                <c:pt idx="1007">
                  <c:v>95.321753520000001</c:v>
                </c:pt>
                <c:pt idx="1008">
                  <c:v>103.41247394</c:v>
                </c:pt>
                <c:pt idx="1009">
                  <c:v>110.79387256</c:v>
                </c:pt>
                <c:pt idx="1010">
                  <c:v>121.51221132000001</c:v>
                </c:pt>
                <c:pt idx="1011">
                  <c:v>131.38848336000001</c:v>
                </c:pt>
                <c:pt idx="1012">
                  <c:v>135.49671925999999</c:v>
                </c:pt>
                <c:pt idx="1013">
                  <c:v>133.38614398999999</c:v>
                </c:pt>
                <c:pt idx="1014">
                  <c:v>134.35491555999999</c:v>
                </c:pt>
                <c:pt idx="1015">
                  <c:v>133.91963455000001</c:v>
                </c:pt>
                <c:pt idx="1016">
                  <c:v>134.95047664000001</c:v>
                </c:pt>
                <c:pt idx="1017">
                  <c:v>133.73246359999999</c:v>
                </c:pt>
                <c:pt idx="1018">
                  <c:v>133.26255834</c:v>
                </c:pt>
                <c:pt idx="1019">
                  <c:v>133.77948259999999</c:v>
                </c:pt>
                <c:pt idx="1020">
                  <c:v>133.45006645000001</c:v>
                </c:pt>
                <c:pt idx="1021">
                  <c:v>133.43333547</c:v>
                </c:pt>
                <c:pt idx="1022">
                  <c:v>134.11808416</c:v>
                </c:pt>
                <c:pt idx="1023">
                  <c:v>133.88692381000001</c:v>
                </c:pt>
                <c:pt idx="1024">
                  <c:v>133.57497741</c:v>
                </c:pt>
                <c:pt idx="1025">
                  <c:v>132.46552833000001</c:v>
                </c:pt>
                <c:pt idx="1026">
                  <c:v>133.63896288999999</c:v>
                </c:pt>
                <c:pt idx="1027">
                  <c:v>132.13739992999999</c:v>
                </c:pt>
                <c:pt idx="1028">
                  <c:v>132.85653572000001</c:v>
                </c:pt>
                <c:pt idx="1029">
                  <c:v>133.55824878000001</c:v>
                </c:pt>
                <c:pt idx="1030">
                  <c:v>133.71602487999999</c:v>
                </c:pt>
                <c:pt idx="1031">
                  <c:v>134.21718089999999</c:v>
                </c:pt>
                <c:pt idx="1032">
                  <c:v>133.52781786</c:v>
                </c:pt>
                <c:pt idx="1033">
                  <c:v>133.73339095</c:v>
                </c:pt>
                <c:pt idx="1034">
                  <c:v>133.59131486999999</c:v>
                </c:pt>
                <c:pt idx="1035">
                  <c:v>132.98367769999999</c:v>
                </c:pt>
                <c:pt idx="1036">
                  <c:v>131.84074594000001</c:v>
                </c:pt>
                <c:pt idx="1037">
                  <c:v>132.91828851</c:v>
                </c:pt>
                <c:pt idx="1038">
                  <c:v>133.56014273</c:v>
                </c:pt>
                <c:pt idx="1039">
                  <c:v>131.66720402999999</c:v>
                </c:pt>
                <c:pt idx="1040">
                  <c:v>133.76122296</c:v>
                </c:pt>
                <c:pt idx="1041">
                  <c:v>130.93346553999999</c:v>
                </c:pt>
                <c:pt idx="1042">
                  <c:v>132.91816453000001</c:v>
                </c:pt>
                <c:pt idx="1043">
                  <c:v>132.60480815</c:v>
                </c:pt>
                <c:pt idx="1044">
                  <c:v>132.44859266</c:v>
                </c:pt>
                <c:pt idx="1045">
                  <c:v>134.01212482</c:v>
                </c:pt>
                <c:pt idx="1046">
                  <c:v>133.74713409</c:v>
                </c:pt>
                <c:pt idx="1047">
                  <c:v>133.69811300000001</c:v>
                </c:pt>
                <c:pt idx="1048">
                  <c:v>132.91770649</c:v>
                </c:pt>
                <c:pt idx="1049">
                  <c:v>132.31045343</c:v>
                </c:pt>
                <c:pt idx="1050">
                  <c:v>133.99844696</c:v>
                </c:pt>
                <c:pt idx="1051">
                  <c:v>132.52821073000001</c:v>
                </c:pt>
                <c:pt idx="1052">
                  <c:v>134.19949542000001</c:v>
                </c:pt>
                <c:pt idx="1053">
                  <c:v>132.91963103000001</c:v>
                </c:pt>
                <c:pt idx="1054">
                  <c:v>133.13751117000001</c:v>
                </c:pt>
                <c:pt idx="1055">
                  <c:v>133.12299333999999</c:v>
                </c:pt>
                <c:pt idx="1056">
                  <c:v>132.35572379000001</c:v>
                </c:pt>
                <c:pt idx="1057">
                  <c:v>131.65288482</c:v>
                </c:pt>
                <c:pt idx="1058">
                  <c:v>132.31048663000001</c:v>
                </c:pt>
                <c:pt idx="1059">
                  <c:v>132.79500906000001</c:v>
                </c:pt>
                <c:pt idx="1060">
                  <c:v>132.96711286999999</c:v>
                </c:pt>
                <c:pt idx="1061">
                  <c:v>132.09222832</c:v>
                </c:pt>
                <c:pt idx="1062">
                  <c:v>132.48103452999999</c:v>
                </c:pt>
                <c:pt idx="1063">
                  <c:v>132.51267448999999</c:v>
                </c:pt>
                <c:pt idx="1064">
                  <c:v>132.80811030000001</c:v>
                </c:pt>
                <c:pt idx="1065">
                  <c:v>131.52841905</c:v>
                </c:pt>
                <c:pt idx="1066">
                  <c:v>132.04360370000001</c:v>
                </c:pt>
                <c:pt idx="1067">
                  <c:v>132.60644637999999</c:v>
                </c:pt>
                <c:pt idx="1068">
                  <c:v>132.19873615</c:v>
                </c:pt>
                <c:pt idx="1069">
                  <c:v>131.5608244</c:v>
                </c:pt>
                <c:pt idx="1070">
                  <c:v>133.04557313000001</c:v>
                </c:pt>
                <c:pt idx="1071">
                  <c:v>131.88746958999999</c:v>
                </c:pt>
                <c:pt idx="1072">
                  <c:v>132.02904882999999</c:v>
                </c:pt>
                <c:pt idx="1073">
                  <c:v>132.65281433999999</c:v>
                </c:pt>
                <c:pt idx="1074">
                  <c:v>132.63820383000001</c:v>
                </c:pt>
                <c:pt idx="1075">
                  <c:v>132.04438669000001</c:v>
                </c:pt>
                <c:pt idx="1076">
                  <c:v>131.42015017</c:v>
                </c:pt>
                <c:pt idx="1077">
                  <c:v>132.34053886000001</c:v>
                </c:pt>
                <c:pt idx="1078">
                  <c:v>131.88730423000001</c:v>
                </c:pt>
                <c:pt idx="1079">
                  <c:v>132.79285525</c:v>
                </c:pt>
                <c:pt idx="1080">
                  <c:v>132.55733806000001</c:v>
                </c:pt>
                <c:pt idx="1081">
                  <c:v>132.95032358</c:v>
                </c:pt>
                <c:pt idx="1082">
                  <c:v>132.85708181999999</c:v>
                </c:pt>
                <c:pt idx="1083">
                  <c:v>132.41635079</c:v>
                </c:pt>
                <c:pt idx="1084">
                  <c:v>132.54375888000001</c:v>
                </c:pt>
                <c:pt idx="1085">
                  <c:v>131.99507965999999</c:v>
                </c:pt>
                <c:pt idx="1086">
                  <c:v>131.18342572</c:v>
                </c:pt>
                <c:pt idx="1087">
                  <c:v>132.79222866000001</c:v>
                </c:pt>
                <c:pt idx="1088">
                  <c:v>131.24783755999999</c:v>
                </c:pt>
                <c:pt idx="1089">
                  <c:v>131.02752316999999</c:v>
                </c:pt>
                <c:pt idx="1090">
                  <c:v>133.01233676000001</c:v>
                </c:pt>
                <c:pt idx="1091">
                  <c:v>131.85484672999999</c:v>
                </c:pt>
                <c:pt idx="1092">
                  <c:v>132.66926472</c:v>
                </c:pt>
                <c:pt idx="1093">
                  <c:v>131.07457077999999</c:v>
                </c:pt>
                <c:pt idx="1094">
                  <c:v>131.69797831</c:v>
                </c:pt>
                <c:pt idx="1095">
                  <c:v>132.66669135000001</c:v>
                </c:pt>
                <c:pt idx="1096">
                  <c:v>131.82476395</c:v>
                </c:pt>
                <c:pt idx="1097">
                  <c:v>131.54269278999999</c:v>
                </c:pt>
                <c:pt idx="1098">
                  <c:v>132.94896188000001</c:v>
                </c:pt>
                <c:pt idx="1099">
                  <c:v>131.27865406000001</c:v>
                </c:pt>
                <c:pt idx="1100">
                  <c:v>132.37124122</c:v>
                </c:pt>
                <c:pt idx="1101">
                  <c:v>132.16956812999999</c:v>
                </c:pt>
                <c:pt idx="1102">
                  <c:v>133.29512158</c:v>
                </c:pt>
                <c:pt idx="1103">
                  <c:v>133.77912212999999</c:v>
                </c:pt>
                <c:pt idx="1104">
                  <c:v>132.68516298</c:v>
                </c:pt>
                <c:pt idx="1105">
                  <c:v>131.59212492</c:v>
                </c:pt>
                <c:pt idx="1106">
                  <c:v>131.68471400999999</c:v>
                </c:pt>
                <c:pt idx="1107">
                  <c:v>132.52967619</c:v>
                </c:pt>
                <c:pt idx="1108">
                  <c:v>130.10757140000001</c:v>
                </c:pt>
                <c:pt idx="1109">
                  <c:v>131.23095401</c:v>
                </c:pt>
                <c:pt idx="1110">
                  <c:v>130.93425511999999</c:v>
                </c:pt>
                <c:pt idx="1111">
                  <c:v>129.37161140000001</c:v>
                </c:pt>
                <c:pt idx="1112">
                  <c:v>132.59059379000001</c:v>
                </c:pt>
                <c:pt idx="1113">
                  <c:v>131.10837276000001</c:v>
                </c:pt>
                <c:pt idx="1114">
                  <c:v>131.24711096999999</c:v>
                </c:pt>
                <c:pt idx="1115">
                  <c:v>131.24693547999999</c:v>
                </c:pt>
                <c:pt idx="1116">
                  <c:v>131.85677332</c:v>
                </c:pt>
                <c:pt idx="1117">
                  <c:v>131.95142688000001</c:v>
                </c:pt>
                <c:pt idx="1118">
                  <c:v>131.60612814999999</c:v>
                </c:pt>
                <c:pt idx="1119">
                  <c:v>131.15400973999999</c:v>
                </c:pt>
                <c:pt idx="1120">
                  <c:v>131.21417324999999</c:v>
                </c:pt>
                <c:pt idx="1121">
                  <c:v>131.52598687</c:v>
                </c:pt>
                <c:pt idx="1122">
                  <c:v>131.683256</c:v>
                </c:pt>
                <c:pt idx="1123">
                  <c:v>132.48139527999999</c:v>
                </c:pt>
                <c:pt idx="1124">
                  <c:v>131.66624694000001</c:v>
                </c:pt>
                <c:pt idx="1125">
                  <c:v>131.08886271</c:v>
                </c:pt>
                <c:pt idx="1126">
                  <c:v>130.76388021</c:v>
                </c:pt>
                <c:pt idx="1127">
                  <c:v>132.33988787000001</c:v>
                </c:pt>
                <c:pt idx="1128">
                  <c:v>131.84278463000001</c:v>
                </c:pt>
                <c:pt idx="1129">
                  <c:v>132.81003797</c:v>
                </c:pt>
                <c:pt idx="1130">
                  <c:v>132.73130588999999</c:v>
                </c:pt>
                <c:pt idx="1131">
                  <c:v>130.73021069999999</c:v>
                </c:pt>
                <c:pt idx="1132">
                  <c:v>130.88663405</c:v>
                </c:pt>
                <c:pt idx="1133">
                  <c:v>130.48048082</c:v>
                </c:pt>
                <c:pt idx="1134">
                  <c:v>131.02769674999999</c:v>
                </c:pt>
                <c:pt idx="1135">
                  <c:v>131.07384582</c:v>
                </c:pt>
                <c:pt idx="1136">
                  <c:v>131.49406128999999</c:v>
                </c:pt>
                <c:pt idx="1137">
                  <c:v>131.49521092000001</c:v>
                </c:pt>
                <c:pt idx="1138">
                  <c:v>130.63655867</c:v>
                </c:pt>
                <c:pt idx="1139">
                  <c:v>130.4020884</c:v>
                </c:pt>
                <c:pt idx="1140">
                  <c:v>130.44950044000001</c:v>
                </c:pt>
                <c:pt idx="1141">
                  <c:v>132.74566480999999</c:v>
                </c:pt>
                <c:pt idx="1142">
                  <c:v>130.65122804999999</c:v>
                </c:pt>
                <c:pt idx="1143">
                  <c:v>131.38530868999999</c:v>
                </c:pt>
                <c:pt idx="1144">
                  <c:v>140.86944613</c:v>
                </c:pt>
                <c:pt idx="1145">
                  <c:v>150.17122624000001</c:v>
                </c:pt>
                <c:pt idx="1146">
                  <c:v>154.49859831000001</c:v>
                </c:pt>
                <c:pt idx="1147">
                  <c:v>159.73394210999999</c:v>
                </c:pt>
                <c:pt idx="1148">
                  <c:v>167.93613027999999</c:v>
                </c:pt>
                <c:pt idx="1149">
                  <c:v>169.13950288999999</c:v>
                </c:pt>
                <c:pt idx="1150">
                  <c:v>165.70280885</c:v>
                </c:pt>
                <c:pt idx="1151">
                  <c:v>165.71703054</c:v>
                </c:pt>
                <c:pt idx="1152">
                  <c:v>165.52902931</c:v>
                </c:pt>
                <c:pt idx="1153">
                  <c:v>166.8116406</c:v>
                </c:pt>
                <c:pt idx="1154">
                  <c:v>166.35822186999999</c:v>
                </c:pt>
                <c:pt idx="1155">
                  <c:v>165.64110944999999</c:v>
                </c:pt>
                <c:pt idx="1156">
                  <c:v>165.51443699000001</c:v>
                </c:pt>
                <c:pt idx="1157">
                  <c:v>165.35745668999999</c:v>
                </c:pt>
                <c:pt idx="1158">
                  <c:v>166.20379094</c:v>
                </c:pt>
                <c:pt idx="1159">
                  <c:v>165.71835211000001</c:v>
                </c:pt>
                <c:pt idx="1160">
                  <c:v>166.21854746</c:v>
                </c:pt>
                <c:pt idx="1161">
                  <c:v>166.04728926999999</c:v>
                </c:pt>
                <c:pt idx="1162">
                  <c:v>165.45497171</c:v>
                </c:pt>
                <c:pt idx="1163">
                  <c:v>164.65491879000001</c:v>
                </c:pt>
                <c:pt idx="1164">
                  <c:v>165.10909942000001</c:v>
                </c:pt>
                <c:pt idx="1165">
                  <c:v>165.74971216</c:v>
                </c:pt>
                <c:pt idx="1166">
                  <c:v>165.40597844000001</c:v>
                </c:pt>
                <c:pt idx="1167">
                  <c:v>165.10940275999999</c:v>
                </c:pt>
                <c:pt idx="1168">
                  <c:v>165.48531893000001</c:v>
                </c:pt>
                <c:pt idx="1169">
                  <c:v>166.01618349</c:v>
                </c:pt>
                <c:pt idx="1170">
                  <c:v>167.07597182999999</c:v>
                </c:pt>
                <c:pt idx="1171">
                  <c:v>164.50103573000001</c:v>
                </c:pt>
                <c:pt idx="1172">
                  <c:v>165.59542295</c:v>
                </c:pt>
                <c:pt idx="1173">
                  <c:v>166.34300314999999</c:v>
                </c:pt>
                <c:pt idx="1174">
                  <c:v>165.23388308</c:v>
                </c:pt>
                <c:pt idx="1175">
                  <c:v>37.086455489999999</c:v>
                </c:pt>
                <c:pt idx="1176">
                  <c:v>-10.260779149999999</c:v>
                </c:pt>
                <c:pt idx="1177">
                  <c:v>-13.306167889999999</c:v>
                </c:pt>
                <c:pt idx="1178">
                  <c:v>-13.75875787</c:v>
                </c:pt>
                <c:pt idx="1179">
                  <c:v>-12.951405729999999</c:v>
                </c:pt>
                <c:pt idx="1180">
                  <c:v>-13.587533000000001</c:v>
                </c:pt>
                <c:pt idx="1181">
                  <c:v>-12.95992049</c:v>
                </c:pt>
                <c:pt idx="1182">
                  <c:v>-12.584433750000001</c:v>
                </c:pt>
                <c:pt idx="1183">
                  <c:v>-14.710157519999999</c:v>
                </c:pt>
                <c:pt idx="1184">
                  <c:v>-13.105083029999999</c:v>
                </c:pt>
                <c:pt idx="1185">
                  <c:v>-13.61668684</c:v>
                </c:pt>
                <c:pt idx="1186">
                  <c:v>-12.845795430000001</c:v>
                </c:pt>
                <c:pt idx="1187">
                  <c:v>-13.75063104</c:v>
                </c:pt>
                <c:pt idx="1188">
                  <c:v>-12.33076417</c:v>
                </c:pt>
                <c:pt idx="1189">
                  <c:v>-13.48495642</c:v>
                </c:pt>
                <c:pt idx="1190">
                  <c:v>-14.25701559</c:v>
                </c:pt>
                <c:pt idx="1191">
                  <c:v>-13.580559259999999</c:v>
                </c:pt>
                <c:pt idx="1192">
                  <c:v>-13.271887639999999</c:v>
                </c:pt>
                <c:pt idx="1193">
                  <c:v>-11.867406859999999</c:v>
                </c:pt>
                <c:pt idx="1194">
                  <c:v>-13.911350690000001</c:v>
                </c:pt>
                <c:pt idx="1195">
                  <c:v>-12.956636140000001</c:v>
                </c:pt>
                <c:pt idx="1196">
                  <c:v>-13.62977802</c:v>
                </c:pt>
                <c:pt idx="1197">
                  <c:v>-14.55307455</c:v>
                </c:pt>
                <c:pt idx="1198">
                  <c:v>-14.64501366</c:v>
                </c:pt>
                <c:pt idx="1199">
                  <c:v>-14.869205259999999</c:v>
                </c:pt>
                <c:pt idx="1200">
                  <c:v>-12.71289778</c:v>
                </c:pt>
                <c:pt idx="1201">
                  <c:v>-11.85049147</c:v>
                </c:pt>
                <c:pt idx="1202">
                  <c:v>-12.868329729999999</c:v>
                </c:pt>
                <c:pt idx="1203">
                  <c:v>-12.664101929999999</c:v>
                </c:pt>
                <c:pt idx="1204">
                  <c:v>-13.1035258</c:v>
                </c:pt>
                <c:pt idx="1205">
                  <c:v>-13.3108474</c:v>
                </c:pt>
                <c:pt idx="1206">
                  <c:v>-13.382382659999999</c:v>
                </c:pt>
                <c:pt idx="1207">
                  <c:v>-14.505244729999999</c:v>
                </c:pt>
                <c:pt idx="1208">
                  <c:v>-13.27618185</c:v>
                </c:pt>
                <c:pt idx="1209">
                  <c:v>-13.73638135</c:v>
                </c:pt>
                <c:pt idx="1210">
                  <c:v>-14.05208676</c:v>
                </c:pt>
                <c:pt idx="1211">
                  <c:v>-14.42892717</c:v>
                </c:pt>
                <c:pt idx="1212">
                  <c:v>-13.45937376</c:v>
                </c:pt>
                <c:pt idx="1213">
                  <c:v>-13.899718350000001</c:v>
                </c:pt>
                <c:pt idx="1214">
                  <c:v>-13.62863293</c:v>
                </c:pt>
                <c:pt idx="1215">
                  <c:v>-14.088537690000001</c:v>
                </c:pt>
                <c:pt idx="1216">
                  <c:v>-14.660523639999999</c:v>
                </c:pt>
                <c:pt idx="1217">
                  <c:v>-14.69192516</c:v>
                </c:pt>
                <c:pt idx="1218">
                  <c:v>-13.7431708</c:v>
                </c:pt>
                <c:pt idx="1219">
                  <c:v>-12.11946331</c:v>
                </c:pt>
                <c:pt idx="1220">
                  <c:v>-10.91685412</c:v>
                </c:pt>
                <c:pt idx="1221">
                  <c:v>-3.4613392200000002</c:v>
                </c:pt>
                <c:pt idx="1222">
                  <c:v>0.76826715999999995</c:v>
                </c:pt>
                <c:pt idx="1223">
                  <c:v>6.2277355099999996</c:v>
                </c:pt>
                <c:pt idx="1224">
                  <c:v>13.67976477</c:v>
                </c:pt>
                <c:pt idx="1225">
                  <c:v>25.131329319999999</c:v>
                </c:pt>
                <c:pt idx="1226">
                  <c:v>34.786189499999999</c:v>
                </c:pt>
                <c:pt idx="1227">
                  <c:v>40.693432170000001</c:v>
                </c:pt>
                <c:pt idx="1228">
                  <c:v>51.475258099999998</c:v>
                </c:pt>
                <c:pt idx="1229">
                  <c:v>62.713601920000002</c:v>
                </c:pt>
                <c:pt idx="1230">
                  <c:v>73.134598400000002</c:v>
                </c:pt>
                <c:pt idx="1231">
                  <c:v>82.214744539999998</c:v>
                </c:pt>
                <c:pt idx="1232">
                  <c:v>99.054859179999994</c:v>
                </c:pt>
                <c:pt idx="1233">
                  <c:v>107.21472481000001</c:v>
                </c:pt>
                <c:pt idx="1234">
                  <c:v>121.56240379</c:v>
                </c:pt>
                <c:pt idx="1235">
                  <c:v>134.22001212000001</c:v>
                </c:pt>
                <c:pt idx="1236">
                  <c:v>144.07926662</c:v>
                </c:pt>
                <c:pt idx="1237">
                  <c:v>151.34474717000001</c:v>
                </c:pt>
                <c:pt idx="1238">
                  <c:v>159.62794732</c:v>
                </c:pt>
                <c:pt idx="1239">
                  <c:v>165.76767801</c:v>
                </c:pt>
                <c:pt idx="1240">
                  <c:v>164.65773799999999</c:v>
                </c:pt>
                <c:pt idx="1241">
                  <c:v>166.95330784000001</c:v>
                </c:pt>
                <c:pt idx="1242">
                  <c:v>165.23421696</c:v>
                </c:pt>
                <c:pt idx="1243">
                  <c:v>165.59471105</c:v>
                </c:pt>
                <c:pt idx="1244">
                  <c:v>164.17379287</c:v>
                </c:pt>
                <c:pt idx="1245">
                  <c:v>165.11136811</c:v>
                </c:pt>
                <c:pt idx="1246">
                  <c:v>164.08090267</c:v>
                </c:pt>
                <c:pt idx="1247">
                  <c:v>165.29951646000001</c:v>
                </c:pt>
                <c:pt idx="1248">
                  <c:v>165.21979028000001</c:v>
                </c:pt>
                <c:pt idx="1249">
                  <c:v>165.54780848999999</c:v>
                </c:pt>
                <c:pt idx="1250">
                  <c:v>164.81368086000001</c:v>
                </c:pt>
                <c:pt idx="1251">
                  <c:v>165.75167447000001</c:v>
                </c:pt>
                <c:pt idx="1252">
                  <c:v>164.79842472999999</c:v>
                </c:pt>
                <c:pt idx="1253">
                  <c:v>164.73361833999999</c:v>
                </c:pt>
                <c:pt idx="1254">
                  <c:v>165.10968647000001</c:v>
                </c:pt>
                <c:pt idx="1255">
                  <c:v>73.009800850000005</c:v>
                </c:pt>
                <c:pt idx="1256">
                  <c:v>17.319900140000001</c:v>
                </c:pt>
                <c:pt idx="1257">
                  <c:v>-7.5422099100000004</c:v>
                </c:pt>
                <c:pt idx="1258">
                  <c:v>-12.3714488</c:v>
                </c:pt>
                <c:pt idx="1259">
                  <c:v>-11.64685416</c:v>
                </c:pt>
                <c:pt idx="1260">
                  <c:v>-13.036956480000001</c:v>
                </c:pt>
                <c:pt idx="1261">
                  <c:v>-14.24399137</c:v>
                </c:pt>
                <c:pt idx="1262">
                  <c:v>-12.33021885</c:v>
                </c:pt>
                <c:pt idx="1263">
                  <c:v>-12.81485545</c:v>
                </c:pt>
                <c:pt idx="1264">
                  <c:v>-11.50624921</c:v>
                </c:pt>
                <c:pt idx="1265">
                  <c:v>-13.546477550000001</c:v>
                </c:pt>
                <c:pt idx="1266">
                  <c:v>-13.33271175</c:v>
                </c:pt>
                <c:pt idx="1267">
                  <c:v>-13.879798770000001</c:v>
                </c:pt>
                <c:pt idx="1268">
                  <c:v>-12.45640539</c:v>
                </c:pt>
                <c:pt idx="1269">
                  <c:v>-12.33348477</c:v>
                </c:pt>
                <c:pt idx="1270">
                  <c:v>-15.18177109</c:v>
                </c:pt>
                <c:pt idx="1271">
                  <c:v>-12.41506263</c:v>
                </c:pt>
                <c:pt idx="1272">
                  <c:v>-10.94424407</c:v>
                </c:pt>
                <c:pt idx="1273">
                  <c:v>-13.19767055</c:v>
                </c:pt>
                <c:pt idx="1274">
                  <c:v>-9.8982318399999993</c:v>
                </c:pt>
                <c:pt idx="1275">
                  <c:v>-4.7645629500000002</c:v>
                </c:pt>
                <c:pt idx="1276">
                  <c:v>0.33490873999999998</c:v>
                </c:pt>
                <c:pt idx="1277">
                  <c:v>9.3402063099999992</c:v>
                </c:pt>
                <c:pt idx="1278">
                  <c:v>19.367560520000001</c:v>
                </c:pt>
                <c:pt idx="1279">
                  <c:v>28.040977649999999</c:v>
                </c:pt>
                <c:pt idx="1280">
                  <c:v>36.82708452</c:v>
                </c:pt>
                <c:pt idx="1281">
                  <c:v>51.308712630000002</c:v>
                </c:pt>
                <c:pt idx="1282">
                  <c:v>57.340995489999997</c:v>
                </c:pt>
                <c:pt idx="1283">
                  <c:v>72.402379150000002</c:v>
                </c:pt>
                <c:pt idx="1284">
                  <c:v>83.010934809999995</c:v>
                </c:pt>
                <c:pt idx="1285">
                  <c:v>92.542538030000003</c:v>
                </c:pt>
                <c:pt idx="1286">
                  <c:v>108.34235311</c:v>
                </c:pt>
                <c:pt idx="1287">
                  <c:v>116.88548504000001</c:v>
                </c:pt>
                <c:pt idx="1288">
                  <c:v>132.35751314000001</c:v>
                </c:pt>
                <c:pt idx="1289">
                  <c:v>142.35909208999999</c:v>
                </c:pt>
                <c:pt idx="1290">
                  <c:v>156.87530898</c:v>
                </c:pt>
                <c:pt idx="1291">
                  <c:v>170.85861215</c:v>
                </c:pt>
                <c:pt idx="1292">
                  <c:v>180.09472882</c:v>
                </c:pt>
                <c:pt idx="1293">
                  <c:v>188.56426782</c:v>
                </c:pt>
                <c:pt idx="1294">
                  <c:v>198.34510201000001</c:v>
                </c:pt>
                <c:pt idx="1295">
                  <c:v>197.01579864999999</c:v>
                </c:pt>
                <c:pt idx="1296">
                  <c:v>199.25119314</c:v>
                </c:pt>
                <c:pt idx="1297">
                  <c:v>198.54944273999999</c:v>
                </c:pt>
                <c:pt idx="1298">
                  <c:v>199.33057194</c:v>
                </c:pt>
                <c:pt idx="1299">
                  <c:v>200.09614329999999</c:v>
                </c:pt>
                <c:pt idx="1300">
                  <c:v>199.87613379000001</c:v>
                </c:pt>
                <c:pt idx="1301">
                  <c:v>200.23625046000001</c:v>
                </c:pt>
                <c:pt idx="1302">
                  <c:v>200.08010400000001</c:v>
                </c:pt>
                <c:pt idx="1303">
                  <c:v>197.72046398000001</c:v>
                </c:pt>
                <c:pt idx="1304">
                  <c:v>197.83132086000001</c:v>
                </c:pt>
                <c:pt idx="1305">
                  <c:v>198.54932640000001</c:v>
                </c:pt>
                <c:pt idx="1306">
                  <c:v>199.28297667000001</c:v>
                </c:pt>
                <c:pt idx="1307">
                  <c:v>197.76812133000001</c:v>
                </c:pt>
                <c:pt idx="1308">
                  <c:v>198.58141294999999</c:v>
                </c:pt>
                <c:pt idx="1309">
                  <c:v>198.45430243000001</c:v>
                </c:pt>
                <c:pt idx="1310">
                  <c:v>197.06338959999999</c:v>
                </c:pt>
                <c:pt idx="1311">
                  <c:v>198.04860503</c:v>
                </c:pt>
                <c:pt idx="1312">
                  <c:v>199.12704943</c:v>
                </c:pt>
                <c:pt idx="1313">
                  <c:v>122.37387475</c:v>
                </c:pt>
                <c:pt idx="1314">
                  <c:v>38.83903402</c:v>
                </c:pt>
                <c:pt idx="1315">
                  <c:v>-9.5853009599999996</c:v>
                </c:pt>
                <c:pt idx="1316">
                  <c:v>-12.68082272</c:v>
                </c:pt>
                <c:pt idx="1317">
                  <c:v>-11.30524937</c:v>
                </c:pt>
                <c:pt idx="1318">
                  <c:v>-12.47248791</c:v>
                </c:pt>
                <c:pt idx="1319">
                  <c:v>-13.41377518</c:v>
                </c:pt>
                <c:pt idx="1320">
                  <c:v>-12.05740368</c:v>
                </c:pt>
                <c:pt idx="1321">
                  <c:v>-12.427263910000001</c:v>
                </c:pt>
                <c:pt idx="1322">
                  <c:v>-13.01263597</c:v>
                </c:pt>
                <c:pt idx="1323">
                  <c:v>-13.274833080000001</c:v>
                </c:pt>
                <c:pt idx="1324">
                  <c:v>-13.58493824</c:v>
                </c:pt>
                <c:pt idx="1325">
                  <c:v>-13.415878879999999</c:v>
                </c:pt>
                <c:pt idx="1326">
                  <c:v>-12.024290819999999</c:v>
                </c:pt>
                <c:pt idx="1327">
                  <c:v>-12.7171939</c:v>
                </c:pt>
                <c:pt idx="1328">
                  <c:v>-13.102678239999999</c:v>
                </c:pt>
                <c:pt idx="1329">
                  <c:v>-11.710004120000001</c:v>
                </c:pt>
                <c:pt idx="1330">
                  <c:v>-12.007527290000001</c:v>
                </c:pt>
                <c:pt idx="1331">
                  <c:v>-13.705610119999999</c:v>
                </c:pt>
                <c:pt idx="1332">
                  <c:v>-13.47123075</c:v>
                </c:pt>
                <c:pt idx="1333">
                  <c:v>-12.898414689999999</c:v>
                </c:pt>
                <c:pt idx="1334">
                  <c:v>-11.83489668</c:v>
                </c:pt>
                <c:pt idx="1335">
                  <c:v>-13.611638259999999</c:v>
                </c:pt>
                <c:pt idx="1336">
                  <c:v>-13.57103646</c:v>
                </c:pt>
                <c:pt idx="1337">
                  <c:v>-13.502294040000001</c:v>
                </c:pt>
                <c:pt idx="1338">
                  <c:v>-13.07094667</c:v>
                </c:pt>
                <c:pt idx="1339">
                  <c:v>-13.449804</c:v>
                </c:pt>
                <c:pt idx="1340">
                  <c:v>-13.789963780000001</c:v>
                </c:pt>
                <c:pt idx="1341">
                  <c:v>-12.668796560000001</c:v>
                </c:pt>
                <c:pt idx="1342">
                  <c:v>-12.194877740000001</c:v>
                </c:pt>
                <c:pt idx="1343">
                  <c:v>-12.02146583</c:v>
                </c:pt>
                <c:pt idx="1344">
                  <c:v>-12.193325679999999</c:v>
                </c:pt>
                <c:pt idx="1345">
                  <c:v>-12.55237679</c:v>
                </c:pt>
                <c:pt idx="1346">
                  <c:v>-13.56679355</c:v>
                </c:pt>
                <c:pt idx="1347">
                  <c:v>-14.11315301</c:v>
                </c:pt>
                <c:pt idx="1348">
                  <c:v>-12.815820009999999</c:v>
                </c:pt>
                <c:pt idx="1349">
                  <c:v>-14.033916509999999</c:v>
                </c:pt>
                <c:pt idx="1350">
                  <c:v>-12.243561980000001</c:v>
                </c:pt>
                <c:pt idx="1351">
                  <c:v>-13.33791673</c:v>
                </c:pt>
                <c:pt idx="1352">
                  <c:v>-12.16502008</c:v>
                </c:pt>
                <c:pt idx="1353">
                  <c:v>-12.940697159999999</c:v>
                </c:pt>
                <c:pt idx="1354">
                  <c:v>-13.709920199999999</c:v>
                </c:pt>
                <c:pt idx="1355">
                  <c:v>-13.675900309999999</c:v>
                </c:pt>
                <c:pt idx="1356">
                  <c:v>-13.570177839999999</c:v>
                </c:pt>
                <c:pt idx="1357">
                  <c:v>-13.24032111</c:v>
                </c:pt>
                <c:pt idx="1358">
                  <c:v>-12.440764440000001</c:v>
                </c:pt>
                <c:pt idx="1359">
                  <c:v>-12.85239468</c:v>
                </c:pt>
                <c:pt idx="1360">
                  <c:v>-12.92236563</c:v>
                </c:pt>
                <c:pt idx="1361">
                  <c:v>-11.11193046</c:v>
                </c:pt>
                <c:pt idx="1362">
                  <c:v>-12.66610043</c:v>
                </c:pt>
                <c:pt idx="1363">
                  <c:v>-13.19758216</c:v>
                </c:pt>
                <c:pt idx="1364">
                  <c:v>-13.666246989999999</c:v>
                </c:pt>
                <c:pt idx="1365">
                  <c:v>-13.11681024</c:v>
                </c:pt>
                <c:pt idx="1366">
                  <c:v>-11.46669419</c:v>
                </c:pt>
                <c:pt idx="1367">
                  <c:v>-13.10144876</c:v>
                </c:pt>
                <c:pt idx="1368">
                  <c:v>-13.17936626</c:v>
                </c:pt>
                <c:pt idx="1369">
                  <c:v>-12.105281639999999</c:v>
                </c:pt>
                <c:pt idx="1370">
                  <c:v>-11.039522460000001</c:v>
                </c:pt>
                <c:pt idx="1371">
                  <c:v>-9.1963860499999992</c:v>
                </c:pt>
                <c:pt idx="1372">
                  <c:v>-4.8348803499999997</c:v>
                </c:pt>
                <c:pt idx="1373">
                  <c:v>6.7000058300000003</c:v>
                </c:pt>
                <c:pt idx="1374">
                  <c:v>20.217468289999999</c:v>
                </c:pt>
                <c:pt idx="1375">
                  <c:v>32.358795790000002</c:v>
                </c:pt>
                <c:pt idx="1376">
                  <c:v>43.407436310000001</c:v>
                </c:pt>
                <c:pt idx="1377">
                  <c:v>60.499116350000001</c:v>
                </c:pt>
                <c:pt idx="1378">
                  <c:v>74.781897670000006</c:v>
                </c:pt>
                <c:pt idx="1379">
                  <c:v>84.484764810000001</c:v>
                </c:pt>
                <c:pt idx="1380">
                  <c:v>102.74022712999999</c:v>
                </c:pt>
                <c:pt idx="1381">
                  <c:v>116.2994746</c:v>
                </c:pt>
                <c:pt idx="1382">
                  <c:v>126.31285964</c:v>
                </c:pt>
                <c:pt idx="1383">
                  <c:v>142.31350402000001</c:v>
                </c:pt>
                <c:pt idx="1384">
                  <c:v>152.81567999999999</c:v>
                </c:pt>
                <c:pt idx="1385">
                  <c:v>162.00258961</c:v>
                </c:pt>
                <c:pt idx="1386">
                  <c:v>163.25336397999999</c:v>
                </c:pt>
                <c:pt idx="1387">
                  <c:v>163.17457526000001</c:v>
                </c:pt>
                <c:pt idx="1388">
                  <c:v>163.40781817999999</c:v>
                </c:pt>
                <c:pt idx="1389">
                  <c:v>164.81411263999999</c:v>
                </c:pt>
                <c:pt idx="1390">
                  <c:v>164.04978120999999</c:v>
                </c:pt>
                <c:pt idx="1391">
                  <c:v>165.11037037</c:v>
                </c:pt>
                <c:pt idx="1392">
                  <c:v>164.92473694</c:v>
                </c:pt>
                <c:pt idx="1393">
                  <c:v>164.34513892000001</c:v>
                </c:pt>
                <c:pt idx="1394">
                  <c:v>163.06345877999999</c:v>
                </c:pt>
                <c:pt idx="1395">
                  <c:v>162.3294162</c:v>
                </c:pt>
                <c:pt idx="1396">
                  <c:v>163.76791847999999</c:v>
                </c:pt>
                <c:pt idx="1397">
                  <c:v>163.36033251999999</c:v>
                </c:pt>
                <c:pt idx="1398">
                  <c:v>163.42497219000001</c:v>
                </c:pt>
                <c:pt idx="1399">
                  <c:v>165.58030922</c:v>
                </c:pt>
                <c:pt idx="1400">
                  <c:v>164.03179908000001</c:v>
                </c:pt>
                <c:pt idx="1401">
                  <c:v>162.86017519999999</c:v>
                </c:pt>
                <c:pt idx="1402">
                  <c:v>163.23551574999999</c:v>
                </c:pt>
                <c:pt idx="1403">
                  <c:v>162.78295692</c:v>
                </c:pt>
                <c:pt idx="1404">
                  <c:v>162.78238722</c:v>
                </c:pt>
                <c:pt idx="1405">
                  <c:v>163.86119017999999</c:v>
                </c:pt>
                <c:pt idx="1406">
                  <c:v>161.93823465</c:v>
                </c:pt>
                <c:pt idx="1407">
                  <c:v>162.23407351</c:v>
                </c:pt>
                <c:pt idx="1408">
                  <c:v>163.21858108999999</c:v>
                </c:pt>
                <c:pt idx="1409">
                  <c:v>163.17240204999999</c:v>
                </c:pt>
                <c:pt idx="1410">
                  <c:v>162.89196074</c:v>
                </c:pt>
                <c:pt idx="1411">
                  <c:v>164.50100892</c:v>
                </c:pt>
                <c:pt idx="1412">
                  <c:v>162.04651615</c:v>
                </c:pt>
                <c:pt idx="1413">
                  <c:v>162.12560640999999</c:v>
                </c:pt>
                <c:pt idx="1414">
                  <c:v>163.25010115000001</c:v>
                </c:pt>
                <c:pt idx="1415">
                  <c:v>161.53236346</c:v>
                </c:pt>
                <c:pt idx="1416">
                  <c:v>163.21976341000001</c:v>
                </c:pt>
                <c:pt idx="1417">
                  <c:v>160.72003694</c:v>
                </c:pt>
                <c:pt idx="1418">
                  <c:v>161.34539215000001</c:v>
                </c:pt>
                <c:pt idx="1419">
                  <c:v>162.29812576</c:v>
                </c:pt>
                <c:pt idx="1420">
                  <c:v>161.36106157</c:v>
                </c:pt>
                <c:pt idx="1421">
                  <c:v>162.29799542999999</c:v>
                </c:pt>
                <c:pt idx="1422">
                  <c:v>163.11162274</c:v>
                </c:pt>
                <c:pt idx="1423">
                  <c:v>162.76738431000001</c:v>
                </c:pt>
                <c:pt idx="1424">
                  <c:v>162.62628826</c:v>
                </c:pt>
                <c:pt idx="1425">
                  <c:v>162.75048482</c:v>
                </c:pt>
                <c:pt idx="1426">
                  <c:v>162.31402062000001</c:v>
                </c:pt>
                <c:pt idx="1427">
                  <c:v>161.86043647</c:v>
                </c:pt>
                <c:pt idx="1428">
                  <c:v>161.29713472</c:v>
                </c:pt>
                <c:pt idx="1429">
                  <c:v>161.98679190999999</c:v>
                </c:pt>
                <c:pt idx="1430">
                  <c:v>160.57900248999999</c:v>
                </c:pt>
                <c:pt idx="1431">
                  <c:v>161.87766843</c:v>
                </c:pt>
                <c:pt idx="1432">
                  <c:v>46.198735749999997</c:v>
                </c:pt>
                <c:pt idx="1433">
                  <c:v>6.0105488500000002</c:v>
                </c:pt>
                <c:pt idx="1434">
                  <c:v>3.9488328400000001</c:v>
                </c:pt>
                <c:pt idx="1435">
                  <c:v>4.02717261</c:v>
                </c:pt>
                <c:pt idx="1436">
                  <c:v>2.9801797300000001</c:v>
                </c:pt>
                <c:pt idx="1437">
                  <c:v>3.3551986999999999</c:v>
                </c:pt>
                <c:pt idx="1438">
                  <c:v>3.5610344199999999</c:v>
                </c:pt>
                <c:pt idx="1439">
                  <c:v>3.8530420900000002</c:v>
                </c:pt>
                <c:pt idx="1440">
                  <c:v>4.3839387099999998</c:v>
                </c:pt>
                <c:pt idx="1441">
                  <c:v>5.1204838300000004</c:v>
                </c:pt>
                <c:pt idx="1442">
                  <c:v>3.5922799300000001</c:v>
                </c:pt>
                <c:pt idx="1443">
                  <c:v>-9.0658117499999999</c:v>
                </c:pt>
                <c:pt idx="1444">
                  <c:v>-3.73838574</c:v>
                </c:pt>
                <c:pt idx="1445">
                  <c:v>-4.0059896200000003</c:v>
                </c:pt>
                <c:pt idx="1446">
                  <c:v>-2.8768881899999998</c:v>
                </c:pt>
                <c:pt idx="1447">
                  <c:v>-2.3639645499999999</c:v>
                </c:pt>
                <c:pt idx="1448">
                  <c:v>-1.9396346200000001</c:v>
                </c:pt>
                <c:pt idx="1449">
                  <c:v>-3.00379233</c:v>
                </c:pt>
                <c:pt idx="1450">
                  <c:v>-1.78227691</c:v>
                </c:pt>
                <c:pt idx="1451">
                  <c:v>-2.2040238400000001</c:v>
                </c:pt>
                <c:pt idx="1452">
                  <c:v>-0.66399319999999995</c:v>
                </c:pt>
                <c:pt idx="1453">
                  <c:v>2.2624601800000002</c:v>
                </c:pt>
                <c:pt idx="1454">
                  <c:v>5.6063425999999996</c:v>
                </c:pt>
                <c:pt idx="1455">
                  <c:v>12.949538349999999</c:v>
                </c:pt>
                <c:pt idx="1456">
                  <c:v>21.620356480000002</c:v>
                </c:pt>
                <c:pt idx="1457">
                  <c:v>28.683916750000002</c:v>
                </c:pt>
                <c:pt idx="1458">
                  <c:v>36.261310020000003</c:v>
                </c:pt>
                <c:pt idx="1459">
                  <c:v>48.215110559999999</c:v>
                </c:pt>
                <c:pt idx="1460">
                  <c:v>55.842094690000003</c:v>
                </c:pt>
                <c:pt idx="1461">
                  <c:v>63.151431039999999</c:v>
                </c:pt>
                <c:pt idx="1462">
                  <c:v>74.466934539999997</c:v>
                </c:pt>
                <c:pt idx="1463">
                  <c:v>81.465967289999995</c:v>
                </c:pt>
                <c:pt idx="1464">
                  <c:v>90.514041349999999</c:v>
                </c:pt>
                <c:pt idx="1465">
                  <c:v>99.559406490000001</c:v>
                </c:pt>
                <c:pt idx="1466">
                  <c:v>109.70213536</c:v>
                </c:pt>
                <c:pt idx="1467">
                  <c:v>119.59449334</c:v>
                </c:pt>
                <c:pt idx="1468">
                  <c:v>126.37334352000001</c:v>
                </c:pt>
                <c:pt idx="1469">
                  <c:v>138.34262615</c:v>
                </c:pt>
                <c:pt idx="1470">
                  <c:v>148.13957234</c:v>
                </c:pt>
                <c:pt idx="1471">
                  <c:v>162.34497031000001</c:v>
                </c:pt>
                <c:pt idx="1472">
                  <c:v>173.68910632000001</c:v>
                </c:pt>
                <c:pt idx="1473">
                  <c:v>186.48636604999999</c:v>
                </c:pt>
                <c:pt idx="1474">
                  <c:v>193.97082054000001</c:v>
                </c:pt>
                <c:pt idx="1475">
                  <c:v>203.45497700999999</c:v>
                </c:pt>
                <c:pt idx="1476">
                  <c:v>212.81439684</c:v>
                </c:pt>
                <c:pt idx="1477">
                  <c:v>220.87861470000001</c:v>
                </c:pt>
                <c:pt idx="1478">
                  <c:v>229.76941203999999</c:v>
                </c:pt>
                <c:pt idx="1479">
                  <c:v>236.48877279000001</c:v>
                </c:pt>
                <c:pt idx="1480">
                  <c:v>246.87793341</c:v>
                </c:pt>
                <c:pt idx="1481">
                  <c:v>254.8788984</c:v>
                </c:pt>
                <c:pt idx="1482">
                  <c:v>262.03573002000002</c:v>
                </c:pt>
                <c:pt idx="1483">
                  <c:v>271.86522740999999</c:v>
                </c:pt>
                <c:pt idx="1484">
                  <c:v>278.88091566999998</c:v>
                </c:pt>
                <c:pt idx="1485">
                  <c:v>285.16257542</c:v>
                </c:pt>
                <c:pt idx="1486">
                  <c:v>293.63444976</c:v>
                </c:pt>
                <c:pt idx="1487">
                  <c:v>301.44662375000001</c:v>
                </c:pt>
                <c:pt idx="1488">
                  <c:v>307.80606677999998</c:v>
                </c:pt>
                <c:pt idx="1489">
                  <c:v>314.02330454000003</c:v>
                </c:pt>
                <c:pt idx="1490">
                  <c:v>320.27457004000001</c:v>
                </c:pt>
                <c:pt idx="1491">
                  <c:v>325.18354233000002</c:v>
                </c:pt>
                <c:pt idx="1492">
                  <c:v>330.30474810999999</c:v>
                </c:pt>
                <c:pt idx="1493">
                  <c:v>329.46184124000001</c:v>
                </c:pt>
                <c:pt idx="1494">
                  <c:v>328.07351471999999</c:v>
                </c:pt>
                <c:pt idx="1495">
                  <c:v>328.99442228999999</c:v>
                </c:pt>
                <c:pt idx="1496">
                  <c:v>329.79076608999998</c:v>
                </c:pt>
                <c:pt idx="1497">
                  <c:v>328.90845487000001</c:v>
                </c:pt>
                <c:pt idx="1498">
                  <c:v>329.15611982000001</c:v>
                </c:pt>
                <c:pt idx="1499">
                  <c:v>328.87453854</c:v>
                </c:pt>
                <c:pt idx="1500">
                  <c:v>328.84283088000001</c:v>
                </c:pt>
                <c:pt idx="1501">
                  <c:v>328.84481370999998</c:v>
                </c:pt>
                <c:pt idx="1502">
                  <c:v>329.48557434000003</c:v>
                </c:pt>
                <c:pt idx="1503">
                  <c:v>327.26623114</c:v>
                </c:pt>
                <c:pt idx="1504">
                  <c:v>328.39112161000003</c:v>
                </c:pt>
                <c:pt idx="1505">
                  <c:v>328.26662219000002</c:v>
                </c:pt>
                <c:pt idx="1506">
                  <c:v>330.68575815000003</c:v>
                </c:pt>
                <c:pt idx="1507">
                  <c:v>328.70161383999999</c:v>
                </c:pt>
                <c:pt idx="1508">
                  <c:v>328.96003050000002</c:v>
                </c:pt>
                <c:pt idx="1509">
                  <c:v>328.52477525</c:v>
                </c:pt>
                <c:pt idx="1510">
                  <c:v>327.77328305999998</c:v>
                </c:pt>
                <c:pt idx="1511">
                  <c:v>328.83641992999998</c:v>
                </c:pt>
                <c:pt idx="1512">
                  <c:v>328.69552864000002</c:v>
                </c:pt>
                <c:pt idx="1513">
                  <c:v>328.48997277000001</c:v>
                </c:pt>
                <c:pt idx="1514">
                  <c:v>328.1790451</c:v>
                </c:pt>
                <c:pt idx="1515">
                  <c:v>328.86763302000003</c:v>
                </c:pt>
                <c:pt idx="1516">
                  <c:v>327.61672938999999</c:v>
                </c:pt>
                <c:pt idx="1517">
                  <c:v>328.66435690999998</c:v>
                </c:pt>
                <c:pt idx="1518">
                  <c:v>328.33710058999998</c:v>
                </c:pt>
                <c:pt idx="1519">
                  <c:v>328.33828685999998</c:v>
                </c:pt>
                <c:pt idx="1520">
                  <c:v>328.74603217999999</c:v>
                </c:pt>
                <c:pt idx="1521">
                  <c:v>327.21020700999998</c:v>
                </c:pt>
                <c:pt idx="1522">
                  <c:v>327.25810594000001</c:v>
                </c:pt>
                <c:pt idx="1523">
                  <c:v>328.25828060999999</c:v>
                </c:pt>
                <c:pt idx="1524">
                  <c:v>327.74395162000002</c:v>
                </c:pt>
                <c:pt idx="1525">
                  <c:v>326.78901688000002</c:v>
                </c:pt>
                <c:pt idx="1526">
                  <c:v>328.05304984999998</c:v>
                </c:pt>
                <c:pt idx="1527">
                  <c:v>326.69831051</c:v>
                </c:pt>
                <c:pt idx="1528">
                  <c:v>327.27456568999997</c:v>
                </c:pt>
                <c:pt idx="1529">
                  <c:v>328.53981350999999</c:v>
                </c:pt>
                <c:pt idx="1530">
                  <c:v>326.74426123000001</c:v>
                </c:pt>
                <c:pt idx="1531">
                  <c:v>328.94806996</c:v>
                </c:pt>
                <c:pt idx="1532">
                  <c:v>327.36726521999998</c:v>
                </c:pt>
                <c:pt idx="1533">
                  <c:v>327.30846251999998</c:v>
                </c:pt>
                <c:pt idx="1534">
                  <c:v>328.33902016000002</c:v>
                </c:pt>
                <c:pt idx="1535">
                  <c:v>327.17978948000001</c:v>
                </c:pt>
                <c:pt idx="1536">
                  <c:v>326.49650730000002</c:v>
                </c:pt>
                <c:pt idx="1537">
                  <c:v>328.80366913</c:v>
                </c:pt>
                <c:pt idx="1538">
                  <c:v>328.11983378999997</c:v>
                </c:pt>
                <c:pt idx="1539">
                  <c:v>328.35120123000002</c:v>
                </c:pt>
                <c:pt idx="1540">
                  <c:v>327.89935903999998</c:v>
                </c:pt>
                <c:pt idx="1541">
                  <c:v>327.08884766</c:v>
                </c:pt>
                <c:pt idx="1542">
                  <c:v>328.10290452999999</c:v>
                </c:pt>
                <c:pt idx="1543">
                  <c:v>328.36837459999998</c:v>
                </c:pt>
                <c:pt idx="1544">
                  <c:v>328.35138754000002</c:v>
                </c:pt>
                <c:pt idx="1545">
                  <c:v>327.72885093999997</c:v>
                </c:pt>
                <c:pt idx="1546">
                  <c:v>327.93060731000003</c:v>
                </c:pt>
                <c:pt idx="1547">
                  <c:v>326.99331710000001</c:v>
                </c:pt>
                <c:pt idx="1548">
                  <c:v>328.33587919000001</c:v>
                </c:pt>
                <c:pt idx="1549">
                  <c:v>327.17862186000002</c:v>
                </c:pt>
                <c:pt idx="1550">
                  <c:v>327.75831310000001</c:v>
                </c:pt>
                <c:pt idx="1551">
                  <c:v>326.19499803000002</c:v>
                </c:pt>
                <c:pt idx="1552">
                  <c:v>327.28972192999998</c:v>
                </c:pt>
                <c:pt idx="1553">
                  <c:v>327.27410757000001</c:v>
                </c:pt>
                <c:pt idx="1554">
                  <c:v>328.95986135999999</c:v>
                </c:pt>
                <c:pt idx="1555">
                  <c:v>327.59891671999998</c:v>
                </c:pt>
                <c:pt idx="1556">
                  <c:v>328.64710664</c:v>
                </c:pt>
                <c:pt idx="1557">
                  <c:v>326.77259631999999</c:v>
                </c:pt>
                <c:pt idx="1558">
                  <c:v>327.44870471000002</c:v>
                </c:pt>
                <c:pt idx="1559">
                  <c:v>328.27540305000002</c:v>
                </c:pt>
                <c:pt idx="1560">
                  <c:v>327.00722196999999</c:v>
                </c:pt>
                <c:pt idx="1561">
                  <c:v>326.96091149</c:v>
                </c:pt>
                <c:pt idx="1562">
                  <c:v>327.33794893999999</c:v>
                </c:pt>
                <c:pt idx="1563">
                  <c:v>326.33764050000002</c:v>
                </c:pt>
                <c:pt idx="1564">
                  <c:v>327.73974379999999</c:v>
                </c:pt>
                <c:pt idx="1565">
                  <c:v>329.46093583999999</c:v>
                </c:pt>
                <c:pt idx="1566">
                  <c:v>328.69737193999998</c:v>
                </c:pt>
                <c:pt idx="1567">
                  <c:v>327.63448296000001</c:v>
                </c:pt>
                <c:pt idx="1568">
                  <c:v>327.49518411999998</c:v>
                </c:pt>
                <c:pt idx="1569">
                  <c:v>326.36911829000002</c:v>
                </c:pt>
                <c:pt idx="1570">
                  <c:v>328.22971881000001</c:v>
                </c:pt>
                <c:pt idx="1571">
                  <c:v>327.35062914999997</c:v>
                </c:pt>
                <c:pt idx="1572">
                  <c:v>326.39995368000001</c:v>
                </c:pt>
                <c:pt idx="1573">
                  <c:v>329.28837686999998</c:v>
                </c:pt>
                <c:pt idx="1574">
                  <c:v>327.75852689999999</c:v>
                </c:pt>
                <c:pt idx="1575">
                  <c:v>327.44536026999998</c:v>
                </c:pt>
                <c:pt idx="1576">
                  <c:v>328.54030796000001</c:v>
                </c:pt>
                <c:pt idx="1577">
                  <c:v>328.07172527</c:v>
                </c:pt>
                <c:pt idx="1578">
                  <c:v>327.32304196000001</c:v>
                </c:pt>
                <c:pt idx="1579">
                  <c:v>329.00950970000002</c:v>
                </c:pt>
                <c:pt idx="1580">
                  <c:v>326.80307188</c:v>
                </c:pt>
                <c:pt idx="1581">
                  <c:v>327.80629118000002</c:v>
                </c:pt>
                <c:pt idx="1582">
                  <c:v>326.33561398000001</c:v>
                </c:pt>
                <c:pt idx="1583">
                  <c:v>327.72825879999999</c:v>
                </c:pt>
                <c:pt idx="1584">
                  <c:v>327.94711033999999</c:v>
                </c:pt>
                <c:pt idx="1585">
                  <c:v>327.01168834999999</c:v>
                </c:pt>
                <c:pt idx="1586">
                  <c:v>327.68164483999999</c:v>
                </c:pt>
                <c:pt idx="1587">
                  <c:v>328.69781108000001</c:v>
                </c:pt>
                <c:pt idx="1588">
                  <c:v>327.57141709000001</c:v>
                </c:pt>
                <c:pt idx="1589">
                  <c:v>326.38373566000001</c:v>
                </c:pt>
                <c:pt idx="1590">
                  <c:v>327.11990444999998</c:v>
                </c:pt>
                <c:pt idx="1591">
                  <c:v>327.8682465</c:v>
                </c:pt>
                <c:pt idx="1592">
                  <c:v>326.24687077999999</c:v>
                </c:pt>
                <c:pt idx="1593">
                  <c:v>327.91597138999998</c:v>
                </c:pt>
                <c:pt idx="1594">
                  <c:v>326.85092924999998</c:v>
                </c:pt>
                <c:pt idx="1595">
                  <c:v>326.19488983999997</c:v>
                </c:pt>
                <c:pt idx="1596">
                  <c:v>329.60435073000002</c:v>
                </c:pt>
                <c:pt idx="1597">
                  <c:v>326.41775758</c:v>
                </c:pt>
                <c:pt idx="1598">
                  <c:v>327.27467861999997</c:v>
                </c:pt>
                <c:pt idx="1599">
                  <c:v>328.16562164999999</c:v>
                </c:pt>
                <c:pt idx="1600">
                  <c:v>327.21171945999998</c:v>
                </c:pt>
                <c:pt idx="1601">
                  <c:v>328.88364294000002</c:v>
                </c:pt>
                <c:pt idx="1602">
                  <c:v>328.38550264999998</c:v>
                </c:pt>
                <c:pt idx="1603">
                  <c:v>328.75912241999998</c:v>
                </c:pt>
                <c:pt idx="1604">
                  <c:v>327.44661241</c:v>
                </c:pt>
                <c:pt idx="1605">
                  <c:v>327.26000499999998</c:v>
                </c:pt>
                <c:pt idx="1606">
                  <c:v>327.55640664999999</c:v>
                </c:pt>
                <c:pt idx="1607">
                  <c:v>326.33873853</c:v>
                </c:pt>
                <c:pt idx="1608">
                  <c:v>327.41684609999999</c:v>
                </c:pt>
                <c:pt idx="1609">
                  <c:v>325.68045096999998</c:v>
                </c:pt>
                <c:pt idx="1610">
                  <c:v>326.80664464</c:v>
                </c:pt>
                <c:pt idx="1611">
                  <c:v>326.97840645999997</c:v>
                </c:pt>
                <c:pt idx="1612">
                  <c:v>327.96487651000001</c:v>
                </c:pt>
                <c:pt idx="1613">
                  <c:v>328.73025337000001</c:v>
                </c:pt>
                <c:pt idx="1614">
                  <c:v>327.72849590999999</c:v>
                </c:pt>
                <c:pt idx="1615">
                  <c:v>327.30821843000001</c:v>
                </c:pt>
                <c:pt idx="1616">
                  <c:v>326.94539965000001</c:v>
                </c:pt>
                <c:pt idx="1617">
                  <c:v>327.41467875000001</c:v>
                </c:pt>
                <c:pt idx="1618">
                  <c:v>327.63462883</c:v>
                </c:pt>
                <c:pt idx="1619">
                  <c:v>327.58712220000001</c:v>
                </c:pt>
                <c:pt idx="1620">
                  <c:v>326.55690284000002</c:v>
                </c:pt>
                <c:pt idx="1621">
                  <c:v>328.05566232000001</c:v>
                </c:pt>
                <c:pt idx="1622">
                  <c:v>327.24252338000002</c:v>
                </c:pt>
                <c:pt idx="1623">
                  <c:v>326.49424224000001</c:v>
                </c:pt>
                <c:pt idx="1624">
                  <c:v>327.71072677000001</c:v>
                </c:pt>
                <c:pt idx="1625">
                  <c:v>308.06773387999999</c:v>
                </c:pt>
                <c:pt idx="1626">
                  <c:v>167.73392977</c:v>
                </c:pt>
                <c:pt idx="1627">
                  <c:v>46.694503269999998</c:v>
                </c:pt>
                <c:pt idx="1628">
                  <c:v>-7.8681639099999998</c:v>
                </c:pt>
                <c:pt idx="1629">
                  <c:v>-11.9936034</c:v>
                </c:pt>
                <c:pt idx="1630">
                  <c:v>-12.20196776</c:v>
                </c:pt>
                <c:pt idx="1631">
                  <c:v>-11.214393859999999</c:v>
                </c:pt>
                <c:pt idx="1632">
                  <c:v>-11.242448489999999</c:v>
                </c:pt>
                <c:pt idx="1633">
                  <c:v>-10.64852033</c:v>
                </c:pt>
                <c:pt idx="1634">
                  <c:v>-11.277826080000001</c:v>
                </c:pt>
                <c:pt idx="1635">
                  <c:v>-11.485153779999999</c:v>
                </c:pt>
                <c:pt idx="1636">
                  <c:v>-11.139870459999999</c:v>
                </c:pt>
                <c:pt idx="1637">
                  <c:v>-10.96961368</c:v>
                </c:pt>
                <c:pt idx="1638">
                  <c:v>-11.27577823</c:v>
                </c:pt>
                <c:pt idx="1639">
                  <c:v>-12.02695952</c:v>
                </c:pt>
                <c:pt idx="1640">
                  <c:v>-10.02936289</c:v>
                </c:pt>
                <c:pt idx="1641">
                  <c:v>-11.90328542</c:v>
                </c:pt>
                <c:pt idx="1642">
                  <c:v>-10.80853355</c:v>
                </c:pt>
                <c:pt idx="1643">
                  <c:v>-10.32509445</c:v>
                </c:pt>
                <c:pt idx="1644">
                  <c:v>-10.4821081</c:v>
                </c:pt>
                <c:pt idx="1645">
                  <c:v>-10.64563806</c:v>
                </c:pt>
                <c:pt idx="1646">
                  <c:v>-12.19752649</c:v>
                </c:pt>
                <c:pt idx="1647">
                  <c:v>-12.66577193</c:v>
                </c:pt>
                <c:pt idx="1648">
                  <c:v>-12.200168789999999</c:v>
                </c:pt>
                <c:pt idx="1649">
                  <c:v>-11.289127349999999</c:v>
                </c:pt>
                <c:pt idx="1650">
                  <c:v>-12.3331465</c:v>
                </c:pt>
                <c:pt idx="1651">
                  <c:v>-11.94843951</c:v>
                </c:pt>
                <c:pt idx="1652">
                  <c:v>-13.15264052</c:v>
                </c:pt>
                <c:pt idx="1653">
                  <c:v>-10.652253379999999</c:v>
                </c:pt>
                <c:pt idx="1654">
                  <c:v>-13.167977349999999</c:v>
                </c:pt>
                <c:pt idx="1655">
                  <c:v>-13.31789421</c:v>
                </c:pt>
                <c:pt idx="1656">
                  <c:v>-11.13333242</c:v>
                </c:pt>
                <c:pt idx="1657">
                  <c:v>-9.5343844699999991</c:v>
                </c:pt>
                <c:pt idx="1658">
                  <c:v>-6.6147478599999996</c:v>
                </c:pt>
                <c:pt idx="1659">
                  <c:v>-2.8047814099999999</c:v>
                </c:pt>
                <c:pt idx="1660">
                  <c:v>2.5998752399999998</c:v>
                </c:pt>
                <c:pt idx="1661">
                  <c:v>7.4284461999999998</c:v>
                </c:pt>
                <c:pt idx="1662">
                  <c:v>16.801905690000002</c:v>
                </c:pt>
                <c:pt idx="1663">
                  <c:v>26.664655119999999</c:v>
                </c:pt>
                <c:pt idx="1664">
                  <c:v>36.787932089999998</c:v>
                </c:pt>
                <c:pt idx="1665">
                  <c:v>43.119660009999997</c:v>
                </c:pt>
                <c:pt idx="1666">
                  <c:v>53.791072470000003</c:v>
                </c:pt>
                <c:pt idx="1667">
                  <c:v>62.699426080000002</c:v>
                </c:pt>
                <c:pt idx="1668">
                  <c:v>71.843798050000004</c:v>
                </c:pt>
                <c:pt idx="1669">
                  <c:v>80.996098669999995</c:v>
                </c:pt>
                <c:pt idx="1670">
                  <c:v>87.903985030000001</c:v>
                </c:pt>
                <c:pt idx="1671">
                  <c:v>98.325027070000004</c:v>
                </c:pt>
                <c:pt idx="1672">
                  <c:v>109.87262784000001</c:v>
                </c:pt>
                <c:pt idx="1673">
                  <c:v>119.34089564</c:v>
                </c:pt>
                <c:pt idx="1674">
                  <c:v>128.15423353</c:v>
                </c:pt>
                <c:pt idx="1675">
                  <c:v>133.90518875000001</c:v>
                </c:pt>
                <c:pt idx="1676">
                  <c:v>144.94994073000001</c:v>
                </c:pt>
                <c:pt idx="1677">
                  <c:v>154.98467826999999</c:v>
                </c:pt>
                <c:pt idx="1678">
                  <c:v>165.62541827000001</c:v>
                </c:pt>
                <c:pt idx="1679">
                  <c:v>173.3914412</c:v>
                </c:pt>
                <c:pt idx="1680">
                  <c:v>181.35985353999999</c:v>
                </c:pt>
                <c:pt idx="1681">
                  <c:v>187.25065572</c:v>
                </c:pt>
                <c:pt idx="1682">
                  <c:v>197.56373836</c:v>
                </c:pt>
                <c:pt idx="1683">
                  <c:v>210.84620759000001</c:v>
                </c:pt>
                <c:pt idx="1684">
                  <c:v>219.62852948</c:v>
                </c:pt>
                <c:pt idx="1685">
                  <c:v>229.17402288</c:v>
                </c:pt>
                <c:pt idx="1686">
                  <c:v>236.73784176000001</c:v>
                </c:pt>
                <c:pt idx="1687">
                  <c:v>244.14569011</c:v>
                </c:pt>
                <c:pt idx="1688">
                  <c:v>253.89514174000001</c:v>
                </c:pt>
                <c:pt idx="1689">
                  <c:v>262.95843163000001</c:v>
                </c:pt>
                <c:pt idx="1690">
                  <c:v>272.14614905000002</c:v>
                </c:pt>
                <c:pt idx="1691">
                  <c:v>281.61774638000003</c:v>
                </c:pt>
                <c:pt idx="1692">
                  <c:v>291.08449554999999</c:v>
                </c:pt>
                <c:pt idx="1693">
                  <c:v>298.66249219999997</c:v>
                </c:pt>
                <c:pt idx="1694">
                  <c:v>305.9468741</c:v>
                </c:pt>
                <c:pt idx="1695">
                  <c:v>312.67939244000002</c:v>
                </c:pt>
                <c:pt idx="1696">
                  <c:v>324.49447399000002</c:v>
                </c:pt>
                <c:pt idx="1697">
                  <c:v>326.22926766</c:v>
                </c:pt>
                <c:pt idx="1698">
                  <c:v>325.13372469000001</c:v>
                </c:pt>
                <c:pt idx="1699">
                  <c:v>327.63626984000001</c:v>
                </c:pt>
                <c:pt idx="1700">
                  <c:v>327.44498758999998</c:v>
                </c:pt>
                <c:pt idx="1701">
                  <c:v>326.97809840999997</c:v>
                </c:pt>
                <c:pt idx="1702">
                  <c:v>327.14913005</c:v>
                </c:pt>
                <c:pt idx="1703">
                  <c:v>326.94418211999999</c:v>
                </c:pt>
                <c:pt idx="1704">
                  <c:v>327.88550658000003</c:v>
                </c:pt>
                <c:pt idx="1705">
                  <c:v>325.2439162</c:v>
                </c:pt>
                <c:pt idx="1706">
                  <c:v>327.95006468999998</c:v>
                </c:pt>
                <c:pt idx="1707">
                  <c:v>326.39943684999997</c:v>
                </c:pt>
                <c:pt idx="1708">
                  <c:v>326.90355855000001</c:v>
                </c:pt>
                <c:pt idx="1709">
                  <c:v>324.74233254000001</c:v>
                </c:pt>
                <c:pt idx="1710">
                  <c:v>326.47571459</c:v>
                </c:pt>
                <c:pt idx="1711">
                  <c:v>326.49702716000002</c:v>
                </c:pt>
                <c:pt idx="1712">
                  <c:v>327.38663866000002</c:v>
                </c:pt>
                <c:pt idx="1713">
                  <c:v>327.49750864999999</c:v>
                </c:pt>
                <c:pt idx="1714">
                  <c:v>326.3568598</c:v>
                </c:pt>
                <c:pt idx="1715">
                  <c:v>325.99603944</c:v>
                </c:pt>
                <c:pt idx="1716">
                  <c:v>326.04217032999998</c:v>
                </c:pt>
                <c:pt idx="1717">
                  <c:v>326.37007312999998</c:v>
                </c:pt>
                <c:pt idx="1718">
                  <c:v>324.66850993000003</c:v>
                </c:pt>
                <c:pt idx="1719">
                  <c:v>326.98170291999998</c:v>
                </c:pt>
                <c:pt idx="1720">
                  <c:v>326.79204155999997</c:v>
                </c:pt>
                <c:pt idx="1721">
                  <c:v>326.07514080999999</c:v>
                </c:pt>
                <c:pt idx="1722">
                  <c:v>325.87223342999999</c:v>
                </c:pt>
                <c:pt idx="1723">
                  <c:v>325.44977459</c:v>
                </c:pt>
                <c:pt idx="1724">
                  <c:v>326.19926426000001</c:v>
                </c:pt>
                <c:pt idx="1725">
                  <c:v>326.81056475000003</c:v>
                </c:pt>
                <c:pt idx="1726">
                  <c:v>326.15234542000002</c:v>
                </c:pt>
                <c:pt idx="1727">
                  <c:v>325.71402511000002</c:v>
                </c:pt>
                <c:pt idx="1728">
                  <c:v>326.98174251</c:v>
                </c:pt>
                <c:pt idx="1729">
                  <c:v>327.34033369000002</c:v>
                </c:pt>
                <c:pt idx="1730">
                  <c:v>325.54377246000001</c:v>
                </c:pt>
                <c:pt idx="1731">
                  <c:v>324.98209229999998</c:v>
                </c:pt>
                <c:pt idx="1732">
                  <c:v>326.33862764999998</c:v>
                </c:pt>
                <c:pt idx="1733">
                  <c:v>325.12220407000001</c:v>
                </c:pt>
                <c:pt idx="1734">
                  <c:v>325.59380219000002</c:v>
                </c:pt>
                <c:pt idx="1735">
                  <c:v>326.91792914000001</c:v>
                </c:pt>
                <c:pt idx="1736">
                  <c:v>325.90409856000002</c:v>
                </c:pt>
                <c:pt idx="1737">
                  <c:v>326.10486952999997</c:v>
                </c:pt>
                <c:pt idx="1738">
                  <c:v>326.07526619999999</c:v>
                </c:pt>
                <c:pt idx="1739">
                  <c:v>325.74903131999997</c:v>
                </c:pt>
                <c:pt idx="1740">
                  <c:v>326.37154342999997</c:v>
                </c:pt>
                <c:pt idx="1741">
                  <c:v>324.63722387000001</c:v>
                </c:pt>
                <c:pt idx="1742">
                  <c:v>204.28255848000001</c:v>
                </c:pt>
                <c:pt idx="1743">
                  <c:v>110.33665999</c:v>
                </c:pt>
                <c:pt idx="1744">
                  <c:v>54.875613559999998</c:v>
                </c:pt>
                <c:pt idx="1745">
                  <c:v>49.652751700000003</c:v>
                </c:pt>
                <c:pt idx="1746">
                  <c:v>50.58082297</c:v>
                </c:pt>
                <c:pt idx="1747">
                  <c:v>50.421968739999997</c:v>
                </c:pt>
                <c:pt idx="1748">
                  <c:v>50.361506650000003</c:v>
                </c:pt>
                <c:pt idx="1749">
                  <c:v>49.316185959999999</c:v>
                </c:pt>
                <c:pt idx="1750">
                  <c:v>49.097136820000003</c:v>
                </c:pt>
                <c:pt idx="1751">
                  <c:v>49.89483852</c:v>
                </c:pt>
                <c:pt idx="1752">
                  <c:v>51.91106963</c:v>
                </c:pt>
                <c:pt idx="1753">
                  <c:v>50.830854809999998</c:v>
                </c:pt>
                <c:pt idx="1754">
                  <c:v>51.00445646</c:v>
                </c:pt>
                <c:pt idx="1755">
                  <c:v>48.801471710000001</c:v>
                </c:pt>
                <c:pt idx="1756">
                  <c:v>50.500559520000003</c:v>
                </c:pt>
                <c:pt idx="1757">
                  <c:v>50.141138099999999</c:v>
                </c:pt>
                <c:pt idx="1758">
                  <c:v>50.722347689999999</c:v>
                </c:pt>
                <c:pt idx="1759">
                  <c:v>50.411042729999998</c:v>
                </c:pt>
                <c:pt idx="1760">
                  <c:v>50.426128900000002</c:v>
                </c:pt>
                <c:pt idx="1761">
                  <c:v>50.849391249999996</c:v>
                </c:pt>
                <c:pt idx="1762">
                  <c:v>50.236940009999998</c:v>
                </c:pt>
                <c:pt idx="1763">
                  <c:v>51.128221930000002</c:v>
                </c:pt>
                <c:pt idx="1764">
                  <c:v>50.127624609999998</c:v>
                </c:pt>
                <c:pt idx="1765">
                  <c:v>50.832964009999998</c:v>
                </c:pt>
                <c:pt idx="1766">
                  <c:v>50.190967649999997</c:v>
                </c:pt>
                <c:pt idx="1767">
                  <c:v>50.303576100000001</c:v>
                </c:pt>
                <c:pt idx="1768">
                  <c:v>49.323372890000002</c:v>
                </c:pt>
                <c:pt idx="1769">
                  <c:v>49.114352390000001</c:v>
                </c:pt>
                <c:pt idx="1770">
                  <c:v>50.38083572</c:v>
                </c:pt>
                <c:pt idx="1771">
                  <c:v>50.978778609999999</c:v>
                </c:pt>
                <c:pt idx="1772">
                  <c:v>48.36704581</c:v>
                </c:pt>
                <c:pt idx="1773">
                  <c:v>48.384448999999996</c:v>
                </c:pt>
                <c:pt idx="1774">
                  <c:v>50.442370439999998</c:v>
                </c:pt>
                <c:pt idx="1775">
                  <c:v>51.054651</c:v>
                </c:pt>
                <c:pt idx="1776">
                  <c:v>49.786302259999999</c:v>
                </c:pt>
                <c:pt idx="1777">
                  <c:v>51.071773489999998</c:v>
                </c:pt>
                <c:pt idx="1778">
                  <c:v>50.193574609999999</c:v>
                </c:pt>
                <c:pt idx="1779">
                  <c:v>49.837503169999998</c:v>
                </c:pt>
                <c:pt idx="1780">
                  <c:v>49.008982619999998</c:v>
                </c:pt>
                <c:pt idx="1781">
                  <c:v>51.7899855</c:v>
                </c:pt>
                <c:pt idx="1782">
                  <c:v>51.069258329999997</c:v>
                </c:pt>
                <c:pt idx="1783">
                  <c:v>50.130953849999997</c:v>
                </c:pt>
                <c:pt idx="1784">
                  <c:v>51.040862279999999</c:v>
                </c:pt>
                <c:pt idx="1785">
                  <c:v>50.762033780000003</c:v>
                </c:pt>
                <c:pt idx="1786">
                  <c:v>50.90248596</c:v>
                </c:pt>
                <c:pt idx="1787">
                  <c:v>50.226639130000002</c:v>
                </c:pt>
                <c:pt idx="1788">
                  <c:v>48.692793620000003</c:v>
                </c:pt>
                <c:pt idx="1789">
                  <c:v>49.614810730000002</c:v>
                </c:pt>
                <c:pt idx="1790">
                  <c:v>51.304448610000001</c:v>
                </c:pt>
                <c:pt idx="1791">
                  <c:v>48.460166780000002</c:v>
                </c:pt>
                <c:pt idx="1792">
                  <c:v>50.755468860000001</c:v>
                </c:pt>
                <c:pt idx="1793">
                  <c:v>51.0489587</c:v>
                </c:pt>
                <c:pt idx="1794">
                  <c:v>49.429037569999998</c:v>
                </c:pt>
                <c:pt idx="1795">
                  <c:v>50.662341009999999</c:v>
                </c:pt>
                <c:pt idx="1796">
                  <c:v>48.817264180000002</c:v>
                </c:pt>
                <c:pt idx="1797">
                  <c:v>49.288489390000002</c:v>
                </c:pt>
                <c:pt idx="1798">
                  <c:v>49.490839139999999</c:v>
                </c:pt>
                <c:pt idx="1799">
                  <c:v>50.92610526</c:v>
                </c:pt>
                <c:pt idx="1800">
                  <c:v>50.1944363</c:v>
                </c:pt>
                <c:pt idx="1801">
                  <c:v>51.50898969</c:v>
                </c:pt>
                <c:pt idx="1802">
                  <c:v>49.913302129999998</c:v>
                </c:pt>
                <c:pt idx="1803">
                  <c:v>49.460325789999999</c:v>
                </c:pt>
                <c:pt idx="1804">
                  <c:v>50.237845470000003</c:v>
                </c:pt>
                <c:pt idx="1805">
                  <c:v>50.331872740000001</c:v>
                </c:pt>
                <c:pt idx="1806">
                  <c:v>51.458083270000003</c:v>
                </c:pt>
                <c:pt idx="1807">
                  <c:v>49.223210909999999</c:v>
                </c:pt>
                <c:pt idx="1808">
                  <c:v>49.130483150000003</c:v>
                </c:pt>
                <c:pt idx="1809">
                  <c:v>50.832795920000002</c:v>
                </c:pt>
                <c:pt idx="1810">
                  <c:v>49.833172509999997</c:v>
                </c:pt>
                <c:pt idx="1811">
                  <c:v>49.907975100000002</c:v>
                </c:pt>
                <c:pt idx="1812">
                  <c:v>50.115653539999997</c:v>
                </c:pt>
                <c:pt idx="1813">
                  <c:v>49.440553909999998</c:v>
                </c:pt>
                <c:pt idx="1814">
                  <c:v>50.861681939999997</c:v>
                </c:pt>
                <c:pt idx="1815">
                  <c:v>48.084837800000003</c:v>
                </c:pt>
                <c:pt idx="1816">
                  <c:v>49.596690940000002</c:v>
                </c:pt>
                <c:pt idx="1817">
                  <c:v>50.225476329999999</c:v>
                </c:pt>
                <c:pt idx="1818">
                  <c:v>49.9134107</c:v>
                </c:pt>
                <c:pt idx="1819">
                  <c:v>50.253779629999997</c:v>
                </c:pt>
                <c:pt idx="1820">
                  <c:v>50.534938879999999</c:v>
                </c:pt>
                <c:pt idx="1821">
                  <c:v>50.413924090000002</c:v>
                </c:pt>
                <c:pt idx="1822">
                  <c:v>50.381143520000002</c:v>
                </c:pt>
                <c:pt idx="1823">
                  <c:v>49.177879230000002</c:v>
                </c:pt>
                <c:pt idx="1824">
                  <c:v>50.068452479999998</c:v>
                </c:pt>
                <c:pt idx="1825">
                  <c:v>49.820866270000003</c:v>
                </c:pt>
                <c:pt idx="1826">
                  <c:v>49.89670563</c:v>
                </c:pt>
                <c:pt idx="1827">
                  <c:v>49.819663120000001</c:v>
                </c:pt>
                <c:pt idx="1828">
                  <c:v>50.913603190000003</c:v>
                </c:pt>
                <c:pt idx="1829">
                  <c:v>50.221181139999999</c:v>
                </c:pt>
                <c:pt idx="1830">
                  <c:v>49.13050544</c:v>
                </c:pt>
                <c:pt idx="1831">
                  <c:v>50.145070500000003</c:v>
                </c:pt>
                <c:pt idx="1832">
                  <c:v>49.977195870000003</c:v>
                </c:pt>
                <c:pt idx="1833">
                  <c:v>48.346882059999999</c:v>
                </c:pt>
                <c:pt idx="1834">
                  <c:v>51.022663350000002</c:v>
                </c:pt>
                <c:pt idx="1835">
                  <c:v>49.88072605</c:v>
                </c:pt>
                <c:pt idx="1836">
                  <c:v>49.756145310000001</c:v>
                </c:pt>
                <c:pt idx="1837">
                  <c:v>49.318137530000001</c:v>
                </c:pt>
                <c:pt idx="1838">
                  <c:v>50.112830870000003</c:v>
                </c:pt>
                <c:pt idx="1839">
                  <c:v>49.617795170000001</c:v>
                </c:pt>
                <c:pt idx="1840">
                  <c:v>50.694855230000002</c:v>
                </c:pt>
                <c:pt idx="1841">
                  <c:v>50.114171120000002</c:v>
                </c:pt>
                <c:pt idx="1842">
                  <c:v>51.193798090000001</c:v>
                </c:pt>
                <c:pt idx="1843">
                  <c:v>49.804387949999999</c:v>
                </c:pt>
                <c:pt idx="1844">
                  <c:v>49.612019779999997</c:v>
                </c:pt>
                <c:pt idx="1845">
                  <c:v>49.914934459999998</c:v>
                </c:pt>
                <c:pt idx="1846">
                  <c:v>48.726603230000002</c:v>
                </c:pt>
                <c:pt idx="1847">
                  <c:v>49.369959649999998</c:v>
                </c:pt>
                <c:pt idx="1848">
                  <c:v>48.52201591</c:v>
                </c:pt>
                <c:pt idx="1849">
                  <c:v>49.163626389999997</c:v>
                </c:pt>
                <c:pt idx="1850">
                  <c:v>48.191753859999999</c:v>
                </c:pt>
                <c:pt idx="1851">
                  <c:v>49.895583600000002</c:v>
                </c:pt>
                <c:pt idx="1852">
                  <c:v>49.268665300000002</c:v>
                </c:pt>
                <c:pt idx="1853">
                  <c:v>50.851055719999998</c:v>
                </c:pt>
                <c:pt idx="1854">
                  <c:v>49.320918499999998</c:v>
                </c:pt>
                <c:pt idx="1855">
                  <c:v>51.350197459999997</c:v>
                </c:pt>
                <c:pt idx="1856">
                  <c:v>49.444997139999998</c:v>
                </c:pt>
                <c:pt idx="1857">
                  <c:v>48.208313400000002</c:v>
                </c:pt>
                <c:pt idx="1858">
                  <c:v>50.758654559999997</c:v>
                </c:pt>
                <c:pt idx="1859">
                  <c:v>51.00859209</c:v>
                </c:pt>
                <c:pt idx="1860">
                  <c:v>50.992686890000002</c:v>
                </c:pt>
                <c:pt idx="1861">
                  <c:v>50.957516849999998</c:v>
                </c:pt>
                <c:pt idx="1862">
                  <c:v>49.426854130000002</c:v>
                </c:pt>
                <c:pt idx="1863">
                  <c:v>49.786211039999998</c:v>
                </c:pt>
                <c:pt idx="1864">
                  <c:v>50.226712059999997</c:v>
                </c:pt>
                <c:pt idx="1865">
                  <c:v>50.27086791</c:v>
                </c:pt>
                <c:pt idx="1866">
                  <c:v>51.458515660000003</c:v>
                </c:pt>
                <c:pt idx="1867">
                  <c:v>50.862549780000002</c:v>
                </c:pt>
                <c:pt idx="1868">
                  <c:v>49.489269129999997</c:v>
                </c:pt>
                <c:pt idx="1869">
                  <c:v>50.226452029999997</c:v>
                </c:pt>
                <c:pt idx="1870">
                  <c:v>28.85937324</c:v>
                </c:pt>
                <c:pt idx="1871">
                  <c:v>29.786659740000001</c:v>
                </c:pt>
                <c:pt idx="1872">
                  <c:v>33.218952799999997</c:v>
                </c:pt>
                <c:pt idx="1873">
                  <c:v>24.45404783</c:v>
                </c:pt>
                <c:pt idx="1874">
                  <c:v>-9.4257703999999993</c:v>
                </c:pt>
                <c:pt idx="1875">
                  <c:v>-11.075872159999999</c:v>
                </c:pt>
                <c:pt idx="1876">
                  <c:v>-11.62061602</c:v>
                </c:pt>
                <c:pt idx="1877">
                  <c:v>-13.463028080000001</c:v>
                </c:pt>
                <c:pt idx="1878">
                  <c:v>-12.46102071</c:v>
                </c:pt>
                <c:pt idx="1879">
                  <c:v>-10.77421914</c:v>
                </c:pt>
                <c:pt idx="1880">
                  <c:v>-12.3619156</c:v>
                </c:pt>
                <c:pt idx="1881">
                  <c:v>-12.83302245</c:v>
                </c:pt>
                <c:pt idx="1882">
                  <c:v>-13.597636749999999</c:v>
                </c:pt>
                <c:pt idx="1883">
                  <c:v>-11.6324109</c:v>
                </c:pt>
                <c:pt idx="1884">
                  <c:v>-13.301663550000001</c:v>
                </c:pt>
                <c:pt idx="1885">
                  <c:v>-10.805296050000001</c:v>
                </c:pt>
                <c:pt idx="1886">
                  <c:v>-7.6913521600000001</c:v>
                </c:pt>
                <c:pt idx="1887">
                  <c:v>-5.1464983499999999</c:v>
                </c:pt>
                <c:pt idx="1888">
                  <c:v>-1.3190481999999999</c:v>
                </c:pt>
                <c:pt idx="1889">
                  <c:v>9.1634862199999993</c:v>
                </c:pt>
                <c:pt idx="1890">
                  <c:v>19.64946982</c:v>
                </c:pt>
                <c:pt idx="1891">
                  <c:v>28.5255227</c:v>
                </c:pt>
                <c:pt idx="1892">
                  <c:v>44.526535729999999</c:v>
                </c:pt>
                <c:pt idx="1893">
                  <c:v>54.900175310000002</c:v>
                </c:pt>
                <c:pt idx="1894">
                  <c:v>66.136988849999994</c:v>
                </c:pt>
                <c:pt idx="1895">
                  <c:v>77.886059369999998</c:v>
                </c:pt>
                <c:pt idx="1896">
                  <c:v>90.465753969999994</c:v>
                </c:pt>
                <c:pt idx="1897">
                  <c:v>101.60811006</c:v>
                </c:pt>
                <c:pt idx="1898">
                  <c:v>112.06248637</c:v>
                </c:pt>
                <c:pt idx="1899">
                  <c:v>127.35866324</c:v>
                </c:pt>
                <c:pt idx="1900">
                  <c:v>138.43645556000001</c:v>
                </c:pt>
                <c:pt idx="1901">
                  <c:v>148.52987537000001</c:v>
                </c:pt>
                <c:pt idx="1902">
                  <c:v>160.65723727</c:v>
                </c:pt>
                <c:pt idx="1903">
                  <c:v>175.14183213999999</c:v>
                </c:pt>
                <c:pt idx="1904">
                  <c:v>184.12568744999999</c:v>
                </c:pt>
                <c:pt idx="1905">
                  <c:v>196.64263450000001</c:v>
                </c:pt>
                <c:pt idx="1906">
                  <c:v>210.98642798</c:v>
                </c:pt>
                <c:pt idx="1907">
                  <c:v>222.47060811</c:v>
                </c:pt>
                <c:pt idx="1908">
                  <c:v>233.67639249999999</c:v>
                </c:pt>
                <c:pt idx="1909">
                  <c:v>248.4263201</c:v>
                </c:pt>
                <c:pt idx="1910">
                  <c:v>257.89458142000001</c:v>
                </c:pt>
                <c:pt idx="1911">
                  <c:v>270.33497517000001</c:v>
                </c:pt>
                <c:pt idx="1912">
                  <c:v>282.42750395000002</c:v>
                </c:pt>
                <c:pt idx="1913">
                  <c:v>292.91250109999999</c:v>
                </c:pt>
                <c:pt idx="1914">
                  <c:v>306.03976118999998</c:v>
                </c:pt>
                <c:pt idx="1915">
                  <c:v>316.40115582999999</c:v>
                </c:pt>
                <c:pt idx="1916">
                  <c:v>326.64954961000001</c:v>
                </c:pt>
                <c:pt idx="1917">
                  <c:v>339.05743961000002</c:v>
                </c:pt>
                <c:pt idx="1918">
                  <c:v>347.69659395000002</c:v>
                </c:pt>
                <c:pt idx="1919">
                  <c:v>360.09219751000001</c:v>
                </c:pt>
                <c:pt idx="1920">
                  <c:v>367.64847258999998</c:v>
                </c:pt>
                <c:pt idx="1921">
                  <c:v>380.85370992000003</c:v>
                </c:pt>
                <c:pt idx="1922">
                  <c:v>389.58878465999999</c:v>
                </c:pt>
                <c:pt idx="1923">
                  <c:v>400.85334584999998</c:v>
                </c:pt>
                <c:pt idx="1924">
                  <c:v>407.66573549999998</c:v>
                </c:pt>
                <c:pt idx="1925">
                  <c:v>419.05973302000001</c:v>
                </c:pt>
                <c:pt idx="1926">
                  <c:v>427.63761126999998</c:v>
                </c:pt>
                <c:pt idx="1927">
                  <c:v>438.06087960000002</c:v>
                </c:pt>
                <c:pt idx="1928">
                  <c:v>447.34343319999999</c:v>
                </c:pt>
                <c:pt idx="1929">
                  <c:v>456.56042305</c:v>
                </c:pt>
                <c:pt idx="1930">
                  <c:v>465.54746239000002</c:v>
                </c:pt>
                <c:pt idx="1931">
                  <c:v>471.76571018999999</c:v>
                </c:pt>
                <c:pt idx="1932">
                  <c:v>475.98136331000001</c:v>
                </c:pt>
                <c:pt idx="1933">
                  <c:v>477.56169368000002</c:v>
                </c:pt>
                <c:pt idx="1934">
                  <c:v>481.29997109999999</c:v>
                </c:pt>
                <c:pt idx="1935">
                  <c:v>479.86043303999998</c:v>
                </c:pt>
                <c:pt idx="1936">
                  <c:v>480.22232270000001</c:v>
                </c:pt>
                <c:pt idx="1937">
                  <c:v>480.42640502</c:v>
                </c:pt>
                <c:pt idx="1938">
                  <c:v>478.85963657999997</c:v>
                </c:pt>
                <c:pt idx="1939">
                  <c:v>480.42330915000002</c:v>
                </c:pt>
                <c:pt idx="1940">
                  <c:v>478.54220829000002</c:v>
                </c:pt>
                <c:pt idx="1941">
                  <c:v>478.51840725</c:v>
                </c:pt>
                <c:pt idx="1942">
                  <c:v>479.11200091000001</c:v>
                </c:pt>
                <c:pt idx="1943">
                  <c:v>479.48865196999998</c:v>
                </c:pt>
                <c:pt idx="1944">
                  <c:v>478.86279545999997</c:v>
                </c:pt>
                <c:pt idx="1945">
                  <c:v>478.84724924</c:v>
                </c:pt>
                <c:pt idx="1946">
                  <c:v>478.40598979999999</c:v>
                </c:pt>
                <c:pt idx="1947">
                  <c:v>477.92449402</c:v>
                </c:pt>
                <c:pt idx="1948">
                  <c:v>478.48875100999999</c:v>
                </c:pt>
                <c:pt idx="1949">
                  <c:v>478.11257160000002</c:v>
                </c:pt>
                <c:pt idx="1950">
                  <c:v>477.87730985000002</c:v>
                </c:pt>
                <c:pt idx="1951">
                  <c:v>478.97221241</c:v>
                </c:pt>
                <c:pt idx="1952">
                  <c:v>477.90674059999998</c:v>
                </c:pt>
                <c:pt idx="1953">
                  <c:v>477.57854108999999</c:v>
                </c:pt>
                <c:pt idx="1954">
                  <c:v>477.22302615000001</c:v>
                </c:pt>
                <c:pt idx="1955">
                  <c:v>478.10940748000002</c:v>
                </c:pt>
                <c:pt idx="1956">
                  <c:v>477.41190977999997</c:v>
                </c:pt>
                <c:pt idx="1957">
                  <c:v>478.48281601000002</c:v>
                </c:pt>
                <c:pt idx="1958">
                  <c:v>478.89858211000001</c:v>
                </c:pt>
                <c:pt idx="1959">
                  <c:v>477.45923097999997</c:v>
                </c:pt>
                <c:pt idx="1960">
                  <c:v>477.77168938</c:v>
                </c:pt>
                <c:pt idx="1961">
                  <c:v>478.51840312000002</c:v>
                </c:pt>
                <c:pt idx="1962">
                  <c:v>478.06335543</c:v>
                </c:pt>
                <c:pt idx="1963">
                  <c:v>476.96882746</c:v>
                </c:pt>
                <c:pt idx="1964">
                  <c:v>476.48888119999998</c:v>
                </c:pt>
                <c:pt idx="1965">
                  <c:v>477.12306584999999</c:v>
                </c:pt>
                <c:pt idx="1966">
                  <c:v>476.28672853</c:v>
                </c:pt>
                <c:pt idx="1967">
                  <c:v>477.17525618000002</c:v>
                </c:pt>
                <c:pt idx="1968">
                  <c:v>477.86452050999998</c:v>
                </c:pt>
                <c:pt idx="1969">
                  <c:v>476.70759013000003</c:v>
                </c:pt>
                <c:pt idx="1970">
                  <c:v>478.59504394999999</c:v>
                </c:pt>
                <c:pt idx="1971">
                  <c:v>476.98208223</c:v>
                </c:pt>
                <c:pt idx="1972">
                  <c:v>477.73477022999998</c:v>
                </c:pt>
                <c:pt idx="1973">
                  <c:v>477.29935649999999</c:v>
                </c:pt>
                <c:pt idx="1974">
                  <c:v>476.29017673999999</c:v>
                </c:pt>
                <c:pt idx="1975">
                  <c:v>476.82988401</c:v>
                </c:pt>
                <c:pt idx="1976">
                  <c:v>477.28021993999999</c:v>
                </c:pt>
                <c:pt idx="1977">
                  <c:v>476.98144253999999</c:v>
                </c:pt>
                <c:pt idx="1978">
                  <c:v>478.67188227000003</c:v>
                </c:pt>
                <c:pt idx="1979">
                  <c:v>479.15536479999997</c:v>
                </c:pt>
                <c:pt idx="1980">
                  <c:v>478.23524687000003</c:v>
                </c:pt>
                <c:pt idx="1981">
                  <c:v>477.75067421</c:v>
                </c:pt>
                <c:pt idx="1982">
                  <c:v>476.20423734000002</c:v>
                </c:pt>
                <c:pt idx="1983">
                  <c:v>477.64475634000001</c:v>
                </c:pt>
                <c:pt idx="1984">
                  <c:v>475.84951907999999</c:v>
                </c:pt>
                <c:pt idx="1985">
                  <c:v>477.92373715999997</c:v>
                </c:pt>
                <c:pt idx="1986">
                  <c:v>477.26689879000003</c:v>
                </c:pt>
                <c:pt idx="1987">
                  <c:v>477.74181124</c:v>
                </c:pt>
                <c:pt idx="1988">
                  <c:v>479.35103999</c:v>
                </c:pt>
                <c:pt idx="1989">
                  <c:v>478.48374015000002</c:v>
                </c:pt>
                <c:pt idx="1990">
                  <c:v>476.76975597000001</c:v>
                </c:pt>
                <c:pt idx="1991">
                  <c:v>476.93795734999998</c:v>
                </c:pt>
                <c:pt idx="1992">
                  <c:v>477.42034027</c:v>
                </c:pt>
                <c:pt idx="1993">
                  <c:v>477.90787684999998</c:v>
                </c:pt>
                <c:pt idx="1994">
                  <c:v>475.34093353999998</c:v>
                </c:pt>
                <c:pt idx="1995">
                  <c:v>476.36202352999999</c:v>
                </c:pt>
                <c:pt idx="1996">
                  <c:v>476.67316133000003</c:v>
                </c:pt>
                <c:pt idx="1997">
                  <c:v>476.68827248000002</c:v>
                </c:pt>
                <c:pt idx="1998">
                  <c:v>477.28265637999999</c:v>
                </c:pt>
                <c:pt idx="1999">
                  <c:v>478.04525957999999</c:v>
                </c:pt>
                <c:pt idx="2000">
                  <c:v>477.43619217999998</c:v>
                </c:pt>
                <c:pt idx="2001">
                  <c:v>476.97197039000002</c:v>
                </c:pt>
                <c:pt idx="2002">
                  <c:v>476.15953632999998</c:v>
                </c:pt>
                <c:pt idx="2003">
                  <c:v>477.73503262000003</c:v>
                </c:pt>
                <c:pt idx="2004">
                  <c:v>477.73850085999999</c:v>
                </c:pt>
                <c:pt idx="2005">
                  <c:v>476.6459481</c:v>
                </c:pt>
                <c:pt idx="2006">
                  <c:v>478.05508514000002</c:v>
                </c:pt>
                <c:pt idx="2007">
                  <c:v>477.30323800999997</c:v>
                </c:pt>
                <c:pt idx="2008">
                  <c:v>477.39885573999999</c:v>
                </c:pt>
                <c:pt idx="2009">
                  <c:v>478.33386682999998</c:v>
                </c:pt>
                <c:pt idx="2010">
                  <c:v>476.81496184999997</c:v>
                </c:pt>
                <c:pt idx="2011">
                  <c:v>477.24931766999998</c:v>
                </c:pt>
                <c:pt idx="2012">
                  <c:v>477.31833324000002</c:v>
                </c:pt>
                <c:pt idx="2013">
                  <c:v>477.11734195999998</c:v>
                </c:pt>
                <c:pt idx="2014">
                  <c:v>477.28445396000001</c:v>
                </c:pt>
                <c:pt idx="2015">
                  <c:v>476.34952057999999</c:v>
                </c:pt>
                <c:pt idx="2016">
                  <c:v>475.38205871000002</c:v>
                </c:pt>
                <c:pt idx="2017">
                  <c:v>477.91369879000001</c:v>
                </c:pt>
                <c:pt idx="2018">
                  <c:v>477.25027076999999</c:v>
                </c:pt>
                <c:pt idx="2019">
                  <c:v>475.87977233999999</c:v>
                </c:pt>
                <c:pt idx="2020">
                  <c:v>477.59421314000002</c:v>
                </c:pt>
                <c:pt idx="2021">
                  <c:v>477.73948152000003</c:v>
                </c:pt>
                <c:pt idx="2022">
                  <c:v>478.37915907000001</c:v>
                </c:pt>
                <c:pt idx="2023">
                  <c:v>477.04858010999999</c:v>
                </c:pt>
                <c:pt idx="2024">
                  <c:v>475.41910071000001</c:v>
                </c:pt>
                <c:pt idx="2025">
                  <c:v>477.61073984000001</c:v>
                </c:pt>
                <c:pt idx="2026">
                  <c:v>475.24656302</c:v>
                </c:pt>
                <c:pt idx="2027">
                  <c:v>477.48201167000002</c:v>
                </c:pt>
                <c:pt idx="2028">
                  <c:v>477.46813242000002</c:v>
                </c:pt>
                <c:pt idx="2029">
                  <c:v>477.42257454999998</c:v>
                </c:pt>
                <c:pt idx="2030">
                  <c:v>477.09216215999999</c:v>
                </c:pt>
                <c:pt idx="2031">
                  <c:v>477.26747448999998</c:v>
                </c:pt>
                <c:pt idx="2032">
                  <c:v>476.68713752999997</c:v>
                </c:pt>
                <c:pt idx="2033">
                  <c:v>476.53358066999999</c:v>
                </c:pt>
                <c:pt idx="2034">
                  <c:v>477.65271368999998</c:v>
                </c:pt>
                <c:pt idx="2035">
                  <c:v>478.26698489</c:v>
                </c:pt>
                <c:pt idx="2036">
                  <c:v>476.93788760000001</c:v>
                </c:pt>
                <c:pt idx="2037">
                  <c:v>477.13067827999998</c:v>
                </c:pt>
                <c:pt idx="2038">
                  <c:v>476.35271411999997</c:v>
                </c:pt>
                <c:pt idx="2039">
                  <c:v>476.04538988000002</c:v>
                </c:pt>
                <c:pt idx="2040">
                  <c:v>474.96978049000001</c:v>
                </c:pt>
                <c:pt idx="2041">
                  <c:v>476.72615033</c:v>
                </c:pt>
                <c:pt idx="2042">
                  <c:v>477.45514616000003</c:v>
                </c:pt>
                <c:pt idx="2043">
                  <c:v>476.53374504999999</c:v>
                </c:pt>
                <c:pt idx="2044">
                  <c:v>477.00003950000001</c:v>
                </c:pt>
                <c:pt idx="2045">
                  <c:v>476.80181175000001</c:v>
                </c:pt>
                <c:pt idx="2046">
                  <c:v>476.16816763000003</c:v>
                </c:pt>
                <c:pt idx="2047">
                  <c:v>476.92192218999998</c:v>
                </c:pt>
                <c:pt idx="2048">
                  <c:v>476.94958294999998</c:v>
                </c:pt>
                <c:pt idx="2049">
                  <c:v>475.08741950000001</c:v>
                </c:pt>
                <c:pt idx="2050">
                  <c:v>477.76944842</c:v>
                </c:pt>
                <c:pt idx="2051">
                  <c:v>475.87879724999999</c:v>
                </c:pt>
                <c:pt idx="2052">
                  <c:v>480.22157672999998</c:v>
                </c:pt>
                <c:pt idx="2053">
                  <c:v>483.65855482000001</c:v>
                </c:pt>
                <c:pt idx="2054">
                  <c:v>489.97637972000001</c:v>
                </c:pt>
                <c:pt idx="2055">
                  <c:v>496.01719775999999</c:v>
                </c:pt>
                <c:pt idx="2056">
                  <c:v>503.95701217999999</c:v>
                </c:pt>
                <c:pt idx="2057">
                  <c:v>507.88143968999998</c:v>
                </c:pt>
                <c:pt idx="2058">
                  <c:v>507.86091621000003</c:v>
                </c:pt>
                <c:pt idx="2059">
                  <c:v>513.68437411000002</c:v>
                </c:pt>
                <c:pt idx="2060">
                  <c:v>514.95339134000005</c:v>
                </c:pt>
                <c:pt idx="2061">
                  <c:v>517.43503730999998</c:v>
                </c:pt>
                <c:pt idx="2062">
                  <c:v>519.15904592000004</c:v>
                </c:pt>
                <c:pt idx="2063">
                  <c:v>524.15986687999998</c:v>
                </c:pt>
                <c:pt idx="2064">
                  <c:v>522.71776011999998</c:v>
                </c:pt>
                <c:pt idx="2065">
                  <c:v>522.59192353000003</c:v>
                </c:pt>
                <c:pt idx="2066">
                  <c:v>522.19831938000004</c:v>
                </c:pt>
                <c:pt idx="2067">
                  <c:v>525.96230285000001</c:v>
                </c:pt>
                <c:pt idx="2068">
                  <c:v>525.83697916000006</c:v>
                </c:pt>
                <c:pt idx="2069">
                  <c:v>525.37439037000001</c:v>
                </c:pt>
                <c:pt idx="2070">
                  <c:v>524.46393490000003</c:v>
                </c:pt>
                <c:pt idx="2071">
                  <c:v>525.51576333000003</c:v>
                </c:pt>
                <c:pt idx="2072">
                  <c:v>522.53727890000005</c:v>
                </c:pt>
                <c:pt idx="2073">
                  <c:v>522.71649549000006</c:v>
                </c:pt>
                <c:pt idx="2074">
                  <c:v>522.83924174000003</c:v>
                </c:pt>
                <c:pt idx="2075">
                  <c:v>522.15283183999998</c:v>
                </c:pt>
                <c:pt idx="2076">
                  <c:v>521.94205947</c:v>
                </c:pt>
                <c:pt idx="2077">
                  <c:v>522.52922753999997</c:v>
                </c:pt>
                <c:pt idx="2078">
                  <c:v>520.21633919999999</c:v>
                </c:pt>
                <c:pt idx="2079">
                  <c:v>518.21844964000002</c:v>
                </c:pt>
                <c:pt idx="2080">
                  <c:v>519.54966687000001</c:v>
                </c:pt>
                <c:pt idx="2081">
                  <c:v>517.92480955999997</c:v>
                </c:pt>
                <c:pt idx="2082">
                  <c:v>518.22687337000002</c:v>
                </c:pt>
                <c:pt idx="2083">
                  <c:v>517.73647885000003</c:v>
                </c:pt>
                <c:pt idx="2084">
                  <c:v>516.93158582000001</c:v>
                </c:pt>
                <c:pt idx="2085">
                  <c:v>515.57844297999998</c:v>
                </c:pt>
                <c:pt idx="2086">
                  <c:v>516.32137707000004</c:v>
                </c:pt>
                <c:pt idx="2087">
                  <c:v>514.71624871999995</c:v>
                </c:pt>
                <c:pt idx="2088">
                  <c:v>514.12898914000004</c:v>
                </c:pt>
                <c:pt idx="2089">
                  <c:v>513.29230824000001</c:v>
                </c:pt>
                <c:pt idx="2090">
                  <c:v>512.98927846000004</c:v>
                </c:pt>
                <c:pt idx="2091">
                  <c:v>513.03888476999998</c:v>
                </c:pt>
                <c:pt idx="2092">
                  <c:v>511.97827511000003</c:v>
                </c:pt>
                <c:pt idx="2093">
                  <c:v>511.02284472999997</c:v>
                </c:pt>
                <c:pt idx="2094">
                  <c:v>511.50698323</c:v>
                </c:pt>
                <c:pt idx="2095">
                  <c:v>511.49303205000001</c:v>
                </c:pt>
                <c:pt idx="2096">
                  <c:v>510.04176763999999</c:v>
                </c:pt>
                <c:pt idx="2097">
                  <c:v>510.42847631000001</c:v>
                </c:pt>
                <c:pt idx="2098">
                  <c:v>509.59086595000002</c:v>
                </c:pt>
                <c:pt idx="2099">
                  <c:v>509.85489852000001</c:v>
                </c:pt>
                <c:pt idx="2100">
                  <c:v>508.0598804</c:v>
                </c:pt>
                <c:pt idx="2101">
                  <c:v>506.31004293000001</c:v>
                </c:pt>
                <c:pt idx="2102">
                  <c:v>507.12360939000001</c:v>
                </c:pt>
                <c:pt idx="2103">
                  <c:v>507.23213526000001</c:v>
                </c:pt>
                <c:pt idx="2104">
                  <c:v>505.24555196</c:v>
                </c:pt>
                <c:pt idx="2105">
                  <c:v>505.19154523999998</c:v>
                </c:pt>
                <c:pt idx="2106">
                  <c:v>504.27748185000002</c:v>
                </c:pt>
                <c:pt idx="2107">
                  <c:v>504.10466027000001</c:v>
                </c:pt>
                <c:pt idx="2108">
                  <c:v>503.95697418999998</c:v>
                </c:pt>
                <c:pt idx="2109">
                  <c:v>503.55431879999998</c:v>
                </c:pt>
                <c:pt idx="2110">
                  <c:v>502.27621520000002</c:v>
                </c:pt>
                <c:pt idx="2111">
                  <c:v>502.09955523999997</c:v>
                </c:pt>
                <c:pt idx="2112">
                  <c:v>501.60174596000002</c:v>
                </c:pt>
                <c:pt idx="2113">
                  <c:v>500.67472006000003</c:v>
                </c:pt>
                <c:pt idx="2114">
                  <c:v>500.25067620999999</c:v>
                </c:pt>
                <c:pt idx="2115">
                  <c:v>501.52343797999998</c:v>
                </c:pt>
                <c:pt idx="2116">
                  <c:v>499.33098901</c:v>
                </c:pt>
                <c:pt idx="2117">
                  <c:v>499.74336192999999</c:v>
                </c:pt>
                <c:pt idx="2118">
                  <c:v>498.46031353000001</c:v>
                </c:pt>
                <c:pt idx="2119">
                  <c:v>499.11222330999999</c:v>
                </c:pt>
                <c:pt idx="2120">
                  <c:v>498.30326603999998</c:v>
                </c:pt>
                <c:pt idx="2121">
                  <c:v>497.55864879000001</c:v>
                </c:pt>
                <c:pt idx="2122">
                  <c:v>497.94657168999998</c:v>
                </c:pt>
                <c:pt idx="2123">
                  <c:v>496.66412749</c:v>
                </c:pt>
                <c:pt idx="2124">
                  <c:v>498.54548765999999</c:v>
                </c:pt>
                <c:pt idx="2125">
                  <c:v>495.43666003999999</c:v>
                </c:pt>
                <c:pt idx="2126">
                  <c:v>495.51265684999998</c:v>
                </c:pt>
                <c:pt idx="2127">
                  <c:v>495.38382326999999</c:v>
                </c:pt>
                <c:pt idx="2128">
                  <c:v>494.84122694000001</c:v>
                </c:pt>
                <c:pt idx="2129">
                  <c:v>495.83596320999999</c:v>
                </c:pt>
                <c:pt idx="2130">
                  <c:v>493.99219489000001</c:v>
                </c:pt>
                <c:pt idx="2131">
                  <c:v>496.03973352000003</c:v>
                </c:pt>
                <c:pt idx="2132">
                  <c:v>495.28710733999998</c:v>
                </c:pt>
                <c:pt idx="2133">
                  <c:v>493.69555623000002</c:v>
                </c:pt>
                <c:pt idx="2134">
                  <c:v>491.61752898999998</c:v>
                </c:pt>
                <c:pt idx="2135">
                  <c:v>492.55434915000001</c:v>
                </c:pt>
                <c:pt idx="2136">
                  <c:v>491.76503374999999</c:v>
                </c:pt>
                <c:pt idx="2137">
                  <c:v>492.83762789999997</c:v>
                </c:pt>
                <c:pt idx="2138">
                  <c:v>491.06068311000001</c:v>
                </c:pt>
                <c:pt idx="2139">
                  <c:v>491.57423279</c:v>
                </c:pt>
                <c:pt idx="2140">
                  <c:v>490.22933990000001</c:v>
                </c:pt>
                <c:pt idx="2141">
                  <c:v>491.00633282000001</c:v>
                </c:pt>
                <c:pt idx="2142">
                  <c:v>490.07131450000003</c:v>
                </c:pt>
                <c:pt idx="2143">
                  <c:v>490.18188153</c:v>
                </c:pt>
                <c:pt idx="2144">
                  <c:v>488.038048</c:v>
                </c:pt>
                <c:pt idx="2145">
                  <c:v>487.85265812</c:v>
                </c:pt>
                <c:pt idx="2146">
                  <c:v>487.57215523000002</c:v>
                </c:pt>
                <c:pt idx="2147">
                  <c:v>486.18338156999999</c:v>
                </c:pt>
                <c:pt idx="2148">
                  <c:v>486.50619866</c:v>
                </c:pt>
                <c:pt idx="2149">
                  <c:v>487.28018255000001</c:v>
                </c:pt>
                <c:pt idx="2150">
                  <c:v>485.85022075000001</c:v>
                </c:pt>
                <c:pt idx="2151">
                  <c:v>486.67938308999999</c:v>
                </c:pt>
                <c:pt idx="2152">
                  <c:v>485.72724241999998</c:v>
                </c:pt>
                <c:pt idx="2153">
                  <c:v>485.21035044000001</c:v>
                </c:pt>
                <c:pt idx="2154">
                  <c:v>484.32277383000002</c:v>
                </c:pt>
                <c:pt idx="2155">
                  <c:v>484.96145015000002</c:v>
                </c:pt>
                <c:pt idx="2156">
                  <c:v>484.17827447000002</c:v>
                </c:pt>
                <c:pt idx="2157">
                  <c:v>483.80658653</c:v>
                </c:pt>
                <c:pt idx="2158">
                  <c:v>483.57300056000003</c:v>
                </c:pt>
                <c:pt idx="2159">
                  <c:v>482.41461655000001</c:v>
                </c:pt>
                <c:pt idx="2160">
                  <c:v>483.03923981999998</c:v>
                </c:pt>
                <c:pt idx="2161">
                  <c:v>482.90289684999999</c:v>
                </c:pt>
                <c:pt idx="2162">
                  <c:v>482.55697927</c:v>
                </c:pt>
                <c:pt idx="2163">
                  <c:v>480.89024071</c:v>
                </c:pt>
                <c:pt idx="2164">
                  <c:v>480.76198206999999</c:v>
                </c:pt>
                <c:pt idx="2165">
                  <c:v>479.04128655</c:v>
                </c:pt>
                <c:pt idx="2166">
                  <c:v>477.74675432999999</c:v>
                </c:pt>
                <c:pt idx="2167">
                  <c:v>480.17597594</c:v>
                </c:pt>
                <c:pt idx="2168">
                  <c:v>479.97935325999998</c:v>
                </c:pt>
                <c:pt idx="2169">
                  <c:v>478.52417904999999</c:v>
                </c:pt>
                <c:pt idx="2170">
                  <c:v>478.25666819999998</c:v>
                </c:pt>
                <c:pt idx="2171">
                  <c:v>478.43334700999998</c:v>
                </c:pt>
                <c:pt idx="2172">
                  <c:v>476.64964815000002</c:v>
                </c:pt>
                <c:pt idx="2173">
                  <c:v>476.99643466999999</c:v>
                </c:pt>
                <c:pt idx="2174">
                  <c:v>476.54231006999998</c:v>
                </c:pt>
                <c:pt idx="2175">
                  <c:v>475.41348847</c:v>
                </c:pt>
                <c:pt idx="2176">
                  <c:v>474.39792674</c:v>
                </c:pt>
                <c:pt idx="2177">
                  <c:v>476.55572751</c:v>
                </c:pt>
                <c:pt idx="2178">
                  <c:v>477.14752854</c:v>
                </c:pt>
                <c:pt idx="2179">
                  <c:v>475.18973532000001</c:v>
                </c:pt>
                <c:pt idx="2180">
                  <c:v>474.46046617000002</c:v>
                </c:pt>
                <c:pt idx="2181">
                  <c:v>475.60882824999999</c:v>
                </c:pt>
                <c:pt idx="2182">
                  <c:v>474.19433171999998</c:v>
                </c:pt>
                <c:pt idx="2183">
                  <c:v>476.30731415000002</c:v>
                </c:pt>
                <c:pt idx="2184">
                  <c:v>480.13985030999999</c:v>
                </c:pt>
                <c:pt idx="2185">
                  <c:v>488.58054218000001</c:v>
                </c:pt>
                <c:pt idx="2186">
                  <c:v>494.73789532000001</c:v>
                </c:pt>
                <c:pt idx="2187">
                  <c:v>495.25717818999999</c:v>
                </c:pt>
                <c:pt idx="2188">
                  <c:v>495.57103665</c:v>
                </c:pt>
                <c:pt idx="2189">
                  <c:v>495.36226870000002</c:v>
                </c:pt>
                <c:pt idx="2190">
                  <c:v>496.72859541000003</c:v>
                </c:pt>
                <c:pt idx="2191">
                  <c:v>495.58837067000002</c:v>
                </c:pt>
                <c:pt idx="2192">
                  <c:v>495.35537263999998</c:v>
                </c:pt>
                <c:pt idx="2193">
                  <c:v>493.52739522000002</c:v>
                </c:pt>
                <c:pt idx="2194">
                  <c:v>494.94817153999998</c:v>
                </c:pt>
                <c:pt idx="2195">
                  <c:v>493.81287013999997</c:v>
                </c:pt>
                <c:pt idx="2196">
                  <c:v>492.61746692000003</c:v>
                </c:pt>
                <c:pt idx="2197">
                  <c:v>493.07365656000002</c:v>
                </c:pt>
                <c:pt idx="2198">
                  <c:v>492.01260122999997</c:v>
                </c:pt>
                <c:pt idx="2199">
                  <c:v>492.59170353000002</c:v>
                </c:pt>
                <c:pt idx="2200">
                  <c:v>492.65331904999999</c:v>
                </c:pt>
                <c:pt idx="2201">
                  <c:v>491.84761918999999</c:v>
                </c:pt>
                <c:pt idx="2202">
                  <c:v>493.55650714000001</c:v>
                </c:pt>
                <c:pt idx="2203">
                  <c:v>492.01231557</c:v>
                </c:pt>
                <c:pt idx="2204">
                  <c:v>491.68708118000001</c:v>
                </c:pt>
                <c:pt idx="2205">
                  <c:v>491.25815495000001</c:v>
                </c:pt>
                <c:pt idx="2206">
                  <c:v>490.91395961000001</c:v>
                </c:pt>
                <c:pt idx="2207">
                  <c:v>489.87229731000002</c:v>
                </c:pt>
                <c:pt idx="2208">
                  <c:v>489.45814285</c:v>
                </c:pt>
                <c:pt idx="2209">
                  <c:v>491.17743572000001</c:v>
                </c:pt>
                <c:pt idx="2210">
                  <c:v>422.64105441999999</c:v>
                </c:pt>
                <c:pt idx="2211">
                  <c:v>231.40916666000001</c:v>
                </c:pt>
                <c:pt idx="2212">
                  <c:v>94.399227310000001</c:v>
                </c:pt>
                <c:pt idx="2213">
                  <c:v>69.568707579999995</c:v>
                </c:pt>
                <c:pt idx="2214">
                  <c:v>66.162726140000004</c:v>
                </c:pt>
                <c:pt idx="2215">
                  <c:v>68.588742809999999</c:v>
                </c:pt>
                <c:pt idx="2216">
                  <c:v>66.722944510000005</c:v>
                </c:pt>
                <c:pt idx="2217">
                  <c:v>65.443071230000001</c:v>
                </c:pt>
                <c:pt idx="2218">
                  <c:v>67.067512739999998</c:v>
                </c:pt>
                <c:pt idx="2219">
                  <c:v>66.852324069999995</c:v>
                </c:pt>
                <c:pt idx="2220">
                  <c:v>66.94651159</c:v>
                </c:pt>
                <c:pt idx="2221">
                  <c:v>66.147351119999996</c:v>
                </c:pt>
                <c:pt idx="2222">
                  <c:v>66.259206250000005</c:v>
                </c:pt>
                <c:pt idx="2223">
                  <c:v>66.114256589999997</c:v>
                </c:pt>
                <c:pt idx="2224">
                  <c:v>67.257048879999999</c:v>
                </c:pt>
                <c:pt idx="2225">
                  <c:v>66.511697740000002</c:v>
                </c:pt>
                <c:pt idx="2226">
                  <c:v>66.134362370000005</c:v>
                </c:pt>
                <c:pt idx="2227">
                  <c:v>66.635572449999998</c:v>
                </c:pt>
                <c:pt idx="2228">
                  <c:v>68.353543569999999</c:v>
                </c:pt>
                <c:pt idx="2229">
                  <c:v>66.443723019999993</c:v>
                </c:pt>
                <c:pt idx="2230">
                  <c:v>66.617919939999993</c:v>
                </c:pt>
                <c:pt idx="2231">
                  <c:v>66.896324370000002</c:v>
                </c:pt>
                <c:pt idx="2232">
                  <c:v>66.460939370000006</c:v>
                </c:pt>
                <c:pt idx="2233">
                  <c:v>66.460615630000007</c:v>
                </c:pt>
                <c:pt idx="2234">
                  <c:v>66.30600853</c:v>
                </c:pt>
                <c:pt idx="2235">
                  <c:v>68.225553189999999</c:v>
                </c:pt>
                <c:pt idx="2236">
                  <c:v>65.973678530000001</c:v>
                </c:pt>
                <c:pt idx="2237">
                  <c:v>66.553658170000006</c:v>
                </c:pt>
                <c:pt idx="2238">
                  <c:v>66.491768030000003</c:v>
                </c:pt>
                <c:pt idx="2239">
                  <c:v>66.491259409999998</c:v>
                </c:pt>
                <c:pt idx="2240">
                  <c:v>66.474839799999998</c:v>
                </c:pt>
                <c:pt idx="2241">
                  <c:v>65.538720999999995</c:v>
                </c:pt>
                <c:pt idx="2242">
                  <c:v>66.550452309999997</c:v>
                </c:pt>
                <c:pt idx="2243">
                  <c:v>66.163936160000006</c:v>
                </c:pt>
                <c:pt idx="2244">
                  <c:v>66.804471609999993</c:v>
                </c:pt>
                <c:pt idx="2245">
                  <c:v>64.395453320000001</c:v>
                </c:pt>
                <c:pt idx="2246">
                  <c:v>66.349031620000005</c:v>
                </c:pt>
                <c:pt idx="2247">
                  <c:v>66.569515940000002</c:v>
                </c:pt>
                <c:pt idx="2248">
                  <c:v>67.412344320000003</c:v>
                </c:pt>
                <c:pt idx="2249">
                  <c:v>66.320333669999997</c:v>
                </c:pt>
                <c:pt idx="2250">
                  <c:v>67.224590969999994</c:v>
                </c:pt>
                <c:pt idx="2251">
                  <c:v>65.775299619999998</c:v>
                </c:pt>
                <c:pt idx="2252">
                  <c:v>65.679091869999993</c:v>
                </c:pt>
                <c:pt idx="2253">
                  <c:v>65.647973309999998</c:v>
                </c:pt>
                <c:pt idx="2254">
                  <c:v>68.099520190000007</c:v>
                </c:pt>
                <c:pt idx="2255">
                  <c:v>65.914530069999998</c:v>
                </c:pt>
                <c:pt idx="2256">
                  <c:v>67.758857789999993</c:v>
                </c:pt>
                <c:pt idx="2257">
                  <c:v>66.49388295</c:v>
                </c:pt>
                <c:pt idx="2258">
                  <c:v>67.241619529999994</c:v>
                </c:pt>
                <c:pt idx="2259">
                  <c:v>65.14638669</c:v>
                </c:pt>
                <c:pt idx="2260">
                  <c:v>66.582635249999996</c:v>
                </c:pt>
                <c:pt idx="2261">
                  <c:v>66.316658790000005</c:v>
                </c:pt>
                <c:pt idx="2262">
                  <c:v>65.785867269999997</c:v>
                </c:pt>
                <c:pt idx="2263">
                  <c:v>67.678357419999998</c:v>
                </c:pt>
                <c:pt idx="2264">
                  <c:v>66.272238040000005</c:v>
                </c:pt>
                <c:pt idx="2265">
                  <c:v>66.472838949999996</c:v>
                </c:pt>
                <c:pt idx="2266">
                  <c:v>66.238175159999997</c:v>
                </c:pt>
                <c:pt idx="2267">
                  <c:v>67.222355339999993</c:v>
                </c:pt>
                <c:pt idx="2268">
                  <c:v>65.613050150000007</c:v>
                </c:pt>
                <c:pt idx="2269">
                  <c:v>67.568087059999996</c:v>
                </c:pt>
                <c:pt idx="2270">
                  <c:v>68.018564089999998</c:v>
                </c:pt>
                <c:pt idx="2271">
                  <c:v>66.112251670000006</c:v>
                </c:pt>
                <c:pt idx="2272">
                  <c:v>66.788320260000006</c:v>
                </c:pt>
                <c:pt idx="2273">
                  <c:v>66.772793469999996</c:v>
                </c:pt>
                <c:pt idx="2274">
                  <c:v>65.502747769999999</c:v>
                </c:pt>
                <c:pt idx="2275">
                  <c:v>67.290396400000006</c:v>
                </c:pt>
                <c:pt idx="2276">
                  <c:v>66.598731729999997</c:v>
                </c:pt>
                <c:pt idx="2277">
                  <c:v>66.003147940000005</c:v>
                </c:pt>
                <c:pt idx="2278">
                  <c:v>65.787654059999994</c:v>
                </c:pt>
                <c:pt idx="2279">
                  <c:v>68.179427129999993</c:v>
                </c:pt>
                <c:pt idx="2280">
                  <c:v>66.178578799999997</c:v>
                </c:pt>
                <c:pt idx="2281">
                  <c:v>66.754887449999998</c:v>
                </c:pt>
                <c:pt idx="2282">
                  <c:v>67.646315189999996</c:v>
                </c:pt>
                <c:pt idx="2283">
                  <c:v>65.723461049999997</c:v>
                </c:pt>
                <c:pt idx="2284">
                  <c:v>67.052007599999996</c:v>
                </c:pt>
                <c:pt idx="2285">
                  <c:v>66.722342760000004</c:v>
                </c:pt>
                <c:pt idx="2286">
                  <c:v>66.114541810000006</c:v>
                </c:pt>
                <c:pt idx="2287">
                  <c:v>66.989399860000006</c:v>
                </c:pt>
                <c:pt idx="2288">
                  <c:v>66.773992239999998</c:v>
                </c:pt>
                <c:pt idx="2289">
                  <c:v>67.621257970000002</c:v>
                </c:pt>
                <c:pt idx="2290">
                  <c:v>67.898035460000003</c:v>
                </c:pt>
                <c:pt idx="2291">
                  <c:v>65.854033580000007</c:v>
                </c:pt>
                <c:pt idx="2292">
                  <c:v>66.634950059999994</c:v>
                </c:pt>
                <c:pt idx="2293">
                  <c:v>66.455882500000001</c:v>
                </c:pt>
                <c:pt idx="2294">
                  <c:v>67.738043079999997</c:v>
                </c:pt>
                <c:pt idx="2295">
                  <c:v>66.612189060000006</c:v>
                </c:pt>
                <c:pt idx="2296">
                  <c:v>65.710785450000003</c:v>
                </c:pt>
                <c:pt idx="2297">
                  <c:v>65.551942310000001</c:v>
                </c:pt>
                <c:pt idx="2298">
                  <c:v>65.519991379999993</c:v>
                </c:pt>
                <c:pt idx="2299">
                  <c:v>65.537499879999999</c:v>
                </c:pt>
                <c:pt idx="2300">
                  <c:v>66.160229749999999</c:v>
                </c:pt>
                <c:pt idx="2301">
                  <c:v>66.817204489999995</c:v>
                </c:pt>
                <c:pt idx="2302">
                  <c:v>68.315672860000006</c:v>
                </c:pt>
                <c:pt idx="2303">
                  <c:v>66.974879670000007</c:v>
                </c:pt>
                <c:pt idx="2304">
                  <c:v>65.721341370000005</c:v>
                </c:pt>
                <c:pt idx="2305">
                  <c:v>66.096444219999995</c:v>
                </c:pt>
                <c:pt idx="2306">
                  <c:v>65.800266840000006</c:v>
                </c:pt>
                <c:pt idx="2307">
                  <c:v>66.644754660000004</c:v>
                </c:pt>
                <c:pt idx="2308">
                  <c:v>65.674191550000003</c:v>
                </c:pt>
                <c:pt idx="2309">
                  <c:v>66.506373249999996</c:v>
                </c:pt>
                <c:pt idx="2310">
                  <c:v>67.536982980000005</c:v>
                </c:pt>
                <c:pt idx="2311">
                  <c:v>67.645721649999999</c:v>
                </c:pt>
                <c:pt idx="2312">
                  <c:v>68.504861529999999</c:v>
                </c:pt>
                <c:pt idx="2313">
                  <c:v>66.285356419999999</c:v>
                </c:pt>
                <c:pt idx="2314">
                  <c:v>66.194061140000002</c:v>
                </c:pt>
                <c:pt idx="2315">
                  <c:v>67.226797090000005</c:v>
                </c:pt>
                <c:pt idx="2316">
                  <c:v>68.694595629999995</c:v>
                </c:pt>
                <c:pt idx="2317">
                  <c:v>67.084902779999993</c:v>
                </c:pt>
                <c:pt idx="2318">
                  <c:v>65.398976590000004</c:v>
                </c:pt>
                <c:pt idx="2319">
                  <c:v>66.273941399999998</c:v>
                </c:pt>
                <c:pt idx="2320">
                  <c:v>66.424509259999994</c:v>
                </c:pt>
                <c:pt idx="2321">
                  <c:v>66.585756950000004</c:v>
                </c:pt>
                <c:pt idx="2322">
                  <c:v>65.94122437</c:v>
                </c:pt>
                <c:pt idx="2323">
                  <c:v>66.288784800000002</c:v>
                </c:pt>
                <c:pt idx="2324">
                  <c:v>67.630565230000002</c:v>
                </c:pt>
                <c:pt idx="2325">
                  <c:v>65.657456519999997</c:v>
                </c:pt>
                <c:pt idx="2326">
                  <c:v>66.804174439999997</c:v>
                </c:pt>
                <c:pt idx="2327">
                  <c:v>64.6721699</c:v>
                </c:pt>
                <c:pt idx="2328">
                  <c:v>65.375283390000007</c:v>
                </c:pt>
                <c:pt idx="2329">
                  <c:v>67.252545699999999</c:v>
                </c:pt>
                <c:pt idx="2330">
                  <c:v>66.478032409999997</c:v>
                </c:pt>
                <c:pt idx="2331">
                  <c:v>66.425108469999998</c:v>
                </c:pt>
                <c:pt idx="2332">
                  <c:v>66.163699530000002</c:v>
                </c:pt>
                <c:pt idx="2333">
                  <c:v>67.066278769999997</c:v>
                </c:pt>
                <c:pt idx="2334">
                  <c:v>65.908456760000007</c:v>
                </c:pt>
                <c:pt idx="2335">
                  <c:v>66.238663630000005</c:v>
                </c:pt>
                <c:pt idx="2336">
                  <c:v>66.392102440000002</c:v>
                </c:pt>
                <c:pt idx="2337">
                  <c:v>65.489242340000004</c:v>
                </c:pt>
                <c:pt idx="2338">
                  <c:v>66.803087570000002</c:v>
                </c:pt>
                <c:pt idx="2339">
                  <c:v>65.223094340000003</c:v>
                </c:pt>
                <c:pt idx="2340">
                  <c:v>66.269692800000001</c:v>
                </c:pt>
                <c:pt idx="2341">
                  <c:v>67.973624779999994</c:v>
                </c:pt>
                <c:pt idx="2342">
                  <c:v>65.974756420000006</c:v>
                </c:pt>
                <c:pt idx="2343">
                  <c:v>67.382488649999999</c:v>
                </c:pt>
                <c:pt idx="2344">
                  <c:v>66.941458699999998</c:v>
                </c:pt>
                <c:pt idx="2345">
                  <c:v>66.739973930000005</c:v>
                </c:pt>
                <c:pt idx="2346">
                  <c:v>65.954634990000002</c:v>
                </c:pt>
                <c:pt idx="2347">
                  <c:v>67.084891409999997</c:v>
                </c:pt>
                <c:pt idx="2348">
                  <c:v>66.177038679999995</c:v>
                </c:pt>
                <c:pt idx="2349">
                  <c:v>66.476013460000004</c:v>
                </c:pt>
                <c:pt idx="2350">
                  <c:v>66.817583159999998</c:v>
                </c:pt>
                <c:pt idx="2351">
                  <c:v>65.363913550000007</c:v>
                </c:pt>
                <c:pt idx="2352">
                  <c:v>67.569200670000001</c:v>
                </c:pt>
                <c:pt idx="2353">
                  <c:v>65.972581129999995</c:v>
                </c:pt>
                <c:pt idx="2354">
                  <c:v>66.910527470000005</c:v>
                </c:pt>
                <c:pt idx="2355">
                  <c:v>67.658631139999997</c:v>
                </c:pt>
                <c:pt idx="2356">
                  <c:v>66.036794850000007</c:v>
                </c:pt>
                <c:pt idx="2357">
                  <c:v>66.891896360000004</c:v>
                </c:pt>
                <c:pt idx="2358">
                  <c:v>66.944457279999995</c:v>
                </c:pt>
                <c:pt idx="2359">
                  <c:v>66.600264249999995</c:v>
                </c:pt>
                <c:pt idx="2360">
                  <c:v>66.054216199999999</c:v>
                </c:pt>
                <c:pt idx="2361">
                  <c:v>66.317076029999996</c:v>
                </c:pt>
                <c:pt idx="2362">
                  <c:v>66.479035859999996</c:v>
                </c:pt>
                <c:pt idx="2363">
                  <c:v>66.474008330000004</c:v>
                </c:pt>
                <c:pt idx="2364">
                  <c:v>65.663200979999999</c:v>
                </c:pt>
                <c:pt idx="2365">
                  <c:v>65.787452470000005</c:v>
                </c:pt>
                <c:pt idx="2366">
                  <c:v>65.660606959999996</c:v>
                </c:pt>
                <c:pt idx="2367">
                  <c:v>66.912215209999999</c:v>
                </c:pt>
                <c:pt idx="2368">
                  <c:v>66.567091160000004</c:v>
                </c:pt>
                <c:pt idx="2369">
                  <c:v>66.958584630000004</c:v>
                </c:pt>
                <c:pt idx="2370">
                  <c:v>66.474495129999994</c:v>
                </c:pt>
                <c:pt idx="2371">
                  <c:v>66.75121609</c:v>
                </c:pt>
                <c:pt idx="2372">
                  <c:v>66.14495273</c:v>
                </c:pt>
                <c:pt idx="2373">
                  <c:v>65.816602709999998</c:v>
                </c:pt>
                <c:pt idx="2374">
                  <c:v>66.690436419999997</c:v>
                </c:pt>
                <c:pt idx="2375">
                  <c:v>66.736988580000002</c:v>
                </c:pt>
                <c:pt idx="2376">
                  <c:v>66.596574450000006</c:v>
                </c:pt>
                <c:pt idx="2377">
                  <c:v>65.064381479999994</c:v>
                </c:pt>
                <c:pt idx="2378">
                  <c:v>65.740466229999996</c:v>
                </c:pt>
                <c:pt idx="2379">
                  <c:v>65.987668560000003</c:v>
                </c:pt>
                <c:pt idx="2380">
                  <c:v>66.594660180000005</c:v>
                </c:pt>
                <c:pt idx="2381">
                  <c:v>66.563634710000002</c:v>
                </c:pt>
                <c:pt idx="2382">
                  <c:v>65.500512439999994</c:v>
                </c:pt>
                <c:pt idx="2383">
                  <c:v>66.519664509999998</c:v>
                </c:pt>
                <c:pt idx="2384">
                  <c:v>65.045769379999996</c:v>
                </c:pt>
                <c:pt idx="2385">
                  <c:v>67.131548390000006</c:v>
                </c:pt>
                <c:pt idx="2386">
                  <c:v>66.735985229999997</c:v>
                </c:pt>
                <c:pt idx="2387">
                  <c:v>66.975681699999996</c:v>
                </c:pt>
                <c:pt idx="2388">
                  <c:v>67.943068190000005</c:v>
                </c:pt>
                <c:pt idx="2389">
                  <c:v>65.471336370000003</c:v>
                </c:pt>
                <c:pt idx="2390">
                  <c:v>66.937933770000001</c:v>
                </c:pt>
                <c:pt idx="2391">
                  <c:v>66.647833550000001</c:v>
                </c:pt>
                <c:pt idx="2392">
                  <c:v>67.069283510000005</c:v>
                </c:pt>
                <c:pt idx="2393">
                  <c:v>65.409583859999998</c:v>
                </c:pt>
                <c:pt idx="2394">
                  <c:v>66.176078329999996</c:v>
                </c:pt>
                <c:pt idx="2395">
                  <c:v>66.908384080000005</c:v>
                </c:pt>
                <c:pt idx="2396">
                  <c:v>66.580110809999994</c:v>
                </c:pt>
                <c:pt idx="2397">
                  <c:v>67.095289280000003</c:v>
                </c:pt>
                <c:pt idx="2398">
                  <c:v>67.595479569999995</c:v>
                </c:pt>
                <c:pt idx="2399">
                  <c:v>65.613059759999999</c:v>
                </c:pt>
                <c:pt idx="2400">
                  <c:v>65.19201357</c:v>
                </c:pt>
                <c:pt idx="2401">
                  <c:v>67.115453700000003</c:v>
                </c:pt>
                <c:pt idx="2402">
                  <c:v>68.006053280000003</c:v>
                </c:pt>
                <c:pt idx="2403">
                  <c:v>65.957309199999997</c:v>
                </c:pt>
                <c:pt idx="2404">
                  <c:v>66.836643730000006</c:v>
                </c:pt>
                <c:pt idx="2405">
                  <c:v>65.847708769999997</c:v>
                </c:pt>
                <c:pt idx="2406">
                  <c:v>65.66003422</c:v>
                </c:pt>
                <c:pt idx="2407">
                  <c:v>66.787109900000004</c:v>
                </c:pt>
                <c:pt idx="2408">
                  <c:v>65.367485040000005</c:v>
                </c:pt>
                <c:pt idx="2409">
                  <c:v>66.91076296</c:v>
                </c:pt>
                <c:pt idx="2410">
                  <c:v>67.241100189999997</c:v>
                </c:pt>
                <c:pt idx="2411">
                  <c:v>65.710318860000001</c:v>
                </c:pt>
                <c:pt idx="2412">
                  <c:v>65.335307610000001</c:v>
                </c:pt>
                <c:pt idx="2413">
                  <c:v>67.694850860000003</c:v>
                </c:pt>
                <c:pt idx="2414">
                  <c:v>66.117959429999999</c:v>
                </c:pt>
                <c:pt idx="2415">
                  <c:v>66.429235629999994</c:v>
                </c:pt>
                <c:pt idx="2416">
                  <c:v>66.11692334</c:v>
                </c:pt>
                <c:pt idx="2417">
                  <c:v>65.990858020000005</c:v>
                </c:pt>
                <c:pt idx="2418">
                  <c:v>66.601025719999996</c:v>
                </c:pt>
                <c:pt idx="2419">
                  <c:v>66.77104052</c:v>
                </c:pt>
                <c:pt idx="2420">
                  <c:v>66.70807026</c:v>
                </c:pt>
                <c:pt idx="2421">
                  <c:v>66.491666309999999</c:v>
                </c:pt>
                <c:pt idx="2422">
                  <c:v>66.804419010000004</c:v>
                </c:pt>
                <c:pt idx="2423">
                  <c:v>65.020496499999993</c:v>
                </c:pt>
                <c:pt idx="2424">
                  <c:v>66.629392330000002</c:v>
                </c:pt>
                <c:pt idx="2425">
                  <c:v>67.287217229999996</c:v>
                </c:pt>
                <c:pt idx="2426">
                  <c:v>66.449173590000001</c:v>
                </c:pt>
                <c:pt idx="2427">
                  <c:v>66.964027189999996</c:v>
                </c:pt>
                <c:pt idx="2428">
                  <c:v>66.664933849999997</c:v>
                </c:pt>
                <c:pt idx="2429">
                  <c:v>67.056012280000004</c:v>
                </c:pt>
                <c:pt idx="2430">
                  <c:v>65.650592279999998</c:v>
                </c:pt>
                <c:pt idx="2431">
                  <c:v>66.847777530000002</c:v>
                </c:pt>
                <c:pt idx="2432">
                  <c:v>65.866719939999996</c:v>
                </c:pt>
                <c:pt idx="2433">
                  <c:v>65.401529920000002</c:v>
                </c:pt>
                <c:pt idx="2434">
                  <c:v>65.870020760000003</c:v>
                </c:pt>
                <c:pt idx="2435">
                  <c:v>65.695756500000002</c:v>
                </c:pt>
                <c:pt idx="2436">
                  <c:v>65.991675079999993</c:v>
                </c:pt>
                <c:pt idx="2437">
                  <c:v>65.805135870000001</c:v>
                </c:pt>
                <c:pt idx="2438">
                  <c:v>66.335539749999995</c:v>
                </c:pt>
                <c:pt idx="2439">
                  <c:v>66.648156900000004</c:v>
                </c:pt>
                <c:pt idx="2440">
                  <c:v>65.401199309999996</c:v>
                </c:pt>
                <c:pt idx="2441">
                  <c:v>66.307659650000005</c:v>
                </c:pt>
                <c:pt idx="2442">
                  <c:v>66.151390789999994</c:v>
                </c:pt>
                <c:pt idx="2443">
                  <c:v>64.885559020000002</c:v>
                </c:pt>
                <c:pt idx="2444">
                  <c:v>65.457758819999995</c:v>
                </c:pt>
                <c:pt idx="2445">
                  <c:v>66.446589729999999</c:v>
                </c:pt>
                <c:pt idx="2446">
                  <c:v>66.353870409999999</c:v>
                </c:pt>
                <c:pt idx="2447">
                  <c:v>65.916414369999998</c:v>
                </c:pt>
                <c:pt idx="2448">
                  <c:v>65.042221060000003</c:v>
                </c:pt>
                <c:pt idx="2449">
                  <c:v>66.710316739999996</c:v>
                </c:pt>
                <c:pt idx="2450">
                  <c:v>65.867972809999998</c:v>
                </c:pt>
                <c:pt idx="2451">
                  <c:v>65.040998860000002</c:v>
                </c:pt>
                <c:pt idx="2452">
                  <c:v>65.151459340000002</c:v>
                </c:pt>
                <c:pt idx="2453">
                  <c:v>65.289449570000002</c:v>
                </c:pt>
                <c:pt idx="2454">
                  <c:v>65.836317769999994</c:v>
                </c:pt>
                <c:pt idx="2455">
                  <c:v>64.714568999999997</c:v>
                </c:pt>
                <c:pt idx="2456">
                  <c:v>65.888673580000003</c:v>
                </c:pt>
                <c:pt idx="2457">
                  <c:v>66.805300669999994</c:v>
                </c:pt>
                <c:pt idx="2458">
                  <c:v>66.182642990000005</c:v>
                </c:pt>
                <c:pt idx="2459">
                  <c:v>65.166720339999998</c:v>
                </c:pt>
                <c:pt idx="2460">
                  <c:v>65.713639760000007</c:v>
                </c:pt>
                <c:pt idx="2461">
                  <c:v>65.887169630000002</c:v>
                </c:pt>
                <c:pt idx="2462">
                  <c:v>66.058519529999998</c:v>
                </c:pt>
                <c:pt idx="2463">
                  <c:v>63.963046609999999</c:v>
                </c:pt>
                <c:pt idx="2464">
                  <c:v>65.339091179999997</c:v>
                </c:pt>
                <c:pt idx="2465">
                  <c:v>64.605559220000004</c:v>
                </c:pt>
                <c:pt idx="2466">
                  <c:v>66.185991360000003</c:v>
                </c:pt>
                <c:pt idx="2467">
                  <c:v>66.431892590000004</c:v>
                </c:pt>
                <c:pt idx="2468">
                  <c:v>67.153721559999994</c:v>
                </c:pt>
                <c:pt idx="2469">
                  <c:v>66.133923949999996</c:v>
                </c:pt>
                <c:pt idx="2470">
                  <c:v>66.43099307</c:v>
                </c:pt>
                <c:pt idx="2471">
                  <c:v>66.245127389999993</c:v>
                </c:pt>
                <c:pt idx="2472">
                  <c:v>65.871184139999997</c:v>
                </c:pt>
                <c:pt idx="2473">
                  <c:v>66.449143989999996</c:v>
                </c:pt>
                <c:pt idx="2474">
                  <c:v>65.964181589999995</c:v>
                </c:pt>
                <c:pt idx="2475">
                  <c:v>65.432428560000005</c:v>
                </c:pt>
                <c:pt idx="2476">
                  <c:v>64.429737630000005</c:v>
                </c:pt>
                <c:pt idx="2477">
                  <c:v>65.41754195</c:v>
                </c:pt>
                <c:pt idx="2478">
                  <c:v>65.554888599999998</c:v>
                </c:pt>
                <c:pt idx="2479">
                  <c:v>66.195988990000004</c:v>
                </c:pt>
                <c:pt idx="2480">
                  <c:v>66.995787989999997</c:v>
                </c:pt>
                <c:pt idx="2481">
                  <c:v>66.713334130000007</c:v>
                </c:pt>
                <c:pt idx="2482">
                  <c:v>65.634961720000007</c:v>
                </c:pt>
                <c:pt idx="2483">
                  <c:v>67.167166080000001</c:v>
                </c:pt>
                <c:pt idx="2484">
                  <c:v>66.76155052</c:v>
                </c:pt>
                <c:pt idx="2485">
                  <c:v>65.542674230000003</c:v>
                </c:pt>
                <c:pt idx="2486">
                  <c:v>65.164511989999994</c:v>
                </c:pt>
                <c:pt idx="2487">
                  <c:v>64.731234700000002</c:v>
                </c:pt>
                <c:pt idx="2488">
                  <c:v>66.101398209999999</c:v>
                </c:pt>
                <c:pt idx="2489">
                  <c:v>64.930918849999998</c:v>
                </c:pt>
                <c:pt idx="2490">
                  <c:v>65.60215307</c:v>
                </c:pt>
                <c:pt idx="2491">
                  <c:v>65.807180310000007</c:v>
                </c:pt>
                <c:pt idx="2492">
                  <c:v>67.057062939999994</c:v>
                </c:pt>
                <c:pt idx="2493">
                  <c:v>65.528242419999998</c:v>
                </c:pt>
                <c:pt idx="2494">
                  <c:v>65.651946679999995</c:v>
                </c:pt>
                <c:pt idx="2495">
                  <c:v>65.525319909999993</c:v>
                </c:pt>
                <c:pt idx="2496">
                  <c:v>65.22781277</c:v>
                </c:pt>
                <c:pt idx="2497">
                  <c:v>65.556023980000006</c:v>
                </c:pt>
                <c:pt idx="2498">
                  <c:v>67.480407839999998</c:v>
                </c:pt>
                <c:pt idx="2499">
                  <c:v>65.200150559999997</c:v>
                </c:pt>
                <c:pt idx="2500">
                  <c:v>64.917476530000002</c:v>
                </c:pt>
                <c:pt idx="2501">
                  <c:v>67.074319500000001</c:v>
                </c:pt>
                <c:pt idx="2502">
                  <c:v>64.74421452</c:v>
                </c:pt>
                <c:pt idx="2503">
                  <c:v>65.058294649999993</c:v>
                </c:pt>
                <c:pt idx="2504">
                  <c:v>65.510135860000005</c:v>
                </c:pt>
                <c:pt idx="2505">
                  <c:v>64.914935479999997</c:v>
                </c:pt>
                <c:pt idx="2506">
                  <c:v>66.75663351</c:v>
                </c:pt>
                <c:pt idx="2507">
                  <c:v>66.444251840000007</c:v>
                </c:pt>
                <c:pt idx="2508">
                  <c:v>66.585155909999997</c:v>
                </c:pt>
                <c:pt idx="2509">
                  <c:v>66.039792829999996</c:v>
                </c:pt>
                <c:pt idx="2510">
                  <c:v>65.524030159999995</c:v>
                </c:pt>
                <c:pt idx="2511">
                  <c:v>64.946387290000004</c:v>
                </c:pt>
                <c:pt idx="2512">
                  <c:v>65.041836480000001</c:v>
                </c:pt>
                <c:pt idx="2513">
                  <c:v>66.023247440000006</c:v>
                </c:pt>
                <c:pt idx="2514">
                  <c:v>65.525373270000003</c:v>
                </c:pt>
                <c:pt idx="2515">
                  <c:v>65.370412099999996</c:v>
                </c:pt>
                <c:pt idx="2516">
                  <c:v>65.615698600000002</c:v>
                </c:pt>
                <c:pt idx="2517">
                  <c:v>65.148061440000006</c:v>
                </c:pt>
                <c:pt idx="2518">
                  <c:v>66.166307320000001</c:v>
                </c:pt>
                <c:pt idx="2519">
                  <c:v>66.058162499999995</c:v>
                </c:pt>
                <c:pt idx="2520">
                  <c:v>66.170369899999997</c:v>
                </c:pt>
                <c:pt idx="2521">
                  <c:v>66.450253360000005</c:v>
                </c:pt>
                <c:pt idx="2522">
                  <c:v>65.530181290000002</c:v>
                </c:pt>
                <c:pt idx="2523">
                  <c:v>65.477627870000006</c:v>
                </c:pt>
                <c:pt idx="2524">
                  <c:v>65.526493020000004</c:v>
                </c:pt>
                <c:pt idx="2525">
                  <c:v>65.072440380000003</c:v>
                </c:pt>
                <c:pt idx="2526">
                  <c:v>65.963849710000005</c:v>
                </c:pt>
                <c:pt idx="2527">
                  <c:v>65.823499650000002</c:v>
                </c:pt>
                <c:pt idx="2528">
                  <c:v>64.745007290000004</c:v>
                </c:pt>
                <c:pt idx="2529">
                  <c:v>65.509330539999993</c:v>
                </c:pt>
                <c:pt idx="2530">
                  <c:v>67.087595120000003</c:v>
                </c:pt>
                <c:pt idx="2531">
                  <c:v>64.118489659999995</c:v>
                </c:pt>
                <c:pt idx="2532">
                  <c:v>66.088527279999994</c:v>
                </c:pt>
                <c:pt idx="2533">
                  <c:v>64.727464089999998</c:v>
                </c:pt>
                <c:pt idx="2534">
                  <c:v>66.636348519999999</c:v>
                </c:pt>
                <c:pt idx="2535">
                  <c:v>64.603639639999997</c:v>
                </c:pt>
                <c:pt idx="2536">
                  <c:v>65.713570050000001</c:v>
                </c:pt>
                <c:pt idx="2537">
                  <c:v>64.71460673</c:v>
                </c:pt>
                <c:pt idx="2538">
                  <c:v>64.856284369999997</c:v>
                </c:pt>
                <c:pt idx="2539">
                  <c:v>64.777848820000003</c:v>
                </c:pt>
                <c:pt idx="2540">
                  <c:v>65.371539799999994</c:v>
                </c:pt>
                <c:pt idx="2541">
                  <c:v>65.029249840000006</c:v>
                </c:pt>
                <c:pt idx="2542">
                  <c:v>66.639093000000003</c:v>
                </c:pt>
                <c:pt idx="2543">
                  <c:v>65.231979620000004</c:v>
                </c:pt>
                <c:pt idx="2544">
                  <c:v>64.402015199999994</c:v>
                </c:pt>
                <c:pt idx="2545">
                  <c:v>63.869874719999999</c:v>
                </c:pt>
                <c:pt idx="2546">
                  <c:v>65.793184479999994</c:v>
                </c:pt>
                <c:pt idx="2547">
                  <c:v>65.793624480000005</c:v>
                </c:pt>
                <c:pt idx="2548">
                  <c:v>64.651522839999998</c:v>
                </c:pt>
                <c:pt idx="2549">
                  <c:v>65.185995930000004</c:v>
                </c:pt>
                <c:pt idx="2550">
                  <c:v>67.59088903</c:v>
                </c:pt>
                <c:pt idx="2551">
                  <c:v>65.979216910000005</c:v>
                </c:pt>
                <c:pt idx="2552">
                  <c:v>66.025141849999997</c:v>
                </c:pt>
                <c:pt idx="2553">
                  <c:v>65.961981800000004</c:v>
                </c:pt>
                <c:pt idx="2554">
                  <c:v>65.136995499999998</c:v>
                </c:pt>
                <c:pt idx="2555">
                  <c:v>65.229635479999999</c:v>
                </c:pt>
                <c:pt idx="2556">
                  <c:v>67.011052649999996</c:v>
                </c:pt>
                <c:pt idx="2557">
                  <c:v>65.746691609999999</c:v>
                </c:pt>
                <c:pt idx="2558">
                  <c:v>64.262664220000005</c:v>
                </c:pt>
                <c:pt idx="2559">
                  <c:v>65.373770930000006</c:v>
                </c:pt>
                <c:pt idx="2560">
                  <c:v>65.168104450000001</c:v>
                </c:pt>
                <c:pt idx="2561">
                  <c:v>66.807371590000002</c:v>
                </c:pt>
                <c:pt idx="2562">
                  <c:v>65.355154639999995</c:v>
                </c:pt>
                <c:pt idx="2563">
                  <c:v>64.741880440000003</c:v>
                </c:pt>
                <c:pt idx="2564">
                  <c:v>65.249011670000002</c:v>
                </c:pt>
                <c:pt idx="2565">
                  <c:v>65.042394369999997</c:v>
                </c:pt>
                <c:pt idx="2566">
                  <c:v>64.5394699</c:v>
                </c:pt>
                <c:pt idx="2567">
                  <c:v>65.245399059999997</c:v>
                </c:pt>
                <c:pt idx="2568">
                  <c:v>66.557062680000001</c:v>
                </c:pt>
                <c:pt idx="2569">
                  <c:v>65.213826859999998</c:v>
                </c:pt>
                <c:pt idx="2570">
                  <c:v>66.464699199999998</c:v>
                </c:pt>
                <c:pt idx="2571">
                  <c:v>66.775256519999999</c:v>
                </c:pt>
                <c:pt idx="2572">
                  <c:v>66.183167449999999</c:v>
                </c:pt>
                <c:pt idx="2573">
                  <c:v>66.513974750000003</c:v>
                </c:pt>
                <c:pt idx="2574">
                  <c:v>65.680656139999996</c:v>
                </c:pt>
                <c:pt idx="2575">
                  <c:v>65.997559390000006</c:v>
                </c:pt>
                <c:pt idx="2576">
                  <c:v>65.420625389999998</c:v>
                </c:pt>
                <c:pt idx="2577">
                  <c:v>65.167518720000004</c:v>
                </c:pt>
                <c:pt idx="2578">
                  <c:v>66.197157649999994</c:v>
                </c:pt>
                <c:pt idx="2579">
                  <c:v>65.042238490000003</c:v>
                </c:pt>
                <c:pt idx="2580">
                  <c:v>66.464207759999994</c:v>
                </c:pt>
                <c:pt idx="2581">
                  <c:v>66.184064090000007</c:v>
                </c:pt>
                <c:pt idx="2582">
                  <c:v>65.61720957</c:v>
                </c:pt>
                <c:pt idx="2583">
                  <c:v>65.888065510000004</c:v>
                </c:pt>
                <c:pt idx="2584">
                  <c:v>65.712686169999998</c:v>
                </c:pt>
                <c:pt idx="2585">
                  <c:v>65.856090350000002</c:v>
                </c:pt>
                <c:pt idx="2586">
                  <c:v>64.429468349999993</c:v>
                </c:pt>
                <c:pt idx="2587">
                  <c:v>65.977254220000006</c:v>
                </c:pt>
                <c:pt idx="2588">
                  <c:v>65.492836370000006</c:v>
                </c:pt>
                <c:pt idx="2589">
                  <c:v>65.884608830000005</c:v>
                </c:pt>
                <c:pt idx="2590">
                  <c:v>65.683589359999999</c:v>
                </c:pt>
                <c:pt idx="2591">
                  <c:v>65.651643879999995</c:v>
                </c:pt>
                <c:pt idx="2592">
                  <c:v>64.230887350000003</c:v>
                </c:pt>
                <c:pt idx="2593">
                  <c:v>66.167242060000007</c:v>
                </c:pt>
                <c:pt idx="2594">
                  <c:v>65.211617309999994</c:v>
                </c:pt>
                <c:pt idx="2595">
                  <c:v>64.636162630000001</c:v>
                </c:pt>
                <c:pt idx="2596">
                  <c:v>66.134298110000003</c:v>
                </c:pt>
                <c:pt idx="2597">
                  <c:v>65.787973940000001</c:v>
                </c:pt>
                <c:pt idx="2598">
                  <c:v>64.618659120000004</c:v>
                </c:pt>
                <c:pt idx="2599">
                  <c:v>65.506309279999996</c:v>
                </c:pt>
                <c:pt idx="2600">
                  <c:v>65.820955119999994</c:v>
                </c:pt>
                <c:pt idx="2601">
                  <c:v>65.242152970000006</c:v>
                </c:pt>
                <c:pt idx="2602">
                  <c:v>65.821901859999997</c:v>
                </c:pt>
                <c:pt idx="2603">
                  <c:v>65.351204089999996</c:v>
                </c:pt>
                <c:pt idx="2604">
                  <c:v>65.802316669999996</c:v>
                </c:pt>
                <c:pt idx="2605">
                  <c:v>65.507976740000004</c:v>
                </c:pt>
                <c:pt idx="2606">
                  <c:v>64.946029550000006</c:v>
                </c:pt>
                <c:pt idx="2607">
                  <c:v>65.757854780000002</c:v>
                </c:pt>
                <c:pt idx="2608">
                  <c:v>65.853889649999999</c:v>
                </c:pt>
                <c:pt idx="2609">
                  <c:v>65.087727729999997</c:v>
                </c:pt>
                <c:pt idx="2610">
                  <c:v>65.777004930000004</c:v>
                </c:pt>
                <c:pt idx="2611">
                  <c:v>65.807818429999998</c:v>
                </c:pt>
                <c:pt idx="2612">
                  <c:v>66.792006909999998</c:v>
                </c:pt>
                <c:pt idx="2613">
                  <c:v>65.557995730000002</c:v>
                </c:pt>
                <c:pt idx="2614">
                  <c:v>64.729869460000003</c:v>
                </c:pt>
                <c:pt idx="2615">
                  <c:v>65.214137660000006</c:v>
                </c:pt>
                <c:pt idx="2616">
                  <c:v>65.166505200000003</c:v>
                </c:pt>
                <c:pt idx="2617">
                  <c:v>65.024558839999997</c:v>
                </c:pt>
                <c:pt idx="2618">
                  <c:v>64.964634559999993</c:v>
                </c:pt>
                <c:pt idx="2619">
                  <c:v>65.839427610000001</c:v>
                </c:pt>
                <c:pt idx="2620">
                  <c:v>64.915092430000001</c:v>
                </c:pt>
                <c:pt idx="2621">
                  <c:v>65.164483700000005</c:v>
                </c:pt>
                <c:pt idx="2622">
                  <c:v>65.481356419999997</c:v>
                </c:pt>
                <c:pt idx="2623">
                  <c:v>66.480461000000005</c:v>
                </c:pt>
                <c:pt idx="2624">
                  <c:v>64.495100539999996</c:v>
                </c:pt>
                <c:pt idx="2625">
                  <c:v>65.039334179999997</c:v>
                </c:pt>
                <c:pt idx="2626">
                  <c:v>66.568896350000003</c:v>
                </c:pt>
                <c:pt idx="2627">
                  <c:v>64.865545249999997</c:v>
                </c:pt>
                <c:pt idx="2628">
                  <c:v>65.852166800000006</c:v>
                </c:pt>
                <c:pt idx="2629">
                  <c:v>63.820568469999998</c:v>
                </c:pt>
                <c:pt idx="2630">
                  <c:v>64.833593750000006</c:v>
                </c:pt>
                <c:pt idx="2631">
                  <c:v>65.524177499999993</c:v>
                </c:pt>
                <c:pt idx="2632">
                  <c:v>64.632372520000004</c:v>
                </c:pt>
                <c:pt idx="2633">
                  <c:v>65.542309500000002</c:v>
                </c:pt>
                <c:pt idx="2634">
                  <c:v>64.402066120000001</c:v>
                </c:pt>
                <c:pt idx="2635">
                  <c:v>65.633162049999996</c:v>
                </c:pt>
                <c:pt idx="2636">
                  <c:v>65.697251809999997</c:v>
                </c:pt>
                <c:pt idx="2637">
                  <c:v>65.867992000000001</c:v>
                </c:pt>
                <c:pt idx="2638">
                  <c:v>66.49573273</c:v>
                </c:pt>
                <c:pt idx="2639">
                  <c:v>64.118102789999995</c:v>
                </c:pt>
                <c:pt idx="2640">
                  <c:v>65.260433969999994</c:v>
                </c:pt>
                <c:pt idx="2641">
                  <c:v>65.370140109999994</c:v>
                </c:pt>
                <c:pt idx="2642">
                  <c:v>65.354059739999997</c:v>
                </c:pt>
                <c:pt idx="2643">
                  <c:v>64.587257010000002</c:v>
                </c:pt>
                <c:pt idx="2644">
                  <c:v>64.725931360000004</c:v>
                </c:pt>
                <c:pt idx="2645">
                  <c:v>65.337891499999998</c:v>
                </c:pt>
                <c:pt idx="2646">
                  <c:v>64.693952690000003</c:v>
                </c:pt>
                <c:pt idx="2647">
                  <c:v>64.725730560000002</c:v>
                </c:pt>
                <c:pt idx="2648">
                  <c:v>65.225636339999994</c:v>
                </c:pt>
                <c:pt idx="2649">
                  <c:v>65.479543829999997</c:v>
                </c:pt>
                <c:pt idx="2650">
                  <c:v>65.83706909</c:v>
                </c:pt>
                <c:pt idx="2651">
                  <c:v>65.183136329999996</c:v>
                </c:pt>
                <c:pt idx="2652">
                  <c:v>65.917605469999998</c:v>
                </c:pt>
                <c:pt idx="2653">
                  <c:v>66.258712299999999</c:v>
                </c:pt>
                <c:pt idx="2654">
                  <c:v>67.187703150000004</c:v>
                </c:pt>
                <c:pt idx="2655">
                  <c:v>65.649290239999999</c:v>
                </c:pt>
                <c:pt idx="2656">
                  <c:v>64.480796620000007</c:v>
                </c:pt>
                <c:pt idx="2657">
                  <c:v>64.618339939999998</c:v>
                </c:pt>
                <c:pt idx="2658">
                  <c:v>64.836974580000003</c:v>
                </c:pt>
                <c:pt idx="2659">
                  <c:v>66.009827900000005</c:v>
                </c:pt>
                <c:pt idx="2660">
                  <c:v>66.104874460000005</c:v>
                </c:pt>
                <c:pt idx="2661">
                  <c:v>64.884595349999998</c:v>
                </c:pt>
                <c:pt idx="2662">
                  <c:v>65.434674360000002</c:v>
                </c:pt>
                <c:pt idx="2663">
                  <c:v>66.013357209999995</c:v>
                </c:pt>
                <c:pt idx="2664">
                  <c:v>65.072340839999995</c:v>
                </c:pt>
                <c:pt idx="2665">
                  <c:v>66.008752749999999</c:v>
                </c:pt>
                <c:pt idx="2666">
                  <c:v>63.447109279999999</c:v>
                </c:pt>
                <c:pt idx="2667">
                  <c:v>65.635642700000005</c:v>
                </c:pt>
                <c:pt idx="2668">
                  <c:v>65.682533649999996</c:v>
                </c:pt>
                <c:pt idx="2669">
                  <c:v>66.573003240000006</c:v>
                </c:pt>
                <c:pt idx="2670">
                  <c:v>64.762153929999997</c:v>
                </c:pt>
                <c:pt idx="2671">
                  <c:v>65.290488710000005</c:v>
                </c:pt>
                <c:pt idx="2672">
                  <c:v>65.825211629999998</c:v>
                </c:pt>
                <c:pt idx="2673">
                  <c:v>65.369495830000005</c:v>
                </c:pt>
                <c:pt idx="2674">
                  <c:v>66.181518710000006</c:v>
                </c:pt>
                <c:pt idx="2675">
                  <c:v>65.666196549999995</c:v>
                </c:pt>
                <c:pt idx="2676">
                  <c:v>66.134939209999999</c:v>
                </c:pt>
                <c:pt idx="2677">
                  <c:v>66.116496920000003</c:v>
                </c:pt>
                <c:pt idx="2678">
                  <c:v>65.580274799999998</c:v>
                </c:pt>
                <c:pt idx="2679">
                  <c:v>64.538323020000007</c:v>
                </c:pt>
                <c:pt idx="2680">
                  <c:v>64.648152030000006</c:v>
                </c:pt>
                <c:pt idx="2681">
                  <c:v>64.883575289999996</c:v>
                </c:pt>
                <c:pt idx="2682">
                  <c:v>66.324643429999995</c:v>
                </c:pt>
                <c:pt idx="2683">
                  <c:v>65.731856469999997</c:v>
                </c:pt>
                <c:pt idx="2684">
                  <c:v>65.996175859999994</c:v>
                </c:pt>
                <c:pt idx="2685">
                  <c:v>66.133279439999995</c:v>
                </c:pt>
                <c:pt idx="2686">
                  <c:v>65.714979659999997</c:v>
                </c:pt>
                <c:pt idx="2687">
                  <c:v>64.555869639999997</c:v>
                </c:pt>
                <c:pt idx="2688">
                  <c:v>65.570915040000003</c:v>
                </c:pt>
                <c:pt idx="2689">
                  <c:v>65.088992489999995</c:v>
                </c:pt>
                <c:pt idx="2690">
                  <c:v>64.777750330000003</c:v>
                </c:pt>
                <c:pt idx="2691">
                  <c:v>66.872159389999993</c:v>
                </c:pt>
                <c:pt idx="2692">
                  <c:v>65.839392939999996</c:v>
                </c:pt>
                <c:pt idx="2693">
                  <c:v>65.056947510000001</c:v>
                </c:pt>
                <c:pt idx="2694">
                  <c:v>65.635472969999995</c:v>
                </c:pt>
                <c:pt idx="2695">
                  <c:v>65.369911900000005</c:v>
                </c:pt>
                <c:pt idx="2696">
                  <c:v>64.572378490000006</c:v>
                </c:pt>
                <c:pt idx="2697">
                  <c:v>66.215056189999999</c:v>
                </c:pt>
                <c:pt idx="2698">
                  <c:v>66.493232239999998</c:v>
                </c:pt>
                <c:pt idx="2699">
                  <c:v>65.227871199999996</c:v>
                </c:pt>
                <c:pt idx="2700">
                  <c:v>65.729034760000005</c:v>
                </c:pt>
                <c:pt idx="2701">
                  <c:v>66.496459869999995</c:v>
                </c:pt>
                <c:pt idx="2702">
                  <c:v>66.201090039999997</c:v>
                </c:pt>
                <c:pt idx="2703">
                  <c:v>65.341088319999997</c:v>
                </c:pt>
                <c:pt idx="2704">
                  <c:v>64.479125330000002</c:v>
                </c:pt>
                <c:pt idx="2705">
                  <c:v>66.497221830000001</c:v>
                </c:pt>
                <c:pt idx="2706">
                  <c:v>64.857114679999995</c:v>
                </c:pt>
                <c:pt idx="2707">
                  <c:v>65.531471870000004</c:v>
                </c:pt>
                <c:pt idx="2708">
                  <c:v>65.840238319999997</c:v>
                </c:pt>
                <c:pt idx="2709">
                  <c:v>65.028933379999998</c:v>
                </c:pt>
                <c:pt idx="2710">
                  <c:v>65.230309239999997</c:v>
                </c:pt>
                <c:pt idx="2711">
                  <c:v>65.370588769999998</c:v>
                </c:pt>
                <c:pt idx="2712">
                  <c:v>64.77994606</c:v>
                </c:pt>
                <c:pt idx="2713">
                  <c:v>65.010067599999999</c:v>
                </c:pt>
                <c:pt idx="2714">
                  <c:v>65.466180050000006</c:v>
                </c:pt>
                <c:pt idx="2715">
                  <c:v>65.700989019999994</c:v>
                </c:pt>
                <c:pt idx="2716">
                  <c:v>65.058581180000004</c:v>
                </c:pt>
                <c:pt idx="2717">
                  <c:v>65.418650999999997</c:v>
                </c:pt>
                <c:pt idx="2718">
                  <c:v>67.181092500000005</c:v>
                </c:pt>
                <c:pt idx="2719">
                  <c:v>65.557293619999996</c:v>
                </c:pt>
                <c:pt idx="2720">
                  <c:v>66.150963849999997</c:v>
                </c:pt>
                <c:pt idx="2721">
                  <c:v>66.288896219999998</c:v>
                </c:pt>
                <c:pt idx="2722">
                  <c:v>65.576913959999999</c:v>
                </c:pt>
                <c:pt idx="2723">
                  <c:v>65.058715269999993</c:v>
                </c:pt>
                <c:pt idx="2724">
                  <c:v>65.433758479999995</c:v>
                </c:pt>
                <c:pt idx="2725">
                  <c:v>66.791456210000007</c:v>
                </c:pt>
                <c:pt idx="2726">
                  <c:v>65.838948419999994</c:v>
                </c:pt>
                <c:pt idx="2727">
                  <c:v>64.541533549999997</c:v>
                </c:pt>
                <c:pt idx="2728">
                  <c:v>64.566697930000004</c:v>
                </c:pt>
                <c:pt idx="2729">
                  <c:v>67.105578199999997</c:v>
                </c:pt>
                <c:pt idx="2730">
                  <c:v>65.21585546</c:v>
                </c:pt>
                <c:pt idx="2731">
                  <c:v>65.386788580000001</c:v>
                </c:pt>
                <c:pt idx="2732">
                  <c:v>65.701636559999997</c:v>
                </c:pt>
                <c:pt idx="2733">
                  <c:v>64.856377510000002</c:v>
                </c:pt>
                <c:pt idx="2734">
                  <c:v>65.508639689999995</c:v>
                </c:pt>
                <c:pt idx="2735">
                  <c:v>64.073358209999995</c:v>
                </c:pt>
                <c:pt idx="2736">
                  <c:v>65.823539890000006</c:v>
                </c:pt>
                <c:pt idx="2737">
                  <c:v>65.963093150000006</c:v>
                </c:pt>
                <c:pt idx="2738">
                  <c:v>66.260241370000003</c:v>
                </c:pt>
                <c:pt idx="2739">
                  <c:v>65.545498379999998</c:v>
                </c:pt>
                <c:pt idx="2740">
                  <c:v>64.870485029999998</c:v>
                </c:pt>
                <c:pt idx="2741">
                  <c:v>65.714308630000005</c:v>
                </c:pt>
                <c:pt idx="2742">
                  <c:v>66.275972850000002</c:v>
                </c:pt>
                <c:pt idx="2743">
                  <c:v>66.497543930000006</c:v>
                </c:pt>
                <c:pt idx="2744">
                  <c:v>65.210418180000005</c:v>
                </c:pt>
                <c:pt idx="2745">
                  <c:v>66.412036279999995</c:v>
                </c:pt>
                <c:pt idx="2746">
                  <c:v>65.560174270000005</c:v>
                </c:pt>
                <c:pt idx="2747">
                  <c:v>64.866905599999996</c:v>
                </c:pt>
                <c:pt idx="2748">
                  <c:v>64.449546409999996</c:v>
                </c:pt>
                <c:pt idx="2749">
                  <c:v>65.431698560000001</c:v>
                </c:pt>
                <c:pt idx="2750">
                  <c:v>65.089282389999994</c:v>
                </c:pt>
                <c:pt idx="2751">
                  <c:v>65.35648956</c:v>
                </c:pt>
                <c:pt idx="2752">
                  <c:v>66.026561619999995</c:v>
                </c:pt>
                <c:pt idx="2753">
                  <c:v>65.57511117</c:v>
                </c:pt>
                <c:pt idx="2754">
                  <c:v>65.806345890000003</c:v>
                </c:pt>
                <c:pt idx="2755">
                  <c:v>64.514055679999998</c:v>
                </c:pt>
                <c:pt idx="2756">
                  <c:v>64.747358739999996</c:v>
                </c:pt>
                <c:pt idx="2757">
                  <c:v>65.873647640000002</c:v>
                </c:pt>
                <c:pt idx="2758">
                  <c:v>66.102119490000007</c:v>
                </c:pt>
                <c:pt idx="2759">
                  <c:v>65.402520190000004</c:v>
                </c:pt>
                <c:pt idx="2760">
                  <c:v>65.076663949999997</c:v>
                </c:pt>
                <c:pt idx="2761">
                  <c:v>65.250986330000003</c:v>
                </c:pt>
                <c:pt idx="2762">
                  <c:v>65.045888169999998</c:v>
                </c:pt>
                <c:pt idx="2763">
                  <c:v>66.326474840000003</c:v>
                </c:pt>
                <c:pt idx="2764">
                  <c:v>65.994912310000004</c:v>
                </c:pt>
                <c:pt idx="2765">
                  <c:v>63.824722909999998</c:v>
                </c:pt>
                <c:pt idx="2766">
                  <c:v>65.558207850000002</c:v>
                </c:pt>
                <c:pt idx="2767">
                  <c:v>64.586197240000004</c:v>
                </c:pt>
                <c:pt idx="2768">
                  <c:v>64.867295920000004</c:v>
                </c:pt>
                <c:pt idx="2769">
                  <c:v>65.368882909999996</c:v>
                </c:pt>
                <c:pt idx="2770">
                  <c:v>65.089167610000004</c:v>
                </c:pt>
                <c:pt idx="2771">
                  <c:v>65.681695140000002</c:v>
                </c:pt>
                <c:pt idx="2772">
                  <c:v>64.711626159999994</c:v>
                </c:pt>
                <c:pt idx="2773">
                  <c:v>68.058633369999995</c:v>
                </c:pt>
                <c:pt idx="2774">
                  <c:v>65.683325049999993</c:v>
                </c:pt>
                <c:pt idx="2775">
                  <c:v>65.025599749999998</c:v>
                </c:pt>
                <c:pt idx="2776">
                  <c:v>66.776843540000002</c:v>
                </c:pt>
                <c:pt idx="2777">
                  <c:v>65.277534520000003</c:v>
                </c:pt>
                <c:pt idx="2778">
                  <c:v>65.027982129999998</c:v>
                </c:pt>
                <c:pt idx="2779">
                  <c:v>65.511263479999997</c:v>
                </c:pt>
                <c:pt idx="2780">
                  <c:v>64.620712990000001</c:v>
                </c:pt>
                <c:pt idx="2781">
                  <c:v>64.88696152</c:v>
                </c:pt>
                <c:pt idx="2782">
                  <c:v>65.574534729999996</c:v>
                </c:pt>
                <c:pt idx="2783">
                  <c:v>65.870758899999998</c:v>
                </c:pt>
                <c:pt idx="2784">
                  <c:v>66.009778119999993</c:v>
                </c:pt>
                <c:pt idx="2785">
                  <c:v>65.78922962</c:v>
                </c:pt>
                <c:pt idx="2786">
                  <c:v>64.481245979999997</c:v>
                </c:pt>
                <c:pt idx="2787">
                  <c:v>65.399597159999999</c:v>
                </c:pt>
                <c:pt idx="2788">
                  <c:v>65.106703929999995</c:v>
                </c:pt>
                <c:pt idx="2789">
                  <c:v>65.997650919999998</c:v>
                </c:pt>
                <c:pt idx="2790">
                  <c:v>66.352939269999993</c:v>
                </c:pt>
                <c:pt idx="2791">
                  <c:v>65.651306980000001</c:v>
                </c:pt>
                <c:pt idx="2792">
                  <c:v>65.448718700000001</c:v>
                </c:pt>
                <c:pt idx="2793">
                  <c:v>64.791097300000004</c:v>
                </c:pt>
                <c:pt idx="2794">
                  <c:v>65.260549249999997</c:v>
                </c:pt>
                <c:pt idx="2795">
                  <c:v>65.852842199999998</c:v>
                </c:pt>
                <c:pt idx="2796">
                  <c:v>65.508247569999995</c:v>
                </c:pt>
                <c:pt idx="2797">
                  <c:v>65.539924420000006</c:v>
                </c:pt>
                <c:pt idx="2798">
                  <c:v>65.179719230000003</c:v>
                </c:pt>
                <c:pt idx="2799">
                  <c:v>66.167281290000005</c:v>
                </c:pt>
                <c:pt idx="2800">
                  <c:v>65.855196149999998</c:v>
                </c:pt>
                <c:pt idx="2801">
                  <c:v>65.355226369999997</c:v>
                </c:pt>
                <c:pt idx="2802">
                  <c:v>65.665975279999998</c:v>
                </c:pt>
                <c:pt idx="2803">
                  <c:v>62.730881519999997</c:v>
                </c:pt>
                <c:pt idx="2804">
                  <c:v>65.071659229999995</c:v>
                </c:pt>
                <c:pt idx="2805">
                  <c:v>64.914753000000005</c:v>
                </c:pt>
                <c:pt idx="2806">
                  <c:v>65.276423530000002</c:v>
                </c:pt>
                <c:pt idx="2807">
                  <c:v>65.006990889999997</c:v>
                </c:pt>
                <c:pt idx="2808">
                  <c:v>64.945942059999993</c:v>
                </c:pt>
                <c:pt idx="2809">
                  <c:v>66.007305590000001</c:v>
                </c:pt>
                <c:pt idx="2810">
                  <c:v>65.385016769999993</c:v>
                </c:pt>
                <c:pt idx="2811">
                  <c:v>64.155316709999994</c:v>
                </c:pt>
                <c:pt idx="2812">
                  <c:v>66.341412829999996</c:v>
                </c:pt>
                <c:pt idx="2813">
                  <c:v>64.948420350000006</c:v>
                </c:pt>
                <c:pt idx="2814">
                  <c:v>65.634114269999998</c:v>
                </c:pt>
                <c:pt idx="2815">
                  <c:v>66.181849200000002</c:v>
                </c:pt>
                <c:pt idx="2816">
                  <c:v>66.711402719999995</c:v>
                </c:pt>
                <c:pt idx="2817">
                  <c:v>65.664578849999998</c:v>
                </c:pt>
                <c:pt idx="2818">
                  <c:v>65.226165609999995</c:v>
                </c:pt>
                <c:pt idx="2819">
                  <c:v>66.583546850000005</c:v>
                </c:pt>
                <c:pt idx="2820">
                  <c:v>65.880428739999999</c:v>
                </c:pt>
                <c:pt idx="2821">
                  <c:v>65.384797270000007</c:v>
                </c:pt>
                <c:pt idx="2822">
                  <c:v>65.336092719999996</c:v>
                </c:pt>
                <c:pt idx="2823">
                  <c:v>65.505252319999997</c:v>
                </c:pt>
                <c:pt idx="2824">
                  <c:v>65.241164139999995</c:v>
                </c:pt>
                <c:pt idx="2825">
                  <c:v>65.583330029999999</c:v>
                </c:pt>
                <c:pt idx="2826">
                  <c:v>67.134428720000002</c:v>
                </c:pt>
                <c:pt idx="2827">
                  <c:v>65.057413560000001</c:v>
                </c:pt>
                <c:pt idx="2828">
                  <c:v>65.664490830000005</c:v>
                </c:pt>
                <c:pt idx="2829">
                  <c:v>65.524017749999999</c:v>
                </c:pt>
                <c:pt idx="2830">
                  <c:v>65.520878870000004</c:v>
                </c:pt>
                <c:pt idx="2831">
                  <c:v>64.628162900000007</c:v>
                </c:pt>
                <c:pt idx="2832">
                  <c:v>65.369487140000004</c:v>
                </c:pt>
                <c:pt idx="2833">
                  <c:v>66.13351179</c:v>
                </c:pt>
                <c:pt idx="2834">
                  <c:v>65.817007070000002</c:v>
                </c:pt>
                <c:pt idx="2835">
                  <c:v>66.180876859999998</c:v>
                </c:pt>
                <c:pt idx="2836">
                  <c:v>66.30698563</c:v>
                </c:pt>
                <c:pt idx="2837">
                  <c:v>66.666249840000006</c:v>
                </c:pt>
                <c:pt idx="2838">
                  <c:v>65.680282739999996</c:v>
                </c:pt>
                <c:pt idx="2839">
                  <c:v>65.943889179999999</c:v>
                </c:pt>
                <c:pt idx="2840">
                  <c:v>67.15042699</c:v>
                </c:pt>
                <c:pt idx="2841">
                  <c:v>65.525824889999996</c:v>
                </c:pt>
                <c:pt idx="2842">
                  <c:v>65.712928750000003</c:v>
                </c:pt>
                <c:pt idx="2843">
                  <c:v>65.939724560000002</c:v>
                </c:pt>
                <c:pt idx="2844">
                  <c:v>64.837643189999994</c:v>
                </c:pt>
                <c:pt idx="2845">
                  <c:v>66.008778730000003</c:v>
                </c:pt>
                <c:pt idx="2846">
                  <c:v>64.897137240000006</c:v>
                </c:pt>
                <c:pt idx="2847">
                  <c:v>64.619245050000004</c:v>
                </c:pt>
                <c:pt idx="2848">
                  <c:v>65.287181430000004</c:v>
                </c:pt>
                <c:pt idx="2849">
                  <c:v>65.058048560000003</c:v>
                </c:pt>
                <c:pt idx="2850">
                  <c:v>66.135043640000006</c:v>
                </c:pt>
                <c:pt idx="2851">
                  <c:v>66.197976080000004</c:v>
                </c:pt>
                <c:pt idx="2852">
                  <c:v>65.353587739999995</c:v>
                </c:pt>
                <c:pt idx="2853">
                  <c:v>65.385617210000007</c:v>
                </c:pt>
                <c:pt idx="2854">
                  <c:v>65.700163020000005</c:v>
                </c:pt>
                <c:pt idx="2855">
                  <c:v>64.884669169999995</c:v>
                </c:pt>
                <c:pt idx="2856">
                  <c:v>66.257993600000006</c:v>
                </c:pt>
                <c:pt idx="2857">
                  <c:v>64.306828749999994</c:v>
                </c:pt>
                <c:pt idx="2858">
                  <c:v>66.133188910000001</c:v>
                </c:pt>
                <c:pt idx="2859">
                  <c:v>65.069904640000004</c:v>
                </c:pt>
                <c:pt idx="2860">
                  <c:v>66.023976210000001</c:v>
                </c:pt>
                <c:pt idx="2861">
                  <c:v>65.555504200000001</c:v>
                </c:pt>
                <c:pt idx="2862">
                  <c:v>65.041177469999994</c:v>
                </c:pt>
                <c:pt idx="2863">
                  <c:v>65.400538710000006</c:v>
                </c:pt>
                <c:pt idx="2864">
                  <c:v>66.323904679999998</c:v>
                </c:pt>
                <c:pt idx="2865">
                  <c:v>65.447409690000001</c:v>
                </c:pt>
                <c:pt idx="2866">
                  <c:v>65.994782729999997</c:v>
                </c:pt>
                <c:pt idx="2867">
                  <c:v>65.96243278</c:v>
                </c:pt>
                <c:pt idx="2868">
                  <c:v>66.009064140000007</c:v>
                </c:pt>
                <c:pt idx="2869">
                  <c:v>65.711631560000001</c:v>
                </c:pt>
                <c:pt idx="2870">
                  <c:v>65.555351619999996</c:v>
                </c:pt>
                <c:pt idx="2871">
                  <c:v>66.492622819999994</c:v>
                </c:pt>
                <c:pt idx="2872">
                  <c:v>66.163349839999995</c:v>
                </c:pt>
                <c:pt idx="2873">
                  <c:v>66.276298510000004</c:v>
                </c:pt>
                <c:pt idx="2874">
                  <c:v>65.240693649999997</c:v>
                </c:pt>
                <c:pt idx="2875">
                  <c:v>64.803969769999995</c:v>
                </c:pt>
                <c:pt idx="2876">
                  <c:v>65.071470090000005</c:v>
                </c:pt>
                <c:pt idx="2877">
                  <c:v>66.009055480000001</c:v>
                </c:pt>
                <c:pt idx="2878">
                  <c:v>65.928129749999997</c:v>
                </c:pt>
                <c:pt idx="2879">
                  <c:v>65.958953579999999</c:v>
                </c:pt>
                <c:pt idx="2880">
                  <c:v>65.384053390000005</c:v>
                </c:pt>
                <c:pt idx="2881">
                  <c:v>65.572016809999994</c:v>
                </c:pt>
                <c:pt idx="2882">
                  <c:v>64.463282820000003</c:v>
                </c:pt>
                <c:pt idx="2883">
                  <c:v>65.803948449999993</c:v>
                </c:pt>
                <c:pt idx="2884">
                  <c:v>66.74127206</c:v>
                </c:pt>
                <c:pt idx="2885">
                  <c:v>65.215226400000006</c:v>
                </c:pt>
                <c:pt idx="2886">
                  <c:v>66.165018259999997</c:v>
                </c:pt>
                <c:pt idx="2887">
                  <c:v>64.933812099999997</c:v>
                </c:pt>
                <c:pt idx="2888">
                  <c:v>65.787253039999996</c:v>
                </c:pt>
                <c:pt idx="2889">
                  <c:v>65.978521959999995</c:v>
                </c:pt>
                <c:pt idx="2890">
                  <c:v>65.978435059999995</c:v>
                </c:pt>
                <c:pt idx="2891">
                  <c:v>65.945063160000004</c:v>
                </c:pt>
                <c:pt idx="2892">
                  <c:v>65.573454080000005</c:v>
                </c:pt>
                <c:pt idx="2893">
                  <c:v>65.667121600000002</c:v>
                </c:pt>
                <c:pt idx="2894">
                  <c:v>66.008765740000001</c:v>
                </c:pt>
                <c:pt idx="2895">
                  <c:v>65.978008250000002</c:v>
                </c:pt>
                <c:pt idx="2896">
                  <c:v>65.867844989999995</c:v>
                </c:pt>
                <c:pt idx="2897">
                  <c:v>66.276072560000003</c:v>
                </c:pt>
                <c:pt idx="2898">
                  <c:v>64.730597439999997</c:v>
                </c:pt>
                <c:pt idx="2899">
                  <c:v>64.855723330000004</c:v>
                </c:pt>
                <c:pt idx="2900">
                  <c:v>65.873943190000006</c:v>
                </c:pt>
                <c:pt idx="2901">
                  <c:v>64.680431909999996</c:v>
                </c:pt>
                <c:pt idx="2902">
                  <c:v>64.891097869999996</c:v>
                </c:pt>
                <c:pt idx="2903">
                  <c:v>64.79491342</c:v>
                </c:pt>
                <c:pt idx="2904">
                  <c:v>64.769850520000006</c:v>
                </c:pt>
                <c:pt idx="2905">
                  <c:v>65.234322750000004</c:v>
                </c:pt>
                <c:pt idx="2906">
                  <c:v>66.247191909999998</c:v>
                </c:pt>
                <c:pt idx="2907">
                  <c:v>64.265303709999998</c:v>
                </c:pt>
                <c:pt idx="2908">
                  <c:v>65.548012600000007</c:v>
                </c:pt>
                <c:pt idx="2909">
                  <c:v>66.418193889999998</c:v>
                </c:pt>
                <c:pt idx="2910">
                  <c:v>65.5593255</c:v>
                </c:pt>
                <c:pt idx="2911">
                  <c:v>64.21486127</c:v>
                </c:pt>
                <c:pt idx="2912">
                  <c:v>65.264769560000005</c:v>
                </c:pt>
                <c:pt idx="2913">
                  <c:v>65.407776470000002</c:v>
                </c:pt>
                <c:pt idx="2914">
                  <c:v>65.611033469999995</c:v>
                </c:pt>
                <c:pt idx="2915">
                  <c:v>65.220630099999994</c:v>
                </c:pt>
                <c:pt idx="2916">
                  <c:v>65.580110129999994</c:v>
                </c:pt>
                <c:pt idx="2917">
                  <c:v>66.465574149999995</c:v>
                </c:pt>
                <c:pt idx="2918">
                  <c:v>65.968277279999995</c:v>
                </c:pt>
                <c:pt idx="2919">
                  <c:v>65.266036260000007</c:v>
                </c:pt>
                <c:pt idx="2920">
                  <c:v>65.217099880000006</c:v>
                </c:pt>
                <c:pt idx="2921">
                  <c:v>66.075076429999996</c:v>
                </c:pt>
                <c:pt idx="2922">
                  <c:v>65.608132119999993</c:v>
                </c:pt>
                <c:pt idx="2923">
                  <c:v>65.797610700000007</c:v>
                </c:pt>
                <c:pt idx="2924">
                  <c:v>64.971924040000005</c:v>
                </c:pt>
                <c:pt idx="2925">
                  <c:v>66.453017470000006</c:v>
                </c:pt>
                <c:pt idx="2926">
                  <c:v>64.376047779999993</c:v>
                </c:pt>
                <c:pt idx="2927">
                  <c:v>64.439157809999998</c:v>
                </c:pt>
                <c:pt idx="2928">
                  <c:v>65.985975809999999</c:v>
                </c:pt>
                <c:pt idx="2929">
                  <c:v>66.266290029999993</c:v>
                </c:pt>
                <c:pt idx="2930">
                  <c:v>65.533068249999999</c:v>
                </c:pt>
                <c:pt idx="2931">
                  <c:v>65.939138189999994</c:v>
                </c:pt>
                <c:pt idx="2932">
                  <c:v>64.891009420000003</c:v>
                </c:pt>
                <c:pt idx="2933">
                  <c:v>66.502156510000006</c:v>
                </c:pt>
                <c:pt idx="2934">
                  <c:v>65.482626629999999</c:v>
                </c:pt>
                <c:pt idx="2935">
                  <c:v>64.503182150000001</c:v>
                </c:pt>
                <c:pt idx="2936">
                  <c:v>66.159515529999993</c:v>
                </c:pt>
                <c:pt idx="2937">
                  <c:v>65.749322789999994</c:v>
                </c:pt>
                <c:pt idx="2938">
                  <c:v>65.264953180000006</c:v>
                </c:pt>
                <c:pt idx="2939">
                  <c:v>66.328520960000006</c:v>
                </c:pt>
                <c:pt idx="2940">
                  <c:v>66.624991019999996</c:v>
                </c:pt>
                <c:pt idx="2941">
                  <c:v>65.063640669999998</c:v>
                </c:pt>
                <c:pt idx="2942">
                  <c:v>65.670930470000002</c:v>
                </c:pt>
                <c:pt idx="2943">
                  <c:v>64.890944329999996</c:v>
                </c:pt>
                <c:pt idx="2944">
                  <c:v>65.354523349999994</c:v>
                </c:pt>
                <c:pt idx="2945">
                  <c:v>64.606800739999997</c:v>
                </c:pt>
                <c:pt idx="2946">
                  <c:v>64.405511809999993</c:v>
                </c:pt>
                <c:pt idx="2947">
                  <c:v>65.784664000000006</c:v>
                </c:pt>
                <c:pt idx="2948">
                  <c:v>65.497585860000001</c:v>
                </c:pt>
                <c:pt idx="2949">
                  <c:v>66.361752890000005</c:v>
                </c:pt>
                <c:pt idx="2950">
                  <c:v>64.985963769999998</c:v>
                </c:pt>
                <c:pt idx="2951">
                  <c:v>65.516741580000001</c:v>
                </c:pt>
                <c:pt idx="2952">
                  <c:v>65.236464760000004</c:v>
                </c:pt>
                <c:pt idx="2953">
                  <c:v>64.937495139999996</c:v>
                </c:pt>
                <c:pt idx="2954">
                  <c:v>65.046527850000004</c:v>
                </c:pt>
                <c:pt idx="2955">
                  <c:v>66.953351209999994</c:v>
                </c:pt>
                <c:pt idx="2956">
                  <c:v>65.484000760000001</c:v>
                </c:pt>
                <c:pt idx="2957">
                  <c:v>66.782245560000007</c:v>
                </c:pt>
                <c:pt idx="2958">
                  <c:v>66.467325880000004</c:v>
                </c:pt>
                <c:pt idx="2959">
                  <c:v>65.030186450000002</c:v>
                </c:pt>
                <c:pt idx="2960">
                  <c:v>65.389618350000006</c:v>
                </c:pt>
                <c:pt idx="2961">
                  <c:v>65.205222180000007</c:v>
                </c:pt>
                <c:pt idx="2962">
                  <c:v>66.171621180000002</c:v>
                </c:pt>
                <c:pt idx="2963">
                  <c:v>64.409263490000001</c:v>
                </c:pt>
                <c:pt idx="2964">
                  <c:v>64.607616030000003</c:v>
                </c:pt>
                <c:pt idx="2965">
                  <c:v>66.921440239999995</c:v>
                </c:pt>
                <c:pt idx="2966">
                  <c:v>64.783807210000006</c:v>
                </c:pt>
                <c:pt idx="2967">
                  <c:v>64.701995269999998</c:v>
                </c:pt>
                <c:pt idx="2968">
                  <c:v>63.934710490000001</c:v>
                </c:pt>
                <c:pt idx="2969">
                  <c:v>64.624509529999997</c:v>
                </c:pt>
                <c:pt idx="2970">
                  <c:v>65.373250880000001</c:v>
                </c:pt>
                <c:pt idx="2971">
                  <c:v>65.01509385</c:v>
                </c:pt>
                <c:pt idx="2972">
                  <c:v>66.029482389999998</c:v>
                </c:pt>
                <c:pt idx="2973">
                  <c:v>65.857345440000003</c:v>
                </c:pt>
                <c:pt idx="2974">
                  <c:v>66.937309220000003</c:v>
                </c:pt>
                <c:pt idx="2975">
                  <c:v>65.926362600000004</c:v>
                </c:pt>
                <c:pt idx="2976">
                  <c:v>65.813367170000006</c:v>
                </c:pt>
                <c:pt idx="2977">
                  <c:v>65.251346760000004</c:v>
                </c:pt>
                <c:pt idx="2978">
                  <c:v>64.877037270000002</c:v>
                </c:pt>
                <c:pt idx="2979">
                  <c:v>65.793465019999999</c:v>
                </c:pt>
                <c:pt idx="2980">
                  <c:v>65.073694070000002</c:v>
                </c:pt>
                <c:pt idx="2981">
                  <c:v>65.093114810000003</c:v>
                </c:pt>
                <c:pt idx="2982">
                  <c:v>65.559510639999999</c:v>
                </c:pt>
                <c:pt idx="2983">
                  <c:v>66.02797271</c:v>
                </c:pt>
                <c:pt idx="2984">
                  <c:v>64.979418089999996</c:v>
                </c:pt>
                <c:pt idx="2985">
                  <c:v>65.654246920000006</c:v>
                </c:pt>
                <c:pt idx="2986">
                  <c:v>65.577284180000007</c:v>
                </c:pt>
                <c:pt idx="2987">
                  <c:v>65.106661009999996</c:v>
                </c:pt>
                <c:pt idx="2988">
                  <c:v>66.311103439999997</c:v>
                </c:pt>
                <c:pt idx="2989">
                  <c:v>65.888806029999998</c:v>
                </c:pt>
                <c:pt idx="2990">
                  <c:v>65.460152039999997</c:v>
                </c:pt>
                <c:pt idx="2991">
                  <c:v>64.604667460000002</c:v>
                </c:pt>
                <c:pt idx="2992">
                  <c:v>64.730690350000003</c:v>
                </c:pt>
                <c:pt idx="2993">
                  <c:v>66.124011269999997</c:v>
                </c:pt>
                <c:pt idx="2994">
                  <c:v>65.515733769999997</c:v>
                </c:pt>
                <c:pt idx="2995">
                  <c:v>66.781129989999997</c:v>
                </c:pt>
                <c:pt idx="2996">
                  <c:v>66.375938390000002</c:v>
                </c:pt>
                <c:pt idx="2997">
                  <c:v>66.246255520000005</c:v>
                </c:pt>
                <c:pt idx="2998">
                  <c:v>67.090916820000004</c:v>
                </c:pt>
                <c:pt idx="2999">
                  <c:v>69.453385569999995</c:v>
                </c:pt>
                <c:pt idx="3000">
                  <c:v>67.890790559999999</c:v>
                </c:pt>
                <c:pt idx="3001">
                  <c:v>68.765224480000001</c:v>
                </c:pt>
                <c:pt idx="3002">
                  <c:v>66.976156459999999</c:v>
                </c:pt>
                <c:pt idx="3003">
                  <c:v>69.285942730000002</c:v>
                </c:pt>
                <c:pt idx="3004">
                  <c:v>67.738949379999994</c:v>
                </c:pt>
                <c:pt idx="3005">
                  <c:v>67.831917290000007</c:v>
                </c:pt>
                <c:pt idx="3006">
                  <c:v>68.487130590000007</c:v>
                </c:pt>
                <c:pt idx="3007">
                  <c:v>68.18749201</c:v>
                </c:pt>
                <c:pt idx="3008">
                  <c:v>64.702092870000001</c:v>
                </c:pt>
                <c:pt idx="3009">
                  <c:v>63.484473800000004</c:v>
                </c:pt>
                <c:pt idx="3010">
                  <c:v>62.831581509999999</c:v>
                </c:pt>
                <c:pt idx="3011">
                  <c:v>64.251210569999998</c:v>
                </c:pt>
                <c:pt idx="3012">
                  <c:v>62.561261440000003</c:v>
                </c:pt>
                <c:pt idx="3013">
                  <c:v>62.437790419999999</c:v>
                </c:pt>
                <c:pt idx="3014">
                  <c:v>62.606640429999999</c:v>
                </c:pt>
                <c:pt idx="3015">
                  <c:v>64.279684750000001</c:v>
                </c:pt>
                <c:pt idx="3016">
                  <c:v>63.96895885</c:v>
                </c:pt>
                <c:pt idx="3017">
                  <c:v>64.155158999999998</c:v>
                </c:pt>
                <c:pt idx="3018">
                  <c:v>64.174023750000003</c:v>
                </c:pt>
                <c:pt idx="3019">
                  <c:v>66.640097209999993</c:v>
                </c:pt>
                <c:pt idx="3020">
                  <c:v>68.922049299999998</c:v>
                </c:pt>
                <c:pt idx="3021">
                  <c:v>70.409835099999995</c:v>
                </c:pt>
                <c:pt idx="3022">
                  <c:v>70.169530019999996</c:v>
                </c:pt>
                <c:pt idx="3023">
                  <c:v>69.906101770000006</c:v>
                </c:pt>
                <c:pt idx="3024">
                  <c:v>70.078126789999999</c:v>
                </c:pt>
                <c:pt idx="3025">
                  <c:v>70.565322710000004</c:v>
                </c:pt>
                <c:pt idx="3026">
                  <c:v>67.981979640000006</c:v>
                </c:pt>
                <c:pt idx="3027">
                  <c:v>68.764715789999997</c:v>
                </c:pt>
                <c:pt idx="3028">
                  <c:v>68.892010920000004</c:v>
                </c:pt>
                <c:pt idx="3029">
                  <c:v>69.234516470000003</c:v>
                </c:pt>
                <c:pt idx="3030">
                  <c:v>69.608111570000005</c:v>
                </c:pt>
                <c:pt idx="3031">
                  <c:v>69.782365440000007</c:v>
                </c:pt>
                <c:pt idx="3032">
                  <c:v>63.105765380000001</c:v>
                </c:pt>
                <c:pt idx="3033">
                  <c:v>65.530623890000001</c:v>
                </c:pt>
                <c:pt idx="3034">
                  <c:v>63.467309210000003</c:v>
                </c:pt>
                <c:pt idx="3035">
                  <c:v>62.545494259999998</c:v>
                </c:pt>
                <c:pt idx="3036">
                  <c:v>64.018120089999996</c:v>
                </c:pt>
                <c:pt idx="3037">
                  <c:v>63.639008179999998</c:v>
                </c:pt>
                <c:pt idx="3038">
                  <c:v>64.735326220000005</c:v>
                </c:pt>
                <c:pt idx="3039">
                  <c:v>64.420600879999995</c:v>
                </c:pt>
                <c:pt idx="3040">
                  <c:v>64.906694360000003</c:v>
                </c:pt>
                <c:pt idx="3041">
                  <c:v>63.938568789999998</c:v>
                </c:pt>
                <c:pt idx="3042">
                  <c:v>62.253759850000002</c:v>
                </c:pt>
                <c:pt idx="3043">
                  <c:v>65.500097139999994</c:v>
                </c:pt>
                <c:pt idx="3044">
                  <c:v>67.897772619999998</c:v>
                </c:pt>
                <c:pt idx="3045">
                  <c:v>69.471285120000005</c:v>
                </c:pt>
                <c:pt idx="3046">
                  <c:v>71.376195440000004</c:v>
                </c:pt>
                <c:pt idx="3047">
                  <c:v>72.317162710000005</c:v>
                </c:pt>
                <c:pt idx="3048">
                  <c:v>70.346644659999995</c:v>
                </c:pt>
                <c:pt idx="3049">
                  <c:v>70.800410499999998</c:v>
                </c:pt>
                <c:pt idx="3050">
                  <c:v>70.413155590000002</c:v>
                </c:pt>
                <c:pt idx="3051">
                  <c:v>65.409930029999998</c:v>
                </c:pt>
                <c:pt idx="3052">
                  <c:v>63.864980860000003</c:v>
                </c:pt>
                <c:pt idx="3053">
                  <c:v>63.815164039999999</c:v>
                </c:pt>
                <c:pt idx="3054">
                  <c:v>64.941168039999994</c:v>
                </c:pt>
                <c:pt idx="3055">
                  <c:v>65.204909819999997</c:v>
                </c:pt>
                <c:pt idx="3056">
                  <c:v>64.286589399999997</c:v>
                </c:pt>
                <c:pt idx="3057">
                  <c:v>64.472648419999999</c:v>
                </c:pt>
                <c:pt idx="3058">
                  <c:v>63.623467669999997</c:v>
                </c:pt>
                <c:pt idx="3059">
                  <c:v>65.832743609999994</c:v>
                </c:pt>
                <c:pt idx="3060">
                  <c:v>64.273797619999996</c:v>
                </c:pt>
                <c:pt idx="3061">
                  <c:v>63.190295839999997</c:v>
                </c:pt>
                <c:pt idx="3062">
                  <c:v>63.848776870000002</c:v>
                </c:pt>
                <c:pt idx="3063">
                  <c:v>64.469737050000006</c:v>
                </c:pt>
                <c:pt idx="3064">
                  <c:v>64.65809591</c:v>
                </c:pt>
                <c:pt idx="3065">
                  <c:v>64.610001019999999</c:v>
                </c:pt>
                <c:pt idx="3066">
                  <c:v>64.124989150000005</c:v>
                </c:pt>
                <c:pt idx="3067">
                  <c:v>64.578927429999993</c:v>
                </c:pt>
                <c:pt idx="3068">
                  <c:v>63.207021900000001</c:v>
                </c:pt>
                <c:pt idx="3069">
                  <c:v>63.845821280000003</c:v>
                </c:pt>
                <c:pt idx="3070">
                  <c:v>65.312085300000007</c:v>
                </c:pt>
                <c:pt idx="3071">
                  <c:v>64.076857799999999</c:v>
                </c:pt>
                <c:pt idx="3072">
                  <c:v>63.625345240000001</c:v>
                </c:pt>
                <c:pt idx="3073">
                  <c:v>63.497112600000001</c:v>
                </c:pt>
                <c:pt idx="3074">
                  <c:v>63.705404280000003</c:v>
                </c:pt>
                <c:pt idx="3075">
                  <c:v>65.252168299999994</c:v>
                </c:pt>
                <c:pt idx="3076">
                  <c:v>65.201909830000005</c:v>
                </c:pt>
                <c:pt idx="3077">
                  <c:v>63.984716710000001</c:v>
                </c:pt>
                <c:pt idx="3078">
                  <c:v>63.875922770000003</c:v>
                </c:pt>
                <c:pt idx="3079">
                  <c:v>64.112957109999996</c:v>
                </c:pt>
                <c:pt idx="3080">
                  <c:v>63.695268069999997</c:v>
                </c:pt>
                <c:pt idx="3081">
                  <c:v>64.565165710000002</c:v>
                </c:pt>
                <c:pt idx="3082">
                  <c:v>64.939448209999995</c:v>
                </c:pt>
                <c:pt idx="3083">
                  <c:v>63.926651239999998</c:v>
                </c:pt>
                <c:pt idx="3084">
                  <c:v>64.393757190000002</c:v>
                </c:pt>
                <c:pt idx="3085">
                  <c:v>63.334006119999998</c:v>
                </c:pt>
                <c:pt idx="3086">
                  <c:v>64.892987660000003</c:v>
                </c:pt>
                <c:pt idx="3087">
                  <c:v>61.411301280000004</c:v>
                </c:pt>
                <c:pt idx="3088">
                  <c:v>65.84972947</c:v>
                </c:pt>
                <c:pt idx="3089">
                  <c:v>64.023055409999998</c:v>
                </c:pt>
                <c:pt idx="3090">
                  <c:v>64.975495530000003</c:v>
                </c:pt>
                <c:pt idx="3091">
                  <c:v>65.115369619999996</c:v>
                </c:pt>
                <c:pt idx="3092">
                  <c:v>63.379555099999997</c:v>
                </c:pt>
                <c:pt idx="3093">
                  <c:v>65.44311295</c:v>
                </c:pt>
                <c:pt idx="3094">
                  <c:v>64.876794329999996</c:v>
                </c:pt>
                <c:pt idx="3095">
                  <c:v>67.269808850000004</c:v>
                </c:pt>
                <c:pt idx="3096">
                  <c:v>71.507932159999996</c:v>
                </c:pt>
                <c:pt idx="3097">
                  <c:v>75.316393829999996</c:v>
                </c:pt>
                <c:pt idx="3098">
                  <c:v>80.794793010000006</c:v>
                </c:pt>
                <c:pt idx="3099">
                  <c:v>88.628775300000001</c:v>
                </c:pt>
                <c:pt idx="3100">
                  <c:v>99.2328385</c:v>
                </c:pt>
                <c:pt idx="3101">
                  <c:v>112.33074197000001</c:v>
                </c:pt>
                <c:pt idx="3102">
                  <c:v>123.48802048</c:v>
                </c:pt>
                <c:pt idx="3103">
                  <c:v>133.73758824999999</c:v>
                </c:pt>
                <c:pt idx="3104">
                  <c:v>145.03403637</c:v>
                </c:pt>
                <c:pt idx="3105">
                  <c:v>158.09705478000001</c:v>
                </c:pt>
                <c:pt idx="3106">
                  <c:v>169.83154260000001</c:v>
                </c:pt>
                <c:pt idx="3107">
                  <c:v>182.15926481</c:v>
                </c:pt>
                <c:pt idx="3108">
                  <c:v>195.25380466999999</c:v>
                </c:pt>
                <c:pt idx="3109">
                  <c:v>206.90895896999999</c:v>
                </c:pt>
                <c:pt idx="3110">
                  <c:v>218.31513810999999</c:v>
                </c:pt>
                <c:pt idx="3111">
                  <c:v>231.80010333000001</c:v>
                </c:pt>
                <c:pt idx="3112">
                  <c:v>245.17425498</c:v>
                </c:pt>
                <c:pt idx="3113">
                  <c:v>259.84642373000003</c:v>
                </c:pt>
                <c:pt idx="3114">
                  <c:v>272.50258630000002</c:v>
                </c:pt>
                <c:pt idx="3115">
                  <c:v>286.20574933</c:v>
                </c:pt>
                <c:pt idx="3116">
                  <c:v>299.93922538999999</c:v>
                </c:pt>
                <c:pt idx="3117">
                  <c:v>314.23974963000001</c:v>
                </c:pt>
                <c:pt idx="3118">
                  <c:v>326.7826986</c:v>
                </c:pt>
                <c:pt idx="3119">
                  <c:v>339.76799063999999</c:v>
                </c:pt>
                <c:pt idx="3120">
                  <c:v>352.35955266000002</c:v>
                </c:pt>
                <c:pt idx="3121">
                  <c:v>365.41053436999999</c:v>
                </c:pt>
                <c:pt idx="3122">
                  <c:v>376.83021478000001</c:v>
                </c:pt>
                <c:pt idx="3123">
                  <c:v>390.76720900999999</c:v>
                </c:pt>
                <c:pt idx="3124">
                  <c:v>405.94035442000001</c:v>
                </c:pt>
                <c:pt idx="3125">
                  <c:v>417.79637795000002</c:v>
                </c:pt>
                <c:pt idx="3126">
                  <c:v>427.82696578999997</c:v>
                </c:pt>
                <c:pt idx="3127">
                  <c:v>441.51504401</c:v>
                </c:pt>
                <c:pt idx="3128">
                  <c:v>451.67213153</c:v>
                </c:pt>
                <c:pt idx="3129">
                  <c:v>466.45569538000001</c:v>
                </c:pt>
                <c:pt idx="3130">
                  <c:v>479.57648606999999</c:v>
                </c:pt>
                <c:pt idx="3131">
                  <c:v>487.74306985999999</c:v>
                </c:pt>
                <c:pt idx="3132">
                  <c:v>501.57527864999997</c:v>
                </c:pt>
                <c:pt idx="3133">
                  <c:v>513.93659738999997</c:v>
                </c:pt>
                <c:pt idx="3134">
                  <c:v>523.19801280000001</c:v>
                </c:pt>
                <c:pt idx="3135">
                  <c:v>533.45900968000001</c:v>
                </c:pt>
                <c:pt idx="3136">
                  <c:v>540.86673800999995</c:v>
                </c:pt>
                <c:pt idx="3137">
                  <c:v>546.54393976999995</c:v>
                </c:pt>
                <c:pt idx="3138">
                  <c:v>556.98488175</c:v>
                </c:pt>
                <c:pt idx="3139">
                  <c:v>561.21188013999995</c:v>
                </c:pt>
                <c:pt idx="3140">
                  <c:v>561.67033356000002</c:v>
                </c:pt>
                <c:pt idx="3141">
                  <c:v>559.33797107999999</c:v>
                </c:pt>
                <c:pt idx="3142">
                  <c:v>559.04168949999996</c:v>
                </c:pt>
                <c:pt idx="3143">
                  <c:v>559.58839964000003</c:v>
                </c:pt>
                <c:pt idx="3144">
                  <c:v>559.83734459000004</c:v>
                </c:pt>
                <c:pt idx="3145">
                  <c:v>559.84419897999999</c:v>
                </c:pt>
                <c:pt idx="3146">
                  <c:v>559.84503991999998</c:v>
                </c:pt>
                <c:pt idx="3147">
                  <c:v>560.98611996</c:v>
                </c:pt>
                <c:pt idx="3148">
                  <c:v>560.01613699999996</c:v>
                </c:pt>
                <c:pt idx="3149">
                  <c:v>559.36092004</c:v>
                </c:pt>
                <c:pt idx="3150">
                  <c:v>560.18671139000003</c:v>
                </c:pt>
                <c:pt idx="3151">
                  <c:v>560.10224825</c:v>
                </c:pt>
                <c:pt idx="3152">
                  <c:v>559.82499358999996</c:v>
                </c:pt>
                <c:pt idx="3153">
                  <c:v>559.40356671999996</c:v>
                </c:pt>
                <c:pt idx="3154">
                  <c:v>559.81449292000002</c:v>
                </c:pt>
                <c:pt idx="3155">
                  <c:v>559.34311351999997</c:v>
                </c:pt>
                <c:pt idx="3156">
                  <c:v>558.92340141</c:v>
                </c:pt>
                <c:pt idx="3157">
                  <c:v>558.70523523999998</c:v>
                </c:pt>
                <c:pt idx="3158">
                  <c:v>559.83032738999998</c:v>
                </c:pt>
                <c:pt idx="3159">
                  <c:v>558.49775306000004</c:v>
                </c:pt>
                <c:pt idx="3160">
                  <c:v>558.86213378000002</c:v>
                </c:pt>
                <c:pt idx="3161">
                  <c:v>558.23347077000005</c:v>
                </c:pt>
                <c:pt idx="3162">
                  <c:v>558.62804229999995</c:v>
                </c:pt>
                <c:pt idx="3163">
                  <c:v>558.11348198999997</c:v>
                </c:pt>
                <c:pt idx="3164">
                  <c:v>557.97155584999996</c:v>
                </c:pt>
                <c:pt idx="3165">
                  <c:v>558.41829628000005</c:v>
                </c:pt>
                <c:pt idx="3166">
                  <c:v>558.87685166000006</c:v>
                </c:pt>
                <c:pt idx="3167">
                  <c:v>559.03826517000005</c:v>
                </c:pt>
                <c:pt idx="3168">
                  <c:v>558.09321174000002</c:v>
                </c:pt>
                <c:pt idx="3169">
                  <c:v>557.94834418999994</c:v>
                </c:pt>
                <c:pt idx="3170">
                  <c:v>558.06616898000004</c:v>
                </c:pt>
                <c:pt idx="3171">
                  <c:v>558.10961072999999</c:v>
                </c:pt>
                <c:pt idx="3172">
                  <c:v>557.50484984000002</c:v>
                </c:pt>
                <c:pt idx="3173">
                  <c:v>557.68861191999997</c:v>
                </c:pt>
                <c:pt idx="3174">
                  <c:v>558.75534028000004</c:v>
                </c:pt>
                <c:pt idx="3175">
                  <c:v>558.85502453000004</c:v>
                </c:pt>
                <c:pt idx="3176">
                  <c:v>558.60284786</c:v>
                </c:pt>
                <c:pt idx="3177">
                  <c:v>558.57421637000004</c:v>
                </c:pt>
                <c:pt idx="3178">
                  <c:v>558.04244340000002</c:v>
                </c:pt>
                <c:pt idx="3179">
                  <c:v>558.10862216999999</c:v>
                </c:pt>
                <c:pt idx="3180">
                  <c:v>559.66760719000001</c:v>
                </c:pt>
                <c:pt idx="3181">
                  <c:v>557.21608223999999</c:v>
                </c:pt>
                <c:pt idx="3182">
                  <c:v>559.39847053999995</c:v>
                </c:pt>
                <c:pt idx="3183">
                  <c:v>558.98395901000004</c:v>
                </c:pt>
                <c:pt idx="3184">
                  <c:v>558.09650075000002</c:v>
                </c:pt>
                <c:pt idx="3185">
                  <c:v>559.20292061999999</c:v>
                </c:pt>
                <c:pt idx="3186">
                  <c:v>558.58068204999995</c:v>
                </c:pt>
                <c:pt idx="3187">
                  <c:v>558.55923538000002</c:v>
                </c:pt>
                <c:pt idx="3188">
                  <c:v>558.77924769000003</c:v>
                </c:pt>
                <c:pt idx="3189">
                  <c:v>559.40632281000001</c:v>
                </c:pt>
                <c:pt idx="3190">
                  <c:v>558.69809886999997</c:v>
                </c:pt>
                <c:pt idx="3191">
                  <c:v>557.01994666999997</c:v>
                </c:pt>
                <c:pt idx="3192">
                  <c:v>557.67426841999998</c:v>
                </c:pt>
                <c:pt idx="3193">
                  <c:v>558.29120419000003</c:v>
                </c:pt>
                <c:pt idx="3194">
                  <c:v>558.26579758000003</c:v>
                </c:pt>
                <c:pt idx="3195">
                  <c:v>558.14075435999996</c:v>
                </c:pt>
                <c:pt idx="3196">
                  <c:v>557.82772781000006</c:v>
                </c:pt>
                <c:pt idx="3197">
                  <c:v>558.88953764999997</c:v>
                </c:pt>
                <c:pt idx="3198">
                  <c:v>558.55420837999998</c:v>
                </c:pt>
                <c:pt idx="3199">
                  <c:v>558.04405942000005</c:v>
                </c:pt>
                <c:pt idx="3200">
                  <c:v>557.68698457999994</c:v>
                </c:pt>
                <c:pt idx="3201">
                  <c:v>558.42282325999997</c:v>
                </c:pt>
                <c:pt idx="3202">
                  <c:v>557.19089899000005</c:v>
                </c:pt>
                <c:pt idx="3203">
                  <c:v>558.61558230000003</c:v>
                </c:pt>
                <c:pt idx="3204">
                  <c:v>558.26036883999996</c:v>
                </c:pt>
                <c:pt idx="3205">
                  <c:v>559.65352310000003</c:v>
                </c:pt>
                <c:pt idx="3206">
                  <c:v>557.01696899000001</c:v>
                </c:pt>
                <c:pt idx="3207">
                  <c:v>560.38045546000001</c:v>
                </c:pt>
                <c:pt idx="3208">
                  <c:v>559.19995617999996</c:v>
                </c:pt>
                <c:pt idx="3209">
                  <c:v>558.51018356999998</c:v>
                </c:pt>
                <c:pt idx="3210">
                  <c:v>557.91738635000002</c:v>
                </c:pt>
                <c:pt idx="3211">
                  <c:v>558.26708588999998</c:v>
                </c:pt>
                <c:pt idx="3212">
                  <c:v>558.45048333</c:v>
                </c:pt>
                <c:pt idx="3213">
                  <c:v>557.30565151999997</c:v>
                </c:pt>
                <c:pt idx="3214">
                  <c:v>558.58593078000001</c:v>
                </c:pt>
                <c:pt idx="3215">
                  <c:v>557.20766576999995</c:v>
                </c:pt>
                <c:pt idx="3216">
                  <c:v>558.78445611999996</c:v>
                </c:pt>
                <c:pt idx="3217">
                  <c:v>557.63419065000005</c:v>
                </c:pt>
                <c:pt idx="3218">
                  <c:v>558.19427093000002</c:v>
                </c:pt>
                <c:pt idx="3219">
                  <c:v>558.40902304999997</c:v>
                </c:pt>
                <c:pt idx="3220">
                  <c:v>557.28353444000004</c:v>
                </c:pt>
                <c:pt idx="3221">
                  <c:v>559.53585429999998</c:v>
                </c:pt>
                <c:pt idx="3222">
                  <c:v>558.13581047000002</c:v>
                </c:pt>
                <c:pt idx="3223">
                  <c:v>558.38931330000003</c:v>
                </c:pt>
                <c:pt idx="3224">
                  <c:v>559.05100672000003</c:v>
                </c:pt>
                <c:pt idx="3225">
                  <c:v>558.64282383</c:v>
                </c:pt>
                <c:pt idx="3226">
                  <c:v>558.23048846999995</c:v>
                </c:pt>
                <c:pt idx="3227">
                  <c:v>558.26025873000003</c:v>
                </c:pt>
                <c:pt idx="3228">
                  <c:v>558.40385486000002</c:v>
                </c:pt>
                <c:pt idx="3229">
                  <c:v>558.71348326999998</c:v>
                </c:pt>
                <c:pt idx="3230">
                  <c:v>558.92453587</c:v>
                </c:pt>
                <c:pt idx="3231">
                  <c:v>558.30233453000005</c:v>
                </c:pt>
                <c:pt idx="3232">
                  <c:v>557.38192780999998</c:v>
                </c:pt>
                <c:pt idx="3233">
                  <c:v>557.81823856000005</c:v>
                </c:pt>
                <c:pt idx="3234">
                  <c:v>556.74806966999995</c:v>
                </c:pt>
                <c:pt idx="3235">
                  <c:v>557.96836322000001</c:v>
                </c:pt>
                <c:pt idx="3236">
                  <c:v>558.29607749000002</c:v>
                </c:pt>
                <c:pt idx="3237">
                  <c:v>558.45822624000004</c:v>
                </c:pt>
                <c:pt idx="3238">
                  <c:v>559.78241545000003</c:v>
                </c:pt>
                <c:pt idx="3239">
                  <c:v>557.97251972000004</c:v>
                </c:pt>
                <c:pt idx="3240">
                  <c:v>558.11496083999998</c:v>
                </c:pt>
                <c:pt idx="3241">
                  <c:v>559.02478825000003</c:v>
                </c:pt>
                <c:pt idx="3242">
                  <c:v>558.21614015</c:v>
                </c:pt>
                <c:pt idx="3243">
                  <c:v>557.77845289000004</c:v>
                </c:pt>
                <c:pt idx="3244">
                  <c:v>559.08965863000003</c:v>
                </c:pt>
                <c:pt idx="3245">
                  <c:v>559.21097921</c:v>
                </c:pt>
                <c:pt idx="3246">
                  <c:v>558.70406972000001</c:v>
                </c:pt>
                <c:pt idx="3247">
                  <c:v>556.56051863000005</c:v>
                </c:pt>
                <c:pt idx="3248">
                  <c:v>557.74730681999995</c:v>
                </c:pt>
                <c:pt idx="3249">
                  <c:v>558.12286838</c:v>
                </c:pt>
                <c:pt idx="3250">
                  <c:v>557.13354649999997</c:v>
                </c:pt>
                <c:pt idx="3251">
                  <c:v>558.06009320999999</c:v>
                </c:pt>
                <c:pt idx="3252">
                  <c:v>558.32841188999998</c:v>
                </c:pt>
                <c:pt idx="3253">
                  <c:v>557.42218997999998</c:v>
                </c:pt>
                <c:pt idx="3254">
                  <c:v>555.90934321999998</c:v>
                </c:pt>
                <c:pt idx="3255">
                  <c:v>559.20167278999998</c:v>
                </c:pt>
                <c:pt idx="3256">
                  <c:v>558.53130752000004</c:v>
                </c:pt>
                <c:pt idx="3257">
                  <c:v>558.39311477000001</c:v>
                </c:pt>
                <c:pt idx="3258">
                  <c:v>557.61417581000001</c:v>
                </c:pt>
                <c:pt idx="3259">
                  <c:v>557.66282591000004</c:v>
                </c:pt>
                <c:pt idx="3260">
                  <c:v>558.54987359999996</c:v>
                </c:pt>
                <c:pt idx="3261">
                  <c:v>558.26901465000003</c:v>
                </c:pt>
                <c:pt idx="3262">
                  <c:v>558.61398832999998</c:v>
                </c:pt>
                <c:pt idx="3263">
                  <c:v>557.97493550000002</c:v>
                </c:pt>
                <c:pt idx="3264">
                  <c:v>558.07128451999995</c:v>
                </c:pt>
                <c:pt idx="3265">
                  <c:v>557.36773527000003</c:v>
                </c:pt>
                <c:pt idx="3266">
                  <c:v>557.82090896</c:v>
                </c:pt>
                <c:pt idx="3267">
                  <c:v>558.88601226000003</c:v>
                </c:pt>
                <c:pt idx="3268">
                  <c:v>557.95466896999994</c:v>
                </c:pt>
                <c:pt idx="3269">
                  <c:v>559.09388375000003</c:v>
                </c:pt>
                <c:pt idx="3270">
                  <c:v>558.11462252000001</c:v>
                </c:pt>
                <c:pt idx="3271">
                  <c:v>559.06380870999999</c:v>
                </c:pt>
                <c:pt idx="3272">
                  <c:v>558.76868652999997</c:v>
                </c:pt>
                <c:pt idx="3273">
                  <c:v>557.17361992999997</c:v>
                </c:pt>
                <c:pt idx="3274">
                  <c:v>558.51598381999997</c:v>
                </c:pt>
                <c:pt idx="3275">
                  <c:v>560.11520483000004</c:v>
                </c:pt>
                <c:pt idx="3276">
                  <c:v>558.87184754999998</c:v>
                </c:pt>
                <c:pt idx="3277">
                  <c:v>556.85149276000004</c:v>
                </c:pt>
                <c:pt idx="3278">
                  <c:v>557.70729466</c:v>
                </c:pt>
                <c:pt idx="3279">
                  <c:v>556.70941837999999</c:v>
                </c:pt>
                <c:pt idx="3280">
                  <c:v>557.94011739999996</c:v>
                </c:pt>
                <c:pt idx="3281">
                  <c:v>557.98354362999999</c:v>
                </c:pt>
                <c:pt idx="3282">
                  <c:v>557.91209448999996</c:v>
                </c:pt>
                <c:pt idx="3283">
                  <c:v>557.31630193000001</c:v>
                </c:pt>
                <c:pt idx="3284">
                  <c:v>558.44026037000003</c:v>
                </c:pt>
                <c:pt idx="3285">
                  <c:v>558.15251736000005</c:v>
                </c:pt>
                <c:pt idx="3286">
                  <c:v>559.33308225999997</c:v>
                </c:pt>
                <c:pt idx="3287">
                  <c:v>559.19322971999998</c:v>
                </c:pt>
                <c:pt idx="3288">
                  <c:v>557.78346915999998</c:v>
                </c:pt>
                <c:pt idx="3289">
                  <c:v>558.45796531999997</c:v>
                </c:pt>
                <c:pt idx="3290">
                  <c:v>558.47631199</c:v>
                </c:pt>
                <c:pt idx="3291">
                  <c:v>557.83909394</c:v>
                </c:pt>
                <c:pt idx="3292">
                  <c:v>557.33766046999995</c:v>
                </c:pt>
                <c:pt idx="3293">
                  <c:v>557.59497088000001</c:v>
                </c:pt>
                <c:pt idx="3294">
                  <c:v>557.98260832999995</c:v>
                </c:pt>
                <c:pt idx="3295">
                  <c:v>557.22947782999995</c:v>
                </c:pt>
                <c:pt idx="3296">
                  <c:v>556.86979504999999</c:v>
                </c:pt>
                <c:pt idx="3297">
                  <c:v>564.16425126000001</c:v>
                </c:pt>
                <c:pt idx="3298">
                  <c:v>565.25722614999995</c:v>
                </c:pt>
                <c:pt idx="3299">
                  <c:v>568.57963175999998</c:v>
                </c:pt>
                <c:pt idx="3300">
                  <c:v>568.89873402000001</c:v>
                </c:pt>
                <c:pt idx="3301">
                  <c:v>570.30695276999995</c:v>
                </c:pt>
                <c:pt idx="3302">
                  <c:v>569.17295334000005</c:v>
                </c:pt>
                <c:pt idx="3303">
                  <c:v>570.28171725000004</c:v>
                </c:pt>
                <c:pt idx="3304">
                  <c:v>569.76910095000005</c:v>
                </c:pt>
                <c:pt idx="3305">
                  <c:v>571.13348387999997</c:v>
                </c:pt>
                <c:pt idx="3306">
                  <c:v>569.40041827000005</c:v>
                </c:pt>
                <c:pt idx="3307">
                  <c:v>571.55769131</c:v>
                </c:pt>
                <c:pt idx="3308">
                  <c:v>571.11686250000002</c:v>
                </c:pt>
                <c:pt idx="3309">
                  <c:v>569.41810869999995</c:v>
                </c:pt>
                <c:pt idx="3310">
                  <c:v>569.50999995999996</c:v>
                </c:pt>
                <c:pt idx="3311">
                  <c:v>571.03193395000005</c:v>
                </c:pt>
                <c:pt idx="3312">
                  <c:v>570.94843506999996</c:v>
                </c:pt>
                <c:pt idx="3313">
                  <c:v>570.16497514000002</c:v>
                </c:pt>
                <c:pt idx="3314">
                  <c:v>570.78498523999997</c:v>
                </c:pt>
                <c:pt idx="3315">
                  <c:v>569.38397363000001</c:v>
                </c:pt>
                <c:pt idx="3316">
                  <c:v>568.55877139999996</c:v>
                </c:pt>
                <c:pt idx="3317">
                  <c:v>569.86816340999997</c:v>
                </c:pt>
                <c:pt idx="3318">
                  <c:v>571.69791580000003</c:v>
                </c:pt>
                <c:pt idx="3319">
                  <c:v>571.29391450000003</c:v>
                </c:pt>
                <c:pt idx="3320">
                  <c:v>575.13580063999996</c:v>
                </c:pt>
                <c:pt idx="3321">
                  <c:v>577.66455946999997</c:v>
                </c:pt>
                <c:pt idx="3322">
                  <c:v>582.17949084999998</c:v>
                </c:pt>
                <c:pt idx="3323">
                  <c:v>582.06442661999995</c:v>
                </c:pt>
                <c:pt idx="3324">
                  <c:v>583.11843667000005</c:v>
                </c:pt>
                <c:pt idx="3325">
                  <c:v>584.99576217000003</c:v>
                </c:pt>
                <c:pt idx="3326">
                  <c:v>589.06146125999999</c:v>
                </c:pt>
                <c:pt idx="3327">
                  <c:v>588.83763197999997</c:v>
                </c:pt>
                <c:pt idx="3328">
                  <c:v>587.43623344000002</c:v>
                </c:pt>
                <c:pt idx="3329">
                  <c:v>587.45609955999998</c:v>
                </c:pt>
                <c:pt idx="3330">
                  <c:v>588.56493101000001</c:v>
                </c:pt>
                <c:pt idx="3331">
                  <c:v>588.72747340000001</c:v>
                </c:pt>
                <c:pt idx="3332">
                  <c:v>589.79061882999997</c:v>
                </c:pt>
                <c:pt idx="3333">
                  <c:v>588.69921548000002</c:v>
                </c:pt>
                <c:pt idx="3334">
                  <c:v>588.94309335000003</c:v>
                </c:pt>
                <c:pt idx="3335">
                  <c:v>588.68041132999997</c:v>
                </c:pt>
                <c:pt idx="3336">
                  <c:v>586.84728613000004</c:v>
                </c:pt>
                <c:pt idx="3337">
                  <c:v>589.02346193999995</c:v>
                </c:pt>
                <c:pt idx="3338">
                  <c:v>589.46267465999995</c:v>
                </c:pt>
                <c:pt idx="3339">
                  <c:v>589.94442124</c:v>
                </c:pt>
                <c:pt idx="3340">
                  <c:v>588.37863690999995</c:v>
                </c:pt>
                <c:pt idx="3341">
                  <c:v>588.86366572999998</c:v>
                </c:pt>
                <c:pt idx="3342">
                  <c:v>589.02729052999996</c:v>
                </c:pt>
                <c:pt idx="3343">
                  <c:v>587.92408754999997</c:v>
                </c:pt>
                <c:pt idx="3344">
                  <c:v>587.43060414000001</c:v>
                </c:pt>
                <c:pt idx="3345">
                  <c:v>587.76841568999998</c:v>
                </c:pt>
                <c:pt idx="3346">
                  <c:v>589.15184511999996</c:v>
                </c:pt>
                <c:pt idx="3347">
                  <c:v>589.84042679000004</c:v>
                </c:pt>
                <c:pt idx="3348">
                  <c:v>587.93614724999998</c:v>
                </c:pt>
                <c:pt idx="3349">
                  <c:v>590.00269309999999</c:v>
                </c:pt>
                <c:pt idx="3350">
                  <c:v>587.74673838000001</c:v>
                </c:pt>
                <c:pt idx="3351">
                  <c:v>588.59207329000003</c:v>
                </c:pt>
                <c:pt idx="3352">
                  <c:v>589.08792018999998</c:v>
                </c:pt>
                <c:pt idx="3353">
                  <c:v>590.16245102000005</c:v>
                </c:pt>
                <c:pt idx="3354">
                  <c:v>587.32630429999995</c:v>
                </c:pt>
                <c:pt idx="3355">
                  <c:v>588.63975974000004</c:v>
                </c:pt>
                <c:pt idx="3356">
                  <c:v>588.67376115000002</c:v>
                </c:pt>
                <c:pt idx="3357">
                  <c:v>588.57049883000002</c:v>
                </c:pt>
                <c:pt idx="3358">
                  <c:v>588.85265112000002</c:v>
                </c:pt>
                <c:pt idx="3359">
                  <c:v>587.15568662999999</c:v>
                </c:pt>
                <c:pt idx="3360">
                  <c:v>589.99952539000003</c:v>
                </c:pt>
                <c:pt idx="3361">
                  <c:v>589.01393679</c:v>
                </c:pt>
                <c:pt idx="3362">
                  <c:v>588.09077201000002</c:v>
                </c:pt>
                <c:pt idx="3363">
                  <c:v>588.68770062999999</c:v>
                </c:pt>
                <c:pt idx="3364">
                  <c:v>587.94993754999996</c:v>
                </c:pt>
                <c:pt idx="3365">
                  <c:v>586.53969730999995</c:v>
                </c:pt>
                <c:pt idx="3366">
                  <c:v>587.94261197000003</c:v>
                </c:pt>
                <c:pt idx="3367">
                  <c:v>587.57724101999997</c:v>
                </c:pt>
                <c:pt idx="3368">
                  <c:v>589.48821372999998</c:v>
                </c:pt>
                <c:pt idx="3369">
                  <c:v>431.40541017999999</c:v>
                </c:pt>
                <c:pt idx="3370">
                  <c:v>258.31761318999997</c:v>
                </c:pt>
                <c:pt idx="3371">
                  <c:v>172.28089718999999</c:v>
                </c:pt>
                <c:pt idx="3372">
                  <c:v>160.01545920999999</c:v>
                </c:pt>
                <c:pt idx="3373">
                  <c:v>157.17307477</c:v>
                </c:pt>
                <c:pt idx="3374">
                  <c:v>157.92209327</c:v>
                </c:pt>
                <c:pt idx="3375">
                  <c:v>155.78283045000001</c:v>
                </c:pt>
                <c:pt idx="3376">
                  <c:v>156.82882458</c:v>
                </c:pt>
                <c:pt idx="3377">
                  <c:v>157.26511346999999</c:v>
                </c:pt>
                <c:pt idx="3378">
                  <c:v>155.29727091999999</c:v>
                </c:pt>
                <c:pt idx="3379">
                  <c:v>157.45201972000001</c:v>
                </c:pt>
                <c:pt idx="3380">
                  <c:v>156.20384483999999</c:v>
                </c:pt>
                <c:pt idx="3381">
                  <c:v>156.37698384000001</c:v>
                </c:pt>
                <c:pt idx="3382">
                  <c:v>156.71972099999999</c:v>
                </c:pt>
                <c:pt idx="3383">
                  <c:v>154.56121826</c:v>
                </c:pt>
                <c:pt idx="3384">
                  <c:v>155.75045883000001</c:v>
                </c:pt>
                <c:pt idx="3385">
                  <c:v>155.71783991999999</c:v>
                </c:pt>
                <c:pt idx="3386">
                  <c:v>157.04851490999999</c:v>
                </c:pt>
                <c:pt idx="3387">
                  <c:v>156.65606208</c:v>
                </c:pt>
                <c:pt idx="3388">
                  <c:v>155.92177679</c:v>
                </c:pt>
                <c:pt idx="3389">
                  <c:v>156.34372801999999</c:v>
                </c:pt>
                <c:pt idx="3390">
                  <c:v>156.65563693000001</c:v>
                </c:pt>
                <c:pt idx="3391">
                  <c:v>157.29731340000001</c:v>
                </c:pt>
                <c:pt idx="3392">
                  <c:v>156.57812619000001</c:v>
                </c:pt>
                <c:pt idx="3393">
                  <c:v>156.96896364</c:v>
                </c:pt>
                <c:pt idx="3394">
                  <c:v>156.6403722</c:v>
                </c:pt>
                <c:pt idx="3395">
                  <c:v>157.74973593000001</c:v>
                </c:pt>
                <c:pt idx="3396">
                  <c:v>156.53145782000001</c:v>
                </c:pt>
                <c:pt idx="3397">
                  <c:v>157.51703144000001</c:v>
                </c:pt>
                <c:pt idx="3398">
                  <c:v>156.20345069000001</c:v>
                </c:pt>
                <c:pt idx="3399">
                  <c:v>156.87771889999999</c:v>
                </c:pt>
                <c:pt idx="3400">
                  <c:v>155.85932929000001</c:v>
                </c:pt>
                <c:pt idx="3401">
                  <c:v>154.65719189000001</c:v>
                </c:pt>
                <c:pt idx="3402">
                  <c:v>156.53264426000001</c:v>
                </c:pt>
                <c:pt idx="3403">
                  <c:v>156.31185313</c:v>
                </c:pt>
                <c:pt idx="3404">
                  <c:v>156.70392100000001</c:v>
                </c:pt>
                <c:pt idx="3405">
                  <c:v>156.85870618000001</c:v>
                </c:pt>
                <c:pt idx="3406">
                  <c:v>157.12554706</c:v>
                </c:pt>
                <c:pt idx="3407">
                  <c:v>155.56249302000001</c:v>
                </c:pt>
                <c:pt idx="3408">
                  <c:v>157.20370982</c:v>
                </c:pt>
                <c:pt idx="3409">
                  <c:v>157.15809483000001</c:v>
                </c:pt>
                <c:pt idx="3410">
                  <c:v>156.79685079000001</c:v>
                </c:pt>
                <c:pt idx="3411">
                  <c:v>156.04582761</c:v>
                </c:pt>
                <c:pt idx="3412">
                  <c:v>156.70293269999999</c:v>
                </c:pt>
                <c:pt idx="3413">
                  <c:v>156.82756889999999</c:v>
                </c:pt>
                <c:pt idx="3414">
                  <c:v>156.07857985000001</c:v>
                </c:pt>
                <c:pt idx="3415">
                  <c:v>155.84220081000001</c:v>
                </c:pt>
                <c:pt idx="3416">
                  <c:v>156.07905219</c:v>
                </c:pt>
                <c:pt idx="3417">
                  <c:v>156.7950008</c:v>
                </c:pt>
                <c:pt idx="3418">
                  <c:v>156.25035097</c:v>
                </c:pt>
                <c:pt idx="3419">
                  <c:v>157.14063042000001</c:v>
                </c:pt>
                <c:pt idx="3420">
                  <c:v>156.40693608999999</c:v>
                </c:pt>
                <c:pt idx="3421">
                  <c:v>156.34324323000001</c:v>
                </c:pt>
                <c:pt idx="3422">
                  <c:v>156.50075554</c:v>
                </c:pt>
                <c:pt idx="3423">
                  <c:v>157.01634834000001</c:v>
                </c:pt>
                <c:pt idx="3424">
                  <c:v>157.34623199999999</c:v>
                </c:pt>
                <c:pt idx="3425">
                  <c:v>155.84218217</c:v>
                </c:pt>
                <c:pt idx="3426">
                  <c:v>157.81366542999999</c:v>
                </c:pt>
                <c:pt idx="3427">
                  <c:v>157.22075237000001</c:v>
                </c:pt>
                <c:pt idx="3428">
                  <c:v>158.21972405</c:v>
                </c:pt>
                <c:pt idx="3429">
                  <c:v>161.82900909</c:v>
                </c:pt>
                <c:pt idx="3430">
                  <c:v>163.39172446000001</c:v>
                </c:pt>
                <c:pt idx="3431">
                  <c:v>167.15864869999999</c:v>
                </c:pt>
                <c:pt idx="3432">
                  <c:v>172.14244889</c:v>
                </c:pt>
                <c:pt idx="3433">
                  <c:v>181.95470130000001</c:v>
                </c:pt>
                <c:pt idx="3434">
                  <c:v>188.26854836999999</c:v>
                </c:pt>
                <c:pt idx="3435">
                  <c:v>196.53449610999999</c:v>
                </c:pt>
                <c:pt idx="3436">
                  <c:v>205.86195359000001</c:v>
                </c:pt>
                <c:pt idx="3437">
                  <c:v>212.23684118</c:v>
                </c:pt>
                <c:pt idx="3438">
                  <c:v>224.7057093</c:v>
                </c:pt>
                <c:pt idx="3439">
                  <c:v>233.37949510000001</c:v>
                </c:pt>
                <c:pt idx="3440">
                  <c:v>241.61345428999999</c:v>
                </c:pt>
                <c:pt idx="3441">
                  <c:v>251.59868621000001</c:v>
                </c:pt>
                <c:pt idx="3442">
                  <c:v>259.39621482000001</c:v>
                </c:pt>
                <c:pt idx="3443">
                  <c:v>271.11402554</c:v>
                </c:pt>
                <c:pt idx="3444">
                  <c:v>279.80095081000002</c:v>
                </c:pt>
                <c:pt idx="3445">
                  <c:v>287.30149225999997</c:v>
                </c:pt>
                <c:pt idx="3446">
                  <c:v>299.62835560000002</c:v>
                </c:pt>
                <c:pt idx="3447">
                  <c:v>308.27280733999999</c:v>
                </c:pt>
                <c:pt idx="3448">
                  <c:v>319.42509905999998</c:v>
                </c:pt>
                <c:pt idx="3449">
                  <c:v>328.45864354999998</c:v>
                </c:pt>
                <c:pt idx="3450">
                  <c:v>337.53608725999999</c:v>
                </c:pt>
                <c:pt idx="3451">
                  <c:v>351.30097977000003</c:v>
                </c:pt>
                <c:pt idx="3452">
                  <c:v>359.27262015999997</c:v>
                </c:pt>
                <c:pt idx="3453">
                  <c:v>370.11030162999998</c:v>
                </c:pt>
                <c:pt idx="3454">
                  <c:v>381.39375128</c:v>
                </c:pt>
                <c:pt idx="3455">
                  <c:v>394.31583275999998</c:v>
                </c:pt>
                <c:pt idx="3456">
                  <c:v>404.56767048</c:v>
                </c:pt>
                <c:pt idx="3457">
                  <c:v>414.75376206999999</c:v>
                </c:pt>
                <c:pt idx="3458">
                  <c:v>427.75552677000002</c:v>
                </c:pt>
                <c:pt idx="3459">
                  <c:v>438.60397590000002</c:v>
                </c:pt>
                <c:pt idx="3460">
                  <c:v>449.14916722999999</c:v>
                </c:pt>
                <c:pt idx="3461">
                  <c:v>461.32020791999997</c:v>
                </c:pt>
                <c:pt idx="3462">
                  <c:v>472.10042300999999</c:v>
                </c:pt>
                <c:pt idx="3463">
                  <c:v>485.68594769999999</c:v>
                </c:pt>
                <c:pt idx="3464">
                  <c:v>494.43324510999997</c:v>
                </c:pt>
                <c:pt idx="3465">
                  <c:v>507.25999185000001</c:v>
                </c:pt>
                <c:pt idx="3466">
                  <c:v>518.28463203000001</c:v>
                </c:pt>
                <c:pt idx="3467">
                  <c:v>527.93931298999996</c:v>
                </c:pt>
                <c:pt idx="3468">
                  <c:v>540.31849690000001</c:v>
                </c:pt>
                <c:pt idx="3469">
                  <c:v>549.82447212</c:v>
                </c:pt>
                <c:pt idx="3470">
                  <c:v>562.70188510000003</c:v>
                </c:pt>
                <c:pt idx="3471">
                  <c:v>569.09307044000002</c:v>
                </c:pt>
                <c:pt idx="3472">
                  <c:v>582.05691583999999</c:v>
                </c:pt>
                <c:pt idx="3473">
                  <c:v>591.21688011000003</c:v>
                </c:pt>
                <c:pt idx="3474">
                  <c:v>603.26138476999995</c:v>
                </c:pt>
                <c:pt idx="3475">
                  <c:v>610.42265010000006</c:v>
                </c:pt>
                <c:pt idx="3476">
                  <c:v>619.04645591999997</c:v>
                </c:pt>
                <c:pt idx="3477">
                  <c:v>622.29795891000003</c:v>
                </c:pt>
                <c:pt idx="3478">
                  <c:v>622.61085994999996</c:v>
                </c:pt>
                <c:pt idx="3479">
                  <c:v>623.20395318999999</c:v>
                </c:pt>
                <c:pt idx="3480">
                  <c:v>621.99756277999995</c:v>
                </c:pt>
                <c:pt idx="3481">
                  <c:v>621.97747927</c:v>
                </c:pt>
                <c:pt idx="3482">
                  <c:v>621.28457102000004</c:v>
                </c:pt>
                <c:pt idx="3483">
                  <c:v>622.94001676000005</c:v>
                </c:pt>
                <c:pt idx="3484">
                  <c:v>620.80852249999998</c:v>
                </c:pt>
                <c:pt idx="3485">
                  <c:v>620.52321803999996</c:v>
                </c:pt>
                <c:pt idx="3486">
                  <c:v>622.09875546000001</c:v>
                </c:pt>
                <c:pt idx="3487">
                  <c:v>621.42628651999996</c:v>
                </c:pt>
                <c:pt idx="3488">
                  <c:v>622.27681340000004</c:v>
                </c:pt>
                <c:pt idx="3489">
                  <c:v>622.77148866000005</c:v>
                </c:pt>
                <c:pt idx="3490">
                  <c:v>621.79182128000002</c:v>
                </c:pt>
                <c:pt idx="3491">
                  <c:v>622.43907995999996</c:v>
                </c:pt>
                <c:pt idx="3492">
                  <c:v>620.99373416000003</c:v>
                </c:pt>
                <c:pt idx="3493">
                  <c:v>619.78398202000005</c:v>
                </c:pt>
                <c:pt idx="3494">
                  <c:v>621.45083699999998</c:v>
                </c:pt>
                <c:pt idx="3495">
                  <c:v>620.03627570000003</c:v>
                </c:pt>
                <c:pt idx="3496">
                  <c:v>621.76258280000002</c:v>
                </c:pt>
                <c:pt idx="3497">
                  <c:v>620.24663501999999</c:v>
                </c:pt>
                <c:pt idx="3498">
                  <c:v>620.12803148</c:v>
                </c:pt>
                <c:pt idx="3499">
                  <c:v>621.47567828000001</c:v>
                </c:pt>
                <c:pt idx="3500">
                  <c:v>620.10516874999996</c:v>
                </c:pt>
                <c:pt idx="3501">
                  <c:v>621.23385518999999</c:v>
                </c:pt>
                <c:pt idx="3502">
                  <c:v>619.60277891999999</c:v>
                </c:pt>
                <c:pt idx="3503">
                  <c:v>620.23248177999994</c:v>
                </c:pt>
                <c:pt idx="3504">
                  <c:v>621.21692317999998</c:v>
                </c:pt>
                <c:pt idx="3505">
                  <c:v>621.07811943000002</c:v>
                </c:pt>
                <c:pt idx="3506">
                  <c:v>621.48050895999995</c:v>
                </c:pt>
                <c:pt idx="3507">
                  <c:v>621.60553720999997</c:v>
                </c:pt>
                <c:pt idx="3508">
                  <c:v>621.82158678999997</c:v>
                </c:pt>
                <c:pt idx="3509">
                  <c:v>621.33517558000005</c:v>
                </c:pt>
                <c:pt idx="3510">
                  <c:v>621.99988404999999</c:v>
                </c:pt>
                <c:pt idx="3511">
                  <c:v>620.83717267999998</c:v>
                </c:pt>
                <c:pt idx="3512">
                  <c:v>621.28364593000003</c:v>
                </c:pt>
                <c:pt idx="3513">
                  <c:v>623.65914186999998</c:v>
                </c:pt>
                <c:pt idx="3514">
                  <c:v>621.16975738999997</c:v>
                </c:pt>
                <c:pt idx="3515">
                  <c:v>620.92240670000001</c:v>
                </c:pt>
                <c:pt idx="3516">
                  <c:v>620.54051630000004</c:v>
                </c:pt>
                <c:pt idx="3517">
                  <c:v>621.79254207999998</c:v>
                </c:pt>
                <c:pt idx="3518">
                  <c:v>622.47809090999999</c:v>
                </c:pt>
                <c:pt idx="3519">
                  <c:v>619.36811956999998</c:v>
                </c:pt>
                <c:pt idx="3520">
                  <c:v>621.96737249</c:v>
                </c:pt>
                <c:pt idx="3521">
                  <c:v>621.42602668999996</c:v>
                </c:pt>
                <c:pt idx="3522">
                  <c:v>620.84119731999999</c:v>
                </c:pt>
                <c:pt idx="3523">
                  <c:v>620.86503682</c:v>
                </c:pt>
                <c:pt idx="3524">
                  <c:v>621.00851311999998</c:v>
                </c:pt>
                <c:pt idx="3525">
                  <c:v>620.67404765000003</c:v>
                </c:pt>
                <c:pt idx="3526">
                  <c:v>620.13157487000001</c:v>
                </c:pt>
                <c:pt idx="3527">
                  <c:v>620.50631595000004</c:v>
                </c:pt>
                <c:pt idx="3528">
                  <c:v>621.73329765999995</c:v>
                </c:pt>
                <c:pt idx="3529">
                  <c:v>621.69324080000001</c:v>
                </c:pt>
                <c:pt idx="3530">
                  <c:v>620.21747105999998</c:v>
                </c:pt>
                <c:pt idx="3531">
                  <c:v>622.01510909000001</c:v>
                </c:pt>
                <c:pt idx="3532">
                  <c:v>621.59800615999995</c:v>
                </c:pt>
                <c:pt idx="3533">
                  <c:v>621.02714864999996</c:v>
                </c:pt>
                <c:pt idx="3534">
                  <c:v>619.99026844000002</c:v>
                </c:pt>
                <c:pt idx="3535">
                  <c:v>620.23427359000004</c:v>
                </c:pt>
                <c:pt idx="3536">
                  <c:v>621.43436369000005</c:v>
                </c:pt>
                <c:pt idx="3537">
                  <c:v>621.05955069000004</c:v>
                </c:pt>
                <c:pt idx="3538">
                  <c:v>621.47906126999999</c:v>
                </c:pt>
                <c:pt idx="3539">
                  <c:v>621.81221386000004</c:v>
                </c:pt>
                <c:pt idx="3540">
                  <c:v>620.67646573000002</c:v>
                </c:pt>
                <c:pt idx="3541">
                  <c:v>621.33838741</c:v>
                </c:pt>
                <c:pt idx="3542">
                  <c:v>620.02517501</c:v>
                </c:pt>
                <c:pt idx="3543">
                  <c:v>620.54953997999996</c:v>
                </c:pt>
                <c:pt idx="3544">
                  <c:v>620.68337833999999</c:v>
                </c:pt>
                <c:pt idx="3545">
                  <c:v>621.18950541000004</c:v>
                </c:pt>
                <c:pt idx="3546">
                  <c:v>620.93790961000002</c:v>
                </c:pt>
                <c:pt idx="3547">
                  <c:v>619.80837614999996</c:v>
                </c:pt>
                <c:pt idx="3548">
                  <c:v>620.83443970999997</c:v>
                </c:pt>
                <c:pt idx="3549">
                  <c:v>620.82962648</c:v>
                </c:pt>
                <c:pt idx="3550">
                  <c:v>620.43574645000001</c:v>
                </c:pt>
                <c:pt idx="3551">
                  <c:v>621.19929532000003</c:v>
                </c:pt>
                <c:pt idx="3552">
                  <c:v>619.24197462999996</c:v>
                </c:pt>
                <c:pt idx="3553">
                  <c:v>620.54375859000004</c:v>
                </c:pt>
                <c:pt idx="3554">
                  <c:v>625.08361220999996</c:v>
                </c:pt>
                <c:pt idx="3555">
                  <c:v>629.43436220000001</c:v>
                </c:pt>
                <c:pt idx="3556">
                  <c:v>632.83699924999996</c:v>
                </c:pt>
                <c:pt idx="3557">
                  <c:v>633.07860514000004</c:v>
                </c:pt>
                <c:pt idx="3558">
                  <c:v>632.82472681000002</c:v>
                </c:pt>
                <c:pt idx="3559">
                  <c:v>634.02293569999995</c:v>
                </c:pt>
                <c:pt idx="3560">
                  <c:v>634.29126916999996</c:v>
                </c:pt>
                <c:pt idx="3561">
                  <c:v>634.98364108999999</c:v>
                </c:pt>
                <c:pt idx="3562">
                  <c:v>632.76958446000003</c:v>
                </c:pt>
                <c:pt idx="3563">
                  <c:v>634.63681385999996</c:v>
                </c:pt>
                <c:pt idx="3564">
                  <c:v>634.82525640999995</c:v>
                </c:pt>
                <c:pt idx="3565">
                  <c:v>633.06300303</c:v>
                </c:pt>
                <c:pt idx="3566">
                  <c:v>633.42593548000002</c:v>
                </c:pt>
                <c:pt idx="3567">
                  <c:v>635.12342535000005</c:v>
                </c:pt>
                <c:pt idx="3568">
                  <c:v>634.42766038000002</c:v>
                </c:pt>
                <c:pt idx="3569">
                  <c:v>633.77457259000005</c:v>
                </c:pt>
                <c:pt idx="3570">
                  <c:v>634.31237949000001</c:v>
                </c:pt>
                <c:pt idx="3571">
                  <c:v>634.62366895000002</c:v>
                </c:pt>
                <c:pt idx="3572">
                  <c:v>635.08665829999995</c:v>
                </c:pt>
                <c:pt idx="3573">
                  <c:v>632.91454576000001</c:v>
                </c:pt>
                <c:pt idx="3574">
                  <c:v>634.65951416999997</c:v>
                </c:pt>
                <c:pt idx="3575">
                  <c:v>633.13138956</c:v>
                </c:pt>
                <c:pt idx="3576">
                  <c:v>633.32064300000002</c:v>
                </c:pt>
                <c:pt idx="3577">
                  <c:v>633.72625087999995</c:v>
                </c:pt>
                <c:pt idx="3578">
                  <c:v>633.82916522999994</c:v>
                </c:pt>
                <c:pt idx="3579">
                  <c:v>633.66348574999995</c:v>
                </c:pt>
                <c:pt idx="3580">
                  <c:v>633.31976938000003</c:v>
                </c:pt>
                <c:pt idx="3581">
                  <c:v>633.87256249999996</c:v>
                </c:pt>
                <c:pt idx="3582">
                  <c:v>634.12975796000001</c:v>
                </c:pt>
                <c:pt idx="3583">
                  <c:v>633.72310501000004</c:v>
                </c:pt>
                <c:pt idx="3584">
                  <c:v>633.18988931000001</c:v>
                </c:pt>
                <c:pt idx="3585">
                  <c:v>633.52998209999998</c:v>
                </c:pt>
                <c:pt idx="3586">
                  <c:v>633.36170677999996</c:v>
                </c:pt>
                <c:pt idx="3587">
                  <c:v>634.05408909000005</c:v>
                </c:pt>
                <c:pt idx="3588">
                  <c:v>633.54124334000005</c:v>
                </c:pt>
                <c:pt idx="3589">
                  <c:v>634.76666821000003</c:v>
                </c:pt>
                <c:pt idx="3590">
                  <c:v>634.44437925</c:v>
                </c:pt>
                <c:pt idx="3591">
                  <c:v>634.90002962999995</c:v>
                </c:pt>
                <c:pt idx="3592">
                  <c:v>634.16699779999999</c:v>
                </c:pt>
                <c:pt idx="3593">
                  <c:v>633.77218691999997</c:v>
                </c:pt>
                <c:pt idx="3594">
                  <c:v>633.52279300999999</c:v>
                </c:pt>
                <c:pt idx="3595">
                  <c:v>633.38826377999999</c:v>
                </c:pt>
                <c:pt idx="3596">
                  <c:v>633.79363282999998</c:v>
                </c:pt>
                <c:pt idx="3597">
                  <c:v>633.69075006000003</c:v>
                </c:pt>
                <c:pt idx="3598">
                  <c:v>633.51658970000005</c:v>
                </c:pt>
                <c:pt idx="3599">
                  <c:v>633.44531225000003</c:v>
                </c:pt>
                <c:pt idx="3600">
                  <c:v>633.99529304999999</c:v>
                </c:pt>
                <c:pt idx="3601">
                  <c:v>633.20396473999995</c:v>
                </c:pt>
                <c:pt idx="3602">
                  <c:v>633.67614278999997</c:v>
                </c:pt>
                <c:pt idx="3603">
                  <c:v>634.70248814000001</c:v>
                </c:pt>
                <c:pt idx="3604">
                  <c:v>634.30951375999996</c:v>
                </c:pt>
                <c:pt idx="3605">
                  <c:v>633.45579205000001</c:v>
                </c:pt>
                <c:pt idx="3606">
                  <c:v>634.44080573999997</c:v>
                </c:pt>
                <c:pt idx="3607">
                  <c:v>633.03230565000001</c:v>
                </c:pt>
                <c:pt idx="3608">
                  <c:v>634.09021660999997</c:v>
                </c:pt>
                <c:pt idx="3609">
                  <c:v>633.78533828000002</c:v>
                </c:pt>
                <c:pt idx="3610">
                  <c:v>634.58696075</c:v>
                </c:pt>
                <c:pt idx="3611">
                  <c:v>633.21182822000003</c:v>
                </c:pt>
                <c:pt idx="3612">
                  <c:v>634.61785198999996</c:v>
                </c:pt>
                <c:pt idx="3613">
                  <c:v>633.67913535000002</c:v>
                </c:pt>
                <c:pt idx="3614">
                  <c:v>633.78211270999998</c:v>
                </c:pt>
                <c:pt idx="3615">
                  <c:v>632.27802727000005</c:v>
                </c:pt>
                <c:pt idx="3616">
                  <c:v>634.15383305</c:v>
                </c:pt>
                <c:pt idx="3617">
                  <c:v>633.61066871000003</c:v>
                </c:pt>
                <c:pt idx="3618">
                  <c:v>632.85006241999997</c:v>
                </c:pt>
                <c:pt idx="3619">
                  <c:v>634.11752445000002</c:v>
                </c:pt>
                <c:pt idx="3620">
                  <c:v>632.09810726000001</c:v>
                </c:pt>
                <c:pt idx="3621">
                  <c:v>632.53002266999999</c:v>
                </c:pt>
                <c:pt idx="3622">
                  <c:v>634.85031991999995</c:v>
                </c:pt>
                <c:pt idx="3623">
                  <c:v>634.07400927000003</c:v>
                </c:pt>
                <c:pt idx="3624">
                  <c:v>632.37733418000005</c:v>
                </c:pt>
                <c:pt idx="3625">
                  <c:v>633.78590790999999</c:v>
                </c:pt>
                <c:pt idx="3626">
                  <c:v>634.74358228000006</c:v>
                </c:pt>
                <c:pt idx="3627">
                  <c:v>633.33178667000004</c:v>
                </c:pt>
                <c:pt idx="3628">
                  <c:v>634.27884173999996</c:v>
                </c:pt>
                <c:pt idx="3629">
                  <c:v>634.25557498000001</c:v>
                </c:pt>
                <c:pt idx="3630">
                  <c:v>634.05630312000005</c:v>
                </c:pt>
                <c:pt idx="3631">
                  <c:v>632.92206852000004</c:v>
                </c:pt>
                <c:pt idx="3632">
                  <c:v>633.17180138000003</c:v>
                </c:pt>
                <c:pt idx="3633">
                  <c:v>634.20202970000003</c:v>
                </c:pt>
                <c:pt idx="3634">
                  <c:v>632.96516604999999</c:v>
                </c:pt>
                <c:pt idx="3635">
                  <c:v>633.65253608</c:v>
                </c:pt>
                <c:pt idx="3636">
                  <c:v>634.72839856999997</c:v>
                </c:pt>
                <c:pt idx="3637">
                  <c:v>634.27578339000002</c:v>
                </c:pt>
                <c:pt idx="3638">
                  <c:v>633.77908476000005</c:v>
                </c:pt>
                <c:pt idx="3639">
                  <c:v>632.60257750000005</c:v>
                </c:pt>
                <c:pt idx="3640">
                  <c:v>633.60121508999998</c:v>
                </c:pt>
                <c:pt idx="3641">
                  <c:v>633.84816619000003</c:v>
                </c:pt>
                <c:pt idx="3642">
                  <c:v>633.87345878999997</c:v>
                </c:pt>
                <c:pt idx="3643">
                  <c:v>634.25836044000005</c:v>
                </c:pt>
                <c:pt idx="3644">
                  <c:v>633.81674867000004</c:v>
                </c:pt>
                <c:pt idx="3645">
                  <c:v>634.49383542999999</c:v>
                </c:pt>
                <c:pt idx="3646">
                  <c:v>634.25691792999999</c:v>
                </c:pt>
                <c:pt idx="3647">
                  <c:v>633.64408113000002</c:v>
                </c:pt>
                <c:pt idx="3648">
                  <c:v>633.87328433000005</c:v>
                </c:pt>
                <c:pt idx="3649">
                  <c:v>633.36200902999997</c:v>
                </c:pt>
                <c:pt idx="3650">
                  <c:v>633.23058562000006</c:v>
                </c:pt>
                <c:pt idx="3651">
                  <c:v>633.81948594000005</c:v>
                </c:pt>
                <c:pt idx="3652">
                  <c:v>632.61244346000001</c:v>
                </c:pt>
                <c:pt idx="3653">
                  <c:v>632.11027251999997</c:v>
                </c:pt>
                <c:pt idx="3654">
                  <c:v>633.47451357</c:v>
                </c:pt>
                <c:pt idx="3655">
                  <c:v>633.63983943000005</c:v>
                </c:pt>
                <c:pt idx="3656">
                  <c:v>632.70627830000001</c:v>
                </c:pt>
                <c:pt idx="3657">
                  <c:v>631.91625275000001</c:v>
                </c:pt>
                <c:pt idx="3658">
                  <c:v>633.21484041999997</c:v>
                </c:pt>
                <c:pt idx="3659">
                  <c:v>632.86371582000004</c:v>
                </c:pt>
                <c:pt idx="3660">
                  <c:v>634.37734774</c:v>
                </c:pt>
                <c:pt idx="3661">
                  <c:v>635.04626936</c:v>
                </c:pt>
                <c:pt idx="3662">
                  <c:v>633.31760681000003</c:v>
                </c:pt>
                <c:pt idx="3663">
                  <c:v>633.03872449000005</c:v>
                </c:pt>
                <c:pt idx="3664">
                  <c:v>632.05421746000002</c:v>
                </c:pt>
                <c:pt idx="3665">
                  <c:v>633.20797660999995</c:v>
                </c:pt>
                <c:pt idx="3666">
                  <c:v>633.35880665000002</c:v>
                </c:pt>
                <c:pt idx="3667">
                  <c:v>634.48308941000005</c:v>
                </c:pt>
                <c:pt idx="3668">
                  <c:v>633.64887907000002</c:v>
                </c:pt>
                <c:pt idx="3669">
                  <c:v>633.62992816999997</c:v>
                </c:pt>
                <c:pt idx="3670">
                  <c:v>633.38469474999999</c:v>
                </c:pt>
                <c:pt idx="3671">
                  <c:v>634.67956020999998</c:v>
                </c:pt>
                <c:pt idx="3672">
                  <c:v>634.19530196999995</c:v>
                </c:pt>
                <c:pt idx="3673">
                  <c:v>632.89309197</c:v>
                </c:pt>
                <c:pt idx="3674">
                  <c:v>631.62764455000001</c:v>
                </c:pt>
                <c:pt idx="3675">
                  <c:v>639.55360552000002</c:v>
                </c:pt>
                <c:pt idx="3676">
                  <c:v>641.48370851000004</c:v>
                </c:pt>
                <c:pt idx="3677">
                  <c:v>645.99063022999997</c:v>
                </c:pt>
                <c:pt idx="3678">
                  <c:v>647.19423436</c:v>
                </c:pt>
                <c:pt idx="3679">
                  <c:v>645.86835096000004</c:v>
                </c:pt>
                <c:pt idx="3680">
                  <c:v>646.85994527000003</c:v>
                </c:pt>
                <c:pt idx="3681">
                  <c:v>648.15345880999996</c:v>
                </c:pt>
                <c:pt idx="3682">
                  <c:v>646.30162280000002</c:v>
                </c:pt>
                <c:pt idx="3683">
                  <c:v>646.61195263000002</c:v>
                </c:pt>
                <c:pt idx="3684">
                  <c:v>647.97314563999998</c:v>
                </c:pt>
                <c:pt idx="3685">
                  <c:v>646.87558018000004</c:v>
                </c:pt>
                <c:pt idx="3686">
                  <c:v>646.52676213999996</c:v>
                </c:pt>
                <c:pt idx="3687">
                  <c:v>646.87560406</c:v>
                </c:pt>
                <c:pt idx="3688">
                  <c:v>646.47729470000002</c:v>
                </c:pt>
                <c:pt idx="3689">
                  <c:v>647.37894040000003</c:v>
                </c:pt>
                <c:pt idx="3690">
                  <c:v>646.94239559000005</c:v>
                </c:pt>
                <c:pt idx="3691">
                  <c:v>646.70124453000005</c:v>
                </c:pt>
                <c:pt idx="3692">
                  <c:v>646.46558203999996</c:v>
                </c:pt>
                <c:pt idx="3693">
                  <c:v>647.67871625999999</c:v>
                </c:pt>
                <c:pt idx="3694">
                  <c:v>647.42566067999996</c:v>
                </c:pt>
                <c:pt idx="3695">
                  <c:v>646.94891473999996</c:v>
                </c:pt>
                <c:pt idx="3696">
                  <c:v>646.74238613</c:v>
                </c:pt>
                <c:pt idx="3697">
                  <c:v>646.41945648000001</c:v>
                </c:pt>
                <c:pt idx="3698">
                  <c:v>645.94328946999997</c:v>
                </c:pt>
                <c:pt idx="3699">
                  <c:v>644.75362490999998</c:v>
                </c:pt>
                <c:pt idx="3700">
                  <c:v>645.98601492</c:v>
                </c:pt>
                <c:pt idx="3701">
                  <c:v>646.32410751999998</c:v>
                </c:pt>
                <c:pt idx="3702">
                  <c:v>646.45158103999995</c:v>
                </c:pt>
                <c:pt idx="3703">
                  <c:v>646.07936281000002</c:v>
                </c:pt>
                <c:pt idx="3704">
                  <c:v>648.31764500999998</c:v>
                </c:pt>
                <c:pt idx="3705">
                  <c:v>646.78604026999994</c:v>
                </c:pt>
                <c:pt idx="3706">
                  <c:v>647.51451383999995</c:v>
                </c:pt>
                <c:pt idx="3707">
                  <c:v>647.71530622</c:v>
                </c:pt>
                <c:pt idx="3708">
                  <c:v>646.43112914999995</c:v>
                </c:pt>
                <c:pt idx="3709">
                  <c:v>645.85851473000002</c:v>
                </c:pt>
                <c:pt idx="3710">
                  <c:v>644.77874956000005</c:v>
                </c:pt>
                <c:pt idx="3711">
                  <c:v>645.77814228</c:v>
                </c:pt>
                <c:pt idx="3712">
                  <c:v>646.60967783000001</c:v>
                </c:pt>
                <c:pt idx="3713">
                  <c:v>646.30335174000004</c:v>
                </c:pt>
                <c:pt idx="3714">
                  <c:v>645.28869683999994</c:v>
                </c:pt>
                <c:pt idx="3715">
                  <c:v>646.93082278999998</c:v>
                </c:pt>
                <c:pt idx="3716">
                  <c:v>645.66271891999997</c:v>
                </c:pt>
                <c:pt idx="3717">
                  <c:v>645.18652342999997</c:v>
                </c:pt>
                <c:pt idx="3718">
                  <c:v>647.22726821000003</c:v>
                </c:pt>
                <c:pt idx="3719">
                  <c:v>646.66389544000003</c:v>
                </c:pt>
                <c:pt idx="3720">
                  <c:v>645.50484820999998</c:v>
                </c:pt>
                <c:pt idx="3721">
                  <c:v>647.27866142000005</c:v>
                </c:pt>
                <c:pt idx="3722">
                  <c:v>645.66456567</c:v>
                </c:pt>
                <c:pt idx="3723">
                  <c:v>645.62985334999996</c:v>
                </c:pt>
                <c:pt idx="3724">
                  <c:v>646.47546571999999</c:v>
                </c:pt>
                <c:pt idx="3725">
                  <c:v>646.41763169000001</c:v>
                </c:pt>
                <c:pt idx="3726">
                  <c:v>646.42946704999997</c:v>
                </c:pt>
                <c:pt idx="3727">
                  <c:v>645.73117198</c:v>
                </c:pt>
                <c:pt idx="3728">
                  <c:v>646.21105810999995</c:v>
                </c:pt>
                <c:pt idx="3729">
                  <c:v>645.67137995999997</c:v>
                </c:pt>
                <c:pt idx="3730">
                  <c:v>646.28016218000005</c:v>
                </c:pt>
                <c:pt idx="3731">
                  <c:v>647.84564313999999</c:v>
                </c:pt>
                <c:pt idx="3732">
                  <c:v>648.39894147999996</c:v>
                </c:pt>
                <c:pt idx="3733">
                  <c:v>646.16651976000003</c:v>
                </c:pt>
                <c:pt idx="3734">
                  <c:v>645.98759702999996</c:v>
                </c:pt>
                <c:pt idx="3735">
                  <c:v>646.83021067000004</c:v>
                </c:pt>
                <c:pt idx="3736">
                  <c:v>645.51844373999995</c:v>
                </c:pt>
                <c:pt idx="3737">
                  <c:v>645.69054057999995</c:v>
                </c:pt>
                <c:pt idx="3738">
                  <c:v>646.33347234999997</c:v>
                </c:pt>
                <c:pt idx="3739">
                  <c:v>644.70753953999997</c:v>
                </c:pt>
                <c:pt idx="3740">
                  <c:v>646.91687510999998</c:v>
                </c:pt>
                <c:pt idx="3741">
                  <c:v>644.60259241999995</c:v>
                </c:pt>
                <c:pt idx="3742">
                  <c:v>647.30403129000001</c:v>
                </c:pt>
                <c:pt idx="3743">
                  <c:v>646.60885877999999</c:v>
                </c:pt>
                <c:pt idx="3744">
                  <c:v>647.67616239999995</c:v>
                </c:pt>
                <c:pt idx="3745">
                  <c:v>645.69465822999996</c:v>
                </c:pt>
                <c:pt idx="3746">
                  <c:v>644.73188603999995</c:v>
                </c:pt>
                <c:pt idx="3747">
                  <c:v>646.95472181000002</c:v>
                </c:pt>
                <c:pt idx="3748">
                  <c:v>646.98882363999996</c:v>
                </c:pt>
                <c:pt idx="3749">
                  <c:v>645.59307349999995</c:v>
                </c:pt>
                <c:pt idx="3750">
                  <c:v>646.14589932000001</c:v>
                </c:pt>
                <c:pt idx="3751">
                  <c:v>646.32157043999996</c:v>
                </c:pt>
                <c:pt idx="3752">
                  <c:v>646.72140887</c:v>
                </c:pt>
                <c:pt idx="3753">
                  <c:v>648.17922548000001</c:v>
                </c:pt>
                <c:pt idx="3754">
                  <c:v>646.17721615000005</c:v>
                </c:pt>
                <c:pt idx="3755">
                  <c:v>646.90975152999999</c:v>
                </c:pt>
                <c:pt idx="3756">
                  <c:v>646.01759177999998</c:v>
                </c:pt>
                <c:pt idx="3757">
                  <c:v>645.97414361999995</c:v>
                </c:pt>
                <c:pt idx="3758">
                  <c:v>647.24930006</c:v>
                </c:pt>
                <c:pt idx="3759">
                  <c:v>645.54913865000003</c:v>
                </c:pt>
                <c:pt idx="3760">
                  <c:v>646.27694294000003</c:v>
                </c:pt>
                <c:pt idx="3761">
                  <c:v>646.76167311999995</c:v>
                </c:pt>
                <c:pt idx="3762">
                  <c:v>646.48630185000002</c:v>
                </c:pt>
                <c:pt idx="3763">
                  <c:v>645.42830153</c:v>
                </c:pt>
                <c:pt idx="3764">
                  <c:v>646.07449972999996</c:v>
                </c:pt>
                <c:pt idx="3765">
                  <c:v>647.38711325999998</c:v>
                </c:pt>
                <c:pt idx="3766">
                  <c:v>646.60348017000001</c:v>
                </c:pt>
                <c:pt idx="3767">
                  <c:v>645.92171179000002</c:v>
                </c:pt>
                <c:pt idx="3768">
                  <c:v>646.78001376999998</c:v>
                </c:pt>
                <c:pt idx="3769">
                  <c:v>645.97039398000004</c:v>
                </c:pt>
                <c:pt idx="3770">
                  <c:v>646.93498906000002</c:v>
                </c:pt>
                <c:pt idx="3771">
                  <c:v>646.12912732999996</c:v>
                </c:pt>
                <c:pt idx="3772">
                  <c:v>646.91101723999998</c:v>
                </c:pt>
                <c:pt idx="3773">
                  <c:v>646.65662426999995</c:v>
                </c:pt>
                <c:pt idx="3774">
                  <c:v>646.16710900999999</c:v>
                </c:pt>
                <c:pt idx="3775">
                  <c:v>646.37044935999995</c:v>
                </c:pt>
                <c:pt idx="3776">
                  <c:v>645.82165134000002</c:v>
                </c:pt>
                <c:pt idx="3777">
                  <c:v>645.15882448000002</c:v>
                </c:pt>
                <c:pt idx="3778">
                  <c:v>646.25599665000004</c:v>
                </c:pt>
                <c:pt idx="3779">
                  <c:v>645.84144570000001</c:v>
                </c:pt>
                <c:pt idx="3780">
                  <c:v>646.86599510999997</c:v>
                </c:pt>
                <c:pt idx="3781">
                  <c:v>646.77994971999999</c:v>
                </c:pt>
                <c:pt idx="3782">
                  <c:v>646.39236747999996</c:v>
                </c:pt>
                <c:pt idx="3783">
                  <c:v>644.88894196000001</c:v>
                </c:pt>
                <c:pt idx="3784">
                  <c:v>646.89682612000001</c:v>
                </c:pt>
                <c:pt idx="3785">
                  <c:v>646.76267411000003</c:v>
                </c:pt>
                <c:pt idx="3786">
                  <c:v>646.47271452999996</c:v>
                </c:pt>
                <c:pt idx="3787">
                  <c:v>647.38164284000004</c:v>
                </c:pt>
                <c:pt idx="3788">
                  <c:v>646.92038836999996</c:v>
                </c:pt>
                <c:pt idx="3789">
                  <c:v>646.30970463999995</c:v>
                </c:pt>
                <c:pt idx="3790">
                  <c:v>646.65068027999996</c:v>
                </c:pt>
                <c:pt idx="3791">
                  <c:v>644.87314762999995</c:v>
                </c:pt>
                <c:pt idx="3792">
                  <c:v>646.29686001000005</c:v>
                </c:pt>
                <c:pt idx="3793">
                  <c:v>645.52525585000001</c:v>
                </c:pt>
                <c:pt idx="3794">
                  <c:v>645.05920487000003</c:v>
                </c:pt>
                <c:pt idx="3795">
                  <c:v>645.17317475000004</c:v>
                </c:pt>
                <c:pt idx="3796">
                  <c:v>647.0212348</c:v>
                </c:pt>
                <c:pt idx="3797">
                  <c:v>646.75488889999997</c:v>
                </c:pt>
                <c:pt idx="3798">
                  <c:v>645.37120295</c:v>
                </c:pt>
                <c:pt idx="3799">
                  <c:v>644.85066129999996</c:v>
                </c:pt>
                <c:pt idx="3800">
                  <c:v>645.73314784000002</c:v>
                </c:pt>
                <c:pt idx="3801">
                  <c:v>643.96472372000005</c:v>
                </c:pt>
                <c:pt idx="3802">
                  <c:v>646.72616431999995</c:v>
                </c:pt>
                <c:pt idx="3803">
                  <c:v>646.93185014000005</c:v>
                </c:pt>
                <c:pt idx="3804">
                  <c:v>646.32080302999998</c:v>
                </c:pt>
                <c:pt idx="3805">
                  <c:v>645.24794458999997</c:v>
                </c:pt>
                <c:pt idx="3806">
                  <c:v>645.88050968000005</c:v>
                </c:pt>
                <c:pt idx="3807">
                  <c:v>644.95427884000003</c:v>
                </c:pt>
                <c:pt idx="3808">
                  <c:v>646.61156784000002</c:v>
                </c:pt>
                <c:pt idx="3809">
                  <c:v>646.31197535000001</c:v>
                </c:pt>
                <c:pt idx="3810">
                  <c:v>646.03611966000005</c:v>
                </c:pt>
                <c:pt idx="3811">
                  <c:v>644.40059324000003</c:v>
                </c:pt>
                <c:pt idx="3812">
                  <c:v>646.03255576000004</c:v>
                </c:pt>
                <c:pt idx="3813">
                  <c:v>646.44044437000002</c:v>
                </c:pt>
                <c:pt idx="3814">
                  <c:v>646.07292580000001</c:v>
                </c:pt>
                <c:pt idx="3815">
                  <c:v>646.35577043000001</c:v>
                </c:pt>
                <c:pt idx="3816">
                  <c:v>646.14833683999996</c:v>
                </c:pt>
                <c:pt idx="3817">
                  <c:v>644.90380928000002</c:v>
                </c:pt>
                <c:pt idx="3818">
                  <c:v>644.61878646000002</c:v>
                </c:pt>
                <c:pt idx="3819">
                  <c:v>646.78074951999997</c:v>
                </c:pt>
                <c:pt idx="3820">
                  <c:v>644.71289875000002</c:v>
                </c:pt>
                <c:pt idx="3821">
                  <c:v>644.87944657000003</c:v>
                </c:pt>
                <c:pt idx="3822">
                  <c:v>644.62244365000004</c:v>
                </c:pt>
                <c:pt idx="3823">
                  <c:v>646.16816649999998</c:v>
                </c:pt>
                <c:pt idx="3824">
                  <c:v>646.17246714999999</c:v>
                </c:pt>
                <c:pt idx="3825">
                  <c:v>646.25363677999997</c:v>
                </c:pt>
                <c:pt idx="3826">
                  <c:v>645.97872565</c:v>
                </c:pt>
                <c:pt idx="3827">
                  <c:v>645.99865341999998</c:v>
                </c:pt>
                <c:pt idx="3828">
                  <c:v>645.47019318000002</c:v>
                </c:pt>
                <c:pt idx="3829">
                  <c:v>645.68307523999999</c:v>
                </c:pt>
                <c:pt idx="3830">
                  <c:v>645.24787492999997</c:v>
                </c:pt>
                <c:pt idx="3831">
                  <c:v>645.36519288</c:v>
                </c:pt>
                <c:pt idx="3832">
                  <c:v>506.87085582999998</c:v>
                </c:pt>
                <c:pt idx="3833">
                  <c:v>332.91112969</c:v>
                </c:pt>
                <c:pt idx="3834">
                  <c:v>236.25246331</c:v>
                </c:pt>
                <c:pt idx="3835">
                  <c:v>226.09618413999999</c:v>
                </c:pt>
                <c:pt idx="3836">
                  <c:v>226.73713018000001</c:v>
                </c:pt>
                <c:pt idx="3837">
                  <c:v>225.75188792</c:v>
                </c:pt>
                <c:pt idx="3838">
                  <c:v>226.58069505</c:v>
                </c:pt>
                <c:pt idx="3839">
                  <c:v>226.14350772</c:v>
                </c:pt>
                <c:pt idx="3840">
                  <c:v>225.93987677000001</c:v>
                </c:pt>
                <c:pt idx="3841">
                  <c:v>226.23652891</c:v>
                </c:pt>
                <c:pt idx="3842">
                  <c:v>226.12786811999999</c:v>
                </c:pt>
                <c:pt idx="3843">
                  <c:v>224.95702692</c:v>
                </c:pt>
                <c:pt idx="3844">
                  <c:v>227.40952479000001</c:v>
                </c:pt>
                <c:pt idx="3845">
                  <c:v>225.42578288999999</c:v>
                </c:pt>
                <c:pt idx="3846">
                  <c:v>227.25340308</c:v>
                </c:pt>
                <c:pt idx="3847">
                  <c:v>225.14500598999999</c:v>
                </c:pt>
                <c:pt idx="3848">
                  <c:v>225.33051667000001</c:v>
                </c:pt>
                <c:pt idx="3849">
                  <c:v>226.47201491999999</c:v>
                </c:pt>
                <c:pt idx="3850">
                  <c:v>227.22145219999999</c:v>
                </c:pt>
                <c:pt idx="3851">
                  <c:v>225.23791467000001</c:v>
                </c:pt>
                <c:pt idx="3852">
                  <c:v>226.11189487999999</c:v>
                </c:pt>
                <c:pt idx="3853">
                  <c:v>225.37831707000001</c:v>
                </c:pt>
                <c:pt idx="3854">
                  <c:v>225.15857106999999</c:v>
                </c:pt>
                <c:pt idx="3855">
                  <c:v>224.54935261</c:v>
                </c:pt>
                <c:pt idx="3856">
                  <c:v>226.73683084999999</c:v>
                </c:pt>
                <c:pt idx="3857">
                  <c:v>225.73601242999999</c:v>
                </c:pt>
                <c:pt idx="3858">
                  <c:v>225.53440938</c:v>
                </c:pt>
                <c:pt idx="3859">
                  <c:v>225.22187779000001</c:v>
                </c:pt>
                <c:pt idx="3860">
                  <c:v>225.65897909</c:v>
                </c:pt>
                <c:pt idx="3861">
                  <c:v>227.03379638000001</c:v>
                </c:pt>
                <c:pt idx="3862">
                  <c:v>224.67399795</c:v>
                </c:pt>
                <c:pt idx="3863">
                  <c:v>224.94119764999999</c:v>
                </c:pt>
                <c:pt idx="3864">
                  <c:v>226.33185030999999</c:v>
                </c:pt>
                <c:pt idx="3865">
                  <c:v>225.59566985000001</c:v>
                </c:pt>
                <c:pt idx="3866">
                  <c:v>224.8777991</c:v>
                </c:pt>
                <c:pt idx="3867">
                  <c:v>224.75329432000001</c:v>
                </c:pt>
                <c:pt idx="3868">
                  <c:v>226.54900253</c:v>
                </c:pt>
                <c:pt idx="3869">
                  <c:v>225.36239205000001</c:v>
                </c:pt>
                <c:pt idx="3870">
                  <c:v>226.73704992</c:v>
                </c:pt>
                <c:pt idx="3871">
                  <c:v>226.2524487</c:v>
                </c:pt>
                <c:pt idx="3872">
                  <c:v>225.9557136</c:v>
                </c:pt>
                <c:pt idx="3873">
                  <c:v>225.22196158</c:v>
                </c:pt>
                <c:pt idx="3874">
                  <c:v>226.31580220000001</c:v>
                </c:pt>
                <c:pt idx="3875">
                  <c:v>225.26731684000001</c:v>
                </c:pt>
                <c:pt idx="3876">
                  <c:v>224.76916742</c:v>
                </c:pt>
                <c:pt idx="3877">
                  <c:v>225.86302445000001</c:v>
                </c:pt>
                <c:pt idx="3878">
                  <c:v>225.26958195</c:v>
                </c:pt>
                <c:pt idx="3879">
                  <c:v>225.51865344999999</c:v>
                </c:pt>
                <c:pt idx="3880">
                  <c:v>226.39271443999999</c:v>
                </c:pt>
                <c:pt idx="3881">
                  <c:v>226.15954718</c:v>
                </c:pt>
                <c:pt idx="3882">
                  <c:v>226.26823741999999</c:v>
                </c:pt>
                <c:pt idx="3883">
                  <c:v>227.22161728</c:v>
                </c:pt>
                <c:pt idx="3884">
                  <c:v>225.22207381999999</c:v>
                </c:pt>
                <c:pt idx="3885">
                  <c:v>226.0351034</c:v>
                </c:pt>
                <c:pt idx="3886">
                  <c:v>225.08162376999999</c:v>
                </c:pt>
                <c:pt idx="3887">
                  <c:v>227.53388484000001</c:v>
                </c:pt>
                <c:pt idx="3888">
                  <c:v>226.22065581999999</c:v>
                </c:pt>
                <c:pt idx="3889">
                  <c:v>226.78464879000001</c:v>
                </c:pt>
                <c:pt idx="3890">
                  <c:v>225.00233476</c:v>
                </c:pt>
                <c:pt idx="3891">
                  <c:v>224.87780635999999</c:v>
                </c:pt>
                <c:pt idx="3892">
                  <c:v>225.34648967999999</c:v>
                </c:pt>
                <c:pt idx="3893">
                  <c:v>224.87784479000001</c:v>
                </c:pt>
                <c:pt idx="3894">
                  <c:v>225.37814254</c:v>
                </c:pt>
                <c:pt idx="3895">
                  <c:v>223.98770733999999</c:v>
                </c:pt>
                <c:pt idx="3896">
                  <c:v>226.5037451</c:v>
                </c:pt>
                <c:pt idx="3897">
                  <c:v>225.53445187</c:v>
                </c:pt>
                <c:pt idx="3898">
                  <c:v>213.65183691999999</c:v>
                </c:pt>
                <c:pt idx="3899">
                  <c:v>214.30853223</c:v>
                </c:pt>
                <c:pt idx="3900">
                  <c:v>225.08149992</c:v>
                </c:pt>
                <c:pt idx="3901">
                  <c:v>225.11324918</c:v>
                </c:pt>
                <c:pt idx="3902">
                  <c:v>225.14246790000001</c:v>
                </c:pt>
                <c:pt idx="3903">
                  <c:v>225.53433634000001</c:v>
                </c:pt>
                <c:pt idx="3904">
                  <c:v>226.92490896000001</c:v>
                </c:pt>
                <c:pt idx="3905">
                  <c:v>225.45514007</c:v>
                </c:pt>
                <c:pt idx="3906">
                  <c:v>225.36236314999999</c:v>
                </c:pt>
                <c:pt idx="3907">
                  <c:v>225.97144245000001</c:v>
                </c:pt>
                <c:pt idx="3908">
                  <c:v>225.20613632999999</c:v>
                </c:pt>
                <c:pt idx="3909">
                  <c:v>225.98736939</c:v>
                </c:pt>
                <c:pt idx="3910">
                  <c:v>224.44069565000001</c:v>
                </c:pt>
                <c:pt idx="3911">
                  <c:v>224.15982459</c:v>
                </c:pt>
                <c:pt idx="3912">
                  <c:v>226.28402211</c:v>
                </c:pt>
                <c:pt idx="3913">
                  <c:v>227.34601479</c:v>
                </c:pt>
                <c:pt idx="3914">
                  <c:v>226.94068988999999</c:v>
                </c:pt>
                <c:pt idx="3915">
                  <c:v>224.89349007000001</c:v>
                </c:pt>
                <c:pt idx="3916">
                  <c:v>226.73683098999999</c:v>
                </c:pt>
                <c:pt idx="3917">
                  <c:v>225.31480879</c:v>
                </c:pt>
                <c:pt idx="3918">
                  <c:v>226.42450123</c:v>
                </c:pt>
                <c:pt idx="3919">
                  <c:v>224.61282672999999</c:v>
                </c:pt>
                <c:pt idx="3920">
                  <c:v>226.40850651</c:v>
                </c:pt>
                <c:pt idx="3921">
                  <c:v>225.76770920000001</c:v>
                </c:pt>
                <c:pt idx="3922">
                  <c:v>226.42441031999999</c:v>
                </c:pt>
                <c:pt idx="3923">
                  <c:v>225.53446303000001</c:v>
                </c:pt>
                <c:pt idx="3924">
                  <c:v>226.29999172999999</c:v>
                </c:pt>
                <c:pt idx="3925">
                  <c:v>225.15847939</c:v>
                </c:pt>
                <c:pt idx="3926">
                  <c:v>226.03509324000001</c:v>
                </c:pt>
                <c:pt idx="3927">
                  <c:v>225.65902315</c:v>
                </c:pt>
                <c:pt idx="3928">
                  <c:v>227.08131678999999</c:v>
                </c:pt>
                <c:pt idx="3929">
                  <c:v>224.54950593000001</c:v>
                </c:pt>
                <c:pt idx="3930">
                  <c:v>225.01824442</c:v>
                </c:pt>
                <c:pt idx="3931">
                  <c:v>227.0018828</c:v>
                </c:pt>
                <c:pt idx="3932">
                  <c:v>224.89375960999999</c:v>
                </c:pt>
                <c:pt idx="3933">
                  <c:v>226.45614843000001</c:v>
                </c:pt>
                <c:pt idx="3934">
                  <c:v>224.40896681999999</c:v>
                </c:pt>
                <c:pt idx="3935">
                  <c:v>226.47203469999999</c:v>
                </c:pt>
                <c:pt idx="3936">
                  <c:v>225.84695744000001</c:v>
                </c:pt>
                <c:pt idx="3937">
                  <c:v>225.65905387000001</c:v>
                </c:pt>
                <c:pt idx="3938">
                  <c:v>224.97302153999999</c:v>
                </c:pt>
                <c:pt idx="3939">
                  <c:v>226.20727642</c:v>
                </c:pt>
                <c:pt idx="3940">
                  <c:v>223.81572163999999</c:v>
                </c:pt>
                <c:pt idx="3941">
                  <c:v>226.08028196999999</c:v>
                </c:pt>
                <c:pt idx="3942">
                  <c:v>224.09657092</c:v>
                </c:pt>
                <c:pt idx="3943">
                  <c:v>221.92480526</c:v>
                </c:pt>
                <c:pt idx="3944">
                  <c:v>221.7685639</c:v>
                </c:pt>
                <c:pt idx="3945">
                  <c:v>220.03387230000001</c:v>
                </c:pt>
                <c:pt idx="3946">
                  <c:v>222.04933708999999</c:v>
                </c:pt>
                <c:pt idx="3947">
                  <c:v>222.31665362000001</c:v>
                </c:pt>
                <c:pt idx="3948">
                  <c:v>222.89414023</c:v>
                </c:pt>
                <c:pt idx="3949">
                  <c:v>224.28450133999999</c:v>
                </c:pt>
                <c:pt idx="3950">
                  <c:v>227.29873512</c:v>
                </c:pt>
                <c:pt idx="3951">
                  <c:v>229.42523878</c:v>
                </c:pt>
                <c:pt idx="3952">
                  <c:v>234.69049683</c:v>
                </c:pt>
                <c:pt idx="3953">
                  <c:v>237.69093659000001</c:v>
                </c:pt>
                <c:pt idx="3954">
                  <c:v>243.30018419000001</c:v>
                </c:pt>
                <c:pt idx="3955">
                  <c:v>247.50383965</c:v>
                </c:pt>
                <c:pt idx="3956">
                  <c:v>252.22256193999999</c:v>
                </c:pt>
                <c:pt idx="3957">
                  <c:v>259.56655536</c:v>
                </c:pt>
                <c:pt idx="3958">
                  <c:v>265.02078618000002</c:v>
                </c:pt>
                <c:pt idx="3959">
                  <c:v>274.34620208000001</c:v>
                </c:pt>
                <c:pt idx="3960">
                  <c:v>278.44123250000001</c:v>
                </c:pt>
                <c:pt idx="3961">
                  <c:v>287.36431818</c:v>
                </c:pt>
                <c:pt idx="3962">
                  <c:v>294.17598380999999</c:v>
                </c:pt>
                <c:pt idx="3963">
                  <c:v>299.76854157000002</c:v>
                </c:pt>
                <c:pt idx="3964">
                  <c:v>307.28463074000001</c:v>
                </c:pt>
                <c:pt idx="3965">
                  <c:v>314.97372876999998</c:v>
                </c:pt>
                <c:pt idx="3966">
                  <c:v>320.75348645999998</c:v>
                </c:pt>
                <c:pt idx="3967">
                  <c:v>326.55454687000002</c:v>
                </c:pt>
                <c:pt idx="3968">
                  <c:v>333.34842384000001</c:v>
                </c:pt>
                <c:pt idx="3969">
                  <c:v>333.86460504000001</c:v>
                </c:pt>
                <c:pt idx="3970">
                  <c:v>334.59546919000002</c:v>
                </c:pt>
                <c:pt idx="3971">
                  <c:v>334.80154833</c:v>
                </c:pt>
                <c:pt idx="3972">
                  <c:v>335.25553811999998</c:v>
                </c:pt>
                <c:pt idx="3973">
                  <c:v>334.03506651999999</c:v>
                </c:pt>
                <c:pt idx="3974">
                  <c:v>334.50606290000002</c:v>
                </c:pt>
                <c:pt idx="3975">
                  <c:v>335.86312409999999</c:v>
                </c:pt>
                <c:pt idx="3976">
                  <c:v>334.62858684999998</c:v>
                </c:pt>
                <c:pt idx="3977">
                  <c:v>334.59689763</c:v>
                </c:pt>
                <c:pt idx="3978">
                  <c:v>333.05096049999997</c:v>
                </c:pt>
                <c:pt idx="3979">
                  <c:v>336.19179687000002</c:v>
                </c:pt>
                <c:pt idx="3980">
                  <c:v>334.45949903000002</c:v>
                </c:pt>
                <c:pt idx="3981">
                  <c:v>334.55049386000002</c:v>
                </c:pt>
                <c:pt idx="3982">
                  <c:v>338.37796508999998</c:v>
                </c:pt>
                <c:pt idx="3983">
                  <c:v>340.84674328</c:v>
                </c:pt>
                <c:pt idx="3984">
                  <c:v>345.16047724999999</c:v>
                </c:pt>
                <c:pt idx="3985">
                  <c:v>345.84721753000002</c:v>
                </c:pt>
                <c:pt idx="3986">
                  <c:v>349.11411514999998</c:v>
                </c:pt>
                <c:pt idx="3987">
                  <c:v>353.99010809999999</c:v>
                </c:pt>
                <c:pt idx="3988">
                  <c:v>353.64960464000001</c:v>
                </c:pt>
                <c:pt idx="3989">
                  <c:v>353.87932565</c:v>
                </c:pt>
                <c:pt idx="3990">
                  <c:v>354.42880859000002</c:v>
                </c:pt>
                <c:pt idx="3991">
                  <c:v>353.50907848000003</c:v>
                </c:pt>
                <c:pt idx="3992">
                  <c:v>354.58542054999998</c:v>
                </c:pt>
                <c:pt idx="3993">
                  <c:v>354.75496579000003</c:v>
                </c:pt>
                <c:pt idx="3994">
                  <c:v>355.39770002</c:v>
                </c:pt>
                <c:pt idx="3995">
                  <c:v>353.53759315999997</c:v>
                </c:pt>
                <c:pt idx="3996">
                  <c:v>353.17694587</c:v>
                </c:pt>
                <c:pt idx="3997">
                  <c:v>353.2744548</c:v>
                </c:pt>
                <c:pt idx="3998">
                  <c:v>352.88203755000001</c:v>
                </c:pt>
                <c:pt idx="3999">
                  <c:v>355.69425299</c:v>
                </c:pt>
                <c:pt idx="4000">
                  <c:v>353.21186913999998</c:v>
                </c:pt>
                <c:pt idx="4001">
                  <c:v>353.80090684999999</c:v>
                </c:pt>
                <c:pt idx="4002">
                  <c:v>354.41365216000003</c:v>
                </c:pt>
                <c:pt idx="4003">
                  <c:v>354.11550649999998</c:v>
                </c:pt>
                <c:pt idx="4004">
                  <c:v>354.02415101999998</c:v>
                </c:pt>
                <c:pt idx="4005">
                  <c:v>354.88194833</c:v>
                </c:pt>
                <c:pt idx="4006">
                  <c:v>354.49305020000003</c:v>
                </c:pt>
                <c:pt idx="4007">
                  <c:v>353.96230094999999</c:v>
                </c:pt>
                <c:pt idx="4008">
                  <c:v>354.17953229</c:v>
                </c:pt>
                <c:pt idx="4009">
                  <c:v>353.91239406</c:v>
                </c:pt>
                <c:pt idx="4010">
                  <c:v>353.65666525</c:v>
                </c:pt>
                <c:pt idx="4011">
                  <c:v>353.97740976</c:v>
                </c:pt>
                <c:pt idx="4012">
                  <c:v>354.32285335</c:v>
                </c:pt>
                <c:pt idx="4013">
                  <c:v>355.02475744999998</c:v>
                </c:pt>
                <c:pt idx="4014">
                  <c:v>356.60425129999999</c:v>
                </c:pt>
                <c:pt idx="4015">
                  <c:v>353.51139105999999</c:v>
                </c:pt>
                <c:pt idx="4016">
                  <c:v>354.88202948000003</c:v>
                </c:pt>
                <c:pt idx="4017">
                  <c:v>353.72814039999997</c:v>
                </c:pt>
                <c:pt idx="4018">
                  <c:v>354.24088110999998</c:v>
                </c:pt>
                <c:pt idx="4019">
                  <c:v>353.83710785</c:v>
                </c:pt>
                <c:pt idx="4020">
                  <c:v>353.02202837999999</c:v>
                </c:pt>
                <c:pt idx="4021">
                  <c:v>354.33684477000003</c:v>
                </c:pt>
                <c:pt idx="4022">
                  <c:v>353.81949954999999</c:v>
                </c:pt>
                <c:pt idx="4023">
                  <c:v>355.19160203000001</c:v>
                </c:pt>
                <c:pt idx="4024">
                  <c:v>354.09916535999997</c:v>
                </c:pt>
                <c:pt idx="4025">
                  <c:v>354.81772616000001</c:v>
                </c:pt>
                <c:pt idx="4026">
                  <c:v>353.50657210000003</c:v>
                </c:pt>
                <c:pt idx="4027">
                  <c:v>354.50566284000001</c:v>
                </c:pt>
                <c:pt idx="4028">
                  <c:v>354.10084191999999</c:v>
                </c:pt>
                <c:pt idx="4029">
                  <c:v>354.3977716</c:v>
                </c:pt>
                <c:pt idx="4030">
                  <c:v>354.28792192999998</c:v>
                </c:pt>
                <c:pt idx="4031">
                  <c:v>354.89982484000001</c:v>
                </c:pt>
                <c:pt idx="4032">
                  <c:v>354.44598352000003</c:v>
                </c:pt>
                <c:pt idx="4033">
                  <c:v>354.33804075</c:v>
                </c:pt>
                <c:pt idx="4034">
                  <c:v>353.69941908999999</c:v>
                </c:pt>
                <c:pt idx="4035">
                  <c:v>353.17859812</c:v>
                </c:pt>
                <c:pt idx="4036">
                  <c:v>355.49142293</c:v>
                </c:pt>
                <c:pt idx="4037">
                  <c:v>355.38560511999998</c:v>
                </c:pt>
                <c:pt idx="4038">
                  <c:v>354.39659490000003</c:v>
                </c:pt>
                <c:pt idx="4039">
                  <c:v>353.17751068000001</c:v>
                </c:pt>
                <c:pt idx="4040">
                  <c:v>354.44461249</c:v>
                </c:pt>
                <c:pt idx="4041">
                  <c:v>354.44443224000003</c:v>
                </c:pt>
                <c:pt idx="4042">
                  <c:v>353.47379160999998</c:v>
                </c:pt>
                <c:pt idx="4043">
                  <c:v>355.57117541000002</c:v>
                </c:pt>
                <c:pt idx="4044">
                  <c:v>352.6763914</c:v>
                </c:pt>
                <c:pt idx="4045">
                  <c:v>354.60249514999998</c:v>
                </c:pt>
                <c:pt idx="4046">
                  <c:v>354.24332752999999</c:v>
                </c:pt>
                <c:pt idx="4047">
                  <c:v>354.14856035000003</c:v>
                </c:pt>
                <c:pt idx="4048">
                  <c:v>354.62013057000001</c:v>
                </c:pt>
                <c:pt idx="4049">
                  <c:v>353.44660253000001</c:v>
                </c:pt>
                <c:pt idx="4050">
                  <c:v>354.60301937999998</c:v>
                </c:pt>
                <c:pt idx="4051">
                  <c:v>353.83693375000001</c:v>
                </c:pt>
                <c:pt idx="4052">
                  <c:v>353.44840493999999</c:v>
                </c:pt>
                <c:pt idx="4053">
                  <c:v>353.41453051000002</c:v>
                </c:pt>
                <c:pt idx="4054">
                  <c:v>353.05627315999999</c:v>
                </c:pt>
                <c:pt idx="4055">
                  <c:v>354.57125735</c:v>
                </c:pt>
                <c:pt idx="4056">
                  <c:v>355.23840797000003</c:v>
                </c:pt>
                <c:pt idx="4057">
                  <c:v>354.30267864000001</c:v>
                </c:pt>
                <c:pt idx="4058">
                  <c:v>354.05272514000001</c:v>
                </c:pt>
                <c:pt idx="4059">
                  <c:v>355.21117951999997</c:v>
                </c:pt>
                <c:pt idx="4060">
                  <c:v>355.07265115000001</c:v>
                </c:pt>
                <c:pt idx="4061">
                  <c:v>354.43036719000003</c:v>
                </c:pt>
                <c:pt idx="4062">
                  <c:v>354.30643637999998</c:v>
                </c:pt>
                <c:pt idx="4063">
                  <c:v>353.00672759000003</c:v>
                </c:pt>
                <c:pt idx="4064">
                  <c:v>355.26089549</c:v>
                </c:pt>
                <c:pt idx="4065">
                  <c:v>354.71120951</c:v>
                </c:pt>
                <c:pt idx="4066">
                  <c:v>354.96319915999999</c:v>
                </c:pt>
                <c:pt idx="4067">
                  <c:v>354.18168328000002</c:v>
                </c:pt>
                <c:pt idx="4068">
                  <c:v>355.29283777000001</c:v>
                </c:pt>
                <c:pt idx="4069">
                  <c:v>353.97574834</c:v>
                </c:pt>
                <c:pt idx="4070">
                  <c:v>354.77497727000002</c:v>
                </c:pt>
                <c:pt idx="4071">
                  <c:v>354.31733772000001</c:v>
                </c:pt>
                <c:pt idx="4072">
                  <c:v>353.81761032999998</c:v>
                </c:pt>
                <c:pt idx="4073">
                  <c:v>353.21373283000003</c:v>
                </c:pt>
                <c:pt idx="4074">
                  <c:v>354.53655680000003</c:v>
                </c:pt>
                <c:pt idx="4075">
                  <c:v>353.24240886000001</c:v>
                </c:pt>
                <c:pt idx="4076">
                  <c:v>354.55284381000001</c:v>
                </c:pt>
                <c:pt idx="4077">
                  <c:v>355.61536038999998</c:v>
                </c:pt>
                <c:pt idx="4078">
                  <c:v>353.49031554999999</c:v>
                </c:pt>
                <c:pt idx="4079">
                  <c:v>355.13312094000003</c:v>
                </c:pt>
                <c:pt idx="4080">
                  <c:v>353.81950701</c:v>
                </c:pt>
                <c:pt idx="4081">
                  <c:v>354.56868724999998</c:v>
                </c:pt>
                <c:pt idx="4082">
                  <c:v>353.39752635999997</c:v>
                </c:pt>
                <c:pt idx="4083">
                  <c:v>353.68005302</c:v>
                </c:pt>
                <c:pt idx="4084">
                  <c:v>353.86985148999997</c:v>
                </c:pt>
                <c:pt idx="4085">
                  <c:v>355.54119176</c:v>
                </c:pt>
                <c:pt idx="4086">
                  <c:v>352.75810044000002</c:v>
                </c:pt>
                <c:pt idx="4087">
                  <c:v>354.64784995999997</c:v>
                </c:pt>
                <c:pt idx="4088">
                  <c:v>355.06843112000001</c:v>
                </c:pt>
                <c:pt idx="4089">
                  <c:v>354.84975681999998</c:v>
                </c:pt>
                <c:pt idx="4090">
                  <c:v>355.98690003000002</c:v>
                </c:pt>
                <c:pt idx="4091">
                  <c:v>354.07871052000002</c:v>
                </c:pt>
                <c:pt idx="4092">
                  <c:v>353.46961417</c:v>
                </c:pt>
                <c:pt idx="4093">
                  <c:v>353.97314299999999</c:v>
                </c:pt>
                <c:pt idx="4094">
                  <c:v>353.62391831999997</c:v>
                </c:pt>
                <c:pt idx="4095">
                  <c:v>354.40586962999998</c:v>
                </c:pt>
                <c:pt idx="4096">
                  <c:v>355.53216449000001</c:v>
                </c:pt>
                <c:pt idx="4097">
                  <c:v>353.89063433000001</c:v>
                </c:pt>
                <c:pt idx="4098">
                  <c:v>353.76792713999998</c:v>
                </c:pt>
                <c:pt idx="4099">
                  <c:v>353.77033418000002</c:v>
                </c:pt>
                <c:pt idx="4100">
                  <c:v>356.03178915000001</c:v>
                </c:pt>
                <c:pt idx="4101">
                  <c:v>353.84357825000001</c:v>
                </c:pt>
                <c:pt idx="4102">
                  <c:v>354.29942005999999</c:v>
                </c:pt>
                <c:pt idx="4103">
                  <c:v>353.93710270000003</c:v>
                </c:pt>
                <c:pt idx="4104">
                  <c:v>353.74899288</c:v>
                </c:pt>
                <c:pt idx="4105">
                  <c:v>352.86196265000001</c:v>
                </c:pt>
                <c:pt idx="4106">
                  <c:v>354.06213939000003</c:v>
                </c:pt>
                <c:pt idx="4107">
                  <c:v>354.60859173</c:v>
                </c:pt>
                <c:pt idx="4108">
                  <c:v>355.3602353</c:v>
                </c:pt>
                <c:pt idx="4109">
                  <c:v>354.45379810999998</c:v>
                </c:pt>
                <c:pt idx="4110">
                  <c:v>360.71925396</c:v>
                </c:pt>
                <c:pt idx="4111">
                  <c:v>331.34602968000002</c:v>
                </c:pt>
                <c:pt idx="4112">
                  <c:v>324.11256448</c:v>
                </c:pt>
                <c:pt idx="4113">
                  <c:v>323.96883344999998</c:v>
                </c:pt>
                <c:pt idx="4114">
                  <c:v>322.89141453000002</c:v>
                </c:pt>
                <c:pt idx="4115">
                  <c:v>323.67570140999999</c:v>
                </c:pt>
                <c:pt idx="4116">
                  <c:v>323.42430251000002</c:v>
                </c:pt>
                <c:pt idx="4117">
                  <c:v>324.03270526</c:v>
                </c:pt>
                <c:pt idx="4118">
                  <c:v>322.90756974999999</c:v>
                </c:pt>
                <c:pt idx="4119">
                  <c:v>323.32939828999997</c:v>
                </c:pt>
                <c:pt idx="4120">
                  <c:v>323.65761501999998</c:v>
                </c:pt>
                <c:pt idx="4121">
                  <c:v>323.18687761000001</c:v>
                </c:pt>
                <c:pt idx="4122">
                  <c:v>323.35814692999998</c:v>
                </c:pt>
                <c:pt idx="4123">
                  <c:v>323.17230940000002</c:v>
                </c:pt>
                <c:pt idx="4124">
                  <c:v>323.23454588999999</c:v>
                </c:pt>
                <c:pt idx="4125">
                  <c:v>324.03358348</c:v>
                </c:pt>
                <c:pt idx="4126">
                  <c:v>324.11086324000001</c:v>
                </c:pt>
                <c:pt idx="4127">
                  <c:v>322.53312564999999</c:v>
                </c:pt>
                <c:pt idx="4128">
                  <c:v>323.43771975999999</c:v>
                </c:pt>
                <c:pt idx="4129">
                  <c:v>322.28311810000002</c:v>
                </c:pt>
                <c:pt idx="4130">
                  <c:v>323.71992244</c:v>
                </c:pt>
                <c:pt idx="4131">
                  <c:v>323.29614384000001</c:v>
                </c:pt>
                <c:pt idx="4132">
                  <c:v>323.22112071999999</c:v>
                </c:pt>
                <c:pt idx="4133">
                  <c:v>322.32975063999999</c:v>
                </c:pt>
                <c:pt idx="4134">
                  <c:v>323.89083951999999</c:v>
                </c:pt>
                <c:pt idx="4135">
                  <c:v>323.40770543000002</c:v>
                </c:pt>
                <c:pt idx="4136">
                  <c:v>323.95385783</c:v>
                </c:pt>
                <c:pt idx="4137">
                  <c:v>323.86158838</c:v>
                </c:pt>
                <c:pt idx="4138">
                  <c:v>322.54460397999998</c:v>
                </c:pt>
                <c:pt idx="4139">
                  <c:v>323.40694836</c:v>
                </c:pt>
                <c:pt idx="4140">
                  <c:v>324.83074060000001</c:v>
                </c:pt>
                <c:pt idx="4141">
                  <c:v>324.01720282000002</c:v>
                </c:pt>
                <c:pt idx="4142">
                  <c:v>322.57855365</c:v>
                </c:pt>
                <c:pt idx="4143">
                  <c:v>323.76605661000002</c:v>
                </c:pt>
                <c:pt idx="4144">
                  <c:v>324.68824023000002</c:v>
                </c:pt>
                <c:pt idx="4145">
                  <c:v>323.04543429</c:v>
                </c:pt>
                <c:pt idx="4146">
                  <c:v>325.39176895999998</c:v>
                </c:pt>
                <c:pt idx="4147">
                  <c:v>322.62605280999998</c:v>
                </c:pt>
                <c:pt idx="4148">
                  <c:v>324.20807968999998</c:v>
                </c:pt>
                <c:pt idx="4149">
                  <c:v>323.98398335000002</c:v>
                </c:pt>
                <c:pt idx="4150">
                  <c:v>322.46884949999998</c:v>
                </c:pt>
                <c:pt idx="4151">
                  <c:v>323.37722406</c:v>
                </c:pt>
                <c:pt idx="4152">
                  <c:v>322.64260747999998</c:v>
                </c:pt>
                <c:pt idx="4153">
                  <c:v>321.95583411000001</c:v>
                </c:pt>
                <c:pt idx="4154">
                  <c:v>323.17116161000001</c:v>
                </c:pt>
                <c:pt idx="4155">
                  <c:v>323.36284833000002</c:v>
                </c:pt>
                <c:pt idx="4156">
                  <c:v>322.87637968000001</c:v>
                </c:pt>
                <c:pt idx="4157">
                  <c:v>323.35955774000001</c:v>
                </c:pt>
                <c:pt idx="4158">
                  <c:v>319.81287161</c:v>
                </c:pt>
                <c:pt idx="4159">
                  <c:v>318.86309009000001</c:v>
                </c:pt>
                <c:pt idx="4160">
                  <c:v>318.76563313000003</c:v>
                </c:pt>
                <c:pt idx="4161">
                  <c:v>318.40807224999998</c:v>
                </c:pt>
                <c:pt idx="4162">
                  <c:v>317.42216165999997</c:v>
                </c:pt>
                <c:pt idx="4163">
                  <c:v>318.18961817000002</c:v>
                </c:pt>
                <c:pt idx="4164">
                  <c:v>317.19108624</c:v>
                </c:pt>
                <c:pt idx="4165">
                  <c:v>317.00202644000001</c:v>
                </c:pt>
                <c:pt idx="4166">
                  <c:v>319.34503883000002</c:v>
                </c:pt>
                <c:pt idx="4167">
                  <c:v>318.06544561999999</c:v>
                </c:pt>
                <c:pt idx="4168">
                  <c:v>318.25250725000001</c:v>
                </c:pt>
                <c:pt idx="4169">
                  <c:v>317.87899390000001</c:v>
                </c:pt>
                <c:pt idx="4170">
                  <c:v>317.92488408000003</c:v>
                </c:pt>
                <c:pt idx="4171">
                  <c:v>318.25377493000002</c:v>
                </c:pt>
                <c:pt idx="4172">
                  <c:v>319.59849441</c:v>
                </c:pt>
                <c:pt idx="4173">
                  <c:v>321.89661572</c:v>
                </c:pt>
                <c:pt idx="4174">
                  <c:v>324.44148187000002</c:v>
                </c:pt>
                <c:pt idx="4175">
                  <c:v>325.86421802000001</c:v>
                </c:pt>
                <c:pt idx="4176">
                  <c:v>332.61155671</c:v>
                </c:pt>
                <c:pt idx="4177">
                  <c:v>336.42513136999997</c:v>
                </c:pt>
                <c:pt idx="4178">
                  <c:v>342.94124233999997</c:v>
                </c:pt>
                <c:pt idx="4179">
                  <c:v>351.47544928000002</c:v>
                </c:pt>
                <c:pt idx="4180">
                  <c:v>359.40978982000001</c:v>
                </c:pt>
                <c:pt idx="4181">
                  <c:v>365.80271212999997</c:v>
                </c:pt>
                <c:pt idx="4182">
                  <c:v>375.47004813000001</c:v>
                </c:pt>
                <c:pt idx="4183">
                  <c:v>381.16119567999999</c:v>
                </c:pt>
                <c:pt idx="4184">
                  <c:v>388.78573153000002</c:v>
                </c:pt>
                <c:pt idx="4185">
                  <c:v>397.78337470000002</c:v>
                </c:pt>
                <c:pt idx="4186">
                  <c:v>404.73744003000002</c:v>
                </c:pt>
                <c:pt idx="4187">
                  <c:v>413.44296732999999</c:v>
                </c:pt>
                <c:pt idx="4188">
                  <c:v>420.17194761000002</c:v>
                </c:pt>
                <c:pt idx="4189">
                  <c:v>428.37531794</c:v>
                </c:pt>
                <c:pt idx="4190">
                  <c:v>435.40426158999998</c:v>
                </c:pt>
                <c:pt idx="4191">
                  <c:v>444.01658547</c:v>
                </c:pt>
                <c:pt idx="4192">
                  <c:v>449.92112796999999</c:v>
                </c:pt>
                <c:pt idx="4193">
                  <c:v>458.35960841999997</c:v>
                </c:pt>
                <c:pt idx="4194">
                  <c:v>466.05122367000001</c:v>
                </c:pt>
                <c:pt idx="4195">
                  <c:v>474.20886080999998</c:v>
                </c:pt>
                <c:pt idx="4196">
                  <c:v>479.05023685999998</c:v>
                </c:pt>
                <c:pt idx="4197">
                  <c:v>488.45801793999999</c:v>
                </c:pt>
                <c:pt idx="4198">
                  <c:v>495.43934892999999</c:v>
                </c:pt>
                <c:pt idx="4199">
                  <c:v>503.81720125999999</c:v>
                </c:pt>
                <c:pt idx="4200">
                  <c:v>509.58483180000002</c:v>
                </c:pt>
                <c:pt idx="4201">
                  <c:v>518.14520819999996</c:v>
                </c:pt>
                <c:pt idx="4202">
                  <c:v>524.39154571999995</c:v>
                </c:pt>
                <c:pt idx="4203">
                  <c:v>533.12192503999995</c:v>
                </c:pt>
                <c:pt idx="4204">
                  <c:v>536.56294159000004</c:v>
                </c:pt>
                <c:pt idx="4205">
                  <c:v>545.76984512000001</c:v>
                </c:pt>
                <c:pt idx="4206">
                  <c:v>551.15496068000004</c:v>
                </c:pt>
                <c:pt idx="4207">
                  <c:v>560.30938407999997</c:v>
                </c:pt>
                <c:pt idx="4208">
                  <c:v>565.78714921000005</c:v>
                </c:pt>
                <c:pt idx="4209">
                  <c:v>575.43900927000004</c:v>
                </c:pt>
                <c:pt idx="4210">
                  <c:v>581.51600828999995</c:v>
                </c:pt>
                <c:pt idx="4211">
                  <c:v>589.12270709999996</c:v>
                </c:pt>
                <c:pt idx="4212">
                  <c:v>594.97267408000005</c:v>
                </c:pt>
                <c:pt idx="4213">
                  <c:v>602.47751314000004</c:v>
                </c:pt>
                <c:pt idx="4214">
                  <c:v>609.81937627000002</c:v>
                </c:pt>
                <c:pt idx="4215">
                  <c:v>614.66447411000001</c:v>
                </c:pt>
                <c:pt idx="4216">
                  <c:v>624.44710224999994</c:v>
                </c:pt>
                <c:pt idx="4217">
                  <c:v>626.94626177999999</c:v>
                </c:pt>
                <c:pt idx="4218">
                  <c:v>630.71368286999996</c:v>
                </c:pt>
                <c:pt idx="4219">
                  <c:v>633.40438110000002</c:v>
                </c:pt>
                <c:pt idx="4220">
                  <c:v>632.29129783999997</c:v>
                </c:pt>
                <c:pt idx="4221">
                  <c:v>632.89056047999998</c:v>
                </c:pt>
                <c:pt idx="4222">
                  <c:v>633.20521782000003</c:v>
                </c:pt>
                <c:pt idx="4223">
                  <c:v>631.80360601999996</c:v>
                </c:pt>
                <c:pt idx="4224">
                  <c:v>631.90913293999995</c:v>
                </c:pt>
                <c:pt idx="4225">
                  <c:v>633.24088666</c:v>
                </c:pt>
                <c:pt idx="4226">
                  <c:v>632.45677387000001</c:v>
                </c:pt>
                <c:pt idx="4227">
                  <c:v>632.10605962</c:v>
                </c:pt>
                <c:pt idx="4228">
                  <c:v>633.34535782</c:v>
                </c:pt>
                <c:pt idx="4229">
                  <c:v>632.50992437000002</c:v>
                </c:pt>
                <c:pt idx="4230">
                  <c:v>633.20216602999994</c:v>
                </c:pt>
                <c:pt idx="4231">
                  <c:v>632.76099872999998</c:v>
                </c:pt>
                <c:pt idx="4232">
                  <c:v>631.96264973999996</c:v>
                </c:pt>
                <c:pt idx="4233">
                  <c:v>632.33470232000002</c:v>
                </c:pt>
                <c:pt idx="4234">
                  <c:v>632.13986967999995</c:v>
                </c:pt>
                <c:pt idx="4235">
                  <c:v>633.24453300000005</c:v>
                </c:pt>
                <c:pt idx="4236">
                  <c:v>633.21195408000006</c:v>
                </c:pt>
                <c:pt idx="4237">
                  <c:v>632.76260944000001</c:v>
                </c:pt>
                <c:pt idx="4238">
                  <c:v>633.77989425999999</c:v>
                </c:pt>
                <c:pt idx="4239">
                  <c:v>632.27486706000002</c:v>
                </c:pt>
                <c:pt idx="4240">
                  <c:v>631.29046488999995</c:v>
                </c:pt>
                <c:pt idx="4241">
                  <c:v>632.06942499000002</c:v>
                </c:pt>
                <c:pt idx="4242">
                  <c:v>633.43757958000003</c:v>
                </c:pt>
                <c:pt idx="4243">
                  <c:v>631.70336965000001</c:v>
                </c:pt>
                <c:pt idx="4244">
                  <c:v>493.82023493999998</c:v>
                </c:pt>
                <c:pt idx="4245">
                  <c:v>309.62852118000001</c:v>
                </c:pt>
                <c:pt idx="4246">
                  <c:v>292.31598722000001</c:v>
                </c:pt>
                <c:pt idx="4247">
                  <c:v>289.98781809000002</c:v>
                </c:pt>
                <c:pt idx="4248">
                  <c:v>289.83035603000002</c:v>
                </c:pt>
                <c:pt idx="4249">
                  <c:v>289.51837702</c:v>
                </c:pt>
                <c:pt idx="4250">
                  <c:v>289.00214788</c:v>
                </c:pt>
                <c:pt idx="4251">
                  <c:v>289.09752477000001</c:v>
                </c:pt>
                <c:pt idx="4252">
                  <c:v>288.04627968</c:v>
                </c:pt>
                <c:pt idx="4253">
                  <c:v>287.42347014000001</c:v>
                </c:pt>
                <c:pt idx="4254">
                  <c:v>288.14155374000001</c:v>
                </c:pt>
                <c:pt idx="4255">
                  <c:v>288.87582750000001</c:v>
                </c:pt>
                <c:pt idx="4256">
                  <c:v>288.73583447999999</c:v>
                </c:pt>
                <c:pt idx="4257">
                  <c:v>287.48481572999998</c:v>
                </c:pt>
                <c:pt idx="4258">
                  <c:v>289.15788350999998</c:v>
                </c:pt>
                <c:pt idx="4259">
                  <c:v>288.57869442999998</c:v>
                </c:pt>
                <c:pt idx="4260">
                  <c:v>289.50093511</c:v>
                </c:pt>
                <c:pt idx="4261">
                  <c:v>288.20460587000002</c:v>
                </c:pt>
                <c:pt idx="4262">
                  <c:v>288.37557607999997</c:v>
                </c:pt>
                <c:pt idx="4263">
                  <c:v>288.86070116000002</c:v>
                </c:pt>
                <c:pt idx="4264">
                  <c:v>288.43979015999997</c:v>
                </c:pt>
                <c:pt idx="4265">
                  <c:v>289.34393714999999</c:v>
                </c:pt>
                <c:pt idx="4266">
                  <c:v>288.34339034999999</c:v>
                </c:pt>
                <c:pt idx="4267">
                  <c:v>288.28274336999999</c:v>
                </c:pt>
                <c:pt idx="4268">
                  <c:v>288.93947752999998</c:v>
                </c:pt>
                <c:pt idx="4269">
                  <c:v>288.86126811999998</c:v>
                </c:pt>
                <c:pt idx="4270">
                  <c:v>288.32983483999999</c:v>
                </c:pt>
                <c:pt idx="4271">
                  <c:v>287.78207860999999</c:v>
                </c:pt>
                <c:pt idx="4272">
                  <c:v>289.79902794999998</c:v>
                </c:pt>
                <c:pt idx="4273">
                  <c:v>288.40684053000001</c:v>
                </c:pt>
                <c:pt idx="4274">
                  <c:v>289.09453846000002</c:v>
                </c:pt>
                <c:pt idx="4275">
                  <c:v>289.62645300000003</c:v>
                </c:pt>
                <c:pt idx="4276">
                  <c:v>288.78252572999997</c:v>
                </c:pt>
                <c:pt idx="4277">
                  <c:v>289.14155026999998</c:v>
                </c:pt>
                <c:pt idx="4278">
                  <c:v>287.3143346</c:v>
                </c:pt>
                <c:pt idx="4279">
                  <c:v>289.83013142999999</c:v>
                </c:pt>
                <c:pt idx="4280">
                  <c:v>287.34629573000001</c:v>
                </c:pt>
                <c:pt idx="4281">
                  <c:v>288.22099695000003</c:v>
                </c:pt>
                <c:pt idx="4282">
                  <c:v>290.18920168</c:v>
                </c:pt>
                <c:pt idx="4283">
                  <c:v>288.87663823000003</c:v>
                </c:pt>
                <c:pt idx="4284">
                  <c:v>289.70543782999999</c:v>
                </c:pt>
                <c:pt idx="4285">
                  <c:v>287.31437679999999</c:v>
                </c:pt>
                <c:pt idx="4286">
                  <c:v>288.24979588999997</c:v>
                </c:pt>
                <c:pt idx="4287">
                  <c:v>288.23530238000001</c:v>
                </c:pt>
                <c:pt idx="4288">
                  <c:v>288.45536082000001</c:v>
                </c:pt>
                <c:pt idx="4289">
                  <c:v>288.40794561000001</c:v>
                </c:pt>
                <c:pt idx="4290">
                  <c:v>288.23625455000001</c:v>
                </c:pt>
                <c:pt idx="4291">
                  <c:v>288.65736635000002</c:v>
                </c:pt>
                <c:pt idx="4292">
                  <c:v>287.59485259000002</c:v>
                </c:pt>
                <c:pt idx="4293">
                  <c:v>289.26649062000001</c:v>
                </c:pt>
                <c:pt idx="4294">
                  <c:v>288.84436326000002</c:v>
                </c:pt>
                <c:pt idx="4295">
                  <c:v>287.59545704999999</c:v>
                </c:pt>
                <c:pt idx="4296">
                  <c:v>289.00083912000002</c:v>
                </c:pt>
                <c:pt idx="4297">
                  <c:v>289.07749367000002</c:v>
                </c:pt>
                <c:pt idx="4298">
                  <c:v>289.04821615999998</c:v>
                </c:pt>
                <c:pt idx="4299">
                  <c:v>289.40920917</c:v>
                </c:pt>
                <c:pt idx="4300">
                  <c:v>287.83020883</c:v>
                </c:pt>
                <c:pt idx="4301">
                  <c:v>287.04924116000001</c:v>
                </c:pt>
                <c:pt idx="4302">
                  <c:v>288.28395508</c:v>
                </c:pt>
                <c:pt idx="4303">
                  <c:v>289.59685573000002</c:v>
                </c:pt>
                <c:pt idx="4304">
                  <c:v>288.36049342000001</c:v>
                </c:pt>
                <c:pt idx="4305">
                  <c:v>287.78344243999999</c:v>
                </c:pt>
                <c:pt idx="4306">
                  <c:v>287.73583042000001</c:v>
                </c:pt>
                <c:pt idx="4307">
                  <c:v>290.48751711</c:v>
                </c:pt>
                <c:pt idx="4308">
                  <c:v>287.92378212</c:v>
                </c:pt>
                <c:pt idx="4309">
                  <c:v>288.56443038999998</c:v>
                </c:pt>
                <c:pt idx="4310">
                  <c:v>288.65845754999998</c:v>
                </c:pt>
                <c:pt idx="4311">
                  <c:v>288.82910053000001</c:v>
                </c:pt>
                <c:pt idx="4312">
                  <c:v>287.98582177999998</c:v>
                </c:pt>
                <c:pt idx="4313">
                  <c:v>288.87818607999998</c:v>
                </c:pt>
                <c:pt idx="4314">
                  <c:v>287.42307520000003</c:v>
                </c:pt>
                <c:pt idx="4315">
                  <c:v>287.36250475999998</c:v>
                </c:pt>
                <c:pt idx="4316">
                  <c:v>287.92379693999999</c:v>
                </c:pt>
                <c:pt idx="4317">
                  <c:v>288.54876452000002</c:v>
                </c:pt>
                <c:pt idx="4318">
                  <c:v>289.23821889999999</c:v>
                </c:pt>
                <c:pt idx="4319">
                  <c:v>288.89345255000001</c:v>
                </c:pt>
                <c:pt idx="4320">
                  <c:v>289.36188019999997</c:v>
                </c:pt>
                <c:pt idx="4321">
                  <c:v>288.82942088999999</c:v>
                </c:pt>
                <c:pt idx="4322">
                  <c:v>288.70471972000001</c:v>
                </c:pt>
                <c:pt idx="4323">
                  <c:v>287.83125797000002</c:v>
                </c:pt>
                <c:pt idx="4324">
                  <c:v>288.54996957999998</c:v>
                </c:pt>
                <c:pt idx="4325">
                  <c:v>288.45512152999999</c:v>
                </c:pt>
                <c:pt idx="4326">
                  <c:v>288.12858476999997</c:v>
                </c:pt>
                <c:pt idx="4327">
                  <c:v>287.78359304000003</c:v>
                </c:pt>
                <c:pt idx="4328">
                  <c:v>289.65723315000002</c:v>
                </c:pt>
                <c:pt idx="4329">
                  <c:v>288.07992294000002</c:v>
                </c:pt>
                <c:pt idx="4330">
                  <c:v>286.76694644999998</c:v>
                </c:pt>
                <c:pt idx="4331">
                  <c:v>287.47102874000001</c:v>
                </c:pt>
                <c:pt idx="4332">
                  <c:v>287.47041603999998</c:v>
                </c:pt>
                <c:pt idx="4333">
                  <c:v>287.75157202000003</c:v>
                </c:pt>
                <c:pt idx="4334">
                  <c:v>289.22095479000001</c:v>
                </c:pt>
                <c:pt idx="4335">
                  <c:v>288.54800132999998</c:v>
                </c:pt>
                <c:pt idx="4336">
                  <c:v>289.97131115000002</c:v>
                </c:pt>
                <c:pt idx="4337">
                  <c:v>288.25247213</c:v>
                </c:pt>
                <c:pt idx="4338">
                  <c:v>289.95781397000002</c:v>
                </c:pt>
                <c:pt idx="4339">
                  <c:v>289.17588126999999</c:v>
                </c:pt>
                <c:pt idx="4340">
                  <c:v>289.08258747999997</c:v>
                </c:pt>
                <c:pt idx="4341">
                  <c:v>287.00402499</c:v>
                </c:pt>
                <c:pt idx="4342">
                  <c:v>289.51772612000002</c:v>
                </c:pt>
                <c:pt idx="4343">
                  <c:v>288.39219806</c:v>
                </c:pt>
                <c:pt idx="4344">
                  <c:v>287.90756406000003</c:v>
                </c:pt>
                <c:pt idx="4345">
                  <c:v>288.92419375999998</c:v>
                </c:pt>
                <c:pt idx="4346">
                  <c:v>289.05009010999999</c:v>
                </c:pt>
                <c:pt idx="4347">
                  <c:v>288.75410162999998</c:v>
                </c:pt>
                <c:pt idx="4348">
                  <c:v>288.81355465000001</c:v>
                </c:pt>
                <c:pt idx="4349">
                  <c:v>286.84662777</c:v>
                </c:pt>
                <c:pt idx="4350">
                  <c:v>288.62767790999999</c:v>
                </c:pt>
                <c:pt idx="4351">
                  <c:v>287.00304946</c:v>
                </c:pt>
                <c:pt idx="4352">
                  <c:v>288.42626510999997</c:v>
                </c:pt>
                <c:pt idx="4353">
                  <c:v>288.67443522000002</c:v>
                </c:pt>
                <c:pt idx="4354">
                  <c:v>288.44093774999999</c:v>
                </c:pt>
                <c:pt idx="4355">
                  <c:v>289.00338440000002</c:v>
                </c:pt>
                <c:pt idx="4356">
                  <c:v>287.95686153999998</c:v>
                </c:pt>
                <c:pt idx="4357">
                  <c:v>288.95699250000001</c:v>
                </c:pt>
                <c:pt idx="4358">
                  <c:v>287.15961678000002</c:v>
                </c:pt>
                <c:pt idx="4359">
                  <c:v>288.59647403000002</c:v>
                </c:pt>
                <c:pt idx="4360">
                  <c:v>288.73571120999998</c:v>
                </c:pt>
                <c:pt idx="4361">
                  <c:v>288.76889175000002</c:v>
                </c:pt>
                <c:pt idx="4362">
                  <c:v>288.57988121</c:v>
                </c:pt>
                <c:pt idx="4363">
                  <c:v>287.03306628000001</c:v>
                </c:pt>
                <c:pt idx="4364">
                  <c:v>288.83010831000001</c:v>
                </c:pt>
                <c:pt idx="4365">
                  <c:v>288.81267136000002</c:v>
                </c:pt>
                <c:pt idx="4366">
                  <c:v>288.31616869999999</c:v>
                </c:pt>
                <c:pt idx="4367">
                  <c:v>287.02006146000002</c:v>
                </c:pt>
                <c:pt idx="4368">
                  <c:v>288.04848229999999</c:v>
                </c:pt>
                <c:pt idx="4369">
                  <c:v>287.61202401000003</c:v>
                </c:pt>
                <c:pt idx="4370">
                  <c:v>289.47069041999998</c:v>
                </c:pt>
                <c:pt idx="4371">
                  <c:v>288.09757463</c:v>
                </c:pt>
                <c:pt idx="4372">
                  <c:v>288.15940981</c:v>
                </c:pt>
                <c:pt idx="4373">
                  <c:v>288.31714412999997</c:v>
                </c:pt>
                <c:pt idx="4374">
                  <c:v>287.47142102999999</c:v>
                </c:pt>
                <c:pt idx="4375">
                  <c:v>287.90883171000002</c:v>
                </c:pt>
                <c:pt idx="4376">
                  <c:v>288.30103525999999</c:v>
                </c:pt>
                <c:pt idx="4377">
                  <c:v>288.23815423000002</c:v>
                </c:pt>
                <c:pt idx="4378">
                  <c:v>288.54922282000001</c:v>
                </c:pt>
                <c:pt idx="4379">
                  <c:v>287.00341202999999</c:v>
                </c:pt>
                <c:pt idx="4380">
                  <c:v>287.14464443999998</c:v>
                </c:pt>
                <c:pt idx="4381">
                  <c:v>288.34527279000002</c:v>
                </c:pt>
                <c:pt idx="4382">
                  <c:v>287.79975624999997</c:v>
                </c:pt>
                <c:pt idx="4383">
                  <c:v>288.75346366000002</c:v>
                </c:pt>
                <c:pt idx="4384">
                  <c:v>287.11135974000001</c:v>
                </c:pt>
                <c:pt idx="4385">
                  <c:v>289.78346770000002</c:v>
                </c:pt>
                <c:pt idx="4386">
                  <c:v>287.28376904999999</c:v>
                </c:pt>
                <c:pt idx="4387">
                  <c:v>288.58010297999999</c:v>
                </c:pt>
                <c:pt idx="4388">
                  <c:v>287.8147702</c:v>
                </c:pt>
                <c:pt idx="4389">
                  <c:v>288.00379115999999</c:v>
                </c:pt>
                <c:pt idx="4390">
                  <c:v>287.45652337000001</c:v>
                </c:pt>
                <c:pt idx="4391">
                  <c:v>287.84939270000001</c:v>
                </c:pt>
                <c:pt idx="4392">
                  <c:v>287.03476795</c:v>
                </c:pt>
                <c:pt idx="4393">
                  <c:v>288.87823308999998</c:v>
                </c:pt>
                <c:pt idx="4394">
                  <c:v>288.84677158</c:v>
                </c:pt>
                <c:pt idx="4395">
                  <c:v>287.67682871</c:v>
                </c:pt>
                <c:pt idx="4396">
                  <c:v>289.06636616999998</c:v>
                </c:pt>
                <c:pt idx="4397">
                  <c:v>288.25214582000001</c:v>
                </c:pt>
                <c:pt idx="4398">
                  <c:v>289.86358912999998</c:v>
                </c:pt>
                <c:pt idx="4399">
                  <c:v>286.97077718999998</c:v>
                </c:pt>
                <c:pt idx="4400">
                  <c:v>287.23780848000001</c:v>
                </c:pt>
                <c:pt idx="4401">
                  <c:v>288.16090492000001</c:v>
                </c:pt>
                <c:pt idx="4402">
                  <c:v>287.94035563</c:v>
                </c:pt>
                <c:pt idx="4403">
                  <c:v>288.50211628</c:v>
                </c:pt>
                <c:pt idx="4404">
                  <c:v>288.76861437999997</c:v>
                </c:pt>
                <c:pt idx="4405">
                  <c:v>287.50477066000002</c:v>
                </c:pt>
                <c:pt idx="4406">
                  <c:v>289.43824398999999</c:v>
                </c:pt>
                <c:pt idx="4407">
                  <c:v>288.86284201000001</c:v>
                </c:pt>
                <c:pt idx="4408">
                  <c:v>288.30061060000003</c:v>
                </c:pt>
                <c:pt idx="4409">
                  <c:v>287.97131141</c:v>
                </c:pt>
                <c:pt idx="4410">
                  <c:v>288.08094790000001</c:v>
                </c:pt>
                <c:pt idx="4411">
                  <c:v>288.84470895999999</c:v>
                </c:pt>
                <c:pt idx="4412">
                  <c:v>287.9081056</c:v>
                </c:pt>
                <c:pt idx="4413">
                  <c:v>287.34751555000003</c:v>
                </c:pt>
                <c:pt idx="4414">
                  <c:v>287.65901774999998</c:v>
                </c:pt>
                <c:pt idx="4415">
                  <c:v>289.31547534999999</c:v>
                </c:pt>
                <c:pt idx="4416">
                  <c:v>288.42482223000002</c:v>
                </c:pt>
                <c:pt idx="4417">
                  <c:v>288.42445910999999</c:v>
                </c:pt>
                <c:pt idx="4418">
                  <c:v>286.39324304000002</c:v>
                </c:pt>
                <c:pt idx="4419">
                  <c:v>288.54794231</c:v>
                </c:pt>
                <c:pt idx="4420">
                  <c:v>288.36023791999997</c:v>
                </c:pt>
                <c:pt idx="4421">
                  <c:v>288.87766434000002</c:v>
                </c:pt>
                <c:pt idx="4422">
                  <c:v>288.51902984999998</c:v>
                </c:pt>
                <c:pt idx="4423">
                  <c:v>288.23736553999998</c:v>
                </c:pt>
                <c:pt idx="4424">
                  <c:v>287.28371953999999</c:v>
                </c:pt>
                <c:pt idx="4425">
                  <c:v>288.76761324</c:v>
                </c:pt>
                <c:pt idx="4426">
                  <c:v>289.08141763999998</c:v>
                </c:pt>
                <c:pt idx="4427">
                  <c:v>288.70428408999999</c:v>
                </c:pt>
                <c:pt idx="4428">
                  <c:v>287.17521644999999</c:v>
                </c:pt>
                <c:pt idx="4429">
                  <c:v>287.98636987999998</c:v>
                </c:pt>
                <c:pt idx="4430">
                  <c:v>288.20372043999998</c:v>
                </c:pt>
                <c:pt idx="4431">
                  <c:v>287.64155694999999</c:v>
                </c:pt>
                <c:pt idx="4432">
                  <c:v>288.34562247000002</c:v>
                </c:pt>
                <c:pt idx="4433">
                  <c:v>287.20663030999998</c:v>
                </c:pt>
                <c:pt idx="4434">
                  <c:v>288.08018077000003</c:v>
                </c:pt>
                <c:pt idx="4435">
                  <c:v>289.23911776</c:v>
                </c:pt>
                <c:pt idx="4436">
                  <c:v>287.75148075999999</c:v>
                </c:pt>
                <c:pt idx="4437">
                  <c:v>287.69056031000002</c:v>
                </c:pt>
                <c:pt idx="4438">
                  <c:v>289.51882021</c:v>
                </c:pt>
                <c:pt idx="4439">
                  <c:v>288.45589658</c:v>
                </c:pt>
                <c:pt idx="4440">
                  <c:v>288.41044211000002</c:v>
                </c:pt>
                <c:pt idx="4441">
                  <c:v>287.95793615000002</c:v>
                </c:pt>
                <c:pt idx="4442">
                  <c:v>287.00409078000001</c:v>
                </c:pt>
                <c:pt idx="4443">
                  <c:v>287.81648045999998</c:v>
                </c:pt>
                <c:pt idx="4444">
                  <c:v>288.37766956000002</c:v>
                </c:pt>
                <c:pt idx="4445">
                  <c:v>288.53414805</c:v>
                </c:pt>
                <c:pt idx="4446">
                  <c:v>287.92516205999999</c:v>
                </c:pt>
                <c:pt idx="4447">
                  <c:v>287.79956998</c:v>
                </c:pt>
                <c:pt idx="4448">
                  <c:v>288.68931086999999</c:v>
                </c:pt>
                <c:pt idx="4449">
                  <c:v>286.34616229</c:v>
                </c:pt>
                <c:pt idx="4450">
                  <c:v>289.41103049999998</c:v>
                </c:pt>
                <c:pt idx="4451">
                  <c:v>288.12776424999998</c:v>
                </c:pt>
                <c:pt idx="4452">
                  <c:v>289.05007886999999</c:v>
                </c:pt>
                <c:pt idx="4453">
                  <c:v>286.20595560999999</c:v>
                </c:pt>
                <c:pt idx="4454">
                  <c:v>288.47276898000001</c:v>
                </c:pt>
                <c:pt idx="4455">
                  <c:v>289.12795368000002</c:v>
                </c:pt>
                <c:pt idx="4456">
                  <c:v>288.02053747000002</c:v>
                </c:pt>
                <c:pt idx="4457">
                  <c:v>287.72297809000003</c:v>
                </c:pt>
                <c:pt idx="4458">
                  <c:v>288.15857863999997</c:v>
                </c:pt>
                <c:pt idx="4459">
                  <c:v>288.51796887</c:v>
                </c:pt>
                <c:pt idx="4460">
                  <c:v>287.62710275000001</c:v>
                </c:pt>
                <c:pt idx="4461">
                  <c:v>288.67436150999998</c:v>
                </c:pt>
                <c:pt idx="4462">
                  <c:v>287.57973242999998</c:v>
                </c:pt>
                <c:pt idx="4463">
                  <c:v>288.73803578000002</c:v>
                </c:pt>
                <c:pt idx="4464">
                  <c:v>287.71986133000001</c:v>
                </c:pt>
                <c:pt idx="4465">
                  <c:v>289.37885148999999</c:v>
                </c:pt>
                <c:pt idx="4466">
                  <c:v>288.59763898</c:v>
                </c:pt>
                <c:pt idx="4467">
                  <c:v>287.90982093999997</c:v>
                </c:pt>
                <c:pt idx="4468">
                  <c:v>287.94004739000002</c:v>
                </c:pt>
                <c:pt idx="4469">
                  <c:v>287.01824448999997</c:v>
                </c:pt>
                <c:pt idx="4470">
                  <c:v>288.39311187999999</c:v>
                </c:pt>
                <c:pt idx="4471">
                  <c:v>287.33027133000002</c:v>
                </c:pt>
                <c:pt idx="4472">
                  <c:v>287.69074817000001</c:v>
                </c:pt>
                <c:pt idx="4473">
                  <c:v>287.43982220999999</c:v>
                </c:pt>
                <c:pt idx="4474">
                  <c:v>287.61241524000002</c:v>
                </c:pt>
                <c:pt idx="4475">
                  <c:v>287.64248063000002</c:v>
                </c:pt>
                <c:pt idx="4476">
                  <c:v>288.04908140999999</c:v>
                </c:pt>
                <c:pt idx="4477">
                  <c:v>288.19100298000001</c:v>
                </c:pt>
                <c:pt idx="4478">
                  <c:v>287.59536600000001</c:v>
                </c:pt>
                <c:pt idx="4479">
                  <c:v>287.93975304000003</c:v>
                </c:pt>
                <c:pt idx="4480">
                  <c:v>287.75178195000001</c:v>
                </c:pt>
                <c:pt idx="4481">
                  <c:v>287.73469878999998</c:v>
                </c:pt>
                <c:pt idx="4482">
                  <c:v>286.86110593000001</c:v>
                </c:pt>
                <c:pt idx="4483">
                  <c:v>287.48690470999998</c:v>
                </c:pt>
                <c:pt idx="4484">
                  <c:v>289.48551588999999</c:v>
                </c:pt>
                <c:pt idx="4485">
                  <c:v>287.37886082</c:v>
                </c:pt>
                <c:pt idx="4486">
                  <c:v>287.45563112000002</c:v>
                </c:pt>
                <c:pt idx="4487">
                  <c:v>288.14267814999999</c:v>
                </c:pt>
                <c:pt idx="4488">
                  <c:v>288.23714447999998</c:v>
                </c:pt>
                <c:pt idx="4489">
                  <c:v>288.59696573000002</c:v>
                </c:pt>
                <c:pt idx="4490">
                  <c:v>287.20668549999999</c:v>
                </c:pt>
                <c:pt idx="4491">
                  <c:v>287.76756186</c:v>
                </c:pt>
                <c:pt idx="4492">
                  <c:v>287.18959558</c:v>
                </c:pt>
                <c:pt idx="4493">
                  <c:v>288.79896757</c:v>
                </c:pt>
                <c:pt idx="4494">
                  <c:v>287.99920803999998</c:v>
                </c:pt>
                <c:pt idx="4495">
                  <c:v>287.53472033999998</c:v>
                </c:pt>
                <c:pt idx="4496">
                  <c:v>288.01701859000002</c:v>
                </c:pt>
                <c:pt idx="4497">
                  <c:v>287.00275296000001</c:v>
                </c:pt>
                <c:pt idx="4498">
                  <c:v>288.86067493000002</c:v>
                </c:pt>
                <c:pt idx="4499">
                  <c:v>288.98775160000002</c:v>
                </c:pt>
                <c:pt idx="4500">
                  <c:v>288.87834857000001</c:v>
                </c:pt>
                <c:pt idx="4501">
                  <c:v>287.70788137</c:v>
                </c:pt>
                <c:pt idx="4502">
                  <c:v>287.95538307999999</c:v>
                </c:pt>
                <c:pt idx="4503">
                  <c:v>286.73753779999998</c:v>
                </c:pt>
                <c:pt idx="4504">
                  <c:v>288.87824921999999</c:v>
                </c:pt>
                <c:pt idx="4505">
                  <c:v>290.61269299000003</c:v>
                </c:pt>
                <c:pt idx="4506">
                  <c:v>287.75248366</c:v>
                </c:pt>
                <c:pt idx="4507">
                  <c:v>287.56665041999997</c:v>
                </c:pt>
                <c:pt idx="4508">
                  <c:v>287.25224994000001</c:v>
                </c:pt>
                <c:pt idx="4509">
                  <c:v>288.73857459999999</c:v>
                </c:pt>
                <c:pt idx="4510">
                  <c:v>288.37760159999999</c:v>
                </c:pt>
                <c:pt idx="4511">
                  <c:v>288.11263265000002</c:v>
                </c:pt>
                <c:pt idx="4512">
                  <c:v>288.00474685</c:v>
                </c:pt>
                <c:pt idx="4513">
                  <c:v>287.79942647000001</c:v>
                </c:pt>
                <c:pt idx="4514">
                  <c:v>287.64252557999998</c:v>
                </c:pt>
                <c:pt idx="4515">
                  <c:v>287.62742713</c:v>
                </c:pt>
                <c:pt idx="4516">
                  <c:v>287.98769213999998</c:v>
                </c:pt>
                <c:pt idx="4517">
                  <c:v>288.42558173999998</c:v>
                </c:pt>
                <c:pt idx="4518">
                  <c:v>287.48655571</c:v>
                </c:pt>
                <c:pt idx="4519">
                  <c:v>288.47309676999998</c:v>
                </c:pt>
                <c:pt idx="4520">
                  <c:v>288.03574541</c:v>
                </c:pt>
                <c:pt idx="4521">
                  <c:v>287.98850744999999</c:v>
                </c:pt>
                <c:pt idx="4522">
                  <c:v>288.39361201000003</c:v>
                </c:pt>
                <c:pt idx="4523">
                  <c:v>288.04869208000002</c:v>
                </c:pt>
                <c:pt idx="4524">
                  <c:v>287.62692299000003</c:v>
                </c:pt>
                <c:pt idx="4525">
                  <c:v>287.90769148999999</c:v>
                </c:pt>
                <c:pt idx="4526">
                  <c:v>287.76761105999998</c:v>
                </c:pt>
                <c:pt idx="4527">
                  <c:v>287.0023908</c:v>
                </c:pt>
                <c:pt idx="4528">
                  <c:v>287.76847519</c:v>
                </c:pt>
                <c:pt idx="4529">
                  <c:v>287.81620049999998</c:v>
                </c:pt>
                <c:pt idx="4530">
                  <c:v>286.68995194000001</c:v>
                </c:pt>
                <c:pt idx="4531">
                  <c:v>287.20805036000002</c:v>
                </c:pt>
                <c:pt idx="4532">
                  <c:v>287.01924881000002</c:v>
                </c:pt>
                <c:pt idx="4533">
                  <c:v>286.64286656000002</c:v>
                </c:pt>
                <c:pt idx="4534">
                  <c:v>286.51842427999998</c:v>
                </c:pt>
                <c:pt idx="4535">
                  <c:v>288.44076192</c:v>
                </c:pt>
                <c:pt idx="4536">
                  <c:v>288.23765944000002</c:v>
                </c:pt>
                <c:pt idx="4537">
                  <c:v>288.81506927999999</c:v>
                </c:pt>
                <c:pt idx="4538">
                  <c:v>287.92451662000002</c:v>
                </c:pt>
                <c:pt idx="4539">
                  <c:v>287.02018191000002</c:v>
                </c:pt>
                <c:pt idx="4540">
                  <c:v>288.22154522</c:v>
                </c:pt>
                <c:pt idx="4541">
                  <c:v>286.36225268999999</c:v>
                </c:pt>
                <c:pt idx="4542">
                  <c:v>287.87755077000003</c:v>
                </c:pt>
                <c:pt idx="4543">
                  <c:v>288.55004682999999</c:v>
                </c:pt>
                <c:pt idx="4544">
                  <c:v>287.28363866000001</c:v>
                </c:pt>
                <c:pt idx="4545">
                  <c:v>288.22174336</c:v>
                </c:pt>
                <c:pt idx="4546">
                  <c:v>287.80077763999998</c:v>
                </c:pt>
                <c:pt idx="4547">
                  <c:v>287.81603690999998</c:v>
                </c:pt>
                <c:pt idx="4548">
                  <c:v>288.11276534000001</c:v>
                </c:pt>
                <c:pt idx="4549">
                  <c:v>288.15965388000001</c:v>
                </c:pt>
                <c:pt idx="4550">
                  <c:v>287.61222035999998</c:v>
                </c:pt>
                <c:pt idx="4551">
                  <c:v>287.92468774000002</c:v>
                </c:pt>
                <c:pt idx="4552">
                  <c:v>287.19078507</c:v>
                </c:pt>
                <c:pt idx="4553">
                  <c:v>287.17508093999999</c:v>
                </c:pt>
                <c:pt idx="4554">
                  <c:v>286.84580756999998</c:v>
                </c:pt>
                <c:pt idx="4555">
                  <c:v>288.75522006</c:v>
                </c:pt>
                <c:pt idx="4556">
                  <c:v>288.20599601999999</c:v>
                </c:pt>
                <c:pt idx="4557">
                  <c:v>286.86251183000002</c:v>
                </c:pt>
                <c:pt idx="4558">
                  <c:v>289.01921561</c:v>
                </c:pt>
                <c:pt idx="4559">
                  <c:v>286.55063353000003</c:v>
                </c:pt>
                <c:pt idx="4560">
                  <c:v>286.81538422</c:v>
                </c:pt>
                <c:pt idx="4561">
                  <c:v>288.65933819999998</c:v>
                </c:pt>
                <c:pt idx="4562">
                  <c:v>287.61178353000003</c:v>
                </c:pt>
                <c:pt idx="4563">
                  <c:v>288.06453624</c:v>
                </c:pt>
                <c:pt idx="4564">
                  <c:v>286.84691773999998</c:v>
                </c:pt>
                <c:pt idx="4565">
                  <c:v>287.61198243000001</c:v>
                </c:pt>
                <c:pt idx="4566">
                  <c:v>287.4717053</c:v>
                </c:pt>
                <c:pt idx="4567">
                  <c:v>286.97070015000003</c:v>
                </c:pt>
                <c:pt idx="4568">
                  <c:v>287.64357555999999</c:v>
                </c:pt>
                <c:pt idx="4569">
                  <c:v>287.83195095000002</c:v>
                </c:pt>
                <c:pt idx="4570">
                  <c:v>287.64359782999998</c:v>
                </c:pt>
                <c:pt idx="4571">
                  <c:v>287.12774652000002</c:v>
                </c:pt>
                <c:pt idx="4572">
                  <c:v>287.39625617000002</c:v>
                </c:pt>
                <c:pt idx="4573">
                  <c:v>288.17741166000002</c:v>
                </c:pt>
                <c:pt idx="4574">
                  <c:v>288.06575715999998</c:v>
                </c:pt>
                <c:pt idx="4575">
                  <c:v>287.75368443000002</c:v>
                </c:pt>
                <c:pt idx="4576">
                  <c:v>288.22218552999999</c:v>
                </c:pt>
                <c:pt idx="4577">
                  <c:v>288.53474793999999</c:v>
                </c:pt>
                <c:pt idx="4578">
                  <c:v>287.90864849000002</c:v>
                </c:pt>
                <c:pt idx="4579">
                  <c:v>287.20819741000003</c:v>
                </c:pt>
                <c:pt idx="4580">
                  <c:v>287.62913384000001</c:v>
                </c:pt>
                <c:pt idx="4581">
                  <c:v>287.20647234</c:v>
                </c:pt>
                <c:pt idx="4582">
                  <c:v>287.75407878999999</c:v>
                </c:pt>
                <c:pt idx="4583">
                  <c:v>286.34634269999998</c:v>
                </c:pt>
                <c:pt idx="4584">
                  <c:v>287.00361112000002</c:v>
                </c:pt>
                <c:pt idx="4585">
                  <c:v>287.97187896000003</c:v>
                </c:pt>
                <c:pt idx="4586">
                  <c:v>287.4549839</c:v>
                </c:pt>
                <c:pt idx="4587">
                  <c:v>285.50382287000002</c:v>
                </c:pt>
                <c:pt idx="4588">
                  <c:v>288.69057143999999</c:v>
                </c:pt>
                <c:pt idx="4589">
                  <c:v>287.01865737999998</c:v>
                </c:pt>
                <c:pt idx="4590">
                  <c:v>288.40875337</c:v>
                </c:pt>
                <c:pt idx="4591">
                  <c:v>286.86170642000002</c:v>
                </c:pt>
                <c:pt idx="4592">
                  <c:v>288.22025273000003</c:v>
                </c:pt>
                <c:pt idx="4593">
                  <c:v>288.15981384000003</c:v>
                </c:pt>
                <c:pt idx="4594">
                  <c:v>287.93984401</c:v>
                </c:pt>
                <c:pt idx="4595">
                  <c:v>287.47087428999998</c:v>
                </c:pt>
                <c:pt idx="4596">
                  <c:v>286.98608137000002</c:v>
                </c:pt>
                <c:pt idx="4597">
                  <c:v>287.56427043999997</c:v>
                </c:pt>
                <c:pt idx="4598">
                  <c:v>287.76765232999998</c:v>
                </c:pt>
                <c:pt idx="4599">
                  <c:v>289.03326885000001</c:v>
                </c:pt>
                <c:pt idx="4600">
                  <c:v>286.84526290999997</c:v>
                </c:pt>
                <c:pt idx="4601">
                  <c:v>287.83004708999999</c:v>
                </c:pt>
                <c:pt idx="4602">
                  <c:v>287.93957042</c:v>
                </c:pt>
                <c:pt idx="4603">
                  <c:v>286.97004513000002</c:v>
                </c:pt>
                <c:pt idx="4604">
                  <c:v>286.72159936000003</c:v>
                </c:pt>
                <c:pt idx="4605">
                  <c:v>288.30084488</c:v>
                </c:pt>
                <c:pt idx="4606">
                  <c:v>286.89231059000002</c:v>
                </c:pt>
                <c:pt idx="4607">
                  <c:v>287.42096789999999</c:v>
                </c:pt>
                <c:pt idx="4608">
                  <c:v>290.00211536</c:v>
                </c:pt>
                <c:pt idx="4609">
                  <c:v>286.98533134000002</c:v>
                </c:pt>
                <c:pt idx="4610">
                  <c:v>289.18814054000001</c:v>
                </c:pt>
                <c:pt idx="4611">
                  <c:v>286.96930537999998</c:v>
                </c:pt>
                <c:pt idx="4612">
                  <c:v>286.40769473</c:v>
                </c:pt>
                <c:pt idx="4613">
                  <c:v>287.00147698000001</c:v>
                </c:pt>
                <c:pt idx="4614">
                  <c:v>287.5022803</c:v>
                </c:pt>
                <c:pt idx="4615">
                  <c:v>286.01670892999999</c:v>
                </c:pt>
                <c:pt idx="4616">
                  <c:v>287.67478340999997</c:v>
                </c:pt>
                <c:pt idx="4617">
                  <c:v>288.40833916999998</c:v>
                </c:pt>
                <c:pt idx="4618">
                  <c:v>287.78273892999999</c:v>
                </c:pt>
                <c:pt idx="4619">
                  <c:v>287.03368029000001</c:v>
                </c:pt>
                <c:pt idx="4620">
                  <c:v>287.81438842</c:v>
                </c:pt>
                <c:pt idx="4621">
                  <c:v>288.25170738999998</c:v>
                </c:pt>
                <c:pt idx="4622">
                  <c:v>286.97067650000002</c:v>
                </c:pt>
                <c:pt idx="4623">
                  <c:v>286.03267731</c:v>
                </c:pt>
                <c:pt idx="4624">
                  <c:v>289.51806833000001</c:v>
                </c:pt>
                <c:pt idx="4625">
                  <c:v>287.00093436999998</c:v>
                </c:pt>
                <c:pt idx="4626">
                  <c:v>287.33066172000002</c:v>
                </c:pt>
                <c:pt idx="4627">
                  <c:v>287.79877578999998</c:v>
                </c:pt>
                <c:pt idx="4628">
                  <c:v>288.42451149999999</c:v>
                </c:pt>
                <c:pt idx="4629">
                  <c:v>287.89135209</c:v>
                </c:pt>
                <c:pt idx="4630">
                  <c:v>287.78350174000002</c:v>
                </c:pt>
                <c:pt idx="4631">
                  <c:v>287.97008278999999</c:v>
                </c:pt>
                <c:pt idx="4632">
                  <c:v>287.05041351</c:v>
                </c:pt>
                <c:pt idx="4633">
                  <c:v>287.76829235999998</c:v>
                </c:pt>
                <c:pt idx="4634">
                  <c:v>287.33033330000001</c:v>
                </c:pt>
                <c:pt idx="4635">
                  <c:v>287.90757725999998</c:v>
                </c:pt>
                <c:pt idx="4636">
                  <c:v>288.19017302999998</c:v>
                </c:pt>
                <c:pt idx="4637">
                  <c:v>287.17435688</c:v>
                </c:pt>
                <c:pt idx="4638">
                  <c:v>288.90926041</c:v>
                </c:pt>
                <c:pt idx="4639">
                  <c:v>287.12777420999998</c:v>
                </c:pt>
                <c:pt idx="4640">
                  <c:v>288.03359426999998</c:v>
                </c:pt>
                <c:pt idx="4641">
                  <c:v>287.57982143999999</c:v>
                </c:pt>
                <c:pt idx="4642">
                  <c:v>287.26650821999999</c:v>
                </c:pt>
                <c:pt idx="4643">
                  <c:v>288.29887245999998</c:v>
                </c:pt>
                <c:pt idx="4644">
                  <c:v>288.36126997000002</c:v>
                </c:pt>
                <c:pt idx="4645">
                  <c:v>287.86059154999998</c:v>
                </c:pt>
                <c:pt idx="4646">
                  <c:v>286.68859481999999</c:v>
                </c:pt>
                <c:pt idx="4647">
                  <c:v>286.87752198999999</c:v>
                </c:pt>
                <c:pt idx="4648">
                  <c:v>288.70497761000001</c:v>
                </c:pt>
                <c:pt idx="4649">
                  <c:v>287.31334279999999</c:v>
                </c:pt>
                <c:pt idx="4650">
                  <c:v>287.92350590000001</c:v>
                </c:pt>
                <c:pt idx="4651">
                  <c:v>287.32997390000003</c:v>
                </c:pt>
                <c:pt idx="4652">
                  <c:v>287.83168008000001</c:v>
                </c:pt>
                <c:pt idx="4653">
                  <c:v>287.62519035999998</c:v>
                </c:pt>
                <c:pt idx="4654">
                  <c:v>288.51606244999999</c:v>
                </c:pt>
                <c:pt idx="4655">
                  <c:v>288.28274418000001</c:v>
                </c:pt>
                <c:pt idx="4656">
                  <c:v>288.14278547999999</c:v>
                </c:pt>
                <c:pt idx="4657">
                  <c:v>287.31469405000001</c:v>
                </c:pt>
                <c:pt idx="4658">
                  <c:v>288.73535448000001</c:v>
                </c:pt>
                <c:pt idx="4659">
                  <c:v>288.12705769000002</c:v>
                </c:pt>
                <c:pt idx="4660">
                  <c:v>288.21917546999998</c:v>
                </c:pt>
                <c:pt idx="4661">
                  <c:v>287.79832941000001</c:v>
                </c:pt>
                <c:pt idx="4662">
                  <c:v>288.59629249</c:v>
                </c:pt>
                <c:pt idx="4663">
                  <c:v>286.34530644</c:v>
                </c:pt>
                <c:pt idx="4664">
                  <c:v>288.23503598000002</c:v>
                </c:pt>
                <c:pt idx="4665">
                  <c:v>288.15772102</c:v>
                </c:pt>
                <c:pt idx="4666">
                  <c:v>287.26343979000001</c:v>
                </c:pt>
                <c:pt idx="4667">
                  <c:v>287.64133663000001</c:v>
                </c:pt>
                <c:pt idx="4668">
                  <c:v>288.06354705000001</c:v>
                </c:pt>
                <c:pt idx="4669">
                  <c:v>287.50078961999998</c:v>
                </c:pt>
                <c:pt idx="4670">
                  <c:v>287.93759265</c:v>
                </c:pt>
                <c:pt idx="4671">
                  <c:v>287.76591646000003</c:v>
                </c:pt>
                <c:pt idx="4672">
                  <c:v>287.81282570000002</c:v>
                </c:pt>
                <c:pt idx="4673">
                  <c:v>289.35841893000003</c:v>
                </c:pt>
                <c:pt idx="4674">
                  <c:v>287.57769994</c:v>
                </c:pt>
                <c:pt idx="4675">
                  <c:v>287.28221368999999</c:v>
                </c:pt>
                <c:pt idx="4676">
                  <c:v>287.59353389</c:v>
                </c:pt>
                <c:pt idx="4677">
                  <c:v>287.75096279000002</c:v>
                </c:pt>
                <c:pt idx="4678">
                  <c:v>288.84414869</c:v>
                </c:pt>
                <c:pt idx="4679">
                  <c:v>288.09495876</c:v>
                </c:pt>
                <c:pt idx="4680">
                  <c:v>287.39421434000002</c:v>
                </c:pt>
                <c:pt idx="4681">
                  <c:v>288.23521736999999</c:v>
                </c:pt>
                <c:pt idx="4682">
                  <c:v>287.15767572999999</c:v>
                </c:pt>
                <c:pt idx="4683">
                  <c:v>288.59463142999999</c:v>
                </c:pt>
                <c:pt idx="4684">
                  <c:v>287.60983413999998</c:v>
                </c:pt>
                <c:pt idx="4685">
                  <c:v>287.32840199999998</c:v>
                </c:pt>
                <c:pt idx="4686">
                  <c:v>287.36102880999999</c:v>
                </c:pt>
                <c:pt idx="4687">
                  <c:v>286.4531867</c:v>
                </c:pt>
                <c:pt idx="4688">
                  <c:v>286.72099166999999</c:v>
                </c:pt>
                <c:pt idx="4689">
                  <c:v>287.11195531999999</c:v>
                </c:pt>
                <c:pt idx="4690">
                  <c:v>287.34600424000001</c:v>
                </c:pt>
                <c:pt idx="4691">
                  <c:v>288.58049224000001</c:v>
                </c:pt>
                <c:pt idx="4692">
                  <c:v>288.31593667999999</c:v>
                </c:pt>
                <c:pt idx="4693">
                  <c:v>287.51866188999998</c:v>
                </c:pt>
                <c:pt idx="4694">
                  <c:v>289.48622011999998</c:v>
                </c:pt>
                <c:pt idx="4695">
                  <c:v>287.12680965999999</c:v>
                </c:pt>
                <c:pt idx="4696">
                  <c:v>288.40752762</c:v>
                </c:pt>
                <c:pt idx="4697">
                  <c:v>287.7531788</c:v>
                </c:pt>
                <c:pt idx="4698">
                  <c:v>286.84652474000001</c:v>
                </c:pt>
                <c:pt idx="4699">
                  <c:v>287.51783674000001</c:v>
                </c:pt>
                <c:pt idx="4700">
                  <c:v>286.89312537000001</c:v>
                </c:pt>
                <c:pt idx="4701">
                  <c:v>288.42325980999999</c:v>
                </c:pt>
                <c:pt idx="4702">
                  <c:v>287.00221152</c:v>
                </c:pt>
                <c:pt idx="4703">
                  <c:v>287.89273323999998</c:v>
                </c:pt>
                <c:pt idx="4704">
                  <c:v>288.59829387000002</c:v>
                </c:pt>
                <c:pt idx="4705">
                  <c:v>287.03454283000002</c:v>
                </c:pt>
                <c:pt idx="4706">
                  <c:v>287.87913293000003</c:v>
                </c:pt>
                <c:pt idx="4707">
                  <c:v>287.76811182</c:v>
                </c:pt>
                <c:pt idx="4708">
                  <c:v>288.45640709000003</c:v>
                </c:pt>
                <c:pt idx="4709">
                  <c:v>287.61161614000002</c:v>
                </c:pt>
                <c:pt idx="4710">
                  <c:v>288.29921281999998</c:v>
                </c:pt>
                <c:pt idx="4711">
                  <c:v>288.40859227999999</c:v>
                </c:pt>
                <c:pt idx="4712">
                  <c:v>287.94065497000003</c:v>
                </c:pt>
                <c:pt idx="4713">
                  <c:v>286.61116843000002</c:v>
                </c:pt>
                <c:pt idx="4714">
                  <c:v>288.25264909999999</c:v>
                </c:pt>
                <c:pt idx="4715">
                  <c:v>288.12777223000001</c:v>
                </c:pt>
                <c:pt idx="4716">
                  <c:v>287.64289592</c:v>
                </c:pt>
                <c:pt idx="4717">
                  <c:v>287.61061575999997</c:v>
                </c:pt>
                <c:pt idx="4718">
                  <c:v>287.95471040000001</c:v>
                </c:pt>
                <c:pt idx="4719">
                  <c:v>288.47321849000002</c:v>
                </c:pt>
                <c:pt idx="4720">
                  <c:v>287.36259080999997</c:v>
                </c:pt>
                <c:pt idx="4721">
                  <c:v>287.79906777000002</c:v>
                </c:pt>
                <c:pt idx="4722">
                  <c:v>288.50141991999999</c:v>
                </c:pt>
                <c:pt idx="4723">
                  <c:v>288.20364237000001</c:v>
                </c:pt>
                <c:pt idx="4724">
                  <c:v>285.75156535999997</c:v>
                </c:pt>
                <c:pt idx="4725">
                  <c:v>287.64243904</c:v>
                </c:pt>
                <c:pt idx="4726">
                  <c:v>287.33071688000001</c:v>
                </c:pt>
                <c:pt idx="4727">
                  <c:v>287.78163087000001</c:v>
                </c:pt>
                <c:pt idx="4728">
                  <c:v>288.28343597999998</c:v>
                </c:pt>
                <c:pt idx="4729">
                  <c:v>288.18739667</c:v>
                </c:pt>
                <c:pt idx="4730">
                  <c:v>288.76793630999998</c:v>
                </c:pt>
                <c:pt idx="4731">
                  <c:v>288.53166700999998</c:v>
                </c:pt>
                <c:pt idx="4732">
                  <c:v>287.43814415999998</c:v>
                </c:pt>
                <c:pt idx="4733">
                  <c:v>287.29719743999999</c:v>
                </c:pt>
                <c:pt idx="4734">
                  <c:v>286.58184340999998</c:v>
                </c:pt>
                <c:pt idx="4735">
                  <c:v>288.81254644000001</c:v>
                </c:pt>
                <c:pt idx="4736">
                  <c:v>288.43957265</c:v>
                </c:pt>
                <c:pt idx="4737">
                  <c:v>287.79840324999998</c:v>
                </c:pt>
                <c:pt idx="4738">
                  <c:v>288.70423338000001</c:v>
                </c:pt>
                <c:pt idx="4739">
                  <c:v>287.50095097000002</c:v>
                </c:pt>
                <c:pt idx="4740">
                  <c:v>287.78143738</c:v>
                </c:pt>
                <c:pt idx="4741">
                  <c:v>287.75030923000003</c:v>
                </c:pt>
                <c:pt idx="4742">
                  <c:v>288.67091327000003</c:v>
                </c:pt>
                <c:pt idx="4743">
                  <c:v>288.76784026000001</c:v>
                </c:pt>
                <c:pt idx="4744">
                  <c:v>287.00085251000002</c:v>
                </c:pt>
                <c:pt idx="4745">
                  <c:v>287.37681663000001</c:v>
                </c:pt>
                <c:pt idx="4746">
                  <c:v>287.81312379000002</c:v>
                </c:pt>
                <c:pt idx="4747">
                  <c:v>287.59453989999997</c:v>
                </c:pt>
                <c:pt idx="4748">
                  <c:v>287.68891948999999</c:v>
                </c:pt>
                <c:pt idx="4749">
                  <c:v>288.92337399000002</c:v>
                </c:pt>
                <c:pt idx="4750">
                  <c:v>287.97000767999998</c:v>
                </c:pt>
                <c:pt idx="4751">
                  <c:v>287.15730021000002</c:v>
                </c:pt>
                <c:pt idx="4752">
                  <c:v>289.01640752999998</c:v>
                </c:pt>
                <c:pt idx="4753">
                  <c:v>287.45525137999999</c:v>
                </c:pt>
                <c:pt idx="4754">
                  <c:v>287.47061157000002</c:v>
                </c:pt>
                <c:pt idx="4755">
                  <c:v>287.69029296999997</c:v>
                </c:pt>
                <c:pt idx="4756">
                  <c:v>288.65611690999998</c:v>
                </c:pt>
                <c:pt idx="4757">
                  <c:v>287.03222438</c:v>
                </c:pt>
                <c:pt idx="4758">
                  <c:v>287.09273228000001</c:v>
                </c:pt>
                <c:pt idx="4759">
                  <c:v>289.46765671999998</c:v>
                </c:pt>
                <c:pt idx="4760">
                  <c:v>287.37431126000001</c:v>
                </c:pt>
                <c:pt idx="4761">
                  <c:v>288.56253602999999</c:v>
                </c:pt>
                <c:pt idx="4762">
                  <c:v>287.220034</c:v>
                </c:pt>
                <c:pt idx="4763">
                  <c:v>287.62498942000002</c:v>
                </c:pt>
                <c:pt idx="4764">
                  <c:v>287.71896679999998</c:v>
                </c:pt>
                <c:pt idx="4765">
                  <c:v>288.70245112999999</c:v>
                </c:pt>
                <c:pt idx="4766">
                  <c:v>287.29885392</c:v>
                </c:pt>
                <c:pt idx="4767">
                  <c:v>287.12517276</c:v>
                </c:pt>
                <c:pt idx="4768">
                  <c:v>286.18773744999999</c:v>
                </c:pt>
                <c:pt idx="4769">
                  <c:v>288.00109020000002</c:v>
                </c:pt>
                <c:pt idx="4770">
                  <c:v>289.03076526000001</c:v>
                </c:pt>
                <c:pt idx="4771">
                  <c:v>287.46897760000002</c:v>
                </c:pt>
                <c:pt idx="4772">
                  <c:v>287.46917701000001</c:v>
                </c:pt>
                <c:pt idx="4773">
                  <c:v>288.03136484999999</c:v>
                </c:pt>
                <c:pt idx="4774">
                  <c:v>288.09382002000001</c:v>
                </c:pt>
                <c:pt idx="4775">
                  <c:v>287.20555117999999</c:v>
                </c:pt>
                <c:pt idx="4776">
                  <c:v>289.04823547000001</c:v>
                </c:pt>
                <c:pt idx="4777">
                  <c:v>288.86035347000001</c:v>
                </c:pt>
                <c:pt idx="4778">
                  <c:v>287.18854633000001</c:v>
                </c:pt>
                <c:pt idx="4779">
                  <c:v>287.92261135000001</c:v>
                </c:pt>
                <c:pt idx="4780">
                  <c:v>286.21913044000001</c:v>
                </c:pt>
                <c:pt idx="4781">
                  <c:v>287.56198632000002</c:v>
                </c:pt>
                <c:pt idx="4782">
                  <c:v>286.06291818</c:v>
                </c:pt>
                <c:pt idx="4783">
                  <c:v>288.26551814999999</c:v>
                </c:pt>
                <c:pt idx="4784">
                  <c:v>286.68744738999999</c:v>
                </c:pt>
                <c:pt idx="4785">
                  <c:v>286.92303677000001</c:v>
                </c:pt>
                <c:pt idx="4786">
                  <c:v>286.59441483000001</c:v>
                </c:pt>
                <c:pt idx="4787">
                  <c:v>286.84329553999999</c:v>
                </c:pt>
                <c:pt idx="4788">
                  <c:v>287.79742282000001</c:v>
                </c:pt>
                <c:pt idx="4789">
                  <c:v>287.20393049</c:v>
                </c:pt>
                <c:pt idx="4790">
                  <c:v>287.90653233</c:v>
                </c:pt>
                <c:pt idx="4791">
                  <c:v>286.84383910999998</c:v>
                </c:pt>
                <c:pt idx="4792">
                  <c:v>288.28193901999998</c:v>
                </c:pt>
                <c:pt idx="4793">
                  <c:v>287.24999323999998</c:v>
                </c:pt>
                <c:pt idx="4794">
                  <c:v>287.62557185999998</c:v>
                </c:pt>
                <c:pt idx="4795">
                  <c:v>287.96891204999997</c:v>
                </c:pt>
                <c:pt idx="4796">
                  <c:v>288.43838599999998</c:v>
                </c:pt>
                <c:pt idx="4797">
                  <c:v>287.00056652000001</c:v>
                </c:pt>
                <c:pt idx="4798">
                  <c:v>287.98599682999998</c:v>
                </c:pt>
                <c:pt idx="4799">
                  <c:v>287.92165647000002</c:v>
                </c:pt>
                <c:pt idx="4800">
                  <c:v>287.75126168999998</c:v>
                </c:pt>
                <c:pt idx="4801">
                  <c:v>288.73499734000001</c:v>
                </c:pt>
                <c:pt idx="4802">
                  <c:v>286.82854861999999</c:v>
                </c:pt>
                <c:pt idx="4803">
                  <c:v>288.61026573999999</c:v>
                </c:pt>
                <c:pt idx="4804">
                  <c:v>288.11096013999997</c:v>
                </c:pt>
                <c:pt idx="4805">
                  <c:v>287.57792031000002</c:v>
                </c:pt>
                <c:pt idx="4806">
                  <c:v>286.53188546000001</c:v>
                </c:pt>
                <c:pt idx="4807">
                  <c:v>288.53116628999999</c:v>
                </c:pt>
                <c:pt idx="4808">
                  <c:v>287.31293116000001</c:v>
                </c:pt>
                <c:pt idx="4809">
                  <c:v>287.53254052</c:v>
                </c:pt>
                <c:pt idx="4810">
                  <c:v>287.49989576000002</c:v>
                </c:pt>
                <c:pt idx="4811">
                  <c:v>287.43737471999998</c:v>
                </c:pt>
                <c:pt idx="4812">
                  <c:v>287.01674557000001</c:v>
                </c:pt>
                <c:pt idx="4813">
                  <c:v>288.64374901999997</c:v>
                </c:pt>
                <c:pt idx="4814">
                  <c:v>287.12501872000001</c:v>
                </c:pt>
                <c:pt idx="4815">
                  <c:v>287.45322226000002</c:v>
                </c:pt>
                <c:pt idx="4816">
                  <c:v>286.79713733</c:v>
                </c:pt>
                <c:pt idx="4817">
                  <c:v>287.27911518000002</c:v>
                </c:pt>
                <c:pt idx="4818">
                  <c:v>287.87383950999998</c:v>
                </c:pt>
                <c:pt idx="4819">
                  <c:v>288.10990435000002</c:v>
                </c:pt>
                <c:pt idx="4820">
                  <c:v>287.50143085000002</c:v>
                </c:pt>
                <c:pt idx="4821">
                  <c:v>288.15825739000002</c:v>
                </c:pt>
                <c:pt idx="4822">
                  <c:v>287.64118824000002</c:v>
                </c:pt>
                <c:pt idx="4823">
                  <c:v>287.51675781</c:v>
                </c:pt>
                <c:pt idx="4824">
                  <c:v>287.81489328999999</c:v>
                </c:pt>
                <c:pt idx="4825">
                  <c:v>287.57996688999998</c:v>
                </c:pt>
                <c:pt idx="4826">
                  <c:v>287.40721659000002</c:v>
                </c:pt>
                <c:pt idx="4827">
                  <c:v>287.18910206999999</c:v>
                </c:pt>
                <c:pt idx="4828">
                  <c:v>287.88970153000002</c:v>
                </c:pt>
                <c:pt idx="4829">
                  <c:v>288.45424126</c:v>
                </c:pt>
                <c:pt idx="4830">
                  <c:v>287.62420911999999</c:v>
                </c:pt>
                <c:pt idx="4831">
                  <c:v>287.36091816999999</c:v>
                </c:pt>
                <c:pt idx="4832">
                  <c:v>287.62494179999999</c:v>
                </c:pt>
                <c:pt idx="4833">
                  <c:v>286.96914944000002</c:v>
                </c:pt>
                <c:pt idx="4834">
                  <c:v>288.25067838000001</c:v>
                </c:pt>
                <c:pt idx="4835">
                  <c:v>288.70244580999997</c:v>
                </c:pt>
                <c:pt idx="4836">
                  <c:v>286.70313505000001</c:v>
                </c:pt>
                <c:pt idx="4837">
                  <c:v>288.68654146</c:v>
                </c:pt>
                <c:pt idx="4838">
                  <c:v>288.10954414000003</c:v>
                </c:pt>
                <c:pt idx="4839">
                  <c:v>285.45260259999998</c:v>
                </c:pt>
                <c:pt idx="4840">
                  <c:v>288.85964799999999</c:v>
                </c:pt>
                <c:pt idx="4841">
                  <c:v>287.62565341999999</c:v>
                </c:pt>
                <c:pt idx="4842">
                  <c:v>287.61011724999997</c:v>
                </c:pt>
                <c:pt idx="4843">
                  <c:v>287.34355755000001</c:v>
                </c:pt>
                <c:pt idx="4844">
                  <c:v>286.40748109999998</c:v>
                </c:pt>
                <c:pt idx="4845">
                  <c:v>287.92235871999998</c:v>
                </c:pt>
                <c:pt idx="4846">
                  <c:v>287.23442039000003</c:v>
                </c:pt>
                <c:pt idx="4847">
                  <c:v>286.68762607999997</c:v>
                </c:pt>
                <c:pt idx="4848">
                  <c:v>287.84554846999998</c:v>
                </c:pt>
                <c:pt idx="4849">
                  <c:v>287.17279049000001</c:v>
                </c:pt>
                <c:pt idx="4850">
                  <c:v>285.79824201999998</c:v>
                </c:pt>
                <c:pt idx="4851">
                  <c:v>288.70419466999999</c:v>
                </c:pt>
                <c:pt idx="4852">
                  <c:v>288.65361953000001</c:v>
                </c:pt>
                <c:pt idx="4853">
                  <c:v>286.17060887000002</c:v>
                </c:pt>
                <c:pt idx="4854">
                  <c:v>289.48500661999998</c:v>
                </c:pt>
                <c:pt idx="4855">
                  <c:v>287.21920669000002</c:v>
                </c:pt>
                <c:pt idx="4856">
                  <c:v>288.95387470999998</c:v>
                </c:pt>
                <c:pt idx="4857">
                  <c:v>288.07893543</c:v>
                </c:pt>
                <c:pt idx="4858">
                  <c:v>287.93814546999999</c:v>
                </c:pt>
                <c:pt idx="4859">
                  <c:v>287.97025631999998</c:v>
                </c:pt>
                <c:pt idx="4860">
                  <c:v>287.23529172000002</c:v>
                </c:pt>
                <c:pt idx="4861">
                  <c:v>288.93817697999998</c:v>
                </c:pt>
                <c:pt idx="4862">
                  <c:v>288.09366332000002</c:v>
                </c:pt>
                <c:pt idx="4863">
                  <c:v>287.95317138000001</c:v>
                </c:pt>
                <c:pt idx="4864">
                  <c:v>289.85963029999999</c:v>
                </c:pt>
                <c:pt idx="4865">
                  <c:v>287.81448957999999</c:v>
                </c:pt>
                <c:pt idx="4866">
                  <c:v>287.50163222999998</c:v>
                </c:pt>
                <c:pt idx="4867">
                  <c:v>287.33007207000003</c:v>
                </c:pt>
                <c:pt idx="4868">
                  <c:v>287.96859574000001</c:v>
                </c:pt>
                <c:pt idx="4869">
                  <c:v>287.39185394999998</c:v>
                </c:pt>
                <c:pt idx="4870">
                  <c:v>288.42143483000001</c:v>
                </c:pt>
                <c:pt idx="4871">
                  <c:v>288.64057615000002</c:v>
                </c:pt>
                <c:pt idx="4872">
                  <c:v>287.18799512999999</c:v>
                </c:pt>
                <c:pt idx="4873">
                  <c:v>287.59405371999998</c:v>
                </c:pt>
                <c:pt idx="4874">
                  <c:v>288.20238935999998</c:v>
                </c:pt>
                <c:pt idx="4875">
                  <c:v>286.73532317000002</c:v>
                </c:pt>
                <c:pt idx="4876">
                  <c:v>286.34381481999998</c:v>
                </c:pt>
                <c:pt idx="4877">
                  <c:v>289.98394786</c:v>
                </c:pt>
                <c:pt idx="4878">
                  <c:v>288.48549075</c:v>
                </c:pt>
                <c:pt idx="4879">
                  <c:v>288.42262224000001</c:v>
                </c:pt>
                <c:pt idx="4880">
                  <c:v>287.86027834999999</c:v>
                </c:pt>
                <c:pt idx="4881">
                  <c:v>288.11076233</c:v>
                </c:pt>
                <c:pt idx="4882">
                  <c:v>288.12699672999997</c:v>
                </c:pt>
                <c:pt idx="4883">
                  <c:v>287.96939676</c:v>
                </c:pt>
                <c:pt idx="4884">
                  <c:v>287.62633742999998</c:v>
                </c:pt>
                <c:pt idx="4885">
                  <c:v>288.04595397000003</c:v>
                </c:pt>
                <c:pt idx="4886">
                  <c:v>287.59463469999997</c:v>
                </c:pt>
                <c:pt idx="4887">
                  <c:v>287.60890703000001</c:v>
                </c:pt>
                <c:pt idx="4888">
                  <c:v>287.37740628</c:v>
                </c:pt>
                <c:pt idx="4889">
                  <c:v>287.18837067999999</c:v>
                </c:pt>
                <c:pt idx="4890">
                  <c:v>287.82894658999999</c:v>
                </c:pt>
                <c:pt idx="4891">
                  <c:v>286.67194003999998</c:v>
                </c:pt>
                <c:pt idx="4892">
                  <c:v>288.37408808999999</c:v>
                </c:pt>
                <c:pt idx="4893">
                  <c:v>287.28058178999999</c:v>
                </c:pt>
                <c:pt idx="4894">
                  <c:v>287.60984848999999</c:v>
                </c:pt>
                <c:pt idx="4895">
                  <c:v>287.45227965999999</c:v>
                </c:pt>
                <c:pt idx="4896">
                  <c:v>286.95278708000001</c:v>
                </c:pt>
                <c:pt idx="4897">
                  <c:v>286.84453038999999</c:v>
                </c:pt>
                <c:pt idx="4898">
                  <c:v>288.28279633</c:v>
                </c:pt>
                <c:pt idx="4899">
                  <c:v>286.54779447999999</c:v>
                </c:pt>
                <c:pt idx="4900">
                  <c:v>286.40744804000002</c:v>
                </c:pt>
                <c:pt idx="4901">
                  <c:v>287.36104977999997</c:v>
                </c:pt>
                <c:pt idx="4902">
                  <c:v>286.54805356999998</c:v>
                </c:pt>
                <c:pt idx="4903">
                  <c:v>287.82811200999998</c:v>
                </c:pt>
                <c:pt idx="4904">
                  <c:v>286.67350721000003</c:v>
                </c:pt>
                <c:pt idx="4905">
                  <c:v>286.84569288</c:v>
                </c:pt>
                <c:pt idx="4906">
                  <c:v>289.29694755999998</c:v>
                </c:pt>
                <c:pt idx="4907">
                  <c:v>288.15979018000002</c:v>
                </c:pt>
                <c:pt idx="4908">
                  <c:v>287.79854339000002</c:v>
                </c:pt>
                <c:pt idx="4909">
                  <c:v>288.18673899999999</c:v>
                </c:pt>
                <c:pt idx="4910">
                  <c:v>288.40655283000001</c:v>
                </c:pt>
                <c:pt idx="4911">
                  <c:v>288.42346356000002</c:v>
                </c:pt>
                <c:pt idx="4912">
                  <c:v>287.32954599999999</c:v>
                </c:pt>
                <c:pt idx="4913">
                  <c:v>288.68818020999998</c:v>
                </c:pt>
                <c:pt idx="4914">
                  <c:v>287.68894176999999</c:v>
                </c:pt>
                <c:pt idx="4915">
                  <c:v>287.82961329</c:v>
                </c:pt>
                <c:pt idx="4916">
                  <c:v>287.92227100000002</c:v>
                </c:pt>
                <c:pt idx="4917">
                  <c:v>287.46989221000001</c:v>
                </c:pt>
                <c:pt idx="4918">
                  <c:v>286.98495945000002</c:v>
                </c:pt>
                <c:pt idx="4919">
                  <c:v>287.29812132000001</c:v>
                </c:pt>
                <c:pt idx="4920">
                  <c:v>286.09571489000001</c:v>
                </c:pt>
                <c:pt idx="4921">
                  <c:v>287.57781306999999</c:v>
                </c:pt>
                <c:pt idx="4922">
                  <c:v>286.26636371000001</c:v>
                </c:pt>
                <c:pt idx="4923">
                  <c:v>286.70304773999999</c:v>
                </c:pt>
                <c:pt idx="4924">
                  <c:v>287.59302452999998</c:v>
                </c:pt>
                <c:pt idx="4925">
                  <c:v>288.31283790999998</c:v>
                </c:pt>
                <c:pt idx="4926">
                  <c:v>287.39066860000003</c:v>
                </c:pt>
                <c:pt idx="4927">
                  <c:v>287.93941866</c:v>
                </c:pt>
                <c:pt idx="4928">
                  <c:v>287.68979882999997</c:v>
                </c:pt>
                <c:pt idx="4929">
                  <c:v>287.48632237999999</c:v>
                </c:pt>
                <c:pt idx="4930">
                  <c:v>286.57944514000002</c:v>
                </c:pt>
                <c:pt idx="4931">
                  <c:v>287.51728910000003</c:v>
                </c:pt>
                <c:pt idx="4932">
                  <c:v>285.87575687999998</c:v>
                </c:pt>
                <c:pt idx="4933">
                  <c:v>286.71902546000001</c:v>
                </c:pt>
                <c:pt idx="4934">
                  <c:v>287.59484574999999</c:v>
                </c:pt>
                <c:pt idx="4935">
                  <c:v>288.2181314</c:v>
                </c:pt>
                <c:pt idx="4936">
                  <c:v>287.20486626000002</c:v>
                </c:pt>
                <c:pt idx="4937">
                  <c:v>287.42096120999997</c:v>
                </c:pt>
                <c:pt idx="4938">
                  <c:v>286.51758584999999</c:v>
                </c:pt>
                <c:pt idx="4939">
                  <c:v>287.65851928000001</c:v>
                </c:pt>
                <c:pt idx="4940">
                  <c:v>287.03164442999997</c:v>
                </c:pt>
                <c:pt idx="4941">
                  <c:v>288.51552594999998</c:v>
                </c:pt>
                <c:pt idx="4942">
                  <c:v>288.26728924999998</c:v>
                </c:pt>
                <c:pt idx="4943">
                  <c:v>288.23367114000001</c:v>
                </c:pt>
                <c:pt idx="4944">
                  <c:v>289.04775107</c:v>
                </c:pt>
                <c:pt idx="4945">
                  <c:v>286.54735641000002</c:v>
                </c:pt>
                <c:pt idx="4946">
                  <c:v>288.75097844999999</c:v>
                </c:pt>
                <c:pt idx="4947">
                  <c:v>287.78103268000001</c:v>
                </c:pt>
                <c:pt idx="4948">
                  <c:v>285.46951690999998</c:v>
                </c:pt>
                <c:pt idx="4949">
                  <c:v>287.70116417000003</c:v>
                </c:pt>
                <c:pt idx="4950">
                  <c:v>287.50148213</c:v>
                </c:pt>
                <c:pt idx="4951">
                  <c:v>286.87459239999998</c:v>
                </c:pt>
                <c:pt idx="4952">
                  <c:v>286.72009549000001</c:v>
                </c:pt>
                <c:pt idx="4953">
                  <c:v>288.35997739999999</c:v>
                </c:pt>
                <c:pt idx="4954">
                  <c:v>288.45311439</c:v>
                </c:pt>
                <c:pt idx="4955">
                  <c:v>286.56256367999998</c:v>
                </c:pt>
                <c:pt idx="4956">
                  <c:v>287.40554780000002</c:v>
                </c:pt>
                <c:pt idx="4957">
                  <c:v>288.40693037</c:v>
                </c:pt>
                <c:pt idx="4958">
                  <c:v>287.21881617000003</c:v>
                </c:pt>
                <c:pt idx="4959">
                  <c:v>286.71995059</c:v>
                </c:pt>
                <c:pt idx="4960">
                  <c:v>287.18849303000002</c:v>
                </c:pt>
                <c:pt idx="4961">
                  <c:v>289.01567073000001</c:v>
                </c:pt>
                <c:pt idx="4962">
                  <c:v>286.34357915999999</c:v>
                </c:pt>
                <c:pt idx="4963">
                  <c:v>287.15750429000002</c:v>
                </c:pt>
                <c:pt idx="4964">
                  <c:v>286.79668488999999</c:v>
                </c:pt>
                <c:pt idx="4965">
                  <c:v>287.15682626</c:v>
                </c:pt>
                <c:pt idx="4966">
                  <c:v>288.67116298000002</c:v>
                </c:pt>
                <c:pt idx="4967">
                  <c:v>287.82866094000002</c:v>
                </c:pt>
                <c:pt idx="4968">
                  <c:v>287.32848587000001</c:v>
                </c:pt>
                <c:pt idx="4969">
                  <c:v>288.09333967999999</c:v>
                </c:pt>
                <c:pt idx="4970">
                  <c:v>288.40602901</c:v>
                </c:pt>
                <c:pt idx="4971">
                  <c:v>287.23341484999997</c:v>
                </c:pt>
                <c:pt idx="4972">
                  <c:v>287.89007241000002</c:v>
                </c:pt>
                <c:pt idx="4973">
                  <c:v>287.71781815000003</c:v>
                </c:pt>
                <c:pt idx="4974">
                  <c:v>288.17346865000002</c:v>
                </c:pt>
                <c:pt idx="4975">
                  <c:v>287.00065037000002</c:v>
                </c:pt>
                <c:pt idx="4976">
                  <c:v>287.31150374999999</c:v>
                </c:pt>
                <c:pt idx="4977">
                  <c:v>287.92092810000003</c:v>
                </c:pt>
                <c:pt idx="4978">
                  <c:v>287.60913783000001</c:v>
                </c:pt>
                <c:pt idx="4979">
                  <c:v>288.72047137999999</c:v>
                </c:pt>
                <c:pt idx="4980">
                  <c:v>286.98308188999999</c:v>
                </c:pt>
                <c:pt idx="4981">
                  <c:v>288.09250057999998</c:v>
                </c:pt>
                <c:pt idx="4982">
                  <c:v>286.85920771000002</c:v>
                </c:pt>
                <c:pt idx="4983">
                  <c:v>287.31157410999998</c:v>
                </c:pt>
                <c:pt idx="4984">
                  <c:v>287.33169053</c:v>
                </c:pt>
                <c:pt idx="4985">
                  <c:v>286.73695550000002</c:v>
                </c:pt>
                <c:pt idx="4986">
                  <c:v>287.49963749</c:v>
                </c:pt>
                <c:pt idx="4987">
                  <c:v>288.57789064999997</c:v>
                </c:pt>
                <c:pt idx="4988">
                  <c:v>287.34375351</c:v>
                </c:pt>
                <c:pt idx="4989">
                  <c:v>287.48379893999999</c:v>
                </c:pt>
                <c:pt idx="4990">
                  <c:v>287.29666750000001</c:v>
                </c:pt>
                <c:pt idx="4991">
                  <c:v>287.88957250999999</c:v>
                </c:pt>
                <c:pt idx="4992">
                  <c:v>287.88965560000003</c:v>
                </c:pt>
                <c:pt idx="4993">
                  <c:v>288.07744679000001</c:v>
                </c:pt>
                <c:pt idx="4994">
                  <c:v>287.75085338999997</c:v>
                </c:pt>
                <c:pt idx="4995">
                  <c:v>288.20410253</c:v>
                </c:pt>
                <c:pt idx="4996">
                  <c:v>287.04891679000002</c:v>
                </c:pt>
                <c:pt idx="4997">
                  <c:v>288.06253925999999</c:v>
                </c:pt>
                <c:pt idx="4998">
                  <c:v>287.14087207</c:v>
                </c:pt>
                <c:pt idx="4999">
                  <c:v>287.28092703999999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E_170306_Shell_02_04_loading!$T$1</c:f>
              <c:strCache>
                <c:ptCount val="1"/>
                <c:pt idx="0">
                  <c:v>SL04BT</c:v>
                </c:pt>
              </c:strCache>
            </c:strRef>
          </c:tx>
          <c:marker>
            <c:symbol val="none"/>
          </c:marker>
          <c:xVal>
            <c:numRef>
              <c:f>E_170306_Shell_02_04_loading!$B$2:$B$5001</c:f>
              <c:numCache>
                <c:formatCode>0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E_170306_Shell_02_04_loading!$S$2:$S$5001</c:f>
              <c:numCache>
                <c:formatCode>General</c:formatCode>
                <c:ptCount val="5000"/>
                <c:pt idx="0">
                  <c:v>21.33645563</c:v>
                </c:pt>
                <c:pt idx="1">
                  <c:v>22.102614249999998</c:v>
                </c:pt>
                <c:pt idx="2">
                  <c:v>21.487109539999999</c:v>
                </c:pt>
                <c:pt idx="3">
                  <c:v>21.96962714</c:v>
                </c:pt>
                <c:pt idx="4">
                  <c:v>20.48423386</c:v>
                </c:pt>
                <c:pt idx="5">
                  <c:v>21.381468259999998</c:v>
                </c:pt>
                <c:pt idx="6">
                  <c:v>19.778645390000001</c:v>
                </c:pt>
                <c:pt idx="7">
                  <c:v>21.48946728</c:v>
                </c:pt>
                <c:pt idx="8">
                  <c:v>22.495296450000001</c:v>
                </c:pt>
                <c:pt idx="9">
                  <c:v>21.659938759999999</c:v>
                </c:pt>
                <c:pt idx="10">
                  <c:v>22.139111799999998</c:v>
                </c:pt>
                <c:pt idx="11">
                  <c:v>22.047894029999998</c:v>
                </c:pt>
                <c:pt idx="12">
                  <c:v>22.043706190000002</c:v>
                </c:pt>
                <c:pt idx="13">
                  <c:v>20.871413100000002</c:v>
                </c:pt>
                <c:pt idx="14">
                  <c:v>22.190042890000001</c:v>
                </c:pt>
                <c:pt idx="15">
                  <c:v>22.30470652</c:v>
                </c:pt>
                <c:pt idx="16">
                  <c:v>21.31969994</c:v>
                </c:pt>
                <c:pt idx="17">
                  <c:v>21.32193191</c:v>
                </c:pt>
                <c:pt idx="18">
                  <c:v>22.46788497</c:v>
                </c:pt>
                <c:pt idx="19">
                  <c:v>21.9202832</c:v>
                </c:pt>
                <c:pt idx="20">
                  <c:v>22.617744080000001</c:v>
                </c:pt>
                <c:pt idx="21">
                  <c:v>21.010424</c:v>
                </c:pt>
                <c:pt idx="22">
                  <c:v>21.348761939999999</c:v>
                </c:pt>
                <c:pt idx="23">
                  <c:v>21.318770310000001</c:v>
                </c:pt>
                <c:pt idx="24">
                  <c:v>20.869961069999999</c:v>
                </c:pt>
                <c:pt idx="25">
                  <c:v>21.165321079999998</c:v>
                </c:pt>
                <c:pt idx="26">
                  <c:v>22.02749094</c:v>
                </c:pt>
                <c:pt idx="27">
                  <c:v>22.077943829999999</c:v>
                </c:pt>
                <c:pt idx="28">
                  <c:v>21.680713820000001</c:v>
                </c:pt>
                <c:pt idx="29">
                  <c:v>20.053446749999999</c:v>
                </c:pt>
                <c:pt idx="30">
                  <c:v>21.273480039999999</c:v>
                </c:pt>
                <c:pt idx="31">
                  <c:v>21.813938589999999</c:v>
                </c:pt>
                <c:pt idx="32">
                  <c:v>22.12379511</c:v>
                </c:pt>
                <c:pt idx="33">
                  <c:v>22.052297320000001</c:v>
                </c:pt>
                <c:pt idx="34">
                  <c:v>22.774123759999998</c:v>
                </c:pt>
                <c:pt idx="35">
                  <c:v>19.946455830000001</c:v>
                </c:pt>
                <c:pt idx="36">
                  <c:v>21.385257249999999</c:v>
                </c:pt>
                <c:pt idx="37">
                  <c:v>22.56908623</c:v>
                </c:pt>
                <c:pt idx="38">
                  <c:v>21.81167726</c:v>
                </c:pt>
                <c:pt idx="39">
                  <c:v>21.656978370000001</c:v>
                </c:pt>
                <c:pt idx="40">
                  <c:v>21.918344470000001</c:v>
                </c:pt>
                <c:pt idx="41">
                  <c:v>22.00464513</c:v>
                </c:pt>
                <c:pt idx="42">
                  <c:v>23.21904542</c:v>
                </c:pt>
                <c:pt idx="43">
                  <c:v>22.12667162</c:v>
                </c:pt>
                <c:pt idx="44">
                  <c:v>20.732855579999999</c:v>
                </c:pt>
                <c:pt idx="45">
                  <c:v>21.94502121</c:v>
                </c:pt>
                <c:pt idx="46">
                  <c:v>21.644689230000001</c:v>
                </c:pt>
                <c:pt idx="47">
                  <c:v>22.43424654</c:v>
                </c:pt>
                <c:pt idx="48">
                  <c:v>21.32072295</c:v>
                </c:pt>
                <c:pt idx="49">
                  <c:v>21.786814</c:v>
                </c:pt>
                <c:pt idx="50">
                  <c:v>21.957004640000001</c:v>
                </c:pt>
                <c:pt idx="51">
                  <c:v>22.139174310000001</c:v>
                </c:pt>
                <c:pt idx="52">
                  <c:v>21.353622340000001</c:v>
                </c:pt>
                <c:pt idx="53">
                  <c:v>20.84390904</c:v>
                </c:pt>
                <c:pt idx="54">
                  <c:v>21.943276820000001</c:v>
                </c:pt>
                <c:pt idx="55">
                  <c:v>22.4050394</c:v>
                </c:pt>
                <c:pt idx="56">
                  <c:v>21.526789730000001</c:v>
                </c:pt>
                <c:pt idx="57">
                  <c:v>20.597487310000002</c:v>
                </c:pt>
                <c:pt idx="58">
                  <c:v>21.488815039999999</c:v>
                </c:pt>
                <c:pt idx="59">
                  <c:v>21.13087968</c:v>
                </c:pt>
                <c:pt idx="60">
                  <c:v>21.811278810000001</c:v>
                </c:pt>
                <c:pt idx="61">
                  <c:v>21.210306249999999</c:v>
                </c:pt>
                <c:pt idx="62">
                  <c:v>22.833780879999999</c:v>
                </c:pt>
                <c:pt idx="63">
                  <c:v>22.430354950000002</c:v>
                </c:pt>
                <c:pt idx="64">
                  <c:v>20.898538729999999</c:v>
                </c:pt>
                <c:pt idx="65">
                  <c:v>21.578787200000001</c:v>
                </c:pt>
                <c:pt idx="66">
                  <c:v>19.955518420000001</c:v>
                </c:pt>
                <c:pt idx="67">
                  <c:v>20.152846570000001</c:v>
                </c:pt>
                <c:pt idx="68">
                  <c:v>21.67966388</c:v>
                </c:pt>
                <c:pt idx="69">
                  <c:v>21.94989151</c:v>
                </c:pt>
                <c:pt idx="70">
                  <c:v>21.289380120000001</c:v>
                </c:pt>
                <c:pt idx="71">
                  <c:v>21.320091059999999</c:v>
                </c:pt>
                <c:pt idx="72">
                  <c:v>23.131926830000001</c:v>
                </c:pt>
                <c:pt idx="73">
                  <c:v>20.102806470000001</c:v>
                </c:pt>
                <c:pt idx="74">
                  <c:v>23.370879169999998</c:v>
                </c:pt>
                <c:pt idx="75">
                  <c:v>22.384272989999999</c:v>
                </c:pt>
                <c:pt idx="76">
                  <c:v>21.503270520000001</c:v>
                </c:pt>
                <c:pt idx="77">
                  <c:v>21.198254599999999</c:v>
                </c:pt>
                <c:pt idx="78">
                  <c:v>21.02726797</c:v>
                </c:pt>
                <c:pt idx="79">
                  <c:v>21.80107229</c:v>
                </c:pt>
                <c:pt idx="80">
                  <c:v>21.348784729999998</c:v>
                </c:pt>
                <c:pt idx="81">
                  <c:v>21.92534594</c:v>
                </c:pt>
                <c:pt idx="82">
                  <c:v>21.8006113</c:v>
                </c:pt>
                <c:pt idx="83">
                  <c:v>21.061421119999999</c:v>
                </c:pt>
                <c:pt idx="84">
                  <c:v>21.556737479999999</c:v>
                </c:pt>
                <c:pt idx="85">
                  <c:v>20.59825683</c:v>
                </c:pt>
                <c:pt idx="86">
                  <c:v>21.320298659999999</c:v>
                </c:pt>
                <c:pt idx="87">
                  <c:v>21.662704229999999</c:v>
                </c:pt>
                <c:pt idx="88">
                  <c:v>21.488809530000001</c:v>
                </c:pt>
                <c:pt idx="89">
                  <c:v>20.73858413</c:v>
                </c:pt>
                <c:pt idx="90">
                  <c:v>21.196147719999999</c:v>
                </c:pt>
                <c:pt idx="91">
                  <c:v>22.391395509999999</c:v>
                </c:pt>
                <c:pt idx="92">
                  <c:v>20.567826029999999</c:v>
                </c:pt>
                <c:pt idx="93">
                  <c:v>20.721679460000001</c:v>
                </c:pt>
                <c:pt idx="94">
                  <c:v>21.073001680000001</c:v>
                </c:pt>
                <c:pt idx="95">
                  <c:v>20.409505589999998</c:v>
                </c:pt>
                <c:pt idx="96">
                  <c:v>20.147700090000001</c:v>
                </c:pt>
                <c:pt idx="97">
                  <c:v>21.527116629999998</c:v>
                </c:pt>
                <c:pt idx="98">
                  <c:v>21.705661370000001</c:v>
                </c:pt>
                <c:pt idx="99">
                  <c:v>23.59586195</c:v>
                </c:pt>
                <c:pt idx="100">
                  <c:v>21.92615619</c:v>
                </c:pt>
                <c:pt idx="101">
                  <c:v>21.98828357</c:v>
                </c:pt>
                <c:pt idx="102">
                  <c:v>19.968695790000002</c:v>
                </c:pt>
                <c:pt idx="103">
                  <c:v>23.215459989999999</c:v>
                </c:pt>
                <c:pt idx="104">
                  <c:v>20.786046880000001</c:v>
                </c:pt>
                <c:pt idx="105">
                  <c:v>21.541325149999999</c:v>
                </c:pt>
                <c:pt idx="106">
                  <c:v>21.36767107</c:v>
                </c:pt>
                <c:pt idx="107">
                  <c:v>22.420362709999999</c:v>
                </c:pt>
                <c:pt idx="108">
                  <c:v>21.83384714</c:v>
                </c:pt>
                <c:pt idx="109">
                  <c:v>21.648667809999999</c:v>
                </c:pt>
                <c:pt idx="110">
                  <c:v>21.633429960000001</c:v>
                </c:pt>
                <c:pt idx="111">
                  <c:v>22.007089189999999</c:v>
                </c:pt>
                <c:pt idx="112">
                  <c:v>20.58601423</c:v>
                </c:pt>
                <c:pt idx="113">
                  <c:v>21.058182510000002</c:v>
                </c:pt>
                <c:pt idx="114">
                  <c:v>21.542526219999999</c:v>
                </c:pt>
                <c:pt idx="115">
                  <c:v>22.190873580000002</c:v>
                </c:pt>
                <c:pt idx="116">
                  <c:v>20.87362826</c:v>
                </c:pt>
                <c:pt idx="117">
                  <c:v>21.649197220000001</c:v>
                </c:pt>
                <c:pt idx="118">
                  <c:v>20.950219220000001</c:v>
                </c:pt>
                <c:pt idx="119">
                  <c:v>20.75001091</c:v>
                </c:pt>
                <c:pt idx="120">
                  <c:v>21.616841180000002</c:v>
                </c:pt>
                <c:pt idx="121">
                  <c:v>21.77220698</c:v>
                </c:pt>
                <c:pt idx="122">
                  <c:v>21.6164819</c:v>
                </c:pt>
                <c:pt idx="123">
                  <c:v>22.26587554</c:v>
                </c:pt>
                <c:pt idx="124">
                  <c:v>22.249096770000001</c:v>
                </c:pt>
                <c:pt idx="125">
                  <c:v>21.475212760000002</c:v>
                </c:pt>
                <c:pt idx="126">
                  <c:v>20.694304020000001</c:v>
                </c:pt>
                <c:pt idx="127">
                  <c:v>21.049218329999999</c:v>
                </c:pt>
                <c:pt idx="128">
                  <c:v>19.182067889999999</c:v>
                </c:pt>
                <c:pt idx="129">
                  <c:v>23.492749589999999</c:v>
                </c:pt>
                <c:pt idx="130">
                  <c:v>21.49959716</c:v>
                </c:pt>
                <c:pt idx="131">
                  <c:v>21.51503057</c:v>
                </c:pt>
                <c:pt idx="132">
                  <c:v>21.94672345</c:v>
                </c:pt>
                <c:pt idx="133">
                  <c:v>22.201413389999999</c:v>
                </c:pt>
                <c:pt idx="134">
                  <c:v>20.026691469999999</c:v>
                </c:pt>
                <c:pt idx="135">
                  <c:v>22.575988720000002</c:v>
                </c:pt>
                <c:pt idx="136">
                  <c:v>21.660738129999999</c:v>
                </c:pt>
                <c:pt idx="137">
                  <c:v>21.929194379999998</c:v>
                </c:pt>
                <c:pt idx="138">
                  <c:v>21.186221010000001</c:v>
                </c:pt>
                <c:pt idx="139">
                  <c:v>21.928079870000001</c:v>
                </c:pt>
                <c:pt idx="140">
                  <c:v>20.246385669999999</c:v>
                </c:pt>
                <c:pt idx="141">
                  <c:v>21.204939939999999</c:v>
                </c:pt>
                <c:pt idx="142">
                  <c:v>22.036435180000002</c:v>
                </c:pt>
                <c:pt idx="143">
                  <c:v>21.1924983</c:v>
                </c:pt>
                <c:pt idx="144">
                  <c:v>22.2810801</c:v>
                </c:pt>
                <c:pt idx="145">
                  <c:v>20.381168469999999</c:v>
                </c:pt>
                <c:pt idx="146">
                  <c:v>21.967563729999998</c:v>
                </c:pt>
                <c:pt idx="147">
                  <c:v>18.915708429999999</c:v>
                </c:pt>
                <c:pt idx="148">
                  <c:v>17.722570019999999</c:v>
                </c:pt>
                <c:pt idx="149">
                  <c:v>16.891713459999998</c:v>
                </c:pt>
                <c:pt idx="150">
                  <c:v>16.565915100000002</c:v>
                </c:pt>
                <c:pt idx="151">
                  <c:v>17.18459786</c:v>
                </c:pt>
                <c:pt idx="152">
                  <c:v>16.258288610000001</c:v>
                </c:pt>
                <c:pt idx="153">
                  <c:v>19.022687749999999</c:v>
                </c:pt>
                <c:pt idx="154">
                  <c:v>18.230414719999999</c:v>
                </c:pt>
                <c:pt idx="155">
                  <c:v>16.8624136</c:v>
                </c:pt>
                <c:pt idx="156">
                  <c:v>17.026682189999999</c:v>
                </c:pt>
                <c:pt idx="157">
                  <c:v>16.445121369999999</c:v>
                </c:pt>
                <c:pt idx="158">
                  <c:v>17.18477961</c:v>
                </c:pt>
                <c:pt idx="159">
                  <c:v>17.354878029999998</c:v>
                </c:pt>
                <c:pt idx="160">
                  <c:v>18.808662829999999</c:v>
                </c:pt>
                <c:pt idx="161">
                  <c:v>17.910188860000002</c:v>
                </c:pt>
                <c:pt idx="162">
                  <c:v>18.869845059999999</c:v>
                </c:pt>
                <c:pt idx="163">
                  <c:v>18.065201680000001</c:v>
                </c:pt>
                <c:pt idx="164">
                  <c:v>18.374740849999998</c:v>
                </c:pt>
                <c:pt idx="165">
                  <c:v>18.066911990000001</c:v>
                </c:pt>
                <c:pt idx="166">
                  <c:v>18.326153000000001</c:v>
                </c:pt>
                <c:pt idx="167">
                  <c:v>18.20524897</c:v>
                </c:pt>
                <c:pt idx="168">
                  <c:v>19.255583829999999</c:v>
                </c:pt>
                <c:pt idx="169">
                  <c:v>18.282293620000001</c:v>
                </c:pt>
                <c:pt idx="170">
                  <c:v>18.237060939999999</c:v>
                </c:pt>
                <c:pt idx="171">
                  <c:v>16.081913109999999</c:v>
                </c:pt>
                <c:pt idx="172">
                  <c:v>16.334263060000001</c:v>
                </c:pt>
                <c:pt idx="173">
                  <c:v>14.69463651</c:v>
                </c:pt>
                <c:pt idx="174">
                  <c:v>15.03919015</c:v>
                </c:pt>
                <c:pt idx="175">
                  <c:v>16.351797470000001</c:v>
                </c:pt>
                <c:pt idx="176">
                  <c:v>15.03886835</c:v>
                </c:pt>
                <c:pt idx="177">
                  <c:v>16.260330530000001</c:v>
                </c:pt>
                <c:pt idx="178">
                  <c:v>15.62457053</c:v>
                </c:pt>
                <c:pt idx="179">
                  <c:v>15.94987338</c:v>
                </c:pt>
                <c:pt idx="180">
                  <c:v>15.373909039999999</c:v>
                </c:pt>
                <c:pt idx="181">
                  <c:v>14.833454809999999</c:v>
                </c:pt>
                <c:pt idx="182">
                  <c:v>13.939724679999999</c:v>
                </c:pt>
                <c:pt idx="183">
                  <c:v>14.91105746</c:v>
                </c:pt>
                <c:pt idx="184">
                  <c:v>14.38881739</c:v>
                </c:pt>
                <c:pt idx="185">
                  <c:v>14.71147747</c:v>
                </c:pt>
                <c:pt idx="186">
                  <c:v>15.824184499999999</c:v>
                </c:pt>
                <c:pt idx="187">
                  <c:v>16.735452850000001</c:v>
                </c:pt>
                <c:pt idx="188">
                  <c:v>15.454056700000001</c:v>
                </c:pt>
                <c:pt idx="189">
                  <c:v>16.088227150000002</c:v>
                </c:pt>
                <c:pt idx="190">
                  <c:v>14.90921451</c:v>
                </c:pt>
                <c:pt idx="191">
                  <c:v>15.98079364</c:v>
                </c:pt>
                <c:pt idx="192">
                  <c:v>16.51953864</c:v>
                </c:pt>
                <c:pt idx="193">
                  <c:v>15.31633808</c:v>
                </c:pt>
                <c:pt idx="194">
                  <c:v>16.366851489999998</c:v>
                </c:pt>
                <c:pt idx="195">
                  <c:v>15.59250194</c:v>
                </c:pt>
                <c:pt idx="196">
                  <c:v>15.54644512</c:v>
                </c:pt>
                <c:pt idx="197">
                  <c:v>16.213512890000001</c:v>
                </c:pt>
                <c:pt idx="198">
                  <c:v>16.30538263</c:v>
                </c:pt>
                <c:pt idx="199">
                  <c:v>16.152812239999999</c:v>
                </c:pt>
                <c:pt idx="200">
                  <c:v>15.469303010000001</c:v>
                </c:pt>
                <c:pt idx="201">
                  <c:v>15.650414359999999</c:v>
                </c:pt>
                <c:pt idx="202">
                  <c:v>15.45304342</c:v>
                </c:pt>
                <c:pt idx="203">
                  <c:v>16.084971540000002</c:v>
                </c:pt>
                <c:pt idx="204">
                  <c:v>16.570422099999998</c:v>
                </c:pt>
                <c:pt idx="205">
                  <c:v>16.27557942</c:v>
                </c:pt>
                <c:pt idx="206">
                  <c:v>16.364863809999999</c:v>
                </c:pt>
                <c:pt idx="207">
                  <c:v>15.332086439999999</c:v>
                </c:pt>
                <c:pt idx="208">
                  <c:v>14.98861999</c:v>
                </c:pt>
                <c:pt idx="209">
                  <c:v>15.000786489999999</c:v>
                </c:pt>
                <c:pt idx="210">
                  <c:v>15.45150984</c:v>
                </c:pt>
                <c:pt idx="211">
                  <c:v>16.191212</c:v>
                </c:pt>
                <c:pt idx="212">
                  <c:v>17.04344103</c:v>
                </c:pt>
                <c:pt idx="213">
                  <c:v>16.591744179999999</c:v>
                </c:pt>
                <c:pt idx="214">
                  <c:v>15.224976460000001</c:v>
                </c:pt>
                <c:pt idx="215">
                  <c:v>16.747883860000002</c:v>
                </c:pt>
                <c:pt idx="216">
                  <c:v>16.666455160000002</c:v>
                </c:pt>
                <c:pt idx="217">
                  <c:v>17.149914979999998</c:v>
                </c:pt>
                <c:pt idx="218">
                  <c:v>16.094564859999998</c:v>
                </c:pt>
                <c:pt idx="219">
                  <c:v>16.28612145</c:v>
                </c:pt>
                <c:pt idx="220">
                  <c:v>15.96403754</c:v>
                </c:pt>
                <c:pt idx="221">
                  <c:v>15.82737687</c:v>
                </c:pt>
                <c:pt idx="222">
                  <c:v>15.744700760000001</c:v>
                </c:pt>
                <c:pt idx="223">
                  <c:v>15.467366030000001</c:v>
                </c:pt>
                <c:pt idx="224">
                  <c:v>15.48221848</c:v>
                </c:pt>
                <c:pt idx="225">
                  <c:v>16.38011612</c:v>
                </c:pt>
                <c:pt idx="226">
                  <c:v>15.01982229</c:v>
                </c:pt>
                <c:pt idx="227">
                  <c:v>16.532732549999999</c:v>
                </c:pt>
                <c:pt idx="228">
                  <c:v>16.87696249</c:v>
                </c:pt>
                <c:pt idx="229">
                  <c:v>15.979508279999999</c:v>
                </c:pt>
                <c:pt idx="230">
                  <c:v>16.902466740000001</c:v>
                </c:pt>
                <c:pt idx="231">
                  <c:v>15.17682778</c:v>
                </c:pt>
                <c:pt idx="232">
                  <c:v>17.07137676</c:v>
                </c:pt>
                <c:pt idx="233">
                  <c:v>16.45587403</c:v>
                </c:pt>
                <c:pt idx="234">
                  <c:v>16.348537189999998</c:v>
                </c:pt>
                <c:pt idx="235">
                  <c:v>16.268391999999999</c:v>
                </c:pt>
                <c:pt idx="236">
                  <c:v>16.567379209999999</c:v>
                </c:pt>
                <c:pt idx="237">
                  <c:v>16.028003869999999</c:v>
                </c:pt>
                <c:pt idx="238">
                  <c:v>14.71399463</c:v>
                </c:pt>
                <c:pt idx="239">
                  <c:v>16.27306896</c:v>
                </c:pt>
                <c:pt idx="240">
                  <c:v>16.398391409999999</c:v>
                </c:pt>
                <c:pt idx="241">
                  <c:v>16.26125832</c:v>
                </c:pt>
                <c:pt idx="242">
                  <c:v>17.790394469999999</c:v>
                </c:pt>
                <c:pt idx="243">
                  <c:v>16.381489739999999</c:v>
                </c:pt>
                <c:pt idx="244">
                  <c:v>15.610322310000001</c:v>
                </c:pt>
                <c:pt idx="245">
                  <c:v>16.75267642</c:v>
                </c:pt>
                <c:pt idx="246">
                  <c:v>16.871561620000001</c:v>
                </c:pt>
                <c:pt idx="247">
                  <c:v>16.108100270000001</c:v>
                </c:pt>
                <c:pt idx="248">
                  <c:v>16.270442750000001</c:v>
                </c:pt>
                <c:pt idx="249">
                  <c:v>15.96598283</c:v>
                </c:pt>
                <c:pt idx="250">
                  <c:v>17.503664610000001</c:v>
                </c:pt>
                <c:pt idx="251">
                  <c:v>16.2843807</c:v>
                </c:pt>
                <c:pt idx="252">
                  <c:v>16.129070030000001</c:v>
                </c:pt>
                <c:pt idx="253">
                  <c:v>16.207707840000001</c:v>
                </c:pt>
                <c:pt idx="254">
                  <c:v>17.453135079999999</c:v>
                </c:pt>
                <c:pt idx="255">
                  <c:v>16.68105886</c:v>
                </c:pt>
                <c:pt idx="256">
                  <c:v>15.156680789999999</c:v>
                </c:pt>
                <c:pt idx="257">
                  <c:v>15.96511009</c:v>
                </c:pt>
                <c:pt idx="258">
                  <c:v>16.65212052</c:v>
                </c:pt>
                <c:pt idx="259">
                  <c:v>16.51762214</c:v>
                </c:pt>
                <c:pt idx="260">
                  <c:v>16.069294029999998</c:v>
                </c:pt>
                <c:pt idx="261">
                  <c:v>15.678908959999999</c:v>
                </c:pt>
                <c:pt idx="262">
                  <c:v>15.37593129</c:v>
                </c:pt>
                <c:pt idx="263">
                  <c:v>15.87991252</c:v>
                </c:pt>
                <c:pt idx="264">
                  <c:v>17.34680818</c:v>
                </c:pt>
                <c:pt idx="265">
                  <c:v>17.025331359999999</c:v>
                </c:pt>
                <c:pt idx="266">
                  <c:v>15.18719868</c:v>
                </c:pt>
                <c:pt idx="267">
                  <c:v>15.49053571</c:v>
                </c:pt>
                <c:pt idx="268">
                  <c:v>15.78821297</c:v>
                </c:pt>
                <c:pt idx="269">
                  <c:v>14.67323144</c:v>
                </c:pt>
                <c:pt idx="270">
                  <c:v>15.89682515</c:v>
                </c:pt>
                <c:pt idx="271">
                  <c:v>15.647474450000001</c:v>
                </c:pt>
                <c:pt idx="272">
                  <c:v>15.434468450000001</c:v>
                </c:pt>
                <c:pt idx="273">
                  <c:v>15.50873399</c:v>
                </c:pt>
                <c:pt idx="274">
                  <c:v>14.986750450000001</c:v>
                </c:pt>
                <c:pt idx="275">
                  <c:v>17.26263127</c:v>
                </c:pt>
                <c:pt idx="276">
                  <c:v>15.48114436</c:v>
                </c:pt>
                <c:pt idx="277">
                  <c:v>14.86301175</c:v>
                </c:pt>
                <c:pt idx="278">
                  <c:v>15.63598818</c:v>
                </c:pt>
                <c:pt idx="279">
                  <c:v>16.222932839999999</c:v>
                </c:pt>
                <c:pt idx="280">
                  <c:v>15.94514236</c:v>
                </c:pt>
                <c:pt idx="281">
                  <c:v>16.13121344</c:v>
                </c:pt>
                <c:pt idx="282">
                  <c:v>15.374155269999999</c:v>
                </c:pt>
                <c:pt idx="283">
                  <c:v>16.456541850000001</c:v>
                </c:pt>
                <c:pt idx="284">
                  <c:v>15.909697960000001</c:v>
                </c:pt>
                <c:pt idx="285">
                  <c:v>14.727222490000001</c:v>
                </c:pt>
                <c:pt idx="286">
                  <c:v>16.516295840000002</c:v>
                </c:pt>
                <c:pt idx="287">
                  <c:v>15.80957701</c:v>
                </c:pt>
                <c:pt idx="288">
                  <c:v>16.793768199999999</c:v>
                </c:pt>
                <c:pt idx="289">
                  <c:v>16.423573050000002</c:v>
                </c:pt>
                <c:pt idx="290">
                  <c:v>16.854977569999999</c:v>
                </c:pt>
                <c:pt idx="291">
                  <c:v>15.189805850000001</c:v>
                </c:pt>
                <c:pt idx="292">
                  <c:v>15.45112383</c:v>
                </c:pt>
                <c:pt idx="293">
                  <c:v>17.121954519999999</c:v>
                </c:pt>
                <c:pt idx="294">
                  <c:v>16.57828284</c:v>
                </c:pt>
                <c:pt idx="295">
                  <c:v>16.113871670000002</c:v>
                </c:pt>
                <c:pt idx="296">
                  <c:v>16.70079488</c:v>
                </c:pt>
                <c:pt idx="297">
                  <c:v>15.71223816</c:v>
                </c:pt>
                <c:pt idx="298">
                  <c:v>16.256355639999999</c:v>
                </c:pt>
                <c:pt idx="299">
                  <c:v>15.49895624</c:v>
                </c:pt>
                <c:pt idx="300">
                  <c:v>16.965182760000001</c:v>
                </c:pt>
                <c:pt idx="301">
                  <c:v>16.52164221</c:v>
                </c:pt>
                <c:pt idx="302">
                  <c:v>16.714759409999999</c:v>
                </c:pt>
                <c:pt idx="303">
                  <c:v>15.51517494</c:v>
                </c:pt>
                <c:pt idx="304">
                  <c:v>18.282080789999998</c:v>
                </c:pt>
                <c:pt idx="305">
                  <c:v>16.99585909</c:v>
                </c:pt>
                <c:pt idx="306">
                  <c:v>17.434408919999999</c:v>
                </c:pt>
                <c:pt idx="307">
                  <c:v>15.454381590000001</c:v>
                </c:pt>
                <c:pt idx="308">
                  <c:v>15.359354290000001</c:v>
                </c:pt>
                <c:pt idx="309">
                  <c:v>16.684082109999999</c:v>
                </c:pt>
                <c:pt idx="310">
                  <c:v>17.108363579999999</c:v>
                </c:pt>
                <c:pt idx="311">
                  <c:v>16.19755095</c:v>
                </c:pt>
                <c:pt idx="312">
                  <c:v>15.9350849</c:v>
                </c:pt>
                <c:pt idx="313">
                  <c:v>15.65611011</c:v>
                </c:pt>
                <c:pt idx="314">
                  <c:v>14.87884468</c:v>
                </c:pt>
                <c:pt idx="315">
                  <c:v>16.151323219999998</c:v>
                </c:pt>
                <c:pt idx="316">
                  <c:v>16.564217110000001</c:v>
                </c:pt>
                <c:pt idx="317">
                  <c:v>16.212524460000001</c:v>
                </c:pt>
                <c:pt idx="318">
                  <c:v>16.43883538</c:v>
                </c:pt>
                <c:pt idx="319">
                  <c:v>16.611089710000002</c:v>
                </c:pt>
                <c:pt idx="320">
                  <c:v>14.882407860000001</c:v>
                </c:pt>
                <c:pt idx="321">
                  <c:v>16.53229215</c:v>
                </c:pt>
                <c:pt idx="322">
                  <c:v>16.153511099999999</c:v>
                </c:pt>
                <c:pt idx="323">
                  <c:v>15.502549719999999</c:v>
                </c:pt>
                <c:pt idx="324">
                  <c:v>16.260085709999998</c:v>
                </c:pt>
                <c:pt idx="325">
                  <c:v>16.005334220000002</c:v>
                </c:pt>
                <c:pt idx="326">
                  <c:v>16.545804019999999</c:v>
                </c:pt>
                <c:pt idx="327">
                  <c:v>14.557404350000001</c:v>
                </c:pt>
                <c:pt idx="328">
                  <c:v>16.376170599999998</c:v>
                </c:pt>
                <c:pt idx="329">
                  <c:v>16.12900239</c:v>
                </c:pt>
                <c:pt idx="330">
                  <c:v>16.70122211</c:v>
                </c:pt>
                <c:pt idx="331">
                  <c:v>15.771011789999999</c:v>
                </c:pt>
                <c:pt idx="332">
                  <c:v>15.746262979999999</c:v>
                </c:pt>
                <c:pt idx="333">
                  <c:v>14.943409490000001</c:v>
                </c:pt>
                <c:pt idx="334">
                  <c:v>14.90052668</c:v>
                </c:pt>
                <c:pt idx="335">
                  <c:v>15.31682004</c:v>
                </c:pt>
                <c:pt idx="336">
                  <c:v>15.93108232</c:v>
                </c:pt>
                <c:pt idx="337">
                  <c:v>15.65162947</c:v>
                </c:pt>
                <c:pt idx="338">
                  <c:v>15.545811520000001</c:v>
                </c:pt>
                <c:pt idx="339">
                  <c:v>15.46632861</c:v>
                </c:pt>
                <c:pt idx="340">
                  <c:v>15.974265620000001</c:v>
                </c:pt>
                <c:pt idx="341">
                  <c:v>16.376048489999999</c:v>
                </c:pt>
                <c:pt idx="342">
                  <c:v>16.136402159999999</c:v>
                </c:pt>
                <c:pt idx="343">
                  <c:v>16.437252730000001</c:v>
                </c:pt>
                <c:pt idx="344">
                  <c:v>15.94550957</c:v>
                </c:pt>
                <c:pt idx="345">
                  <c:v>16.430086060000001</c:v>
                </c:pt>
                <c:pt idx="346">
                  <c:v>15.755276459999999</c:v>
                </c:pt>
                <c:pt idx="347">
                  <c:v>14.69009185</c:v>
                </c:pt>
                <c:pt idx="348">
                  <c:v>15.29313303</c:v>
                </c:pt>
                <c:pt idx="349">
                  <c:v>17.333361150000002</c:v>
                </c:pt>
                <c:pt idx="350">
                  <c:v>15.68007521</c:v>
                </c:pt>
                <c:pt idx="351">
                  <c:v>15.24540511</c:v>
                </c:pt>
                <c:pt idx="352">
                  <c:v>15.896895990000001</c:v>
                </c:pt>
                <c:pt idx="353">
                  <c:v>16.23829984</c:v>
                </c:pt>
                <c:pt idx="354">
                  <c:v>15.36155143</c:v>
                </c:pt>
                <c:pt idx="355">
                  <c:v>15.91393674</c:v>
                </c:pt>
                <c:pt idx="356">
                  <c:v>15.96902674</c:v>
                </c:pt>
                <c:pt idx="357">
                  <c:v>17.534449080000002</c:v>
                </c:pt>
                <c:pt idx="358">
                  <c:v>15.806661139999999</c:v>
                </c:pt>
                <c:pt idx="359">
                  <c:v>15.992744780000001</c:v>
                </c:pt>
                <c:pt idx="360">
                  <c:v>17.091719770000001</c:v>
                </c:pt>
                <c:pt idx="361">
                  <c:v>16.272052550000002</c:v>
                </c:pt>
                <c:pt idx="362">
                  <c:v>15.3611915</c:v>
                </c:pt>
                <c:pt idx="363">
                  <c:v>17.570778919999999</c:v>
                </c:pt>
                <c:pt idx="364">
                  <c:v>16.407420609999999</c:v>
                </c:pt>
                <c:pt idx="365">
                  <c:v>16.515348209999999</c:v>
                </c:pt>
                <c:pt idx="366">
                  <c:v>15.036955949999999</c:v>
                </c:pt>
                <c:pt idx="367">
                  <c:v>15.963636879999999</c:v>
                </c:pt>
                <c:pt idx="368">
                  <c:v>15.96198238</c:v>
                </c:pt>
                <c:pt idx="369">
                  <c:v>16.069034930000001</c:v>
                </c:pt>
                <c:pt idx="370">
                  <c:v>16.004851179999999</c:v>
                </c:pt>
                <c:pt idx="371">
                  <c:v>15.63806501</c:v>
                </c:pt>
                <c:pt idx="372">
                  <c:v>17.08581581</c:v>
                </c:pt>
                <c:pt idx="373">
                  <c:v>15.371888719999999</c:v>
                </c:pt>
                <c:pt idx="374">
                  <c:v>16.514113009999999</c:v>
                </c:pt>
                <c:pt idx="375">
                  <c:v>16.949156590000001</c:v>
                </c:pt>
                <c:pt idx="376">
                  <c:v>15.97598676</c:v>
                </c:pt>
                <c:pt idx="377">
                  <c:v>17.335104099999999</c:v>
                </c:pt>
                <c:pt idx="378">
                  <c:v>15.963348460000001</c:v>
                </c:pt>
                <c:pt idx="379">
                  <c:v>17.353516890000002</c:v>
                </c:pt>
                <c:pt idx="380">
                  <c:v>16.08630316</c:v>
                </c:pt>
                <c:pt idx="381">
                  <c:v>15.2060225</c:v>
                </c:pt>
                <c:pt idx="382">
                  <c:v>16.395434550000001</c:v>
                </c:pt>
                <c:pt idx="383">
                  <c:v>16.955633200000001</c:v>
                </c:pt>
                <c:pt idx="384">
                  <c:v>14.69362589</c:v>
                </c:pt>
                <c:pt idx="385">
                  <c:v>14.850482939999999</c:v>
                </c:pt>
                <c:pt idx="386">
                  <c:v>14.89723279</c:v>
                </c:pt>
                <c:pt idx="387">
                  <c:v>15.55800657</c:v>
                </c:pt>
                <c:pt idx="388">
                  <c:v>15.79299943</c:v>
                </c:pt>
                <c:pt idx="389">
                  <c:v>15.802664740000001</c:v>
                </c:pt>
                <c:pt idx="390">
                  <c:v>17.73766371</c:v>
                </c:pt>
                <c:pt idx="391">
                  <c:v>17.085866339999999</c:v>
                </c:pt>
                <c:pt idx="392">
                  <c:v>15.528322210000001</c:v>
                </c:pt>
                <c:pt idx="393">
                  <c:v>16.702948339999999</c:v>
                </c:pt>
                <c:pt idx="394">
                  <c:v>15.403296879999999</c:v>
                </c:pt>
                <c:pt idx="395">
                  <c:v>16.423826930000001</c:v>
                </c:pt>
                <c:pt idx="396">
                  <c:v>16.700183750000001</c:v>
                </c:pt>
                <c:pt idx="397">
                  <c:v>15.12384134</c:v>
                </c:pt>
                <c:pt idx="398">
                  <c:v>14.84707433</c:v>
                </c:pt>
                <c:pt idx="399">
                  <c:v>16.092602370000002</c:v>
                </c:pt>
                <c:pt idx="400">
                  <c:v>16.837652840000001</c:v>
                </c:pt>
                <c:pt idx="401">
                  <c:v>16.97505245</c:v>
                </c:pt>
                <c:pt idx="402">
                  <c:v>16.218063789999999</c:v>
                </c:pt>
                <c:pt idx="403">
                  <c:v>15.599219160000001</c:v>
                </c:pt>
                <c:pt idx="404">
                  <c:v>15.08847922</c:v>
                </c:pt>
                <c:pt idx="405">
                  <c:v>17.13301555</c:v>
                </c:pt>
                <c:pt idx="406">
                  <c:v>15.802917170000001</c:v>
                </c:pt>
                <c:pt idx="407">
                  <c:v>16.682990709999999</c:v>
                </c:pt>
                <c:pt idx="408">
                  <c:v>15.462326709999999</c:v>
                </c:pt>
                <c:pt idx="409">
                  <c:v>16.129865150000001</c:v>
                </c:pt>
                <c:pt idx="410">
                  <c:v>14.691666100000001</c:v>
                </c:pt>
                <c:pt idx="411">
                  <c:v>15.82562147</c:v>
                </c:pt>
                <c:pt idx="412">
                  <c:v>16.74835388</c:v>
                </c:pt>
                <c:pt idx="413">
                  <c:v>15.61447794</c:v>
                </c:pt>
                <c:pt idx="414">
                  <c:v>15.65232353</c:v>
                </c:pt>
                <c:pt idx="415">
                  <c:v>15.339870339999999</c:v>
                </c:pt>
                <c:pt idx="416">
                  <c:v>15.327602779999999</c:v>
                </c:pt>
                <c:pt idx="417">
                  <c:v>15.51125131</c:v>
                </c:pt>
                <c:pt idx="418">
                  <c:v>16.23750841</c:v>
                </c:pt>
                <c:pt idx="419">
                  <c:v>15.496294649999999</c:v>
                </c:pt>
                <c:pt idx="420">
                  <c:v>16.668608330000001</c:v>
                </c:pt>
                <c:pt idx="421">
                  <c:v>15.648717270000001</c:v>
                </c:pt>
                <c:pt idx="422">
                  <c:v>14.54777782</c:v>
                </c:pt>
                <c:pt idx="423">
                  <c:v>15.584371519999999</c:v>
                </c:pt>
                <c:pt idx="424">
                  <c:v>16.09233678</c:v>
                </c:pt>
                <c:pt idx="425">
                  <c:v>15.02920954</c:v>
                </c:pt>
                <c:pt idx="426">
                  <c:v>17.224766160000001</c:v>
                </c:pt>
                <c:pt idx="427">
                  <c:v>15.66459392</c:v>
                </c:pt>
                <c:pt idx="428">
                  <c:v>15.1622488</c:v>
                </c:pt>
                <c:pt idx="429">
                  <c:v>15.57164721</c:v>
                </c:pt>
                <c:pt idx="430">
                  <c:v>16.988890900000001</c:v>
                </c:pt>
                <c:pt idx="431">
                  <c:v>15.61101669</c:v>
                </c:pt>
                <c:pt idx="432">
                  <c:v>15.782545259999999</c:v>
                </c:pt>
                <c:pt idx="433">
                  <c:v>15.463354600000001</c:v>
                </c:pt>
                <c:pt idx="434">
                  <c:v>15.37015038</c:v>
                </c:pt>
                <c:pt idx="435">
                  <c:v>17.299285300000001</c:v>
                </c:pt>
                <c:pt idx="436">
                  <c:v>14.951989380000001</c:v>
                </c:pt>
                <c:pt idx="437">
                  <c:v>15.526199849999999</c:v>
                </c:pt>
                <c:pt idx="438">
                  <c:v>15.494307689999999</c:v>
                </c:pt>
                <c:pt idx="439">
                  <c:v>15.306779150000001</c:v>
                </c:pt>
                <c:pt idx="440">
                  <c:v>15.229961660000001</c:v>
                </c:pt>
                <c:pt idx="441">
                  <c:v>15.92005956</c:v>
                </c:pt>
                <c:pt idx="442">
                  <c:v>15.666459509999999</c:v>
                </c:pt>
                <c:pt idx="443">
                  <c:v>17.148569770000002</c:v>
                </c:pt>
                <c:pt idx="444">
                  <c:v>15.44636015</c:v>
                </c:pt>
                <c:pt idx="445">
                  <c:v>15.798617869999999</c:v>
                </c:pt>
                <c:pt idx="446">
                  <c:v>15.350379950000001</c:v>
                </c:pt>
                <c:pt idx="447">
                  <c:v>15.769831999999999</c:v>
                </c:pt>
                <c:pt idx="448">
                  <c:v>16.001711369999999</c:v>
                </c:pt>
                <c:pt idx="449">
                  <c:v>15.98600392</c:v>
                </c:pt>
                <c:pt idx="450">
                  <c:v>16.990559050000002</c:v>
                </c:pt>
                <c:pt idx="451">
                  <c:v>16.12326762</c:v>
                </c:pt>
                <c:pt idx="452">
                  <c:v>14.99618892</c:v>
                </c:pt>
                <c:pt idx="453">
                  <c:v>15.19126788</c:v>
                </c:pt>
                <c:pt idx="454">
                  <c:v>15.473719839999999</c:v>
                </c:pt>
                <c:pt idx="455">
                  <c:v>17.36250897</c:v>
                </c:pt>
                <c:pt idx="456">
                  <c:v>15.635318809999999</c:v>
                </c:pt>
                <c:pt idx="457">
                  <c:v>16.160515090000001</c:v>
                </c:pt>
                <c:pt idx="458">
                  <c:v>17.48703454</c:v>
                </c:pt>
                <c:pt idx="459">
                  <c:v>16.854287039999999</c:v>
                </c:pt>
                <c:pt idx="460">
                  <c:v>15.94421818</c:v>
                </c:pt>
                <c:pt idx="461">
                  <c:v>16.40705698</c:v>
                </c:pt>
                <c:pt idx="462">
                  <c:v>17.473170639999999</c:v>
                </c:pt>
                <c:pt idx="463">
                  <c:v>15.665614720000001</c:v>
                </c:pt>
                <c:pt idx="464">
                  <c:v>17.15083954</c:v>
                </c:pt>
                <c:pt idx="465">
                  <c:v>16.671998739999999</c:v>
                </c:pt>
                <c:pt idx="466">
                  <c:v>16.335387560000001</c:v>
                </c:pt>
                <c:pt idx="467">
                  <c:v>16.533200560000001</c:v>
                </c:pt>
                <c:pt idx="468">
                  <c:v>15.653445980000001</c:v>
                </c:pt>
                <c:pt idx="469">
                  <c:v>15.75979033</c:v>
                </c:pt>
                <c:pt idx="470">
                  <c:v>16.066400590000001</c:v>
                </c:pt>
                <c:pt idx="471">
                  <c:v>15.432650199999999</c:v>
                </c:pt>
                <c:pt idx="472">
                  <c:v>14.707263859999999</c:v>
                </c:pt>
                <c:pt idx="473">
                  <c:v>16.269481469999999</c:v>
                </c:pt>
                <c:pt idx="474">
                  <c:v>17.023573410000001</c:v>
                </c:pt>
                <c:pt idx="475">
                  <c:v>17.010092650000001</c:v>
                </c:pt>
                <c:pt idx="476">
                  <c:v>15.75986264</c:v>
                </c:pt>
                <c:pt idx="477">
                  <c:v>15.94186837</c:v>
                </c:pt>
                <c:pt idx="478">
                  <c:v>16.392142589999999</c:v>
                </c:pt>
                <c:pt idx="479">
                  <c:v>18.275289789999999</c:v>
                </c:pt>
                <c:pt idx="480">
                  <c:v>15.015405510000001</c:v>
                </c:pt>
                <c:pt idx="481">
                  <c:v>16.684704780000001</c:v>
                </c:pt>
                <c:pt idx="482">
                  <c:v>15.79204324</c:v>
                </c:pt>
                <c:pt idx="483">
                  <c:v>16.279608570000001</c:v>
                </c:pt>
                <c:pt idx="484">
                  <c:v>14.568078359999999</c:v>
                </c:pt>
                <c:pt idx="485">
                  <c:v>16.54174759</c:v>
                </c:pt>
                <c:pt idx="486">
                  <c:v>15.58520139</c:v>
                </c:pt>
                <c:pt idx="487">
                  <c:v>15.480093289999999</c:v>
                </c:pt>
                <c:pt idx="488">
                  <c:v>15.711387070000001</c:v>
                </c:pt>
                <c:pt idx="489">
                  <c:v>16.980270839999999</c:v>
                </c:pt>
                <c:pt idx="490">
                  <c:v>15.431976450000001</c:v>
                </c:pt>
                <c:pt idx="491">
                  <c:v>15.6350009</c:v>
                </c:pt>
                <c:pt idx="492">
                  <c:v>16.43875431</c:v>
                </c:pt>
                <c:pt idx="493">
                  <c:v>15.81972474</c:v>
                </c:pt>
                <c:pt idx="494">
                  <c:v>15.32227743</c:v>
                </c:pt>
                <c:pt idx="495">
                  <c:v>17.178277619999999</c:v>
                </c:pt>
                <c:pt idx="496">
                  <c:v>13.193806800000001</c:v>
                </c:pt>
                <c:pt idx="497">
                  <c:v>17.300311570000002</c:v>
                </c:pt>
                <c:pt idx="498">
                  <c:v>16.20375507</c:v>
                </c:pt>
                <c:pt idx="499">
                  <c:v>16.71548829</c:v>
                </c:pt>
                <c:pt idx="500">
                  <c:v>16.949342139999999</c:v>
                </c:pt>
                <c:pt idx="501">
                  <c:v>17.303118260000002</c:v>
                </c:pt>
                <c:pt idx="502">
                  <c:v>17.782934220000001</c:v>
                </c:pt>
                <c:pt idx="503">
                  <c:v>17.88874903</c:v>
                </c:pt>
                <c:pt idx="504">
                  <c:v>18.414548459999999</c:v>
                </c:pt>
                <c:pt idx="505">
                  <c:v>18.058353329999999</c:v>
                </c:pt>
                <c:pt idx="506">
                  <c:v>18.463769660000001</c:v>
                </c:pt>
                <c:pt idx="507">
                  <c:v>18.272943739999999</c:v>
                </c:pt>
                <c:pt idx="508">
                  <c:v>19.154191300000001</c:v>
                </c:pt>
                <c:pt idx="509">
                  <c:v>18.02104069</c:v>
                </c:pt>
                <c:pt idx="510">
                  <c:v>18.209508379999999</c:v>
                </c:pt>
                <c:pt idx="511">
                  <c:v>19.150395660000001</c:v>
                </c:pt>
                <c:pt idx="512">
                  <c:v>18.86115509</c:v>
                </c:pt>
                <c:pt idx="513">
                  <c:v>20.911551679999999</c:v>
                </c:pt>
                <c:pt idx="514">
                  <c:v>20.081539750000001</c:v>
                </c:pt>
                <c:pt idx="515">
                  <c:v>21.190308959999999</c:v>
                </c:pt>
                <c:pt idx="516">
                  <c:v>22.152942240000002</c:v>
                </c:pt>
                <c:pt idx="517">
                  <c:v>21.227313729999999</c:v>
                </c:pt>
                <c:pt idx="518">
                  <c:v>21.966725069999999</c:v>
                </c:pt>
                <c:pt idx="519">
                  <c:v>21.812127799999999</c:v>
                </c:pt>
                <c:pt idx="520">
                  <c:v>23.098191740000001</c:v>
                </c:pt>
                <c:pt idx="521">
                  <c:v>22.909233189999998</c:v>
                </c:pt>
                <c:pt idx="522">
                  <c:v>22.942437129999998</c:v>
                </c:pt>
                <c:pt idx="523">
                  <c:v>22.695610609999999</c:v>
                </c:pt>
                <c:pt idx="524">
                  <c:v>21.985898779999999</c:v>
                </c:pt>
                <c:pt idx="525">
                  <c:v>21.933442159999998</c:v>
                </c:pt>
                <c:pt idx="526">
                  <c:v>22.28084488</c:v>
                </c:pt>
                <c:pt idx="527">
                  <c:v>21.817688400000002</c:v>
                </c:pt>
                <c:pt idx="528">
                  <c:v>22.84981127</c:v>
                </c:pt>
                <c:pt idx="529">
                  <c:v>21.84414542</c:v>
                </c:pt>
                <c:pt idx="530">
                  <c:v>23.362427310000001</c:v>
                </c:pt>
                <c:pt idx="531">
                  <c:v>23.052375309999999</c:v>
                </c:pt>
                <c:pt idx="532">
                  <c:v>23.85544062</c:v>
                </c:pt>
                <c:pt idx="533">
                  <c:v>23.686771459999999</c:v>
                </c:pt>
                <c:pt idx="534">
                  <c:v>21.96992371</c:v>
                </c:pt>
                <c:pt idx="535">
                  <c:v>24.319535980000001</c:v>
                </c:pt>
                <c:pt idx="536">
                  <c:v>22.09088144</c:v>
                </c:pt>
                <c:pt idx="537">
                  <c:v>24.10942365</c:v>
                </c:pt>
                <c:pt idx="538">
                  <c:v>22.104513839999999</c:v>
                </c:pt>
                <c:pt idx="539">
                  <c:v>21.946435040000001</c:v>
                </c:pt>
                <c:pt idx="540">
                  <c:v>23.524461339999998</c:v>
                </c:pt>
                <c:pt idx="541">
                  <c:v>24.112085799999999</c:v>
                </c:pt>
                <c:pt idx="542">
                  <c:v>23.602367780000002</c:v>
                </c:pt>
                <c:pt idx="543">
                  <c:v>23.786812510000001</c:v>
                </c:pt>
                <c:pt idx="544">
                  <c:v>25.397467720000002</c:v>
                </c:pt>
                <c:pt idx="545">
                  <c:v>25.62944568</c:v>
                </c:pt>
                <c:pt idx="546">
                  <c:v>24.64184324</c:v>
                </c:pt>
                <c:pt idx="547">
                  <c:v>25.321915870000002</c:v>
                </c:pt>
                <c:pt idx="548">
                  <c:v>25.769003250000001</c:v>
                </c:pt>
                <c:pt idx="549">
                  <c:v>26.743454920000001</c:v>
                </c:pt>
                <c:pt idx="550">
                  <c:v>25.674304620000001</c:v>
                </c:pt>
                <c:pt idx="551">
                  <c:v>25.204428249999999</c:v>
                </c:pt>
                <c:pt idx="552">
                  <c:v>24.749691009999999</c:v>
                </c:pt>
                <c:pt idx="553">
                  <c:v>26.40037886</c:v>
                </c:pt>
                <c:pt idx="554">
                  <c:v>26.473753599999998</c:v>
                </c:pt>
                <c:pt idx="555">
                  <c:v>27.52103885</c:v>
                </c:pt>
                <c:pt idx="556">
                  <c:v>28.103244610000001</c:v>
                </c:pt>
                <c:pt idx="557">
                  <c:v>27.844074030000002</c:v>
                </c:pt>
                <c:pt idx="558">
                  <c:v>28.532973810000001</c:v>
                </c:pt>
                <c:pt idx="559">
                  <c:v>29.522016749999999</c:v>
                </c:pt>
                <c:pt idx="560">
                  <c:v>29.241947249999999</c:v>
                </c:pt>
                <c:pt idx="561">
                  <c:v>32.339370780000003</c:v>
                </c:pt>
                <c:pt idx="562">
                  <c:v>30.62624632</c:v>
                </c:pt>
                <c:pt idx="563">
                  <c:v>32.26393539</c:v>
                </c:pt>
                <c:pt idx="564">
                  <c:v>33.423421210000001</c:v>
                </c:pt>
                <c:pt idx="565">
                  <c:v>35.369055099999997</c:v>
                </c:pt>
                <c:pt idx="566">
                  <c:v>35.399209910000003</c:v>
                </c:pt>
                <c:pt idx="567">
                  <c:v>36.145749930000001</c:v>
                </c:pt>
                <c:pt idx="568">
                  <c:v>37.460815189999998</c:v>
                </c:pt>
                <c:pt idx="569">
                  <c:v>39.451524910000003</c:v>
                </c:pt>
                <c:pt idx="570">
                  <c:v>37.707648710000001</c:v>
                </c:pt>
                <c:pt idx="571">
                  <c:v>39.913430480000002</c:v>
                </c:pt>
                <c:pt idx="572">
                  <c:v>41.259633379999997</c:v>
                </c:pt>
                <c:pt idx="573">
                  <c:v>42.038057539999997</c:v>
                </c:pt>
                <c:pt idx="574">
                  <c:v>42.080728309999998</c:v>
                </c:pt>
                <c:pt idx="575">
                  <c:v>42.527827760000001</c:v>
                </c:pt>
                <c:pt idx="576">
                  <c:v>43.455534380000003</c:v>
                </c:pt>
                <c:pt idx="577">
                  <c:v>44.285392450000003</c:v>
                </c:pt>
                <c:pt idx="578">
                  <c:v>45.741158149999997</c:v>
                </c:pt>
                <c:pt idx="579">
                  <c:v>48.201581259999998</c:v>
                </c:pt>
                <c:pt idx="580">
                  <c:v>47.907220629999998</c:v>
                </c:pt>
                <c:pt idx="581">
                  <c:v>51.445545789999997</c:v>
                </c:pt>
                <c:pt idx="582">
                  <c:v>51.894330289999999</c:v>
                </c:pt>
                <c:pt idx="583">
                  <c:v>55.837470889999999</c:v>
                </c:pt>
                <c:pt idx="584">
                  <c:v>57.922439609999998</c:v>
                </c:pt>
                <c:pt idx="585">
                  <c:v>61.554981900000001</c:v>
                </c:pt>
                <c:pt idx="586">
                  <c:v>64.105901900000006</c:v>
                </c:pt>
                <c:pt idx="587">
                  <c:v>68.418626799999998</c:v>
                </c:pt>
                <c:pt idx="588">
                  <c:v>70.136483200000001</c:v>
                </c:pt>
                <c:pt idx="589">
                  <c:v>76.007106460000003</c:v>
                </c:pt>
                <c:pt idx="590">
                  <c:v>80.273132959999998</c:v>
                </c:pt>
                <c:pt idx="591">
                  <c:v>83.400477559999999</c:v>
                </c:pt>
                <c:pt idx="592">
                  <c:v>90.968817610000002</c:v>
                </c:pt>
                <c:pt idx="593">
                  <c:v>97.460492529999996</c:v>
                </c:pt>
                <c:pt idx="594">
                  <c:v>102.51613484000001</c:v>
                </c:pt>
                <c:pt idx="595">
                  <c:v>106.72453003</c:v>
                </c:pt>
                <c:pt idx="596">
                  <c:v>111.89653325</c:v>
                </c:pt>
                <c:pt idx="597">
                  <c:v>111.01444729000001</c:v>
                </c:pt>
                <c:pt idx="598">
                  <c:v>111.09697307</c:v>
                </c:pt>
                <c:pt idx="599">
                  <c:v>111.22028228000001</c:v>
                </c:pt>
                <c:pt idx="600">
                  <c:v>110.1808446</c:v>
                </c:pt>
                <c:pt idx="601">
                  <c:v>110.89181115</c:v>
                </c:pt>
                <c:pt idx="602">
                  <c:v>110.74035247</c:v>
                </c:pt>
                <c:pt idx="603">
                  <c:v>111.32545249</c:v>
                </c:pt>
                <c:pt idx="604">
                  <c:v>111.97462487</c:v>
                </c:pt>
                <c:pt idx="605">
                  <c:v>110.12081769</c:v>
                </c:pt>
                <c:pt idx="606">
                  <c:v>112.40795651000001</c:v>
                </c:pt>
                <c:pt idx="607">
                  <c:v>111.71548724</c:v>
                </c:pt>
                <c:pt idx="608">
                  <c:v>110.86633698999999</c:v>
                </c:pt>
                <c:pt idx="609">
                  <c:v>110.43040659</c:v>
                </c:pt>
                <c:pt idx="610">
                  <c:v>111.48443265</c:v>
                </c:pt>
                <c:pt idx="611">
                  <c:v>110.24570864</c:v>
                </c:pt>
                <c:pt idx="612">
                  <c:v>109.63483780999999</c:v>
                </c:pt>
                <c:pt idx="613">
                  <c:v>110.29888411</c:v>
                </c:pt>
                <c:pt idx="614">
                  <c:v>110.43842484</c:v>
                </c:pt>
                <c:pt idx="615">
                  <c:v>109.18770563</c:v>
                </c:pt>
                <c:pt idx="616">
                  <c:v>110.58407573</c:v>
                </c:pt>
                <c:pt idx="617">
                  <c:v>111.18446942999999</c:v>
                </c:pt>
                <c:pt idx="618">
                  <c:v>110.27514044</c:v>
                </c:pt>
                <c:pt idx="619">
                  <c:v>107.81637773999999</c:v>
                </c:pt>
                <c:pt idx="620">
                  <c:v>109.70922416000001</c:v>
                </c:pt>
                <c:pt idx="621">
                  <c:v>110.55003815000001</c:v>
                </c:pt>
                <c:pt idx="622">
                  <c:v>109.7074119</c:v>
                </c:pt>
                <c:pt idx="623">
                  <c:v>110.64650345</c:v>
                </c:pt>
                <c:pt idx="624">
                  <c:v>109.96634509</c:v>
                </c:pt>
                <c:pt idx="625">
                  <c:v>110.72653808</c:v>
                </c:pt>
                <c:pt idx="626">
                  <c:v>110.62179561000001</c:v>
                </c:pt>
                <c:pt idx="627">
                  <c:v>109.48480873</c:v>
                </c:pt>
                <c:pt idx="628">
                  <c:v>110.53115582</c:v>
                </c:pt>
                <c:pt idx="629">
                  <c:v>109.56961833</c:v>
                </c:pt>
                <c:pt idx="630">
                  <c:v>109.16248016999999</c:v>
                </c:pt>
                <c:pt idx="631">
                  <c:v>110.89205495</c:v>
                </c:pt>
                <c:pt idx="632">
                  <c:v>111.78674528000001</c:v>
                </c:pt>
                <c:pt idx="633">
                  <c:v>111.0031925</c:v>
                </c:pt>
                <c:pt idx="634">
                  <c:v>109.4124391</c:v>
                </c:pt>
                <c:pt idx="635">
                  <c:v>110.28338921</c:v>
                </c:pt>
                <c:pt idx="636">
                  <c:v>108.95722682</c:v>
                </c:pt>
                <c:pt idx="637">
                  <c:v>110.83294868</c:v>
                </c:pt>
                <c:pt idx="638">
                  <c:v>111.2064773</c:v>
                </c:pt>
                <c:pt idx="639">
                  <c:v>109.52165497</c:v>
                </c:pt>
                <c:pt idx="640">
                  <c:v>109.5543443</c:v>
                </c:pt>
                <c:pt idx="641">
                  <c:v>110.48988744</c:v>
                </c:pt>
                <c:pt idx="642">
                  <c:v>109.33143803</c:v>
                </c:pt>
                <c:pt idx="643">
                  <c:v>110.04438426</c:v>
                </c:pt>
                <c:pt idx="644">
                  <c:v>109.20976314000001</c:v>
                </c:pt>
                <c:pt idx="645">
                  <c:v>109.44280752</c:v>
                </c:pt>
                <c:pt idx="646">
                  <c:v>112.12860365</c:v>
                </c:pt>
                <c:pt idx="647">
                  <c:v>109.52584311</c:v>
                </c:pt>
                <c:pt idx="648">
                  <c:v>110.64023182</c:v>
                </c:pt>
                <c:pt idx="649">
                  <c:v>111.66320002</c:v>
                </c:pt>
                <c:pt idx="650">
                  <c:v>109.84221340000001</c:v>
                </c:pt>
                <c:pt idx="651">
                  <c:v>109.17075106</c:v>
                </c:pt>
                <c:pt idx="652">
                  <c:v>110.22392986</c:v>
                </c:pt>
                <c:pt idx="653">
                  <c:v>109.24275394999999</c:v>
                </c:pt>
                <c:pt idx="654">
                  <c:v>109.37279992000001</c:v>
                </c:pt>
                <c:pt idx="655">
                  <c:v>108.26093035</c:v>
                </c:pt>
                <c:pt idx="656">
                  <c:v>111.93867012</c:v>
                </c:pt>
                <c:pt idx="657">
                  <c:v>110.84172406</c:v>
                </c:pt>
                <c:pt idx="658">
                  <c:v>109.60315722</c:v>
                </c:pt>
                <c:pt idx="659">
                  <c:v>111.50571761</c:v>
                </c:pt>
                <c:pt idx="660">
                  <c:v>111.04108828</c:v>
                </c:pt>
                <c:pt idx="661">
                  <c:v>110.29152782</c:v>
                </c:pt>
                <c:pt idx="662">
                  <c:v>108.87761933</c:v>
                </c:pt>
                <c:pt idx="663">
                  <c:v>110.04627996000001</c:v>
                </c:pt>
                <c:pt idx="664">
                  <c:v>110.43210784999999</c:v>
                </c:pt>
                <c:pt idx="665">
                  <c:v>109.79880548</c:v>
                </c:pt>
                <c:pt idx="666">
                  <c:v>110.32579981000001</c:v>
                </c:pt>
                <c:pt idx="667">
                  <c:v>109.96781602999999</c:v>
                </c:pt>
                <c:pt idx="668">
                  <c:v>109.81543194</c:v>
                </c:pt>
                <c:pt idx="669">
                  <c:v>110.28880968999999</c:v>
                </c:pt>
                <c:pt idx="670">
                  <c:v>108.40618861999999</c:v>
                </c:pt>
                <c:pt idx="671">
                  <c:v>68.758549590000001</c:v>
                </c:pt>
                <c:pt idx="672">
                  <c:v>47.272309079999999</c:v>
                </c:pt>
                <c:pt idx="673">
                  <c:v>42.974295499999997</c:v>
                </c:pt>
                <c:pt idx="674">
                  <c:v>41.161898239999999</c:v>
                </c:pt>
                <c:pt idx="675">
                  <c:v>42.942492319999999</c:v>
                </c:pt>
                <c:pt idx="676">
                  <c:v>42.39077657</c:v>
                </c:pt>
                <c:pt idx="677">
                  <c:v>43.140001669999997</c:v>
                </c:pt>
                <c:pt idx="678">
                  <c:v>42.690723480000003</c:v>
                </c:pt>
                <c:pt idx="679">
                  <c:v>46.323784140000001</c:v>
                </c:pt>
                <c:pt idx="680">
                  <c:v>47.50084245</c:v>
                </c:pt>
                <c:pt idx="681">
                  <c:v>51.30091393</c:v>
                </c:pt>
                <c:pt idx="682">
                  <c:v>55.506118440000002</c:v>
                </c:pt>
                <c:pt idx="683">
                  <c:v>62.116847929999999</c:v>
                </c:pt>
                <c:pt idx="684">
                  <c:v>68.492885659999999</c:v>
                </c:pt>
                <c:pt idx="685">
                  <c:v>77.208896969999998</c:v>
                </c:pt>
                <c:pt idx="686">
                  <c:v>84.599804419999998</c:v>
                </c:pt>
                <c:pt idx="687">
                  <c:v>93.455850249999997</c:v>
                </c:pt>
                <c:pt idx="688">
                  <c:v>102.51387898999999</c:v>
                </c:pt>
                <c:pt idx="689">
                  <c:v>109.27159008</c:v>
                </c:pt>
                <c:pt idx="690">
                  <c:v>110.04070280000001</c:v>
                </c:pt>
                <c:pt idx="691">
                  <c:v>109.34295702</c:v>
                </c:pt>
                <c:pt idx="692">
                  <c:v>103.33629037</c:v>
                </c:pt>
                <c:pt idx="693">
                  <c:v>57.793396059999999</c:v>
                </c:pt>
                <c:pt idx="694">
                  <c:v>42.740990879999998</c:v>
                </c:pt>
                <c:pt idx="695">
                  <c:v>40.932167219999997</c:v>
                </c:pt>
                <c:pt idx="696">
                  <c:v>39.72592307</c:v>
                </c:pt>
                <c:pt idx="697">
                  <c:v>41.116177489999998</c:v>
                </c:pt>
                <c:pt idx="698">
                  <c:v>40.310751379999999</c:v>
                </c:pt>
                <c:pt idx="699">
                  <c:v>41.316386710000003</c:v>
                </c:pt>
                <c:pt idx="700">
                  <c:v>43.663453990000001</c:v>
                </c:pt>
                <c:pt idx="701">
                  <c:v>45.241167820000001</c:v>
                </c:pt>
                <c:pt idx="702">
                  <c:v>46.475654640000002</c:v>
                </c:pt>
                <c:pt idx="703">
                  <c:v>49.412154579999999</c:v>
                </c:pt>
                <c:pt idx="704">
                  <c:v>52.319541800000003</c:v>
                </c:pt>
                <c:pt idx="705">
                  <c:v>58.457064369999998</c:v>
                </c:pt>
                <c:pt idx="706">
                  <c:v>65.687268500000002</c:v>
                </c:pt>
                <c:pt idx="707">
                  <c:v>72.237112350000004</c:v>
                </c:pt>
                <c:pt idx="708">
                  <c:v>81.486910449999996</c:v>
                </c:pt>
                <c:pt idx="709">
                  <c:v>90.473072869999996</c:v>
                </c:pt>
                <c:pt idx="710">
                  <c:v>98.396171100000004</c:v>
                </c:pt>
                <c:pt idx="711">
                  <c:v>106.83176881</c:v>
                </c:pt>
                <c:pt idx="712">
                  <c:v>112.31802664999999</c:v>
                </c:pt>
                <c:pt idx="713">
                  <c:v>111.19487049</c:v>
                </c:pt>
                <c:pt idx="714">
                  <c:v>113.55668399</c:v>
                </c:pt>
                <c:pt idx="715">
                  <c:v>90.311659649999996</c:v>
                </c:pt>
                <c:pt idx="716">
                  <c:v>55.302849739999999</c:v>
                </c:pt>
                <c:pt idx="717">
                  <c:v>43.139675590000003</c:v>
                </c:pt>
                <c:pt idx="718">
                  <c:v>39.198467200000003</c:v>
                </c:pt>
                <c:pt idx="719">
                  <c:v>40.744887929999997</c:v>
                </c:pt>
                <c:pt idx="720">
                  <c:v>38.889597950000002</c:v>
                </c:pt>
                <c:pt idx="721">
                  <c:v>40.65149976</c:v>
                </c:pt>
                <c:pt idx="722">
                  <c:v>39.862288589999999</c:v>
                </c:pt>
                <c:pt idx="723">
                  <c:v>40.592864220000003</c:v>
                </c:pt>
                <c:pt idx="724">
                  <c:v>40.019073749999997</c:v>
                </c:pt>
                <c:pt idx="725">
                  <c:v>40.147274099999997</c:v>
                </c:pt>
                <c:pt idx="726">
                  <c:v>40.271038660000002</c:v>
                </c:pt>
                <c:pt idx="727">
                  <c:v>40.884147990000002</c:v>
                </c:pt>
                <c:pt idx="728">
                  <c:v>40.530193480000001</c:v>
                </c:pt>
                <c:pt idx="729">
                  <c:v>39.914031960000003</c:v>
                </c:pt>
                <c:pt idx="730">
                  <c:v>39.090066159999999</c:v>
                </c:pt>
                <c:pt idx="731">
                  <c:v>40.824289540000002</c:v>
                </c:pt>
                <c:pt idx="732">
                  <c:v>39.062502979999998</c:v>
                </c:pt>
                <c:pt idx="733">
                  <c:v>39.744101649999998</c:v>
                </c:pt>
                <c:pt idx="734">
                  <c:v>39.078497059999997</c:v>
                </c:pt>
                <c:pt idx="735">
                  <c:v>40.963786259999999</c:v>
                </c:pt>
                <c:pt idx="736">
                  <c:v>39.080572279999998</c:v>
                </c:pt>
                <c:pt idx="737">
                  <c:v>40.037749230000003</c:v>
                </c:pt>
                <c:pt idx="738">
                  <c:v>39.21948003</c:v>
                </c:pt>
                <c:pt idx="739">
                  <c:v>39.636628180000002</c:v>
                </c:pt>
                <c:pt idx="740">
                  <c:v>40.873920320000003</c:v>
                </c:pt>
                <c:pt idx="741">
                  <c:v>39.95864778</c:v>
                </c:pt>
                <c:pt idx="742">
                  <c:v>39.697948269999998</c:v>
                </c:pt>
                <c:pt idx="743">
                  <c:v>40.222845450000001</c:v>
                </c:pt>
                <c:pt idx="744">
                  <c:v>41.150550240000001</c:v>
                </c:pt>
                <c:pt idx="745">
                  <c:v>39.587371400000002</c:v>
                </c:pt>
                <c:pt idx="746">
                  <c:v>39.652221619999999</c:v>
                </c:pt>
                <c:pt idx="747">
                  <c:v>40.662476269999999</c:v>
                </c:pt>
                <c:pt idx="748">
                  <c:v>39.263297489999999</c:v>
                </c:pt>
                <c:pt idx="749">
                  <c:v>40.655589900000003</c:v>
                </c:pt>
                <c:pt idx="750">
                  <c:v>39.1124863</c:v>
                </c:pt>
                <c:pt idx="751">
                  <c:v>40.04896815</c:v>
                </c:pt>
                <c:pt idx="752">
                  <c:v>40.594685740000003</c:v>
                </c:pt>
                <c:pt idx="753">
                  <c:v>40.021767709999999</c:v>
                </c:pt>
                <c:pt idx="754">
                  <c:v>39.274067039999998</c:v>
                </c:pt>
                <c:pt idx="755">
                  <c:v>39.499460620000001</c:v>
                </c:pt>
                <c:pt idx="756">
                  <c:v>39.230526079999997</c:v>
                </c:pt>
                <c:pt idx="757">
                  <c:v>39.097469410000002</c:v>
                </c:pt>
                <c:pt idx="758">
                  <c:v>40.24281981</c:v>
                </c:pt>
                <c:pt idx="759">
                  <c:v>40.037490650000002</c:v>
                </c:pt>
                <c:pt idx="760">
                  <c:v>40.22438932</c:v>
                </c:pt>
                <c:pt idx="761">
                  <c:v>39.617756360000001</c:v>
                </c:pt>
                <c:pt idx="762">
                  <c:v>39.20196301</c:v>
                </c:pt>
                <c:pt idx="763">
                  <c:v>39.614280229999999</c:v>
                </c:pt>
                <c:pt idx="764">
                  <c:v>39.417762349999997</c:v>
                </c:pt>
                <c:pt idx="765">
                  <c:v>39.248802779999998</c:v>
                </c:pt>
                <c:pt idx="766">
                  <c:v>40.191919470000002</c:v>
                </c:pt>
                <c:pt idx="767">
                  <c:v>40.12596843</c:v>
                </c:pt>
                <c:pt idx="768">
                  <c:v>39.879878480000002</c:v>
                </c:pt>
                <c:pt idx="769">
                  <c:v>40.372147460000001</c:v>
                </c:pt>
                <c:pt idx="770">
                  <c:v>40.610417869999999</c:v>
                </c:pt>
                <c:pt idx="771">
                  <c:v>40.602511569999997</c:v>
                </c:pt>
                <c:pt idx="772">
                  <c:v>40.819102370000003</c:v>
                </c:pt>
                <c:pt idx="773">
                  <c:v>40.201664139999998</c:v>
                </c:pt>
                <c:pt idx="774">
                  <c:v>39.027322300000002</c:v>
                </c:pt>
                <c:pt idx="775">
                  <c:v>41.05586796</c:v>
                </c:pt>
                <c:pt idx="776">
                  <c:v>41.356909909999999</c:v>
                </c:pt>
                <c:pt idx="777">
                  <c:v>44.388512810000002</c:v>
                </c:pt>
                <c:pt idx="778">
                  <c:v>45.719117910000001</c:v>
                </c:pt>
                <c:pt idx="779">
                  <c:v>48.717679310000001</c:v>
                </c:pt>
                <c:pt idx="780">
                  <c:v>52.103741460000002</c:v>
                </c:pt>
                <c:pt idx="781">
                  <c:v>55.704654210000001</c:v>
                </c:pt>
                <c:pt idx="782">
                  <c:v>62.673105790000001</c:v>
                </c:pt>
                <c:pt idx="783">
                  <c:v>67.402586650000003</c:v>
                </c:pt>
                <c:pt idx="784">
                  <c:v>75.070604810000006</c:v>
                </c:pt>
                <c:pt idx="785">
                  <c:v>81.067716160000003</c:v>
                </c:pt>
                <c:pt idx="786">
                  <c:v>91.912286960000003</c:v>
                </c:pt>
                <c:pt idx="787">
                  <c:v>99.583609420000002</c:v>
                </c:pt>
                <c:pt idx="788">
                  <c:v>107.13548346</c:v>
                </c:pt>
                <c:pt idx="789">
                  <c:v>116.46155709999999</c:v>
                </c:pt>
                <c:pt idx="790">
                  <c:v>123.44718942</c:v>
                </c:pt>
                <c:pt idx="791">
                  <c:v>128.89876477999999</c:v>
                </c:pt>
                <c:pt idx="792">
                  <c:v>132.15494584999999</c:v>
                </c:pt>
                <c:pt idx="793">
                  <c:v>140.20458019</c:v>
                </c:pt>
                <c:pt idx="794">
                  <c:v>145.34409682</c:v>
                </c:pt>
                <c:pt idx="795">
                  <c:v>147.11309567999999</c:v>
                </c:pt>
                <c:pt idx="796">
                  <c:v>154.52854142999999</c:v>
                </c:pt>
                <c:pt idx="797">
                  <c:v>160.29984242</c:v>
                </c:pt>
                <c:pt idx="798">
                  <c:v>159.98537350999999</c:v>
                </c:pt>
                <c:pt idx="799">
                  <c:v>161.01050412000001</c:v>
                </c:pt>
                <c:pt idx="800">
                  <c:v>160.47408646</c:v>
                </c:pt>
                <c:pt idx="801">
                  <c:v>159.9543769</c:v>
                </c:pt>
                <c:pt idx="802">
                  <c:v>160.67588065000001</c:v>
                </c:pt>
                <c:pt idx="803">
                  <c:v>158.83582522</c:v>
                </c:pt>
                <c:pt idx="804">
                  <c:v>159.55716347000001</c:v>
                </c:pt>
                <c:pt idx="805">
                  <c:v>160.16932598</c:v>
                </c:pt>
                <c:pt idx="806">
                  <c:v>161.05411122999999</c:v>
                </c:pt>
                <c:pt idx="807">
                  <c:v>159.52901628000001</c:v>
                </c:pt>
                <c:pt idx="808">
                  <c:v>160.72951094000001</c:v>
                </c:pt>
                <c:pt idx="809">
                  <c:v>159.59217772</c:v>
                </c:pt>
                <c:pt idx="810">
                  <c:v>159.66275243999999</c:v>
                </c:pt>
                <c:pt idx="811">
                  <c:v>159.49602705999999</c:v>
                </c:pt>
                <c:pt idx="812">
                  <c:v>160.58566533999999</c:v>
                </c:pt>
                <c:pt idx="813">
                  <c:v>159.33015610000001</c:v>
                </c:pt>
                <c:pt idx="814">
                  <c:v>158.95048102999999</c:v>
                </c:pt>
                <c:pt idx="815">
                  <c:v>158.22496751</c:v>
                </c:pt>
                <c:pt idx="816">
                  <c:v>159.83779665</c:v>
                </c:pt>
                <c:pt idx="817">
                  <c:v>159.84437087000001</c:v>
                </c:pt>
                <c:pt idx="818">
                  <c:v>159.36985240000001</c:v>
                </c:pt>
                <c:pt idx="819">
                  <c:v>159.66858961</c:v>
                </c:pt>
                <c:pt idx="820">
                  <c:v>159.02711891000001</c:v>
                </c:pt>
                <c:pt idx="821">
                  <c:v>159.73830193000001</c:v>
                </c:pt>
                <c:pt idx="822">
                  <c:v>159.84766642</c:v>
                </c:pt>
                <c:pt idx="823">
                  <c:v>160.54344591</c:v>
                </c:pt>
                <c:pt idx="824">
                  <c:v>160.29040803999999</c:v>
                </c:pt>
                <c:pt idx="825">
                  <c:v>159.95423067999999</c:v>
                </c:pt>
                <c:pt idx="826">
                  <c:v>158.84921614000001</c:v>
                </c:pt>
                <c:pt idx="827">
                  <c:v>158.29536793</c:v>
                </c:pt>
                <c:pt idx="828">
                  <c:v>163.07717177999999</c:v>
                </c:pt>
                <c:pt idx="829">
                  <c:v>170.22697600999999</c:v>
                </c:pt>
                <c:pt idx="830">
                  <c:v>175.29098601999999</c:v>
                </c:pt>
                <c:pt idx="831">
                  <c:v>181.38567191000001</c:v>
                </c:pt>
                <c:pt idx="832">
                  <c:v>182.64374477000001</c:v>
                </c:pt>
                <c:pt idx="833">
                  <c:v>186.11928596999999</c:v>
                </c:pt>
                <c:pt idx="834">
                  <c:v>191.19287287</c:v>
                </c:pt>
                <c:pt idx="835">
                  <c:v>191.03644553000001</c:v>
                </c:pt>
                <c:pt idx="836">
                  <c:v>194.28330281000001</c:v>
                </c:pt>
                <c:pt idx="837">
                  <c:v>191.66167565999999</c:v>
                </c:pt>
                <c:pt idx="838">
                  <c:v>193.54426022000001</c:v>
                </c:pt>
                <c:pt idx="839">
                  <c:v>193.49250749999999</c:v>
                </c:pt>
                <c:pt idx="840">
                  <c:v>192.71540168999999</c:v>
                </c:pt>
                <c:pt idx="841">
                  <c:v>194.45507198000001</c:v>
                </c:pt>
                <c:pt idx="842">
                  <c:v>194.08945283</c:v>
                </c:pt>
                <c:pt idx="843">
                  <c:v>193.52601945999999</c:v>
                </c:pt>
                <c:pt idx="844">
                  <c:v>192.8896364</c:v>
                </c:pt>
                <c:pt idx="845">
                  <c:v>192.32179837000001</c:v>
                </c:pt>
                <c:pt idx="846">
                  <c:v>193.80550392999999</c:v>
                </c:pt>
                <c:pt idx="847">
                  <c:v>193.45297160000001</c:v>
                </c:pt>
                <c:pt idx="848">
                  <c:v>193.76998381000001</c:v>
                </c:pt>
                <c:pt idx="849">
                  <c:v>192.74456562</c:v>
                </c:pt>
                <c:pt idx="850">
                  <c:v>193.16049767000001</c:v>
                </c:pt>
                <c:pt idx="851">
                  <c:v>193.32765757000001</c:v>
                </c:pt>
                <c:pt idx="852">
                  <c:v>192.66775390999999</c:v>
                </c:pt>
                <c:pt idx="853">
                  <c:v>192.77909543000001</c:v>
                </c:pt>
                <c:pt idx="854">
                  <c:v>191.87953014000001</c:v>
                </c:pt>
                <c:pt idx="855">
                  <c:v>192.40222459</c:v>
                </c:pt>
                <c:pt idx="856">
                  <c:v>192.42645314000001</c:v>
                </c:pt>
                <c:pt idx="857">
                  <c:v>192.14666944999999</c:v>
                </c:pt>
                <c:pt idx="858">
                  <c:v>191.94530399999999</c:v>
                </c:pt>
                <c:pt idx="859">
                  <c:v>192.70563612000001</c:v>
                </c:pt>
                <c:pt idx="860">
                  <c:v>192.84329815999999</c:v>
                </c:pt>
                <c:pt idx="861">
                  <c:v>193.05679357</c:v>
                </c:pt>
                <c:pt idx="862">
                  <c:v>193.52087306000001</c:v>
                </c:pt>
                <c:pt idx="863">
                  <c:v>192.2497984</c:v>
                </c:pt>
                <c:pt idx="864">
                  <c:v>193.66641418</c:v>
                </c:pt>
                <c:pt idx="865">
                  <c:v>193.79754915999999</c:v>
                </c:pt>
                <c:pt idx="866">
                  <c:v>186.19310161000001</c:v>
                </c:pt>
                <c:pt idx="867">
                  <c:v>91.472577450000003</c:v>
                </c:pt>
                <c:pt idx="868">
                  <c:v>52.072345660000003</c:v>
                </c:pt>
                <c:pt idx="869">
                  <c:v>44.344969370000001</c:v>
                </c:pt>
                <c:pt idx="870">
                  <c:v>42.066531359999999</c:v>
                </c:pt>
                <c:pt idx="871">
                  <c:v>43.068832950000001</c:v>
                </c:pt>
                <c:pt idx="872">
                  <c:v>42.935602199999998</c:v>
                </c:pt>
                <c:pt idx="873">
                  <c:v>42.823065130000003</c:v>
                </c:pt>
                <c:pt idx="874">
                  <c:v>41.71198115</c:v>
                </c:pt>
                <c:pt idx="875">
                  <c:v>42.516759639999997</c:v>
                </c:pt>
                <c:pt idx="876">
                  <c:v>41.747143209999997</c:v>
                </c:pt>
                <c:pt idx="877">
                  <c:v>43.136359820000003</c:v>
                </c:pt>
                <c:pt idx="878">
                  <c:v>42.99706449</c:v>
                </c:pt>
                <c:pt idx="879">
                  <c:v>41.341288710000001</c:v>
                </c:pt>
                <c:pt idx="880">
                  <c:v>42.537550660000001</c:v>
                </c:pt>
                <c:pt idx="881">
                  <c:v>42.147188659999998</c:v>
                </c:pt>
                <c:pt idx="882">
                  <c:v>42.798199570000001</c:v>
                </c:pt>
                <c:pt idx="883">
                  <c:v>43.25972909</c:v>
                </c:pt>
                <c:pt idx="884">
                  <c:v>44.793375159999997</c:v>
                </c:pt>
                <c:pt idx="885">
                  <c:v>44.172928800000001</c:v>
                </c:pt>
                <c:pt idx="886">
                  <c:v>45.806761620000003</c:v>
                </c:pt>
                <c:pt idx="887">
                  <c:v>45.681121050000002</c:v>
                </c:pt>
                <c:pt idx="888">
                  <c:v>48.454907740000003</c:v>
                </c:pt>
                <c:pt idx="889">
                  <c:v>50.819072570000003</c:v>
                </c:pt>
                <c:pt idx="890">
                  <c:v>52.82569574</c:v>
                </c:pt>
                <c:pt idx="891">
                  <c:v>54.957520840000001</c:v>
                </c:pt>
                <c:pt idx="892">
                  <c:v>59.578932770000002</c:v>
                </c:pt>
                <c:pt idx="893">
                  <c:v>64.152499800000001</c:v>
                </c:pt>
                <c:pt idx="894">
                  <c:v>68.217748330000006</c:v>
                </c:pt>
                <c:pt idx="895">
                  <c:v>73.240799449999997</c:v>
                </c:pt>
                <c:pt idx="896">
                  <c:v>78.852967930000005</c:v>
                </c:pt>
                <c:pt idx="897">
                  <c:v>82.41762525</c:v>
                </c:pt>
                <c:pt idx="898">
                  <c:v>88.201948849999994</c:v>
                </c:pt>
                <c:pt idx="899">
                  <c:v>94.030846780000005</c:v>
                </c:pt>
                <c:pt idx="900">
                  <c:v>100.06403309</c:v>
                </c:pt>
                <c:pt idx="901">
                  <c:v>108.28131179</c:v>
                </c:pt>
                <c:pt idx="902">
                  <c:v>113.85665537</c:v>
                </c:pt>
                <c:pt idx="903">
                  <c:v>118.5434516</c:v>
                </c:pt>
                <c:pt idx="904">
                  <c:v>117.44348290000001</c:v>
                </c:pt>
                <c:pt idx="905">
                  <c:v>117.8785049</c:v>
                </c:pt>
                <c:pt idx="906">
                  <c:v>123.39245701999999</c:v>
                </c:pt>
                <c:pt idx="907">
                  <c:v>123.03825375</c:v>
                </c:pt>
                <c:pt idx="908">
                  <c:v>122.42466741</c:v>
                </c:pt>
                <c:pt idx="909">
                  <c:v>123.2547718</c:v>
                </c:pt>
                <c:pt idx="910">
                  <c:v>125.26761548</c:v>
                </c:pt>
                <c:pt idx="911">
                  <c:v>122.696828</c:v>
                </c:pt>
                <c:pt idx="912">
                  <c:v>122.95562504999999</c:v>
                </c:pt>
                <c:pt idx="913">
                  <c:v>123.74655188</c:v>
                </c:pt>
                <c:pt idx="914">
                  <c:v>123.60177299999999</c:v>
                </c:pt>
                <c:pt idx="915">
                  <c:v>122.4727757</c:v>
                </c:pt>
                <c:pt idx="916">
                  <c:v>123.39963213</c:v>
                </c:pt>
                <c:pt idx="917">
                  <c:v>122.58066834</c:v>
                </c:pt>
                <c:pt idx="918">
                  <c:v>122.79490522</c:v>
                </c:pt>
                <c:pt idx="919">
                  <c:v>122.66087527000001</c:v>
                </c:pt>
                <c:pt idx="920">
                  <c:v>122.60013859999999</c:v>
                </c:pt>
                <c:pt idx="921">
                  <c:v>123.35696383</c:v>
                </c:pt>
                <c:pt idx="922">
                  <c:v>124.60569481</c:v>
                </c:pt>
                <c:pt idx="923">
                  <c:v>124.46312450000001</c:v>
                </c:pt>
                <c:pt idx="924">
                  <c:v>123.62759869</c:v>
                </c:pt>
                <c:pt idx="925">
                  <c:v>124.82692858</c:v>
                </c:pt>
                <c:pt idx="926">
                  <c:v>122.44249765000001</c:v>
                </c:pt>
                <c:pt idx="927">
                  <c:v>121.91840596</c:v>
                </c:pt>
                <c:pt idx="928">
                  <c:v>125.09957881</c:v>
                </c:pt>
                <c:pt idx="929">
                  <c:v>123.07287324000001</c:v>
                </c:pt>
                <c:pt idx="930">
                  <c:v>124.67495848</c:v>
                </c:pt>
                <c:pt idx="931">
                  <c:v>124.16612218</c:v>
                </c:pt>
                <c:pt idx="932">
                  <c:v>123.51375432</c:v>
                </c:pt>
                <c:pt idx="933">
                  <c:v>123.8568193</c:v>
                </c:pt>
                <c:pt idx="934">
                  <c:v>122.77348310000001</c:v>
                </c:pt>
                <c:pt idx="935">
                  <c:v>122.60408803999999</c:v>
                </c:pt>
                <c:pt idx="936">
                  <c:v>122.93174096</c:v>
                </c:pt>
                <c:pt idx="937">
                  <c:v>122.63223317000001</c:v>
                </c:pt>
                <c:pt idx="938">
                  <c:v>121.9850903</c:v>
                </c:pt>
                <c:pt idx="939">
                  <c:v>123.87798939</c:v>
                </c:pt>
                <c:pt idx="940">
                  <c:v>123.50314994</c:v>
                </c:pt>
                <c:pt idx="941">
                  <c:v>121.72447061</c:v>
                </c:pt>
                <c:pt idx="942">
                  <c:v>122.52695684</c:v>
                </c:pt>
                <c:pt idx="943">
                  <c:v>123.11477533999999</c:v>
                </c:pt>
                <c:pt idx="944">
                  <c:v>122.66910799</c:v>
                </c:pt>
                <c:pt idx="945">
                  <c:v>122.49181111</c:v>
                </c:pt>
                <c:pt idx="946">
                  <c:v>121.69414666999999</c:v>
                </c:pt>
                <c:pt idx="947">
                  <c:v>123.15494504999999</c:v>
                </c:pt>
                <c:pt idx="948">
                  <c:v>122.91837081</c:v>
                </c:pt>
                <c:pt idx="949">
                  <c:v>123.58901264000001</c:v>
                </c:pt>
                <c:pt idx="950">
                  <c:v>123.91404153000001</c:v>
                </c:pt>
                <c:pt idx="951">
                  <c:v>123.37052142</c:v>
                </c:pt>
                <c:pt idx="952">
                  <c:v>124.77766701</c:v>
                </c:pt>
                <c:pt idx="953">
                  <c:v>124.03221938999999</c:v>
                </c:pt>
                <c:pt idx="954">
                  <c:v>122.97067939</c:v>
                </c:pt>
                <c:pt idx="955">
                  <c:v>124.12187814000001</c:v>
                </c:pt>
                <c:pt idx="956">
                  <c:v>123.75561202999999</c:v>
                </c:pt>
                <c:pt idx="957">
                  <c:v>123.82837738000001</c:v>
                </c:pt>
                <c:pt idx="958">
                  <c:v>119.78983504</c:v>
                </c:pt>
                <c:pt idx="959">
                  <c:v>66.588392850000005</c:v>
                </c:pt>
                <c:pt idx="960">
                  <c:v>52.480330989999999</c:v>
                </c:pt>
                <c:pt idx="961">
                  <c:v>49.931827269999999</c:v>
                </c:pt>
                <c:pt idx="962">
                  <c:v>49.763061880000002</c:v>
                </c:pt>
                <c:pt idx="963">
                  <c:v>49.83644726</c:v>
                </c:pt>
                <c:pt idx="964">
                  <c:v>48.93676378</c:v>
                </c:pt>
                <c:pt idx="965">
                  <c:v>51.13261352</c:v>
                </c:pt>
                <c:pt idx="966">
                  <c:v>49.867617520000003</c:v>
                </c:pt>
                <c:pt idx="967">
                  <c:v>50.231596869999997</c:v>
                </c:pt>
                <c:pt idx="968">
                  <c:v>48.937234279999998</c:v>
                </c:pt>
                <c:pt idx="969">
                  <c:v>49.553560640000001</c:v>
                </c:pt>
                <c:pt idx="970">
                  <c:v>49.588032669999997</c:v>
                </c:pt>
                <c:pt idx="971">
                  <c:v>50.082582350000003</c:v>
                </c:pt>
                <c:pt idx="972">
                  <c:v>49.769214050000002</c:v>
                </c:pt>
                <c:pt idx="973">
                  <c:v>49.01323077</c:v>
                </c:pt>
                <c:pt idx="974">
                  <c:v>49.620927539999997</c:v>
                </c:pt>
                <c:pt idx="975">
                  <c:v>50.435397020000003</c:v>
                </c:pt>
                <c:pt idx="976">
                  <c:v>48.812649149999999</c:v>
                </c:pt>
                <c:pt idx="977">
                  <c:v>50.237786759999999</c:v>
                </c:pt>
                <c:pt idx="978">
                  <c:v>50.682173749999997</c:v>
                </c:pt>
                <c:pt idx="979">
                  <c:v>49.291938829999999</c:v>
                </c:pt>
                <c:pt idx="980">
                  <c:v>48.693734239999998</c:v>
                </c:pt>
                <c:pt idx="981">
                  <c:v>49.457879169999998</c:v>
                </c:pt>
                <c:pt idx="982">
                  <c:v>50.371315269999997</c:v>
                </c:pt>
                <c:pt idx="983">
                  <c:v>47.542636250000001</c:v>
                </c:pt>
                <c:pt idx="984">
                  <c:v>46.431017699999998</c:v>
                </c:pt>
                <c:pt idx="985">
                  <c:v>46.029804079999998</c:v>
                </c:pt>
                <c:pt idx="986">
                  <c:v>45.894057439999997</c:v>
                </c:pt>
                <c:pt idx="987">
                  <c:v>46.601894180000002</c:v>
                </c:pt>
                <c:pt idx="988">
                  <c:v>45.464933129999999</c:v>
                </c:pt>
                <c:pt idx="989">
                  <c:v>45.290531090000002</c:v>
                </c:pt>
                <c:pt idx="990">
                  <c:v>45.58375376</c:v>
                </c:pt>
                <c:pt idx="991">
                  <c:v>47.068145510000001</c:v>
                </c:pt>
                <c:pt idx="992">
                  <c:v>48.462396030000001</c:v>
                </c:pt>
                <c:pt idx="993">
                  <c:v>46.572054870000002</c:v>
                </c:pt>
                <c:pt idx="994">
                  <c:v>46.823480709999998</c:v>
                </c:pt>
                <c:pt idx="995">
                  <c:v>45.737859960000002</c:v>
                </c:pt>
                <c:pt idx="996">
                  <c:v>49.597214309999998</c:v>
                </c:pt>
                <c:pt idx="997">
                  <c:v>52.199126589999999</c:v>
                </c:pt>
                <c:pt idx="998">
                  <c:v>55.286273770000001</c:v>
                </c:pt>
                <c:pt idx="999">
                  <c:v>55.716087719999997</c:v>
                </c:pt>
                <c:pt idx="1000">
                  <c:v>58.821913289999998</c:v>
                </c:pt>
                <c:pt idx="1001">
                  <c:v>62.860330750000003</c:v>
                </c:pt>
                <c:pt idx="1002">
                  <c:v>67.646311990000001</c:v>
                </c:pt>
                <c:pt idx="1003">
                  <c:v>70.728213890000006</c:v>
                </c:pt>
                <c:pt idx="1004">
                  <c:v>74.929293720000004</c:v>
                </c:pt>
                <c:pt idx="1005">
                  <c:v>78.207749609999993</c:v>
                </c:pt>
                <c:pt idx="1006">
                  <c:v>83.393722030000006</c:v>
                </c:pt>
                <c:pt idx="1007">
                  <c:v>87.895064959999999</c:v>
                </c:pt>
                <c:pt idx="1008">
                  <c:v>92.820973929999994</c:v>
                </c:pt>
                <c:pt idx="1009">
                  <c:v>99.023311199999995</c:v>
                </c:pt>
                <c:pt idx="1010">
                  <c:v>102.00420511</c:v>
                </c:pt>
                <c:pt idx="1011">
                  <c:v>112.58394339</c:v>
                </c:pt>
                <c:pt idx="1012">
                  <c:v>113.05828705</c:v>
                </c:pt>
                <c:pt idx="1013">
                  <c:v>113.76539619</c:v>
                </c:pt>
                <c:pt idx="1014">
                  <c:v>112.44090136</c:v>
                </c:pt>
                <c:pt idx="1015">
                  <c:v>112.56052044</c:v>
                </c:pt>
                <c:pt idx="1016">
                  <c:v>113.81014725999999</c:v>
                </c:pt>
                <c:pt idx="1017">
                  <c:v>112.61045288</c:v>
                </c:pt>
                <c:pt idx="1018">
                  <c:v>113.18627954999999</c:v>
                </c:pt>
                <c:pt idx="1019">
                  <c:v>112.13106123999999</c:v>
                </c:pt>
                <c:pt idx="1020">
                  <c:v>113.32291064</c:v>
                </c:pt>
                <c:pt idx="1021">
                  <c:v>111.85498776999999</c:v>
                </c:pt>
                <c:pt idx="1022">
                  <c:v>112.39766247</c:v>
                </c:pt>
                <c:pt idx="1023">
                  <c:v>113.79092876</c:v>
                </c:pt>
                <c:pt idx="1024">
                  <c:v>111.54640043000001</c:v>
                </c:pt>
                <c:pt idx="1025">
                  <c:v>112.87469033000001</c:v>
                </c:pt>
                <c:pt idx="1026">
                  <c:v>112.76383121000001</c:v>
                </c:pt>
                <c:pt idx="1027">
                  <c:v>113.21169500000001</c:v>
                </c:pt>
                <c:pt idx="1028">
                  <c:v>111.86810623</c:v>
                </c:pt>
                <c:pt idx="1029">
                  <c:v>113.30752735</c:v>
                </c:pt>
                <c:pt idx="1030">
                  <c:v>112.53638716</c:v>
                </c:pt>
                <c:pt idx="1031">
                  <c:v>111.96664468</c:v>
                </c:pt>
                <c:pt idx="1032">
                  <c:v>112.01455617000001</c:v>
                </c:pt>
                <c:pt idx="1033">
                  <c:v>112.11896591</c:v>
                </c:pt>
                <c:pt idx="1034">
                  <c:v>113.2841715</c:v>
                </c:pt>
                <c:pt idx="1035">
                  <c:v>113.64188059</c:v>
                </c:pt>
                <c:pt idx="1036">
                  <c:v>113.05622944</c:v>
                </c:pt>
                <c:pt idx="1037">
                  <c:v>111.67403507</c:v>
                </c:pt>
                <c:pt idx="1038">
                  <c:v>112.44822336999999</c:v>
                </c:pt>
                <c:pt idx="1039">
                  <c:v>111.53479265999999</c:v>
                </c:pt>
                <c:pt idx="1040">
                  <c:v>111.49889902</c:v>
                </c:pt>
                <c:pt idx="1041">
                  <c:v>113.66544605999999</c:v>
                </c:pt>
                <c:pt idx="1042">
                  <c:v>112.08489148</c:v>
                </c:pt>
                <c:pt idx="1043">
                  <c:v>112.87293631</c:v>
                </c:pt>
                <c:pt idx="1044">
                  <c:v>112.22481234999999</c:v>
                </c:pt>
                <c:pt idx="1045">
                  <c:v>112.59213165</c:v>
                </c:pt>
                <c:pt idx="1046">
                  <c:v>112.64597443</c:v>
                </c:pt>
                <c:pt idx="1047">
                  <c:v>112.27226948000001</c:v>
                </c:pt>
                <c:pt idx="1048">
                  <c:v>112.29691198</c:v>
                </c:pt>
                <c:pt idx="1049">
                  <c:v>113.20158291</c:v>
                </c:pt>
                <c:pt idx="1050">
                  <c:v>112.59289418</c:v>
                </c:pt>
                <c:pt idx="1051">
                  <c:v>112.90832582</c:v>
                </c:pt>
                <c:pt idx="1052">
                  <c:v>111.66534226</c:v>
                </c:pt>
                <c:pt idx="1053">
                  <c:v>112.07366747</c:v>
                </c:pt>
                <c:pt idx="1054">
                  <c:v>112.73304754999999</c:v>
                </c:pt>
                <c:pt idx="1055">
                  <c:v>112.71063033</c:v>
                </c:pt>
                <c:pt idx="1056">
                  <c:v>113.00996892000001</c:v>
                </c:pt>
                <c:pt idx="1057">
                  <c:v>112.92538869000001</c:v>
                </c:pt>
                <c:pt idx="1058">
                  <c:v>112.43425325</c:v>
                </c:pt>
                <c:pt idx="1059">
                  <c:v>112.66399187</c:v>
                </c:pt>
                <c:pt idx="1060">
                  <c:v>111.49086742</c:v>
                </c:pt>
                <c:pt idx="1061">
                  <c:v>112.23988073</c:v>
                </c:pt>
                <c:pt idx="1062">
                  <c:v>110.84712639</c:v>
                </c:pt>
                <c:pt idx="1063">
                  <c:v>112.63927688</c:v>
                </c:pt>
                <c:pt idx="1064">
                  <c:v>112.84063270999999</c:v>
                </c:pt>
                <c:pt idx="1065">
                  <c:v>112.15123948</c:v>
                </c:pt>
                <c:pt idx="1066">
                  <c:v>111.63873067999999</c:v>
                </c:pt>
                <c:pt idx="1067">
                  <c:v>112.95655997</c:v>
                </c:pt>
                <c:pt idx="1068">
                  <c:v>112.6053811</c:v>
                </c:pt>
                <c:pt idx="1069">
                  <c:v>113.1701664</c:v>
                </c:pt>
                <c:pt idx="1070">
                  <c:v>112.27850239999999</c:v>
                </c:pt>
                <c:pt idx="1071">
                  <c:v>113.66598204</c:v>
                </c:pt>
                <c:pt idx="1072">
                  <c:v>113.34041119</c:v>
                </c:pt>
                <c:pt idx="1073">
                  <c:v>111.54634491</c:v>
                </c:pt>
                <c:pt idx="1074">
                  <c:v>111.68883644</c:v>
                </c:pt>
                <c:pt idx="1075">
                  <c:v>111.67344632</c:v>
                </c:pt>
                <c:pt idx="1076">
                  <c:v>112.47599894</c:v>
                </c:pt>
                <c:pt idx="1077">
                  <c:v>112.72395308999999</c:v>
                </c:pt>
                <c:pt idx="1078">
                  <c:v>113.71553230000001</c:v>
                </c:pt>
                <c:pt idx="1079">
                  <c:v>112.33675063</c:v>
                </c:pt>
                <c:pt idx="1080">
                  <c:v>111.7060741</c:v>
                </c:pt>
                <c:pt idx="1081">
                  <c:v>111.55124607</c:v>
                </c:pt>
                <c:pt idx="1082">
                  <c:v>113.72393373</c:v>
                </c:pt>
                <c:pt idx="1083">
                  <c:v>113.54038282</c:v>
                </c:pt>
                <c:pt idx="1084">
                  <c:v>112.29062861</c:v>
                </c:pt>
                <c:pt idx="1085">
                  <c:v>111.66245850999999</c:v>
                </c:pt>
                <c:pt idx="1086">
                  <c:v>113.20079799</c:v>
                </c:pt>
                <c:pt idx="1087">
                  <c:v>113.04708789999999</c:v>
                </c:pt>
                <c:pt idx="1088">
                  <c:v>112.75404296000001</c:v>
                </c:pt>
                <c:pt idx="1089">
                  <c:v>113.68038574000001</c:v>
                </c:pt>
                <c:pt idx="1090">
                  <c:v>112.61886745</c:v>
                </c:pt>
                <c:pt idx="1091">
                  <c:v>112.53562291</c:v>
                </c:pt>
                <c:pt idx="1092">
                  <c:v>113.96487860000001</c:v>
                </c:pt>
                <c:pt idx="1093">
                  <c:v>112.61742583</c:v>
                </c:pt>
                <c:pt idx="1094">
                  <c:v>111.67609272</c:v>
                </c:pt>
                <c:pt idx="1095">
                  <c:v>113.04950958000001</c:v>
                </c:pt>
                <c:pt idx="1096">
                  <c:v>112.29435621</c:v>
                </c:pt>
                <c:pt idx="1097">
                  <c:v>111.04310243</c:v>
                </c:pt>
                <c:pt idx="1098">
                  <c:v>112.17328677</c:v>
                </c:pt>
                <c:pt idx="1099">
                  <c:v>113.16245073</c:v>
                </c:pt>
                <c:pt idx="1100">
                  <c:v>112.59521439</c:v>
                </c:pt>
                <c:pt idx="1101">
                  <c:v>113.38025847</c:v>
                </c:pt>
                <c:pt idx="1102">
                  <c:v>113.34656364</c:v>
                </c:pt>
                <c:pt idx="1103">
                  <c:v>112.08483851</c:v>
                </c:pt>
                <c:pt idx="1104">
                  <c:v>111.17706594000001</c:v>
                </c:pt>
                <c:pt idx="1105">
                  <c:v>111.41879286</c:v>
                </c:pt>
                <c:pt idx="1106">
                  <c:v>111.13356193</c:v>
                </c:pt>
                <c:pt idx="1107">
                  <c:v>111.64046762</c:v>
                </c:pt>
                <c:pt idx="1108">
                  <c:v>113.47058942</c:v>
                </c:pt>
                <c:pt idx="1109">
                  <c:v>112.00247438</c:v>
                </c:pt>
                <c:pt idx="1110">
                  <c:v>112.88688921000001</c:v>
                </c:pt>
                <c:pt idx="1111">
                  <c:v>112.85079038000001</c:v>
                </c:pt>
                <c:pt idx="1112">
                  <c:v>111.7959898</c:v>
                </c:pt>
                <c:pt idx="1113">
                  <c:v>111.26056491999999</c:v>
                </c:pt>
                <c:pt idx="1114">
                  <c:v>112.92682794</c:v>
                </c:pt>
                <c:pt idx="1115">
                  <c:v>111.89159638</c:v>
                </c:pt>
                <c:pt idx="1116">
                  <c:v>111.07309744</c:v>
                </c:pt>
                <c:pt idx="1117">
                  <c:v>113.18578444000001</c:v>
                </c:pt>
                <c:pt idx="1118">
                  <c:v>112.07316072</c:v>
                </c:pt>
                <c:pt idx="1119">
                  <c:v>112.99615303</c:v>
                </c:pt>
                <c:pt idx="1120">
                  <c:v>111.91874248000001</c:v>
                </c:pt>
                <c:pt idx="1121">
                  <c:v>110.90030806999999</c:v>
                </c:pt>
                <c:pt idx="1122">
                  <c:v>112.54184114</c:v>
                </c:pt>
                <c:pt idx="1123">
                  <c:v>112.41688062999999</c:v>
                </c:pt>
                <c:pt idx="1124">
                  <c:v>110.56663304999999</c:v>
                </c:pt>
                <c:pt idx="1125">
                  <c:v>111.84304596</c:v>
                </c:pt>
                <c:pt idx="1126">
                  <c:v>112.18606198000001</c:v>
                </c:pt>
                <c:pt idx="1127">
                  <c:v>111.88694756</c:v>
                </c:pt>
                <c:pt idx="1128">
                  <c:v>111.98411667000001</c:v>
                </c:pt>
                <c:pt idx="1129">
                  <c:v>112.44697481999999</c:v>
                </c:pt>
                <c:pt idx="1130">
                  <c:v>112.38622918999999</c:v>
                </c:pt>
                <c:pt idx="1131">
                  <c:v>112.89575244</c:v>
                </c:pt>
                <c:pt idx="1132">
                  <c:v>112.00684484999999</c:v>
                </c:pt>
                <c:pt idx="1133">
                  <c:v>110.62279814</c:v>
                </c:pt>
                <c:pt idx="1134">
                  <c:v>112.58428198</c:v>
                </c:pt>
                <c:pt idx="1135">
                  <c:v>112.04286629000001</c:v>
                </c:pt>
                <c:pt idx="1136">
                  <c:v>111.50124228</c:v>
                </c:pt>
                <c:pt idx="1137">
                  <c:v>110.54704809</c:v>
                </c:pt>
                <c:pt idx="1138">
                  <c:v>112.03138994</c:v>
                </c:pt>
                <c:pt idx="1139">
                  <c:v>112.16769432</c:v>
                </c:pt>
                <c:pt idx="1140">
                  <c:v>112.59211791</c:v>
                </c:pt>
                <c:pt idx="1141">
                  <c:v>112.73785595</c:v>
                </c:pt>
                <c:pt idx="1142">
                  <c:v>113.86558227</c:v>
                </c:pt>
                <c:pt idx="1143">
                  <c:v>112.98411886</c:v>
                </c:pt>
                <c:pt idx="1144">
                  <c:v>117.19709317</c:v>
                </c:pt>
                <c:pt idx="1145">
                  <c:v>124.16509904</c:v>
                </c:pt>
                <c:pt idx="1146">
                  <c:v>126.44289080999999</c:v>
                </c:pt>
                <c:pt idx="1147">
                  <c:v>131.11745329999999</c:v>
                </c:pt>
                <c:pt idx="1148">
                  <c:v>136.84177138999999</c:v>
                </c:pt>
                <c:pt idx="1149">
                  <c:v>136.10924104</c:v>
                </c:pt>
                <c:pt idx="1150">
                  <c:v>136.85476696999999</c:v>
                </c:pt>
                <c:pt idx="1151">
                  <c:v>135.83160778999999</c:v>
                </c:pt>
                <c:pt idx="1152">
                  <c:v>136.36099268000001</c:v>
                </c:pt>
                <c:pt idx="1153">
                  <c:v>135.92877383999999</c:v>
                </c:pt>
                <c:pt idx="1154">
                  <c:v>135.21014346000001</c:v>
                </c:pt>
                <c:pt idx="1155">
                  <c:v>135.79097071000001</c:v>
                </c:pt>
                <c:pt idx="1156">
                  <c:v>136.63531391000001</c:v>
                </c:pt>
                <c:pt idx="1157">
                  <c:v>136.39687631000001</c:v>
                </c:pt>
                <c:pt idx="1158">
                  <c:v>135.57468046</c:v>
                </c:pt>
                <c:pt idx="1159">
                  <c:v>136.99706614999999</c:v>
                </c:pt>
                <c:pt idx="1160">
                  <c:v>136.04677706000001</c:v>
                </c:pt>
                <c:pt idx="1161">
                  <c:v>136.6915467</c:v>
                </c:pt>
                <c:pt idx="1162">
                  <c:v>136.11956205999999</c:v>
                </c:pt>
                <c:pt idx="1163">
                  <c:v>136.20176985000001</c:v>
                </c:pt>
                <c:pt idx="1164">
                  <c:v>135.43720450999999</c:v>
                </c:pt>
                <c:pt idx="1165">
                  <c:v>136.57563666999999</c:v>
                </c:pt>
                <c:pt idx="1166">
                  <c:v>136.81452216</c:v>
                </c:pt>
                <c:pt idx="1167">
                  <c:v>135.93074209</c:v>
                </c:pt>
                <c:pt idx="1168">
                  <c:v>137.40041070999999</c:v>
                </c:pt>
                <c:pt idx="1169">
                  <c:v>135.28368979999999</c:v>
                </c:pt>
                <c:pt idx="1170">
                  <c:v>137.32798313999999</c:v>
                </c:pt>
                <c:pt idx="1171">
                  <c:v>136.33646752000001</c:v>
                </c:pt>
                <c:pt idx="1172">
                  <c:v>136.49712375999999</c:v>
                </c:pt>
                <c:pt idx="1173">
                  <c:v>136.68187738</c:v>
                </c:pt>
                <c:pt idx="1174">
                  <c:v>136.19591292999999</c:v>
                </c:pt>
                <c:pt idx="1175">
                  <c:v>88.080142559999999</c:v>
                </c:pt>
                <c:pt idx="1176">
                  <c:v>59.546792349999997</c:v>
                </c:pt>
                <c:pt idx="1177">
                  <c:v>50.89027024</c:v>
                </c:pt>
                <c:pt idx="1178">
                  <c:v>51.44597452</c:v>
                </c:pt>
                <c:pt idx="1179">
                  <c:v>51.617577449999999</c:v>
                </c:pt>
                <c:pt idx="1180">
                  <c:v>50.300806780000002</c:v>
                </c:pt>
                <c:pt idx="1181">
                  <c:v>49.024580149999998</c:v>
                </c:pt>
                <c:pt idx="1182">
                  <c:v>45.21037974</c:v>
                </c:pt>
                <c:pt idx="1183">
                  <c:v>43.092577740000003</c:v>
                </c:pt>
                <c:pt idx="1184">
                  <c:v>40.756819950000001</c:v>
                </c:pt>
                <c:pt idx="1185">
                  <c:v>41.89861715</c:v>
                </c:pt>
                <c:pt idx="1186">
                  <c:v>41.683418609999997</c:v>
                </c:pt>
                <c:pt idx="1187">
                  <c:v>40.7866979</c:v>
                </c:pt>
                <c:pt idx="1188">
                  <c:v>41.560124420000001</c:v>
                </c:pt>
                <c:pt idx="1189">
                  <c:v>41.602984849999999</c:v>
                </c:pt>
                <c:pt idx="1190">
                  <c:v>42.642703590000004</c:v>
                </c:pt>
                <c:pt idx="1191">
                  <c:v>41.575865309999998</c:v>
                </c:pt>
                <c:pt idx="1192">
                  <c:v>41.906508080000002</c:v>
                </c:pt>
                <c:pt idx="1193">
                  <c:v>42.483704979999999</c:v>
                </c:pt>
                <c:pt idx="1194">
                  <c:v>41.326428020000002</c:v>
                </c:pt>
                <c:pt idx="1195">
                  <c:v>41.730574879999999</c:v>
                </c:pt>
                <c:pt idx="1196">
                  <c:v>40.648162710000001</c:v>
                </c:pt>
                <c:pt idx="1197">
                  <c:v>41.608084529999999</c:v>
                </c:pt>
                <c:pt idx="1198">
                  <c:v>41.529644879999999</c:v>
                </c:pt>
                <c:pt idx="1199">
                  <c:v>41.532324770000002</c:v>
                </c:pt>
                <c:pt idx="1200">
                  <c:v>41.625050229999999</c:v>
                </c:pt>
                <c:pt idx="1201">
                  <c:v>41.163716209999997</c:v>
                </c:pt>
                <c:pt idx="1202">
                  <c:v>41.053960259999997</c:v>
                </c:pt>
                <c:pt idx="1203">
                  <c:v>40.004186070000003</c:v>
                </c:pt>
                <c:pt idx="1204">
                  <c:v>40.993972139999997</c:v>
                </c:pt>
                <c:pt idx="1205">
                  <c:v>42.493610169999997</c:v>
                </c:pt>
                <c:pt idx="1206">
                  <c:v>41.239643729999997</c:v>
                </c:pt>
                <c:pt idx="1207">
                  <c:v>42.31003286</c:v>
                </c:pt>
                <c:pt idx="1208">
                  <c:v>42.552375820000002</c:v>
                </c:pt>
                <c:pt idx="1209">
                  <c:v>40.31046448</c:v>
                </c:pt>
                <c:pt idx="1210">
                  <c:v>40.634422970000003</c:v>
                </c:pt>
                <c:pt idx="1211">
                  <c:v>41.343673170000002</c:v>
                </c:pt>
                <c:pt idx="1212">
                  <c:v>41.479632359999997</c:v>
                </c:pt>
                <c:pt idx="1213">
                  <c:v>42.520857079999999</c:v>
                </c:pt>
                <c:pt idx="1214">
                  <c:v>41.081394699999997</c:v>
                </c:pt>
                <c:pt idx="1215">
                  <c:v>42.071894890000003</c:v>
                </c:pt>
                <c:pt idx="1216">
                  <c:v>42.492232690000002</c:v>
                </c:pt>
                <c:pt idx="1217">
                  <c:v>43.602053050000002</c:v>
                </c:pt>
                <c:pt idx="1218">
                  <c:v>44.002679899999997</c:v>
                </c:pt>
                <c:pt idx="1219">
                  <c:v>45.411630299999999</c:v>
                </c:pt>
                <c:pt idx="1220">
                  <c:v>45.735409900000001</c:v>
                </c:pt>
                <c:pt idx="1221">
                  <c:v>47.110432969999998</c:v>
                </c:pt>
                <c:pt idx="1222">
                  <c:v>50.051386170000001</c:v>
                </c:pt>
                <c:pt idx="1223">
                  <c:v>52.794448260000003</c:v>
                </c:pt>
                <c:pt idx="1224">
                  <c:v>56.461389859999997</c:v>
                </c:pt>
                <c:pt idx="1225">
                  <c:v>58.553793280000001</c:v>
                </c:pt>
                <c:pt idx="1226">
                  <c:v>61.9631325</c:v>
                </c:pt>
                <c:pt idx="1227">
                  <c:v>64.918320300000005</c:v>
                </c:pt>
                <c:pt idx="1228">
                  <c:v>68.845767780000003</c:v>
                </c:pt>
                <c:pt idx="1229">
                  <c:v>73.709131830000004</c:v>
                </c:pt>
                <c:pt idx="1230">
                  <c:v>79.674450809999996</c:v>
                </c:pt>
                <c:pt idx="1231">
                  <c:v>83.005334180000006</c:v>
                </c:pt>
                <c:pt idx="1232">
                  <c:v>91.813686669999996</c:v>
                </c:pt>
                <c:pt idx="1233">
                  <c:v>97.022865289999999</c:v>
                </c:pt>
                <c:pt idx="1234">
                  <c:v>106.26560422</c:v>
                </c:pt>
                <c:pt idx="1235">
                  <c:v>111.41701055</c:v>
                </c:pt>
                <c:pt idx="1236">
                  <c:v>117.37790308</c:v>
                </c:pt>
                <c:pt idx="1237">
                  <c:v>124.91375011</c:v>
                </c:pt>
                <c:pt idx="1238">
                  <c:v>128.3443111</c:v>
                </c:pt>
                <c:pt idx="1239">
                  <c:v>134.50223851999999</c:v>
                </c:pt>
                <c:pt idx="1240">
                  <c:v>134.99137221999999</c:v>
                </c:pt>
                <c:pt idx="1241">
                  <c:v>135.53642474</c:v>
                </c:pt>
                <c:pt idx="1242">
                  <c:v>133.76738863</c:v>
                </c:pt>
                <c:pt idx="1243">
                  <c:v>132.89295077</c:v>
                </c:pt>
                <c:pt idx="1244">
                  <c:v>134.87569053000001</c:v>
                </c:pt>
                <c:pt idx="1245">
                  <c:v>134.91920986</c:v>
                </c:pt>
                <c:pt idx="1246">
                  <c:v>134.53215263999999</c:v>
                </c:pt>
                <c:pt idx="1247">
                  <c:v>132.77057804</c:v>
                </c:pt>
                <c:pt idx="1248">
                  <c:v>134.56621762</c:v>
                </c:pt>
                <c:pt idx="1249">
                  <c:v>133.69089313999999</c:v>
                </c:pt>
                <c:pt idx="1250">
                  <c:v>132.82806092000001</c:v>
                </c:pt>
                <c:pt idx="1251">
                  <c:v>134.35424193</c:v>
                </c:pt>
                <c:pt idx="1252">
                  <c:v>134.42679029999999</c:v>
                </c:pt>
                <c:pt idx="1253">
                  <c:v>134.98195998</c:v>
                </c:pt>
                <c:pt idx="1254">
                  <c:v>131.91940955000001</c:v>
                </c:pt>
                <c:pt idx="1255">
                  <c:v>107.94971700000001</c:v>
                </c:pt>
                <c:pt idx="1256">
                  <c:v>75.739299110000005</c:v>
                </c:pt>
                <c:pt idx="1257">
                  <c:v>60.699408849999998</c:v>
                </c:pt>
                <c:pt idx="1258">
                  <c:v>55.459158860000002</c:v>
                </c:pt>
                <c:pt idx="1259">
                  <c:v>51.446802599999998</c:v>
                </c:pt>
                <c:pt idx="1260">
                  <c:v>52.042848919999997</c:v>
                </c:pt>
                <c:pt idx="1261">
                  <c:v>48.721228580000002</c:v>
                </c:pt>
                <c:pt idx="1262">
                  <c:v>43.206035159999999</c:v>
                </c:pt>
                <c:pt idx="1263">
                  <c:v>41.150800869999998</c:v>
                </c:pt>
                <c:pt idx="1264">
                  <c:v>42.175628830000001</c:v>
                </c:pt>
                <c:pt idx="1265">
                  <c:v>42.783519179999999</c:v>
                </c:pt>
                <c:pt idx="1266">
                  <c:v>42.06093834</c:v>
                </c:pt>
                <c:pt idx="1267">
                  <c:v>40.644082959999999</c:v>
                </c:pt>
                <c:pt idx="1268">
                  <c:v>41.536352149999999</c:v>
                </c:pt>
                <c:pt idx="1269">
                  <c:v>41.613432109999998</c:v>
                </c:pt>
                <c:pt idx="1270">
                  <c:v>43.110646150000001</c:v>
                </c:pt>
                <c:pt idx="1271">
                  <c:v>41.8184264</c:v>
                </c:pt>
                <c:pt idx="1272">
                  <c:v>44.024977849999999</c:v>
                </c:pt>
                <c:pt idx="1273">
                  <c:v>44.845840119999998</c:v>
                </c:pt>
                <c:pt idx="1274">
                  <c:v>45.696258530000001</c:v>
                </c:pt>
                <c:pt idx="1275">
                  <c:v>47.161470280000003</c:v>
                </c:pt>
                <c:pt idx="1276">
                  <c:v>48.523255929999998</c:v>
                </c:pt>
                <c:pt idx="1277">
                  <c:v>52.04394911</c:v>
                </c:pt>
                <c:pt idx="1278">
                  <c:v>56.04854409</c:v>
                </c:pt>
                <c:pt idx="1279">
                  <c:v>58.725823939999998</c:v>
                </c:pt>
                <c:pt idx="1280">
                  <c:v>63.312241929999999</c:v>
                </c:pt>
                <c:pt idx="1281">
                  <c:v>68.598396489999999</c:v>
                </c:pt>
                <c:pt idx="1282">
                  <c:v>72.266033120000003</c:v>
                </c:pt>
                <c:pt idx="1283">
                  <c:v>78.303413739999996</c:v>
                </c:pt>
                <c:pt idx="1284">
                  <c:v>83.689484969999995</c:v>
                </c:pt>
                <c:pt idx="1285">
                  <c:v>88.820899519999998</c:v>
                </c:pt>
                <c:pt idx="1286">
                  <c:v>97.048828819999997</c:v>
                </c:pt>
                <c:pt idx="1287">
                  <c:v>101.15706577</c:v>
                </c:pt>
                <c:pt idx="1288">
                  <c:v>110.91233434</c:v>
                </c:pt>
                <c:pt idx="1289">
                  <c:v>117.84700064</c:v>
                </c:pt>
                <c:pt idx="1290">
                  <c:v>127.63014625</c:v>
                </c:pt>
                <c:pt idx="1291">
                  <c:v>136.82623007999999</c:v>
                </c:pt>
                <c:pt idx="1292">
                  <c:v>142.51485733000001</c:v>
                </c:pt>
                <c:pt idx="1293">
                  <c:v>148.42052846999999</c:v>
                </c:pt>
                <c:pt idx="1294">
                  <c:v>154.89033585999999</c:v>
                </c:pt>
                <c:pt idx="1295">
                  <c:v>156.64501709000001</c:v>
                </c:pt>
                <c:pt idx="1296">
                  <c:v>156.41236948</c:v>
                </c:pt>
                <c:pt idx="1297">
                  <c:v>156.43829640999999</c:v>
                </c:pt>
                <c:pt idx="1298">
                  <c:v>156.57800764000001</c:v>
                </c:pt>
                <c:pt idx="1299">
                  <c:v>156.92197933</c:v>
                </c:pt>
                <c:pt idx="1300">
                  <c:v>156.26464444999999</c:v>
                </c:pt>
                <c:pt idx="1301">
                  <c:v>157.21144346</c:v>
                </c:pt>
                <c:pt idx="1302">
                  <c:v>155.72204601000001</c:v>
                </c:pt>
                <c:pt idx="1303">
                  <c:v>157.47273319999999</c:v>
                </c:pt>
                <c:pt idx="1304">
                  <c:v>155.98272886000001</c:v>
                </c:pt>
                <c:pt idx="1305">
                  <c:v>154.92846817</c:v>
                </c:pt>
                <c:pt idx="1306">
                  <c:v>155.44632602999999</c:v>
                </c:pt>
                <c:pt idx="1307">
                  <c:v>156.24939563000001</c:v>
                </c:pt>
                <c:pt idx="1308">
                  <c:v>156.06704134</c:v>
                </c:pt>
                <c:pt idx="1309">
                  <c:v>156.14441037</c:v>
                </c:pt>
                <c:pt idx="1310">
                  <c:v>156.42678771999999</c:v>
                </c:pt>
                <c:pt idx="1311">
                  <c:v>154.92780748999999</c:v>
                </c:pt>
                <c:pt idx="1312">
                  <c:v>155.81883966999999</c:v>
                </c:pt>
                <c:pt idx="1313">
                  <c:v>142.12274177</c:v>
                </c:pt>
                <c:pt idx="1314">
                  <c:v>91.004433730000002</c:v>
                </c:pt>
                <c:pt idx="1315">
                  <c:v>61.673517080000003</c:v>
                </c:pt>
                <c:pt idx="1316">
                  <c:v>56.42641897</c:v>
                </c:pt>
                <c:pt idx="1317">
                  <c:v>53.433646930000002</c:v>
                </c:pt>
                <c:pt idx="1318">
                  <c:v>52.367746799999999</c:v>
                </c:pt>
                <c:pt idx="1319">
                  <c:v>49.473957419999998</c:v>
                </c:pt>
                <c:pt idx="1320">
                  <c:v>43.759317600000003</c:v>
                </c:pt>
                <c:pt idx="1321">
                  <c:v>41.993845610000001</c:v>
                </c:pt>
                <c:pt idx="1322">
                  <c:v>42.244703649999998</c:v>
                </c:pt>
                <c:pt idx="1323">
                  <c:v>41.721725540000001</c:v>
                </c:pt>
                <c:pt idx="1324">
                  <c:v>42.651524029999997</c:v>
                </c:pt>
                <c:pt idx="1325">
                  <c:v>42.01674783</c:v>
                </c:pt>
                <c:pt idx="1326">
                  <c:v>41.846671319999999</c:v>
                </c:pt>
                <c:pt idx="1327">
                  <c:v>43.130393230000003</c:v>
                </c:pt>
                <c:pt idx="1328">
                  <c:v>43.485630450000002</c:v>
                </c:pt>
                <c:pt idx="1329">
                  <c:v>43.04882301</c:v>
                </c:pt>
                <c:pt idx="1330">
                  <c:v>43.605601069999999</c:v>
                </c:pt>
                <c:pt idx="1331">
                  <c:v>43.9920227</c:v>
                </c:pt>
                <c:pt idx="1332">
                  <c:v>42.168114889999998</c:v>
                </c:pt>
                <c:pt idx="1333">
                  <c:v>43.111356970000003</c:v>
                </c:pt>
                <c:pt idx="1334">
                  <c:v>43.254613069999998</c:v>
                </c:pt>
                <c:pt idx="1335">
                  <c:v>42.84723786</c:v>
                </c:pt>
                <c:pt idx="1336">
                  <c:v>41.983466479999997</c:v>
                </c:pt>
                <c:pt idx="1337">
                  <c:v>42.338514779999997</c:v>
                </c:pt>
                <c:pt idx="1338">
                  <c:v>41.395261390000002</c:v>
                </c:pt>
                <c:pt idx="1339">
                  <c:v>41.998209230000001</c:v>
                </c:pt>
                <c:pt idx="1340">
                  <c:v>43.240586819999997</c:v>
                </c:pt>
                <c:pt idx="1341">
                  <c:v>41.980137280000001</c:v>
                </c:pt>
                <c:pt idx="1342">
                  <c:v>42.33737515</c:v>
                </c:pt>
                <c:pt idx="1343">
                  <c:v>41.269063029999998</c:v>
                </c:pt>
                <c:pt idx="1344">
                  <c:v>41.828611850000001</c:v>
                </c:pt>
                <c:pt idx="1345">
                  <c:v>42.940408529999999</c:v>
                </c:pt>
                <c:pt idx="1346">
                  <c:v>43.111645320000001</c:v>
                </c:pt>
                <c:pt idx="1347">
                  <c:v>43.436344939999998</c:v>
                </c:pt>
                <c:pt idx="1348">
                  <c:v>43.135307589999996</c:v>
                </c:pt>
                <c:pt idx="1349">
                  <c:v>42.80327707</c:v>
                </c:pt>
                <c:pt idx="1350">
                  <c:v>42.370142059999999</c:v>
                </c:pt>
                <c:pt idx="1351">
                  <c:v>42.29698131</c:v>
                </c:pt>
                <c:pt idx="1352">
                  <c:v>43.545861770000002</c:v>
                </c:pt>
                <c:pt idx="1353">
                  <c:v>41.862342060000003</c:v>
                </c:pt>
                <c:pt idx="1354">
                  <c:v>43.260269659999999</c:v>
                </c:pt>
                <c:pt idx="1355">
                  <c:v>42.489726589999997</c:v>
                </c:pt>
                <c:pt idx="1356">
                  <c:v>42.366902070000002</c:v>
                </c:pt>
                <c:pt idx="1357">
                  <c:v>41.101719959999997</c:v>
                </c:pt>
                <c:pt idx="1358">
                  <c:v>42.30164156</c:v>
                </c:pt>
                <c:pt idx="1359">
                  <c:v>40.773008400000002</c:v>
                </c:pt>
                <c:pt idx="1360">
                  <c:v>40.588747300000001</c:v>
                </c:pt>
                <c:pt idx="1361">
                  <c:v>40.064755349999999</c:v>
                </c:pt>
                <c:pt idx="1362">
                  <c:v>42.335137109999998</c:v>
                </c:pt>
                <c:pt idx="1363">
                  <c:v>41.082497439999997</c:v>
                </c:pt>
                <c:pt idx="1364">
                  <c:v>42.377333270000001</c:v>
                </c:pt>
                <c:pt idx="1365">
                  <c:v>40.78711981</c:v>
                </c:pt>
                <c:pt idx="1366">
                  <c:v>40.845237570000002</c:v>
                </c:pt>
                <c:pt idx="1367">
                  <c:v>40.951877760000002</c:v>
                </c:pt>
                <c:pt idx="1368">
                  <c:v>41.509554700000002</c:v>
                </c:pt>
                <c:pt idx="1369">
                  <c:v>42.775668490000001</c:v>
                </c:pt>
                <c:pt idx="1370">
                  <c:v>43.793224989999999</c:v>
                </c:pt>
                <c:pt idx="1371">
                  <c:v>46.463300019999998</c:v>
                </c:pt>
                <c:pt idx="1372">
                  <c:v>48.329272070000002</c:v>
                </c:pt>
                <c:pt idx="1373">
                  <c:v>51.436157489999999</c:v>
                </c:pt>
                <c:pt idx="1374">
                  <c:v>57.602654059999999</c:v>
                </c:pt>
                <c:pt idx="1375">
                  <c:v>61.021504440000001</c:v>
                </c:pt>
                <c:pt idx="1376">
                  <c:v>65.162234229999996</c:v>
                </c:pt>
                <c:pt idx="1377">
                  <c:v>71.392763020000004</c:v>
                </c:pt>
                <c:pt idx="1378">
                  <c:v>79.704212819999995</c:v>
                </c:pt>
                <c:pt idx="1379">
                  <c:v>85.374707760000007</c:v>
                </c:pt>
                <c:pt idx="1380">
                  <c:v>93.166608510000003</c:v>
                </c:pt>
                <c:pt idx="1381">
                  <c:v>101.51200746000001</c:v>
                </c:pt>
                <c:pt idx="1382">
                  <c:v>108.27664645999999</c:v>
                </c:pt>
                <c:pt idx="1383">
                  <c:v>118.28077544999999</c:v>
                </c:pt>
                <c:pt idx="1384">
                  <c:v>123.68939906999999</c:v>
                </c:pt>
                <c:pt idx="1385">
                  <c:v>129.82761545</c:v>
                </c:pt>
                <c:pt idx="1386">
                  <c:v>131.03178571999999</c:v>
                </c:pt>
                <c:pt idx="1387">
                  <c:v>131.27634899</c:v>
                </c:pt>
                <c:pt idx="1388">
                  <c:v>131.71904728999999</c:v>
                </c:pt>
                <c:pt idx="1389">
                  <c:v>131.40940610000001</c:v>
                </c:pt>
                <c:pt idx="1390">
                  <c:v>130.21036031</c:v>
                </c:pt>
                <c:pt idx="1391">
                  <c:v>130.16641457</c:v>
                </c:pt>
                <c:pt idx="1392">
                  <c:v>130.34658977999999</c:v>
                </c:pt>
                <c:pt idx="1393">
                  <c:v>131.70988548</c:v>
                </c:pt>
                <c:pt idx="1394">
                  <c:v>131.91089020000001</c:v>
                </c:pt>
                <c:pt idx="1395">
                  <c:v>131.70753629000001</c:v>
                </c:pt>
                <c:pt idx="1396">
                  <c:v>130.36931009</c:v>
                </c:pt>
                <c:pt idx="1397">
                  <c:v>130.34608112000001</c:v>
                </c:pt>
                <c:pt idx="1398">
                  <c:v>129.92064564</c:v>
                </c:pt>
                <c:pt idx="1399">
                  <c:v>130.50286342999999</c:v>
                </c:pt>
                <c:pt idx="1400">
                  <c:v>131.39397898000001</c:v>
                </c:pt>
                <c:pt idx="1401">
                  <c:v>130.07922341</c:v>
                </c:pt>
                <c:pt idx="1402">
                  <c:v>131.38155578999999</c:v>
                </c:pt>
                <c:pt idx="1403">
                  <c:v>130.04775716</c:v>
                </c:pt>
                <c:pt idx="1404">
                  <c:v>129.13670017999999</c:v>
                </c:pt>
                <c:pt idx="1405">
                  <c:v>130.04619479999999</c:v>
                </c:pt>
                <c:pt idx="1406">
                  <c:v>131.30394183000001</c:v>
                </c:pt>
                <c:pt idx="1407">
                  <c:v>130.22681764999999</c:v>
                </c:pt>
                <c:pt idx="1408">
                  <c:v>130.51380585999999</c:v>
                </c:pt>
                <c:pt idx="1409">
                  <c:v>130.05516693999999</c:v>
                </c:pt>
                <c:pt idx="1410">
                  <c:v>130.37885876000001</c:v>
                </c:pt>
                <c:pt idx="1411">
                  <c:v>129.42203674999999</c:v>
                </c:pt>
                <c:pt idx="1412">
                  <c:v>131.24879088</c:v>
                </c:pt>
                <c:pt idx="1413">
                  <c:v>128.30969465999999</c:v>
                </c:pt>
                <c:pt idx="1414">
                  <c:v>131.72504379</c:v>
                </c:pt>
                <c:pt idx="1415">
                  <c:v>130.94484476</c:v>
                </c:pt>
                <c:pt idx="1416">
                  <c:v>131.09694909000001</c:v>
                </c:pt>
                <c:pt idx="1417">
                  <c:v>130.74306135</c:v>
                </c:pt>
                <c:pt idx="1418">
                  <c:v>131.00096893</c:v>
                </c:pt>
                <c:pt idx="1419">
                  <c:v>131.42974498999999</c:v>
                </c:pt>
                <c:pt idx="1420">
                  <c:v>130.06211217000001</c:v>
                </c:pt>
                <c:pt idx="1421">
                  <c:v>129.57778178999999</c:v>
                </c:pt>
                <c:pt idx="1422">
                  <c:v>131.74200642</c:v>
                </c:pt>
                <c:pt idx="1423">
                  <c:v>130.11586840000001</c:v>
                </c:pt>
                <c:pt idx="1424">
                  <c:v>131.05793639000001</c:v>
                </c:pt>
                <c:pt idx="1425">
                  <c:v>130.54208252999999</c:v>
                </c:pt>
                <c:pt idx="1426">
                  <c:v>130.62702831999999</c:v>
                </c:pt>
                <c:pt idx="1427">
                  <c:v>132.00361914999999</c:v>
                </c:pt>
                <c:pt idx="1428">
                  <c:v>131.9095026</c:v>
                </c:pt>
                <c:pt idx="1429">
                  <c:v>130.06402926999999</c:v>
                </c:pt>
                <c:pt idx="1430">
                  <c:v>130.50530401</c:v>
                </c:pt>
                <c:pt idx="1431">
                  <c:v>130.34961268999999</c:v>
                </c:pt>
                <c:pt idx="1432">
                  <c:v>87.908183440000002</c:v>
                </c:pt>
                <c:pt idx="1433">
                  <c:v>69.623325949999995</c:v>
                </c:pt>
                <c:pt idx="1434">
                  <c:v>68.743817480000004</c:v>
                </c:pt>
                <c:pt idx="1435">
                  <c:v>69.065710769999995</c:v>
                </c:pt>
                <c:pt idx="1436">
                  <c:v>69.765785429999994</c:v>
                </c:pt>
                <c:pt idx="1437">
                  <c:v>67.782209929999993</c:v>
                </c:pt>
                <c:pt idx="1438">
                  <c:v>68.108875080000004</c:v>
                </c:pt>
                <c:pt idx="1439">
                  <c:v>67.026649730000003</c:v>
                </c:pt>
                <c:pt idx="1440">
                  <c:v>69.341113219999997</c:v>
                </c:pt>
                <c:pt idx="1441">
                  <c:v>66.852324510000003</c:v>
                </c:pt>
                <c:pt idx="1442">
                  <c:v>69.044305170000001</c:v>
                </c:pt>
                <c:pt idx="1443">
                  <c:v>54.157869519999998</c:v>
                </c:pt>
                <c:pt idx="1444">
                  <c:v>54.001556780000001</c:v>
                </c:pt>
                <c:pt idx="1445">
                  <c:v>55.222845110000002</c:v>
                </c:pt>
                <c:pt idx="1446">
                  <c:v>53.495141109999999</c:v>
                </c:pt>
                <c:pt idx="1447">
                  <c:v>55.258460640000003</c:v>
                </c:pt>
                <c:pt idx="1448">
                  <c:v>53.881651130000002</c:v>
                </c:pt>
                <c:pt idx="1449">
                  <c:v>53.619844999999998</c:v>
                </c:pt>
                <c:pt idx="1450">
                  <c:v>54.736362900000003</c:v>
                </c:pt>
                <c:pt idx="1451">
                  <c:v>54.343137949999999</c:v>
                </c:pt>
                <c:pt idx="1452">
                  <c:v>56.153386759999997</c:v>
                </c:pt>
                <c:pt idx="1453">
                  <c:v>57.328782689999997</c:v>
                </c:pt>
                <c:pt idx="1454">
                  <c:v>60.233838609999999</c:v>
                </c:pt>
                <c:pt idx="1455">
                  <c:v>63.615338360000003</c:v>
                </c:pt>
                <c:pt idx="1456">
                  <c:v>68.530413699999997</c:v>
                </c:pt>
                <c:pt idx="1457">
                  <c:v>71.632820679999995</c:v>
                </c:pt>
                <c:pt idx="1458">
                  <c:v>77.619503390000006</c:v>
                </c:pt>
                <c:pt idx="1459">
                  <c:v>85.159780830000003</c:v>
                </c:pt>
                <c:pt idx="1460">
                  <c:v>88.782085300000006</c:v>
                </c:pt>
                <c:pt idx="1461">
                  <c:v>96.030654780000006</c:v>
                </c:pt>
                <c:pt idx="1462">
                  <c:v>106.57546365</c:v>
                </c:pt>
                <c:pt idx="1463">
                  <c:v>110.65666846000001</c:v>
                </c:pt>
                <c:pt idx="1464">
                  <c:v>122.47605289000001</c:v>
                </c:pt>
                <c:pt idx="1465">
                  <c:v>129.29360359</c:v>
                </c:pt>
                <c:pt idx="1466">
                  <c:v>138.31812995999999</c:v>
                </c:pt>
                <c:pt idx="1467">
                  <c:v>150.57459424999999</c:v>
                </c:pt>
                <c:pt idx="1468">
                  <c:v>158.03629777</c:v>
                </c:pt>
                <c:pt idx="1469">
                  <c:v>169.41260456000001</c:v>
                </c:pt>
                <c:pt idx="1470">
                  <c:v>177.24995734999999</c:v>
                </c:pt>
                <c:pt idx="1471">
                  <c:v>190.40120042000001</c:v>
                </c:pt>
                <c:pt idx="1472">
                  <c:v>203.34373937999999</c:v>
                </c:pt>
                <c:pt idx="1473">
                  <c:v>214.01683141999999</c:v>
                </c:pt>
                <c:pt idx="1474">
                  <c:v>223.1387091</c:v>
                </c:pt>
                <c:pt idx="1475">
                  <c:v>234.20801963</c:v>
                </c:pt>
                <c:pt idx="1476">
                  <c:v>239.94482575999999</c:v>
                </c:pt>
                <c:pt idx="1477">
                  <c:v>249.8418389</c:v>
                </c:pt>
                <c:pt idx="1478">
                  <c:v>257.52470133999998</c:v>
                </c:pt>
                <c:pt idx="1479">
                  <c:v>264.04459484</c:v>
                </c:pt>
                <c:pt idx="1480">
                  <c:v>272.69518470999998</c:v>
                </c:pt>
                <c:pt idx="1481">
                  <c:v>280.21511091999997</c:v>
                </c:pt>
                <c:pt idx="1482">
                  <c:v>288.56884241</c:v>
                </c:pt>
                <c:pt idx="1483">
                  <c:v>298.57222558000001</c:v>
                </c:pt>
                <c:pt idx="1484">
                  <c:v>303.20389428999999</c:v>
                </c:pt>
                <c:pt idx="1485">
                  <c:v>310.97166920000001</c:v>
                </c:pt>
                <c:pt idx="1486">
                  <c:v>318.65576041999998</c:v>
                </c:pt>
                <c:pt idx="1487">
                  <c:v>326.41549744999998</c:v>
                </c:pt>
                <c:pt idx="1488">
                  <c:v>333.06722525999999</c:v>
                </c:pt>
                <c:pt idx="1489">
                  <c:v>337.66287953</c:v>
                </c:pt>
                <c:pt idx="1490">
                  <c:v>344.32801118999998</c:v>
                </c:pt>
                <c:pt idx="1491">
                  <c:v>349.54326404</c:v>
                </c:pt>
                <c:pt idx="1492">
                  <c:v>351.57540055999999</c:v>
                </c:pt>
                <c:pt idx="1493">
                  <c:v>354.24384523999998</c:v>
                </c:pt>
                <c:pt idx="1494">
                  <c:v>351.90477444999999</c:v>
                </c:pt>
                <c:pt idx="1495">
                  <c:v>353.28538022999999</c:v>
                </c:pt>
                <c:pt idx="1496">
                  <c:v>354.69582502999998</c:v>
                </c:pt>
                <c:pt idx="1497">
                  <c:v>354.52168949999998</c:v>
                </c:pt>
                <c:pt idx="1498">
                  <c:v>354.20433482999999</c:v>
                </c:pt>
                <c:pt idx="1499">
                  <c:v>353.59801788999999</c:v>
                </c:pt>
                <c:pt idx="1500">
                  <c:v>354.46803728999998</c:v>
                </c:pt>
                <c:pt idx="1501">
                  <c:v>353.59154522</c:v>
                </c:pt>
                <c:pt idx="1502">
                  <c:v>353.86979931000002</c:v>
                </c:pt>
                <c:pt idx="1503">
                  <c:v>354.03522139</c:v>
                </c:pt>
                <c:pt idx="1504">
                  <c:v>353.76786485999997</c:v>
                </c:pt>
                <c:pt idx="1505">
                  <c:v>352.43373579000001</c:v>
                </c:pt>
                <c:pt idx="1506">
                  <c:v>353.46170496000002</c:v>
                </c:pt>
                <c:pt idx="1507">
                  <c:v>352.81493855000002</c:v>
                </c:pt>
                <c:pt idx="1508">
                  <c:v>352.66168087</c:v>
                </c:pt>
                <c:pt idx="1509">
                  <c:v>353.01457959999999</c:v>
                </c:pt>
                <c:pt idx="1510">
                  <c:v>352.23027423000002</c:v>
                </c:pt>
                <c:pt idx="1511">
                  <c:v>354.07663580000002</c:v>
                </c:pt>
                <c:pt idx="1512">
                  <c:v>352.91909978000001</c:v>
                </c:pt>
                <c:pt idx="1513">
                  <c:v>353.77354544000002</c:v>
                </c:pt>
                <c:pt idx="1514">
                  <c:v>353.21265038000001</c:v>
                </c:pt>
                <c:pt idx="1515">
                  <c:v>352.70548088999999</c:v>
                </c:pt>
                <c:pt idx="1516">
                  <c:v>352.58426023999999</c:v>
                </c:pt>
                <c:pt idx="1517">
                  <c:v>354.04217672999999</c:v>
                </c:pt>
                <c:pt idx="1518">
                  <c:v>352.09736834</c:v>
                </c:pt>
                <c:pt idx="1519">
                  <c:v>352.66926651</c:v>
                </c:pt>
                <c:pt idx="1520">
                  <c:v>353.18161608000003</c:v>
                </c:pt>
                <c:pt idx="1521">
                  <c:v>353.38564439999999</c:v>
                </c:pt>
                <c:pt idx="1522">
                  <c:v>353.12344961999997</c:v>
                </c:pt>
                <c:pt idx="1523">
                  <c:v>352.19198097999998</c:v>
                </c:pt>
                <c:pt idx="1524">
                  <c:v>352.17865320999999</c:v>
                </c:pt>
                <c:pt idx="1525">
                  <c:v>353.79770729000001</c:v>
                </c:pt>
                <c:pt idx="1526">
                  <c:v>353.49311509</c:v>
                </c:pt>
                <c:pt idx="1527">
                  <c:v>351.38436969000003</c:v>
                </c:pt>
                <c:pt idx="1528">
                  <c:v>352.27295003</c:v>
                </c:pt>
                <c:pt idx="1529">
                  <c:v>352.72510627999998</c:v>
                </c:pt>
                <c:pt idx="1530">
                  <c:v>352.79658171</c:v>
                </c:pt>
                <c:pt idx="1531">
                  <c:v>352.98780453000001</c:v>
                </c:pt>
                <c:pt idx="1532">
                  <c:v>351.76050011000001</c:v>
                </c:pt>
                <c:pt idx="1533">
                  <c:v>353.43127006999998</c:v>
                </c:pt>
                <c:pt idx="1534">
                  <c:v>353.11233893999997</c:v>
                </c:pt>
                <c:pt idx="1535">
                  <c:v>353.29429364999999</c:v>
                </c:pt>
                <c:pt idx="1536">
                  <c:v>353.24543586999999</c:v>
                </c:pt>
                <c:pt idx="1537">
                  <c:v>353.36594912999999</c:v>
                </c:pt>
                <c:pt idx="1538">
                  <c:v>352.62123424999999</c:v>
                </c:pt>
                <c:pt idx="1539">
                  <c:v>354.01552192999998</c:v>
                </c:pt>
                <c:pt idx="1540">
                  <c:v>351.08973873999997</c:v>
                </c:pt>
                <c:pt idx="1541">
                  <c:v>353.90828113999999</c:v>
                </c:pt>
                <c:pt idx="1542">
                  <c:v>353.11503536999999</c:v>
                </c:pt>
                <c:pt idx="1543">
                  <c:v>352.31229424999998</c:v>
                </c:pt>
                <c:pt idx="1544">
                  <c:v>351.92086911000001</c:v>
                </c:pt>
                <c:pt idx="1545">
                  <c:v>352.92502006000001</c:v>
                </c:pt>
                <c:pt idx="1546">
                  <c:v>353.11969325000001</c:v>
                </c:pt>
                <c:pt idx="1547">
                  <c:v>351.48149495000001</c:v>
                </c:pt>
                <c:pt idx="1548">
                  <c:v>351.89081109</c:v>
                </c:pt>
                <c:pt idx="1549">
                  <c:v>352.76782231999999</c:v>
                </c:pt>
                <c:pt idx="1550">
                  <c:v>352.65587598000002</c:v>
                </c:pt>
                <c:pt idx="1551">
                  <c:v>353.47230803999997</c:v>
                </c:pt>
                <c:pt idx="1552">
                  <c:v>352.69776375999999</c:v>
                </c:pt>
                <c:pt idx="1553">
                  <c:v>352.16418517</c:v>
                </c:pt>
                <c:pt idx="1554">
                  <c:v>352.67094249000002</c:v>
                </c:pt>
                <c:pt idx="1555">
                  <c:v>352.80727458000001</c:v>
                </c:pt>
                <c:pt idx="1556">
                  <c:v>352.36817280999998</c:v>
                </c:pt>
                <c:pt idx="1557">
                  <c:v>352.66554334</c:v>
                </c:pt>
                <c:pt idx="1558">
                  <c:v>352.21518024</c:v>
                </c:pt>
                <c:pt idx="1559">
                  <c:v>352.04453905999998</c:v>
                </c:pt>
                <c:pt idx="1560">
                  <c:v>351.52217672</c:v>
                </c:pt>
                <c:pt idx="1561">
                  <c:v>353.18997439999998</c:v>
                </c:pt>
                <c:pt idx="1562">
                  <c:v>352.53664880999997</c:v>
                </c:pt>
                <c:pt idx="1563">
                  <c:v>354.19187876000001</c:v>
                </c:pt>
                <c:pt idx="1564">
                  <c:v>350.44362716000001</c:v>
                </c:pt>
                <c:pt idx="1565">
                  <c:v>352.67611733000001</c:v>
                </c:pt>
                <c:pt idx="1566">
                  <c:v>352.47683907999999</c:v>
                </c:pt>
                <c:pt idx="1567">
                  <c:v>352.82423804000001</c:v>
                </c:pt>
                <c:pt idx="1568">
                  <c:v>352.08340219000002</c:v>
                </c:pt>
                <c:pt idx="1569">
                  <c:v>353.70657657999999</c:v>
                </c:pt>
                <c:pt idx="1570">
                  <c:v>352.29629971999998</c:v>
                </c:pt>
                <c:pt idx="1571">
                  <c:v>353.77162917999999</c:v>
                </c:pt>
                <c:pt idx="1572">
                  <c:v>351.88678917999999</c:v>
                </c:pt>
                <c:pt idx="1573">
                  <c:v>352.24223066000002</c:v>
                </c:pt>
                <c:pt idx="1574">
                  <c:v>351.87145599000002</c:v>
                </c:pt>
                <c:pt idx="1575">
                  <c:v>352.91326013999998</c:v>
                </c:pt>
                <c:pt idx="1576">
                  <c:v>353.03592844999997</c:v>
                </c:pt>
                <c:pt idx="1577">
                  <c:v>352.92259369999999</c:v>
                </c:pt>
                <c:pt idx="1578">
                  <c:v>352.76032964000001</c:v>
                </c:pt>
                <c:pt idx="1579">
                  <c:v>352.6521439</c:v>
                </c:pt>
                <c:pt idx="1580">
                  <c:v>352.13685349999997</c:v>
                </c:pt>
                <c:pt idx="1581">
                  <c:v>352.70011783000001</c:v>
                </c:pt>
                <c:pt idx="1582">
                  <c:v>352.47863260000003</c:v>
                </c:pt>
                <c:pt idx="1583">
                  <c:v>351.85071176999998</c:v>
                </c:pt>
                <c:pt idx="1584">
                  <c:v>352.66041054999999</c:v>
                </c:pt>
                <c:pt idx="1585">
                  <c:v>350.45067033999999</c:v>
                </c:pt>
                <c:pt idx="1586">
                  <c:v>352.57750188</c:v>
                </c:pt>
                <c:pt idx="1587">
                  <c:v>351.62271354000001</c:v>
                </c:pt>
                <c:pt idx="1588">
                  <c:v>352.26796639000003</c:v>
                </c:pt>
                <c:pt idx="1589">
                  <c:v>352.03687883999999</c:v>
                </c:pt>
                <c:pt idx="1590">
                  <c:v>351.88795750999998</c:v>
                </c:pt>
                <c:pt idx="1591">
                  <c:v>352.91867102999998</c:v>
                </c:pt>
                <c:pt idx="1592">
                  <c:v>353.51988899999998</c:v>
                </c:pt>
                <c:pt idx="1593">
                  <c:v>352.33446056000002</c:v>
                </c:pt>
                <c:pt idx="1594">
                  <c:v>351.94230611</c:v>
                </c:pt>
                <c:pt idx="1595">
                  <c:v>351.39585914000003</c:v>
                </c:pt>
                <c:pt idx="1596">
                  <c:v>351.66145616</c:v>
                </c:pt>
                <c:pt idx="1597">
                  <c:v>352.05729719999999</c:v>
                </c:pt>
                <c:pt idx="1598">
                  <c:v>352.51699351000002</c:v>
                </c:pt>
                <c:pt idx="1599">
                  <c:v>352.01310135</c:v>
                </c:pt>
                <c:pt idx="1600">
                  <c:v>351.14190853000002</c:v>
                </c:pt>
                <c:pt idx="1601">
                  <c:v>353.93542107000002</c:v>
                </c:pt>
                <c:pt idx="1602">
                  <c:v>352.00299489000002</c:v>
                </c:pt>
                <c:pt idx="1603">
                  <c:v>350.79893707000002</c:v>
                </c:pt>
                <c:pt idx="1604">
                  <c:v>352.81864583999999</c:v>
                </c:pt>
                <c:pt idx="1605">
                  <c:v>351.24516913999997</c:v>
                </c:pt>
                <c:pt idx="1606">
                  <c:v>353.90753085</c:v>
                </c:pt>
                <c:pt idx="1607">
                  <c:v>353.38028838000002</c:v>
                </c:pt>
                <c:pt idx="1608">
                  <c:v>352.35961972000001</c:v>
                </c:pt>
                <c:pt idx="1609">
                  <c:v>350.93320818000001</c:v>
                </c:pt>
                <c:pt idx="1610">
                  <c:v>352.79144644000002</c:v>
                </c:pt>
                <c:pt idx="1611">
                  <c:v>353.49628590999998</c:v>
                </c:pt>
                <c:pt idx="1612">
                  <c:v>352.21258925000001</c:v>
                </c:pt>
                <c:pt idx="1613">
                  <c:v>351.62864180999998</c:v>
                </c:pt>
                <c:pt idx="1614">
                  <c:v>350.88508571</c:v>
                </c:pt>
                <c:pt idx="1615">
                  <c:v>351.40214510999999</c:v>
                </c:pt>
                <c:pt idx="1616">
                  <c:v>353.43474978</c:v>
                </c:pt>
                <c:pt idx="1617">
                  <c:v>353.28147956999999</c:v>
                </c:pt>
                <c:pt idx="1618">
                  <c:v>351.55397820000002</c:v>
                </c:pt>
                <c:pt idx="1619">
                  <c:v>352.11373782999999</c:v>
                </c:pt>
                <c:pt idx="1620">
                  <c:v>352.49159057000003</c:v>
                </c:pt>
                <c:pt idx="1621">
                  <c:v>351.59025032</c:v>
                </c:pt>
                <c:pt idx="1622">
                  <c:v>352.33249877999998</c:v>
                </c:pt>
                <c:pt idx="1623">
                  <c:v>352.73411773999999</c:v>
                </c:pt>
                <c:pt idx="1624">
                  <c:v>354.64611384</c:v>
                </c:pt>
                <c:pt idx="1625">
                  <c:v>326.88770856000002</c:v>
                </c:pt>
                <c:pt idx="1626">
                  <c:v>187.13254843000001</c:v>
                </c:pt>
                <c:pt idx="1627">
                  <c:v>74.762954309999998</c:v>
                </c:pt>
                <c:pt idx="1628">
                  <c:v>49.602561590000001</c:v>
                </c:pt>
                <c:pt idx="1629">
                  <c:v>45.630406890000003</c:v>
                </c:pt>
                <c:pt idx="1630">
                  <c:v>46.281773299999998</c:v>
                </c:pt>
                <c:pt idx="1631">
                  <c:v>43.866307740000003</c:v>
                </c:pt>
                <c:pt idx="1632">
                  <c:v>44.57519276</c:v>
                </c:pt>
                <c:pt idx="1633">
                  <c:v>45.596504250000002</c:v>
                </c:pt>
                <c:pt idx="1634">
                  <c:v>45.530889760000001</c:v>
                </c:pt>
                <c:pt idx="1635">
                  <c:v>45.647501810000001</c:v>
                </c:pt>
                <c:pt idx="1636">
                  <c:v>44.591130219999997</c:v>
                </c:pt>
                <c:pt idx="1637">
                  <c:v>44.762522189999999</c:v>
                </c:pt>
                <c:pt idx="1638">
                  <c:v>45.272428009999999</c:v>
                </c:pt>
                <c:pt idx="1639">
                  <c:v>44.917073070000001</c:v>
                </c:pt>
                <c:pt idx="1640">
                  <c:v>43.851034159999998</c:v>
                </c:pt>
                <c:pt idx="1641">
                  <c:v>45.754834680000002</c:v>
                </c:pt>
                <c:pt idx="1642">
                  <c:v>45.304282520000001</c:v>
                </c:pt>
                <c:pt idx="1643">
                  <c:v>45.937008380000002</c:v>
                </c:pt>
                <c:pt idx="1644">
                  <c:v>44.838938980000002</c:v>
                </c:pt>
                <c:pt idx="1645">
                  <c:v>44.54930908</c:v>
                </c:pt>
                <c:pt idx="1646">
                  <c:v>44.606559969999999</c:v>
                </c:pt>
                <c:pt idx="1647">
                  <c:v>45.13163076</c:v>
                </c:pt>
                <c:pt idx="1648">
                  <c:v>46.69327492</c:v>
                </c:pt>
                <c:pt idx="1649">
                  <c:v>44.615994639999997</c:v>
                </c:pt>
                <c:pt idx="1650">
                  <c:v>45.433355990000003</c:v>
                </c:pt>
                <c:pt idx="1651">
                  <c:v>44.692649439999997</c:v>
                </c:pt>
                <c:pt idx="1652">
                  <c:v>45.607224639999998</c:v>
                </c:pt>
                <c:pt idx="1653">
                  <c:v>45.716712770000001</c:v>
                </c:pt>
                <c:pt idx="1654">
                  <c:v>44.569723009999997</c:v>
                </c:pt>
                <c:pt idx="1655">
                  <c:v>46.353867819999998</c:v>
                </c:pt>
                <c:pt idx="1656">
                  <c:v>46.33508621</c:v>
                </c:pt>
                <c:pt idx="1657">
                  <c:v>48.066572739999998</c:v>
                </c:pt>
                <c:pt idx="1658">
                  <c:v>48.80825978</c:v>
                </c:pt>
                <c:pt idx="1659">
                  <c:v>52.067501569999997</c:v>
                </c:pt>
                <c:pt idx="1660">
                  <c:v>52.998583519999997</c:v>
                </c:pt>
                <c:pt idx="1661">
                  <c:v>56.830243369999998</c:v>
                </c:pt>
                <c:pt idx="1662">
                  <c:v>58.94284081</c:v>
                </c:pt>
                <c:pt idx="1663">
                  <c:v>62.514155930000001</c:v>
                </c:pt>
                <c:pt idx="1664">
                  <c:v>66.284293559999995</c:v>
                </c:pt>
                <c:pt idx="1665">
                  <c:v>69.364168449999994</c:v>
                </c:pt>
                <c:pt idx="1666">
                  <c:v>73.66116461</c:v>
                </c:pt>
                <c:pt idx="1667">
                  <c:v>78.672184079999994</c:v>
                </c:pt>
                <c:pt idx="1668">
                  <c:v>83.709607599999998</c:v>
                </c:pt>
                <c:pt idx="1669">
                  <c:v>88.501033879999994</c:v>
                </c:pt>
                <c:pt idx="1670">
                  <c:v>94.373189949999997</c:v>
                </c:pt>
                <c:pt idx="1671">
                  <c:v>99.605761959999995</c:v>
                </c:pt>
                <c:pt idx="1672">
                  <c:v>107.06302956</c:v>
                </c:pt>
                <c:pt idx="1673">
                  <c:v>114.32623434999999</c:v>
                </c:pt>
                <c:pt idx="1674">
                  <c:v>120.14102201</c:v>
                </c:pt>
                <c:pt idx="1675">
                  <c:v>125.59651607000001</c:v>
                </c:pt>
                <c:pt idx="1676">
                  <c:v>131.52086442999999</c:v>
                </c:pt>
                <c:pt idx="1677">
                  <c:v>138.97976193</c:v>
                </c:pt>
                <c:pt idx="1678">
                  <c:v>145.33681272000001</c:v>
                </c:pt>
                <c:pt idx="1679">
                  <c:v>152.08654218999999</c:v>
                </c:pt>
                <c:pt idx="1680">
                  <c:v>156.66438535</c:v>
                </c:pt>
                <c:pt idx="1681">
                  <c:v>162.56786367000001</c:v>
                </c:pt>
                <c:pt idx="1682">
                  <c:v>169.04104099</c:v>
                </c:pt>
                <c:pt idx="1683">
                  <c:v>176.48164392999999</c:v>
                </c:pt>
                <c:pt idx="1684">
                  <c:v>183.24659740000001</c:v>
                </c:pt>
                <c:pt idx="1685">
                  <c:v>190.06269714000001</c:v>
                </c:pt>
                <c:pt idx="1686">
                  <c:v>195.11496701999999</c:v>
                </c:pt>
                <c:pt idx="1687">
                  <c:v>200.56690739999999</c:v>
                </c:pt>
                <c:pt idx="1688">
                  <c:v>206.94737207</c:v>
                </c:pt>
                <c:pt idx="1689">
                  <c:v>212.44547320000001</c:v>
                </c:pt>
                <c:pt idx="1690">
                  <c:v>219.42121362</c:v>
                </c:pt>
                <c:pt idx="1691">
                  <c:v>227.04833662999999</c:v>
                </c:pt>
                <c:pt idx="1692">
                  <c:v>232.30716415000001</c:v>
                </c:pt>
                <c:pt idx="1693">
                  <c:v>237.21505063000001</c:v>
                </c:pt>
                <c:pt idx="1694">
                  <c:v>243.86179343000001</c:v>
                </c:pt>
                <c:pt idx="1695">
                  <c:v>248.42419701</c:v>
                </c:pt>
                <c:pt idx="1696">
                  <c:v>253.35224925</c:v>
                </c:pt>
                <c:pt idx="1697">
                  <c:v>258.49759749999998</c:v>
                </c:pt>
                <c:pt idx="1698">
                  <c:v>257.42314823999999</c:v>
                </c:pt>
                <c:pt idx="1699">
                  <c:v>258.20882418999997</c:v>
                </c:pt>
                <c:pt idx="1700">
                  <c:v>257.74285655</c:v>
                </c:pt>
                <c:pt idx="1701">
                  <c:v>257.64110897</c:v>
                </c:pt>
                <c:pt idx="1702">
                  <c:v>257.86889137999998</c:v>
                </c:pt>
                <c:pt idx="1703">
                  <c:v>256.74640153000001</c:v>
                </c:pt>
                <c:pt idx="1704">
                  <c:v>257.03473428000001</c:v>
                </c:pt>
                <c:pt idx="1705">
                  <c:v>257.04590467000003</c:v>
                </c:pt>
                <c:pt idx="1706">
                  <c:v>257.28346783000001</c:v>
                </c:pt>
                <c:pt idx="1707">
                  <c:v>257.72544052000001</c:v>
                </c:pt>
                <c:pt idx="1708">
                  <c:v>258.01080787000001</c:v>
                </c:pt>
                <c:pt idx="1709">
                  <c:v>258.23329149</c:v>
                </c:pt>
                <c:pt idx="1710">
                  <c:v>257.50826311999998</c:v>
                </c:pt>
                <c:pt idx="1711">
                  <c:v>258.80056029000002</c:v>
                </c:pt>
                <c:pt idx="1712">
                  <c:v>258.37020243000001</c:v>
                </c:pt>
                <c:pt idx="1713">
                  <c:v>257.96380414999999</c:v>
                </c:pt>
                <c:pt idx="1714">
                  <c:v>255.24622693000001</c:v>
                </c:pt>
                <c:pt idx="1715">
                  <c:v>258.28867788000002</c:v>
                </c:pt>
                <c:pt idx="1716">
                  <c:v>256.32037510999999</c:v>
                </c:pt>
                <c:pt idx="1717">
                  <c:v>257.16928509000002</c:v>
                </c:pt>
                <c:pt idx="1718">
                  <c:v>257.68619859</c:v>
                </c:pt>
                <c:pt idx="1719">
                  <c:v>257.7533257</c:v>
                </c:pt>
                <c:pt idx="1720">
                  <c:v>256.04152572999999</c:v>
                </c:pt>
                <c:pt idx="1721">
                  <c:v>259.22233344</c:v>
                </c:pt>
                <c:pt idx="1722">
                  <c:v>257.55390947000001</c:v>
                </c:pt>
                <c:pt idx="1723">
                  <c:v>257.11185699999999</c:v>
                </c:pt>
                <c:pt idx="1724">
                  <c:v>258.16157168000001</c:v>
                </c:pt>
                <c:pt idx="1725">
                  <c:v>258.40756567</c:v>
                </c:pt>
                <c:pt idx="1726">
                  <c:v>258.51861862999999</c:v>
                </c:pt>
                <c:pt idx="1727">
                  <c:v>256.61192066000001</c:v>
                </c:pt>
                <c:pt idx="1728">
                  <c:v>257.93026065999999</c:v>
                </c:pt>
                <c:pt idx="1729">
                  <c:v>257.41515504</c:v>
                </c:pt>
                <c:pt idx="1730">
                  <c:v>258.07449083</c:v>
                </c:pt>
                <c:pt idx="1731">
                  <c:v>256.56191178</c:v>
                </c:pt>
                <c:pt idx="1732">
                  <c:v>258.45032536999997</c:v>
                </c:pt>
                <c:pt idx="1733">
                  <c:v>256.78507431000003</c:v>
                </c:pt>
                <c:pt idx="1734">
                  <c:v>258.65060629999999</c:v>
                </c:pt>
                <c:pt idx="1735">
                  <c:v>257.24443306000001</c:v>
                </c:pt>
                <c:pt idx="1736">
                  <c:v>257.67533890999999</c:v>
                </c:pt>
                <c:pt idx="1737">
                  <c:v>258.08319724</c:v>
                </c:pt>
                <c:pt idx="1738">
                  <c:v>257.68923811000002</c:v>
                </c:pt>
                <c:pt idx="1739">
                  <c:v>258.13947575999998</c:v>
                </c:pt>
                <c:pt idx="1740">
                  <c:v>256.55944942999997</c:v>
                </c:pt>
                <c:pt idx="1741">
                  <c:v>258.48453103999998</c:v>
                </c:pt>
                <c:pt idx="1742">
                  <c:v>261.10985516</c:v>
                </c:pt>
                <c:pt idx="1743">
                  <c:v>179.58400125</c:v>
                </c:pt>
                <c:pt idx="1744">
                  <c:v>125.05101544999999</c:v>
                </c:pt>
                <c:pt idx="1745">
                  <c:v>120.77020770999999</c:v>
                </c:pt>
                <c:pt idx="1746">
                  <c:v>122.14937098999999</c:v>
                </c:pt>
                <c:pt idx="1747">
                  <c:v>121.54679725</c:v>
                </c:pt>
                <c:pt idx="1748">
                  <c:v>121.56904901</c:v>
                </c:pt>
                <c:pt idx="1749">
                  <c:v>121.58514423</c:v>
                </c:pt>
                <c:pt idx="1750">
                  <c:v>121.95347958000001</c:v>
                </c:pt>
                <c:pt idx="1751">
                  <c:v>122.58713247</c:v>
                </c:pt>
                <c:pt idx="1752">
                  <c:v>120.21340468</c:v>
                </c:pt>
                <c:pt idx="1753">
                  <c:v>121.04324975</c:v>
                </c:pt>
                <c:pt idx="1754">
                  <c:v>121.22147862</c:v>
                </c:pt>
                <c:pt idx="1755">
                  <c:v>120.27109366000001</c:v>
                </c:pt>
                <c:pt idx="1756">
                  <c:v>120.62636993</c:v>
                </c:pt>
                <c:pt idx="1757">
                  <c:v>122.09615488999999</c:v>
                </c:pt>
                <c:pt idx="1758">
                  <c:v>120.87609897</c:v>
                </c:pt>
                <c:pt idx="1759">
                  <c:v>119.81361364</c:v>
                </c:pt>
                <c:pt idx="1760">
                  <c:v>121.98514399</c:v>
                </c:pt>
                <c:pt idx="1761">
                  <c:v>121.45813826</c:v>
                </c:pt>
                <c:pt idx="1762">
                  <c:v>120.55018099999999</c:v>
                </c:pt>
                <c:pt idx="1763">
                  <c:v>120.72690420000001</c:v>
                </c:pt>
                <c:pt idx="1764">
                  <c:v>120.29168192</c:v>
                </c:pt>
                <c:pt idx="1765">
                  <c:v>120.30271169</c:v>
                </c:pt>
                <c:pt idx="1766">
                  <c:v>121.75870301</c:v>
                </c:pt>
                <c:pt idx="1767">
                  <c:v>121.04062202</c:v>
                </c:pt>
                <c:pt idx="1768">
                  <c:v>121.02008687999999</c:v>
                </c:pt>
                <c:pt idx="1769">
                  <c:v>120.75811399</c:v>
                </c:pt>
                <c:pt idx="1770">
                  <c:v>121.07320367</c:v>
                </c:pt>
                <c:pt idx="1771">
                  <c:v>121.20423131</c:v>
                </c:pt>
                <c:pt idx="1772">
                  <c:v>121.02236449999999</c:v>
                </c:pt>
                <c:pt idx="1773">
                  <c:v>121.1242645</c:v>
                </c:pt>
                <c:pt idx="1774">
                  <c:v>119.40191383</c:v>
                </c:pt>
                <c:pt idx="1775">
                  <c:v>121.1610474</c:v>
                </c:pt>
                <c:pt idx="1776">
                  <c:v>119.514082</c:v>
                </c:pt>
                <c:pt idx="1777">
                  <c:v>120.49278387</c:v>
                </c:pt>
                <c:pt idx="1778">
                  <c:v>119.93117578</c:v>
                </c:pt>
                <c:pt idx="1779">
                  <c:v>121.05949753</c:v>
                </c:pt>
                <c:pt idx="1780">
                  <c:v>121.13205358</c:v>
                </c:pt>
                <c:pt idx="1781">
                  <c:v>120.10612371000001</c:v>
                </c:pt>
                <c:pt idx="1782">
                  <c:v>120.33657988</c:v>
                </c:pt>
                <c:pt idx="1783">
                  <c:v>122.25684702</c:v>
                </c:pt>
                <c:pt idx="1784">
                  <c:v>121.54132955999999</c:v>
                </c:pt>
                <c:pt idx="1785">
                  <c:v>121.02570772999999</c:v>
                </c:pt>
                <c:pt idx="1786">
                  <c:v>122.33977736999999</c:v>
                </c:pt>
                <c:pt idx="1787">
                  <c:v>121.90939518</c:v>
                </c:pt>
                <c:pt idx="1788">
                  <c:v>121.26233379</c:v>
                </c:pt>
                <c:pt idx="1789">
                  <c:v>119.11585857999999</c:v>
                </c:pt>
                <c:pt idx="1790">
                  <c:v>121.52637729</c:v>
                </c:pt>
                <c:pt idx="1791">
                  <c:v>121.24728354</c:v>
                </c:pt>
                <c:pt idx="1792">
                  <c:v>121.62424093</c:v>
                </c:pt>
                <c:pt idx="1793">
                  <c:v>120.84711519</c:v>
                </c:pt>
                <c:pt idx="1794">
                  <c:v>121.02986555</c:v>
                </c:pt>
                <c:pt idx="1795">
                  <c:v>120.64171451999999</c:v>
                </c:pt>
                <c:pt idx="1796">
                  <c:v>121.67596498</c:v>
                </c:pt>
                <c:pt idx="1797">
                  <c:v>121.08757378</c:v>
                </c:pt>
                <c:pt idx="1798">
                  <c:v>120.34173219</c:v>
                </c:pt>
                <c:pt idx="1799">
                  <c:v>120.58641043</c:v>
                </c:pt>
                <c:pt idx="1800">
                  <c:v>119.98444155</c:v>
                </c:pt>
                <c:pt idx="1801">
                  <c:v>120.41706062999999</c:v>
                </c:pt>
                <c:pt idx="1802">
                  <c:v>121.08628569</c:v>
                </c:pt>
                <c:pt idx="1803">
                  <c:v>122.35044797</c:v>
                </c:pt>
                <c:pt idx="1804">
                  <c:v>122.2722093</c:v>
                </c:pt>
                <c:pt idx="1805">
                  <c:v>122.16537124</c:v>
                </c:pt>
                <c:pt idx="1806">
                  <c:v>121.06448555999999</c:v>
                </c:pt>
                <c:pt idx="1807">
                  <c:v>119.85538003000001</c:v>
                </c:pt>
                <c:pt idx="1808">
                  <c:v>121.61088578</c:v>
                </c:pt>
                <c:pt idx="1809">
                  <c:v>122.45089889</c:v>
                </c:pt>
                <c:pt idx="1810">
                  <c:v>121.32715755</c:v>
                </c:pt>
                <c:pt idx="1811">
                  <c:v>120.69850211000001</c:v>
                </c:pt>
                <c:pt idx="1812">
                  <c:v>120.20211466000001</c:v>
                </c:pt>
                <c:pt idx="1813">
                  <c:v>121.54144042999999</c:v>
                </c:pt>
                <c:pt idx="1814">
                  <c:v>119.20554906</c:v>
                </c:pt>
                <c:pt idx="1815">
                  <c:v>121.16870827</c:v>
                </c:pt>
                <c:pt idx="1816">
                  <c:v>121.96007998</c:v>
                </c:pt>
                <c:pt idx="1817">
                  <c:v>120.93634029</c:v>
                </c:pt>
                <c:pt idx="1818">
                  <c:v>121.36982158000001</c:v>
                </c:pt>
                <c:pt idx="1819">
                  <c:v>121.74200193999999</c:v>
                </c:pt>
                <c:pt idx="1820">
                  <c:v>122.12015495</c:v>
                </c:pt>
                <c:pt idx="1821">
                  <c:v>120.72348114</c:v>
                </c:pt>
                <c:pt idx="1822">
                  <c:v>120.65044789</c:v>
                </c:pt>
                <c:pt idx="1823">
                  <c:v>120.46346751999999</c:v>
                </c:pt>
                <c:pt idx="1824">
                  <c:v>121.82542931</c:v>
                </c:pt>
                <c:pt idx="1825">
                  <c:v>120.63451956999999</c:v>
                </c:pt>
                <c:pt idx="1826">
                  <c:v>121.22057100000001</c:v>
                </c:pt>
                <c:pt idx="1827">
                  <c:v>121.09784736</c:v>
                </c:pt>
                <c:pt idx="1828">
                  <c:v>121.97760086</c:v>
                </c:pt>
                <c:pt idx="1829">
                  <c:v>121.19216230000001</c:v>
                </c:pt>
                <c:pt idx="1830">
                  <c:v>120.50229907000001</c:v>
                </c:pt>
                <c:pt idx="1831">
                  <c:v>120.46663135999999</c:v>
                </c:pt>
                <c:pt idx="1832">
                  <c:v>121.55327375</c:v>
                </c:pt>
                <c:pt idx="1833">
                  <c:v>120.19720651999999</c:v>
                </c:pt>
                <c:pt idx="1834">
                  <c:v>121.04087921</c:v>
                </c:pt>
                <c:pt idx="1835">
                  <c:v>122.696466</c:v>
                </c:pt>
                <c:pt idx="1836">
                  <c:v>121.36669849</c:v>
                </c:pt>
                <c:pt idx="1837">
                  <c:v>121.00274456</c:v>
                </c:pt>
                <c:pt idx="1838">
                  <c:v>121.18289863</c:v>
                </c:pt>
                <c:pt idx="1839">
                  <c:v>121.68942613</c:v>
                </c:pt>
                <c:pt idx="1840">
                  <c:v>121.57689292000001</c:v>
                </c:pt>
                <c:pt idx="1841">
                  <c:v>120.76221054</c:v>
                </c:pt>
                <c:pt idx="1842">
                  <c:v>121.27481924</c:v>
                </c:pt>
                <c:pt idx="1843">
                  <c:v>122.30590866</c:v>
                </c:pt>
                <c:pt idx="1844">
                  <c:v>121.53237747</c:v>
                </c:pt>
                <c:pt idx="1845">
                  <c:v>121.30619568</c:v>
                </c:pt>
                <c:pt idx="1846">
                  <c:v>120.1606992</c:v>
                </c:pt>
                <c:pt idx="1847">
                  <c:v>120.19473904</c:v>
                </c:pt>
                <c:pt idx="1848">
                  <c:v>123.0794691</c:v>
                </c:pt>
                <c:pt idx="1849">
                  <c:v>120.99268816999999</c:v>
                </c:pt>
                <c:pt idx="1850">
                  <c:v>122.15308816</c:v>
                </c:pt>
                <c:pt idx="1851">
                  <c:v>121.1789268</c:v>
                </c:pt>
                <c:pt idx="1852">
                  <c:v>121.72021199</c:v>
                </c:pt>
                <c:pt idx="1853">
                  <c:v>121.70767754000001</c:v>
                </c:pt>
                <c:pt idx="1854">
                  <c:v>120.26459490000001</c:v>
                </c:pt>
                <c:pt idx="1855">
                  <c:v>118.60999355</c:v>
                </c:pt>
                <c:pt idx="1856">
                  <c:v>120.43798968</c:v>
                </c:pt>
                <c:pt idx="1857">
                  <c:v>122.78471045000001</c:v>
                </c:pt>
                <c:pt idx="1858">
                  <c:v>120.65434077</c:v>
                </c:pt>
                <c:pt idx="1859">
                  <c:v>122.26447766</c:v>
                </c:pt>
                <c:pt idx="1860">
                  <c:v>121.35365434000001</c:v>
                </c:pt>
                <c:pt idx="1861">
                  <c:v>121.99599796</c:v>
                </c:pt>
                <c:pt idx="1862">
                  <c:v>120.31489635</c:v>
                </c:pt>
                <c:pt idx="1863">
                  <c:v>119.86564396999999</c:v>
                </c:pt>
                <c:pt idx="1864">
                  <c:v>121.55022327</c:v>
                </c:pt>
                <c:pt idx="1865">
                  <c:v>121.08524438000001</c:v>
                </c:pt>
                <c:pt idx="1866">
                  <c:v>119.9762681</c:v>
                </c:pt>
                <c:pt idx="1867">
                  <c:v>121.12098929</c:v>
                </c:pt>
                <c:pt idx="1868">
                  <c:v>120.22793906</c:v>
                </c:pt>
                <c:pt idx="1869">
                  <c:v>120.89074672</c:v>
                </c:pt>
                <c:pt idx="1870">
                  <c:v>68.616866160000001</c:v>
                </c:pt>
                <c:pt idx="1871">
                  <c:v>68.61748016</c:v>
                </c:pt>
                <c:pt idx="1872">
                  <c:v>67.623043929999994</c:v>
                </c:pt>
                <c:pt idx="1873">
                  <c:v>66.096306060000003</c:v>
                </c:pt>
                <c:pt idx="1874">
                  <c:v>51.754424720000003</c:v>
                </c:pt>
                <c:pt idx="1875">
                  <c:v>47.935366559999999</c:v>
                </c:pt>
                <c:pt idx="1876">
                  <c:v>48.025678550000002</c:v>
                </c:pt>
                <c:pt idx="1877">
                  <c:v>46.666854219999998</c:v>
                </c:pt>
                <c:pt idx="1878">
                  <c:v>45.957967740000001</c:v>
                </c:pt>
                <c:pt idx="1879">
                  <c:v>47.856975349999999</c:v>
                </c:pt>
                <c:pt idx="1880">
                  <c:v>46.510728020000002</c:v>
                </c:pt>
                <c:pt idx="1881">
                  <c:v>47.609010859999998</c:v>
                </c:pt>
                <c:pt idx="1882">
                  <c:v>46.48005242</c:v>
                </c:pt>
                <c:pt idx="1883">
                  <c:v>47.11548518</c:v>
                </c:pt>
                <c:pt idx="1884">
                  <c:v>48.660852820000002</c:v>
                </c:pt>
                <c:pt idx="1885">
                  <c:v>51.860216880000003</c:v>
                </c:pt>
                <c:pt idx="1886">
                  <c:v>53.048059080000002</c:v>
                </c:pt>
                <c:pt idx="1887">
                  <c:v>57.207552700000001</c:v>
                </c:pt>
                <c:pt idx="1888">
                  <c:v>57.499734650000001</c:v>
                </c:pt>
                <c:pt idx="1889">
                  <c:v>63.280605639999997</c:v>
                </c:pt>
                <c:pt idx="1890">
                  <c:v>69.367819170000004</c:v>
                </c:pt>
                <c:pt idx="1891">
                  <c:v>74.285077479999998</c:v>
                </c:pt>
                <c:pt idx="1892">
                  <c:v>83.416938979999998</c:v>
                </c:pt>
                <c:pt idx="1893">
                  <c:v>95.401916839999998</c:v>
                </c:pt>
                <c:pt idx="1894">
                  <c:v>102.25912371</c:v>
                </c:pt>
                <c:pt idx="1895">
                  <c:v>115.12083987</c:v>
                </c:pt>
                <c:pt idx="1896">
                  <c:v>127.87265739</c:v>
                </c:pt>
                <c:pt idx="1897">
                  <c:v>138.16003241000001</c:v>
                </c:pt>
                <c:pt idx="1898">
                  <c:v>150.10478337000001</c:v>
                </c:pt>
                <c:pt idx="1899">
                  <c:v>163.81155644</c:v>
                </c:pt>
                <c:pt idx="1900">
                  <c:v>173.91024098</c:v>
                </c:pt>
                <c:pt idx="1901">
                  <c:v>186.43664355999999</c:v>
                </c:pt>
                <c:pt idx="1902">
                  <c:v>196.11654951</c:v>
                </c:pt>
                <c:pt idx="1903">
                  <c:v>212.82259514</c:v>
                </c:pt>
                <c:pt idx="1904">
                  <c:v>222.20827455</c:v>
                </c:pt>
                <c:pt idx="1905">
                  <c:v>233.03857493999999</c:v>
                </c:pt>
                <c:pt idx="1906">
                  <c:v>247.38982949000001</c:v>
                </c:pt>
                <c:pt idx="1907">
                  <c:v>257.88300081</c:v>
                </c:pt>
                <c:pt idx="1908">
                  <c:v>266.95578124999997</c:v>
                </c:pt>
                <c:pt idx="1909">
                  <c:v>281.02720140000002</c:v>
                </c:pt>
                <c:pt idx="1910">
                  <c:v>292.63426032000001</c:v>
                </c:pt>
                <c:pt idx="1911">
                  <c:v>301.78132848000001</c:v>
                </c:pt>
                <c:pt idx="1912">
                  <c:v>315.42163572999999</c:v>
                </c:pt>
                <c:pt idx="1913">
                  <c:v>324.42529060999999</c:v>
                </c:pt>
                <c:pt idx="1914">
                  <c:v>335.5319159</c:v>
                </c:pt>
                <c:pt idx="1915">
                  <c:v>347.26644339000001</c:v>
                </c:pt>
                <c:pt idx="1916">
                  <c:v>357.48779390999999</c:v>
                </c:pt>
                <c:pt idx="1917">
                  <c:v>369.95121841000002</c:v>
                </c:pt>
                <c:pt idx="1918">
                  <c:v>378.44477131000002</c:v>
                </c:pt>
                <c:pt idx="1919">
                  <c:v>388.82547509</c:v>
                </c:pt>
                <c:pt idx="1920">
                  <c:v>397.58406201999998</c:v>
                </c:pt>
                <c:pt idx="1921">
                  <c:v>408.21645016999997</c:v>
                </c:pt>
                <c:pt idx="1922">
                  <c:v>417.16394659999997</c:v>
                </c:pt>
                <c:pt idx="1923">
                  <c:v>426.45823063</c:v>
                </c:pt>
                <c:pt idx="1924">
                  <c:v>436.46507742</c:v>
                </c:pt>
                <c:pt idx="1925">
                  <c:v>446.05013787000001</c:v>
                </c:pt>
                <c:pt idx="1926">
                  <c:v>455.92769619000001</c:v>
                </c:pt>
                <c:pt idx="1927">
                  <c:v>464.15305138000002</c:v>
                </c:pt>
                <c:pt idx="1928">
                  <c:v>473.87417976</c:v>
                </c:pt>
                <c:pt idx="1929">
                  <c:v>483.25456439999999</c:v>
                </c:pt>
                <c:pt idx="1930">
                  <c:v>491.10206013999999</c:v>
                </c:pt>
                <c:pt idx="1931">
                  <c:v>497.27176673999998</c:v>
                </c:pt>
                <c:pt idx="1932">
                  <c:v>502.51142368000001</c:v>
                </c:pt>
                <c:pt idx="1933">
                  <c:v>504.47687036000002</c:v>
                </c:pt>
                <c:pt idx="1934">
                  <c:v>505.95552531999999</c:v>
                </c:pt>
                <c:pt idx="1935">
                  <c:v>505.98313516000002</c:v>
                </c:pt>
                <c:pt idx="1936">
                  <c:v>505.53015298000003</c:v>
                </c:pt>
                <c:pt idx="1937">
                  <c:v>505.71464243999998</c:v>
                </c:pt>
                <c:pt idx="1938">
                  <c:v>505.95373326999999</c:v>
                </c:pt>
                <c:pt idx="1939">
                  <c:v>504.95132572</c:v>
                </c:pt>
                <c:pt idx="1940">
                  <c:v>504.90461577999997</c:v>
                </c:pt>
                <c:pt idx="1941">
                  <c:v>505.76610907999998</c:v>
                </c:pt>
                <c:pt idx="1942">
                  <c:v>505.14835969000001</c:v>
                </c:pt>
                <c:pt idx="1943">
                  <c:v>505.47698759000002</c:v>
                </c:pt>
                <c:pt idx="1944">
                  <c:v>503.65596952999999</c:v>
                </c:pt>
                <c:pt idx="1945">
                  <c:v>504.83616142</c:v>
                </c:pt>
                <c:pt idx="1946">
                  <c:v>504.37156518</c:v>
                </c:pt>
                <c:pt idx="1947">
                  <c:v>505.19423254999998</c:v>
                </c:pt>
                <c:pt idx="1948">
                  <c:v>504.70309743000001</c:v>
                </c:pt>
                <c:pt idx="1949">
                  <c:v>502.91362000999999</c:v>
                </c:pt>
                <c:pt idx="1950">
                  <c:v>504.73206078999999</c:v>
                </c:pt>
                <c:pt idx="1951">
                  <c:v>504.18878182999998</c:v>
                </c:pt>
                <c:pt idx="1952">
                  <c:v>503.52067985000002</c:v>
                </c:pt>
                <c:pt idx="1953">
                  <c:v>503.19423305999999</c:v>
                </c:pt>
                <c:pt idx="1954">
                  <c:v>503.57902892999999</c:v>
                </c:pt>
                <c:pt idx="1955">
                  <c:v>504.10791074000002</c:v>
                </c:pt>
                <c:pt idx="1956">
                  <c:v>503.38893352000002</c:v>
                </c:pt>
                <c:pt idx="1957">
                  <c:v>502.86630624999998</c:v>
                </c:pt>
                <c:pt idx="1958">
                  <c:v>505.63796461999999</c:v>
                </c:pt>
                <c:pt idx="1959">
                  <c:v>503.69281468000003</c:v>
                </c:pt>
                <c:pt idx="1960">
                  <c:v>503.60896996999998</c:v>
                </c:pt>
                <c:pt idx="1961">
                  <c:v>503.31705921000002</c:v>
                </c:pt>
                <c:pt idx="1962">
                  <c:v>502.15292346000001</c:v>
                </c:pt>
                <c:pt idx="1963">
                  <c:v>504.21470058</c:v>
                </c:pt>
                <c:pt idx="1964">
                  <c:v>502.42603306000001</c:v>
                </c:pt>
                <c:pt idx="1965">
                  <c:v>503.83270707000003</c:v>
                </c:pt>
                <c:pt idx="1966">
                  <c:v>503.63754234999999</c:v>
                </c:pt>
                <c:pt idx="1967">
                  <c:v>502.42091849000002</c:v>
                </c:pt>
                <c:pt idx="1968">
                  <c:v>504.28305282000002</c:v>
                </c:pt>
                <c:pt idx="1969">
                  <c:v>503.38560317999998</c:v>
                </c:pt>
                <c:pt idx="1970">
                  <c:v>503.14147948999999</c:v>
                </c:pt>
                <c:pt idx="1971">
                  <c:v>504.3066541</c:v>
                </c:pt>
                <c:pt idx="1972">
                  <c:v>502.38673661000001</c:v>
                </c:pt>
                <c:pt idx="1973">
                  <c:v>502.54448529000001</c:v>
                </c:pt>
                <c:pt idx="1974">
                  <c:v>502.03260097999998</c:v>
                </c:pt>
                <c:pt idx="1975">
                  <c:v>503.46792589</c:v>
                </c:pt>
                <c:pt idx="1976">
                  <c:v>502.56629913</c:v>
                </c:pt>
                <c:pt idx="1977">
                  <c:v>503.06692509999999</c:v>
                </c:pt>
                <c:pt idx="1978">
                  <c:v>503.54386590000001</c:v>
                </c:pt>
                <c:pt idx="1979">
                  <c:v>502.29942032999998</c:v>
                </c:pt>
                <c:pt idx="1980">
                  <c:v>503.06542296999999</c:v>
                </c:pt>
                <c:pt idx="1981">
                  <c:v>502.88231933999998</c:v>
                </c:pt>
                <c:pt idx="1982">
                  <c:v>503.39956581000001</c:v>
                </c:pt>
                <c:pt idx="1983">
                  <c:v>503.19736425000002</c:v>
                </c:pt>
                <c:pt idx="1984">
                  <c:v>503.39358385000003</c:v>
                </c:pt>
                <c:pt idx="1985">
                  <c:v>503.60744240000002</c:v>
                </c:pt>
                <c:pt idx="1986">
                  <c:v>503.6972265</c:v>
                </c:pt>
                <c:pt idx="1987">
                  <c:v>503.36854467000001</c:v>
                </c:pt>
                <c:pt idx="1988">
                  <c:v>503.14585075000002</c:v>
                </c:pt>
                <c:pt idx="1989">
                  <c:v>503.46996243000001</c:v>
                </c:pt>
                <c:pt idx="1990">
                  <c:v>503.46327993</c:v>
                </c:pt>
                <c:pt idx="1991">
                  <c:v>502.04529301000002</c:v>
                </c:pt>
                <c:pt idx="1992">
                  <c:v>503.93843434000001</c:v>
                </c:pt>
                <c:pt idx="1993">
                  <c:v>503.39699738000002</c:v>
                </c:pt>
                <c:pt idx="1994">
                  <c:v>504.46896416999999</c:v>
                </c:pt>
                <c:pt idx="1995">
                  <c:v>502.30274752999998</c:v>
                </c:pt>
                <c:pt idx="1996">
                  <c:v>502.17123547</c:v>
                </c:pt>
                <c:pt idx="1997">
                  <c:v>503.33126105000002</c:v>
                </c:pt>
                <c:pt idx="1998">
                  <c:v>502.54941628</c:v>
                </c:pt>
                <c:pt idx="1999">
                  <c:v>502.38615038</c:v>
                </c:pt>
                <c:pt idx="2000">
                  <c:v>502.95856232</c:v>
                </c:pt>
                <c:pt idx="2001">
                  <c:v>502.69930092999999</c:v>
                </c:pt>
                <c:pt idx="2002">
                  <c:v>502.89427030000002</c:v>
                </c:pt>
                <c:pt idx="2003">
                  <c:v>501.91640733999998</c:v>
                </c:pt>
                <c:pt idx="2004">
                  <c:v>503.65548611999998</c:v>
                </c:pt>
                <c:pt idx="2005">
                  <c:v>502.27840901000002</c:v>
                </c:pt>
                <c:pt idx="2006">
                  <c:v>503.77694238999999</c:v>
                </c:pt>
                <c:pt idx="2007">
                  <c:v>502.71257574999998</c:v>
                </c:pt>
                <c:pt idx="2008">
                  <c:v>503.09791784999999</c:v>
                </c:pt>
                <c:pt idx="2009">
                  <c:v>503.45219608999997</c:v>
                </c:pt>
                <c:pt idx="2010">
                  <c:v>502.57972809</c:v>
                </c:pt>
                <c:pt idx="2011">
                  <c:v>503.34893835000003</c:v>
                </c:pt>
                <c:pt idx="2012">
                  <c:v>502.22191558999998</c:v>
                </c:pt>
                <c:pt idx="2013">
                  <c:v>502.51818211</c:v>
                </c:pt>
                <c:pt idx="2014">
                  <c:v>502.38154768999999</c:v>
                </c:pt>
                <c:pt idx="2015">
                  <c:v>503.14574618</c:v>
                </c:pt>
                <c:pt idx="2016">
                  <c:v>502.94878127999999</c:v>
                </c:pt>
                <c:pt idx="2017">
                  <c:v>502.67410754999997</c:v>
                </c:pt>
                <c:pt idx="2018">
                  <c:v>502.90258326999998</c:v>
                </c:pt>
                <c:pt idx="2019">
                  <c:v>502.93921426000003</c:v>
                </c:pt>
                <c:pt idx="2020">
                  <c:v>503.63852118</c:v>
                </c:pt>
                <c:pt idx="2021">
                  <c:v>503.25356514999999</c:v>
                </c:pt>
                <c:pt idx="2022">
                  <c:v>504.19658132000001</c:v>
                </c:pt>
                <c:pt idx="2023">
                  <c:v>502.15553106999999</c:v>
                </c:pt>
                <c:pt idx="2024">
                  <c:v>501.80583193000001</c:v>
                </c:pt>
                <c:pt idx="2025">
                  <c:v>503.73237238000002</c:v>
                </c:pt>
                <c:pt idx="2026">
                  <c:v>502.09964617000003</c:v>
                </c:pt>
                <c:pt idx="2027">
                  <c:v>503.47948391</c:v>
                </c:pt>
                <c:pt idx="2028">
                  <c:v>502.69318497</c:v>
                </c:pt>
                <c:pt idx="2029">
                  <c:v>502.24426282000002</c:v>
                </c:pt>
                <c:pt idx="2030">
                  <c:v>502.59572667999998</c:v>
                </c:pt>
                <c:pt idx="2031">
                  <c:v>502.71977865999997</c:v>
                </c:pt>
                <c:pt idx="2032">
                  <c:v>502.59197159000001</c:v>
                </c:pt>
                <c:pt idx="2033">
                  <c:v>503.71331987999997</c:v>
                </c:pt>
                <c:pt idx="2034">
                  <c:v>502.58945836999999</c:v>
                </c:pt>
                <c:pt idx="2035">
                  <c:v>502.40347234000001</c:v>
                </c:pt>
                <c:pt idx="2036">
                  <c:v>502.18152242999997</c:v>
                </c:pt>
                <c:pt idx="2037">
                  <c:v>502.59905219000001</c:v>
                </c:pt>
                <c:pt idx="2038">
                  <c:v>503.15734384000001</c:v>
                </c:pt>
                <c:pt idx="2039">
                  <c:v>501.54937258000001</c:v>
                </c:pt>
                <c:pt idx="2040">
                  <c:v>502.73957977999999</c:v>
                </c:pt>
                <c:pt idx="2041">
                  <c:v>502.27274729999999</c:v>
                </c:pt>
                <c:pt idx="2042">
                  <c:v>501.65531256999998</c:v>
                </c:pt>
                <c:pt idx="2043">
                  <c:v>501.18511613999999</c:v>
                </c:pt>
                <c:pt idx="2044">
                  <c:v>502.92814048999998</c:v>
                </c:pt>
                <c:pt idx="2045">
                  <c:v>502.25864996000001</c:v>
                </c:pt>
                <c:pt idx="2046">
                  <c:v>504.01902179000001</c:v>
                </c:pt>
                <c:pt idx="2047">
                  <c:v>502.70454986999999</c:v>
                </c:pt>
                <c:pt idx="2048">
                  <c:v>502.01458362</c:v>
                </c:pt>
                <c:pt idx="2049">
                  <c:v>502.35831730000001</c:v>
                </c:pt>
                <c:pt idx="2050">
                  <c:v>502.33303672</c:v>
                </c:pt>
                <c:pt idx="2051">
                  <c:v>503.31586295</c:v>
                </c:pt>
                <c:pt idx="2052">
                  <c:v>506.59615491</c:v>
                </c:pt>
                <c:pt idx="2053">
                  <c:v>508.94246625</c:v>
                </c:pt>
                <c:pt idx="2054">
                  <c:v>515.94381652000004</c:v>
                </c:pt>
                <c:pt idx="2055">
                  <c:v>520.61889206000001</c:v>
                </c:pt>
                <c:pt idx="2056">
                  <c:v>529.22136525999997</c:v>
                </c:pt>
                <c:pt idx="2057">
                  <c:v>534.21759268999995</c:v>
                </c:pt>
                <c:pt idx="2058">
                  <c:v>533.92259663000004</c:v>
                </c:pt>
                <c:pt idx="2059">
                  <c:v>536.40034707999996</c:v>
                </c:pt>
                <c:pt idx="2060">
                  <c:v>539.92892386000005</c:v>
                </c:pt>
                <c:pt idx="2061">
                  <c:v>542.03400024999996</c:v>
                </c:pt>
                <c:pt idx="2062">
                  <c:v>544.91835780999997</c:v>
                </c:pt>
                <c:pt idx="2063">
                  <c:v>548.00188988000002</c:v>
                </c:pt>
                <c:pt idx="2064">
                  <c:v>548.59125806999998</c:v>
                </c:pt>
                <c:pt idx="2065">
                  <c:v>547.32263679000005</c:v>
                </c:pt>
                <c:pt idx="2066">
                  <c:v>547.71589991999997</c:v>
                </c:pt>
                <c:pt idx="2067">
                  <c:v>550.05745364999996</c:v>
                </c:pt>
                <c:pt idx="2068">
                  <c:v>551.12828372000001</c:v>
                </c:pt>
                <c:pt idx="2069">
                  <c:v>551.13074130999996</c:v>
                </c:pt>
                <c:pt idx="2070">
                  <c:v>549.66428743999995</c:v>
                </c:pt>
                <c:pt idx="2071">
                  <c:v>549.23689652999997</c:v>
                </c:pt>
                <c:pt idx="2072">
                  <c:v>548.27431909999996</c:v>
                </c:pt>
                <c:pt idx="2073">
                  <c:v>547.84655566000004</c:v>
                </c:pt>
                <c:pt idx="2074">
                  <c:v>547.79446049000001</c:v>
                </c:pt>
                <c:pt idx="2075">
                  <c:v>546.46076233999997</c:v>
                </c:pt>
                <c:pt idx="2076">
                  <c:v>545.36635737999995</c:v>
                </c:pt>
                <c:pt idx="2077">
                  <c:v>544.85348432000001</c:v>
                </c:pt>
                <c:pt idx="2078">
                  <c:v>544.73016896000001</c:v>
                </c:pt>
                <c:pt idx="2079">
                  <c:v>544.25306043</c:v>
                </c:pt>
                <c:pt idx="2080">
                  <c:v>542.48145178000004</c:v>
                </c:pt>
                <c:pt idx="2081">
                  <c:v>541.78514594000001</c:v>
                </c:pt>
                <c:pt idx="2082">
                  <c:v>541.96820327</c:v>
                </c:pt>
                <c:pt idx="2083">
                  <c:v>541.67377124999996</c:v>
                </c:pt>
                <c:pt idx="2084">
                  <c:v>541.46864497000001</c:v>
                </c:pt>
                <c:pt idx="2085">
                  <c:v>540.95299194999996</c:v>
                </c:pt>
                <c:pt idx="2086">
                  <c:v>540.15918878000002</c:v>
                </c:pt>
                <c:pt idx="2087">
                  <c:v>540.33723269999996</c:v>
                </c:pt>
                <c:pt idx="2088">
                  <c:v>540.60461706000001</c:v>
                </c:pt>
                <c:pt idx="2089">
                  <c:v>538.06543753999995</c:v>
                </c:pt>
                <c:pt idx="2090">
                  <c:v>538.27375088999997</c:v>
                </c:pt>
                <c:pt idx="2091">
                  <c:v>537.51591411000004</c:v>
                </c:pt>
                <c:pt idx="2092">
                  <c:v>536.29417126999999</c:v>
                </c:pt>
                <c:pt idx="2093">
                  <c:v>535.11421313000005</c:v>
                </c:pt>
                <c:pt idx="2094">
                  <c:v>536.30783730999997</c:v>
                </c:pt>
                <c:pt idx="2095">
                  <c:v>534.57853302000001</c:v>
                </c:pt>
                <c:pt idx="2096">
                  <c:v>537.00738091999995</c:v>
                </c:pt>
                <c:pt idx="2097">
                  <c:v>532.20767337999996</c:v>
                </c:pt>
                <c:pt idx="2098">
                  <c:v>533.53119245000005</c:v>
                </c:pt>
                <c:pt idx="2099">
                  <c:v>533.28490211999997</c:v>
                </c:pt>
                <c:pt idx="2100">
                  <c:v>533.91133395999998</c:v>
                </c:pt>
                <c:pt idx="2101">
                  <c:v>532.83262729</c:v>
                </c:pt>
                <c:pt idx="2102">
                  <c:v>532.51396513999998</c:v>
                </c:pt>
                <c:pt idx="2103">
                  <c:v>531.0499883</c:v>
                </c:pt>
                <c:pt idx="2104">
                  <c:v>532.45161313000006</c:v>
                </c:pt>
                <c:pt idx="2105">
                  <c:v>529.60320486000001</c:v>
                </c:pt>
                <c:pt idx="2106">
                  <c:v>530.22904991999997</c:v>
                </c:pt>
                <c:pt idx="2107">
                  <c:v>530.16478657000005</c:v>
                </c:pt>
                <c:pt idx="2108">
                  <c:v>528.31293539000001</c:v>
                </c:pt>
                <c:pt idx="2109">
                  <c:v>527.15341922000005</c:v>
                </c:pt>
                <c:pt idx="2110">
                  <c:v>528.19915212000001</c:v>
                </c:pt>
                <c:pt idx="2111">
                  <c:v>526.77898360999995</c:v>
                </c:pt>
                <c:pt idx="2112">
                  <c:v>525.94267818000003</c:v>
                </c:pt>
                <c:pt idx="2113">
                  <c:v>526.69540860999996</c:v>
                </c:pt>
                <c:pt idx="2114">
                  <c:v>524.83457725000005</c:v>
                </c:pt>
                <c:pt idx="2115">
                  <c:v>525.26242497999999</c:v>
                </c:pt>
                <c:pt idx="2116">
                  <c:v>523.61870038999996</c:v>
                </c:pt>
                <c:pt idx="2117">
                  <c:v>523.88340635999998</c:v>
                </c:pt>
                <c:pt idx="2118">
                  <c:v>524.71401600000002</c:v>
                </c:pt>
                <c:pt idx="2119">
                  <c:v>522.93368504</c:v>
                </c:pt>
                <c:pt idx="2120">
                  <c:v>524.42967435000003</c:v>
                </c:pt>
                <c:pt idx="2121">
                  <c:v>521.53734119000001</c:v>
                </c:pt>
                <c:pt idx="2122">
                  <c:v>523.40216290000001</c:v>
                </c:pt>
                <c:pt idx="2123">
                  <c:v>521.90268712</c:v>
                </c:pt>
                <c:pt idx="2124">
                  <c:v>521.43070716</c:v>
                </c:pt>
                <c:pt idx="2125">
                  <c:v>520.33304966000003</c:v>
                </c:pt>
                <c:pt idx="2126">
                  <c:v>519.91351010999995</c:v>
                </c:pt>
                <c:pt idx="2127">
                  <c:v>520.66613069000005</c:v>
                </c:pt>
                <c:pt idx="2128">
                  <c:v>519.45501639999998</c:v>
                </c:pt>
                <c:pt idx="2129">
                  <c:v>519.03235571000005</c:v>
                </c:pt>
                <c:pt idx="2130">
                  <c:v>518.47366346000001</c:v>
                </c:pt>
                <c:pt idx="2131">
                  <c:v>517.58055426999999</c:v>
                </c:pt>
                <c:pt idx="2132">
                  <c:v>518.32361447000005</c:v>
                </c:pt>
                <c:pt idx="2133">
                  <c:v>519.40239927000005</c:v>
                </c:pt>
                <c:pt idx="2134">
                  <c:v>515.61051779000002</c:v>
                </c:pt>
                <c:pt idx="2135">
                  <c:v>515.54316993999998</c:v>
                </c:pt>
                <c:pt idx="2136">
                  <c:v>516.16567580000003</c:v>
                </c:pt>
                <c:pt idx="2137">
                  <c:v>516.46654039999999</c:v>
                </c:pt>
                <c:pt idx="2138">
                  <c:v>516.45026298000005</c:v>
                </c:pt>
                <c:pt idx="2139">
                  <c:v>516.52240440000003</c:v>
                </c:pt>
                <c:pt idx="2140">
                  <c:v>513.55784246999997</c:v>
                </c:pt>
                <c:pt idx="2141">
                  <c:v>514.35428096999999</c:v>
                </c:pt>
                <c:pt idx="2142">
                  <c:v>514.48129014999995</c:v>
                </c:pt>
                <c:pt idx="2143">
                  <c:v>514.50939872000004</c:v>
                </c:pt>
                <c:pt idx="2144">
                  <c:v>512.76227067000002</c:v>
                </c:pt>
                <c:pt idx="2145">
                  <c:v>512.72486072000004</c:v>
                </c:pt>
                <c:pt idx="2146">
                  <c:v>511.51187455000002</c:v>
                </c:pt>
                <c:pt idx="2147">
                  <c:v>512.00675669999998</c:v>
                </c:pt>
                <c:pt idx="2148">
                  <c:v>510.7655962</c:v>
                </c:pt>
                <c:pt idx="2149">
                  <c:v>510.60726233000003</c:v>
                </c:pt>
                <c:pt idx="2150">
                  <c:v>510.75651101</c:v>
                </c:pt>
                <c:pt idx="2151">
                  <c:v>509.93663104000001</c:v>
                </c:pt>
                <c:pt idx="2152">
                  <c:v>508.59288156000002</c:v>
                </c:pt>
                <c:pt idx="2153">
                  <c:v>510.00659393000001</c:v>
                </c:pt>
                <c:pt idx="2154">
                  <c:v>509.07379680000003</c:v>
                </c:pt>
                <c:pt idx="2155">
                  <c:v>509.86849827999998</c:v>
                </c:pt>
                <c:pt idx="2156">
                  <c:v>508.48621973000002</c:v>
                </c:pt>
                <c:pt idx="2157">
                  <c:v>507.83240460000002</c:v>
                </c:pt>
                <c:pt idx="2158">
                  <c:v>507.79812318</c:v>
                </c:pt>
                <c:pt idx="2159">
                  <c:v>508.81843264999998</c:v>
                </c:pt>
                <c:pt idx="2160">
                  <c:v>508.59305283999998</c:v>
                </c:pt>
                <c:pt idx="2161">
                  <c:v>506.93146797999998</c:v>
                </c:pt>
                <c:pt idx="2162">
                  <c:v>505.52588527</c:v>
                </c:pt>
                <c:pt idx="2163">
                  <c:v>505.77868045999998</c:v>
                </c:pt>
                <c:pt idx="2164">
                  <c:v>505.39550460999999</c:v>
                </c:pt>
                <c:pt idx="2165">
                  <c:v>505.21907682</c:v>
                </c:pt>
                <c:pt idx="2166">
                  <c:v>504.28996612999998</c:v>
                </c:pt>
                <c:pt idx="2167">
                  <c:v>504.27702003000002</c:v>
                </c:pt>
                <c:pt idx="2168">
                  <c:v>502.72321255999998</c:v>
                </c:pt>
                <c:pt idx="2169">
                  <c:v>502.60603712</c:v>
                </c:pt>
                <c:pt idx="2170">
                  <c:v>503.24667897</c:v>
                </c:pt>
                <c:pt idx="2171">
                  <c:v>501.37092574000002</c:v>
                </c:pt>
                <c:pt idx="2172">
                  <c:v>502.79405952000002</c:v>
                </c:pt>
                <c:pt idx="2173">
                  <c:v>501.44826208000001</c:v>
                </c:pt>
                <c:pt idx="2174">
                  <c:v>501.51539751000001</c:v>
                </c:pt>
                <c:pt idx="2175">
                  <c:v>500.90252606000001</c:v>
                </c:pt>
                <c:pt idx="2176">
                  <c:v>500.61322059000003</c:v>
                </c:pt>
                <c:pt idx="2177">
                  <c:v>501.31615761</c:v>
                </c:pt>
                <c:pt idx="2178">
                  <c:v>500.28381554999999</c:v>
                </c:pt>
                <c:pt idx="2179">
                  <c:v>498.64335188000001</c:v>
                </c:pt>
                <c:pt idx="2180">
                  <c:v>498.97946519999999</c:v>
                </c:pt>
                <c:pt idx="2181">
                  <c:v>497.98799091000001</c:v>
                </c:pt>
                <c:pt idx="2182">
                  <c:v>497.77117322999999</c:v>
                </c:pt>
                <c:pt idx="2183">
                  <c:v>499.51933503999999</c:v>
                </c:pt>
                <c:pt idx="2184">
                  <c:v>505.46536070000002</c:v>
                </c:pt>
                <c:pt idx="2185">
                  <c:v>512.90139438999995</c:v>
                </c:pt>
                <c:pt idx="2186">
                  <c:v>519.95522721999998</c:v>
                </c:pt>
                <c:pt idx="2187">
                  <c:v>521.36807840999995</c:v>
                </c:pt>
                <c:pt idx="2188">
                  <c:v>521.14401410000005</c:v>
                </c:pt>
                <c:pt idx="2189">
                  <c:v>519.62781487999996</c:v>
                </c:pt>
                <c:pt idx="2190">
                  <c:v>519.44499540000004</c:v>
                </c:pt>
                <c:pt idx="2191">
                  <c:v>518.05591192999998</c:v>
                </c:pt>
                <c:pt idx="2192">
                  <c:v>520.38338320000003</c:v>
                </c:pt>
                <c:pt idx="2193">
                  <c:v>519.00660160999996</c:v>
                </c:pt>
                <c:pt idx="2194">
                  <c:v>518.98818019999999</c:v>
                </c:pt>
                <c:pt idx="2195">
                  <c:v>517.57397771000001</c:v>
                </c:pt>
                <c:pt idx="2196">
                  <c:v>518.66540069999996</c:v>
                </c:pt>
                <c:pt idx="2197">
                  <c:v>516.93747092000001</c:v>
                </c:pt>
                <c:pt idx="2198">
                  <c:v>518.79636550999999</c:v>
                </c:pt>
                <c:pt idx="2199">
                  <c:v>517.39099633000001</c:v>
                </c:pt>
                <c:pt idx="2200">
                  <c:v>517.63467524999999</c:v>
                </c:pt>
                <c:pt idx="2201">
                  <c:v>517.02402070000005</c:v>
                </c:pt>
                <c:pt idx="2202">
                  <c:v>516.68071015999999</c:v>
                </c:pt>
                <c:pt idx="2203">
                  <c:v>518.38110649999999</c:v>
                </c:pt>
                <c:pt idx="2204">
                  <c:v>515.98765808999997</c:v>
                </c:pt>
                <c:pt idx="2205">
                  <c:v>515.42507487</c:v>
                </c:pt>
                <c:pt idx="2206">
                  <c:v>514.62025286000005</c:v>
                </c:pt>
                <c:pt idx="2207">
                  <c:v>515.31104151</c:v>
                </c:pt>
                <c:pt idx="2208">
                  <c:v>515.33067873000005</c:v>
                </c:pt>
                <c:pt idx="2209">
                  <c:v>514.42482562999999</c:v>
                </c:pt>
                <c:pt idx="2210">
                  <c:v>434.59628652999999</c:v>
                </c:pt>
                <c:pt idx="2211">
                  <c:v>235.01380116000001</c:v>
                </c:pt>
                <c:pt idx="2212">
                  <c:v>111.23849066</c:v>
                </c:pt>
                <c:pt idx="2213">
                  <c:v>94.222321500000007</c:v>
                </c:pt>
                <c:pt idx="2214">
                  <c:v>92.550999640000001</c:v>
                </c:pt>
                <c:pt idx="2215">
                  <c:v>91.408644789999997</c:v>
                </c:pt>
                <c:pt idx="2216">
                  <c:v>92.079230440000003</c:v>
                </c:pt>
                <c:pt idx="2217">
                  <c:v>92.476404020000004</c:v>
                </c:pt>
                <c:pt idx="2218">
                  <c:v>92.985103480000006</c:v>
                </c:pt>
                <c:pt idx="2219">
                  <c:v>92.646368229999993</c:v>
                </c:pt>
                <c:pt idx="2220">
                  <c:v>92.399028450000003</c:v>
                </c:pt>
                <c:pt idx="2221">
                  <c:v>91.574176390000005</c:v>
                </c:pt>
                <c:pt idx="2222">
                  <c:v>91.919362199999995</c:v>
                </c:pt>
                <c:pt idx="2223">
                  <c:v>93.775139519999996</c:v>
                </c:pt>
                <c:pt idx="2224">
                  <c:v>92.318879370000005</c:v>
                </c:pt>
                <c:pt idx="2225">
                  <c:v>91.76519476</c:v>
                </c:pt>
                <c:pt idx="2226">
                  <c:v>93.209405129999993</c:v>
                </c:pt>
                <c:pt idx="2227">
                  <c:v>92.163769619999997</c:v>
                </c:pt>
                <c:pt idx="2228">
                  <c:v>91.905440240000004</c:v>
                </c:pt>
                <c:pt idx="2229">
                  <c:v>90.639179139999996</c:v>
                </c:pt>
                <c:pt idx="2230">
                  <c:v>92.396334550000006</c:v>
                </c:pt>
                <c:pt idx="2231">
                  <c:v>93.625480999999994</c:v>
                </c:pt>
                <c:pt idx="2232">
                  <c:v>93.146015759999997</c:v>
                </c:pt>
                <c:pt idx="2233">
                  <c:v>93.562514309999997</c:v>
                </c:pt>
                <c:pt idx="2234">
                  <c:v>92.508098349999997</c:v>
                </c:pt>
                <c:pt idx="2235">
                  <c:v>92.248796769999998</c:v>
                </c:pt>
                <c:pt idx="2236">
                  <c:v>91.263299230000001</c:v>
                </c:pt>
                <c:pt idx="2237">
                  <c:v>93.590513959999996</c:v>
                </c:pt>
                <c:pt idx="2238">
                  <c:v>92.061657359999998</c:v>
                </c:pt>
                <c:pt idx="2239">
                  <c:v>91.771612250000004</c:v>
                </c:pt>
                <c:pt idx="2240">
                  <c:v>92.543666970000004</c:v>
                </c:pt>
                <c:pt idx="2241">
                  <c:v>93.008751009999997</c:v>
                </c:pt>
                <c:pt idx="2242">
                  <c:v>93.150372059999995</c:v>
                </c:pt>
                <c:pt idx="2243">
                  <c:v>93.679596799999999</c:v>
                </c:pt>
                <c:pt idx="2244">
                  <c:v>91.55050842</c:v>
                </c:pt>
                <c:pt idx="2245">
                  <c:v>92.146351069999994</c:v>
                </c:pt>
                <c:pt idx="2246">
                  <c:v>91.904567929999999</c:v>
                </c:pt>
                <c:pt idx="2247">
                  <c:v>92.04360921</c:v>
                </c:pt>
                <c:pt idx="2248">
                  <c:v>92.713187849999997</c:v>
                </c:pt>
                <c:pt idx="2249">
                  <c:v>92.865373329999997</c:v>
                </c:pt>
                <c:pt idx="2250">
                  <c:v>93.787436330000006</c:v>
                </c:pt>
                <c:pt idx="2251">
                  <c:v>93.084208219999994</c:v>
                </c:pt>
                <c:pt idx="2252">
                  <c:v>91.467258110000003</c:v>
                </c:pt>
                <c:pt idx="2253">
                  <c:v>91.614978519999994</c:v>
                </c:pt>
                <c:pt idx="2254">
                  <c:v>92.416881540000006</c:v>
                </c:pt>
                <c:pt idx="2255">
                  <c:v>91.4317688</c:v>
                </c:pt>
                <c:pt idx="2256">
                  <c:v>92.201442959999994</c:v>
                </c:pt>
                <c:pt idx="2257">
                  <c:v>92.667790019999998</c:v>
                </c:pt>
                <c:pt idx="2258">
                  <c:v>91.571079990000001</c:v>
                </c:pt>
                <c:pt idx="2259">
                  <c:v>91.433236649999998</c:v>
                </c:pt>
                <c:pt idx="2260">
                  <c:v>92.454472440000004</c:v>
                </c:pt>
                <c:pt idx="2261">
                  <c:v>91.668775879999998</c:v>
                </c:pt>
                <c:pt idx="2262">
                  <c:v>92.70323209</c:v>
                </c:pt>
                <c:pt idx="2263">
                  <c:v>92.550307500000002</c:v>
                </c:pt>
                <c:pt idx="2264">
                  <c:v>93.008661050000001</c:v>
                </c:pt>
                <c:pt idx="2265">
                  <c:v>93.087910669999999</c:v>
                </c:pt>
                <c:pt idx="2266">
                  <c:v>91.419574839999996</c:v>
                </c:pt>
                <c:pt idx="2267">
                  <c:v>92.795001769999999</c:v>
                </c:pt>
                <c:pt idx="2268">
                  <c:v>91.819892530000004</c:v>
                </c:pt>
                <c:pt idx="2269">
                  <c:v>92.979674079999995</c:v>
                </c:pt>
                <c:pt idx="2270">
                  <c:v>90.895390419999998</c:v>
                </c:pt>
                <c:pt idx="2271">
                  <c:v>91.035872479999995</c:v>
                </c:pt>
                <c:pt idx="2272">
                  <c:v>92.981702889999994</c:v>
                </c:pt>
                <c:pt idx="2273">
                  <c:v>92.456121210000006</c:v>
                </c:pt>
                <c:pt idx="2274">
                  <c:v>92.693234610000005</c:v>
                </c:pt>
                <c:pt idx="2275">
                  <c:v>92.430943690000007</c:v>
                </c:pt>
                <c:pt idx="2276">
                  <c:v>92.228226950000007</c:v>
                </c:pt>
                <c:pt idx="2277">
                  <c:v>92.026492279999999</c:v>
                </c:pt>
                <c:pt idx="2278">
                  <c:v>91.829023090000007</c:v>
                </c:pt>
                <c:pt idx="2279">
                  <c:v>92.630450039999999</c:v>
                </c:pt>
                <c:pt idx="2280">
                  <c:v>92.248405070000004</c:v>
                </c:pt>
                <c:pt idx="2281">
                  <c:v>92.656437819999994</c:v>
                </c:pt>
                <c:pt idx="2282">
                  <c:v>92.07326132</c:v>
                </c:pt>
                <c:pt idx="2283">
                  <c:v>91.762895639999996</c:v>
                </c:pt>
                <c:pt idx="2284">
                  <c:v>92.488386969999993</c:v>
                </c:pt>
                <c:pt idx="2285">
                  <c:v>91.488178000000005</c:v>
                </c:pt>
                <c:pt idx="2286">
                  <c:v>92.508044429999998</c:v>
                </c:pt>
                <c:pt idx="2287">
                  <c:v>91.640028540000003</c:v>
                </c:pt>
                <c:pt idx="2288">
                  <c:v>92.213566389999997</c:v>
                </c:pt>
                <c:pt idx="2289">
                  <c:v>91.776944159999999</c:v>
                </c:pt>
                <c:pt idx="2290">
                  <c:v>93.16947098</c:v>
                </c:pt>
                <c:pt idx="2291">
                  <c:v>91.467277679999995</c:v>
                </c:pt>
                <c:pt idx="2292">
                  <c:v>92.866203040000002</c:v>
                </c:pt>
                <c:pt idx="2293">
                  <c:v>91.008298980000006</c:v>
                </c:pt>
                <c:pt idx="2294">
                  <c:v>92.223562700000002</c:v>
                </c:pt>
                <c:pt idx="2295">
                  <c:v>92.052636550000003</c:v>
                </c:pt>
                <c:pt idx="2296">
                  <c:v>92.038097179999994</c:v>
                </c:pt>
                <c:pt idx="2297">
                  <c:v>92.583751559999996</c:v>
                </c:pt>
                <c:pt idx="2298">
                  <c:v>92.658794760000006</c:v>
                </c:pt>
                <c:pt idx="2299">
                  <c:v>92.415985469999995</c:v>
                </c:pt>
                <c:pt idx="2300">
                  <c:v>92.630303659999996</c:v>
                </c:pt>
                <c:pt idx="2301">
                  <c:v>91.164047199999999</c:v>
                </c:pt>
                <c:pt idx="2302">
                  <c:v>92.539157709999998</c:v>
                </c:pt>
                <c:pt idx="2303">
                  <c:v>92.042408460000004</c:v>
                </c:pt>
                <c:pt idx="2304">
                  <c:v>91.081662059999999</c:v>
                </c:pt>
                <c:pt idx="2305">
                  <c:v>92.709391179999997</c:v>
                </c:pt>
                <c:pt idx="2306">
                  <c:v>92.934516979999998</c:v>
                </c:pt>
                <c:pt idx="2307">
                  <c:v>92.860155939999999</c:v>
                </c:pt>
                <c:pt idx="2308">
                  <c:v>93.35333679</c:v>
                </c:pt>
                <c:pt idx="2309">
                  <c:v>92.192864450000002</c:v>
                </c:pt>
                <c:pt idx="2310">
                  <c:v>91.410542950000007</c:v>
                </c:pt>
                <c:pt idx="2311">
                  <c:v>92.785715089999997</c:v>
                </c:pt>
                <c:pt idx="2312">
                  <c:v>92.181081789999993</c:v>
                </c:pt>
                <c:pt idx="2313">
                  <c:v>93.448909959999995</c:v>
                </c:pt>
                <c:pt idx="2314">
                  <c:v>93.152244449999998</c:v>
                </c:pt>
                <c:pt idx="2315">
                  <c:v>91.438414289999997</c:v>
                </c:pt>
                <c:pt idx="2316">
                  <c:v>91.655879729999995</c:v>
                </c:pt>
                <c:pt idx="2317">
                  <c:v>92.997578520000005</c:v>
                </c:pt>
                <c:pt idx="2318">
                  <c:v>91.624743969999997</c:v>
                </c:pt>
                <c:pt idx="2319">
                  <c:v>92.39673938</c:v>
                </c:pt>
                <c:pt idx="2320">
                  <c:v>92.849135840000002</c:v>
                </c:pt>
                <c:pt idx="2321">
                  <c:v>91.638637130000006</c:v>
                </c:pt>
                <c:pt idx="2322">
                  <c:v>91.31526427</c:v>
                </c:pt>
                <c:pt idx="2323">
                  <c:v>93.972765980000005</c:v>
                </c:pt>
                <c:pt idx="2324">
                  <c:v>92.39522771</c:v>
                </c:pt>
                <c:pt idx="2325">
                  <c:v>91.777752230000004</c:v>
                </c:pt>
                <c:pt idx="2326">
                  <c:v>92.057578930000005</c:v>
                </c:pt>
                <c:pt idx="2327">
                  <c:v>91.870297480000005</c:v>
                </c:pt>
                <c:pt idx="2328">
                  <c:v>91.267525320000004</c:v>
                </c:pt>
                <c:pt idx="2329">
                  <c:v>91.904423050000005</c:v>
                </c:pt>
                <c:pt idx="2330">
                  <c:v>91.984925140000001</c:v>
                </c:pt>
                <c:pt idx="2331">
                  <c:v>91.901402039999994</c:v>
                </c:pt>
                <c:pt idx="2332">
                  <c:v>91.609288120000002</c:v>
                </c:pt>
                <c:pt idx="2333">
                  <c:v>92.349185770000005</c:v>
                </c:pt>
                <c:pt idx="2334">
                  <c:v>92.024247459999998</c:v>
                </c:pt>
                <c:pt idx="2335">
                  <c:v>91.46521027</c:v>
                </c:pt>
                <c:pt idx="2336">
                  <c:v>93.221159959999994</c:v>
                </c:pt>
                <c:pt idx="2337">
                  <c:v>92.662872899999996</c:v>
                </c:pt>
                <c:pt idx="2338">
                  <c:v>92.193075780000001</c:v>
                </c:pt>
                <c:pt idx="2339">
                  <c:v>91.735077230000002</c:v>
                </c:pt>
                <c:pt idx="2340">
                  <c:v>93.338639330000007</c:v>
                </c:pt>
                <c:pt idx="2341">
                  <c:v>91.323479829999997</c:v>
                </c:pt>
                <c:pt idx="2342">
                  <c:v>92.09804432</c:v>
                </c:pt>
                <c:pt idx="2343">
                  <c:v>91.915554029999996</c:v>
                </c:pt>
                <c:pt idx="2344">
                  <c:v>92.19802206</c:v>
                </c:pt>
                <c:pt idx="2345">
                  <c:v>92.410412949999994</c:v>
                </c:pt>
                <c:pt idx="2346">
                  <c:v>92.331868779999994</c:v>
                </c:pt>
                <c:pt idx="2347">
                  <c:v>90.046799160000006</c:v>
                </c:pt>
                <c:pt idx="2348">
                  <c:v>91.544509840000003</c:v>
                </c:pt>
                <c:pt idx="2349">
                  <c:v>91.933788359999994</c:v>
                </c:pt>
                <c:pt idx="2350">
                  <c:v>92.365229099999993</c:v>
                </c:pt>
                <c:pt idx="2351">
                  <c:v>92.227645039999999</c:v>
                </c:pt>
                <c:pt idx="2352">
                  <c:v>93.311705489999994</c:v>
                </c:pt>
                <c:pt idx="2353">
                  <c:v>93.049062000000006</c:v>
                </c:pt>
                <c:pt idx="2354">
                  <c:v>92.387626650000001</c:v>
                </c:pt>
                <c:pt idx="2355">
                  <c:v>91.410563740000001</c:v>
                </c:pt>
                <c:pt idx="2356">
                  <c:v>90.589992420000002</c:v>
                </c:pt>
                <c:pt idx="2357">
                  <c:v>92.242973719999995</c:v>
                </c:pt>
                <c:pt idx="2358">
                  <c:v>92.801532280000004</c:v>
                </c:pt>
                <c:pt idx="2359">
                  <c:v>92.536554370000005</c:v>
                </c:pt>
                <c:pt idx="2360">
                  <c:v>91.641519560000006</c:v>
                </c:pt>
                <c:pt idx="2361">
                  <c:v>92.727480709999995</c:v>
                </c:pt>
                <c:pt idx="2362">
                  <c:v>91.45152066</c:v>
                </c:pt>
                <c:pt idx="2363">
                  <c:v>93.156210099999996</c:v>
                </c:pt>
                <c:pt idx="2364">
                  <c:v>92.135136430000003</c:v>
                </c:pt>
                <c:pt idx="2365">
                  <c:v>92.815834140000007</c:v>
                </c:pt>
                <c:pt idx="2366">
                  <c:v>92.412451869999998</c:v>
                </c:pt>
                <c:pt idx="2367">
                  <c:v>92.228985249999994</c:v>
                </c:pt>
                <c:pt idx="2368">
                  <c:v>92.831696669999999</c:v>
                </c:pt>
                <c:pt idx="2369">
                  <c:v>93.194717240000003</c:v>
                </c:pt>
                <c:pt idx="2370">
                  <c:v>92.08734097</c:v>
                </c:pt>
                <c:pt idx="2371">
                  <c:v>90.773398979999996</c:v>
                </c:pt>
                <c:pt idx="2372">
                  <c:v>91.570231570000004</c:v>
                </c:pt>
                <c:pt idx="2373">
                  <c:v>91.898182160000005</c:v>
                </c:pt>
                <c:pt idx="2374">
                  <c:v>92.505115709999998</c:v>
                </c:pt>
                <c:pt idx="2375">
                  <c:v>93.275762279999995</c:v>
                </c:pt>
                <c:pt idx="2376">
                  <c:v>92.503858109999996</c:v>
                </c:pt>
                <c:pt idx="2377">
                  <c:v>92.53598332</c:v>
                </c:pt>
                <c:pt idx="2378">
                  <c:v>91.331513470000004</c:v>
                </c:pt>
                <c:pt idx="2379">
                  <c:v>92.476023929999997</c:v>
                </c:pt>
                <c:pt idx="2380">
                  <c:v>92.042215889999994</c:v>
                </c:pt>
                <c:pt idx="2381">
                  <c:v>91.468341780000003</c:v>
                </c:pt>
                <c:pt idx="2382">
                  <c:v>92.828504780000003</c:v>
                </c:pt>
                <c:pt idx="2383">
                  <c:v>91.294161979999998</c:v>
                </c:pt>
                <c:pt idx="2384">
                  <c:v>92.585379360000005</c:v>
                </c:pt>
                <c:pt idx="2385">
                  <c:v>92.225067780000003</c:v>
                </c:pt>
                <c:pt idx="2386">
                  <c:v>92.401234799999997</c:v>
                </c:pt>
                <c:pt idx="2387">
                  <c:v>92.316500349999998</c:v>
                </c:pt>
                <c:pt idx="2388">
                  <c:v>91.668573629999997</c:v>
                </c:pt>
                <c:pt idx="2389">
                  <c:v>92.240437600000007</c:v>
                </c:pt>
                <c:pt idx="2390">
                  <c:v>91.657465110000004</c:v>
                </c:pt>
                <c:pt idx="2391">
                  <c:v>91.842482000000004</c:v>
                </c:pt>
                <c:pt idx="2392">
                  <c:v>92.521647490000007</c:v>
                </c:pt>
                <c:pt idx="2393">
                  <c:v>92.350736420000004</c:v>
                </c:pt>
                <c:pt idx="2394">
                  <c:v>91.797199050000003</c:v>
                </c:pt>
                <c:pt idx="2395">
                  <c:v>91.455267539999994</c:v>
                </c:pt>
                <c:pt idx="2396">
                  <c:v>91.794563370000006</c:v>
                </c:pt>
                <c:pt idx="2397">
                  <c:v>91.293174570000005</c:v>
                </c:pt>
                <c:pt idx="2398">
                  <c:v>92.538210570000004</c:v>
                </c:pt>
                <c:pt idx="2399">
                  <c:v>92.655532800000003</c:v>
                </c:pt>
                <c:pt idx="2400">
                  <c:v>93.307075769999997</c:v>
                </c:pt>
                <c:pt idx="2401">
                  <c:v>92.038770540000002</c:v>
                </c:pt>
                <c:pt idx="2402">
                  <c:v>92.367106239999998</c:v>
                </c:pt>
                <c:pt idx="2403">
                  <c:v>93.489546200000007</c:v>
                </c:pt>
                <c:pt idx="2404">
                  <c:v>92.574196630000003</c:v>
                </c:pt>
                <c:pt idx="2405">
                  <c:v>92.196967049999998</c:v>
                </c:pt>
                <c:pt idx="2406">
                  <c:v>92.610815110000004</c:v>
                </c:pt>
                <c:pt idx="2407">
                  <c:v>93.440668549999998</c:v>
                </c:pt>
                <c:pt idx="2408">
                  <c:v>94.116684890000002</c:v>
                </c:pt>
                <c:pt idx="2409">
                  <c:v>91.972632509999997</c:v>
                </c:pt>
                <c:pt idx="2410">
                  <c:v>92.491286349999996</c:v>
                </c:pt>
                <c:pt idx="2411">
                  <c:v>91.732701199999994</c:v>
                </c:pt>
                <c:pt idx="2412">
                  <c:v>92.322220169999994</c:v>
                </c:pt>
                <c:pt idx="2413">
                  <c:v>91.102928890000001</c:v>
                </c:pt>
                <c:pt idx="2414">
                  <c:v>93.170777779999995</c:v>
                </c:pt>
                <c:pt idx="2415">
                  <c:v>91.143409160000004</c:v>
                </c:pt>
                <c:pt idx="2416">
                  <c:v>92.888291429999995</c:v>
                </c:pt>
                <c:pt idx="2417">
                  <c:v>92.062091159999994</c:v>
                </c:pt>
                <c:pt idx="2418">
                  <c:v>91.070412149999996</c:v>
                </c:pt>
                <c:pt idx="2419">
                  <c:v>93.174153140000001</c:v>
                </c:pt>
                <c:pt idx="2420">
                  <c:v>91.736198369999997</c:v>
                </c:pt>
                <c:pt idx="2421">
                  <c:v>92.878547530000006</c:v>
                </c:pt>
                <c:pt idx="2422">
                  <c:v>92.567911080000002</c:v>
                </c:pt>
                <c:pt idx="2423">
                  <c:v>93.639916639999996</c:v>
                </c:pt>
                <c:pt idx="2424">
                  <c:v>90.889451980000004</c:v>
                </c:pt>
                <c:pt idx="2425">
                  <c:v>93.297731499999998</c:v>
                </c:pt>
                <c:pt idx="2426">
                  <c:v>91.334305860000001</c:v>
                </c:pt>
                <c:pt idx="2427">
                  <c:v>92.82022963</c:v>
                </c:pt>
                <c:pt idx="2428">
                  <c:v>92.080076270000006</c:v>
                </c:pt>
                <c:pt idx="2429">
                  <c:v>92.843455039999995</c:v>
                </c:pt>
                <c:pt idx="2430">
                  <c:v>93.45707093</c:v>
                </c:pt>
                <c:pt idx="2431">
                  <c:v>90.993410119999993</c:v>
                </c:pt>
                <c:pt idx="2432">
                  <c:v>91.520894420000005</c:v>
                </c:pt>
                <c:pt idx="2433">
                  <c:v>91.904593019999993</c:v>
                </c:pt>
                <c:pt idx="2434">
                  <c:v>92.642954090000003</c:v>
                </c:pt>
                <c:pt idx="2435">
                  <c:v>90.985476129999995</c:v>
                </c:pt>
                <c:pt idx="2436">
                  <c:v>91.515645939999999</c:v>
                </c:pt>
                <c:pt idx="2437">
                  <c:v>90.603971520000002</c:v>
                </c:pt>
                <c:pt idx="2438">
                  <c:v>93.017601830000004</c:v>
                </c:pt>
                <c:pt idx="2439">
                  <c:v>90.483931290000001</c:v>
                </c:pt>
                <c:pt idx="2440">
                  <c:v>94.207109020000004</c:v>
                </c:pt>
                <c:pt idx="2441">
                  <c:v>91.594473960000002</c:v>
                </c:pt>
                <c:pt idx="2442">
                  <c:v>90.390305600000005</c:v>
                </c:pt>
                <c:pt idx="2443">
                  <c:v>91.180991129999995</c:v>
                </c:pt>
                <c:pt idx="2444">
                  <c:v>92.08963679</c:v>
                </c:pt>
                <c:pt idx="2445">
                  <c:v>91.438818400000002</c:v>
                </c:pt>
                <c:pt idx="2446">
                  <c:v>91.769672709999995</c:v>
                </c:pt>
                <c:pt idx="2447">
                  <c:v>92.230396690000006</c:v>
                </c:pt>
                <c:pt idx="2448">
                  <c:v>92.434705019999996</c:v>
                </c:pt>
                <c:pt idx="2449">
                  <c:v>91.398410639999994</c:v>
                </c:pt>
                <c:pt idx="2450">
                  <c:v>92.402856330000006</c:v>
                </c:pt>
                <c:pt idx="2451">
                  <c:v>91.721653599999996</c:v>
                </c:pt>
                <c:pt idx="2452">
                  <c:v>90.670172690000001</c:v>
                </c:pt>
                <c:pt idx="2453">
                  <c:v>92.198191690000002</c:v>
                </c:pt>
                <c:pt idx="2454">
                  <c:v>90.788658549999994</c:v>
                </c:pt>
                <c:pt idx="2455">
                  <c:v>92.959135540000005</c:v>
                </c:pt>
                <c:pt idx="2456">
                  <c:v>91.164000860000002</c:v>
                </c:pt>
                <c:pt idx="2457">
                  <c:v>90.185919990000002</c:v>
                </c:pt>
                <c:pt idx="2458">
                  <c:v>93.126585140000003</c:v>
                </c:pt>
                <c:pt idx="2459">
                  <c:v>91.722767320000003</c:v>
                </c:pt>
                <c:pt idx="2460">
                  <c:v>93.418483379999998</c:v>
                </c:pt>
                <c:pt idx="2461">
                  <c:v>92.249402889999999</c:v>
                </c:pt>
                <c:pt idx="2462">
                  <c:v>91.116664299999997</c:v>
                </c:pt>
                <c:pt idx="2463">
                  <c:v>91.766673240000003</c:v>
                </c:pt>
                <c:pt idx="2464">
                  <c:v>92.618457309999997</c:v>
                </c:pt>
                <c:pt idx="2465">
                  <c:v>90.112055830000003</c:v>
                </c:pt>
                <c:pt idx="2466">
                  <c:v>91.968104310000001</c:v>
                </c:pt>
                <c:pt idx="2467">
                  <c:v>91.501996919999996</c:v>
                </c:pt>
                <c:pt idx="2468">
                  <c:v>91.684243210000005</c:v>
                </c:pt>
                <c:pt idx="2469">
                  <c:v>91.491316350000005</c:v>
                </c:pt>
                <c:pt idx="2470">
                  <c:v>92.710258479999993</c:v>
                </c:pt>
                <c:pt idx="2471">
                  <c:v>91.392434890000004</c:v>
                </c:pt>
                <c:pt idx="2472">
                  <c:v>90.620401369999996</c:v>
                </c:pt>
                <c:pt idx="2473">
                  <c:v>93.300249010000002</c:v>
                </c:pt>
                <c:pt idx="2474">
                  <c:v>91.779953910000003</c:v>
                </c:pt>
                <c:pt idx="2475">
                  <c:v>90.371415450000001</c:v>
                </c:pt>
                <c:pt idx="2476">
                  <c:v>91.754190039999997</c:v>
                </c:pt>
                <c:pt idx="2477">
                  <c:v>90.386132140000001</c:v>
                </c:pt>
                <c:pt idx="2478">
                  <c:v>91.91514789</c:v>
                </c:pt>
                <c:pt idx="2479">
                  <c:v>90.956459910000007</c:v>
                </c:pt>
                <c:pt idx="2480">
                  <c:v>91.176913380000002</c:v>
                </c:pt>
                <c:pt idx="2481">
                  <c:v>90.525489109999995</c:v>
                </c:pt>
                <c:pt idx="2482">
                  <c:v>91.903335819999995</c:v>
                </c:pt>
                <c:pt idx="2483">
                  <c:v>91.318218369999997</c:v>
                </c:pt>
                <c:pt idx="2484">
                  <c:v>91.454212870000006</c:v>
                </c:pt>
                <c:pt idx="2485">
                  <c:v>91.590546599999996</c:v>
                </c:pt>
                <c:pt idx="2486">
                  <c:v>91.781815649999999</c:v>
                </c:pt>
                <c:pt idx="2487">
                  <c:v>91.528602169999999</c:v>
                </c:pt>
                <c:pt idx="2488">
                  <c:v>90.543400680000005</c:v>
                </c:pt>
                <c:pt idx="2489">
                  <c:v>91.424880759999994</c:v>
                </c:pt>
                <c:pt idx="2490">
                  <c:v>91.128506459999997</c:v>
                </c:pt>
                <c:pt idx="2491">
                  <c:v>92.041863120000002</c:v>
                </c:pt>
                <c:pt idx="2492">
                  <c:v>92.687175120000006</c:v>
                </c:pt>
                <c:pt idx="2493">
                  <c:v>92.658897469999999</c:v>
                </c:pt>
                <c:pt idx="2494">
                  <c:v>91.793900309999998</c:v>
                </c:pt>
                <c:pt idx="2495">
                  <c:v>91.41043535</c:v>
                </c:pt>
                <c:pt idx="2496">
                  <c:v>91.716550130000002</c:v>
                </c:pt>
                <c:pt idx="2497">
                  <c:v>93.260344270000004</c:v>
                </c:pt>
                <c:pt idx="2498">
                  <c:v>91.797493599999996</c:v>
                </c:pt>
                <c:pt idx="2499">
                  <c:v>91.780091929999998</c:v>
                </c:pt>
                <c:pt idx="2500">
                  <c:v>91.458735739999995</c:v>
                </c:pt>
                <c:pt idx="2501">
                  <c:v>91.177382019999996</c:v>
                </c:pt>
                <c:pt idx="2502">
                  <c:v>92.289813879999997</c:v>
                </c:pt>
                <c:pt idx="2503">
                  <c:v>91.887242900000004</c:v>
                </c:pt>
                <c:pt idx="2504">
                  <c:v>91.279686600000005</c:v>
                </c:pt>
                <c:pt idx="2505">
                  <c:v>90.849213660000004</c:v>
                </c:pt>
                <c:pt idx="2506">
                  <c:v>91.47017305</c:v>
                </c:pt>
                <c:pt idx="2507">
                  <c:v>91.047470959999998</c:v>
                </c:pt>
                <c:pt idx="2508">
                  <c:v>90.699356739999999</c:v>
                </c:pt>
                <c:pt idx="2509">
                  <c:v>91.409265059999996</c:v>
                </c:pt>
                <c:pt idx="2510">
                  <c:v>90.495069310000005</c:v>
                </c:pt>
                <c:pt idx="2511">
                  <c:v>91.612760370000004</c:v>
                </c:pt>
                <c:pt idx="2512">
                  <c:v>90.986657690000001</c:v>
                </c:pt>
                <c:pt idx="2513">
                  <c:v>90.69572805</c:v>
                </c:pt>
                <c:pt idx="2514">
                  <c:v>90.544025700000006</c:v>
                </c:pt>
                <c:pt idx="2515">
                  <c:v>91.406873829999995</c:v>
                </c:pt>
                <c:pt idx="2516">
                  <c:v>92.220654909999993</c:v>
                </c:pt>
                <c:pt idx="2517">
                  <c:v>91.711373440000003</c:v>
                </c:pt>
                <c:pt idx="2518">
                  <c:v>91.358331559999996</c:v>
                </c:pt>
                <c:pt idx="2519">
                  <c:v>90.364313969999998</c:v>
                </c:pt>
                <c:pt idx="2520">
                  <c:v>91.298734949999997</c:v>
                </c:pt>
                <c:pt idx="2521">
                  <c:v>91.140097030000007</c:v>
                </c:pt>
                <c:pt idx="2522">
                  <c:v>91.434548800000002</c:v>
                </c:pt>
                <c:pt idx="2523">
                  <c:v>91.931448169999996</c:v>
                </c:pt>
                <c:pt idx="2524">
                  <c:v>89.678210010000001</c:v>
                </c:pt>
                <c:pt idx="2525">
                  <c:v>90.368393100000006</c:v>
                </c:pt>
                <c:pt idx="2526">
                  <c:v>91.563824679999996</c:v>
                </c:pt>
                <c:pt idx="2527">
                  <c:v>91.391020269999999</c:v>
                </c:pt>
                <c:pt idx="2528">
                  <c:v>91.053816440000006</c:v>
                </c:pt>
                <c:pt idx="2529">
                  <c:v>91.036699580000004</c:v>
                </c:pt>
                <c:pt idx="2530">
                  <c:v>92.567023640000002</c:v>
                </c:pt>
                <c:pt idx="2531">
                  <c:v>91.272567850000001</c:v>
                </c:pt>
                <c:pt idx="2532">
                  <c:v>90.962624910000002</c:v>
                </c:pt>
                <c:pt idx="2533">
                  <c:v>92.333327159999996</c:v>
                </c:pt>
                <c:pt idx="2534">
                  <c:v>92.52137046</c:v>
                </c:pt>
                <c:pt idx="2535">
                  <c:v>90.44505101</c:v>
                </c:pt>
                <c:pt idx="2536">
                  <c:v>91.301179059999996</c:v>
                </c:pt>
                <c:pt idx="2537">
                  <c:v>91.561588589999999</c:v>
                </c:pt>
                <c:pt idx="2538">
                  <c:v>90.495512399999996</c:v>
                </c:pt>
                <c:pt idx="2539">
                  <c:v>91.621292240000002</c:v>
                </c:pt>
                <c:pt idx="2540">
                  <c:v>90.959101720000007</c:v>
                </c:pt>
                <c:pt idx="2541">
                  <c:v>90.986957860000004</c:v>
                </c:pt>
                <c:pt idx="2542">
                  <c:v>91.178853649999994</c:v>
                </c:pt>
                <c:pt idx="2543">
                  <c:v>92.135209239999995</c:v>
                </c:pt>
                <c:pt idx="2544">
                  <c:v>91.94929003</c:v>
                </c:pt>
                <c:pt idx="2545">
                  <c:v>90.540941029999999</c:v>
                </c:pt>
                <c:pt idx="2546">
                  <c:v>91.797242749999995</c:v>
                </c:pt>
                <c:pt idx="2547">
                  <c:v>91.904731299999995</c:v>
                </c:pt>
                <c:pt idx="2548">
                  <c:v>92.227947040000004</c:v>
                </c:pt>
                <c:pt idx="2549">
                  <c:v>93.280183989999998</c:v>
                </c:pt>
                <c:pt idx="2550">
                  <c:v>89.723722240000001</c:v>
                </c:pt>
                <c:pt idx="2551">
                  <c:v>91.424381389999994</c:v>
                </c:pt>
                <c:pt idx="2552">
                  <c:v>90.928532509999997</c:v>
                </c:pt>
                <c:pt idx="2553">
                  <c:v>92.801499860000007</c:v>
                </c:pt>
                <c:pt idx="2554">
                  <c:v>91.147684819999995</c:v>
                </c:pt>
                <c:pt idx="2555">
                  <c:v>93.003299279999993</c:v>
                </c:pt>
                <c:pt idx="2556">
                  <c:v>90.697315340000003</c:v>
                </c:pt>
                <c:pt idx="2557">
                  <c:v>91.94634318</c:v>
                </c:pt>
                <c:pt idx="2558">
                  <c:v>92.131348790000004</c:v>
                </c:pt>
                <c:pt idx="2559">
                  <c:v>91.107754459999995</c:v>
                </c:pt>
                <c:pt idx="2560">
                  <c:v>92.072180500000002</c:v>
                </c:pt>
                <c:pt idx="2561">
                  <c:v>92.412729580000004</c:v>
                </c:pt>
                <c:pt idx="2562">
                  <c:v>90.291467769999997</c:v>
                </c:pt>
                <c:pt idx="2563">
                  <c:v>91.902041460000007</c:v>
                </c:pt>
                <c:pt idx="2564">
                  <c:v>89.444608250000002</c:v>
                </c:pt>
                <c:pt idx="2565">
                  <c:v>91.209464449999999</c:v>
                </c:pt>
                <c:pt idx="2566">
                  <c:v>90.590232020000002</c:v>
                </c:pt>
                <c:pt idx="2567">
                  <c:v>91.779675850000004</c:v>
                </c:pt>
                <c:pt idx="2568">
                  <c:v>90.975525050000002</c:v>
                </c:pt>
                <c:pt idx="2569">
                  <c:v>90.834448809999998</c:v>
                </c:pt>
                <c:pt idx="2570">
                  <c:v>90.541192010000003</c:v>
                </c:pt>
                <c:pt idx="2571">
                  <c:v>91.62216737</c:v>
                </c:pt>
                <c:pt idx="2572">
                  <c:v>91.760140919999998</c:v>
                </c:pt>
                <c:pt idx="2573">
                  <c:v>91.423617919999998</c:v>
                </c:pt>
                <c:pt idx="2574">
                  <c:v>91.313325890000002</c:v>
                </c:pt>
                <c:pt idx="2575">
                  <c:v>91.637892429999994</c:v>
                </c:pt>
                <c:pt idx="2576">
                  <c:v>89.950734170000004</c:v>
                </c:pt>
                <c:pt idx="2577">
                  <c:v>92.08932394</c:v>
                </c:pt>
                <c:pt idx="2578">
                  <c:v>89.735090569999997</c:v>
                </c:pt>
                <c:pt idx="2579">
                  <c:v>90.954105679999998</c:v>
                </c:pt>
                <c:pt idx="2580">
                  <c:v>92.457539929999996</c:v>
                </c:pt>
                <c:pt idx="2581">
                  <c:v>90.571801570000005</c:v>
                </c:pt>
                <c:pt idx="2582">
                  <c:v>92.160191749999996</c:v>
                </c:pt>
                <c:pt idx="2583">
                  <c:v>90.510341330000003</c:v>
                </c:pt>
                <c:pt idx="2584">
                  <c:v>91.892018890000003</c:v>
                </c:pt>
                <c:pt idx="2585">
                  <c:v>90.942326750000007</c:v>
                </c:pt>
                <c:pt idx="2586">
                  <c:v>89.766618899999997</c:v>
                </c:pt>
                <c:pt idx="2587">
                  <c:v>91.283637679999998</c:v>
                </c:pt>
                <c:pt idx="2588">
                  <c:v>89.894169939999998</c:v>
                </c:pt>
                <c:pt idx="2589">
                  <c:v>92.577131859999994</c:v>
                </c:pt>
                <c:pt idx="2590">
                  <c:v>90.836900790000001</c:v>
                </c:pt>
                <c:pt idx="2591">
                  <c:v>91.03424717</c:v>
                </c:pt>
                <c:pt idx="2592">
                  <c:v>90.243580730000005</c:v>
                </c:pt>
                <c:pt idx="2593">
                  <c:v>89.976687839999997</c:v>
                </c:pt>
                <c:pt idx="2594">
                  <c:v>91.805017669999998</c:v>
                </c:pt>
                <c:pt idx="2595">
                  <c:v>92.222311759999997</c:v>
                </c:pt>
                <c:pt idx="2596">
                  <c:v>91.328546360000004</c:v>
                </c:pt>
                <c:pt idx="2597">
                  <c:v>91.558399339999994</c:v>
                </c:pt>
                <c:pt idx="2598">
                  <c:v>91.275619590000005</c:v>
                </c:pt>
                <c:pt idx="2599">
                  <c:v>91.784619660000004</c:v>
                </c:pt>
                <c:pt idx="2600">
                  <c:v>91.693410319999998</c:v>
                </c:pt>
                <c:pt idx="2601">
                  <c:v>91.660949299999999</c:v>
                </c:pt>
                <c:pt idx="2602">
                  <c:v>89.592049489999994</c:v>
                </c:pt>
                <c:pt idx="2603">
                  <c:v>91.939560150000005</c:v>
                </c:pt>
                <c:pt idx="2604">
                  <c:v>90.843452130000003</c:v>
                </c:pt>
                <c:pt idx="2605">
                  <c:v>90.922426759999993</c:v>
                </c:pt>
                <c:pt idx="2606">
                  <c:v>91.342844369999995</c:v>
                </c:pt>
                <c:pt idx="2607">
                  <c:v>90.832163440000002</c:v>
                </c:pt>
                <c:pt idx="2608">
                  <c:v>91.743199059999995</c:v>
                </c:pt>
                <c:pt idx="2609">
                  <c:v>90.191148080000005</c:v>
                </c:pt>
                <c:pt idx="2610">
                  <c:v>90.802553450000005</c:v>
                </c:pt>
                <c:pt idx="2611">
                  <c:v>90.659302240000002</c:v>
                </c:pt>
                <c:pt idx="2612">
                  <c:v>91.665476420000005</c:v>
                </c:pt>
                <c:pt idx="2613">
                  <c:v>90.959616629999999</c:v>
                </c:pt>
                <c:pt idx="2614">
                  <c:v>89.534844939999999</c:v>
                </c:pt>
                <c:pt idx="2615">
                  <c:v>89.919933069999999</c:v>
                </c:pt>
                <c:pt idx="2616">
                  <c:v>91.466291870000006</c:v>
                </c:pt>
                <c:pt idx="2617">
                  <c:v>91.708364779999997</c:v>
                </c:pt>
                <c:pt idx="2618">
                  <c:v>91.182153</c:v>
                </c:pt>
                <c:pt idx="2619">
                  <c:v>91.578408960000004</c:v>
                </c:pt>
                <c:pt idx="2620">
                  <c:v>90.971025580000003</c:v>
                </c:pt>
                <c:pt idx="2621">
                  <c:v>91.260701639999994</c:v>
                </c:pt>
                <c:pt idx="2622">
                  <c:v>90.457308729999994</c:v>
                </c:pt>
                <c:pt idx="2623">
                  <c:v>89.285931739999995</c:v>
                </c:pt>
                <c:pt idx="2624">
                  <c:v>92.566813359999998</c:v>
                </c:pt>
                <c:pt idx="2625">
                  <c:v>90.29603745</c:v>
                </c:pt>
                <c:pt idx="2626">
                  <c:v>91.279218589999999</c:v>
                </c:pt>
                <c:pt idx="2627">
                  <c:v>92.592871689999996</c:v>
                </c:pt>
                <c:pt idx="2628">
                  <c:v>91.485110320000004</c:v>
                </c:pt>
                <c:pt idx="2629">
                  <c:v>91.623369580000002</c:v>
                </c:pt>
                <c:pt idx="2630">
                  <c:v>91.618740560000006</c:v>
                </c:pt>
                <c:pt idx="2631">
                  <c:v>91.837582130000001</c:v>
                </c:pt>
                <c:pt idx="2632">
                  <c:v>91.387130679999999</c:v>
                </c:pt>
                <c:pt idx="2633">
                  <c:v>90.830341450000006</c:v>
                </c:pt>
                <c:pt idx="2634">
                  <c:v>89.74827311</c:v>
                </c:pt>
                <c:pt idx="2635">
                  <c:v>90.508621610000006</c:v>
                </c:pt>
                <c:pt idx="2636">
                  <c:v>91.295801969999999</c:v>
                </c:pt>
                <c:pt idx="2637">
                  <c:v>90.644125919999993</c:v>
                </c:pt>
                <c:pt idx="2638">
                  <c:v>92.066021730000003</c:v>
                </c:pt>
                <c:pt idx="2639">
                  <c:v>90.86449288</c:v>
                </c:pt>
                <c:pt idx="2640">
                  <c:v>91.555923140000004</c:v>
                </c:pt>
                <c:pt idx="2641">
                  <c:v>92.04930272</c:v>
                </c:pt>
                <c:pt idx="2642">
                  <c:v>91.84230771</c:v>
                </c:pt>
                <c:pt idx="2643">
                  <c:v>92.380521130000005</c:v>
                </c:pt>
                <c:pt idx="2644">
                  <c:v>92.952005959999994</c:v>
                </c:pt>
                <c:pt idx="2645">
                  <c:v>90.332029050000003</c:v>
                </c:pt>
                <c:pt idx="2646">
                  <c:v>91.086756570000006</c:v>
                </c:pt>
                <c:pt idx="2647">
                  <c:v>91.652021410000003</c:v>
                </c:pt>
                <c:pt idx="2648">
                  <c:v>91.444945520000005</c:v>
                </c:pt>
                <c:pt idx="2649">
                  <c:v>91.603714339999996</c:v>
                </c:pt>
                <c:pt idx="2650">
                  <c:v>92.426163840000001</c:v>
                </c:pt>
                <c:pt idx="2651">
                  <c:v>91.112828719999996</c:v>
                </c:pt>
                <c:pt idx="2652">
                  <c:v>92.631293069999998</c:v>
                </c:pt>
                <c:pt idx="2653">
                  <c:v>89.884796769999994</c:v>
                </c:pt>
                <c:pt idx="2654">
                  <c:v>91.73226425</c:v>
                </c:pt>
                <c:pt idx="2655">
                  <c:v>90.203082390000006</c:v>
                </c:pt>
                <c:pt idx="2656">
                  <c:v>91.328312940000004</c:v>
                </c:pt>
                <c:pt idx="2657">
                  <c:v>89.47593569</c:v>
                </c:pt>
                <c:pt idx="2658">
                  <c:v>90.93203364</c:v>
                </c:pt>
                <c:pt idx="2659">
                  <c:v>91.189439379999996</c:v>
                </c:pt>
                <c:pt idx="2660">
                  <c:v>91.329418689999997</c:v>
                </c:pt>
                <c:pt idx="2661">
                  <c:v>90.402035720000001</c:v>
                </c:pt>
                <c:pt idx="2662">
                  <c:v>90.813087690000003</c:v>
                </c:pt>
                <c:pt idx="2663">
                  <c:v>91.606158899999997</c:v>
                </c:pt>
                <c:pt idx="2664">
                  <c:v>90.598148159999994</c:v>
                </c:pt>
                <c:pt idx="2665">
                  <c:v>91.575275899999994</c:v>
                </c:pt>
                <c:pt idx="2666">
                  <c:v>90.343240640000005</c:v>
                </c:pt>
                <c:pt idx="2667">
                  <c:v>90.357134369999997</c:v>
                </c:pt>
                <c:pt idx="2668">
                  <c:v>92.250762519999995</c:v>
                </c:pt>
                <c:pt idx="2669">
                  <c:v>90.541828390000006</c:v>
                </c:pt>
                <c:pt idx="2670">
                  <c:v>91.146224380000007</c:v>
                </c:pt>
                <c:pt idx="2671">
                  <c:v>92.39869668</c:v>
                </c:pt>
                <c:pt idx="2672">
                  <c:v>91.559846100000001</c:v>
                </c:pt>
                <c:pt idx="2673">
                  <c:v>91.777370860000005</c:v>
                </c:pt>
                <c:pt idx="2674">
                  <c:v>90.666173650000005</c:v>
                </c:pt>
                <c:pt idx="2675">
                  <c:v>91.482321650000003</c:v>
                </c:pt>
                <c:pt idx="2676">
                  <c:v>90.986754039999994</c:v>
                </c:pt>
                <c:pt idx="2677">
                  <c:v>89.911598760000004</c:v>
                </c:pt>
                <c:pt idx="2678">
                  <c:v>91.3993909</c:v>
                </c:pt>
                <c:pt idx="2679">
                  <c:v>91.266527920000001</c:v>
                </c:pt>
                <c:pt idx="2680">
                  <c:v>91.633915349999995</c:v>
                </c:pt>
                <c:pt idx="2681">
                  <c:v>90.975933879999999</c:v>
                </c:pt>
                <c:pt idx="2682">
                  <c:v>91.775568960000001</c:v>
                </c:pt>
                <c:pt idx="2683">
                  <c:v>90.834881249999995</c:v>
                </c:pt>
                <c:pt idx="2684">
                  <c:v>91.571207659999999</c:v>
                </c:pt>
                <c:pt idx="2685">
                  <c:v>90.632827800000001</c:v>
                </c:pt>
                <c:pt idx="2686">
                  <c:v>89.921913369999999</c:v>
                </c:pt>
                <c:pt idx="2687">
                  <c:v>90.571084159999998</c:v>
                </c:pt>
                <c:pt idx="2688">
                  <c:v>90.348980960000006</c:v>
                </c:pt>
                <c:pt idx="2689">
                  <c:v>91.094219679999995</c:v>
                </c:pt>
                <c:pt idx="2690">
                  <c:v>91.279876000000002</c:v>
                </c:pt>
                <c:pt idx="2691">
                  <c:v>92.643396129999999</c:v>
                </c:pt>
                <c:pt idx="2692">
                  <c:v>90.84844416</c:v>
                </c:pt>
                <c:pt idx="2693">
                  <c:v>89.566183499999994</c:v>
                </c:pt>
                <c:pt idx="2694">
                  <c:v>90.001698189999999</c:v>
                </c:pt>
                <c:pt idx="2695">
                  <c:v>89.857064969999996</c:v>
                </c:pt>
                <c:pt idx="2696">
                  <c:v>90.833867600000005</c:v>
                </c:pt>
                <c:pt idx="2697">
                  <c:v>90.938095219999994</c:v>
                </c:pt>
                <c:pt idx="2698">
                  <c:v>91.078243580000006</c:v>
                </c:pt>
                <c:pt idx="2699">
                  <c:v>91.542815759999996</c:v>
                </c:pt>
                <c:pt idx="2700">
                  <c:v>91.129445059999995</c:v>
                </c:pt>
                <c:pt idx="2701">
                  <c:v>90.670515890000004</c:v>
                </c:pt>
                <c:pt idx="2702">
                  <c:v>91.436018799999999</c:v>
                </c:pt>
                <c:pt idx="2703">
                  <c:v>90.932979470000006</c:v>
                </c:pt>
                <c:pt idx="2704">
                  <c:v>89.432110059999999</c:v>
                </c:pt>
                <c:pt idx="2705">
                  <c:v>89.684035280000003</c:v>
                </c:pt>
                <c:pt idx="2706">
                  <c:v>91.090637770000001</c:v>
                </c:pt>
                <c:pt idx="2707">
                  <c:v>89.952843299999998</c:v>
                </c:pt>
                <c:pt idx="2708">
                  <c:v>91.33171394</c:v>
                </c:pt>
                <c:pt idx="2709">
                  <c:v>90.506925050000007</c:v>
                </c:pt>
                <c:pt idx="2710">
                  <c:v>90.850435430000005</c:v>
                </c:pt>
                <c:pt idx="2711">
                  <c:v>92.180279069999997</c:v>
                </c:pt>
                <c:pt idx="2712">
                  <c:v>89.921962980000004</c:v>
                </c:pt>
                <c:pt idx="2713">
                  <c:v>91.034984629999997</c:v>
                </c:pt>
                <c:pt idx="2714">
                  <c:v>92.101633469999996</c:v>
                </c:pt>
                <c:pt idx="2715">
                  <c:v>91.724145759999999</c:v>
                </c:pt>
                <c:pt idx="2716">
                  <c:v>91.692768029999996</c:v>
                </c:pt>
                <c:pt idx="2717">
                  <c:v>92.165499699999998</c:v>
                </c:pt>
                <c:pt idx="2718">
                  <c:v>90.768089770000003</c:v>
                </c:pt>
                <c:pt idx="2719">
                  <c:v>90.909470580000004</c:v>
                </c:pt>
                <c:pt idx="2720">
                  <c:v>91.203328260000006</c:v>
                </c:pt>
                <c:pt idx="2721">
                  <c:v>91.09101622</c:v>
                </c:pt>
                <c:pt idx="2722">
                  <c:v>91.00252313</c:v>
                </c:pt>
                <c:pt idx="2723">
                  <c:v>90.535217669999994</c:v>
                </c:pt>
                <c:pt idx="2724">
                  <c:v>92.100616779999996</c:v>
                </c:pt>
                <c:pt idx="2725">
                  <c:v>92.376534879999994</c:v>
                </c:pt>
                <c:pt idx="2726">
                  <c:v>90.905398320000003</c:v>
                </c:pt>
                <c:pt idx="2727">
                  <c:v>91.481876009999993</c:v>
                </c:pt>
                <c:pt idx="2728">
                  <c:v>91.606842839999999</c:v>
                </c:pt>
                <c:pt idx="2729">
                  <c:v>91.233900320000004</c:v>
                </c:pt>
                <c:pt idx="2730">
                  <c:v>91.236016489999997</c:v>
                </c:pt>
                <c:pt idx="2731">
                  <c:v>91.420326149999994</c:v>
                </c:pt>
                <c:pt idx="2732">
                  <c:v>91.855018849999993</c:v>
                </c:pt>
                <c:pt idx="2733">
                  <c:v>91.833700210000003</c:v>
                </c:pt>
                <c:pt idx="2734">
                  <c:v>91.001973230000004</c:v>
                </c:pt>
                <c:pt idx="2735">
                  <c:v>91.370249349999995</c:v>
                </c:pt>
                <c:pt idx="2736">
                  <c:v>92.934535870000005</c:v>
                </c:pt>
                <c:pt idx="2737">
                  <c:v>91.603760440000002</c:v>
                </c:pt>
                <c:pt idx="2738">
                  <c:v>90.520613319999995</c:v>
                </c:pt>
                <c:pt idx="2739">
                  <c:v>92.351676240000003</c:v>
                </c:pt>
                <c:pt idx="2740">
                  <c:v>90.967577599999998</c:v>
                </c:pt>
                <c:pt idx="2741">
                  <c:v>91.644023570000002</c:v>
                </c:pt>
                <c:pt idx="2742">
                  <c:v>90.226959550000004</c:v>
                </c:pt>
                <c:pt idx="2743">
                  <c:v>90.863832689999995</c:v>
                </c:pt>
                <c:pt idx="2744">
                  <c:v>90.552845250000004</c:v>
                </c:pt>
                <c:pt idx="2745">
                  <c:v>90.436062519999993</c:v>
                </c:pt>
                <c:pt idx="2746">
                  <c:v>90.931002120000002</c:v>
                </c:pt>
                <c:pt idx="2747">
                  <c:v>90.452080969999997</c:v>
                </c:pt>
                <c:pt idx="2748">
                  <c:v>90.995640420000001</c:v>
                </c:pt>
                <c:pt idx="2749">
                  <c:v>91.923846370000007</c:v>
                </c:pt>
                <c:pt idx="2750">
                  <c:v>90.688439639999999</c:v>
                </c:pt>
                <c:pt idx="2751">
                  <c:v>91.379286359999995</c:v>
                </c:pt>
                <c:pt idx="2752">
                  <c:v>92.309513850000002</c:v>
                </c:pt>
                <c:pt idx="2753">
                  <c:v>90.719103380000007</c:v>
                </c:pt>
                <c:pt idx="2754">
                  <c:v>91.293427940000001</c:v>
                </c:pt>
                <c:pt idx="2755">
                  <c:v>91.396996970000004</c:v>
                </c:pt>
                <c:pt idx="2756">
                  <c:v>91.458350300000006</c:v>
                </c:pt>
                <c:pt idx="2757">
                  <c:v>91.090654860000001</c:v>
                </c:pt>
                <c:pt idx="2758">
                  <c:v>90.336444549999996</c:v>
                </c:pt>
                <c:pt idx="2759">
                  <c:v>90.240665430000007</c:v>
                </c:pt>
                <c:pt idx="2760">
                  <c:v>91.599867340000003</c:v>
                </c:pt>
                <c:pt idx="2761">
                  <c:v>92.390991600000007</c:v>
                </c:pt>
                <c:pt idx="2762">
                  <c:v>90.962738380000005</c:v>
                </c:pt>
                <c:pt idx="2763">
                  <c:v>92.347816129999998</c:v>
                </c:pt>
                <c:pt idx="2764">
                  <c:v>90.629230390000004</c:v>
                </c:pt>
                <c:pt idx="2765">
                  <c:v>93.152359140000002</c:v>
                </c:pt>
                <c:pt idx="2766">
                  <c:v>92.204435119999999</c:v>
                </c:pt>
                <c:pt idx="2767">
                  <c:v>89.758361039999997</c:v>
                </c:pt>
                <c:pt idx="2768">
                  <c:v>92.342547769999996</c:v>
                </c:pt>
                <c:pt idx="2769">
                  <c:v>91.279557890000007</c:v>
                </c:pt>
                <c:pt idx="2770">
                  <c:v>91.604775880000005</c:v>
                </c:pt>
                <c:pt idx="2771">
                  <c:v>90.646138309999998</c:v>
                </c:pt>
                <c:pt idx="2772">
                  <c:v>89.74945597</c:v>
                </c:pt>
                <c:pt idx="2773">
                  <c:v>91.259182069999994</c:v>
                </c:pt>
                <c:pt idx="2774">
                  <c:v>91.632315910000003</c:v>
                </c:pt>
                <c:pt idx="2775">
                  <c:v>90.180688520000004</c:v>
                </c:pt>
                <c:pt idx="2776">
                  <c:v>91.32395855</c:v>
                </c:pt>
                <c:pt idx="2777">
                  <c:v>90.241940130000003</c:v>
                </c:pt>
                <c:pt idx="2778">
                  <c:v>90.553053059999996</c:v>
                </c:pt>
                <c:pt idx="2779">
                  <c:v>90.771632909999994</c:v>
                </c:pt>
                <c:pt idx="2780">
                  <c:v>89.904889890000007</c:v>
                </c:pt>
                <c:pt idx="2781">
                  <c:v>91.46762545</c:v>
                </c:pt>
                <c:pt idx="2782">
                  <c:v>91.762448149999997</c:v>
                </c:pt>
                <c:pt idx="2783">
                  <c:v>92.811791760000006</c:v>
                </c:pt>
                <c:pt idx="2784">
                  <c:v>91.079450190000003</c:v>
                </c:pt>
                <c:pt idx="2785">
                  <c:v>90.979939700000003</c:v>
                </c:pt>
                <c:pt idx="2786">
                  <c:v>92.547407939999999</c:v>
                </c:pt>
                <c:pt idx="2787">
                  <c:v>91.478102579999998</c:v>
                </c:pt>
                <c:pt idx="2788">
                  <c:v>91.880068300000005</c:v>
                </c:pt>
                <c:pt idx="2789">
                  <c:v>90.795386410000006</c:v>
                </c:pt>
                <c:pt idx="2790">
                  <c:v>90.537875049999997</c:v>
                </c:pt>
                <c:pt idx="2791">
                  <c:v>91.320509920000006</c:v>
                </c:pt>
                <c:pt idx="2792">
                  <c:v>90.217263500000001</c:v>
                </c:pt>
                <c:pt idx="2793">
                  <c:v>91.018200329999999</c:v>
                </c:pt>
                <c:pt idx="2794">
                  <c:v>90.687758720000005</c:v>
                </c:pt>
                <c:pt idx="2795">
                  <c:v>91.239408240000003</c:v>
                </c:pt>
                <c:pt idx="2796">
                  <c:v>91.782563800000005</c:v>
                </c:pt>
                <c:pt idx="2797">
                  <c:v>90.655062049999998</c:v>
                </c:pt>
                <c:pt idx="2798">
                  <c:v>92.260029950000003</c:v>
                </c:pt>
                <c:pt idx="2799">
                  <c:v>91.469836599999994</c:v>
                </c:pt>
                <c:pt idx="2800">
                  <c:v>92.06135562</c:v>
                </c:pt>
                <c:pt idx="2801">
                  <c:v>91.444468630000003</c:v>
                </c:pt>
                <c:pt idx="2802">
                  <c:v>92.155426899999995</c:v>
                </c:pt>
                <c:pt idx="2803">
                  <c:v>90.693561059999993</c:v>
                </c:pt>
                <c:pt idx="2804">
                  <c:v>90.36714164</c:v>
                </c:pt>
                <c:pt idx="2805">
                  <c:v>91.664982780000003</c:v>
                </c:pt>
                <c:pt idx="2806">
                  <c:v>91.385131340000001</c:v>
                </c:pt>
                <c:pt idx="2807">
                  <c:v>91.773086860000006</c:v>
                </c:pt>
                <c:pt idx="2808">
                  <c:v>91.258047009999999</c:v>
                </c:pt>
                <c:pt idx="2809">
                  <c:v>91.412342210000006</c:v>
                </c:pt>
                <c:pt idx="2810">
                  <c:v>91.398268509999994</c:v>
                </c:pt>
                <c:pt idx="2811">
                  <c:v>90.884738630000001</c:v>
                </c:pt>
                <c:pt idx="2812">
                  <c:v>90.401132520000004</c:v>
                </c:pt>
                <c:pt idx="2813">
                  <c:v>91.721387590000006</c:v>
                </c:pt>
                <c:pt idx="2814">
                  <c:v>90.312209730000006</c:v>
                </c:pt>
                <c:pt idx="2815">
                  <c:v>91.32314083</c:v>
                </c:pt>
                <c:pt idx="2816">
                  <c:v>91.315059610000006</c:v>
                </c:pt>
                <c:pt idx="2817">
                  <c:v>89.901444999999995</c:v>
                </c:pt>
                <c:pt idx="2818">
                  <c:v>90.655612259999998</c:v>
                </c:pt>
                <c:pt idx="2819">
                  <c:v>89.837298250000003</c:v>
                </c:pt>
                <c:pt idx="2820">
                  <c:v>92.22287523</c:v>
                </c:pt>
                <c:pt idx="2821">
                  <c:v>91.556251419999995</c:v>
                </c:pt>
                <c:pt idx="2822">
                  <c:v>90.913084260000005</c:v>
                </c:pt>
                <c:pt idx="2823">
                  <c:v>92.712447490000002</c:v>
                </c:pt>
                <c:pt idx="2824">
                  <c:v>90.12987047</c:v>
                </c:pt>
                <c:pt idx="2825">
                  <c:v>91.151300019999994</c:v>
                </c:pt>
                <c:pt idx="2826">
                  <c:v>90.641903650000003</c:v>
                </c:pt>
                <c:pt idx="2827">
                  <c:v>91.908989759999997</c:v>
                </c:pt>
                <c:pt idx="2828">
                  <c:v>90.229586170000005</c:v>
                </c:pt>
                <c:pt idx="2829">
                  <c:v>90.797509570000003</c:v>
                </c:pt>
                <c:pt idx="2830">
                  <c:v>91.41677163</c:v>
                </c:pt>
                <c:pt idx="2831">
                  <c:v>90.932444770000004</c:v>
                </c:pt>
                <c:pt idx="2832">
                  <c:v>91.412149429999999</c:v>
                </c:pt>
                <c:pt idx="2833">
                  <c:v>91.303103309999997</c:v>
                </c:pt>
                <c:pt idx="2834">
                  <c:v>90.843322889999996</c:v>
                </c:pt>
                <c:pt idx="2835">
                  <c:v>92.019386769999997</c:v>
                </c:pt>
                <c:pt idx="2836">
                  <c:v>90.534521679999997</c:v>
                </c:pt>
                <c:pt idx="2837">
                  <c:v>90.535713830000006</c:v>
                </c:pt>
                <c:pt idx="2838">
                  <c:v>91.663309499999997</c:v>
                </c:pt>
                <c:pt idx="2839">
                  <c:v>91.879856189999998</c:v>
                </c:pt>
                <c:pt idx="2840">
                  <c:v>89.843799160000003</c:v>
                </c:pt>
                <c:pt idx="2841">
                  <c:v>91.927759570000006</c:v>
                </c:pt>
                <c:pt idx="2842">
                  <c:v>91.197247450000006</c:v>
                </c:pt>
                <c:pt idx="2843">
                  <c:v>92.368260230000004</c:v>
                </c:pt>
                <c:pt idx="2844">
                  <c:v>91.892990769999997</c:v>
                </c:pt>
                <c:pt idx="2845">
                  <c:v>90.176816099999996</c:v>
                </c:pt>
                <c:pt idx="2846">
                  <c:v>90.965446569999997</c:v>
                </c:pt>
                <c:pt idx="2847">
                  <c:v>92.385026420000003</c:v>
                </c:pt>
                <c:pt idx="2848">
                  <c:v>90.808562319999993</c:v>
                </c:pt>
                <c:pt idx="2849">
                  <c:v>90.442657960000005</c:v>
                </c:pt>
                <c:pt idx="2850">
                  <c:v>91.442762459999997</c:v>
                </c:pt>
                <c:pt idx="2851">
                  <c:v>90.020261070000004</c:v>
                </c:pt>
                <c:pt idx="2852">
                  <c:v>90.978002320000002</c:v>
                </c:pt>
                <c:pt idx="2853">
                  <c:v>91.532060970000003</c:v>
                </c:pt>
                <c:pt idx="2854">
                  <c:v>88.596141520000003</c:v>
                </c:pt>
                <c:pt idx="2855">
                  <c:v>91.413038749999998</c:v>
                </c:pt>
                <c:pt idx="2856">
                  <c:v>90.52709376</c:v>
                </c:pt>
                <c:pt idx="2857">
                  <c:v>91.283652979999999</c:v>
                </c:pt>
                <c:pt idx="2858">
                  <c:v>90.032361530000003</c:v>
                </c:pt>
                <c:pt idx="2859">
                  <c:v>90.354551610000001</c:v>
                </c:pt>
                <c:pt idx="2860">
                  <c:v>90.249725249999997</c:v>
                </c:pt>
                <c:pt idx="2861">
                  <c:v>90.297409889999997</c:v>
                </c:pt>
                <c:pt idx="2862">
                  <c:v>91.705039889999995</c:v>
                </c:pt>
                <c:pt idx="2863">
                  <c:v>91.722916269999999</c:v>
                </c:pt>
                <c:pt idx="2864">
                  <c:v>92.250568819999998</c:v>
                </c:pt>
                <c:pt idx="2865">
                  <c:v>90.626661540000001</c:v>
                </c:pt>
                <c:pt idx="2866">
                  <c:v>90.966980989999996</c:v>
                </c:pt>
                <c:pt idx="2867">
                  <c:v>90.899466680000003</c:v>
                </c:pt>
                <c:pt idx="2868">
                  <c:v>91.160316600000002</c:v>
                </c:pt>
                <c:pt idx="2869">
                  <c:v>90.527173700000006</c:v>
                </c:pt>
                <c:pt idx="2870">
                  <c:v>91.561320679999994</c:v>
                </c:pt>
                <c:pt idx="2871">
                  <c:v>90.77832703</c:v>
                </c:pt>
                <c:pt idx="2872">
                  <c:v>90.104425689999999</c:v>
                </c:pt>
                <c:pt idx="2873">
                  <c:v>91.763878829999996</c:v>
                </c:pt>
                <c:pt idx="2874">
                  <c:v>90.644862500000002</c:v>
                </c:pt>
                <c:pt idx="2875">
                  <c:v>90.652892089999995</c:v>
                </c:pt>
                <c:pt idx="2876">
                  <c:v>89.431603129999999</c:v>
                </c:pt>
                <c:pt idx="2877">
                  <c:v>90.683903830000006</c:v>
                </c:pt>
                <c:pt idx="2878">
                  <c:v>91.752039190000005</c:v>
                </c:pt>
                <c:pt idx="2879">
                  <c:v>91.330601729999998</c:v>
                </c:pt>
                <c:pt idx="2880">
                  <c:v>91.719977299999996</c:v>
                </c:pt>
                <c:pt idx="2881">
                  <c:v>91.304434139999998</c:v>
                </c:pt>
                <c:pt idx="2882">
                  <c:v>90.636262470000005</c:v>
                </c:pt>
                <c:pt idx="2883">
                  <c:v>89.061101370000003</c:v>
                </c:pt>
                <c:pt idx="2884">
                  <c:v>90.252702189999994</c:v>
                </c:pt>
                <c:pt idx="2885">
                  <c:v>91.006921160000005</c:v>
                </c:pt>
                <c:pt idx="2886">
                  <c:v>91.183758080000004</c:v>
                </c:pt>
                <c:pt idx="2887">
                  <c:v>91.286219410000001</c:v>
                </c:pt>
                <c:pt idx="2888">
                  <c:v>91.070708870000004</c:v>
                </c:pt>
                <c:pt idx="2889">
                  <c:v>90.049956780000002</c:v>
                </c:pt>
                <c:pt idx="2890">
                  <c:v>91.41089289</c:v>
                </c:pt>
                <c:pt idx="2891">
                  <c:v>91.460923089999994</c:v>
                </c:pt>
                <c:pt idx="2892">
                  <c:v>89.560736230000003</c:v>
                </c:pt>
                <c:pt idx="2893">
                  <c:v>91.971517899999995</c:v>
                </c:pt>
                <c:pt idx="2894">
                  <c:v>91.395057899999998</c:v>
                </c:pt>
                <c:pt idx="2895">
                  <c:v>92.263184129999999</c:v>
                </c:pt>
                <c:pt idx="2896">
                  <c:v>89.712042929999996</c:v>
                </c:pt>
                <c:pt idx="2897">
                  <c:v>93.146508600000004</c:v>
                </c:pt>
                <c:pt idx="2898">
                  <c:v>91.848599010000001</c:v>
                </c:pt>
                <c:pt idx="2899">
                  <c:v>91.693765519999999</c:v>
                </c:pt>
                <c:pt idx="2900">
                  <c:v>90.52530041</c:v>
                </c:pt>
                <c:pt idx="2901">
                  <c:v>89.830925769999993</c:v>
                </c:pt>
                <c:pt idx="2902">
                  <c:v>91.226848950000004</c:v>
                </c:pt>
                <c:pt idx="2903">
                  <c:v>90.655747070000004</c:v>
                </c:pt>
                <c:pt idx="2904">
                  <c:v>90.528878460000001</c:v>
                </c:pt>
                <c:pt idx="2905">
                  <c:v>90.236087580000003</c:v>
                </c:pt>
                <c:pt idx="2906">
                  <c:v>92.296159029999998</c:v>
                </c:pt>
                <c:pt idx="2907">
                  <c:v>90.533820419999998</c:v>
                </c:pt>
                <c:pt idx="2908">
                  <c:v>91.028264489999998</c:v>
                </c:pt>
                <c:pt idx="2909">
                  <c:v>90.194252289999994</c:v>
                </c:pt>
                <c:pt idx="2910">
                  <c:v>91.884308369999999</c:v>
                </c:pt>
                <c:pt idx="2911">
                  <c:v>90.966763599999993</c:v>
                </c:pt>
                <c:pt idx="2912">
                  <c:v>92.230091630000004</c:v>
                </c:pt>
                <c:pt idx="2913">
                  <c:v>90.482924019999999</c:v>
                </c:pt>
                <c:pt idx="2914">
                  <c:v>90.018283629999999</c:v>
                </c:pt>
                <c:pt idx="2915">
                  <c:v>91.611562680000006</c:v>
                </c:pt>
                <c:pt idx="2916">
                  <c:v>90.484634049999997</c:v>
                </c:pt>
                <c:pt idx="2917">
                  <c:v>90.686221540000005</c:v>
                </c:pt>
                <c:pt idx="2918">
                  <c:v>91.56321561</c:v>
                </c:pt>
                <c:pt idx="2919">
                  <c:v>90.808382069999993</c:v>
                </c:pt>
                <c:pt idx="2920">
                  <c:v>92.399972899999995</c:v>
                </c:pt>
                <c:pt idx="2921">
                  <c:v>91.457254509999999</c:v>
                </c:pt>
                <c:pt idx="2922">
                  <c:v>91.457908799999998</c:v>
                </c:pt>
                <c:pt idx="2923">
                  <c:v>90.176577879999996</c:v>
                </c:pt>
                <c:pt idx="2924">
                  <c:v>91.439624319999993</c:v>
                </c:pt>
                <c:pt idx="2925">
                  <c:v>90.344431060000005</c:v>
                </c:pt>
                <c:pt idx="2926">
                  <c:v>91.081471949999994</c:v>
                </c:pt>
                <c:pt idx="2927">
                  <c:v>91.389685510000007</c:v>
                </c:pt>
                <c:pt idx="2928">
                  <c:v>92.194709790000005</c:v>
                </c:pt>
                <c:pt idx="2929">
                  <c:v>91.917403010000001</c:v>
                </c:pt>
                <c:pt idx="2930">
                  <c:v>89.27182646</c:v>
                </c:pt>
                <c:pt idx="2931">
                  <c:v>90.200801659999996</c:v>
                </c:pt>
                <c:pt idx="2932">
                  <c:v>92.139644720000007</c:v>
                </c:pt>
                <c:pt idx="2933">
                  <c:v>91.130885320000004</c:v>
                </c:pt>
                <c:pt idx="2934">
                  <c:v>90.682382950000004</c:v>
                </c:pt>
                <c:pt idx="2935">
                  <c:v>89.767908669999997</c:v>
                </c:pt>
                <c:pt idx="2936">
                  <c:v>90.930751650000005</c:v>
                </c:pt>
                <c:pt idx="2937">
                  <c:v>92.013069869999995</c:v>
                </c:pt>
                <c:pt idx="2938">
                  <c:v>90.825367259999993</c:v>
                </c:pt>
                <c:pt idx="2939">
                  <c:v>91.221311139999997</c:v>
                </c:pt>
                <c:pt idx="2940">
                  <c:v>91.593727400000006</c:v>
                </c:pt>
                <c:pt idx="2941">
                  <c:v>91.117264250000005</c:v>
                </c:pt>
                <c:pt idx="2942">
                  <c:v>90.945447279999996</c:v>
                </c:pt>
                <c:pt idx="2943">
                  <c:v>91.118984159999997</c:v>
                </c:pt>
                <c:pt idx="2944">
                  <c:v>92.259009239999997</c:v>
                </c:pt>
                <c:pt idx="2945">
                  <c:v>90.66274224</c:v>
                </c:pt>
                <c:pt idx="2946">
                  <c:v>90.66462636</c:v>
                </c:pt>
                <c:pt idx="2947">
                  <c:v>91.364156600000001</c:v>
                </c:pt>
                <c:pt idx="2948">
                  <c:v>90.176698610000003</c:v>
                </c:pt>
                <c:pt idx="2949">
                  <c:v>91.887177070000007</c:v>
                </c:pt>
                <c:pt idx="2950">
                  <c:v>91.735977039999995</c:v>
                </c:pt>
                <c:pt idx="2951">
                  <c:v>91.564232840000003</c:v>
                </c:pt>
                <c:pt idx="2952">
                  <c:v>90.809108879999997</c:v>
                </c:pt>
                <c:pt idx="2953">
                  <c:v>91.698307990000004</c:v>
                </c:pt>
                <c:pt idx="2954">
                  <c:v>93.185427559999994</c:v>
                </c:pt>
                <c:pt idx="2955">
                  <c:v>90.096523599999998</c:v>
                </c:pt>
                <c:pt idx="2956">
                  <c:v>90.951803709999993</c:v>
                </c:pt>
                <c:pt idx="2957">
                  <c:v>91.780196860000004</c:v>
                </c:pt>
                <c:pt idx="2958">
                  <c:v>90.339996220000003</c:v>
                </c:pt>
                <c:pt idx="2959">
                  <c:v>90.976254299999994</c:v>
                </c:pt>
                <c:pt idx="2960">
                  <c:v>90.690173580000007</c:v>
                </c:pt>
                <c:pt idx="2961">
                  <c:v>89.942281230000006</c:v>
                </c:pt>
                <c:pt idx="2962">
                  <c:v>91.737604619999999</c:v>
                </c:pt>
                <c:pt idx="2963">
                  <c:v>90.131200750000005</c:v>
                </c:pt>
                <c:pt idx="2964">
                  <c:v>90.819181380000003</c:v>
                </c:pt>
                <c:pt idx="2965">
                  <c:v>92.169840429999994</c:v>
                </c:pt>
                <c:pt idx="2966">
                  <c:v>90.977307269999997</c:v>
                </c:pt>
                <c:pt idx="2967">
                  <c:v>90.881079099999994</c:v>
                </c:pt>
                <c:pt idx="2968">
                  <c:v>92.194893899999997</c:v>
                </c:pt>
                <c:pt idx="2969">
                  <c:v>91.144369370000007</c:v>
                </c:pt>
                <c:pt idx="2970">
                  <c:v>90.528367549999999</c:v>
                </c:pt>
                <c:pt idx="2971">
                  <c:v>91.442294720000007</c:v>
                </c:pt>
                <c:pt idx="2972">
                  <c:v>91.45907717</c:v>
                </c:pt>
                <c:pt idx="2973">
                  <c:v>90.681541510000002</c:v>
                </c:pt>
                <c:pt idx="2974">
                  <c:v>92.399654600000005</c:v>
                </c:pt>
                <c:pt idx="2975">
                  <c:v>90.941924979999996</c:v>
                </c:pt>
                <c:pt idx="2976">
                  <c:v>90.310951880000005</c:v>
                </c:pt>
                <c:pt idx="2977">
                  <c:v>91.900826899999998</c:v>
                </c:pt>
                <c:pt idx="2978">
                  <c:v>90.469121799999996</c:v>
                </c:pt>
                <c:pt idx="2979">
                  <c:v>92.361726329999996</c:v>
                </c:pt>
                <c:pt idx="2980">
                  <c:v>91.104290359999993</c:v>
                </c:pt>
                <c:pt idx="2981">
                  <c:v>90.395019570000002</c:v>
                </c:pt>
                <c:pt idx="2982">
                  <c:v>89.761281479999994</c:v>
                </c:pt>
                <c:pt idx="2983">
                  <c:v>91.752098899999993</c:v>
                </c:pt>
                <c:pt idx="2984">
                  <c:v>90.362135330000001</c:v>
                </c:pt>
                <c:pt idx="2985">
                  <c:v>89.240219870000004</c:v>
                </c:pt>
                <c:pt idx="2986">
                  <c:v>89.913049790000002</c:v>
                </c:pt>
                <c:pt idx="2987">
                  <c:v>90.949643499999993</c:v>
                </c:pt>
                <c:pt idx="2988">
                  <c:v>89.266617819999993</c:v>
                </c:pt>
                <c:pt idx="2989">
                  <c:v>91.102135129999994</c:v>
                </c:pt>
                <c:pt idx="2990">
                  <c:v>92.387518159999999</c:v>
                </c:pt>
                <c:pt idx="2991">
                  <c:v>90.574736740000006</c:v>
                </c:pt>
                <c:pt idx="2992">
                  <c:v>93.853950229999995</c:v>
                </c:pt>
                <c:pt idx="2993">
                  <c:v>93.508817519999994</c:v>
                </c:pt>
                <c:pt idx="2994">
                  <c:v>94.982418420000002</c:v>
                </c:pt>
                <c:pt idx="2995">
                  <c:v>97.329737570000006</c:v>
                </c:pt>
                <c:pt idx="2996">
                  <c:v>99.69569267</c:v>
                </c:pt>
                <c:pt idx="2997">
                  <c:v>102.76094627000001</c:v>
                </c:pt>
                <c:pt idx="2998">
                  <c:v>104.75647954</c:v>
                </c:pt>
                <c:pt idx="2999">
                  <c:v>104.75068296000001</c:v>
                </c:pt>
                <c:pt idx="3000">
                  <c:v>105.56493322999999</c:v>
                </c:pt>
                <c:pt idx="3001">
                  <c:v>106.52669305000001</c:v>
                </c:pt>
                <c:pt idx="3002">
                  <c:v>107.03874824</c:v>
                </c:pt>
                <c:pt idx="3003">
                  <c:v>107.54928886</c:v>
                </c:pt>
                <c:pt idx="3004">
                  <c:v>107.03546785</c:v>
                </c:pt>
                <c:pt idx="3005">
                  <c:v>106.60016460999999</c:v>
                </c:pt>
                <c:pt idx="3006">
                  <c:v>106.43197056</c:v>
                </c:pt>
                <c:pt idx="3007">
                  <c:v>107.00170648</c:v>
                </c:pt>
                <c:pt idx="3008">
                  <c:v>108.72212557</c:v>
                </c:pt>
                <c:pt idx="3009">
                  <c:v>107.48555386</c:v>
                </c:pt>
                <c:pt idx="3010">
                  <c:v>108.2582397</c:v>
                </c:pt>
                <c:pt idx="3011">
                  <c:v>106.29056466999999</c:v>
                </c:pt>
                <c:pt idx="3012">
                  <c:v>109.31073397</c:v>
                </c:pt>
                <c:pt idx="3013">
                  <c:v>107.55810225</c:v>
                </c:pt>
                <c:pt idx="3014">
                  <c:v>109.38209367</c:v>
                </c:pt>
                <c:pt idx="3015">
                  <c:v>107.40444029</c:v>
                </c:pt>
                <c:pt idx="3016">
                  <c:v>106.38362526</c:v>
                </c:pt>
                <c:pt idx="3017">
                  <c:v>107.01016413000001</c:v>
                </c:pt>
                <c:pt idx="3018">
                  <c:v>108.09310691</c:v>
                </c:pt>
                <c:pt idx="3019">
                  <c:v>107.16794552</c:v>
                </c:pt>
                <c:pt idx="3020">
                  <c:v>105.28102431000001</c:v>
                </c:pt>
                <c:pt idx="3021">
                  <c:v>106.51607443</c:v>
                </c:pt>
                <c:pt idx="3022">
                  <c:v>107.78658955</c:v>
                </c:pt>
                <c:pt idx="3023">
                  <c:v>107.31959885000001</c:v>
                </c:pt>
                <c:pt idx="3024">
                  <c:v>108.4334087</c:v>
                </c:pt>
                <c:pt idx="3025">
                  <c:v>108.3984075</c:v>
                </c:pt>
                <c:pt idx="3026">
                  <c:v>109.90156313</c:v>
                </c:pt>
                <c:pt idx="3027">
                  <c:v>109.20489250999999</c:v>
                </c:pt>
                <c:pt idx="3028">
                  <c:v>109.01996643</c:v>
                </c:pt>
                <c:pt idx="3029">
                  <c:v>108.08402239</c:v>
                </c:pt>
                <c:pt idx="3030">
                  <c:v>108.91341876</c:v>
                </c:pt>
                <c:pt idx="3031">
                  <c:v>109.77939377</c:v>
                </c:pt>
                <c:pt idx="3032">
                  <c:v>110.76793606</c:v>
                </c:pt>
                <c:pt idx="3033">
                  <c:v>108.58155342000001</c:v>
                </c:pt>
                <c:pt idx="3034">
                  <c:v>109.06571340000001</c:v>
                </c:pt>
                <c:pt idx="3035">
                  <c:v>109.36345176</c:v>
                </c:pt>
                <c:pt idx="3036">
                  <c:v>108.53596713</c:v>
                </c:pt>
                <c:pt idx="3037">
                  <c:v>108.75495189</c:v>
                </c:pt>
                <c:pt idx="3038">
                  <c:v>110.04358443</c:v>
                </c:pt>
                <c:pt idx="3039">
                  <c:v>108.43133472</c:v>
                </c:pt>
                <c:pt idx="3040">
                  <c:v>108.83740478</c:v>
                </c:pt>
                <c:pt idx="3041">
                  <c:v>107.5419017</c:v>
                </c:pt>
                <c:pt idx="3042">
                  <c:v>108.39957964</c:v>
                </c:pt>
                <c:pt idx="3043">
                  <c:v>107.85519863</c:v>
                </c:pt>
                <c:pt idx="3044">
                  <c:v>105.84102657</c:v>
                </c:pt>
                <c:pt idx="3045">
                  <c:v>107.31957512</c:v>
                </c:pt>
                <c:pt idx="3046">
                  <c:v>109.20857914</c:v>
                </c:pt>
                <c:pt idx="3047">
                  <c:v>108.54246285000001</c:v>
                </c:pt>
                <c:pt idx="3048">
                  <c:v>109.15811986</c:v>
                </c:pt>
                <c:pt idx="3049">
                  <c:v>107.82902631</c:v>
                </c:pt>
                <c:pt idx="3050">
                  <c:v>109.78462285000001</c:v>
                </c:pt>
                <c:pt idx="3051">
                  <c:v>109.85387899</c:v>
                </c:pt>
                <c:pt idx="3052">
                  <c:v>109.96389372</c:v>
                </c:pt>
                <c:pt idx="3053">
                  <c:v>108.23313014</c:v>
                </c:pt>
                <c:pt idx="3054">
                  <c:v>108.65375863</c:v>
                </c:pt>
                <c:pt idx="3055">
                  <c:v>110.74940909999999</c:v>
                </c:pt>
                <c:pt idx="3056">
                  <c:v>110.39997585</c:v>
                </c:pt>
                <c:pt idx="3057">
                  <c:v>110.61468471000001</c:v>
                </c:pt>
                <c:pt idx="3058">
                  <c:v>109.98253498</c:v>
                </c:pt>
                <c:pt idx="3059">
                  <c:v>109.63931679</c:v>
                </c:pt>
                <c:pt idx="3060">
                  <c:v>110.06049637</c:v>
                </c:pt>
                <c:pt idx="3061">
                  <c:v>110.15907335</c:v>
                </c:pt>
                <c:pt idx="3062">
                  <c:v>109.46507907</c:v>
                </c:pt>
                <c:pt idx="3063">
                  <c:v>110.03534746</c:v>
                </c:pt>
                <c:pt idx="3064">
                  <c:v>109.78612483000001</c:v>
                </c:pt>
                <c:pt idx="3065">
                  <c:v>109.75025153999999</c:v>
                </c:pt>
                <c:pt idx="3066">
                  <c:v>110.73536584</c:v>
                </c:pt>
                <c:pt idx="3067">
                  <c:v>109.45396574999999</c:v>
                </c:pt>
                <c:pt idx="3068">
                  <c:v>109.79510264</c:v>
                </c:pt>
                <c:pt idx="3069">
                  <c:v>109.19661034000001</c:v>
                </c:pt>
                <c:pt idx="3070">
                  <c:v>109.68175379</c:v>
                </c:pt>
                <c:pt idx="3071">
                  <c:v>108.852531</c:v>
                </c:pt>
                <c:pt idx="3072">
                  <c:v>109.73188604000001</c:v>
                </c:pt>
                <c:pt idx="3073">
                  <c:v>109.94601451</c:v>
                </c:pt>
                <c:pt idx="3074">
                  <c:v>109.99603392</c:v>
                </c:pt>
                <c:pt idx="3075">
                  <c:v>109.14548818999999</c:v>
                </c:pt>
                <c:pt idx="3076">
                  <c:v>108.69683572</c:v>
                </c:pt>
                <c:pt idx="3077">
                  <c:v>109.25636224</c:v>
                </c:pt>
                <c:pt idx="3078">
                  <c:v>110.56946305</c:v>
                </c:pt>
                <c:pt idx="3079">
                  <c:v>108.71045678999999</c:v>
                </c:pt>
                <c:pt idx="3080">
                  <c:v>110.16760155999999</c:v>
                </c:pt>
                <c:pt idx="3081">
                  <c:v>109.31521983</c:v>
                </c:pt>
                <c:pt idx="3082">
                  <c:v>109.02311247</c:v>
                </c:pt>
                <c:pt idx="3083">
                  <c:v>110.4605954</c:v>
                </c:pt>
                <c:pt idx="3084">
                  <c:v>109.12963852</c:v>
                </c:pt>
                <c:pt idx="3085">
                  <c:v>109.85437583</c:v>
                </c:pt>
                <c:pt idx="3086">
                  <c:v>109.13657791</c:v>
                </c:pt>
                <c:pt idx="3087">
                  <c:v>111.06173937</c:v>
                </c:pt>
                <c:pt idx="3088">
                  <c:v>109.77780647</c:v>
                </c:pt>
                <c:pt idx="3089">
                  <c:v>109.05162458</c:v>
                </c:pt>
                <c:pt idx="3090">
                  <c:v>110.05432823</c:v>
                </c:pt>
                <c:pt idx="3091">
                  <c:v>110.0908038</c:v>
                </c:pt>
                <c:pt idx="3092">
                  <c:v>109.52907868</c:v>
                </c:pt>
                <c:pt idx="3093">
                  <c:v>110.54638602999999</c:v>
                </c:pt>
                <c:pt idx="3094">
                  <c:v>109.99294386</c:v>
                </c:pt>
                <c:pt idx="3095">
                  <c:v>113.39971602999999</c:v>
                </c:pt>
                <c:pt idx="3096">
                  <c:v>116.14561103</c:v>
                </c:pt>
                <c:pt idx="3097">
                  <c:v>118.2484973</c:v>
                </c:pt>
                <c:pt idx="3098">
                  <c:v>122.7296576</c:v>
                </c:pt>
                <c:pt idx="3099">
                  <c:v>132.05105040999999</c:v>
                </c:pt>
                <c:pt idx="3100">
                  <c:v>142.62261476</c:v>
                </c:pt>
                <c:pt idx="3101">
                  <c:v>153.62144262999999</c:v>
                </c:pt>
                <c:pt idx="3102">
                  <c:v>164.72478888000001</c:v>
                </c:pt>
                <c:pt idx="3103">
                  <c:v>176.36104309000001</c:v>
                </c:pt>
                <c:pt idx="3104">
                  <c:v>187.18194732000001</c:v>
                </c:pt>
                <c:pt idx="3105">
                  <c:v>199.84170269000001</c:v>
                </c:pt>
                <c:pt idx="3106">
                  <c:v>211.54649875000001</c:v>
                </c:pt>
                <c:pt idx="3107">
                  <c:v>224.15598419</c:v>
                </c:pt>
                <c:pt idx="3108">
                  <c:v>235.00844251999999</c:v>
                </c:pt>
                <c:pt idx="3109">
                  <c:v>246.93736985999999</c:v>
                </c:pt>
                <c:pt idx="3110">
                  <c:v>258.22955960000002</c:v>
                </c:pt>
                <c:pt idx="3111">
                  <c:v>271.57631336999998</c:v>
                </c:pt>
                <c:pt idx="3112">
                  <c:v>281.00417956000001</c:v>
                </c:pt>
                <c:pt idx="3113">
                  <c:v>295.27061198000001</c:v>
                </c:pt>
                <c:pt idx="3114">
                  <c:v>306.40798303000003</c:v>
                </c:pt>
                <c:pt idx="3115">
                  <c:v>319.36437974</c:v>
                </c:pt>
                <c:pt idx="3116">
                  <c:v>333.55762112999997</c:v>
                </c:pt>
                <c:pt idx="3117">
                  <c:v>345.72530938</c:v>
                </c:pt>
                <c:pt idx="3118">
                  <c:v>358.50511445000001</c:v>
                </c:pt>
                <c:pt idx="3119">
                  <c:v>371.27437093999998</c:v>
                </c:pt>
                <c:pt idx="3120">
                  <c:v>383.35043566000002</c:v>
                </c:pt>
                <c:pt idx="3121">
                  <c:v>396.92873278000002</c:v>
                </c:pt>
                <c:pt idx="3122">
                  <c:v>408.65778797000002</c:v>
                </c:pt>
                <c:pt idx="3123">
                  <c:v>419.81316102</c:v>
                </c:pt>
                <c:pt idx="3124">
                  <c:v>432.94192636999998</c:v>
                </c:pt>
                <c:pt idx="3125">
                  <c:v>447.33667192000001</c:v>
                </c:pt>
                <c:pt idx="3126">
                  <c:v>459.39200602</c:v>
                </c:pt>
                <c:pt idx="3127">
                  <c:v>469.49375051999999</c:v>
                </c:pt>
                <c:pt idx="3128">
                  <c:v>478.79964581000002</c:v>
                </c:pt>
                <c:pt idx="3129">
                  <c:v>493.57149225000001</c:v>
                </c:pt>
                <c:pt idx="3130">
                  <c:v>506.99862461999999</c:v>
                </c:pt>
                <c:pt idx="3131">
                  <c:v>517.40103571999998</c:v>
                </c:pt>
                <c:pt idx="3132">
                  <c:v>526.78035506000003</c:v>
                </c:pt>
                <c:pt idx="3133">
                  <c:v>540.56362161000004</c:v>
                </c:pt>
                <c:pt idx="3134">
                  <c:v>547.09790605000001</c:v>
                </c:pt>
                <c:pt idx="3135">
                  <c:v>559.04311704999998</c:v>
                </c:pt>
                <c:pt idx="3136">
                  <c:v>567.48065118</c:v>
                </c:pt>
                <c:pt idx="3137">
                  <c:v>572.77124993999996</c:v>
                </c:pt>
                <c:pt idx="3138">
                  <c:v>582.80913654000005</c:v>
                </c:pt>
                <c:pt idx="3139">
                  <c:v>583.20190842</c:v>
                </c:pt>
                <c:pt idx="3140">
                  <c:v>585.17312654</c:v>
                </c:pt>
                <c:pt idx="3141">
                  <c:v>585.9746821</c:v>
                </c:pt>
                <c:pt idx="3142">
                  <c:v>585.30325588000005</c:v>
                </c:pt>
                <c:pt idx="3143">
                  <c:v>583.72687225000004</c:v>
                </c:pt>
                <c:pt idx="3144">
                  <c:v>585.47111528999994</c:v>
                </c:pt>
                <c:pt idx="3145">
                  <c:v>583.21754839000005</c:v>
                </c:pt>
                <c:pt idx="3146">
                  <c:v>585.58564138999998</c:v>
                </c:pt>
                <c:pt idx="3147">
                  <c:v>585.36126076999994</c:v>
                </c:pt>
                <c:pt idx="3148">
                  <c:v>585.36686526999995</c:v>
                </c:pt>
                <c:pt idx="3149">
                  <c:v>584.0517241</c:v>
                </c:pt>
                <c:pt idx="3150">
                  <c:v>584.01410758999998</c:v>
                </c:pt>
                <c:pt idx="3151">
                  <c:v>584.70509585000002</c:v>
                </c:pt>
                <c:pt idx="3152">
                  <c:v>583.33928716000003</c:v>
                </c:pt>
                <c:pt idx="3153">
                  <c:v>583.72287341000003</c:v>
                </c:pt>
                <c:pt idx="3154">
                  <c:v>583.84702861999995</c:v>
                </c:pt>
                <c:pt idx="3155">
                  <c:v>583.37379385999998</c:v>
                </c:pt>
                <c:pt idx="3156">
                  <c:v>584.40426839999998</c:v>
                </c:pt>
                <c:pt idx="3157">
                  <c:v>582.86941807000005</c:v>
                </c:pt>
                <c:pt idx="3158">
                  <c:v>583.27515973000004</c:v>
                </c:pt>
                <c:pt idx="3159">
                  <c:v>584.82435402999999</c:v>
                </c:pt>
                <c:pt idx="3160">
                  <c:v>584.31453505000002</c:v>
                </c:pt>
                <c:pt idx="3161">
                  <c:v>584.57635323</c:v>
                </c:pt>
                <c:pt idx="3162">
                  <c:v>585.06154686000002</c:v>
                </c:pt>
                <c:pt idx="3163">
                  <c:v>583.61302115000001</c:v>
                </c:pt>
                <c:pt idx="3164">
                  <c:v>583.13238607999995</c:v>
                </c:pt>
                <c:pt idx="3165">
                  <c:v>583.24914329000001</c:v>
                </c:pt>
                <c:pt idx="3166">
                  <c:v>584.04748751</c:v>
                </c:pt>
                <c:pt idx="3167">
                  <c:v>583.83084579000001</c:v>
                </c:pt>
                <c:pt idx="3168">
                  <c:v>584.67329928000004</c:v>
                </c:pt>
                <c:pt idx="3169">
                  <c:v>583.64145739000003</c:v>
                </c:pt>
                <c:pt idx="3170">
                  <c:v>584.00948716000005</c:v>
                </c:pt>
                <c:pt idx="3171">
                  <c:v>584.24823964999996</c:v>
                </c:pt>
                <c:pt idx="3172">
                  <c:v>584.39905800999998</c:v>
                </c:pt>
                <c:pt idx="3173">
                  <c:v>584.37706505000006</c:v>
                </c:pt>
                <c:pt idx="3174">
                  <c:v>583.11650270999996</c:v>
                </c:pt>
                <c:pt idx="3175">
                  <c:v>584.66484021999997</c:v>
                </c:pt>
                <c:pt idx="3176">
                  <c:v>584.34341476999998</c:v>
                </c:pt>
                <c:pt idx="3177">
                  <c:v>583.99499887000002</c:v>
                </c:pt>
                <c:pt idx="3178">
                  <c:v>583.49579745999995</c:v>
                </c:pt>
                <c:pt idx="3179">
                  <c:v>583.08749779000004</c:v>
                </c:pt>
                <c:pt idx="3180">
                  <c:v>584.10123450000003</c:v>
                </c:pt>
                <c:pt idx="3181">
                  <c:v>582.43492247999995</c:v>
                </c:pt>
                <c:pt idx="3182">
                  <c:v>584.09765608999999</c:v>
                </c:pt>
                <c:pt idx="3183">
                  <c:v>584.29693698999995</c:v>
                </c:pt>
                <c:pt idx="3184">
                  <c:v>582.49177660999999</c:v>
                </c:pt>
                <c:pt idx="3185">
                  <c:v>584.16608655000005</c:v>
                </c:pt>
                <c:pt idx="3186">
                  <c:v>583.91206209999996</c:v>
                </c:pt>
                <c:pt idx="3187">
                  <c:v>583.31238431999998</c:v>
                </c:pt>
                <c:pt idx="3188">
                  <c:v>582.02228917000002</c:v>
                </c:pt>
                <c:pt idx="3189">
                  <c:v>582.04285618999995</c:v>
                </c:pt>
                <c:pt idx="3190">
                  <c:v>583.58817438999995</c:v>
                </c:pt>
                <c:pt idx="3191">
                  <c:v>584.81396629000005</c:v>
                </c:pt>
                <c:pt idx="3192">
                  <c:v>582.63413689000004</c:v>
                </c:pt>
                <c:pt idx="3193">
                  <c:v>582.96712588000003</c:v>
                </c:pt>
                <c:pt idx="3194">
                  <c:v>581.40046757000005</c:v>
                </c:pt>
                <c:pt idx="3195">
                  <c:v>583.60658788000001</c:v>
                </c:pt>
                <c:pt idx="3196">
                  <c:v>583.88553334000005</c:v>
                </c:pt>
                <c:pt idx="3197">
                  <c:v>583.37506350000001</c:v>
                </c:pt>
                <c:pt idx="3198">
                  <c:v>584.47296776999997</c:v>
                </c:pt>
                <c:pt idx="3199">
                  <c:v>580.83033637999995</c:v>
                </c:pt>
                <c:pt idx="3200">
                  <c:v>581.53450078000003</c:v>
                </c:pt>
                <c:pt idx="3201">
                  <c:v>582.67004135000002</c:v>
                </c:pt>
                <c:pt idx="3202">
                  <c:v>584.33366722000005</c:v>
                </c:pt>
                <c:pt idx="3203">
                  <c:v>583.20317150000005</c:v>
                </c:pt>
                <c:pt idx="3204">
                  <c:v>583.01836455</c:v>
                </c:pt>
                <c:pt idx="3205">
                  <c:v>581.26286613000002</c:v>
                </c:pt>
                <c:pt idx="3206">
                  <c:v>582.56149535999998</c:v>
                </c:pt>
                <c:pt idx="3207">
                  <c:v>585.53968209000004</c:v>
                </c:pt>
                <c:pt idx="3208">
                  <c:v>583.49182227999995</c:v>
                </c:pt>
                <c:pt idx="3209">
                  <c:v>583.60041741999999</c:v>
                </c:pt>
                <c:pt idx="3210">
                  <c:v>583.49415339999996</c:v>
                </c:pt>
                <c:pt idx="3211">
                  <c:v>583.38854825999999</c:v>
                </c:pt>
                <c:pt idx="3212">
                  <c:v>584.01093586000002</c:v>
                </c:pt>
                <c:pt idx="3213">
                  <c:v>582.81758506000006</c:v>
                </c:pt>
                <c:pt idx="3214">
                  <c:v>583.28838770000004</c:v>
                </c:pt>
                <c:pt idx="3215">
                  <c:v>582.72848369999997</c:v>
                </c:pt>
                <c:pt idx="3216">
                  <c:v>582.17910863999998</c:v>
                </c:pt>
                <c:pt idx="3217">
                  <c:v>582.50277349999999</c:v>
                </c:pt>
                <c:pt idx="3218">
                  <c:v>583.33383769</c:v>
                </c:pt>
                <c:pt idx="3219">
                  <c:v>583.11357131</c:v>
                </c:pt>
                <c:pt idx="3220">
                  <c:v>583.59290140999997</c:v>
                </c:pt>
                <c:pt idx="3221">
                  <c:v>583.23051953000004</c:v>
                </c:pt>
                <c:pt idx="3222">
                  <c:v>583.64630873999999</c:v>
                </c:pt>
                <c:pt idx="3223">
                  <c:v>583.87162020000005</c:v>
                </c:pt>
                <c:pt idx="3224">
                  <c:v>583.00104557999998</c:v>
                </c:pt>
                <c:pt idx="3225">
                  <c:v>582.53993869999999</c:v>
                </c:pt>
                <c:pt idx="3226">
                  <c:v>582.71219256999996</c:v>
                </c:pt>
                <c:pt idx="3227">
                  <c:v>583.40771389999998</c:v>
                </c:pt>
                <c:pt idx="3228">
                  <c:v>583.20644354000001</c:v>
                </c:pt>
                <c:pt idx="3229">
                  <c:v>582.95967679</c:v>
                </c:pt>
                <c:pt idx="3230">
                  <c:v>583.21210914000005</c:v>
                </c:pt>
                <c:pt idx="3231">
                  <c:v>583.90631917999997</c:v>
                </c:pt>
                <c:pt idx="3232">
                  <c:v>583.57937836999997</c:v>
                </c:pt>
                <c:pt idx="3233">
                  <c:v>583.70983401000001</c:v>
                </c:pt>
                <c:pt idx="3234">
                  <c:v>582.83433100000002</c:v>
                </c:pt>
                <c:pt idx="3235">
                  <c:v>581.89047271000004</c:v>
                </c:pt>
                <c:pt idx="3236">
                  <c:v>583.20500074999995</c:v>
                </c:pt>
                <c:pt idx="3237">
                  <c:v>582.84691357999998</c:v>
                </c:pt>
                <c:pt idx="3238">
                  <c:v>581.73837675000004</c:v>
                </c:pt>
                <c:pt idx="3239">
                  <c:v>583.09819123</c:v>
                </c:pt>
                <c:pt idx="3240">
                  <c:v>582.65415112999995</c:v>
                </c:pt>
                <c:pt idx="3241">
                  <c:v>583.13813914000002</c:v>
                </c:pt>
                <c:pt idx="3242">
                  <c:v>584.10573993000003</c:v>
                </c:pt>
                <c:pt idx="3243">
                  <c:v>583.02438207</c:v>
                </c:pt>
                <c:pt idx="3244">
                  <c:v>582.05643215999999</c:v>
                </c:pt>
                <c:pt idx="3245">
                  <c:v>581.56728232</c:v>
                </c:pt>
                <c:pt idx="3246">
                  <c:v>583.42691797999998</c:v>
                </c:pt>
                <c:pt idx="3247">
                  <c:v>582.87127897000005</c:v>
                </c:pt>
                <c:pt idx="3248">
                  <c:v>583.41239724000002</c:v>
                </c:pt>
                <c:pt idx="3249">
                  <c:v>581.79594011999995</c:v>
                </c:pt>
                <c:pt idx="3250">
                  <c:v>583.60456568999996</c:v>
                </c:pt>
                <c:pt idx="3251">
                  <c:v>582.75930169000003</c:v>
                </c:pt>
                <c:pt idx="3252">
                  <c:v>582.18877178000002</c:v>
                </c:pt>
                <c:pt idx="3253">
                  <c:v>582.30273528999999</c:v>
                </c:pt>
                <c:pt idx="3254">
                  <c:v>582.68199072000004</c:v>
                </c:pt>
                <c:pt idx="3255">
                  <c:v>583.47325003000003</c:v>
                </c:pt>
                <c:pt idx="3256">
                  <c:v>582.97852341999999</c:v>
                </c:pt>
                <c:pt idx="3257">
                  <c:v>583.09019421000005</c:v>
                </c:pt>
                <c:pt idx="3258">
                  <c:v>582.60603892999995</c:v>
                </c:pt>
                <c:pt idx="3259">
                  <c:v>582.68705952000005</c:v>
                </c:pt>
                <c:pt idx="3260">
                  <c:v>582.08485022000002</c:v>
                </c:pt>
                <c:pt idx="3261">
                  <c:v>583.01645418999999</c:v>
                </c:pt>
                <c:pt idx="3262">
                  <c:v>582.55300388000001</c:v>
                </c:pt>
                <c:pt idx="3263">
                  <c:v>582.62178736999999</c:v>
                </c:pt>
                <c:pt idx="3264">
                  <c:v>581.55118653</c:v>
                </c:pt>
                <c:pt idx="3265">
                  <c:v>582.46842855</c:v>
                </c:pt>
                <c:pt idx="3266">
                  <c:v>580.98011478000001</c:v>
                </c:pt>
                <c:pt idx="3267">
                  <c:v>584.98404433999997</c:v>
                </c:pt>
                <c:pt idx="3268">
                  <c:v>581.74995698999999</c:v>
                </c:pt>
                <c:pt idx="3269">
                  <c:v>584.96180693999997</c:v>
                </c:pt>
                <c:pt idx="3270">
                  <c:v>583.15819791000001</c:v>
                </c:pt>
                <c:pt idx="3271">
                  <c:v>582.86789065000005</c:v>
                </c:pt>
                <c:pt idx="3272">
                  <c:v>582.88192833000005</c:v>
                </c:pt>
                <c:pt idx="3273">
                  <c:v>582.50383310999996</c:v>
                </c:pt>
                <c:pt idx="3274">
                  <c:v>582.49311219000003</c:v>
                </c:pt>
                <c:pt idx="3275">
                  <c:v>584.14943209</c:v>
                </c:pt>
                <c:pt idx="3276">
                  <c:v>582.81781761000002</c:v>
                </c:pt>
                <c:pt idx="3277">
                  <c:v>581.31528152999999</c:v>
                </c:pt>
                <c:pt idx="3278">
                  <c:v>582.58243345000005</c:v>
                </c:pt>
                <c:pt idx="3279">
                  <c:v>583.20864720999998</c:v>
                </c:pt>
                <c:pt idx="3280">
                  <c:v>584.31600748000005</c:v>
                </c:pt>
                <c:pt idx="3281">
                  <c:v>582.86926908999999</c:v>
                </c:pt>
                <c:pt idx="3282">
                  <c:v>582.41658995</c:v>
                </c:pt>
                <c:pt idx="3283">
                  <c:v>582.72098488999995</c:v>
                </c:pt>
                <c:pt idx="3284">
                  <c:v>582.61700797000003</c:v>
                </c:pt>
                <c:pt idx="3285">
                  <c:v>583.26483053000004</c:v>
                </c:pt>
                <c:pt idx="3286">
                  <c:v>582.40000096000006</c:v>
                </c:pt>
                <c:pt idx="3287">
                  <c:v>583.99965402999999</c:v>
                </c:pt>
                <c:pt idx="3288">
                  <c:v>583.08620936</c:v>
                </c:pt>
                <c:pt idx="3289">
                  <c:v>583.21262400000001</c:v>
                </c:pt>
                <c:pt idx="3290">
                  <c:v>582.53440220000005</c:v>
                </c:pt>
                <c:pt idx="3291">
                  <c:v>582.237798</c:v>
                </c:pt>
                <c:pt idx="3292">
                  <c:v>582.45880633000002</c:v>
                </c:pt>
                <c:pt idx="3293">
                  <c:v>581.96495168000001</c:v>
                </c:pt>
                <c:pt idx="3294">
                  <c:v>582.55594867000002</c:v>
                </c:pt>
                <c:pt idx="3295">
                  <c:v>582.69372876</c:v>
                </c:pt>
                <c:pt idx="3296">
                  <c:v>583.41329693</c:v>
                </c:pt>
                <c:pt idx="3297">
                  <c:v>588.19082034999997</c:v>
                </c:pt>
                <c:pt idx="3298">
                  <c:v>590.77299186000005</c:v>
                </c:pt>
                <c:pt idx="3299">
                  <c:v>593.17604862999997</c:v>
                </c:pt>
                <c:pt idx="3300">
                  <c:v>594.33969180999998</c:v>
                </c:pt>
                <c:pt idx="3301">
                  <c:v>594.30720775999998</c:v>
                </c:pt>
                <c:pt idx="3302">
                  <c:v>594.30544588999999</c:v>
                </c:pt>
                <c:pt idx="3303">
                  <c:v>594.98908090999998</c:v>
                </c:pt>
                <c:pt idx="3304">
                  <c:v>594.51606089999996</c:v>
                </c:pt>
                <c:pt idx="3305">
                  <c:v>595.55245237999998</c:v>
                </c:pt>
                <c:pt idx="3306">
                  <c:v>595.77381123999999</c:v>
                </c:pt>
                <c:pt idx="3307">
                  <c:v>594.54103993000001</c:v>
                </c:pt>
                <c:pt idx="3308">
                  <c:v>595.14128869000001</c:v>
                </c:pt>
                <c:pt idx="3309">
                  <c:v>595.26109248</c:v>
                </c:pt>
                <c:pt idx="3310">
                  <c:v>594.57076164</c:v>
                </c:pt>
                <c:pt idx="3311">
                  <c:v>595.72284767999997</c:v>
                </c:pt>
                <c:pt idx="3312">
                  <c:v>594.24327243000005</c:v>
                </c:pt>
                <c:pt idx="3313">
                  <c:v>595.62357096000005</c:v>
                </c:pt>
                <c:pt idx="3314">
                  <c:v>593.32178379000004</c:v>
                </c:pt>
                <c:pt idx="3315">
                  <c:v>594.98541108999996</c:v>
                </c:pt>
                <c:pt idx="3316">
                  <c:v>595.70611886999995</c:v>
                </c:pt>
                <c:pt idx="3317">
                  <c:v>594.07897300000002</c:v>
                </c:pt>
                <c:pt idx="3318">
                  <c:v>594.96344166999995</c:v>
                </c:pt>
                <c:pt idx="3319">
                  <c:v>596.33472899000003</c:v>
                </c:pt>
                <c:pt idx="3320">
                  <c:v>600.30106936000004</c:v>
                </c:pt>
                <c:pt idx="3321">
                  <c:v>603.52651890000004</c:v>
                </c:pt>
                <c:pt idx="3322">
                  <c:v>606.64234398999997</c:v>
                </c:pt>
                <c:pt idx="3323">
                  <c:v>605.84540557000003</c:v>
                </c:pt>
                <c:pt idx="3324">
                  <c:v>608.74444949999997</c:v>
                </c:pt>
                <c:pt idx="3325">
                  <c:v>610.79072782000003</c:v>
                </c:pt>
                <c:pt idx="3326">
                  <c:v>611.83693681</c:v>
                </c:pt>
                <c:pt idx="3327">
                  <c:v>612.59949238000002</c:v>
                </c:pt>
                <c:pt idx="3328">
                  <c:v>613.78961976999994</c:v>
                </c:pt>
                <c:pt idx="3329">
                  <c:v>613.54037411000002</c:v>
                </c:pt>
                <c:pt idx="3330">
                  <c:v>613.54241238999998</c:v>
                </c:pt>
                <c:pt idx="3331">
                  <c:v>613.66491108000002</c:v>
                </c:pt>
                <c:pt idx="3332">
                  <c:v>614.01427423999996</c:v>
                </c:pt>
                <c:pt idx="3333">
                  <c:v>614.38459866999995</c:v>
                </c:pt>
                <c:pt idx="3334">
                  <c:v>613.62023366999995</c:v>
                </c:pt>
                <c:pt idx="3335">
                  <c:v>614.55389538999998</c:v>
                </c:pt>
                <c:pt idx="3336">
                  <c:v>612.93399738999994</c:v>
                </c:pt>
                <c:pt idx="3337">
                  <c:v>612.87310955999999</c:v>
                </c:pt>
                <c:pt idx="3338">
                  <c:v>612.73325267999996</c:v>
                </c:pt>
                <c:pt idx="3339">
                  <c:v>613.95620997000003</c:v>
                </c:pt>
                <c:pt idx="3340">
                  <c:v>612.55374269000004</c:v>
                </c:pt>
                <c:pt idx="3341">
                  <c:v>613.99255039000002</c:v>
                </c:pt>
                <c:pt idx="3342">
                  <c:v>613.68465536999997</c:v>
                </c:pt>
                <c:pt idx="3343">
                  <c:v>614.02408760000003</c:v>
                </c:pt>
                <c:pt idx="3344">
                  <c:v>614.16751376000002</c:v>
                </c:pt>
                <c:pt idx="3345">
                  <c:v>613.71212371000001</c:v>
                </c:pt>
                <c:pt idx="3346">
                  <c:v>613.14017023999997</c:v>
                </c:pt>
                <c:pt idx="3347">
                  <c:v>613.28971748000004</c:v>
                </c:pt>
                <c:pt idx="3348">
                  <c:v>612.92910879999999</c:v>
                </c:pt>
                <c:pt idx="3349">
                  <c:v>613.40146597</c:v>
                </c:pt>
                <c:pt idx="3350">
                  <c:v>612.58352745000002</c:v>
                </c:pt>
                <c:pt idx="3351">
                  <c:v>615.85199819000002</c:v>
                </c:pt>
                <c:pt idx="3352">
                  <c:v>613.20982021999998</c:v>
                </c:pt>
                <c:pt idx="3353">
                  <c:v>613.86782363999998</c:v>
                </c:pt>
                <c:pt idx="3354">
                  <c:v>613.56820398000002</c:v>
                </c:pt>
                <c:pt idx="3355">
                  <c:v>614.36339504</c:v>
                </c:pt>
                <c:pt idx="3356">
                  <c:v>612.85733687000004</c:v>
                </c:pt>
                <c:pt idx="3357">
                  <c:v>612.41254663999996</c:v>
                </c:pt>
                <c:pt idx="3358">
                  <c:v>614.25905889000001</c:v>
                </c:pt>
                <c:pt idx="3359">
                  <c:v>614.03687748000004</c:v>
                </c:pt>
                <c:pt idx="3360">
                  <c:v>615.09315164999998</c:v>
                </c:pt>
                <c:pt idx="3361">
                  <c:v>614.32538962000001</c:v>
                </c:pt>
                <c:pt idx="3362">
                  <c:v>613.57759612999996</c:v>
                </c:pt>
                <c:pt idx="3363">
                  <c:v>612.92665323000006</c:v>
                </c:pt>
                <c:pt idx="3364">
                  <c:v>614.13767362999999</c:v>
                </c:pt>
                <c:pt idx="3365">
                  <c:v>613.08202080000001</c:v>
                </c:pt>
                <c:pt idx="3366">
                  <c:v>613.66365813000004</c:v>
                </c:pt>
                <c:pt idx="3367">
                  <c:v>612.26639546000001</c:v>
                </c:pt>
                <c:pt idx="3368">
                  <c:v>613.72773802999995</c:v>
                </c:pt>
                <c:pt idx="3369">
                  <c:v>437.32803045000003</c:v>
                </c:pt>
                <c:pt idx="3370">
                  <c:v>253.39850601000001</c:v>
                </c:pt>
                <c:pt idx="3371">
                  <c:v>183.24980078999999</c:v>
                </c:pt>
                <c:pt idx="3372">
                  <c:v>172.89612878</c:v>
                </c:pt>
                <c:pt idx="3373">
                  <c:v>170.70136137</c:v>
                </c:pt>
                <c:pt idx="3374">
                  <c:v>170.65049680999999</c:v>
                </c:pt>
                <c:pt idx="3375">
                  <c:v>171.70715597</c:v>
                </c:pt>
                <c:pt idx="3376">
                  <c:v>170.93137888999999</c:v>
                </c:pt>
                <c:pt idx="3377">
                  <c:v>171.54964344000001</c:v>
                </c:pt>
                <c:pt idx="3378">
                  <c:v>170.10797525000001</c:v>
                </c:pt>
                <c:pt idx="3379">
                  <c:v>170.29416508</c:v>
                </c:pt>
                <c:pt idx="3380">
                  <c:v>171.59950223000001</c:v>
                </c:pt>
                <c:pt idx="3381">
                  <c:v>170.02951856999999</c:v>
                </c:pt>
                <c:pt idx="3382">
                  <c:v>170.95910391999999</c:v>
                </c:pt>
                <c:pt idx="3383">
                  <c:v>172.0453473</c:v>
                </c:pt>
                <c:pt idx="3384">
                  <c:v>170.62424096000001</c:v>
                </c:pt>
                <c:pt idx="3385">
                  <c:v>170.95383412999999</c:v>
                </c:pt>
                <c:pt idx="3386">
                  <c:v>172.11125569999999</c:v>
                </c:pt>
                <c:pt idx="3387">
                  <c:v>170.73731955</c:v>
                </c:pt>
                <c:pt idx="3388">
                  <c:v>171.15596138999999</c:v>
                </c:pt>
                <c:pt idx="3389">
                  <c:v>171.68481672999999</c:v>
                </c:pt>
                <c:pt idx="3390">
                  <c:v>171.54995678</c:v>
                </c:pt>
                <c:pt idx="3391">
                  <c:v>170.90331423999999</c:v>
                </c:pt>
                <c:pt idx="3392">
                  <c:v>170.96104183</c:v>
                </c:pt>
                <c:pt idx="3393">
                  <c:v>171.06000373000001</c:v>
                </c:pt>
                <c:pt idx="3394">
                  <c:v>171.71428581000001</c:v>
                </c:pt>
                <c:pt idx="3395">
                  <c:v>170.14684922000001</c:v>
                </c:pt>
                <c:pt idx="3396">
                  <c:v>170.32430911</c:v>
                </c:pt>
                <c:pt idx="3397">
                  <c:v>170.57511199000001</c:v>
                </c:pt>
                <c:pt idx="3398">
                  <c:v>172.22442348000001</c:v>
                </c:pt>
                <c:pt idx="3399">
                  <c:v>172.32799219</c:v>
                </c:pt>
                <c:pt idx="3400">
                  <c:v>169.98672672999999</c:v>
                </c:pt>
                <c:pt idx="3401">
                  <c:v>170.71359114000001</c:v>
                </c:pt>
                <c:pt idx="3402">
                  <c:v>169.71014812999999</c:v>
                </c:pt>
                <c:pt idx="3403">
                  <c:v>169.70167706000001</c:v>
                </c:pt>
                <c:pt idx="3404">
                  <c:v>172.18682203</c:v>
                </c:pt>
                <c:pt idx="3405">
                  <c:v>170.59528978</c:v>
                </c:pt>
                <c:pt idx="3406">
                  <c:v>172.31478891</c:v>
                </c:pt>
                <c:pt idx="3407">
                  <c:v>171.02407664</c:v>
                </c:pt>
                <c:pt idx="3408">
                  <c:v>170.88866493</c:v>
                </c:pt>
                <c:pt idx="3409">
                  <c:v>171.21982112000001</c:v>
                </c:pt>
                <c:pt idx="3410">
                  <c:v>169.78001341000001</c:v>
                </c:pt>
                <c:pt idx="3411">
                  <c:v>170.86754809999999</c:v>
                </c:pt>
                <c:pt idx="3412">
                  <c:v>172.47937110000001</c:v>
                </c:pt>
                <c:pt idx="3413">
                  <c:v>171.06478921999999</c:v>
                </c:pt>
                <c:pt idx="3414">
                  <c:v>168.7622877</c:v>
                </c:pt>
                <c:pt idx="3415">
                  <c:v>170.60984418999999</c:v>
                </c:pt>
                <c:pt idx="3416">
                  <c:v>170.16302156</c:v>
                </c:pt>
                <c:pt idx="3417">
                  <c:v>171.27237012000001</c:v>
                </c:pt>
                <c:pt idx="3418">
                  <c:v>171.9342662</c:v>
                </c:pt>
                <c:pt idx="3419">
                  <c:v>170.04712855</c:v>
                </c:pt>
                <c:pt idx="3420">
                  <c:v>170.57813064999999</c:v>
                </c:pt>
                <c:pt idx="3421">
                  <c:v>172.65694250999999</c:v>
                </c:pt>
                <c:pt idx="3422">
                  <c:v>170.65682495999999</c:v>
                </c:pt>
                <c:pt idx="3423">
                  <c:v>171.86842068999999</c:v>
                </c:pt>
                <c:pt idx="3424">
                  <c:v>170.50615144</c:v>
                </c:pt>
                <c:pt idx="3425">
                  <c:v>170.38089081000001</c:v>
                </c:pt>
                <c:pt idx="3426">
                  <c:v>170.29523896000001</c:v>
                </c:pt>
                <c:pt idx="3427">
                  <c:v>172.08549307999999</c:v>
                </c:pt>
                <c:pt idx="3428">
                  <c:v>173.38816929000001</c:v>
                </c:pt>
                <c:pt idx="3429">
                  <c:v>176.89850593</c:v>
                </c:pt>
                <c:pt idx="3430">
                  <c:v>177.85332756</c:v>
                </c:pt>
                <c:pt idx="3431">
                  <c:v>183.27953893</c:v>
                </c:pt>
                <c:pt idx="3432">
                  <c:v>188.67617784000001</c:v>
                </c:pt>
                <c:pt idx="3433">
                  <c:v>197.93261659000001</c:v>
                </c:pt>
                <c:pt idx="3434">
                  <c:v>203.25174121000001</c:v>
                </c:pt>
                <c:pt idx="3435">
                  <c:v>210.91720547</c:v>
                </c:pt>
                <c:pt idx="3436">
                  <c:v>222.29238807999999</c:v>
                </c:pt>
                <c:pt idx="3437">
                  <c:v>228.83176839999999</c:v>
                </c:pt>
                <c:pt idx="3438">
                  <c:v>240.09491822000001</c:v>
                </c:pt>
                <c:pt idx="3439">
                  <c:v>248.93250588000001</c:v>
                </c:pt>
                <c:pt idx="3440">
                  <c:v>256.95607862999998</c:v>
                </c:pt>
                <c:pt idx="3441">
                  <c:v>269.66867889999997</c:v>
                </c:pt>
                <c:pt idx="3442">
                  <c:v>277.59589313999999</c:v>
                </c:pt>
                <c:pt idx="3443">
                  <c:v>288.74568478999998</c:v>
                </c:pt>
                <c:pt idx="3444">
                  <c:v>298.12251336000003</c:v>
                </c:pt>
                <c:pt idx="3445">
                  <c:v>307.52531604000001</c:v>
                </c:pt>
                <c:pt idx="3446">
                  <c:v>319.78806816000002</c:v>
                </c:pt>
                <c:pt idx="3447">
                  <c:v>329.75729046999999</c:v>
                </c:pt>
                <c:pt idx="3448">
                  <c:v>340.56064579000002</c:v>
                </c:pt>
                <c:pt idx="3449">
                  <c:v>351.26712951000002</c:v>
                </c:pt>
                <c:pt idx="3450">
                  <c:v>361.99306529</c:v>
                </c:pt>
                <c:pt idx="3451">
                  <c:v>372.03877991000002</c:v>
                </c:pt>
                <c:pt idx="3452">
                  <c:v>387.18639929</c:v>
                </c:pt>
                <c:pt idx="3453">
                  <c:v>395.54681334999998</c:v>
                </c:pt>
                <c:pt idx="3454">
                  <c:v>406.24391789999999</c:v>
                </c:pt>
                <c:pt idx="3455">
                  <c:v>421.96260116000002</c:v>
                </c:pt>
                <c:pt idx="3456">
                  <c:v>430.74979669999999</c:v>
                </c:pt>
                <c:pt idx="3457">
                  <c:v>443.80222476</c:v>
                </c:pt>
                <c:pt idx="3458">
                  <c:v>456.82104306000002</c:v>
                </c:pt>
                <c:pt idx="3459">
                  <c:v>467.13436776999998</c:v>
                </c:pt>
                <c:pt idx="3460">
                  <c:v>477.61036732999997</c:v>
                </c:pt>
                <c:pt idx="3461">
                  <c:v>490.49348096</c:v>
                </c:pt>
                <c:pt idx="3462">
                  <c:v>500.72637472999997</c:v>
                </c:pt>
                <c:pt idx="3463">
                  <c:v>514.25868416000003</c:v>
                </c:pt>
                <c:pt idx="3464">
                  <c:v>523.22494294000001</c:v>
                </c:pt>
                <c:pt idx="3465">
                  <c:v>532.99862060999999</c:v>
                </c:pt>
                <c:pt idx="3466">
                  <c:v>545.85340643999996</c:v>
                </c:pt>
                <c:pt idx="3467">
                  <c:v>555.22376135000002</c:v>
                </c:pt>
                <c:pt idx="3468">
                  <c:v>566.67219491000003</c:v>
                </c:pt>
                <c:pt idx="3469">
                  <c:v>576.19610223999996</c:v>
                </c:pt>
                <c:pt idx="3470">
                  <c:v>586.65870656000004</c:v>
                </c:pt>
                <c:pt idx="3471">
                  <c:v>598.12024452000003</c:v>
                </c:pt>
                <c:pt idx="3472">
                  <c:v>607.80542283</c:v>
                </c:pt>
                <c:pt idx="3473">
                  <c:v>615.96037965000005</c:v>
                </c:pt>
                <c:pt idx="3474">
                  <c:v>627.06715569000005</c:v>
                </c:pt>
                <c:pt idx="3475">
                  <c:v>636.60950237999998</c:v>
                </c:pt>
                <c:pt idx="3476">
                  <c:v>644.68810626000004</c:v>
                </c:pt>
                <c:pt idx="3477">
                  <c:v>648.4133898</c:v>
                </c:pt>
                <c:pt idx="3478">
                  <c:v>646.04847534999999</c:v>
                </c:pt>
                <c:pt idx="3479">
                  <c:v>647.21906218000004</c:v>
                </c:pt>
                <c:pt idx="3480">
                  <c:v>646.690202</c:v>
                </c:pt>
                <c:pt idx="3481">
                  <c:v>646.78317509999999</c:v>
                </c:pt>
                <c:pt idx="3482">
                  <c:v>647.81042377000006</c:v>
                </c:pt>
                <c:pt idx="3483">
                  <c:v>647.35663353999996</c:v>
                </c:pt>
                <c:pt idx="3484">
                  <c:v>646.37548348999997</c:v>
                </c:pt>
                <c:pt idx="3485">
                  <c:v>647.00652959000001</c:v>
                </c:pt>
                <c:pt idx="3486">
                  <c:v>645.78380450999998</c:v>
                </c:pt>
                <c:pt idx="3487">
                  <c:v>646.37318842000002</c:v>
                </c:pt>
                <c:pt idx="3488">
                  <c:v>647.40186788000005</c:v>
                </c:pt>
                <c:pt idx="3489">
                  <c:v>648.37743439999997</c:v>
                </c:pt>
                <c:pt idx="3490">
                  <c:v>647.00393624000003</c:v>
                </c:pt>
                <c:pt idx="3491">
                  <c:v>645.94152288999999</c:v>
                </c:pt>
                <c:pt idx="3492">
                  <c:v>645.78212776999999</c:v>
                </c:pt>
                <c:pt idx="3493">
                  <c:v>645.97760418999997</c:v>
                </c:pt>
                <c:pt idx="3494">
                  <c:v>647.13215541</c:v>
                </c:pt>
                <c:pt idx="3495">
                  <c:v>646.96573759</c:v>
                </c:pt>
                <c:pt idx="3496">
                  <c:v>645.24284337999995</c:v>
                </c:pt>
                <c:pt idx="3497">
                  <c:v>645.92277752999996</c:v>
                </c:pt>
                <c:pt idx="3498">
                  <c:v>645.86920007000003</c:v>
                </c:pt>
                <c:pt idx="3499">
                  <c:v>647.64482238999994</c:v>
                </c:pt>
                <c:pt idx="3500">
                  <c:v>645.93216054000004</c:v>
                </c:pt>
                <c:pt idx="3501">
                  <c:v>646.16298210000002</c:v>
                </c:pt>
                <c:pt idx="3502">
                  <c:v>645.84162545000004</c:v>
                </c:pt>
                <c:pt idx="3503">
                  <c:v>647.57576040000004</c:v>
                </c:pt>
                <c:pt idx="3504">
                  <c:v>645.24821545999998</c:v>
                </c:pt>
                <c:pt idx="3505">
                  <c:v>645.81669469999997</c:v>
                </c:pt>
                <c:pt idx="3506">
                  <c:v>646.66710092999995</c:v>
                </c:pt>
                <c:pt idx="3507">
                  <c:v>646.05937629000005</c:v>
                </c:pt>
                <c:pt idx="3508">
                  <c:v>646.54531471999996</c:v>
                </c:pt>
                <c:pt idx="3509">
                  <c:v>647.30538208999997</c:v>
                </c:pt>
                <c:pt idx="3510">
                  <c:v>645.82551030000002</c:v>
                </c:pt>
                <c:pt idx="3511">
                  <c:v>647.5003878</c:v>
                </c:pt>
                <c:pt idx="3512">
                  <c:v>646.25983196000004</c:v>
                </c:pt>
                <c:pt idx="3513">
                  <c:v>646.24191169999995</c:v>
                </c:pt>
                <c:pt idx="3514">
                  <c:v>646.11469724999995</c:v>
                </c:pt>
                <c:pt idx="3515">
                  <c:v>647.45624128999998</c:v>
                </c:pt>
                <c:pt idx="3516">
                  <c:v>646.88233816000002</c:v>
                </c:pt>
                <c:pt idx="3517">
                  <c:v>646.02092170000003</c:v>
                </c:pt>
                <c:pt idx="3518">
                  <c:v>647.07971315999998</c:v>
                </c:pt>
                <c:pt idx="3519">
                  <c:v>646.28916271000003</c:v>
                </c:pt>
                <c:pt idx="3520">
                  <c:v>646.17005613000003</c:v>
                </c:pt>
                <c:pt idx="3521">
                  <c:v>645.15740086999995</c:v>
                </c:pt>
                <c:pt idx="3522">
                  <c:v>647.95291974999998</c:v>
                </c:pt>
                <c:pt idx="3523">
                  <c:v>646.42869107000001</c:v>
                </c:pt>
                <c:pt idx="3524">
                  <c:v>645.80801565000002</c:v>
                </c:pt>
                <c:pt idx="3525">
                  <c:v>645.92522242999996</c:v>
                </c:pt>
                <c:pt idx="3526">
                  <c:v>645.66840728</c:v>
                </c:pt>
                <c:pt idx="3527">
                  <c:v>645.09113791000004</c:v>
                </c:pt>
                <c:pt idx="3528">
                  <c:v>646.40755271</c:v>
                </c:pt>
                <c:pt idx="3529">
                  <c:v>645.35672296999996</c:v>
                </c:pt>
                <c:pt idx="3530">
                  <c:v>646.91247922000002</c:v>
                </c:pt>
                <c:pt idx="3531">
                  <c:v>643.98431378999999</c:v>
                </c:pt>
                <c:pt idx="3532">
                  <c:v>645.42350883999995</c:v>
                </c:pt>
                <c:pt idx="3533">
                  <c:v>646.31030714999997</c:v>
                </c:pt>
                <c:pt idx="3534">
                  <c:v>647.51861889999998</c:v>
                </c:pt>
                <c:pt idx="3535">
                  <c:v>646.43439222999996</c:v>
                </c:pt>
                <c:pt idx="3536">
                  <c:v>646.17095613000004</c:v>
                </c:pt>
                <c:pt idx="3537">
                  <c:v>646.58040751999999</c:v>
                </c:pt>
                <c:pt idx="3538">
                  <c:v>645.96804279000003</c:v>
                </c:pt>
                <c:pt idx="3539">
                  <c:v>646.25594401000001</c:v>
                </c:pt>
                <c:pt idx="3540">
                  <c:v>644.39875211000003</c:v>
                </c:pt>
                <c:pt idx="3541">
                  <c:v>645.34992599999998</c:v>
                </c:pt>
                <c:pt idx="3542">
                  <c:v>645.93972246999999</c:v>
                </c:pt>
                <c:pt idx="3543">
                  <c:v>646.39622200999997</c:v>
                </c:pt>
                <c:pt idx="3544">
                  <c:v>646.73989978999998</c:v>
                </c:pt>
                <c:pt idx="3545">
                  <c:v>645.94526741000004</c:v>
                </c:pt>
                <c:pt idx="3546">
                  <c:v>644.43474786000002</c:v>
                </c:pt>
                <c:pt idx="3547">
                  <c:v>645.06099412000003</c:v>
                </c:pt>
                <c:pt idx="3548">
                  <c:v>646.62355803000003</c:v>
                </c:pt>
                <c:pt idx="3549">
                  <c:v>646.36716640999998</c:v>
                </c:pt>
                <c:pt idx="3550">
                  <c:v>646.62702621000005</c:v>
                </c:pt>
                <c:pt idx="3551">
                  <c:v>647.62533782000003</c:v>
                </c:pt>
                <c:pt idx="3552">
                  <c:v>645.792236</c:v>
                </c:pt>
                <c:pt idx="3553">
                  <c:v>645.53086708000001</c:v>
                </c:pt>
                <c:pt idx="3554">
                  <c:v>650.46250885999996</c:v>
                </c:pt>
                <c:pt idx="3555">
                  <c:v>656.41237567999997</c:v>
                </c:pt>
                <c:pt idx="3556">
                  <c:v>658.75049691000004</c:v>
                </c:pt>
                <c:pt idx="3557">
                  <c:v>658.60486893999996</c:v>
                </c:pt>
                <c:pt idx="3558">
                  <c:v>657.30010173999995</c:v>
                </c:pt>
                <c:pt idx="3559">
                  <c:v>657.91948027000001</c:v>
                </c:pt>
                <c:pt idx="3560">
                  <c:v>659.80050002999997</c:v>
                </c:pt>
                <c:pt idx="3561">
                  <c:v>659.68170431999999</c:v>
                </c:pt>
                <c:pt idx="3562">
                  <c:v>659.69164421999994</c:v>
                </c:pt>
                <c:pt idx="3563">
                  <c:v>657.85552369000004</c:v>
                </c:pt>
                <c:pt idx="3564">
                  <c:v>659.22460803000001</c:v>
                </c:pt>
                <c:pt idx="3565">
                  <c:v>658.16122066000003</c:v>
                </c:pt>
                <c:pt idx="3566">
                  <c:v>659.52067165000005</c:v>
                </c:pt>
                <c:pt idx="3567">
                  <c:v>658.43207339000003</c:v>
                </c:pt>
                <c:pt idx="3568">
                  <c:v>657.36680135999995</c:v>
                </c:pt>
                <c:pt idx="3569">
                  <c:v>657.74489647999997</c:v>
                </c:pt>
                <c:pt idx="3570">
                  <c:v>658.01274651000006</c:v>
                </c:pt>
                <c:pt idx="3571">
                  <c:v>658.14078515000006</c:v>
                </c:pt>
                <c:pt idx="3572">
                  <c:v>657.37697320999996</c:v>
                </c:pt>
                <c:pt idx="3573">
                  <c:v>657.82455028000004</c:v>
                </c:pt>
                <c:pt idx="3574">
                  <c:v>659.12946138999996</c:v>
                </c:pt>
                <c:pt idx="3575">
                  <c:v>659.06322423999995</c:v>
                </c:pt>
                <c:pt idx="3576">
                  <c:v>658.17636569000001</c:v>
                </c:pt>
                <c:pt idx="3577">
                  <c:v>659.05766495</c:v>
                </c:pt>
                <c:pt idx="3578">
                  <c:v>658.72856406999995</c:v>
                </c:pt>
                <c:pt idx="3579">
                  <c:v>657.93526312999995</c:v>
                </c:pt>
                <c:pt idx="3580">
                  <c:v>658.50342204000003</c:v>
                </c:pt>
                <c:pt idx="3581">
                  <c:v>658.47550377000005</c:v>
                </c:pt>
                <c:pt idx="3582">
                  <c:v>658.69505878999996</c:v>
                </c:pt>
                <c:pt idx="3583">
                  <c:v>659.10789855999997</c:v>
                </c:pt>
                <c:pt idx="3584">
                  <c:v>657.12447220000001</c:v>
                </c:pt>
                <c:pt idx="3585">
                  <c:v>657.73010291000003</c:v>
                </c:pt>
                <c:pt idx="3586">
                  <c:v>659.57731732000002</c:v>
                </c:pt>
                <c:pt idx="3587">
                  <c:v>657.78743004</c:v>
                </c:pt>
                <c:pt idx="3588">
                  <c:v>658.75915252000004</c:v>
                </c:pt>
                <c:pt idx="3589">
                  <c:v>658.10890420999999</c:v>
                </c:pt>
                <c:pt idx="3590">
                  <c:v>658.84887594999998</c:v>
                </c:pt>
                <c:pt idx="3591">
                  <c:v>659.43921353999997</c:v>
                </c:pt>
                <c:pt idx="3592">
                  <c:v>659.43966087000001</c:v>
                </c:pt>
                <c:pt idx="3593">
                  <c:v>658.04170586999999</c:v>
                </c:pt>
                <c:pt idx="3594">
                  <c:v>657.60637211000005</c:v>
                </c:pt>
                <c:pt idx="3595">
                  <c:v>659.00791574000004</c:v>
                </c:pt>
                <c:pt idx="3596">
                  <c:v>658.92831036999996</c:v>
                </c:pt>
                <c:pt idx="3597">
                  <c:v>657.82530486999997</c:v>
                </c:pt>
                <c:pt idx="3598">
                  <c:v>658.50057243000003</c:v>
                </c:pt>
                <c:pt idx="3599">
                  <c:v>658.33094874999995</c:v>
                </c:pt>
                <c:pt idx="3600">
                  <c:v>659.04180179000002</c:v>
                </c:pt>
                <c:pt idx="3601">
                  <c:v>656.80440031000001</c:v>
                </c:pt>
                <c:pt idx="3602">
                  <c:v>657.44051211999999</c:v>
                </c:pt>
                <c:pt idx="3603">
                  <c:v>658.65905659999999</c:v>
                </c:pt>
                <c:pt idx="3604">
                  <c:v>659.12994875000004</c:v>
                </c:pt>
                <c:pt idx="3605">
                  <c:v>658.30719003000002</c:v>
                </c:pt>
                <c:pt idx="3606">
                  <c:v>659.40877182999998</c:v>
                </c:pt>
                <c:pt idx="3607">
                  <c:v>658.20282398999996</c:v>
                </c:pt>
                <c:pt idx="3608">
                  <c:v>659.56018574999996</c:v>
                </c:pt>
                <c:pt idx="3609">
                  <c:v>657.43971805000001</c:v>
                </c:pt>
                <c:pt idx="3610">
                  <c:v>657.71050949999994</c:v>
                </c:pt>
                <c:pt idx="3611">
                  <c:v>657.31004479000001</c:v>
                </c:pt>
                <c:pt idx="3612">
                  <c:v>658.57302490999996</c:v>
                </c:pt>
                <c:pt idx="3613">
                  <c:v>658.00645463000001</c:v>
                </c:pt>
                <c:pt idx="3614">
                  <c:v>657.96866568999997</c:v>
                </c:pt>
                <c:pt idx="3615">
                  <c:v>657.28332207000005</c:v>
                </c:pt>
                <c:pt idx="3616">
                  <c:v>657.98591223999995</c:v>
                </c:pt>
                <c:pt idx="3617">
                  <c:v>658.31687293000005</c:v>
                </c:pt>
                <c:pt idx="3618">
                  <c:v>657.61636430999999</c:v>
                </c:pt>
                <c:pt idx="3619">
                  <c:v>659.51545441999997</c:v>
                </c:pt>
                <c:pt idx="3620">
                  <c:v>659.43669537999995</c:v>
                </c:pt>
                <c:pt idx="3621">
                  <c:v>659.43445026999996</c:v>
                </c:pt>
                <c:pt idx="3622">
                  <c:v>658.16650517999994</c:v>
                </c:pt>
                <c:pt idx="3623">
                  <c:v>657.73088376999999</c:v>
                </c:pt>
                <c:pt idx="3624">
                  <c:v>657.84921207000002</c:v>
                </c:pt>
                <c:pt idx="3625">
                  <c:v>658.306423</c:v>
                </c:pt>
                <c:pt idx="3626">
                  <c:v>659.46955759000002</c:v>
                </c:pt>
                <c:pt idx="3627">
                  <c:v>659.10929363000002</c:v>
                </c:pt>
                <c:pt idx="3628">
                  <c:v>657.55427161</c:v>
                </c:pt>
                <c:pt idx="3629">
                  <c:v>657.63805047999995</c:v>
                </c:pt>
                <c:pt idx="3630">
                  <c:v>658.23238814000001</c:v>
                </c:pt>
                <c:pt idx="3631">
                  <c:v>657.65910307000001</c:v>
                </c:pt>
                <c:pt idx="3632">
                  <c:v>658.57132532000003</c:v>
                </c:pt>
                <c:pt idx="3633">
                  <c:v>657.84725718000004</c:v>
                </c:pt>
                <c:pt idx="3634">
                  <c:v>659.25686010000004</c:v>
                </c:pt>
                <c:pt idx="3635">
                  <c:v>658.00532205000002</c:v>
                </c:pt>
                <c:pt idx="3636">
                  <c:v>657.57965007999996</c:v>
                </c:pt>
                <c:pt idx="3637">
                  <c:v>657.02919336000002</c:v>
                </c:pt>
                <c:pt idx="3638">
                  <c:v>658.28204216999995</c:v>
                </c:pt>
                <c:pt idx="3639">
                  <c:v>657.48043657000005</c:v>
                </c:pt>
                <c:pt idx="3640">
                  <c:v>658.91181581000001</c:v>
                </c:pt>
                <c:pt idx="3641">
                  <c:v>658.75381952999999</c:v>
                </c:pt>
                <c:pt idx="3642">
                  <c:v>658.60802916</c:v>
                </c:pt>
                <c:pt idx="3643">
                  <c:v>657.84765969</c:v>
                </c:pt>
                <c:pt idx="3644">
                  <c:v>657.68073741000001</c:v>
                </c:pt>
                <c:pt idx="3645">
                  <c:v>657.88607032000004</c:v>
                </c:pt>
                <c:pt idx="3646">
                  <c:v>658.20736572999999</c:v>
                </c:pt>
                <c:pt idx="3647">
                  <c:v>657.60417858000005</c:v>
                </c:pt>
                <c:pt idx="3648">
                  <c:v>658.80372511999997</c:v>
                </c:pt>
                <c:pt idx="3649">
                  <c:v>656.90792855999996</c:v>
                </c:pt>
                <c:pt idx="3650">
                  <c:v>658.45127004999995</c:v>
                </c:pt>
                <c:pt idx="3651">
                  <c:v>658.13541892000001</c:v>
                </c:pt>
                <c:pt idx="3652">
                  <c:v>659.02454387</c:v>
                </c:pt>
                <c:pt idx="3653">
                  <c:v>657.28753657000004</c:v>
                </c:pt>
                <c:pt idx="3654">
                  <c:v>658.37578514999996</c:v>
                </c:pt>
                <c:pt idx="3655">
                  <c:v>658.64578659999995</c:v>
                </c:pt>
                <c:pt idx="3656">
                  <c:v>659.55494032000001</c:v>
                </c:pt>
                <c:pt idx="3657">
                  <c:v>656.94862854999997</c:v>
                </c:pt>
                <c:pt idx="3658">
                  <c:v>658.68469425000001</c:v>
                </c:pt>
                <c:pt idx="3659">
                  <c:v>658.19008937000001</c:v>
                </c:pt>
                <c:pt idx="3660">
                  <c:v>658.65702722000003</c:v>
                </c:pt>
                <c:pt idx="3661">
                  <c:v>657.24950668999998</c:v>
                </c:pt>
                <c:pt idx="3662">
                  <c:v>657.71689004999996</c:v>
                </c:pt>
                <c:pt idx="3663">
                  <c:v>658.57886874999997</c:v>
                </c:pt>
                <c:pt idx="3664">
                  <c:v>657.22299530999999</c:v>
                </c:pt>
                <c:pt idx="3665">
                  <c:v>658.65207952000003</c:v>
                </c:pt>
                <c:pt idx="3666">
                  <c:v>659.36889785999995</c:v>
                </c:pt>
                <c:pt idx="3667">
                  <c:v>658.77567062000003</c:v>
                </c:pt>
                <c:pt idx="3668">
                  <c:v>658.33117320999997</c:v>
                </c:pt>
                <c:pt idx="3669">
                  <c:v>658.09446243000002</c:v>
                </c:pt>
                <c:pt idx="3670">
                  <c:v>658.51683011</c:v>
                </c:pt>
                <c:pt idx="3671">
                  <c:v>659.78328264000004</c:v>
                </c:pt>
                <c:pt idx="3672">
                  <c:v>658.79388411000002</c:v>
                </c:pt>
                <c:pt idx="3673">
                  <c:v>658.34985318999998</c:v>
                </c:pt>
                <c:pt idx="3674">
                  <c:v>657.38183361999995</c:v>
                </c:pt>
                <c:pt idx="3675">
                  <c:v>662.15339553000001</c:v>
                </c:pt>
                <c:pt idx="3676">
                  <c:v>668.60816041999999</c:v>
                </c:pt>
                <c:pt idx="3677">
                  <c:v>669.48173928999995</c:v>
                </c:pt>
                <c:pt idx="3678">
                  <c:v>671.51882327999999</c:v>
                </c:pt>
                <c:pt idx="3679">
                  <c:v>670.83676831000002</c:v>
                </c:pt>
                <c:pt idx="3680">
                  <c:v>670.41400481000005</c:v>
                </c:pt>
                <c:pt idx="3681">
                  <c:v>671.10897913999997</c:v>
                </c:pt>
                <c:pt idx="3682">
                  <c:v>671.23149432000002</c:v>
                </c:pt>
                <c:pt idx="3683">
                  <c:v>670.47588143999997</c:v>
                </c:pt>
                <c:pt idx="3684">
                  <c:v>670.31097966000004</c:v>
                </c:pt>
                <c:pt idx="3685">
                  <c:v>670.84915295999997</c:v>
                </c:pt>
                <c:pt idx="3686">
                  <c:v>670.85811079999996</c:v>
                </c:pt>
                <c:pt idx="3687">
                  <c:v>669.73447494000004</c:v>
                </c:pt>
                <c:pt idx="3688">
                  <c:v>670.57378763999998</c:v>
                </c:pt>
                <c:pt idx="3689">
                  <c:v>671.22379526999998</c:v>
                </c:pt>
                <c:pt idx="3690">
                  <c:v>670.95637885999997</c:v>
                </c:pt>
                <c:pt idx="3691">
                  <c:v>670.91910299000006</c:v>
                </c:pt>
                <c:pt idx="3692">
                  <c:v>670.14913405000004</c:v>
                </c:pt>
                <c:pt idx="3693">
                  <c:v>670.53722017999996</c:v>
                </c:pt>
                <c:pt idx="3694">
                  <c:v>669.63429617999998</c:v>
                </c:pt>
                <c:pt idx="3695">
                  <c:v>670.00206111</c:v>
                </c:pt>
                <c:pt idx="3696">
                  <c:v>670.89123595000001</c:v>
                </c:pt>
                <c:pt idx="3697">
                  <c:v>670.00510366000003</c:v>
                </c:pt>
                <c:pt idx="3698">
                  <c:v>669.90001929000005</c:v>
                </c:pt>
                <c:pt idx="3699">
                  <c:v>669.72514654999998</c:v>
                </c:pt>
                <c:pt idx="3700">
                  <c:v>671.20552607000002</c:v>
                </c:pt>
                <c:pt idx="3701">
                  <c:v>670.49033408000003</c:v>
                </c:pt>
                <c:pt idx="3702">
                  <c:v>669.85192926000002</c:v>
                </c:pt>
                <c:pt idx="3703">
                  <c:v>669.52621277000003</c:v>
                </c:pt>
                <c:pt idx="3704">
                  <c:v>670.23546338999995</c:v>
                </c:pt>
                <c:pt idx="3705">
                  <c:v>669.92705123999997</c:v>
                </c:pt>
                <c:pt idx="3706">
                  <c:v>669.80555885000001</c:v>
                </c:pt>
                <c:pt idx="3707">
                  <c:v>669.95138618999999</c:v>
                </c:pt>
                <c:pt idx="3708">
                  <c:v>669.41002529000002</c:v>
                </c:pt>
                <c:pt idx="3709">
                  <c:v>670.48653707999995</c:v>
                </c:pt>
                <c:pt idx="3710">
                  <c:v>670.46199941999998</c:v>
                </c:pt>
                <c:pt idx="3711">
                  <c:v>670.29606481999997</c:v>
                </c:pt>
                <c:pt idx="3712">
                  <c:v>669.80917732</c:v>
                </c:pt>
                <c:pt idx="3713">
                  <c:v>670.64091982000002</c:v>
                </c:pt>
                <c:pt idx="3714">
                  <c:v>670.96142124000005</c:v>
                </c:pt>
                <c:pt idx="3715">
                  <c:v>671.10233679999999</c:v>
                </c:pt>
                <c:pt idx="3716">
                  <c:v>670.92838567000001</c:v>
                </c:pt>
                <c:pt idx="3717">
                  <c:v>670.26613681000003</c:v>
                </c:pt>
                <c:pt idx="3718">
                  <c:v>671.10833823999997</c:v>
                </c:pt>
                <c:pt idx="3719">
                  <c:v>669.54165564000004</c:v>
                </c:pt>
                <c:pt idx="3720">
                  <c:v>670.60672983999996</c:v>
                </c:pt>
                <c:pt idx="3721">
                  <c:v>670.62480002999996</c:v>
                </c:pt>
                <c:pt idx="3722">
                  <c:v>670.61349475999998</c:v>
                </c:pt>
                <c:pt idx="3723">
                  <c:v>670.63791541000001</c:v>
                </c:pt>
                <c:pt idx="3724">
                  <c:v>670.48564218000001</c:v>
                </c:pt>
                <c:pt idx="3725">
                  <c:v>670.35591536000004</c:v>
                </c:pt>
                <c:pt idx="3726">
                  <c:v>669.06423833999997</c:v>
                </c:pt>
                <c:pt idx="3727">
                  <c:v>669.43356945999994</c:v>
                </c:pt>
                <c:pt idx="3728">
                  <c:v>670.67885239999998</c:v>
                </c:pt>
                <c:pt idx="3729">
                  <c:v>669.12453407999999</c:v>
                </c:pt>
                <c:pt idx="3730">
                  <c:v>669.39929968000001</c:v>
                </c:pt>
                <c:pt idx="3731">
                  <c:v>670.71436812000002</c:v>
                </c:pt>
                <c:pt idx="3732">
                  <c:v>670.47416190000001</c:v>
                </c:pt>
                <c:pt idx="3733">
                  <c:v>670.53108898000005</c:v>
                </c:pt>
                <c:pt idx="3734">
                  <c:v>670.17406496000001</c:v>
                </c:pt>
                <c:pt idx="3735">
                  <c:v>670.19811422999999</c:v>
                </c:pt>
                <c:pt idx="3736">
                  <c:v>669.89986839999995</c:v>
                </c:pt>
                <c:pt idx="3737">
                  <c:v>670.14545485999997</c:v>
                </c:pt>
                <c:pt idx="3738">
                  <c:v>670.68576742000005</c:v>
                </c:pt>
                <c:pt idx="3739">
                  <c:v>671.48118640999996</c:v>
                </c:pt>
                <c:pt idx="3740">
                  <c:v>670.14078834999998</c:v>
                </c:pt>
                <c:pt idx="3741">
                  <c:v>671.54551292999997</c:v>
                </c:pt>
                <c:pt idx="3742">
                  <c:v>670.07326584999998</c:v>
                </c:pt>
                <c:pt idx="3743">
                  <c:v>671.07788199000004</c:v>
                </c:pt>
                <c:pt idx="3744">
                  <c:v>669.78126363000001</c:v>
                </c:pt>
                <c:pt idx="3745">
                  <c:v>670.04005040000004</c:v>
                </c:pt>
                <c:pt idx="3746">
                  <c:v>669.92643508000003</c:v>
                </c:pt>
                <c:pt idx="3747">
                  <c:v>670.05666635</c:v>
                </c:pt>
                <c:pt idx="3748">
                  <c:v>669.80609657000002</c:v>
                </c:pt>
                <c:pt idx="3749">
                  <c:v>670.23871269999995</c:v>
                </c:pt>
                <c:pt idx="3750">
                  <c:v>670.14202997999996</c:v>
                </c:pt>
                <c:pt idx="3751">
                  <c:v>670.15486399999998</c:v>
                </c:pt>
                <c:pt idx="3752">
                  <c:v>670.80726540000001</c:v>
                </c:pt>
                <c:pt idx="3753">
                  <c:v>668.75679027000001</c:v>
                </c:pt>
                <c:pt idx="3754">
                  <c:v>669.93286616</c:v>
                </c:pt>
                <c:pt idx="3755">
                  <c:v>669.53502559000003</c:v>
                </c:pt>
                <c:pt idx="3756">
                  <c:v>669.40418883999996</c:v>
                </c:pt>
                <c:pt idx="3757">
                  <c:v>669.04910872000005</c:v>
                </c:pt>
                <c:pt idx="3758">
                  <c:v>670.45321729</c:v>
                </c:pt>
                <c:pt idx="3759">
                  <c:v>669.22357207000005</c:v>
                </c:pt>
                <c:pt idx="3760">
                  <c:v>670.84376453000004</c:v>
                </c:pt>
                <c:pt idx="3761">
                  <c:v>669.81483771000001</c:v>
                </c:pt>
                <c:pt idx="3762">
                  <c:v>669.74751499000001</c:v>
                </c:pt>
                <c:pt idx="3763">
                  <c:v>669.20296387999997</c:v>
                </c:pt>
                <c:pt idx="3764">
                  <c:v>671.05983258000003</c:v>
                </c:pt>
                <c:pt idx="3765">
                  <c:v>671.98673386999997</c:v>
                </c:pt>
                <c:pt idx="3766">
                  <c:v>669.68502377000004</c:v>
                </c:pt>
                <c:pt idx="3767">
                  <c:v>671.07353106999994</c:v>
                </c:pt>
                <c:pt idx="3768">
                  <c:v>671.47736467000004</c:v>
                </c:pt>
                <c:pt idx="3769">
                  <c:v>670.50626102000001</c:v>
                </c:pt>
                <c:pt idx="3770">
                  <c:v>670.56847741000001</c:v>
                </c:pt>
                <c:pt idx="3771">
                  <c:v>670.30922786999997</c:v>
                </c:pt>
                <c:pt idx="3772">
                  <c:v>669.31868053000005</c:v>
                </c:pt>
                <c:pt idx="3773">
                  <c:v>670.60205368000004</c:v>
                </c:pt>
                <c:pt idx="3774">
                  <c:v>671.22552025000005</c:v>
                </c:pt>
                <c:pt idx="3775">
                  <c:v>669.42404528999998</c:v>
                </c:pt>
                <c:pt idx="3776">
                  <c:v>671.33292015999996</c:v>
                </c:pt>
                <c:pt idx="3777">
                  <c:v>669.35262442999999</c:v>
                </c:pt>
                <c:pt idx="3778">
                  <c:v>670.23227340999995</c:v>
                </c:pt>
                <c:pt idx="3779">
                  <c:v>669.27274813999998</c:v>
                </c:pt>
                <c:pt idx="3780">
                  <c:v>669.55305591000001</c:v>
                </c:pt>
                <c:pt idx="3781">
                  <c:v>669.84637829999997</c:v>
                </c:pt>
                <c:pt idx="3782">
                  <c:v>669.95386761999998</c:v>
                </c:pt>
                <c:pt idx="3783">
                  <c:v>669.33549817999995</c:v>
                </c:pt>
                <c:pt idx="3784">
                  <c:v>670.01798861999998</c:v>
                </c:pt>
                <c:pt idx="3785">
                  <c:v>670.36517176999996</c:v>
                </c:pt>
                <c:pt idx="3786">
                  <c:v>670.70226734000005</c:v>
                </c:pt>
                <c:pt idx="3787">
                  <c:v>671.37139783999999</c:v>
                </c:pt>
                <c:pt idx="3788">
                  <c:v>669.61358586999995</c:v>
                </c:pt>
                <c:pt idx="3789">
                  <c:v>669.45245361000002</c:v>
                </c:pt>
                <c:pt idx="3790">
                  <c:v>669.40527598000006</c:v>
                </c:pt>
                <c:pt idx="3791">
                  <c:v>670.56337527000005</c:v>
                </c:pt>
                <c:pt idx="3792">
                  <c:v>669.66908134000005</c:v>
                </c:pt>
                <c:pt idx="3793">
                  <c:v>670.96731001000001</c:v>
                </c:pt>
                <c:pt idx="3794">
                  <c:v>670.68752609000001</c:v>
                </c:pt>
                <c:pt idx="3795">
                  <c:v>670.75252708999994</c:v>
                </c:pt>
                <c:pt idx="3796">
                  <c:v>670.06435222000005</c:v>
                </c:pt>
                <c:pt idx="3797">
                  <c:v>669.69308512999999</c:v>
                </c:pt>
                <c:pt idx="3798">
                  <c:v>669.01642820999996</c:v>
                </c:pt>
                <c:pt idx="3799">
                  <c:v>670.66591309</c:v>
                </c:pt>
                <c:pt idx="3800">
                  <c:v>671.28423022000004</c:v>
                </c:pt>
                <c:pt idx="3801">
                  <c:v>670.32005622999998</c:v>
                </c:pt>
                <c:pt idx="3802">
                  <c:v>670.33863683000004</c:v>
                </c:pt>
                <c:pt idx="3803">
                  <c:v>670.05699702000004</c:v>
                </c:pt>
                <c:pt idx="3804">
                  <c:v>670.83437753999999</c:v>
                </c:pt>
                <c:pt idx="3805">
                  <c:v>669.3637731</c:v>
                </c:pt>
                <c:pt idx="3806">
                  <c:v>670.62343398999997</c:v>
                </c:pt>
                <c:pt idx="3807">
                  <c:v>669.98514958999999</c:v>
                </c:pt>
                <c:pt idx="3808">
                  <c:v>671.16865210000003</c:v>
                </c:pt>
                <c:pt idx="3809">
                  <c:v>669.27848557000004</c:v>
                </c:pt>
                <c:pt idx="3810">
                  <c:v>669.70971302999999</c:v>
                </c:pt>
                <c:pt idx="3811">
                  <c:v>669.86075374999996</c:v>
                </c:pt>
                <c:pt idx="3812">
                  <c:v>669.69796309000003</c:v>
                </c:pt>
                <c:pt idx="3813">
                  <c:v>669.67609525</c:v>
                </c:pt>
                <c:pt idx="3814">
                  <c:v>667.86729353999999</c:v>
                </c:pt>
                <c:pt idx="3815">
                  <c:v>669.32438055</c:v>
                </c:pt>
                <c:pt idx="3816">
                  <c:v>670.48504061999995</c:v>
                </c:pt>
                <c:pt idx="3817">
                  <c:v>669.33221300000002</c:v>
                </c:pt>
                <c:pt idx="3818">
                  <c:v>672.31073769</c:v>
                </c:pt>
                <c:pt idx="3819">
                  <c:v>670.67099148</c:v>
                </c:pt>
                <c:pt idx="3820">
                  <c:v>669.45371152999996</c:v>
                </c:pt>
                <c:pt idx="3821">
                  <c:v>672.19925182999998</c:v>
                </c:pt>
                <c:pt idx="3822">
                  <c:v>670.79811267000002</c:v>
                </c:pt>
                <c:pt idx="3823">
                  <c:v>670.62451179000004</c:v>
                </c:pt>
                <c:pt idx="3824">
                  <c:v>670.59856988000001</c:v>
                </c:pt>
                <c:pt idx="3825">
                  <c:v>670.65548808000005</c:v>
                </c:pt>
                <c:pt idx="3826">
                  <c:v>669.56961425999998</c:v>
                </c:pt>
                <c:pt idx="3827">
                  <c:v>671.30571121000003</c:v>
                </c:pt>
                <c:pt idx="3828">
                  <c:v>670.17254802000002</c:v>
                </c:pt>
                <c:pt idx="3829">
                  <c:v>669.64651556000001</c:v>
                </c:pt>
                <c:pt idx="3830">
                  <c:v>669.51974254000004</c:v>
                </c:pt>
                <c:pt idx="3831">
                  <c:v>666.03567468999995</c:v>
                </c:pt>
                <c:pt idx="3832">
                  <c:v>518.12797219000004</c:v>
                </c:pt>
                <c:pt idx="3833">
                  <c:v>324.04183180000001</c:v>
                </c:pt>
                <c:pt idx="3834">
                  <c:v>244.23587821999999</c:v>
                </c:pt>
                <c:pt idx="3835">
                  <c:v>235.61560671999999</c:v>
                </c:pt>
                <c:pt idx="3836">
                  <c:v>235.37950465</c:v>
                </c:pt>
                <c:pt idx="3837">
                  <c:v>234.64475100000001</c:v>
                </c:pt>
                <c:pt idx="3838">
                  <c:v>235.7435461</c:v>
                </c:pt>
                <c:pt idx="3839">
                  <c:v>234.66357217000001</c:v>
                </c:pt>
                <c:pt idx="3840">
                  <c:v>234.32784645999999</c:v>
                </c:pt>
                <c:pt idx="3841">
                  <c:v>233.42011120000001</c:v>
                </c:pt>
                <c:pt idx="3842">
                  <c:v>235.57597042</c:v>
                </c:pt>
                <c:pt idx="3843">
                  <c:v>235.01794950999999</c:v>
                </c:pt>
                <c:pt idx="3844">
                  <c:v>234.80100533999999</c:v>
                </c:pt>
                <c:pt idx="3845">
                  <c:v>233.60943718999999</c:v>
                </c:pt>
                <c:pt idx="3846">
                  <c:v>234.26962628000001</c:v>
                </c:pt>
                <c:pt idx="3847">
                  <c:v>235.93651706</c:v>
                </c:pt>
                <c:pt idx="3848">
                  <c:v>235.13292419999999</c:v>
                </c:pt>
                <c:pt idx="3849">
                  <c:v>235.57632763999999</c:v>
                </c:pt>
                <c:pt idx="3850">
                  <c:v>233.91507806999999</c:v>
                </c:pt>
                <c:pt idx="3851">
                  <c:v>234.96644588999999</c:v>
                </c:pt>
                <c:pt idx="3852">
                  <c:v>234.00819442</c:v>
                </c:pt>
                <c:pt idx="3853">
                  <c:v>234.61262474</c:v>
                </c:pt>
                <c:pt idx="3854">
                  <c:v>235.42959488</c:v>
                </c:pt>
                <c:pt idx="3855">
                  <c:v>234.36933059</c:v>
                </c:pt>
                <c:pt idx="3856">
                  <c:v>234.71525295000001</c:v>
                </c:pt>
                <c:pt idx="3857">
                  <c:v>234.70403614</c:v>
                </c:pt>
                <c:pt idx="3858">
                  <c:v>234.97634457999999</c:v>
                </c:pt>
                <c:pt idx="3859">
                  <c:v>235.33688061000001</c:v>
                </c:pt>
                <c:pt idx="3860">
                  <c:v>234.4120862</c:v>
                </c:pt>
                <c:pt idx="3861">
                  <c:v>234.9886137</c:v>
                </c:pt>
                <c:pt idx="3862">
                  <c:v>236.32925447</c:v>
                </c:pt>
                <c:pt idx="3863">
                  <c:v>234.34456230999999</c:v>
                </c:pt>
                <c:pt idx="3864">
                  <c:v>234.18896476</c:v>
                </c:pt>
                <c:pt idx="3865">
                  <c:v>234.8569281</c:v>
                </c:pt>
                <c:pt idx="3866">
                  <c:v>234.98847997999999</c:v>
                </c:pt>
                <c:pt idx="3867">
                  <c:v>234.99332742999999</c:v>
                </c:pt>
                <c:pt idx="3868">
                  <c:v>235.22015099000001</c:v>
                </c:pt>
                <c:pt idx="3869">
                  <c:v>235.97020677</c:v>
                </c:pt>
                <c:pt idx="3870">
                  <c:v>234.97755900999999</c:v>
                </c:pt>
                <c:pt idx="3871">
                  <c:v>235.48658294000001</c:v>
                </c:pt>
                <c:pt idx="3872">
                  <c:v>234.71566390000001</c:v>
                </c:pt>
                <c:pt idx="3873">
                  <c:v>234.60672611999999</c:v>
                </c:pt>
                <c:pt idx="3874">
                  <c:v>235.79908449999999</c:v>
                </c:pt>
                <c:pt idx="3875">
                  <c:v>233.92786344000001</c:v>
                </c:pt>
                <c:pt idx="3876">
                  <c:v>233.78898244000001</c:v>
                </c:pt>
                <c:pt idx="3877">
                  <c:v>234.97570162</c:v>
                </c:pt>
                <c:pt idx="3878">
                  <c:v>234.0079313</c:v>
                </c:pt>
                <c:pt idx="3879">
                  <c:v>234.75580507000001</c:v>
                </c:pt>
                <c:pt idx="3880">
                  <c:v>234.67484189000001</c:v>
                </c:pt>
                <c:pt idx="3881">
                  <c:v>235.32456993</c:v>
                </c:pt>
                <c:pt idx="3882">
                  <c:v>235.60256686</c:v>
                </c:pt>
                <c:pt idx="3883">
                  <c:v>233.59406190000001</c:v>
                </c:pt>
                <c:pt idx="3884">
                  <c:v>234.20129112999999</c:v>
                </c:pt>
                <c:pt idx="3885">
                  <c:v>235.04155277999999</c:v>
                </c:pt>
                <c:pt idx="3886">
                  <c:v>234.75255462000001</c:v>
                </c:pt>
                <c:pt idx="3887">
                  <c:v>234.11022646000001</c:v>
                </c:pt>
                <c:pt idx="3888">
                  <c:v>235.04466069</c:v>
                </c:pt>
                <c:pt idx="3889">
                  <c:v>235.89867035</c:v>
                </c:pt>
                <c:pt idx="3890">
                  <c:v>234.88543794</c:v>
                </c:pt>
                <c:pt idx="3891">
                  <c:v>234.65761434000001</c:v>
                </c:pt>
                <c:pt idx="3892">
                  <c:v>234.48453425</c:v>
                </c:pt>
                <c:pt idx="3893">
                  <c:v>235.19501657000001</c:v>
                </c:pt>
                <c:pt idx="3894">
                  <c:v>234.82085065000001</c:v>
                </c:pt>
                <c:pt idx="3895">
                  <c:v>234.71052151000001</c:v>
                </c:pt>
                <c:pt idx="3896">
                  <c:v>235.43927078999999</c:v>
                </c:pt>
                <c:pt idx="3897">
                  <c:v>233.77053147999999</c:v>
                </c:pt>
                <c:pt idx="3898">
                  <c:v>210.14985787000001</c:v>
                </c:pt>
                <c:pt idx="3899">
                  <c:v>210.10920085999999</c:v>
                </c:pt>
                <c:pt idx="3900">
                  <c:v>235.59013196999999</c:v>
                </c:pt>
                <c:pt idx="3901">
                  <c:v>233.64612966999999</c:v>
                </c:pt>
                <c:pt idx="3902">
                  <c:v>234.74684449</c:v>
                </c:pt>
                <c:pt idx="3903">
                  <c:v>235.31133176</c:v>
                </c:pt>
                <c:pt idx="3904">
                  <c:v>233.48594348</c:v>
                </c:pt>
                <c:pt idx="3905">
                  <c:v>235.16595704</c:v>
                </c:pt>
                <c:pt idx="3906">
                  <c:v>234.34432340000001</c:v>
                </c:pt>
                <c:pt idx="3907">
                  <c:v>233.55831982000001</c:v>
                </c:pt>
                <c:pt idx="3908">
                  <c:v>234.16525619000001</c:v>
                </c:pt>
                <c:pt idx="3909">
                  <c:v>235.75568061000001</c:v>
                </c:pt>
                <c:pt idx="3910">
                  <c:v>234.53748358999999</c:v>
                </c:pt>
                <c:pt idx="3911">
                  <c:v>234.15300916999999</c:v>
                </c:pt>
                <c:pt idx="3912">
                  <c:v>237.163715</c:v>
                </c:pt>
                <c:pt idx="3913">
                  <c:v>235.11876543</c:v>
                </c:pt>
                <c:pt idx="3914">
                  <c:v>235.71758362</c:v>
                </c:pt>
                <c:pt idx="3915">
                  <c:v>234.82714763000001</c:v>
                </c:pt>
                <c:pt idx="3916">
                  <c:v>235.59596188</c:v>
                </c:pt>
                <c:pt idx="3917">
                  <c:v>233.66472820000001</c:v>
                </c:pt>
                <c:pt idx="3918">
                  <c:v>234.28113260000001</c:v>
                </c:pt>
                <c:pt idx="3919">
                  <c:v>234.85025586</c:v>
                </c:pt>
                <c:pt idx="3920">
                  <c:v>234.48042136999999</c:v>
                </c:pt>
                <c:pt idx="3921">
                  <c:v>235.25246883</c:v>
                </c:pt>
                <c:pt idx="3922">
                  <c:v>233.55970633999999</c:v>
                </c:pt>
                <c:pt idx="3923">
                  <c:v>234.02536646999999</c:v>
                </c:pt>
                <c:pt idx="3924">
                  <c:v>235.61653679</c:v>
                </c:pt>
                <c:pt idx="3925">
                  <c:v>233.86795165999999</c:v>
                </c:pt>
                <c:pt idx="3926">
                  <c:v>234.16307613000001</c:v>
                </c:pt>
                <c:pt idx="3927">
                  <c:v>234.64918660999999</c:v>
                </c:pt>
                <c:pt idx="3928">
                  <c:v>233.90496031999999</c:v>
                </c:pt>
                <c:pt idx="3929">
                  <c:v>235.04770984000001</c:v>
                </c:pt>
                <c:pt idx="3930">
                  <c:v>234.78633305</c:v>
                </c:pt>
                <c:pt idx="3931">
                  <c:v>233.80377421</c:v>
                </c:pt>
                <c:pt idx="3932">
                  <c:v>233.93397726000001</c:v>
                </c:pt>
                <c:pt idx="3933">
                  <c:v>235.66071151</c:v>
                </c:pt>
                <c:pt idx="3934">
                  <c:v>233.86269342</c:v>
                </c:pt>
                <c:pt idx="3935">
                  <c:v>234.49941806000001</c:v>
                </c:pt>
                <c:pt idx="3936">
                  <c:v>234.01853962000001</c:v>
                </c:pt>
                <c:pt idx="3937">
                  <c:v>234.35968507000001</c:v>
                </c:pt>
                <c:pt idx="3938">
                  <c:v>235.65970629</c:v>
                </c:pt>
                <c:pt idx="3939">
                  <c:v>235.64533745</c:v>
                </c:pt>
                <c:pt idx="3940">
                  <c:v>238.99302227000001</c:v>
                </c:pt>
                <c:pt idx="3941">
                  <c:v>242.56645331000001</c:v>
                </c:pt>
                <c:pt idx="3942">
                  <c:v>248.35126627</c:v>
                </c:pt>
                <c:pt idx="3943">
                  <c:v>250.82475689</c:v>
                </c:pt>
                <c:pt idx="3944">
                  <c:v>255.33841666000001</c:v>
                </c:pt>
                <c:pt idx="3945">
                  <c:v>259.47929933</c:v>
                </c:pt>
                <c:pt idx="3946">
                  <c:v>266.49657579000001</c:v>
                </c:pt>
                <c:pt idx="3947">
                  <c:v>273.69747260000003</c:v>
                </c:pt>
                <c:pt idx="3948">
                  <c:v>278.24075286999999</c:v>
                </c:pt>
                <c:pt idx="3949">
                  <c:v>287.14710796999998</c:v>
                </c:pt>
                <c:pt idx="3950">
                  <c:v>291.65988504000001</c:v>
                </c:pt>
                <c:pt idx="3951">
                  <c:v>300.60534699999999</c:v>
                </c:pt>
                <c:pt idx="3952">
                  <c:v>309.99974574999999</c:v>
                </c:pt>
                <c:pt idx="3953">
                  <c:v>318.33016480999999</c:v>
                </c:pt>
                <c:pt idx="3954">
                  <c:v>330.41983842000002</c:v>
                </c:pt>
                <c:pt idx="3955">
                  <c:v>339.29043352999997</c:v>
                </c:pt>
                <c:pt idx="3956">
                  <c:v>351.73121923000002</c:v>
                </c:pt>
                <c:pt idx="3957">
                  <c:v>358.19829513000002</c:v>
                </c:pt>
                <c:pt idx="3958">
                  <c:v>371.55618887999998</c:v>
                </c:pt>
                <c:pt idx="3959">
                  <c:v>382.72247263999998</c:v>
                </c:pt>
                <c:pt idx="3960">
                  <c:v>390.92558279000002</c:v>
                </c:pt>
                <c:pt idx="3961">
                  <c:v>403.57237838999998</c:v>
                </c:pt>
                <c:pt idx="3962">
                  <c:v>411.30564765000003</c:v>
                </c:pt>
                <c:pt idx="3963">
                  <c:v>424.33512753000002</c:v>
                </c:pt>
                <c:pt idx="3964">
                  <c:v>433.26250712000001</c:v>
                </c:pt>
                <c:pt idx="3965">
                  <c:v>443.77159827000003</c:v>
                </c:pt>
                <c:pt idx="3966">
                  <c:v>452.95395315000002</c:v>
                </c:pt>
                <c:pt idx="3967">
                  <c:v>463.04082348999998</c:v>
                </c:pt>
                <c:pt idx="3968">
                  <c:v>467.56715778</c:v>
                </c:pt>
                <c:pt idx="3969">
                  <c:v>470.65481068999998</c:v>
                </c:pt>
                <c:pt idx="3970">
                  <c:v>469.99932088000003</c:v>
                </c:pt>
                <c:pt idx="3971">
                  <c:v>469.51685938999998</c:v>
                </c:pt>
                <c:pt idx="3972">
                  <c:v>469.77674986</c:v>
                </c:pt>
                <c:pt idx="3973">
                  <c:v>470.92970842</c:v>
                </c:pt>
                <c:pt idx="3974">
                  <c:v>471.53747074</c:v>
                </c:pt>
                <c:pt idx="3975">
                  <c:v>470.90631002999999</c:v>
                </c:pt>
                <c:pt idx="3976">
                  <c:v>469.95041723000003</c:v>
                </c:pt>
                <c:pt idx="3977">
                  <c:v>469.94888972000001</c:v>
                </c:pt>
                <c:pt idx="3978">
                  <c:v>470.15713536999999</c:v>
                </c:pt>
                <c:pt idx="3979">
                  <c:v>468.72638946000001</c:v>
                </c:pt>
                <c:pt idx="3980">
                  <c:v>470.43722445999998</c:v>
                </c:pt>
                <c:pt idx="3981">
                  <c:v>470.56794995000001</c:v>
                </c:pt>
                <c:pt idx="3982">
                  <c:v>478.11931161000001</c:v>
                </c:pt>
                <c:pt idx="3983">
                  <c:v>481.79755175999998</c:v>
                </c:pt>
                <c:pt idx="3984">
                  <c:v>485.20490654000002</c:v>
                </c:pt>
                <c:pt idx="3985">
                  <c:v>490.19521728000001</c:v>
                </c:pt>
                <c:pt idx="3986">
                  <c:v>492.40748503999998</c:v>
                </c:pt>
                <c:pt idx="3987">
                  <c:v>499.04400471000002</c:v>
                </c:pt>
                <c:pt idx="3988">
                  <c:v>498.47856368999999</c:v>
                </c:pt>
                <c:pt idx="3989">
                  <c:v>498.68109329999999</c:v>
                </c:pt>
                <c:pt idx="3990">
                  <c:v>499.20182038000002</c:v>
                </c:pt>
                <c:pt idx="3991">
                  <c:v>498.66222892000002</c:v>
                </c:pt>
                <c:pt idx="3992">
                  <c:v>499.15425112999998</c:v>
                </c:pt>
                <c:pt idx="3993">
                  <c:v>498.73401031999998</c:v>
                </c:pt>
                <c:pt idx="3994">
                  <c:v>499.15906768999997</c:v>
                </c:pt>
                <c:pt idx="3995">
                  <c:v>498.08057085000002</c:v>
                </c:pt>
                <c:pt idx="3996">
                  <c:v>499.66662919999999</c:v>
                </c:pt>
                <c:pt idx="3997">
                  <c:v>499.92956901000002</c:v>
                </c:pt>
                <c:pt idx="3998">
                  <c:v>498.79756659999998</c:v>
                </c:pt>
                <c:pt idx="3999">
                  <c:v>498.69648986999999</c:v>
                </c:pt>
                <c:pt idx="4000">
                  <c:v>498.56604513000002</c:v>
                </c:pt>
                <c:pt idx="4001">
                  <c:v>498.95901271999998</c:v>
                </c:pt>
                <c:pt idx="4002">
                  <c:v>499.12483709000003</c:v>
                </c:pt>
                <c:pt idx="4003">
                  <c:v>499.15450991</c:v>
                </c:pt>
                <c:pt idx="4004">
                  <c:v>499.69497532000003</c:v>
                </c:pt>
                <c:pt idx="4005">
                  <c:v>499.36776151999999</c:v>
                </c:pt>
                <c:pt idx="4006">
                  <c:v>500.23656317000001</c:v>
                </c:pt>
                <c:pt idx="4007">
                  <c:v>499.31455095000001</c:v>
                </c:pt>
                <c:pt idx="4008">
                  <c:v>499.11654397000001</c:v>
                </c:pt>
                <c:pt idx="4009">
                  <c:v>499.13198397000002</c:v>
                </c:pt>
                <c:pt idx="4010">
                  <c:v>500.51354089</c:v>
                </c:pt>
                <c:pt idx="4011">
                  <c:v>500.55517667999999</c:v>
                </c:pt>
                <c:pt idx="4012">
                  <c:v>499.01452699999999</c:v>
                </c:pt>
                <c:pt idx="4013">
                  <c:v>500.03086796999997</c:v>
                </c:pt>
                <c:pt idx="4014">
                  <c:v>498.98484859000001</c:v>
                </c:pt>
                <c:pt idx="4015">
                  <c:v>500.33204971999999</c:v>
                </c:pt>
                <c:pt idx="4016">
                  <c:v>497.40153214999998</c:v>
                </c:pt>
                <c:pt idx="4017">
                  <c:v>499.27097177000002</c:v>
                </c:pt>
                <c:pt idx="4018">
                  <c:v>500.03398034000003</c:v>
                </c:pt>
                <c:pt idx="4019">
                  <c:v>500.06780778000001</c:v>
                </c:pt>
                <c:pt idx="4020">
                  <c:v>498.79757374000002</c:v>
                </c:pt>
                <c:pt idx="4021">
                  <c:v>498.34249715999999</c:v>
                </c:pt>
                <c:pt idx="4022">
                  <c:v>498.63163100999998</c:v>
                </c:pt>
                <c:pt idx="4023">
                  <c:v>498.29979263000001</c:v>
                </c:pt>
                <c:pt idx="4024">
                  <c:v>500.09945484000002</c:v>
                </c:pt>
                <c:pt idx="4025">
                  <c:v>497.53501083999998</c:v>
                </c:pt>
                <c:pt idx="4026">
                  <c:v>498.77273537999997</c:v>
                </c:pt>
                <c:pt idx="4027">
                  <c:v>500.14984772000003</c:v>
                </c:pt>
                <c:pt idx="4028">
                  <c:v>499.87170091000002</c:v>
                </c:pt>
                <c:pt idx="4029">
                  <c:v>499.42843386999999</c:v>
                </c:pt>
                <c:pt idx="4030">
                  <c:v>497.83433058000003</c:v>
                </c:pt>
                <c:pt idx="4031">
                  <c:v>498.80075803</c:v>
                </c:pt>
                <c:pt idx="4032">
                  <c:v>498.62906179999999</c:v>
                </c:pt>
                <c:pt idx="4033">
                  <c:v>498.18949221000003</c:v>
                </c:pt>
                <c:pt idx="4034">
                  <c:v>498.25065957999999</c:v>
                </c:pt>
                <c:pt idx="4035">
                  <c:v>499.47841921000003</c:v>
                </c:pt>
                <c:pt idx="4036">
                  <c:v>498.65070587999998</c:v>
                </c:pt>
                <c:pt idx="4037">
                  <c:v>498.38007307999999</c:v>
                </c:pt>
                <c:pt idx="4038">
                  <c:v>499.10461299000002</c:v>
                </c:pt>
                <c:pt idx="4039">
                  <c:v>498.83023702000003</c:v>
                </c:pt>
                <c:pt idx="4040">
                  <c:v>500.67196246999998</c:v>
                </c:pt>
                <c:pt idx="4041">
                  <c:v>498.52662174</c:v>
                </c:pt>
                <c:pt idx="4042">
                  <c:v>498.93105551000002</c:v>
                </c:pt>
                <c:pt idx="4043">
                  <c:v>499.14645113</c:v>
                </c:pt>
                <c:pt idx="4044">
                  <c:v>498.35328258999999</c:v>
                </c:pt>
                <c:pt idx="4045">
                  <c:v>498.00114976999998</c:v>
                </c:pt>
                <c:pt idx="4046">
                  <c:v>498.97009804999999</c:v>
                </c:pt>
                <c:pt idx="4047">
                  <c:v>498.75360473000001</c:v>
                </c:pt>
                <c:pt idx="4048">
                  <c:v>498.27975007999999</c:v>
                </c:pt>
                <c:pt idx="4049">
                  <c:v>499.42261709000002</c:v>
                </c:pt>
                <c:pt idx="4050">
                  <c:v>497.39008240999999</c:v>
                </c:pt>
                <c:pt idx="4051">
                  <c:v>497.92821731999999</c:v>
                </c:pt>
                <c:pt idx="4052">
                  <c:v>499.31223662999997</c:v>
                </c:pt>
                <c:pt idx="4053">
                  <c:v>501.11101244999998</c:v>
                </c:pt>
                <c:pt idx="4054">
                  <c:v>498.02759693000002</c:v>
                </c:pt>
                <c:pt idx="4055">
                  <c:v>498.98032415</c:v>
                </c:pt>
                <c:pt idx="4056">
                  <c:v>498.68379032000001</c:v>
                </c:pt>
                <c:pt idx="4057">
                  <c:v>498.93345980999999</c:v>
                </c:pt>
                <c:pt idx="4058">
                  <c:v>498.96105241999999</c:v>
                </c:pt>
                <c:pt idx="4059">
                  <c:v>498.29125511000001</c:v>
                </c:pt>
                <c:pt idx="4060">
                  <c:v>498.77768085999998</c:v>
                </c:pt>
                <c:pt idx="4061">
                  <c:v>498.86481769</c:v>
                </c:pt>
                <c:pt idx="4062">
                  <c:v>500.22224218999997</c:v>
                </c:pt>
                <c:pt idx="4063">
                  <c:v>499.58709369000002</c:v>
                </c:pt>
                <c:pt idx="4064">
                  <c:v>499.09219257000001</c:v>
                </c:pt>
                <c:pt idx="4065">
                  <c:v>498.86024345999999</c:v>
                </c:pt>
                <c:pt idx="4066">
                  <c:v>498.62100636999998</c:v>
                </c:pt>
                <c:pt idx="4067">
                  <c:v>498.50714720000002</c:v>
                </c:pt>
                <c:pt idx="4068">
                  <c:v>499.85863096999998</c:v>
                </c:pt>
                <c:pt idx="4069">
                  <c:v>498.75723257999999</c:v>
                </c:pt>
                <c:pt idx="4070">
                  <c:v>498.93310185000001</c:v>
                </c:pt>
                <c:pt idx="4071">
                  <c:v>498.68479633999999</c:v>
                </c:pt>
                <c:pt idx="4072">
                  <c:v>498.75918324000003</c:v>
                </c:pt>
                <c:pt idx="4073">
                  <c:v>498.87620069000002</c:v>
                </c:pt>
                <c:pt idx="4074">
                  <c:v>498.61205723</c:v>
                </c:pt>
                <c:pt idx="4075">
                  <c:v>499.70901276000001</c:v>
                </c:pt>
                <c:pt idx="4076">
                  <c:v>499.57505458999998</c:v>
                </c:pt>
                <c:pt idx="4077">
                  <c:v>499.50716274000001</c:v>
                </c:pt>
                <c:pt idx="4078">
                  <c:v>499.71766880000001</c:v>
                </c:pt>
                <c:pt idx="4079">
                  <c:v>499.47249728000003</c:v>
                </c:pt>
                <c:pt idx="4080">
                  <c:v>497.99636271999998</c:v>
                </c:pt>
                <c:pt idx="4081">
                  <c:v>499.75650803000002</c:v>
                </c:pt>
                <c:pt idx="4082">
                  <c:v>498.88003266999999</c:v>
                </c:pt>
                <c:pt idx="4083">
                  <c:v>498.99897430999999</c:v>
                </c:pt>
                <c:pt idx="4084">
                  <c:v>497.49761791999998</c:v>
                </c:pt>
                <c:pt idx="4085">
                  <c:v>498.35131353999998</c:v>
                </c:pt>
                <c:pt idx="4086">
                  <c:v>499.75672121999997</c:v>
                </c:pt>
                <c:pt idx="4087">
                  <c:v>499.64279242999999</c:v>
                </c:pt>
                <c:pt idx="4088">
                  <c:v>499.20236554000002</c:v>
                </c:pt>
                <c:pt idx="4089">
                  <c:v>499.21187383</c:v>
                </c:pt>
                <c:pt idx="4090">
                  <c:v>497.87007421999999</c:v>
                </c:pt>
                <c:pt idx="4091">
                  <c:v>497.83480495999999</c:v>
                </c:pt>
                <c:pt idx="4092">
                  <c:v>497.85564168000002</c:v>
                </c:pt>
                <c:pt idx="4093">
                  <c:v>499.16774655</c:v>
                </c:pt>
                <c:pt idx="4094">
                  <c:v>500.05732132000003</c:v>
                </c:pt>
                <c:pt idx="4095">
                  <c:v>497.90966914000001</c:v>
                </c:pt>
                <c:pt idx="4096">
                  <c:v>499.42305076000002</c:v>
                </c:pt>
                <c:pt idx="4097">
                  <c:v>497.93138424</c:v>
                </c:pt>
                <c:pt idx="4098">
                  <c:v>498.42390582000002</c:v>
                </c:pt>
                <c:pt idx="4099">
                  <c:v>498.71037022000002</c:v>
                </c:pt>
                <c:pt idx="4100">
                  <c:v>499.26020797000001</c:v>
                </c:pt>
                <c:pt idx="4101">
                  <c:v>498.31155654000003</c:v>
                </c:pt>
                <c:pt idx="4102">
                  <c:v>498.66663261000002</c:v>
                </c:pt>
                <c:pt idx="4103">
                  <c:v>498.96926776999999</c:v>
                </c:pt>
                <c:pt idx="4104">
                  <c:v>497.73184872000002</c:v>
                </c:pt>
                <c:pt idx="4105">
                  <c:v>498.6100113</c:v>
                </c:pt>
                <c:pt idx="4106">
                  <c:v>497.01769631000002</c:v>
                </c:pt>
                <c:pt idx="4107">
                  <c:v>499.05192775</c:v>
                </c:pt>
                <c:pt idx="4108">
                  <c:v>499.61945034000001</c:v>
                </c:pt>
                <c:pt idx="4109">
                  <c:v>498.04004505</c:v>
                </c:pt>
                <c:pt idx="4110">
                  <c:v>456.68822476999998</c:v>
                </c:pt>
                <c:pt idx="4111">
                  <c:v>287.52260698999999</c:v>
                </c:pt>
                <c:pt idx="4112">
                  <c:v>279.30282254000002</c:v>
                </c:pt>
                <c:pt idx="4113">
                  <c:v>279.45079887999998</c:v>
                </c:pt>
                <c:pt idx="4114">
                  <c:v>279.08154991999999</c:v>
                </c:pt>
                <c:pt idx="4115">
                  <c:v>279.79040994000002</c:v>
                </c:pt>
                <c:pt idx="4116">
                  <c:v>280.01678664000002</c:v>
                </c:pt>
                <c:pt idx="4117">
                  <c:v>280.00227674000001</c:v>
                </c:pt>
                <c:pt idx="4118">
                  <c:v>280.57162992000002</c:v>
                </c:pt>
                <c:pt idx="4119">
                  <c:v>280.04367337999997</c:v>
                </c:pt>
                <c:pt idx="4120">
                  <c:v>279.32379348000001</c:v>
                </c:pt>
                <c:pt idx="4121">
                  <c:v>279.08741013000002</c:v>
                </c:pt>
                <c:pt idx="4122">
                  <c:v>279.54224238</c:v>
                </c:pt>
                <c:pt idx="4123">
                  <c:v>279.46385601999998</c:v>
                </c:pt>
                <c:pt idx="4124">
                  <c:v>279.51005247000001</c:v>
                </c:pt>
                <c:pt idx="4125">
                  <c:v>277.71031207999999</c:v>
                </c:pt>
                <c:pt idx="4126">
                  <c:v>278.96610779999997</c:v>
                </c:pt>
                <c:pt idx="4127">
                  <c:v>277.80790492</c:v>
                </c:pt>
                <c:pt idx="4128">
                  <c:v>278.70065126999998</c:v>
                </c:pt>
                <c:pt idx="4129">
                  <c:v>277.71518157999998</c:v>
                </c:pt>
                <c:pt idx="4130">
                  <c:v>280.13223994999998</c:v>
                </c:pt>
                <c:pt idx="4131">
                  <c:v>279.61446817000001</c:v>
                </c:pt>
                <c:pt idx="4132">
                  <c:v>280.26427725999997</c:v>
                </c:pt>
                <c:pt idx="4133">
                  <c:v>279.15270442000002</c:v>
                </c:pt>
                <c:pt idx="4134">
                  <c:v>279.02654906999999</c:v>
                </c:pt>
                <c:pt idx="4135">
                  <c:v>278.36958193999999</c:v>
                </c:pt>
                <c:pt idx="4136">
                  <c:v>279.34458176999999</c:v>
                </c:pt>
                <c:pt idx="4137">
                  <c:v>279.25603820999999</c:v>
                </c:pt>
                <c:pt idx="4138">
                  <c:v>279.13018047999998</c:v>
                </c:pt>
                <c:pt idx="4139">
                  <c:v>279.76390443999998</c:v>
                </c:pt>
                <c:pt idx="4140">
                  <c:v>280.10817114999998</c:v>
                </c:pt>
                <c:pt idx="4141">
                  <c:v>279.68773976</c:v>
                </c:pt>
                <c:pt idx="4142">
                  <c:v>279.46279864000002</c:v>
                </c:pt>
                <c:pt idx="4143">
                  <c:v>279.57391153999998</c:v>
                </c:pt>
                <c:pt idx="4144">
                  <c:v>279.58524982</c:v>
                </c:pt>
                <c:pt idx="4145">
                  <c:v>279.45017288000003</c:v>
                </c:pt>
                <c:pt idx="4146">
                  <c:v>278.67127742999998</c:v>
                </c:pt>
                <c:pt idx="4147">
                  <c:v>279.87954427</c:v>
                </c:pt>
                <c:pt idx="4148">
                  <c:v>278.31049157000001</c:v>
                </c:pt>
                <c:pt idx="4149">
                  <c:v>279.88911959000001</c:v>
                </c:pt>
                <c:pt idx="4150">
                  <c:v>280.20380076999999</c:v>
                </c:pt>
                <c:pt idx="4151">
                  <c:v>279.75410641000002</c:v>
                </c:pt>
                <c:pt idx="4152">
                  <c:v>279.73814872000003</c:v>
                </c:pt>
                <c:pt idx="4153">
                  <c:v>277.83502843999997</c:v>
                </c:pt>
                <c:pt idx="4154">
                  <c:v>280.94077099999998</c:v>
                </c:pt>
                <c:pt idx="4155">
                  <c:v>279.46928271000002</c:v>
                </c:pt>
                <c:pt idx="4156">
                  <c:v>279.16418274</c:v>
                </c:pt>
                <c:pt idx="4157">
                  <c:v>280.57839003999999</c:v>
                </c:pt>
                <c:pt idx="4158">
                  <c:v>278.78494644</c:v>
                </c:pt>
                <c:pt idx="4159">
                  <c:v>276.14230608000003</c:v>
                </c:pt>
                <c:pt idx="4160">
                  <c:v>276.84240858999999</c:v>
                </c:pt>
                <c:pt idx="4161">
                  <c:v>277.04651002000003</c:v>
                </c:pt>
                <c:pt idx="4162">
                  <c:v>275.71857974</c:v>
                </c:pt>
                <c:pt idx="4163">
                  <c:v>275.89867454</c:v>
                </c:pt>
                <c:pt idx="4164">
                  <c:v>276.94837188000002</c:v>
                </c:pt>
                <c:pt idx="4165">
                  <c:v>275.70352473000003</c:v>
                </c:pt>
                <c:pt idx="4166">
                  <c:v>275.33262927999999</c:v>
                </c:pt>
                <c:pt idx="4167">
                  <c:v>276.18790024999998</c:v>
                </c:pt>
                <c:pt idx="4168">
                  <c:v>276.59558062999997</c:v>
                </c:pt>
                <c:pt idx="4169">
                  <c:v>275.68727632000002</c:v>
                </c:pt>
                <c:pt idx="4170">
                  <c:v>276.36630335000001</c:v>
                </c:pt>
                <c:pt idx="4171">
                  <c:v>278.68989447000001</c:v>
                </c:pt>
                <c:pt idx="4172">
                  <c:v>279.1552198</c:v>
                </c:pt>
                <c:pt idx="4173">
                  <c:v>280.22056089</c:v>
                </c:pt>
                <c:pt idx="4174">
                  <c:v>283.16239517999998</c:v>
                </c:pt>
                <c:pt idx="4175">
                  <c:v>285.32290284999999</c:v>
                </c:pt>
                <c:pt idx="4176">
                  <c:v>289.44329801999999</c:v>
                </c:pt>
                <c:pt idx="4177">
                  <c:v>299.49065381999998</c:v>
                </c:pt>
                <c:pt idx="4178">
                  <c:v>303.83309931999997</c:v>
                </c:pt>
                <c:pt idx="4179">
                  <c:v>314.39241500999998</c:v>
                </c:pt>
                <c:pt idx="4180">
                  <c:v>321.44842625000001</c:v>
                </c:pt>
                <c:pt idx="4181">
                  <c:v>327.35720106999997</c:v>
                </c:pt>
                <c:pt idx="4182">
                  <c:v>339.20561200999998</c:v>
                </c:pt>
                <c:pt idx="4183">
                  <c:v>346.15944017999999</c:v>
                </c:pt>
                <c:pt idx="4184">
                  <c:v>355.40225466999999</c:v>
                </c:pt>
                <c:pt idx="4185">
                  <c:v>363.77405836000003</c:v>
                </c:pt>
                <c:pt idx="4186">
                  <c:v>373.62895766000003</c:v>
                </c:pt>
                <c:pt idx="4187">
                  <c:v>381.55822138000002</c:v>
                </c:pt>
                <c:pt idx="4188">
                  <c:v>389.08913310999998</c:v>
                </c:pt>
                <c:pt idx="4189">
                  <c:v>398.01760891999999</c:v>
                </c:pt>
                <c:pt idx="4190">
                  <c:v>405.22154614999999</c:v>
                </c:pt>
                <c:pt idx="4191">
                  <c:v>415.71492279</c:v>
                </c:pt>
                <c:pt idx="4192">
                  <c:v>422.68166939999998</c:v>
                </c:pt>
                <c:pt idx="4193">
                  <c:v>433.72142322000002</c:v>
                </c:pt>
                <c:pt idx="4194">
                  <c:v>441.27029011000002</c:v>
                </c:pt>
                <c:pt idx="4195">
                  <c:v>450.94050492999997</c:v>
                </c:pt>
                <c:pt idx="4196">
                  <c:v>458.25899263999997</c:v>
                </c:pt>
                <c:pt idx="4197">
                  <c:v>467.82944107999998</c:v>
                </c:pt>
                <c:pt idx="4198">
                  <c:v>476.48968113000001</c:v>
                </c:pt>
                <c:pt idx="4199">
                  <c:v>485.83983886999999</c:v>
                </c:pt>
                <c:pt idx="4200">
                  <c:v>493.30152606000001</c:v>
                </c:pt>
                <c:pt idx="4201">
                  <c:v>502.77910652999998</c:v>
                </c:pt>
                <c:pt idx="4202">
                  <c:v>510.68840397000002</c:v>
                </c:pt>
                <c:pt idx="4203">
                  <c:v>520.77742817000001</c:v>
                </c:pt>
                <c:pt idx="4204">
                  <c:v>527.54386142999999</c:v>
                </c:pt>
                <c:pt idx="4205">
                  <c:v>538.06225040000004</c:v>
                </c:pt>
                <c:pt idx="4206">
                  <c:v>544.01119427000003</c:v>
                </c:pt>
                <c:pt idx="4207">
                  <c:v>555.14677115999996</c:v>
                </c:pt>
                <c:pt idx="4208">
                  <c:v>561.24685179000005</c:v>
                </c:pt>
                <c:pt idx="4209">
                  <c:v>570.95061612999996</c:v>
                </c:pt>
                <c:pt idx="4210">
                  <c:v>578.68387928000004</c:v>
                </c:pt>
                <c:pt idx="4211">
                  <c:v>590.41359322000005</c:v>
                </c:pt>
                <c:pt idx="4212">
                  <c:v>597.68755180000005</c:v>
                </c:pt>
                <c:pt idx="4213">
                  <c:v>608.09493038000005</c:v>
                </c:pt>
                <c:pt idx="4214">
                  <c:v>617.24160461999998</c:v>
                </c:pt>
                <c:pt idx="4215">
                  <c:v>623.74537144999999</c:v>
                </c:pt>
                <c:pt idx="4216">
                  <c:v>633.11850170000002</c:v>
                </c:pt>
                <c:pt idx="4217">
                  <c:v>635.90260034999994</c:v>
                </c:pt>
                <c:pt idx="4218">
                  <c:v>641.46055476000004</c:v>
                </c:pt>
                <c:pt idx="4219">
                  <c:v>643.62057107999999</c:v>
                </c:pt>
                <c:pt idx="4220">
                  <c:v>643.32412965000003</c:v>
                </c:pt>
                <c:pt idx="4221">
                  <c:v>645.33457896000004</c:v>
                </c:pt>
                <c:pt idx="4222">
                  <c:v>644.22503134999999</c:v>
                </c:pt>
                <c:pt idx="4223">
                  <c:v>643.99725083999999</c:v>
                </c:pt>
                <c:pt idx="4224">
                  <c:v>643.55700981999996</c:v>
                </c:pt>
                <c:pt idx="4225">
                  <c:v>645.13196182000001</c:v>
                </c:pt>
                <c:pt idx="4226">
                  <c:v>644.86222974999998</c:v>
                </c:pt>
                <c:pt idx="4227">
                  <c:v>644.55864690999999</c:v>
                </c:pt>
                <c:pt idx="4228">
                  <c:v>642.96763228999998</c:v>
                </c:pt>
                <c:pt idx="4229">
                  <c:v>643.80325169000002</c:v>
                </c:pt>
                <c:pt idx="4230">
                  <c:v>643.92900844999997</c:v>
                </c:pt>
                <c:pt idx="4231">
                  <c:v>644.17534258000001</c:v>
                </c:pt>
                <c:pt idx="4232">
                  <c:v>645.28383240000005</c:v>
                </c:pt>
                <c:pt idx="4233">
                  <c:v>644.69685120999998</c:v>
                </c:pt>
                <c:pt idx="4234">
                  <c:v>642.50218971000004</c:v>
                </c:pt>
                <c:pt idx="4235">
                  <c:v>644.88968130000001</c:v>
                </c:pt>
                <c:pt idx="4236">
                  <c:v>644.70460058000003</c:v>
                </c:pt>
                <c:pt idx="4237">
                  <c:v>643.98697305999997</c:v>
                </c:pt>
                <c:pt idx="4238">
                  <c:v>644.42771768</c:v>
                </c:pt>
                <c:pt idx="4239">
                  <c:v>644.20344493000005</c:v>
                </c:pt>
                <c:pt idx="4240">
                  <c:v>644.52254757000003</c:v>
                </c:pt>
                <c:pt idx="4241">
                  <c:v>645.11260278999998</c:v>
                </c:pt>
                <c:pt idx="4242">
                  <c:v>645.45574095999996</c:v>
                </c:pt>
                <c:pt idx="4243">
                  <c:v>644.80064307999999</c:v>
                </c:pt>
                <c:pt idx="4244">
                  <c:v>485.07347320000002</c:v>
                </c:pt>
                <c:pt idx="4245">
                  <c:v>296.24907124999999</c:v>
                </c:pt>
                <c:pt idx="4246">
                  <c:v>282.86597141999999</c:v>
                </c:pt>
                <c:pt idx="4247">
                  <c:v>280.5029083</c:v>
                </c:pt>
                <c:pt idx="4248">
                  <c:v>280.29642861000002</c:v>
                </c:pt>
                <c:pt idx="4249">
                  <c:v>278.82520921000003</c:v>
                </c:pt>
                <c:pt idx="4250">
                  <c:v>279.41198021999998</c:v>
                </c:pt>
                <c:pt idx="4251">
                  <c:v>279.66980121</c:v>
                </c:pt>
                <c:pt idx="4252">
                  <c:v>280.27474556999999</c:v>
                </c:pt>
                <c:pt idx="4253">
                  <c:v>279.76491511</c:v>
                </c:pt>
                <c:pt idx="4254">
                  <c:v>279.64537383999999</c:v>
                </c:pt>
                <c:pt idx="4255">
                  <c:v>280.37049192000001</c:v>
                </c:pt>
                <c:pt idx="4256">
                  <c:v>279.54825310000001</c:v>
                </c:pt>
                <c:pt idx="4257">
                  <c:v>279.32139967000001</c:v>
                </c:pt>
                <c:pt idx="4258">
                  <c:v>280.07087887</c:v>
                </c:pt>
                <c:pt idx="4259">
                  <c:v>279.46479235999999</c:v>
                </c:pt>
                <c:pt idx="4260">
                  <c:v>278.92316397000002</c:v>
                </c:pt>
                <c:pt idx="4261">
                  <c:v>281.32620694000002</c:v>
                </c:pt>
                <c:pt idx="4262">
                  <c:v>278.26961455000003</c:v>
                </c:pt>
                <c:pt idx="4263">
                  <c:v>279.37136657999997</c:v>
                </c:pt>
                <c:pt idx="4264">
                  <c:v>279.46618582999997</c:v>
                </c:pt>
                <c:pt idx="4265">
                  <c:v>278.18707681000001</c:v>
                </c:pt>
                <c:pt idx="4266">
                  <c:v>279.19881887000003</c:v>
                </c:pt>
                <c:pt idx="4267">
                  <c:v>279.80701059</c:v>
                </c:pt>
                <c:pt idx="4268">
                  <c:v>280.25023693999998</c:v>
                </c:pt>
                <c:pt idx="4269">
                  <c:v>280.04911109</c:v>
                </c:pt>
                <c:pt idx="4270">
                  <c:v>280.17433354999997</c:v>
                </c:pt>
                <c:pt idx="4271">
                  <c:v>278.74594271000001</c:v>
                </c:pt>
                <c:pt idx="4272">
                  <c:v>279.49101931000001</c:v>
                </c:pt>
                <c:pt idx="4273">
                  <c:v>280.82892691000001</c:v>
                </c:pt>
                <c:pt idx="4274">
                  <c:v>277.89127932000002</c:v>
                </c:pt>
                <c:pt idx="4275">
                  <c:v>279.60780385999999</c:v>
                </c:pt>
                <c:pt idx="4276">
                  <c:v>279.47591298999998</c:v>
                </c:pt>
                <c:pt idx="4277">
                  <c:v>278.42748692999999</c:v>
                </c:pt>
                <c:pt idx="4278">
                  <c:v>279.34849105000001</c:v>
                </c:pt>
                <c:pt idx="4279">
                  <c:v>279.79479142000002</c:v>
                </c:pt>
                <c:pt idx="4280">
                  <c:v>278.53299013999998</c:v>
                </c:pt>
                <c:pt idx="4281">
                  <c:v>278.69101843999999</c:v>
                </c:pt>
                <c:pt idx="4282">
                  <c:v>279.92887432999999</c:v>
                </c:pt>
                <c:pt idx="4283">
                  <c:v>278.72680994000001</c:v>
                </c:pt>
                <c:pt idx="4284">
                  <c:v>278.53842183</c:v>
                </c:pt>
                <c:pt idx="4285">
                  <c:v>279.15104402999998</c:v>
                </c:pt>
                <c:pt idx="4286">
                  <c:v>278.30120425000001</c:v>
                </c:pt>
                <c:pt idx="4287">
                  <c:v>280.08786061000001</c:v>
                </c:pt>
                <c:pt idx="4288">
                  <c:v>278.49575819</c:v>
                </c:pt>
                <c:pt idx="4289">
                  <c:v>278.25929545999998</c:v>
                </c:pt>
                <c:pt idx="4290">
                  <c:v>279.78571499999998</c:v>
                </c:pt>
                <c:pt idx="4291">
                  <c:v>278.99895756000001</c:v>
                </c:pt>
                <c:pt idx="4292">
                  <c:v>279.76121268999998</c:v>
                </c:pt>
                <c:pt idx="4293">
                  <c:v>278.85766828999999</c:v>
                </c:pt>
                <c:pt idx="4294">
                  <c:v>280.23518232999999</c:v>
                </c:pt>
                <c:pt idx="4295">
                  <c:v>278.02109065000002</c:v>
                </c:pt>
                <c:pt idx="4296">
                  <c:v>278.92616113000003</c:v>
                </c:pt>
                <c:pt idx="4297">
                  <c:v>279.94971984</c:v>
                </c:pt>
                <c:pt idx="4298">
                  <c:v>278.69851683000002</c:v>
                </c:pt>
                <c:pt idx="4299">
                  <c:v>279.43183005999998</c:v>
                </c:pt>
                <c:pt idx="4300">
                  <c:v>279.09394651999997</c:v>
                </c:pt>
                <c:pt idx="4301">
                  <c:v>278.56595547000001</c:v>
                </c:pt>
                <c:pt idx="4302">
                  <c:v>279.02757796999998</c:v>
                </c:pt>
                <c:pt idx="4303">
                  <c:v>279.66759209000003</c:v>
                </c:pt>
                <c:pt idx="4304">
                  <c:v>279.14714569</c:v>
                </c:pt>
                <c:pt idx="4305">
                  <c:v>279.10369988999997</c:v>
                </c:pt>
                <c:pt idx="4306">
                  <c:v>279.61282119999998</c:v>
                </c:pt>
                <c:pt idx="4307">
                  <c:v>279.31698599999999</c:v>
                </c:pt>
                <c:pt idx="4308">
                  <c:v>281.69694772999998</c:v>
                </c:pt>
                <c:pt idx="4309">
                  <c:v>279.56231360999999</c:v>
                </c:pt>
                <c:pt idx="4310">
                  <c:v>279.33361607000001</c:v>
                </c:pt>
                <c:pt idx="4311">
                  <c:v>278.21883789999998</c:v>
                </c:pt>
                <c:pt idx="4312">
                  <c:v>279.28913369000003</c:v>
                </c:pt>
                <c:pt idx="4313">
                  <c:v>277.87200103999999</c:v>
                </c:pt>
                <c:pt idx="4314">
                  <c:v>279.29517135999998</c:v>
                </c:pt>
                <c:pt idx="4315">
                  <c:v>279.08933322000001</c:v>
                </c:pt>
                <c:pt idx="4316">
                  <c:v>279.56938134000001</c:v>
                </c:pt>
                <c:pt idx="4317">
                  <c:v>279.6342176</c:v>
                </c:pt>
                <c:pt idx="4318">
                  <c:v>278.40431785999999</c:v>
                </c:pt>
                <c:pt idx="4319">
                  <c:v>279.63607087000003</c:v>
                </c:pt>
                <c:pt idx="4320">
                  <c:v>278.67748412999998</c:v>
                </c:pt>
                <c:pt idx="4321">
                  <c:v>279.4362721</c:v>
                </c:pt>
                <c:pt idx="4322">
                  <c:v>278.56045076999999</c:v>
                </c:pt>
                <c:pt idx="4323">
                  <c:v>278.82565439000001</c:v>
                </c:pt>
                <c:pt idx="4324">
                  <c:v>280.19597704</c:v>
                </c:pt>
                <c:pt idx="4325">
                  <c:v>278.80079678999999</c:v>
                </c:pt>
                <c:pt idx="4326">
                  <c:v>279.25303502999998</c:v>
                </c:pt>
                <c:pt idx="4327">
                  <c:v>279.27699002000003</c:v>
                </c:pt>
                <c:pt idx="4328">
                  <c:v>279.40179107</c:v>
                </c:pt>
                <c:pt idx="4329">
                  <c:v>278.31631349000003</c:v>
                </c:pt>
                <c:pt idx="4330">
                  <c:v>279.24234802000001</c:v>
                </c:pt>
                <c:pt idx="4331">
                  <c:v>278.22754608000002</c:v>
                </c:pt>
                <c:pt idx="4332">
                  <c:v>279.98967359</c:v>
                </c:pt>
                <c:pt idx="4333">
                  <c:v>278.55195208999999</c:v>
                </c:pt>
                <c:pt idx="4334">
                  <c:v>279.03570526999999</c:v>
                </c:pt>
                <c:pt idx="4335">
                  <c:v>278.29821378000003</c:v>
                </c:pt>
                <c:pt idx="4336">
                  <c:v>278.16749047000002</c:v>
                </c:pt>
                <c:pt idx="4337">
                  <c:v>279.60909848</c:v>
                </c:pt>
                <c:pt idx="4338">
                  <c:v>277.86044962</c:v>
                </c:pt>
                <c:pt idx="4339">
                  <c:v>279.29698353999999</c:v>
                </c:pt>
                <c:pt idx="4340">
                  <c:v>280.38000678999998</c:v>
                </c:pt>
                <c:pt idx="4341">
                  <c:v>279.13925282999998</c:v>
                </c:pt>
                <c:pt idx="4342">
                  <c:v>280.24428819000002</c:v>
                </c:pt>
                <c:pt idx="4343">
                  <c:v>278.02310374000001</c:v>
                </c:pt>
                <c:pt idx="4344">
                  <c:v>279.61577303000001</c:v>
                </c:pt>
                <c:pt idx="4345">
                  <c:v>279.38098646999998</c:v>
                </c:pt>
                <c:pt idx="4346">
                  <c:v>278.64143197999999</c:v>
                </c:pt>
                <c:pt idx="4347">
                  <c:v>278.29026682</c:v>
                </c:pt>
                <c:pt idx="4348">
                  <c:v>280.02691806000001</c:v>
                </c:pt>
                <c:pt idx="4349">
                  <c:v>277.60582490000002</c:v>
                </c:pt>
                <c:pt idx="4350">
                  <c:v>279.69173024999998</c:v>
                </c:pt>
                <c:pt idx="4351">
                  <c:v>278.95371704000002</c:v>
                </c:pt>
                <c:pt idx="4352">
                  <c:v>278.21989117999999</c:v>
                </c:pt>
                <c:pt idx="4353">
                  <c:v>279.26858400999998</c:v>
                </c:pt>
                <c:pt idx="4354">
                  <c:v>278.79452328000002</c:v>
                </c:pt>
                <c:pt idx="4355">
                  <c:v>280.24226146000001</c:v>
                </c:pt>
                <c:pt idx="4356">
                  <c:v>278.59135321999997</c:v>
                </c:pt>
                <c:pt idx="4357">
                  <c:v>278.04280403000001</c:v>
                </c:pt>
                <c:pt idx="4358">
                  <c:v>279.40663790999997</c:v>
                </c:pt>
                <c:pt idx="4359">
                  <c:v>278.86471577999998</c:v>
                </c:pt>
                <c:pt idx="4360">
                  <c:v>278.92027701000001</c:v>
                </c:pt>
                <c:pt idx="4361">
                  <c:v>278.81892775</c:v>
                </c:pt>
                <c:pt idx="4362">
                  <c:v>278.95828899999998</c:v>
                </c:pt>
                <c:pt idx="4363">
                  <c:v>278.8353606</c:v>
                </c:pt>
                <c:pt idx="4364">
                  <c:v>280.42185733999997</c:v>
                </c:pt>
                <c:pt idx="4365">
                  <c:v>279.71683306</c:v>
                </c:pt>
                <c:pt idx="4366">
                  <c:v>279.7943224</c:v>
                </c:pt>
                <c:pt idx="4367">
                  <c:v>279.14813729000002</c:v>
                </c:pt>
                <c:pt idx="4368">
                  <c:v>277.84413955000002</c:v>
                </c:pt>
                <c:pt idx="4369">
                  <c:v>279.46985267999997</c:v>
                </c:pt>
                <c:pt idx="4370">
                  <c:v>278.49680752</c:v>
                </c:pt>
                <c:pt idx="4371">
                  <c:v>279.03962256</c:v>
                </c:pt>
                <c:pt idx="4372">
                  <c:v>279.63353753000001</c:v>
                </c:pt>
                <c:pt idx="4373">
                  <c:v>277.32244115999998</c:v>
                </c:pt>
                <c:pt idx="4374">
                  <c:v>278.91734896000003</c:v>
                </c:pt>
                <c:pt idx="4375">
                  <c:v>279.15073253000003</c:v>
                </c:pt>
                <c:pt idx="4376">
                  <c:v>279.41764460000002</c:v>
                </c:pt>
                <c:pt idx="4377">
                  <c:v>277.98049388999999</c:v>
                </c:pt>
                <c:pt idx="4378">
                  <c:v>278.63400888000001</c:v>
                </c:pt>
                <c:pt idx="4379">
                  <c:v>279.07416319999999</c:v>
                </c:pt>
                <c:pt idx="4380">
                  <c:v>279.29554908</c:v>
                </c:pt>
                <c:pt idx="4381">
                  <c:v>279.23193687999998</c:v>
                </c:pt>
                <c:pt idx="4382">
                  <c:v>278.93142782000001</c:v>
                </c:pt>
                <c:pt idx="4383">
                  <c:v>280.06930932</c:v>
                </c:pt>
                <c:pt idx="4384">
                  <c:v>279.61148989999998</c:v>
                </c:pt>
                <c:pt idx="4385">
                  <c:v>278.54434809000003</c:v>
                </c:pt>
                <c:pt idx="4386">
                  <c:v>278.90421183000001</c:v>
                </c:pt>
                <c:pt idx="4387">
                  <c:v>279.26907655999997</c:v>
                </c:pt>
                <c:pt idx="4388">
                  <c:v>278.98121599000001</c:v>
                </c:pt>
                <c:pt idx="4389">
                  <c:v>279.34725893000001</c:v>
                </c:pt>
                <c:pt idx="4390">
                  <c:v>279.10341324000001</c:v>
                </c:pt>
                <c:pt idx="4391">
                  <c:v>279.02414708999999</c:v>
                </c:pt>
                <c:pt idx="4392">
                  <c:v>277.02023905999999</c:v>
                </c:pt>
                <c:pt idx="4393">
                  <c:v>278.36388231000001</c:v>
                </c:pt>
                <c:pt idx="4394">
                  <c:v>278.68891401000002</c:v>
                </c:pt>
                <c:pt idx="4395">
                  <c:v>278.66465492999998</c:v>
                </c:pt>
                <c:pt idx="4396">
                  <c:v>278.31206233</c:v>
                </c:pt>
                <c:pt idx="4397">
                  <c:v>278.54559135</c:v>
                </c:pt>
                <c:pt idx="4398">
                  <c:v>278.08448127999998</c:v>
                </c:pt>
                <c:pt idx="4399">
                  <c:v>278.25056581000001</c:v>
                </c:pt>
                <c:pt idx="4400">
                  <c:v>278.99466172000001</c:v>
                </c:pt>
                <c:pt idx="4401">
                  <c:v>278.36348864000001</c:v>
                </c:pt>
                <c:pt idx="4402">
                  <c:v>278.02090614999997</c:v>
                </c:pt>
                <c:pt idx="4403">
                  <c:v>278.95737532999999</c:v>
                </c:pt>
                <c:pt idx="4404">
                  <c:v>280.06472841999999</c:v>
                </c:pt>
                <c:pt idx="4405">
                  <c:v>278.82253695000003</c:v>
                </c:pt>
                <c:pt idx="4406">
                  <c:v>277.92224120999998</c:v>
                </c:pt>
                <c:pt idx="4407">
                  <c:v>278.34127752000001</c:v>
                </c:pt>
                <c:pt idx="4408">
                  <c:v>278.42182093999998</c:v>
                </c:pt>
                <c:pt idx="4409">
                  <c:v>279.11292738999998</c:v>
                </c:pt>
                <c:pt idx="4410">
                  <c:v>279.71559053999999</c:v>
                </c:pt>
                <c:pt idx="4411">
                  <c:v>279.62414281999997</c:v>
                </c:pt>
                <c:pt idx="4412">
                  <c:v>278.55613076999998</c:v>
                </c:pt>
                <c:pt idx="4413">
                  <c:v>279.69530594000003</c:v>
                </c:pt>
                <c:pt idx="4414">
                  <c:v>279.05075201</c:v>
                </c:pt>
                <c:pt idx="4415">
                  <c:v>277.97674182999998</c:v>
                </c:pt>
                <c:pt idx="4416">
                  <c:v>278.62507185999999</c:v>
                </c:pt>
                <c:pt idx="4417">
                  <c:v>279.46347300999997</c:v>
                </c:pt>
                <c:pt idx="4418">
                  <c:v>278.95781104000002</c:v>
                </c:pt>
                <c:pt idx="4419">
                  <c:v>279.51555492</c:v>
                </c:pt>
                <c:pt idx="4420">
                  <c:v>278.02973500000002</c:v>
                </c:pt>
                <c:pt idx="4421">
                  <c:v>277.88860842999998</c:v>
                </c:pt>
                <c:pt idx="4422">
                  <c:v>278.71169407000002</c:v>
                </c:pt>
                <c:pt idx="4423">
                  <c:v>277.38307388999999</c:v>
                </c:pt>
                <c:pt idx="4424">
                  <c:v>277.89990158000001</c:v>
                </c:pt>
                <c:pt idx="4425">
                  <c:v>279.77237609999997</c:v>
                </c:pt>
                <c:pt idx="4426">
                  <c:v>278.49569021999997</c:v>
                </c:pt>
                <c:pt idx="4427">
                  <c:v>278.93635232999998</c:v>
                </c:pt>
                <c:pt idx="4428">
                  <c:v>279.12643684</c:v>
                </c:pt>
                <c:pt idx="4429">
                  <c:v>279.63828204999999</c:v>
                </c:pt>
                <c:pt idx="4430">
                  <c:v>279.18974816999997</c:v>
                </c:pt>
                <c:pt idx="4431">
                  <c:v>278.83591113</c:v>
                </c:pt>
                <c:pt idx="4432">
                  <c:v>276.92781272000002</c:v>
                </c:pt>
                <c:pt idx="4433">
                  <c:v>279.34925801999998</c:v>
                </c:pt>
                <c:pt idx="4434">
                  <c:v>278.81426882</c:v>
                </c:pt>
                <c:pt idx="4435">
                  <c:v>279.12516123</c:v>
                </c:pt>
                <c:pt idx="4436">
                  <c:v>279.14166967</c:v>
                </c:pt>
                <c:pt idx="4437">
                  <c:v>278.34230925000003</c:v>
                </c:pt>
                <c:pt idx="4438">
                  <c:v>276.51313716999999</c:v>
                </c:pt>
                <c:pt idx="4439">
                  <c:v>277.99285860999998</c:v>
                </c:pt>
                <c:pt idx="4440">
                  <c:v>278.97278833000001</c:v>
                </c:pt>
                <c:pt idx="4441">
                  <c:v>278.52559731000002</c:v>
                </c:pt>
                <c:pt idx="4442">
                  <c:v>280.51551069999999</c:v>
                </c:pt>
                <c:pt idx="4443">
                  <c:v>277.50205126999998</c:v>
                </c:pt>
                <c:pt idx="4444">
                  <c:v>277.32730676</c:v>
                </c:pt>
                <c:pt idx="4445">
                  <c:v>278.39308994999999</c:v>
                </c:pt>
                <c:pt idx="4446">
                  <c:v>278.27995306999998</c:v>
                </c:pt>
                <c:pt idx="4447">
                  <c:v>278.99182500000001</c:v>
                </c:pt>
                <c:pt idx="4448">
                  <c:v>277.76499963999998</c:v>
                </c:pt>
                <c:pt idx="4449">
                  <c:v>278.18720174999999</c:v>
                </c:pt>
                <c:pt idx="4450">
                  <c:v>277.92433054000003</c:v>
                </c:pt>
                <c:pt idx="4451">
                  <c:v>278.41922504000001</c:v>
                </c:pt>
                <c:pt idx="4452">
                  <c:v>278.94409854999998</c:v>
                </c:pt>
                <c:pt idx="4453">
                  <c:v>278.52713888</c:v>
                </c:pt>
                <c:pt idx="4454">
                  <c:v>278.56065539000002</c:v>
                </c:pt>
                <c:pt idx="4455">
                  <c:v>278.85442180000001</c:v>
                </c:pt>
                <c:pt idx="4456">
                  <c:v>277.97541102999998</c:v>
                </c:pt>
                <c:pt idx="4457">
                  <c:v>278.26552851000002</c:v>
                </c:pt>
                <c:pt idx="4458">
                  <c:v>277.19062627</c:v>
                </c:pt>
                <c:pt idx="4459">
                  <c:v>277.8947503</c:v>
                </c:pt>
                <c:pt idx="4460">
                  <c:v>278.50377538999999</c:v>
                </c:pt>
                <c:pt idx="4461">
                  <c:v>277.11188285999998</c:v>
                </c:pt>
                <c:pt idx="4462">
                  <c:v>278.70601076999998</c:v>
                </c:pt>
                <c:pt idx="4463">
                  <c:v>277.35123147000002</c:v>
                </c:pt>
                <c:pt idx="4464">
                  <c:v>277.72616785000002</c:v>
                </c:pt>
                <c:pt idx="4465">
                  <c:v>278.35149478</c:v>
                </c:pt>
                <c:pt idx="4466">
                  <c:v>278.85380679000002</c:v>
                </c:pt>
                <c:pt idx="4467">
                  <c:v>278.71389811</c:v>
                </c:pt>
                <c:pt idx="4468">
                  <c:v>278.80737347000002</c:v>
                </c:pt>
                <c:pt idx="4469">
                  <c:v>279.03207701000002</c:v>
                </c:pt>
                <c:pt idx="4470">
                  <c:v>277.79947478000003</c:v>
                </c:pt>
                <c:pt idx="4471">
                  <c:v>277.76961724</c:v>
                </c:pt>
                <c:pt idx="4472">
                  <c:v>278.74317638999997</c:v>
                </c:pt>
                <c:pt idx="4473">
                  <c:v>278.86186831999999</c:v>
                </c:pt>
                <c:pt idx="4474">
                  <c:v>278.07440062000001</c:v>
                </c:pt>
                <c:pt idx="4475">
                  <c:v>279.63460461</c:v>
                </c:pt>
                <c:pt idx="4476">
                  <c:v>278.02169043999999</c:v>
                </c:pt>
                <c:pt idx="4477">
                  <c:v>277.78882386999999</c:v>
                </c:pt>
                <c:pt idx="4478">
                  <c:v>279.23971616</c:v>
                </c:pt>
                <c:pt idx="4479">
                  <c:v>279.27565439</c:v>
                </c:pt>
                <c:pt idx="4480">
                  <c:v>278.56863163000003</c:v>
                </c:pt>
                <c:pt idx="4481">
                  <c:v>279.77765882</c:v>
                </c:pt>
                <c:pt idx="4482">
                  <c:v>278.57320324</c:v>
                </c:pt>
                <c:pt idx="4483">
                  <c:v>278.96022742999997</c:v>
                </c:pt>
                <c:pt idx="4484">
                  <c:v>278.54440748000002</c:v>
                </c:pt>
                <c:pt idx="4485">
                  <c:v>279.71228543000001</c:v>
                </c:pt>
                <c:pt idx="4486">
                  <c:v>278.81683364999998</c:v>
                </c:pt>
                <c:pt idx="4487">
                  <c:v>278.96398842999997</c:v>
                </c:pt>
                <c:pt idx="4488">
                  <c:v>278.22697298999998</c:v>
                </c:pt>
                <c:pt idx="4489">
                  <c:v>278.81369017999998</c:v>
                </c:pt>
                <c:pt idx="4490">
                  <c:v>277.45826025999997</c:v>
                </c:pt>
                <c:pt idx="4491">
                  <c:v>279.42155410999999</c:v>
                </c:pt>
                <c:pt idx="4492">
                  <c:v>279.13358337</c:v>
                </c:pt>
                <c:pt idx="4493">
                  <c:v>278.81796879000001</c:v>
                </c:pt>
                <c:pt idx="4494">
                  <c:v>278.37835868000002</c:v>
                </c:pt>
                <c:pt idx="4495">
                  <c:v>278.92078149999998</c:v>
                </c:pt>
                <c:pt idx="4496">
                  <c:v>279.65552388999998</c:v>
                </c:pt>
                <c:pt idx="4497">
                  <c:v>278.52399781999998</c:v>
                </c:pt>
                <c:pt idx="4498">
                  <c:v>278.01785640999998</c:v>
                </c:pt>
                <c:pt idx="4499">
                  <c:v>279.60985361000002</c:v>
                </c:pt>
                <c:pt idx="4500">
                  <c:v>279.59022806000002</c:v>
                </c:pt>
                <c:pt idx="4501">
                  <c:v>279.04114992000001</c:v>
                </c:pt>
                <c:pt idx="4502">
                  <c:v>278.90089990000001</c:v>
                </c:pt>
                <c:pt idx="4503">
                  <c:v>279.330082</c:v>
                </c:pt>
                <c:pt idx="4504">
                  <c:v>277.07968913000002</c:v>
                </c:pt>
                <c:pt idx="4505">
                  <c:v>277.88111971000001</c:v>
                </c:pt>
                <c:pt idx="4506">
                  <c:v>278.42350984000001</c:v>
                </c:pt>
                <c:pt idx="4507">
                  <c:v>278.35700345999999</c:v>
                </c:pt>
                <c:pt idx="4508">
                  <c:v>278.40395782000002</c:v>
                </c:pt>
                <c:pt idx="4509">
                  <c:v>278.99754116000003</c:v>
                </c:pt>
                <c:pt idx="4510">
                  <c:v>279.41164541000001</c:v>
                </c:pt>
                <c:pt idx="4511">
                  <c:v>279.51518814999997</c:v>
                </c:pt>
                <c:pt idx="4512">
                  <c:v>278.53842416999998</c:v>
                </c:pt>
                <c:pt idx="4513">
                  <c:v>279.79071795999999</c:v>
                </c:pt>
                <c:pt idx="4514">
                  <c:v>278.21766912999999</c:v>
                </c:pt>
                <c:pt idx="4515">
                  <c:v>279.45173856000002</c:v>
                </c:pt>
                <c:pt idx="4516">
                  <c:v>279.27017807999999</c:v>
                </c:pt>
                <c:pt idx="4517">
                  <c:v>278.53282817000002</c:v>
                </c:pt>
                <c:pt idx="4518">
                  <c:v>277.28641902999999</c:v>
                </c:pt>
                <c:pt idx="4519">
                  <c:v>277.75645397</c:v>
                </c:pt>
                <c:pt idx="4520">
                  <c:v>277.53622016000003</c:v>
                </c:pt>
                <c:pt idx="4521">
                  <c:v>279.73628041000001</c:v>
                </c:pt>
                <c:pt idx="4522">
                  <c:v>278.66619324999999</c:v>
                </c:pt>
                <c:pt idx="4523">
                  <c:v>278.70651499000002</c:v>
                </c:pt>
                <c:pt idx="4524">
                  <c:v>279.00717864000001</c:v>
                </c:pt>
                <c:pt idx="4525">
                  <c:v>277.88698855000001</c:v>
                </c:pt>
                <c:pt idx="4526">
                  <c:v>278.12119028000001</c:v>
                </c:pt>
                <c:pt idx="4527">
                  <c:v>279.97072930000002</c:v>
                </c:pt>
                <c:pt idx="4528">
                  <c:v>278.00589644000001</c:v>
                </c:pt>
                <c:pt idx="4529">
                  <c:v>278.70051704000002</c:v>
                </c:pt>
                <c:pt idx="4530">
                  <c:v>278.82945264</c:v>
                </c:pt>
                <c:pt idx="4531">
                  <c:v>277.88259935999997</c:v>
                </c:pt>
                <c:pt idx="4532">
                  <c:v>278.22027142000002</c:v>
                </c:pt>
                <c:pt idx="4533">
                  <c:v>279.36240292999997</c:v>
                </c:pt>
                <c:pt idx="4534">
                  <c:v>279.48485728999998</c:v>
                </c:pt>
                <c:pt idx="4535">
                  <c:v>278.58958719999998</c:v>
                </c:pt>
                <c:pt idx="4536">
                  <c:v>276.05493215000001</c:v>
                </c:pt>
                <c:pt idx="4537">
                  <c:v>279.19528098000001</c:v>
                </c:pt>
                <c:pt idx="4538">
                  <c:v>279.53066566000001</c:v>
                </c:pt>
                <c:pt idx="4539">
                  <c:v>279.12305241000001</c:v>
                </c:pt>
                <c:pt idx="4540">
                  <c:v>278.59045027000002</c:v>
                </c:pt>
                <c:pt idx="4541">
                  <c:v>278.67985632</c:v>
                </c:pt>
                <c:pt idx="4542">
                  <c:v>278.55884408999998</c:v>
                </c:pt>
                <c:pt idx="4543">
                  <c:v>278.05069978</c:v>
                </c:pt>
                <c:pt idx="4544">
                  <c:v>278.56970553999997</c:v>
                </c:pt>
                <c:pt idx="4545">
                  <c:v>278.57003279999998</c:v>
                </c:pt>
                <c:pt idx="4546">
                  <c:v>278.70205813000001</c:v>
                </c:pt>
                <c:pt idx="4547">
                  <c:v>278.11591239000001</c:v>
                </c:pt>
                <c:pt idx="4548">
                  <c:v>279.35730231000002</c:v>
                </c:pt>
                <c:pt idx="4549">
                  <c:v>278.55739684000002</c:v>
                </c:pt>
                <c:pt idx="4550">
                  <c:v>277.49277058000001</c:v>
                </c:pt>
                <c:pt idx="4551">
                  <c:v>277.47421199000001</c:v>
                </c:pt>
                <c:pt idx="4552">
                  <c:v>278.88236874</c:v>
                </c:pt>
                <c:pt idx="4553">
                  <c:v>278.63944100999998</c:v>
                </c:pt>
                <c:pt idx="4554">
                  <c:v>278.99508306000001</c:v>
                </c:pt>
                <c:pt idx="4555">
                  <c:v>279.77042132999998</c:v>
                </c:pt>
                <c:pt idx="4556">
                  <c:v>278.24993248999999</c:v>
                </c:pt>
                <c:pt idx="4557">
                  <c:v>277.69411178000001</c:v>
                </c:pt>
                <c:pt idx="4558">
                  <c:v>278.05559778000003</c:v>
                </c:pt>
                <c:pt idx="4559">
                  <c:v>278.98302861000002</c:v>
                </c:pt>
                <c:pt idx="4560">
                  <c:v>278.79462461999998</c:v>
                </c:pt>
                <c:pt idx="4561">
                  <c:v>279.43258686000001</c:v>
                </c:pt>
                <c:pt idx="4562">
                  <c:v>277.85765156999997</c:v>
                </c:pt>
                <c:pt idx="4563">
                  <c:v>278.54262113999999</c:v>
                </c:pt>
                <c:pt idx="4564">
                  <c:v>278.49171016999998</c:v>
                </c:pt>
                <c:pt idx="4565">
                  <c:v>278.32931889999998</c:v>
                </c:pt>
                <c:pt idx="4566">
                  <c:v>277.89737004</c:v>
                </c:pt>
                <c:pt idx="4567">
                  <c:v>278.16067708999998</c:v>
                </c:pt>
                <c:pt idx="4568">
                  <c:v>278.35946847999998</c:v>
                </c:pt>
                <c:pt idx="4569">
                  <c:v>278.20304168000001</c:v>
                </c:pt>
                <c:pt idx="4570">
                  <c:v>276.57480869</c:v>
                </c:pt>
                <c:pt idx="4571">
                  <c:v>278.70710910999998</c:v>
                </c:pt>
                <c:pt idx="4572">
                  <c:v>278.52049492999998</c:v>
                </c:pt>
                <c:pt idx="4573">
                  <c:v>277.70180246000001</c:v>
                </c:pt>
                <c:pt idx="4574">
                  <c:v>279.29327565</c:v>
                </c:pt>
                <c:pt idx="4575">
                  <c:v>278.38237892000001</c:v>
                </c:pt>
                <c:pt idx="4576">
                  <c:v>278.73578452999999</c:v>
                </c:pt>
                <c:pt idx="4577">
                  <c:v>279.02956535999999</c:v>
                </c:pt>
                <c:pt idx="4578">
                  <c:v>278.06238703999998</c:v>
                </c:pt>
                <c:pt idx="4579">
                  <c:v>276.44828331000002</c:v>
                </c:pt>
                <c:pt idx="4580">
                  <c:v>277.77922715</c:v>
                </c:pt>
                <c:pt idx="4581">
                  <c:v>277.76935243000003</c:v>
                </c:pt>
                <c:pt idx="4582">
                  <c:v>279.23263084000001</c:v>
                </c:pt>
                <c:pt idx="4583">
                  <c:v>277.66575195000001</c:v>
                </c:pt>
                <c:pt idx="4584">
                  <c:v>277.90987007000001</c:v>
                </c:pt>
                <c:pt idx="4585">
                  <c:v>277.60480596999997</c:v>
                </c:pt>
                <c:pt idx="4586">
                  <c:v>278.69042289999999</c:v>
                </c:pt>
                <c:pt idx="4587">
                  <c:v>278.28080131000002</c:v>
                </c:pt>
                <c:pt idx="4588">
                  <c:v>277.71532194000002</c:v>
                </c:pt>
                <c:pt idx="4589">
                  <c:v>276.82370512</c:v>
                </c:pt>
                <c:pt idx="4590">
                  <c:v>278.98490156999998</c:v>
                </c:pt>
                <c:pt idx="4591">
                  <c:v>277.92528549000002</c:v>
                </c:pt>
                <c:pt idx="4592">
                  <c:v>276.54790248</c:v>
                </c:pt>
                <c:pt idx="4593">
                  <c:v>279.31948605000002</c:v>
                </c:pt>
                <c:pt idx="4594">
                  <c:v>276.64901952999998</c:v>
                </c:pt>
                <c:pt idx="4595">
                  <c:v>278.54860380000002</c:v>
                </c:pt>
                <c:pt idx="4596">
                  <c:v>279.55503021999999</c:v>
                </c:pt>
                <c:pt idx="4597">
                  <c:v>278.20493032000002</c:v>
                </c:pt>
                <c:pt idx="4598">
                  <c:v>279.17193092999997</c:v>
                </c:pt>
                <c:pt idx="4599">
                  <c:v>278.19282901999998</c:v>
                </c:pt>
                <c:pt idx="4600">
                  <c:v>278.26219630000003</c:v>
                </c:pt>
                <c:pt idx="4601">
                  <c:v>278.17874525000002</c:v>
                </c:pt>
                <c:pt idx="4602">
                  <c:v>278.07695335</c:v>
                </c:pt>
                <c:pt idx="4603">
                  <c:v>278.65335615999999</c:v>
                </c:pt>
                <c:pt idx="4604">
                  <c:v>277.98829932000001</c:v>
                </c:pt>
                <c:pt idx="4605">
                  <c:v>277.80340352000002</c:v>
                </c:pt>
                <c:pt idx="4606">
                  <c:v>278.82976301000002</c:v>
                </c:pt>
                <c:pt idx="4607">
                  <c:v>277.94730527000002</c:v>
                </c:pt>
                <c:pt idx="4608">
                  <c:v>278.33982653999999</c:v>
                </c:pt>
                <c:pt idx="4609">
                  <c:v>278.14870923000001</c:v>
                </c:pt>
                <c:pt idx="4610">
                  <c:v>277.55653387000001</c:v>
                </c:pt>
                <c:pt idx="4611">
                  <c:v>278.25519398</c:v>
                </c:pt>
                <c:pt idx="4612">
                  <c:v>278.04615147999999</c:v>
                </c:pt>
                <c:pt idx="4613">
                  <c:v>278.68832091000002</c:v>
                </c:pt>
                <c:pt idx="4614">
                  <c:v>278.03227263000002</c:v>
                </c:pt>
                <c:pt idx="4615">
                  <c:v>278.65826806000001</c:v>
                </c:pt>
                <c:pt idx="4616">
                  <c:v>278.34717103999998</c:v>
                </c:pt>
                <c:pt idx="4617">
                  <c:v>277.31618400999997</c:v>
                </c:pt>
                <c:pt idx="4618">
                  <c:v>278.30113378999999</c:v>
                </c:pt>
                <c:pt idx="4619">
                  <c:v>277.35707127000001</c:v>
                </c:pt>
                <c:pt idx="4620">
                  <c:v>280.42834278999999</c:v>
                </c:pt>
                <c:pt idx="4621">
                  <c:v>279.01046531999998</c:v>
                </c:pt>
                <c:pt idx="4622">
                  <c:v>278.55691230999997</c:v>
                </c:pt>
                <c:pt idx="4623">
                  <c:v>279.17266747999997</c:v>
                </c:pt>
                <c:pt idx="4624">
                  <c:v>277.33069610000001</c:v>
                </c:pt>
                <c:pt idx="4625">
                  <c:v>279.55285903999999</c:v>
                </c:pt>
                <c:pt idx="4626">
                  <c:v>278.62607035000002</c:v>
                </c:pt>
                <c:pt idx="4627">
                  <c:v>277.89204171</c:v>
                </c:pt>
                <c:pt idx="4628">
                  <c:v>278.94187861</c:v>
                </c:pt>
                <c:pt idx="4629">
                  <c:v>277.39355053999998</c:v>
                </c:pt>
                <c:pt idx="4630">
                  <c:v>280.25092875000001</c:v>
                </c:pt>
                <c:pt idx="4631">
                  <c:v>278.0933124</c:v>
                </c:pt>
                <c:pt idx="4632">
                  <c:v>277.68610955000003</c:v>
                </c:pt>
                <c:pt idx="4633">
                  <c:v>279.41943485000002</c:v>
                </c:pt>
                <c:pt idx="4634">
                  <c:v>278.26304125000001</c:v>
                </c:pt>
                <c:pt idx="4635">
                  <c:v>279.24831846000001</c:v>
                </c:pt>
                <c:pt idx="4636">
                  <c:v>278.0414945</c:v>
                </c:pt>
                <c:pt idx="4637">
                  <c:v>277.71220450999999</c:v>
                </c:pt>
                <c:pt idx="4638">
                  <c:v>278.04269164999999</c:v>
                </c:pt>
                <c:pt idx="4639">
                  <c:v>277.80937279</c:v>
                </c:pt>
                <c:pt idx="4640">
                  <c:v>278.16065039</c:v>
                </c:pt>
                <c:pt idx="4641">
                  <c:v>278.21967597000003</c:v>
                </c:pt>
                <c:pt idx="4642">
                  <c:v>279.44909673000001</c:v>
                </c:pt>
                <c:pt idx="4643">
                  <c:v>278.99567526999999</c:v>
                </c:pt>
                <c:pt idx="4644">
                  <c:v>279.28171656000001</c:v>
                </c:pt>
                <c:pt idx="4645">
                  <c:v>277.73440450999999</c:v>
                </c:pt>
                <c:pt idx="4646">
                  <c:v>277.72687569999999</c:v>
                </c:pt>
                <c:pt idx="4647">
                  <c:v>278.23662873000001</c:v>
                </c:pt>
                <c:pt idx="4648">
                  <c:v>277.80290637000002</c:v>
                </c:pt>
                <c:pt idx="4649">
                  <c:v>279.08118372000001</c:v>
                </c:pt>
                <c:pt idx="4650">
                  <c:v>277.55657517999998</c:v>
                </c:pt>
                <c:pt idx="4651">
                  <c:v>278.80214188999997</c:v>
                </c:pt>
                <c:pt idx="4652">
                  <c:v>278.46466237999999</c:v>
                </c:pt>
                <c:pt idx="4653">
                  <c:v>279.33087155999999</c:v>
                </c:pt>
                <c:pt idx="4654">
                  <c:v>280.18434300000001</c:v>
                </c:pt>
                <c:pt idx="4655">
                  <c:v>278.56046863</c:v>
                </c:pt>
                <c:pt idx="4656">
                  <c:v>277.10750981000001</c:v>
                </c:pt>
                <c:pt idx="4657">
                  <c:v>279.29735927000002</c:v>
                </c:pt>
                <c:pt idx="4658">
                  <c:v>279.10126524999998</c:v>
                </c:pt>
                <c:pt idx="4659">
                  <c:v>277.97922921000003</c:v>
                </c:pt>
                <c:pt idx="4660">
                  <c:v>277.57581633000001</c:v>
                </c:pt>
                <c:pt idx="4661">
                  <c:v>277.55679264000003</c:v>
                </c:pt>
                <c:pt idx="4662">
                  <c:v>278.06133820000002</c:v>
                </c:pt>
                <c:pt idx="4663">
                  <c:v>277.89276970999998</c:v>
                </c:pt>
                <c:pt idx="4664">
                  <c:v>278.15298154999999</c:v>
                </c:pt>
                <c:pt idx="4665">
                  <c:v>279.43238581000003</c:v>
                </c:pt>
                <c:pt idx="4666">
                  <c:v>277.58801269999998</c:v>
                </c:pt>
                <c:pt idx="4667">
                  <c:v>276.69695587000001</c:v>
                </c:pt>
                <c:pt idx="4668">
                  <c:v>278.33847601999997</c:v>
                </c:pt>
                <c:pt idx="4669">
                  <c:v>279.34075675000003</c:v>
                </c:pt>
                <c:pt idx="4670">
                  <c:v>278.19916219999999</c:v>
                </c:pt>
                <c:pt idx="4671">
                  <c:v>278.07145745999998</c:v>
                </c:pt>
                <c:pt idx="4672">
                  <c:v>279.13119155999999</c:v>
                </c:pt>
                <c:pt idx="4673">
                  <c:v>278.07369506999999</c:v>
                </c:pt>
                <c:pt idx="4674">
                  <c:v>278.51061057999999</c:v>
                </c:pt>
                <c:pt idx="4675">
                  <c:v>277.58233092</c:v>
                </c:pt>
                <c:pt idx="4676">
                  <c:v>278.65968516999999</c:v>
                </c:pt>
                <c:pt idx="4677">
                  <c:v>278.49922106999998</c:v>
                </c:pt>
                <c:pt idx="4678">
                  <c:v>278.32639886999999</c:v>
                </c:pt>
                <c:pt idx="4679">
                  <c:v>276.67280333999997</c:v>
                </c:pt>
                <c:pt idx="4680">
                  <c:v>279.15163302000002</c:v>
                </c:pt>
                <c:pt idx="4681">
                  <c:v>279.44440135999997</c:v>
                </c:pt>
                <c:pt idx="4682">
                  <c:v>279.10024093999999</c:v>
                </c:pt>
                <c:pt idx="4683">
                  <c:v>277.67938085999998</c:v>
                </c:pt>
                <c:pt idx="4684">
                  <c:v>277.64135370999998</c:v>
                </c:pt>
                <c:pt idx="4685">
                  <c:v>277.61386124000001</c:v>
                </c:pt>
                <c:pt idx="4686">
                  <c:v>278.06222794000001</c:v>
                </c:pt>
                <c:pt idx="4687">
                  <c:v>278.05982840000001</c:v>
                </c:pt>
                <c:pt idx="4688">
                  <c:v>278.82848837</c:v>
                </c:pt>
                <c:pt idx="4689">
                  <c:v>276.83309402999998</c:v>
                </c:pt>
                <c:pt idx="4690">
                  <c:v>277.35791825000001</c:v>
                </c:pt>
                <c:pt idx="4691">
                  <c:v>277.58668140999998</c:v>
                </c:pt>
                <c:pt idx="4692">
                  <c:v>277.61815278</c:v>
                </c:pt>
                <c:pt idx="4693">
                  <c:v>278.98276184000002</c:v>
                </c:pt>
                <c:pt idx="4694">
                  <c:v>278.18115210000002</c:v>
                </c:pt>
                <c:pt idx="4695">
                  <c:v>278.70810641000003</c:v>
                </c:pt>
                <c:pt idx="4696">
                  <c:v>277.25896779999999</c:v>
                </c:pt>
                <c:pt idx="4697">
                  <c:v>279.43998256999998</c:v>
                </c:pt>
                <c:pt idx="4698">
                  <c:v>277.46195549999999</c:v>
                </c:pt>
                <c:pt idx="4699">
                  <c:v>277.81307830999998</c:v>
                </c:pt>
                <c:pt idx="4700">
                  <c:v>279.62685011999997</c:v>
                </c:pt>
                <c:pt idx="4701">
                  <c:v>276.90970372999999</c:v>
                </c:pt>
                <c:pt idx="4702">
                  <c:v>279.31401972999998</c:v>
                </c:pt>
                <c:pt idx="4703">
                  <c:v>276.84304312</c:v>
                </c:pt>
                <c:pt idx="4704">
                  <c:v>278.16175812</c:v>
                </c:pt>
                <c:pt idx="4705">
                  <c:v>277.48113293</c:v>
                </c:pt>
                <c:pt idx="4706">
                  <c:v>277.95645230999997</c:v>
                </c:pt>
                <c:pt idx="4707">
                  <c:v>278.35405657000001</c:v>
                </c:pt>
                <c:pt idx="4708">
                  <c:v>278.80920027000002</c:v>
                </c:pt>
                <c:pt idx="4709">
                  <c:v>278.36009946000001</c:v>
                </c:pt>
                <c:pt idx="4710">
                  <c:v>276.94417300999999</c:v>
                </c:pt>
                <c:pt idx="4711">
                  <c:v>278.26883594999998</c:v>
                </c:pt>
                <c:pt idx="4712">
                  <c:v>277.46305297999999</c:v>
                </c:pt>
                <c:pt idx="4713">
                  <c:v>277.48319290000001</c:v>
                </c:pt>
                <c:pt idx="4714">
                  <c:v>278.19290318999998</c:v>
                </c:pt>
                <c:pt idx="4715">
                  <c:v>278.02266788999998</c:v>
                </c:pt>
                <c:pt idx="4716">
                  <c:v>277.83013170999999</c:v>
                </c:pt>
                <c:pt idx="4717">
                  <c:v>278.83858828000001</c:v>
                </c:pt>
                <c:pt idx="4718">
                  <c:v>278.13349417000001</c:v>
                </c:pt>
                <c:pt idx="4719">
                  <c:v>278.19731344000002</c:v>
                </c:pt>
                <c:pt idx="4720">
                  <c:v>278.77397315000002</c:v>
                </c:pt>
                <c:pt idx="4721">
                  <c:v>277.62964413999998</c:v>
                </c:pt>
                <c:pt idx="4722">
                  <c:v>278.07606031</c:v>
                </c:pt>
                <c:pt idx="4723">
                  <c:v>278.52581063000002</c:v>
                </c:pt>
                <c:pt idx="4724">
                  <c:v>279.14077044999999</c:v>
                </c:pt>
                <c:pt idx="4725">
                  <c:v>278.07891026999999</c:v>
                </c:pt>
                <c:pt idx="4726">
                  <c:v>277.75967874000003</c:v>
                </c:pt>
                <c:pt idx="4727">
                  <c:v>278.06167183999997</c:v>
                </c:pt>
                <c:pt idx="4728">
                  <c:v>277.76081031000001</c:v>
                </c:pt>
                <c:pt idx="4729">
                  <c:v>278.07851455999997</c:v>
                </c:pt>
                <c:pt idx="4730">
                  <c:v>277.99315884999999</c:v>
                </c:pt>
                <c:pt idx="4731">
                  <c:v>277.92017375</c:v>
                </c:pt>
                <c:pt idx="4732">
                  <c:v>278.21211942999997</c:v>
                </c:pt>
                <c:pt idx="4733">
                  <c:v>277.99593850999997</c:v>
                </c:pt>
                <c:pt idx="4734">
                  <c:v>278.86253149999999</c:v>
                </c:pt>
                <c:pt idx="4735">
                  <c:v>277.24800499999998</c:v>
                </c:pt>
                <c:pt idx="4736">
                  <c:v>277.92115967000001</c:v>
                </c:pt>
                <c:pt idx="4737">
                  <c:v>277.92669563999999</c:v>
                </c:pt>
                <c:pt idx="4738">
                  <c:v>278.54761177</c:v>
                </c:pt>
                <c:pt idx="4739">
                  <c:v>280.04239482000003</c:v>
                </c:pt>
                <c:pt idx="4740">
                  <c:v>277.58802205000001</c:v>
                </c:pt>
                <c:pt idx="4741">
                  <c:v>279.48202619</c:v>
                </c:pt>
                <c:pt idx="4742">
                  <c:v>278.38931172000002</c:v>
                </c:pt>
                <c:pt idx="4743">
                  <c:v>277.47231455000002</c:v>
                </c:pt>
                <c:pt idx="4744">
                  <c:v>277.48747746999999</c:v>
                </c:pt>
                <c:pt idx="4745">
                  <c:v>277.74532591000002</c:v>
                </c:pt>
                <c:pt idx="4746">
                  <c:v>279.03803220999998</c:v>
                </c:pt>
                <c:pt idx="4747">
                  <c:v>278.84703015999997</c:v>
                </c:pt>
                <c:pt idx="4748">
                  <c:v>278.05240958000002</c:v>
                </c:pt>
                <c:pt idx="4749">
                  <c:v>277.46997976</c:v>
                </c:pt>
                <c:pt idx="4750">
                  <c:v>278.29483223</c:v>
                </c:pt>
                <c:pt idx="4751">
                  <c:v>277.11376617000002</c:v>
                </c:pt>
                <c:pt idx="4752">
                  <c:v>278.94364034</c:v>
                </c:pt>
                <c:pt idx="4753">
                  <c:v>277.68374552</c:v>
                </c:pt>
                <c:pt idx="4754">
                  <c:v>279.64738874</c:v>
                </c:pt>
                <c:pt idx="4755">
                  <c:v>278.50493934999997</c:v>
                </c:pt>
                <c:pt idx="4756">
                  <c:v>277.86993279000001</c:v>
                </c:pt>
                <c:pt idx="4757">
                  <c:v>278.50511927999997</c:v>
                </c:pt>
                <c:pt idx="4758">
                  <c:v>278.86707826999998</c:v>
                </c:pt>
                <c:pt idx="4759">
                  <c:v>278.53702081</c:v>
                </c:pt>
                <c:pt idx="4760">
                  <c:v>277.76118618999999</c:v>
                </c:pt>
                <c:pt idx="4761">
                  <c:v>278.63890784</c:v>
                </c:pt>
                <c:pt idx="4762">
                  <c:v>278.35381224000002</c:v>
                </c:pt>
                <c:pt idx="4763">
                  <c:v>277.44600736000001</c:v>
                </c:pt>
                <c:pt idx="4764">
                  <c:v>278.85342485000001</c:v>
                </c:pt>
                <c:pt idx="4765">
                  <c:v>277.41154664999999</c:v>
                </c:pt>
                <c:pt idx="4766">
                  <c:v>278.66413789000001</c:v>
                </c:pt>
                <c:pt idx="4767">
                  <c:v>278.65332425999998</c:v>
                </c:pt>
                <c:pt idx="4768">
                  <c:v>277.28338366000003</c:v>
                </c:pt>
                <c:pt idx="4769">
                  <c:v>278.49947656000001</c:v>
                </c:pt>
                <c:pt idx="4770">
                  <c:v>279.00584393000003</c:v>
                </c:pt>
                <c:pt idx="4771">
                  <c:v>278.09540792000001</c:v>
                </c:pt>
                <c:pt idx="4772">
                  <c:v>278.72897826000002</c:v>
                </c:pt>
                <c:pt idx="4773">
                  <c:v>278.43612811000003</c:v>
                </c:pt>
                <c:pt idx="4774">
                  <c:v>278.73609347000001</c:v>
                </c:pt>
                <c:pt idx="4775">
                  <c:v>277.64508967</c:v>
                </c:pt>
                <c:pt idx="4776">
                  <c:v>278.58308750999998</c:v>
                </c:pt>
                <c:pt idx="4777">
                  <c:v>278.37906009</c:v>
                </c:pt>
                <c:pt idx="4778">
                  <c:v>279.01838409999999</c:v>
                </c:pt>
                <c:pt idx="4779">
                  <c:v>277.76754901999999</c:v>
                </c:pt>
                <c:pt idx="4780">
                  <c:v>278.70791665000002</c:v>
                </c:pt>
                <c:pt idx="4781">
                  <c:v>278.55552588</c:v>
                </c:pt>
                <c:pt idx="4782">
                  <c:v>279.76631004000001</c:v>
                </c:pt>
                <c:pt idx="4783">
                  <c:v>278.37032003000002</c:v>
                </c:pt>
                <c:pt idx="4784">
                  <c:v>277.33674443000001</c:v>
                </c:pt>
                <c:pt idx="4785">
                  <c:v>277.74166767999998</c:v>
                </c:pt>
                <c:pt idx="4786">
                  <c:v>278.55953091999999</c:v>
                </c:pt>
                <c:pt idx="4787">
                  <c:v>277.10199868000001</c:v>
                </c:pt>
                <c:pt idx="4788">
                  <c:v>277.85878883999999</c:v>
                </c:pt>
                <c:pt idx="4789">
                  <c:v>277.87045307</c:v>
                </c:pt>
                <c:pt idx="4790">
                  <c:v>279.14540971999998</c:v>
                </c:pt>
                <c:pt idx="4791">
                  <c:v>278.06257362000002</c:v>
                </c:pt>
                <c:pt idx="4792">
                  <c:v>277.87349289000002</c:v>
                </c:pt>
                <c:pt idx="4793">
                  <c:v>278.32597340000001</c:v>
                </c:pt>
                <c:pt idx="4794">
                  <c:v>277.44628977999997</c:v>
                </c:pt>
                <c:pt idx="4795">
                  <c:v>278.50844587</c:v>
                </c:pt>
                <c:pt idx="4796">
                  <c:v>276.50434933000003</c:v>
                </c:pt>
                <c:pt idx="4797">
                  <c:v>277.85955325999998</c:v>
                </c:pt>
                <c:pt idx="4798">
                  <c:v>278.43996457999998</c:v>
                </c:pt>
                <c:pt idx="4799">
                  <c:v>276.55859091999997</c:v>
                </c:pt>
                <c:pt idx="4800">
                  <c:v>278.69949968999998</c:v>
                </c:pt>
                <c:pt idx="4801">
                  <c:v>277.72277026</c:v>
                </c:pt>
                <c:pt idx="4802">
                  <c:v>278.05463144999999</c:v>
                </c:pt>
                <c:pt idx="4803">
                  <c:v>278.70067941000002</c:v>
                </c:pt>
                <c:pt idx="4804">
                  <c:v>277.87190372999999</c:v>
                </c:pt>
                <c:pt idx="4805">
                  <c:v>277.69935867999999</c:v>
                </c:pt>
                <c:pt idx="4806">
                  <c:v>277.31063288000001</c:v>
                </c:pt>
                <c:pt idx="4807">
                  <c:v>277.99757858999999</c:v>
                </c:pt>
                <c:pt idx="4808">
                  <c:v>277.88822963000001</c:v>
                </c:pt>
                <c:pt idx="4809">
                  <c:v>277.75505902999998</c:v>
                </c:pt>
                <c:pt idx="4810">
                  <c:v>278.21335872999998</c:v>
                </c:pt>
                <c:pt idx="4811">
                  <c:v>278.34757795000002</c:v>
                </c:pt>
                <c:pt idx="4812">
                  <c:v>278.70968488</c:v>
                </c:pt>
                <c:pt idx="4813">
                  <c:v>277.26899154</c:v>
                </c:pt>
                <c:pt idx="4814">
                  <c:v>277.18214490999998</c:v>
                </c:pt>
                <c:pt idx="4815">
                  <c:v>277.46335298999998</c:v>
                </c:pt>
                <c:pt idx="4816">
                  <c:v>277.8870685</c:v>
                </c:pt>
                <c:pt idx="4817">
                  <c:v>280.00830064000002</c:v>
                </c:pt>
                <c:pt idx="4818">
                  <c:v>279.12233472000003</c:v>
                </c:pt>
                <c:pt idx="4819">
                  <c:v>278.33930484000001</c:v>
                </c:pt>
                <c:pt idx="4820">
                  <c:v>278.34226477999999</c:v>
                </c:pt>
                <c:pt idx="4821">
                  <c:v>278.20087303999998</c:v>
                </c:pt>
                <c:pt idx="4822">
                  <c:v>277.57577070999997</c:v>
                </c:pt>
                <c:pt idx="4823">
                  <c:v>277.97882936000002</c:v>
                </c:pt>
                <c:pt idx="4824">
                  <c:v>278.05586454000002</c:v>
                </c:pt>
                <c:pt idx="4825">
                  <c:v>279.29589214999999</c:v>
                </c:pt>
                <c:pt idx="4826">
                  <c:v>278.26280319</c:v>
                </c:pt>
                <c:pt idx="4827">
                  <c:v>277.37297381000002</c:v>
                </c:pt>
                <c:pt idx="4828">
                  <c:v>278.23634450999998</c:v>
                </c:pt>
                <c:pt idx="4829">
                  <c:v>279.14590980000003</c:v>
                </c:pt>
                <c:pt idx="4830">
                  <c:v>279.07341668999999</c:v>
                </c:pt>
                <c:pt idx="4831">
                  <c:v>278.05491709</c:v>
                </c:pt>
                <c:pt idx="4832">
                  <c:v>278.78149622000001</c:v>
                </c:pt>
                <c:pt idx="4833">
                  <c:v>278.70957324</c:v>
                </c:pt>
                <c:pt idx="4834">
                  <c:v>278.33237565000002</c:v>
                </c:pt>
                <c:pt idx="4835">
                  <c:v>278.49306316000002</c:v>
                </c:pt>
                <c:pt idx="4836">
                  <c:v>278.68095044</c:v>
                </c:pt>
                <c:pt idx="4837">
                  <c:v>277.93934346999998</c:v>
                </c:pt>
                <c:pt idx="4838">
                  <c:v>278.21067113999999</c:v>
                </c:pt>
                <c:pt idx="4839">
                  <c:v>278.23248637</c:v>
                </c:pt>
                <c:pt idx="4840">
                  <c:v>279.12815052000002</c:v>
                </c:pt>
                <c:pt idx="4841">
                  <c:v>276.81693367999998</c:v>
                </c:pt>
                <c:pt idx="4842">
                  <c:v>278.77390114000002</c:v>
                </c:pt>
                <c:pt idx="4843">
                  <c:v>278.78841591999998</c:v>
                </c:pt>
                <c:pt idx="4844">
                  <c:v>279.54869205</c:v>
                </c:pt>
                <c:pt idx="4845">
                  <c:v>278.05260780999998</c:v>
                </c:pt>
                <c:pt idx="4846">
                  <c:v>277.83127037000003</c:v>
                </c:pt>
                <c:pt idx="4847">
                  <c:v>277.19260525999999</c:v>
                </c:pt>
                <c:pt idx="4848">
                  <c:v>278.35263426</c:v>
                </c:pt>
                <c:pt idx="4849">
                  <c:v>278.36423662999999</c:v>
                </c:pt>
                <c:pt idx="4850">
                  <c:v>278.40593474000002</c:v>
                </c:pt>
                <c:pt idx="4851">
                  <c:v>278.62866050000002</c:v>
                </c:pt>
                <c:pt idx="4852">
                  <c:v>279.19994644000002</c:v>
                </c:pt>
                <c:pt idx="4853">
                  <c:v>279.05838404999997</c:v>
                </c:pt>
                <c:pt idx="4854">
                  <c:v>277.87946053000002</c:v>
                </c:pt>
                <c:pt idx="4855">
                  <c:v>279.24413040000002</c:v>
                </c:pt>
                <c:pt idx="4856">
                  <c:v>278.47569218000001</c:v>
                </c:pt>
                <c:pt idx="4857">
                  <c:v>278.02890846999998</c:v>
                </c:pt>
                <c:pt idx="4858">
                  <c:v>278.37301854999998</c:v>
                </c:pt>
                <c:pt idx="4859">
                  <c:v>278.87283595999997</c:v>
                </c:pt>
                <c:pt idx="4860">
                  <c:v>278.21394927</c:v>
                </c:pt>
                <c:pt idx="4861">
                  <c:v>279.28670636999999</c:v>
                </c:pt>
                <c:pt idx="4862">
                  <c:v>277.74246707999998</c:v>
                </c:pt>
                <c:pt idx="4863">
                  <c:v>277.26220229</c:v>
                </c:pt>
                <c:pt idx="4864">
                  <c:v>277.68017629000002</c:v>
                </c:pt>
                <c:pt idx="4865">
                  <c:v>278.34713823999999</c:v>
                </c:pt>
                <c:pt idx="4866">
                  <c:v>278.50188714000001</c:v>
                </c:pt>
                <c:pt idx="4867">
                  <c:v>279.30208582</c:v>
                </c:pt>
                <c:pt idx="4868">
                  <c:v>279.14213998999998</c:v>
                </c:pt>
                <c:pt idx="4869">
                  <c:v>279.43343289000001</c:v>
                </c:pt>
                <c:pt idx="4870">
                  <c:v>278.50142117000001</c:v>
                </c:pt>
                <c:pt idx="4871">
                  <c:v>276.98984197999999</c:v>
                </c:pt>
                <c:pt idx="4872">
                  <c:v>279.32146211000003</c:v>
                </c:pt>
                <c:pt idx="4873">
                  <c:v>278.80194279</c:v>
                </c:pt>
                <c:pt idx="4874">
                  <c:v>276.79354046999998</c:v>
                </c:pt>
                <c:pt idx="4875">
                  <c:v>278.18282708999999</c:v>
                </c:pt>
                <c:pt idx="4876">
                  <c:v>278.88541581999999</c:v>
                </c:pt>
                <c:pt idx="4877">
                  <c:v>278.46523638999997</c:v>
                </c:pt>
                <c:pt idx="4878">
                  <c:v>277.26373009000002</c:v>
                </c:pt>
                <c:pt idx="4879">
                  <c:v>278.16352453000002</c:v>
                </c:pt>
                <c:pt idx="4880">
                  <c:v>278.02634422</c:v>
                </c:pt>
                <c:pt idx="4881">
                  <c:v>277.73269865999998</c:v>
                </c:pt>
                <c:pt idx="4882">
                  <c:v>278.23482810000002</c:v>
                </c:pt>
                <c:pt idx="4883">
                  <c:v>277.54505010999998</c:v>
                </c:pt>
                <c:pt idx="4884">
                  <c:v>277.39229616</c:v>
                </c:pt>
                <c:pt idx="4885">
                  <c:v>278.16652409</c:v>
                </c:pt>
                <c:pt idx="4886">
                  <c:v>278.67947583</c:v>
                </c:pt>
                <c:pt idx="4887">
                  <c:v>277.49316196000001</c:v>
                </c:pt>
                <c:pt idx="4888">
                  <c:v>276.87489952999999</c:v>
                </c:pt>
                <c:pt idx="4889">
                  <c:v>277.58239264000002</c:v>
                </c:pt>
                <c:pt idx="4890">
                  <c:v>279.79247563000001</c:v>
                </c:pt>
                <c:pt idx="4891">
                  <c:v>278.97315264000002</c:v>
                </c:pt>
                <c:pt idx="4892">
                  <c:v>279.12746006999998</c:v>
                </c:pt>
                <c:pt idx="4893">
                  <c:v>278.4980663</c:v>
                </c:pt>
                <c:pt idx="4894">
                  <c:v>278.85756300000003</c:v>
                </c:pt>
                <c:pt idx="4895">
                  <c:v>278.03321994999999</c:v>
                </c:pt>
                <c:pt idx="4896">
                  <c:v>276.81270009999997</c:v>
                </c:pt>
                <c:pt idx="4897">
                  <c:v>279.96902962000001</c:v>
                </c:pt>
                <c:pt idx="4898">
                  <c:v>278.68996326000001</c:v>
                </c:pt>
                <c:pt idx="4899">
                  <c:v>277.46058597000001</c:v>
                </c:pt>
                <c:pt idx="4900">
                  <c:v>276.30655711000003</c:v>
                </c:pt>
                <c:pt idx="4901">
                  <c:v>279.31488435</c:v>
                </c:pt>
                <c:pt idx="4902">
                  <c:v>278.25653935000003</c:v>
                </c:pt>
                <c:pt idx="4903">
                  <c:v>278.99158541000003</c:v>
                </c:pt>
                <c:pt idx="4904">
                  <c:v>278.21219614</c:v>
                </c:pt>
                <c:pt idx="4905">
                  <c:v>278.66437940999998</c:v>
                </c:pt>
                <c:pt idx="4906">
                  <c:v>278.65628968999999</c:v>
                </c:pt>
                <c:pt idx="4907">
                  <c:v>278.19429180999998</c:v>
                </c:pt>
                <c:pt idx="4908">
                  <c:v>278.28010417000002</c:v>
                </c:pt>
                <c:pt idx="4909">
                  <c:v>278.81087910000002</c:v>
                </c:pt>
                <c:pt idx="4910">
                  <c:v>280.03644924000002</c:v>
                </c:pt>
                <c:pt idx="4911">
                  <c:v>280.68795746000001</c:v>
                </c:pt>
                <c:pt idx="4912">
                  <c:v>278.68740892</c:v>
                </c:pt>
                <c:pt idx="4913">
                  <c:v>278.72872480000001</c:v>
                </c:pt>
                <c:pt idx="4914">
                  <c:v>278.52131849</c:v>
                </c:pt>
                <c:pt idx="4915">
                  <c:v>278.20311664000002</c:v>
                </c:pt>
                <c:pt idx="4916">
                  <c:v>278.04681326000002</c:v>
                </c:pt>
                <c:pt idx="4917">
                  <c:v>278.24951978000001</c:v>
                </c:pt>
                <c:pt idx="4918">
                  <c:v>278.83613769999999</c:v>
                </c:pt>
                <c:pt idx="4919">
                  <c:v>279.90373405000003</c:v>
                </c:pt>
                <c:pt idx="4920">
                  <c:v>277.56738925000002</c:v>
                </c:pt>
                <c:pt idx="4921">
                  <c:v>279.21132086</c:v>
                </c:pt>
                <c:pt idx="4922">
                  <c:v>278.71892524999998</c:v>
                </c:pt>
                <c:pt idx="4923">
                  <c:v>278.37863127999998</c:v>
                </c:pt>
                <c:pt idx="4924">
                  <c:v>277.68486048</c:v>
                </c:pt>
                <c:pt idx="4925">
                  <c:v>277.09852381000002</c:v>
                </c:pt>
                <c:pt idx="4926">
                  <c:v>278.02487149000001</c:v>
                </c:pt>
                <c:pt idx="4927">
                  <c:v>278.98083602000003</c:v>
                </c:pt>
                <c:pt idx="4928">
                  <c:v>277.67291182000002</c:v>
                </c:pt>
                <c:pt idx="4929">
                  <c:v>278.68908463000002</c:v>
                </c:pt>
                <c:pt idx="4930">
                  <c:v>277.73997938000002</c:v>
                </c:pt>
                <c:pt idx="4931">
                  <c:v>279.23964174999998</c:v>
                </c:pt>
                <c:pt idx="4932">
                  <c:v>278.36487631</c:v>
                </c:pt>
                <c:pt idx="4933">
                  <c:v>277.45840332</c:v>
                </c:pt>
                <c:pt idx="4934">
                  <c:v>279.19317603000002</c:v>
                </c:pt>
                <c:pt idx="4935">
                  <c:v>278.69042994</c:v>
                </c:pt>
                <c:pt idx="4936">
                  <c:v>277.62537885</c:v>
                </c:pt>
                <c:pt idx="4937">
                  <c:v>278.38815618000001</c:v>
                </c:pt>
                <c:pt idx="4938">
                  <c:v>278.43176602</c:v>
                </c:pt>
                <c:pt idx="4939">
                  <c:v>278.82422828</c:v>
                </c:pt>
                <c:pt idx="4940">
                  <c:v>278.80889453999998</c:v>
                </c:pt>
                <c:pt idx="4941">
                  <c:v>278.81575531999999</c:v>
                </c:pt>
                <c:pt idx="4942">
                  <c:v>277.93136107999999</c:v>
                </c:pt>
                <c:pt idx="4943">
                  <c:v>278.54794231</c:v>
                </c:pt>
                <c:pt idx="4944">
                  <c:v>278.25277942000002</c:v>
                </c:pt>
                <c:pt idx="4945">
                  <c:v>278.31221978000002</c:v>
                </c:pt>
                <c:pt idx="4946">
                  <c:v>278.20404559000002</c:v>
                </c:pt>
                <c:pt idx="4947">
                  <c:v>279.12625730000002</c:v>
                </c:pt>
                <c:pt idx="4948">
                  <c:v>277.93146485</c:v>
                </c:pt>
                <c:pt idx="4949">
                  <c:v>279.11778871000001</c:v>
                </c:pt>
                <c:pt idx="4950">
                  <c:v>277.77550792</c:v>
                </c:pt>
                <c:pt idx="4951">
                  <c:v>277.56264250999999</c:v>
                </c:pt>
                <c:pt idx="4952">
                  <c:v>277.60902919</c:v>
                </c:pt>
                <c:pt idx="4953">
                  <c:v>278.32013410000002</c:v>
                </c:pt>
                <c:pt idx="4954">
                  <c:v>278.05217259</c:v>
                </c:pt>
                <c:pt idx="4955">
                  <c:v>277.22455504999999</c:v>
                </c:pt>
                <c:pt idx="4956">
                  <c:v>279.26690671</c:v>
                </c:pt>
                <c:pt idx="4957">
                  <c:v>279.28597202999998</c:v>
                </c:pt>
                <c:pt idx="4958">
                  <c:v>279.6099127</c:v>
                </c:pt>
                <c:pt idx="4959">
                  <c:v>278.20755912999999</c:v>
                </c:pt>
                <c:pt idx="4960">
                  <c:v>277.69720911000002</c:v>
                </c:pt>
                <c:pt idx="4961">
                  <c:v>278.80244023</c:v>
                </c:pt>
                <c:pt idx="4962">
                  <c:v>278.73721118999998</c:v>
                </c:pt>
                <c:pt idx="4963">
                  <c:v>278.00540068999999</c:v>
                </c:pt>
                <c:pt idx="4964">
                  <c:v>278.10974855000001</c:v>
                </c:pt>
                <c:pt idx="4965">
                  <c:v>277.89328288000002</c:v>
                </c:pt>
                <c:pt idx="4966">
                  <c:v>277.44517843</c:v>
                </c:pt>
                <c:pt idx="4967">
                  <c:v>277.70577835</c:v>
                </c:pt>
                <c:pt idx="4968">
                  <c:v>279.49875921</c:v>
                </c:pt>
                <c:pt idx="4969">
                  <c:v>279.44881179999999</c:v>
                </c:pt>
                <c:pt idx="4970">
                  <c:v>279.33693174000001</c:v>
                </c:pt>
                <c:pt idx="4971">
                  <c:v>278.48552452000001</c:v>
                </c:pt>
                <c:pt idx="4972">
                  <c:v>277.78703160999999</c:v>
                </c:pt>
                <c:pt idx="4973">
                  <c:v>277.20467743</c:v>
                </c:pt>
                <c:pt idx="4974">
                  <c:v>277.25527925</c:v>
                </c:pt>
                <c:pt idx="4975">
                  <c:v>278.02627554999998</c:v>
                </c:pt>
                <c:pt idx="4976">
                  <c:v>279.4891073</c:v>
                </c:pt>
                <c:pt idx="4977">
                  <c:v>277.68221124000002</c:v>
                </c:pt>
                <c:pt idx="4978">
                  <c:v>279.90798398999999</c:v>
                </c:pt>
                <c:pt idx="4979">
                  <c:v>278.67359037</c:v>
                </c:pt>
                <c:pt idx="4980">
                  <c:v>280.33968957000002</c:v>
                </c:pt>
                <c:pt idx="4981">
                  <c:v>278.04646597999999</c:v>
                </c:pt>
                <c:pt idx="4982">
                  <c:v>279.29085099999998</c:v>
                </c:pt>
                <c:pt idx="4983">
                  <c:v>277.74559634000002</c:v>
                </c:pt>
                <c:pt idx="4984">
                  <c:v>278.25436460999998</c:v>
                </c:pt>
                <c:pt idx="4985">
                  <c:v>278.54899799999998</c:v>
                </c:pt>
                <c:pt idx="4986">
                  <c:v>279.88661994</c:v>
                </c:pt>
                <c:pt idx="4987">
                  <c:v>277.85839336999999</c:v>
                </c:pt>
                <c:pt idx="4988">
                  <c:v>277.82938987</c:v>
                </c:pt>
                <c:pt idx="4989">
                  <c:v>278.13155511000002</c:v>
                </c:pt>
                <c:pt idx="4990">
                  <c:v>278.63301094000002</c:v>
                </c:pt>
                <c:pt idx="4991">
                  <c:v>278.64706482999998</c:v>
                </c:pt>
                <c:pt idx="4992">
                  <c:v>277.75680272</c:v>
                </c:pt>
                <c:pt idx="4993">
                  <c:v>277.68665442000002</c:v>
                </c:pt>
                <c:pt idx="4994">
                  <c:v>279.79647633000002</c:v>
                </c:pt>
                <c:pt idx="4995">
                  <c:v>277.57142699000002</c:v>
                </c:pt>
                <c:pt idx="4996">
                  <c:v>279.00348664000001</c:v>
                </c:pt>
                <c:pt idx="4997">
                  <c:v>278.50597563000002</c:v>
                </c:pt>
                <c:pt idx="4998">
                  <c:v>279.15428466999998</c:v>
                </c:pt>
                <c:pt idx="4999">
                  <c:v>279.43288555999999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E_170306_Shell_02_04_loading!$V$1</c:f>
              <c:strCache>
                <c:ptCount val="1"/>
                <c:pt idx="0">
                  <c:v>SL04LT</c:v>
                </c:pt>
              </c:strCache>
            </c:strRef>
          </c:tx>
          <c:marker>
            <c:symbol val="none"/>
          </c:marker>
          <c:xVal>
            <c:numRef>
              <c:f>E_170306_Shell_02_04_loading!$B$2:$B$5001</c:f>
              <c:numCache>
                <c:formatCode>0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E_170306_Shell_02_04_loading!$V$2:$V$5001</c:f>
              <c:numCache>
                <c:formatCode>General</c:formatCode>
                <c:ptCount val="5000"/>
                <c:pt idx="0">
                  <c:v>11.118339450000001</c:v>
                </c:pt>
                <c:pt idx="1">
                  <c:v>12.46797387</c:v>
                </c:pt>
                <c:pt idx="2">
                  <c:v>11.17755273</c:v>
                </c:pt>
                <c:pt idx="3">
                  <c:v>12.853858649999999</c:v>
                </c:pt>
                <c:pt idx="4">
                  <c:v>11.967895220000001</c:v>
                </c:pt>
                <c:pt idx="5">
                  <c:v>11.4754392</c:v>
                </c:pt>
                <c:pt idx="6">
                  <c:v>11.57486076</c:v>
                </c:pt>
                <c:pt idx="7">
                  <c:v>13.06125449</c:v>
                </c:pt>
                <c:pt idx="8">
                  <c:v>10.98116409</c:v>
                </c:pt>
                <c:pt idx="9">
                  <c:v>12.36738869</c:v>
                </c:pt>
                <c:pt idx="10">
                  <c:v>11.73293436</c:v>
                </c:pt>
                <c:pt idx="11">
                  <c:v>11.765701979999999</c:v>
                </c:pt>
                <c:pt idx="12">
                  <c:v>10.9516425</c:v>
                </c:pt>
                <c:pt idx="13">
                  <c:v>11.79617638</c:v>
                </c:pt>
                <c:pt idx="14">
                  <c:v>12.129619890000001</c:v>
                </c:pt>
                <c:pt idx="15">
                  <c:v>12.82524465</c:v>
                </c:pt>
                <c:pt idx="16">
                  <c:v>13.00198765</c:v>
                </c:pt>
                <c:pt idx="17">
                  <c:v>11.46161543</c:v>
                </c:pt>
                <c:pt idx="18">
                  <c:v>12.205934920000001</c:v>
                </c:pt>
                <c:pt idx="19">
                  <c:v>10.96212375</c:v>
                </c:pt>
                <c:pt idx="20">
                  <c:v>11.335639820000001</c:v>
                </c:pt>
                <c:pt idx="21">
                  <c:v>12.150366200000001</c:v>
                </c:pt>
                <c:pt idx="22">
                  <c:v>11.60540454</c:v>
                </c:pt>
                <c:pt idx="23">
                  <c:v>12.79814112</c:v>
                </c:pt>
                <c:pt idx="24">
                  <c:v>11.88452753</c:v>
                </c:pt>
                <c:pt idx="25">
                  <c:v>11.873402090000001</c:v>
                </c:pt>
                <c:pt idx="26">
                  <c:v>12.79495973</c:v>
                </c:pt>
                <c:pt idx="27">
                  <c:v>12.1690062</c:v>
                </c:pt>
                <c:pt idx="28">
                  <c:v>12.22486438</c:v>
                </c:pt>
                <c:pt idx="29">
                  <c:v>11.753728629999999</c:v>
                </c:pt>
                <c:pt idx="30">
                  <c:v>12.770993389999999</c:v>
                </c:pt>
                <c:pt idx="31">
                  <c:v>12.056920610000001</c:v>
                </c:pt>
                <c:pt idx="32">
                  <c:v>11.90406909</c:v>
                </c:pt>
                <c:pt idx="33">
                  <c:v>11.59013268</c:v>
                </c:pt>
                <c:pt idx="34">
                  <c:v>11.271722779999999</c:v>
                </c:pt>
                <c:pt idx="35">
                  <c:v>12.373215650000001</c:v>
                </c:pt>
                <c:pt idx="36">
                  <c:v>11.431573500000001</c:v>
                </c:pt>
                <c:pt idx="37">
                  <c:v>13.65063561</c:v>
                </c:pt>
                <c:pt idx="38">
                  <c:v>10.815076230000001</c:v>
                </c:pt>
                <c:pt idx="39">
                  <c:v>12.057007860000001</c:v>
                </c:pt>
                <c:pt idx="40">
                  <c:v>11.329482970000001</c:v>
                </c:pt>
                <c:pt idx="41">
                  <c:v>11.882212819999999</c:v>
                </c:pt>
                <c:pt idx="42">
                  <c:v>11.130865740000001</c:v>
                </c:pt>
                <c:pt idx="43">
                  <c:v>12.405938430000001</c:v>
                </c:pt>
                <c:pt idx="44">
                  <c:v>11.86335386</c:v>
                </c:pt>
                <c:pt idx="45">
                  <c:v>10.823290719999999</c:v>
                </c:pt>
                <c:pt idx="46">
                  <c:v>11.61700072</c:v>
                </c:pt>
                <c:pt idx="47">
                  <c:v>11.752606719999999</c:v>
                </c:pt>
                <c:pt idx="48">
                  <c:v>12.339084440000001</c:v>
                </c:pt>
                <c:pt idx="49">
                  <c:v>10.95361305</c:v>
                </c:pt>
                <c:pt idx="50">
                  <c:v>13.101735079999999</c:v>
                </c:pt>
                <c:pt idx="51">
                  <c:v>12.079218969999999</c:v>
                </c:pt>
                <c:pt idx="52">
                  <c:v>13.27010581</c:v>
                </c:pt>
                <c:pt idx="53">
                  <c:v>11.850137719999999</c:v>
                </c:pt>
                <c:pt idx="54">
                  <c:v>11.59204643</c:v>
                </c:pt>
                <c:pt idx="55">
                  <c:v>11.757715960000001</c:v>
                </c:pt>
                <c:pt idx="56">
                  <c:v>11.45353764</c:v>
                </c:pt>
                <c:pt idx="57">
                  <c:v>10.83080638</c:v>
                </c:pt>
                <c:pt idx="58">
                  <c:v>11.59250662</c:v>
                </c:pt>
                <c:pt idx="59">
                  <c:v>12.521717840000001</c:v>
                </c:pt>
                <c:pt idx="60">
                  <c:v>11.864692079999999</c:v>
                </c:pt>
                <c:pt idx="61">
                  <c:v>12.81152595</c:v>
                </c:pt>
                <c:pt idx="62">
                  <c:v>11.579051310000001</c:v>
                </c:pt>
                <c:pt idx="63">
                  <c:v>12.62376542</c:v>
                </c:pt>
                <c:pt idx="64">
                  <c:v>11.42987026</c:v>
                </c:pt>
                <c:pt idx="65">
                  <c:v>9.9586110800000007</c:v>
                </c:pt>
                <c:pt idx="66">
                  <c:v>11.61588768</c:v>
                </c:pt>
                <c:pt idx="67">
                  <c:v>12.21433843</c:v>
                </c:pt>
                <c:pt idx="68">
                  <c:v>10.53779623</c:v>
                </c:pt>
                <c:pt idx="69">
                  <c:v>12.967480849999999</c:v>
                </c:pt>
                <c:pt idx="70">
                  <c:v>11.11832553</c:v>
                </c:pt>
                <c:pt idx="71">
                  <c:v>11.4415657</c:v>
                </c:pt>
                <c:pt idx="72">
                  <c:v>12.517475230000001</c:v>
                </c:pt>
                <c:pt idx="73">
                  <c:v>11.57325582</c:v>
                </c:pt>
                <c:pt idx="74">
                  <c:v>12.531354220000001</c:v>
                </c:pt>
                <c:pt idx="75">
                  <c:v>12.812035</c:v>
                </c:pt>
                <c:pt idx="76">
                  <c:v>13.05676886</c:v>
                </c:pt>
                <c:pt idx="77">
                  <c:v>12.97475459</c:v>
                </c:pt>
                <c:pt idx="78">
                  <c:v>12.26294158</c:v>
                </c:pt>
                <c:pt idx="79">
                  <c:v>11.39825364</c:v>
                </c:pt>
                <c:pt idx="80">
                  <c:v>11.750138919999999</c:v>
                </c:pt>
                <c:pt idx="81">
                  <c:v>11.524001220000001</c:v>
                </c:pt>
                <c:pt idx="82">
                  <c:v>11.30535826</c:v>
                </c:pt>
                <c:pt idx="83">
                  <c:v>11.48099846</c:v>
                </c:pt>
                <c:pt idx="84">
                  <c:v>10.98643777</c:v>
                </c:pt>
                <c:pt idx="85">
                  <c:v>12.131963580000001</c:v>
                </c:pt>
                <c:pt idx="86">
                  <c:v>12.19920024</c:v>
                </c:pt>
                <c:pt idx="87">
                  <c:v>11.61678715</c:v>
                </c:pt>
                <c:pt idx="88">
                  <c:v>11.28907854</c:v>
                </c:pt>
                <c:pt idx="89">
                  <c:v>11.407288879999999</c:v>
                </c:pt>
                <c:pt idx="90">
                  <c:v>11.41420162</c:v>
                </c:pt>
                <c:pt idx="91">
                  <c:v>11.330192670000001</c:v>
                </c:pt>
                <c:pt idx="92">
                  <c:v>11.22248873</c:v>
                </c:pt>
                <c:pt idx="93">
                  <c:v>12.70373124</c:v>
                </c:pt>
                <c:pt idx="94">
                  <c:v>10.79599735</c:v>
                </c:pt>
                <c:pt idx="95">
                  <c:v>12.39348421</c:v>
                </c:pt>
                <c:pt idx="96">
                  <c:v>10.86401013</c:v>
                </c:pt>
                <c:pt idx="97">
                  <c:v>10.38799339</c:v>
                </c:pt>
                <c:pt idx="98">
                  <c:v>12.107890579999999</c:v>
                </c:pt>
                <c:pt idx="99">
                  <c:v>12.30066188</c:v>
                </c:pt>
                <c:pt idx="100">
                  <c:v>12.17557388</c:v>
                </c:pt>
                <c:pt idx="101">
                  <c:v>11.587179389999999</c:v>
                </c:pt>
                <c:pt idx="102">
                  <c:v>11.5846714</c:v>
                </c:pt>
                <c:pt idx="103">
                  <c:v>12.359115279999999</c:v>
                </c:pt>
                <c:pt idx="104">
                  <c:v>11.269335979999999</c:v>
                </c:pt>
                <c:pt idx="105">
                  <c:v>11.9615898</c:v>
                </c:pt>
                <c:pt idx="106">
                  <c:v>11.70483834</c:v>
                </c:pt>
                <c:pt idx="107">
                  <c:v>11.725472659999999</c:v>
                </c:pt>
                <c:pt idx="108">
                  <c:v>11.139474209999999</c:v>
                </c:pt>
                <c:pt idx="109">
                  <c:v>11.75957678</c:v>
                </c:pt>
                <c:pt idx="110">
                  <c:v>11.435814049999999</c:v>
                </c:pt>
                <c:pt idx="111">
                  <c:v>12.212816610000001</c:v>
                </c:pt>
                <c:pt idx="112">
                  <c:v>10.50029866</c:v>
                </c:pt>
                <c:pt idx="113">
                  <c:v>12.08181519</c:v>
                </c:pt>
                <c:pt idx="114">
                  <c:v>13.463084970000001</c:v>
                </c:pt>
                <c:pt idx="115">
                  <c:v>12.03743678</c:v>
                </c:pt>
                <c:pt idx="116">
                  <c:v>12.83635291</c:v>
                </c:pt>
                <c:pt idx="117">
                  <c:v>11.9915193</c:v>
                </c:pt>
                <c:pt idx="118">
                  <c:v>12.69907181</c:v>
                </c:pt>
                <c:pt idx="119">
                  <c:v>12.169987969999999</c:v>
                </c:pt>
                <c:pt idx="120">
                  <c:v>11.75852143</c:v>
                </c:pt>
                <c:pt idx="121">
                  <c:v>11.29668841</c:v>
                </c:pt>
                <c:pt idx="122">
                  <c:v>12.66939938</c:v>
                </c:pt>
                <c:pt idx="123">
                  <c:v>12.06618456</c:v>
                </c:pt>
                <c:pt idx="124">
                  <c:v>12.703252750000001</c:v>
                </c:pt>
                <c:pt idx="125">
                  <c:v>12.994467070000001</c:v>
                </c:pt>
                <c:pt idx="126">
                  <c:v>12.852184769999999</c:v>
                </c:pt>
                <c:pt idx="127">
                  <c:v>11.890235970000001</c:v>
                </c:pt>
                <c:pt idx="128">
                  <c:v>12.27042711</c:v>
                </c:pt>
                <c:pt idx="129">
                  <c:v>11.94133186</c:v>
                </c:pt>
                <c:pt idx="130">
                  <c:v>12.715751839999999</c:v>
                </c:pt>
                <c:pt idx="131">
                  <c:v>11.16937252</c:v>
                </c:pt>
                <c:pt idx="132">
                  <c:v>11.38516843</c:v>
                </c:pt>
                <c:pt idx="133">
                  <c:v>12.69630643</c:v>
                </c:pt>
                <c:pt idx="134">
                  <c:v>11.456217219999999</c:v>
                </c:pt>
                <c:pt idx="135">
                  <c:v>12.702448820000001</c:v>
                </c:pt>
                <c:pt idx="136">
                  <c:v>12.390767840000001</c:v>
                </c:pt>
                <c:pt idx="137">
                  <c:v>13.18864937</c:v>
                </c:pt>
                <c:pt idx="138">
                  <c:v>12.50405829</c:v>
                </c:pt>
                <c:pt idx="139">
                  <c:v>11.60890071</c:v>
                </c:pt>
                <c:pt idx="140">
                  <c:v>11.676291300000001</c:v>
                </c:pt>
                <c:pt idx="141">
                  <c:v>12.388066800000001</c:v>
                </c:pt>
                <c:pt idx="142">
                  <c:v>11.898869380000001</c:v>
                </c:pt>
                <c:pt idx="143">
                  <c:v>11.793166319999999</c:v>
                </c:pt>
                <c:pt idx="144">
                  <c:v>12.52874753</c:v>
                </c:pt>
                <c:pt idx="145">
                  <c:v>13.445235</c:v>
                </c:pt>
                <c:pt idx="146">
                  <c:v>11.90579108</c:v>
                </c:pt>
                <c:pt idx="147">
                  <c:v>13.295030240000001</c:v>
                </c:pt>
                <c:pt idx="148">
                  <c:v>13.77264175</c:v>
                </c:pt>
                <c:pt idx="149">
                  <c:v>13.37397921</c:v>
                </c:pt>
                <c:pt idx="150">
                  <c:v>13.727830300000001</c:v>
                </c:pt>
                <c:pt idx="151">
                  <c:v>13.01868077</c:v>
                </c:pt>
                <c:pt idx="152">
                  <c:v>13.50090344</c:v>
                </c:pt>
                <c:pt idx="153">
                  <c:v>14.498964709999999</c:v>
                </c:pt>
                <c:pt idx="154">
                  <c:v>12.720302240000001</c:v>
                </c:pt>
                <c:pt idx="155">
                  <c:v>12.11344441</c:v>
                </c:pt>
                <c:pt idx="156">
                  <c:v>13.12517641</c:v>
                </c:pt>
                <c:pt idx="157">
                  <c:v>13.796532559999999</c:v>
                </c:pt>
                <c:pt idx="158">
                  <c:v>13.49854066</c:v>
                </c:pt>
                <c:pt idx="159">
                  <c:v>12.07558365</c:v>
                </c:pt>
                <c:pt idx="160">
                  <c:v>11.384116150000001</c:v>
                </c:pt>
                <c:pt idx="161">
                  <c:v>12.646265469999999</c:v>
                </c:pt>
                <c:pt idx="162">
                  <c:v>12.78716547</c:v>
                </c:pt>
                <c:pt idx="163">
                  <c:v>10.700632280000001</c:v>
                </c:pt>
                <c:pt idx="164">
                  <c:v>11.31987571</c:v>
                </c:pt>
                <c:pt idx="165">
                  <c:v>12.203464070000001</c:v>
                </c:pt>
                <c:pt idx="166">
                  <c:v>11.16258221</c:v>
                </c:pt>
                <c:pt idx="167">
                  <c:v>11.66228265</c:v>
                </c:pt>
                <c:pt idx="168">
                  <c:v>10.94908403</c:v>
                </c:pt>
                <c:pt idx="169">
                  <c:v>11.59610346</c:v>
                </c:pt>
                <c:pt idx="170">
                  <c:v>11.616254570000001</c:v>
                </c:pt>
                <c:pt idx="171">
                  <c:v>20.866383150000001</c:v>
                </c:pt>
                <c:pt idx="172">
                  <c:v>19.497588220000001</c:v>
                </c:pt>
                <c:pt idx="173">
                  <c:v>19.144765400000001</c:v>
                </c:pt>
                <c:pt idx="174">
                  <c:v>19.748972080000001</c:v>
                </c:pt>
                <c:pt idx="175">
                  <c:v>19.502238290000001</c:v>
                </c:pt>
                <c:pt idx="176">
                  <c:v>17.908916909999999</c:v>
                </c:pt>
                <c:pt idx="177">
                  <c:v>18.683151160000001</c:v>
                </c:pt>
                <c:pt idx="178">
                  <c:v>17.874443750000001</c:v>
                </c:pt>
                <c:pt idx="179">
                  <c:v>20.257010709999999</c:v>
                </c:pt>
                <c:pt idx="180">
                  <c:v>20.17741564</c:v>
                </c:pt>
                <c:pt idx="181">
                  <c:v>19.908801</c:v>
                </c:pt>
                <c:pt idx="182">
                  <c:v>19.883401889999998</c:v>
                </c:pt>
                <c:pt idx="183">
                  <c:v>20.394786079999999</c:v>
                </c:pt>
                <c:pt idx="184">
                  <c:v>20.567183459999999</c:v>
                </c:pt>
                <c:pt idx="185">
                  <c:v>20.561585399999998</c:v>
                </c:pt>
                <c:pt idx="186">
                  <c:v>21.269928759999999</c:v>
                </c:pt>
                <c:pt idx="187">
                  <c:v>18.363216019999999</c:v>
                </c:pt>
                <c:pt idx="188">
                  <c:v>19.513718040000001</c:v>
                </c:pt>
                <c:pt idx="189">
                  <c:v>18.52395117</c:v>
                </c:pt>
                <c:pt idx="190">
                  <c:v>20.09383502</c:v>
                </c:pt>
                <c:pt idx="191">
                  <c:v>18.10747216</c:v>
                </c:pt>
                <c:pt idx="192">
                  <c:v>18.707311449999999</c:v>
                </c:pt>
                <c:pt idx="193">
                  <c:v>19.346414280000001</c:v>
                </c:pt>
                <c:pt idx="194">
                  <c:v>17.986248060000001</c:v>
                </c:pt>
                <c:pt idx="195">
                  <c:v>18.755418500000001</c:v>
                </c:pt>
                <c:pt idx="196">
                  <c:v>19.323305640000001</c:v>
                </c:pt>
                <c:pt idx="197">
                  <c:v>19.642646070000001</c:v>
                </c:pt>
                <c:pt idx="198">
                  <c:v>19.157482229999999</c:v>
                </c:pt>
                <c:pt idx="199">
                  <c:v>18.559921209999999</c:v>
                </c:pt>
                <c:pt idx="200">
                  <c:v>19.575352079999998</c:v>
                </c:pt>
                <c:pt idx="201">
                  <c:v>18.256316569999999</c:v>
                </c:pt>
                <c:pt idx="202">
                  <c:v>19.356569969999999</c:v>
                </c:pt>
                <c:pt idx="203">
                  <c:v>20.054116220000001</c:v>
                </c:pt>
                <c:pt idx="204">
                  <c:v>18.701192899999999</c:v>
                </c:pt>
                <c:pt idx="205">
                  <c:v>19.732697269999999</c:v>
                </c:pt>
                <c:pt idx="206">
                  <c:v>19.325355030000001</c:v>
                </c:pt>
                <c:pt idx="207">
                  <c:v>19.17629239</c:v>
                </c:pt>
                <c:pt idx="208">
                  <c:v>20.172389249999998</c:v>
                </c:pt>
                <c:pt idx="209">
                  <c:v>18.644226499999998</c:v>
                </c:pt>
                <c:pt idx="210">
                  <c:v>18.765768779999998</c:v>
                </c:pt>
                <c:pt idx="211">
                  <c:v>18.481195719999999</c:v>
                </c:pt>
                <c:pt idx="212">
                  <c:v>17.757728440000001</c:v>
                </c:pt>
                <c:pt idx="213">
                  <c:v>20.067033519999999</c:v>
                </c:pt>
                <c:pt idx="214">
                  <c:v>19.300489710000001</c:v>
                </c:pt>
                <c:pt idx="215">
                  <c:v>19.622979730000001</c:v>
                </c:pt>
                <c:pt idx="216">
                  <c:v>20.24192888</c:v>
                </c:pt>
                <c:pt idx="217">
                  <c:v>20.089410969999999</c:v>
                </c:pt>
                <c:pt idx="218">
                  <c:v>17.95297081</c:v>
                </c:pt>
                <c:pt idx="219">
                  <c:v>17.788723749999999</c:v>
                </c:pt>
                <c:pt idx="220">
                  <c:v>18.537130950000002</c:v>
                </c:pt>
                <c:pt idx="221">
                  <c:v>19.08492893</c:v>
                </c:pt>
                <c:pt idx="222">
                  <c:v>19.027175379999999</c:v>
                </c:pt>
                <c:pt idx="223">
                  <c:v>19.599480870000001</c:v>
                </c:pt>
                <c:pt idx="224">
                  <c:v>19.969256739999999</c:v>
                </c:pt>
                <c:pt idx="225">
                  <c:v>20.406266259999999</c:v>
                </c:pt>
                <c:pt idx="226">
                  <c:v>19.477520030000001</c:v>
                </c:pt>
                <c:pt idx="227">
                  <c:v>18.756155710000002</c:v>
                </c:pt>
                <c:pt idx="228">
                  <c:v>19.019478199999998</c:v>
                </c:pt>
                <c:pt idx="229">
                  <c:v>18.48950413</c:v>
                </c:pt>
                <c:pt idx="230">
                  <c:v>19.848408800000001</c:v>
                </c:pt>
                <c:pt idx="231">
                  <c:v>18.540563639999998</c:v>
                </c:pt>
                <c:pt idx="232">
                  <c:v>18.917456319999999</c:v>
                </c:pt>
                <c:pt idx="233">
                  <c:v>20.79536586</c:v>
                </c:pt>
                <c:pt idx="234">
                  <c:v>18.98322374</c:v>
                </c:pt>
                <c:pt idx="235">
                  <c:v>18.75052213</c:v>
                </c:pt>
                <c:pt idx="236">
                  <c:v>19.018391529999999</c:v>
                </c:pt>
                <c:pt idx="237">
                  <c:v>18.663359939999999</c:v>
                </c:pt>
                <c:pt idx="238">
                  <c:v>18.975193269999998</c:v>
                </c:pt>
                <c:pt idx="239">
                  <c:v>19.12375089</c:v>
                </c:pt>
                <c:pt idx="240">
                  <c:v>19.671299049999998</c:v>
                </c:pt>
                <c:pt idx="241">
                  <c:v>20.215584549999999</c:v>
                </c:pt>
                <c:pt idx="242">
                  <c:v>18.250743610000001</c:v>
                </c:pt>
                <c:pt idx="243">
                  <c:v>19.173136599999999</c:v>
                </c:pt>
                <c:pt idx="244">
                  <c:v>18.218621980000002</c:v>
                </c:pt>
                <c:pt idx="245">
                  <c:v>19.480459790000001</c:v>
                </c:pt>
                <c:pt idx="246">
                  <c:v>19.778778500000001</c:v>
                </c:pt>
                <c:pt idx="247">
                  <c:v>18.657686550000001</c:v>
                </c:pt>
                <c:pt idx="248">
                  <c:v>19.195582909999999</c:v>
                </c:pt>
                <c:pt idx="249">
                  <c:v>18.55772825</c:v>
                </c:pt>
                <c:pt idx="250">
                  <c:v>18.707833829999998</c:v>
                </c:pt>
                <c:pt idx="251">
                  <c:v>19.715300360000001</c:v>
                </c:pt>
                <c:pt idx="252">
                  <c:v>19.77618597</c:v>
                </c:pt>
                <c:pt idx="253">
                  <c:v>19.14857902</c:v>
                </c:pt>
                <c:pt idx="254">
                  <c:v>18.25890996</c:v>
                </c:pt>
                <c:pt idx="255">
                  <c:v>20.564042700000002</c:v>
                </c:pt>
                <c:pt idx="256">
                  <c:v>19.349177059999999</c:v>
                </c:pt>
                <c:pt idx="257">
                  <c:v>19.915325889999998</c:v>
                </c:pt>
                <c:pt idx="258">
                  <c:v>20.462705360000001</c:v>
                </c:pt>
                <c:pt idx="259">
                  <c:v>18.872758640000001</c:v>
                </c:pt>
                <c:pt idx="260">
                  <c:v>19.304329589999998</c:v>
                </c:pt>
                <c:pt idx="261">
                  <c:v>19.34680174</c:v>
                </c:pt>
                <c:pt idx="262">
                  <c:v>20.38899129</c:v>
                </c:pt>
                <c:pt idx="263">
                  <c:v>17.789487479999998</c:v>
                </c:pt>
                <c:pt idx="264">
                  <c:v>19.173659579999999</c:v>
                </c:pt>
                <c:pt idx="265">
                  <c:v>18.246776409999999</c:v>
                </c:pt>
                <c:pt idx="266">
                  <c:v>18.527064589999998</c:v>
                </c:pt>
                <c:pt idx="267">
                  <c:v>19.77305935</c:v>
                </c:pt>
                <c:pt idx="268">
                  <c:v>18.491710269999999</c:v>
                </c:pt>
                <c:pt idx="269">
                  <c:v>18.102315560000001</c:v>
                </c:pt>
                <c:pt idx="270">
                  <c:v>19.00530015</c:v>
                </c:pt>
                <c:pt idx="271">
                  <c:v>20.41307067</c:v>
                </c:pt>
                <c:pt idx="272">
                  <c:v>18.545012910000001</c:v>
                </c:pt>
                <c:pt idx="273">
                  <c:v>19.25523991</c:v>
                </c:pt>
                <c:pt idx="274">
                  <c:v>19.67485237</c:v>
                </c:pt>
                <c:pt idx="275">
                  <c:v>19.632927980000002</c:v>
                </c:pt>
                <c:pt idx="276">
                  <c:v>18.868843980000001</c:v>
                </c:pt>
                <c:pt idx="277">
                  <c:v>17.847655939999999</c:v>
                </c:pt>
                <c:pt idx="278">
                  <c:v>19.92014893</c:v>
                </c:pt>
                <c:pt idx="279">
                  <c:v>18.251363080000001</c:v>
                </c:pt>
                <c:pt idx="280">
                  <c:v>19.440779939999999</c:v>
                </c:pt>
                <c:pt idx="281">
                  <c:v>18.854182160000001</c:v>
                </c:pt>
                <c:pt idx="282">
                  <c:v>21.1730096</c:v>
                </c:pt>
                <c:pt idx="283">
                  <c:v>18.957667109999999</c:v>
                </c:pt>
                <c:pt idx="284">
                  <c:v>19.485893749999999</c:v>
                </c:pt>
                <c:pt idx="285">
                  <c:v>18.29018533</c:v>
                </c:pt>
                <c:pt idx="286">
                  <c:v>19.472015509999999</c:v>
                </c:pt>
                <c:pt idx="287">
                  <c:v>19.682203300000001</c:v>
                </c:pt>
                <c:pt idx="288">
                  <c:v>20.060444579999999</c:v>
                </c:pt>
                <c:pt idx="289">
                  <c:v>18.52660728</c:v>
                </c:pt>
                <c:pt idx="290">
                  <c:v>18.888465230000001</c:v>
                </c:pt>
                <c:pt idx="291">
                  <c:v>19.013088679999999</c:v>
                </c:pt>
                <c:pt idx="292">
                  <c:v>19.367387099999998</c:v>
                </c:pt>
                <c:pt idx="293">
                  <c:v>20.299646970000001</c:v>
                </c:pt>
                <c:pt idx="294">
                  <c:v>19.949465029999999</c:v>
                </c:pt>
                <c:pt idx="295">
                  <c:v>19.77742924</c:v>
                </c:pt>
                <c:pt idx="296">
                  <c:v>19.730430640000002</c:v>
                </c:pt>
                <c:pt idx="297">
                  <c:v>17.698352929999999</c:v>
                </c:pt>
                <c:pt idx="298">
                  <c:v>18.287877730000002</c:v>
                </c:pt>
                <c:pt idx="299">
                  <c:v>18.193165530000002</c:v>
                </c:pt>
                <c:pt idx="300">
                  <c:v>19.321748830000001</c:v>
                </c:pt>
                <c:pt idx="301">
                  <c:v>20.305438540000001</c:v>
                </c:pt>
                <c:pt idx="302">
                  <c:v>19.98293301</c:v>
                </c:pt>
                <c:pt idx="303">
                  <c:v>18.24157323</c:v>
                </c:pt>
                <c:pt idx="304">
                  <c:v>18.5200225</c:v>
                </c:pt>
                <c:pt idx="305">
                  <c:v>18.560686950000001</c:v>
                </c:pt>
                <c:pt idx="306">
                  <c:v>19.828510940000001</c:v>
                </c:pt>
                <c:pt idx="307">
                  <c:v>19.328585650000001</c:v>
                </c:pt>
                <c:pt idx="308">
                  <c:v>19.174305950000001</c:v>
                </c:pt>
                <c:pt idx="309">
                  <c:v>18.40746553</c:v>
                </c:pt>
                <c:pt idx="310">
                  <c:v>19.747049369999999</c:v>
                </c:pt>
                <c:pt idx="311">
                  <c:v>19.966808149999999</c:v>
                </c:pt>
                <c:pt idx="312">
                  <c:v>19.60960802</c:v>
                </c:pt>
                <c:pt idx="313">
                  <c:v>16.8241938</c:v>
                </c:pt>
                <c:pt idx="314">
                  <c:v>19.527898239999999</c:v>
                </c:pt>
                <c:pt idx="315">
                  <c:v>18.833940760000001</c:v>
                </c:pt>
                <c:pt idx="316">
                  <c:v>19.327691720000001</c:v>
                </c:pt>
                <c:pt idx="317">
                  <c:v>18.867264989999999</c:v>
                </c:pt>
                <c:pt idx="318">
                  <c:v>19.028726509999998</c:v>
                </c:pt>
                <c:pt idx="319">
                  <c:v>21.543511939999998</c:v>
                </c:pt>
                <c:pt idx="320">
                  <c:v>18.69269993</c:v>
                </c:pt>
                <c:pt idx="321">
                  <c:v>19.682586929999999</c:v>
                </c:pt>
                <c:pt idx="322">
                  <c:v>19.520535330000001</c:v>
                </c:pt>
                <c:pt idx="323">
                  <c:v>19.192479070000001</c:v>
                </c:pt>
                <c:pt idx="324">
                  <c:v>19.549568279999999</c:v>
                </c:pt>
                <c:pt idx="325">
                  <c:v>18.376163470000002</c:v>
                </c:pt>
                <c:pt idx="326">
                  <c:v>18.33288598</c:v>
                </c:pt>
                <c:pt idx="327">
                  <c:v>19.80568766</c:v>
                </c:pt>
                <c:pt idx="328">
                  <c:v>20.126792380000001</c:v>
                </c:pt>
                <c:pt idx="329">
                  <c:v>18.222748970000001</c:v>
                </c:pt>
                <c:pt idx="330">
                  <c:v>19.818079860000001</c:v>
                </c:pt>
                <c:pt idx="331">
                  <c:v>19.038354340000001</c:v>
                </c:pt>
                <c:pt idx="332">
                  <c:v>19.387347779999999</c:v>
                </c:pt>
                <c:pt idx="333">
                  <c:v>17.627814300000001</c:v>
                </c:pt>
                <c:pt idx="334">
                  <c:v>18.88483845</c:v>
                </c:pt>
                <c:pt idx="335">
                  <c:v>18.23421583</c:v>
                </c:pt>
                <c:pt idx="336">
                  <c:v>20.233456910000001</c:v>
                </c:pt>
                <c:pt idx="337">
                  <c:v>19.59519349</c:v>
                </c:pt>
                <c:pt idx="338">
                  <c:v>19.0886736</c:v>
                </c:pt>
                <c:pt idx="339">
                  <c:v>19.117441150000001</c:v>
                </c:pt>
                <c:pt idx="340">
                  <c:v>19.24912351</c:v>
                </c:pt>
                <c:pt idx="341">
                  <c:v>19.4371878</c:v>
                </c:pt>
                <c:pt idx="342">
                  <c:v>20.737878510000002</c:v>
                </c:pt>
                <c:pt idx="343">
                  <c:v>19.643086539999999</c:v>
                </c:pt>
                <c:pt idx="344">
                  <c:v>18.561354210000001</c:v>
                </c:pt>
                <c:pt idx="345">
                  <c:v>19.47043807</c:v>
                </c:pt>
                <c:pt idx="346">
                  <c:v>19.973009619999999</c:v>
                </c:pt>
                <c:pt idx="347">
                  <c:v>18.04253379</c:v>
                </c:pt>
                <c:pt idx="348">
                  <c:v>19.374385820000001</c:v>
                </c:pt>
                <c:pt idx="349">
                  <c:v>19.789686499999998</c:v>
                </c:pt>
                <c:pt idx="350">
                  <c:v>20.360585589999999</c:v>
                </c:pt>
                <c:pt idx="351">
                  <c:v>19.498501009999998</c:v>
                </c:pt>
                <c:pt idx="352">
                  <c:v>19.46918634</c:v>
                </c:pt>
                <c:pt idx="353">
                  <c:v>18.884519900000001</c:v>
                </c:pt>
                <c:pt idx="354">
                  <c:v>18.21259762</c:v>
                </c:pt>
                <c:pt idx="355">
                  <c:v>18.482417210000001</c:v>
                </c:pt>
                <c:pt idx="356">
                  <c:v>18.71998615</c:v>
                </c:pt>
                <c:pt idx="357">
                  <c:v>19.177841780000001</c:v>
                </c:pt>
                <c:pt idx="358">
                  <c:v>18.917649369999999</c:v>
                </c:pt>
                <c:pt idx="359">
                  <c:v>19.61238633</c:v>
                </c:pt>
                <c:pt idx="360">
                  <c:v>18.779988199999998</c:v>
                </c:pt>
                <c:pt idx="361">
                  <c:v>18.70454136</c:v>
                </c:pt>
                <c:pt idx="362">
                  <c:v>18.243067610000001</c:v>
                </c:pt>
                <c:pt idx="363">
                  <c:v>18.687305850000001</c:v>
                </c:pt>
                <c:pt idx="364">
                  <c:v>19.051911669999999</c:v>
                </c:pt>
                <c:pt idx="365">
                  <c:v>18.681092150000001</c:v>
                </c:pt>
                <c:pt idx="366">
                  <c:v>20.547530210000001</c:v>
                </c:pt>
                <c:pt idx="367">
                  <c:v>18.829577149999999</c:v>
                </c:pt>
                <c:pt idx="368">
                  <c:v>17.402872469999998</c:v>
                </c:pt>
                <c:pt idx="369">
                  <c:v>19.937650999999999</c:v>
                </c:pt>
                <c:pt idx="370">
                  <c:v>19.504121430000001</c:v>
                </c:pt>
                <c:pt idx="371">
                  <c:v>19.755159129999999</c:v>
                </c:pt>
                <c:pt idx="372">
                  <c:v>18.88293711</c:v>
                </c:pt>
                <c:pt idx="373">
                  <c:v>20.3629997</c:v>
                </c:pt>
                <c:pt idx="374">
                  <c:v>19.141691980000001</c:v>
                </c:pt>
                <c:pt idx="375">
                  <c:v>19.142664140000001</c:v>
                </c:pt>
                <c:pt idx="376">
                  <c:v>20.073394069999999</c:v>
                </c:pt>
                <c:pt idx="377">
                  <c:v>19.917242349999999</c:v>
                </c:pt>
                <c:pt idx="378">
                  <c:v>19.819052639999999</c:v>
                </c:pt>
                <c:pt idx="379">
                  <c:v>19.337156440000001</c:v>
                </c:pt>
                <c:pt idx="380">
                  <c:v>20.09621731</c:v>
                </c:pt>
                <c:pt idx="381">
                  <c:v>18.257249510000001</c:v>
                </c:pt>
                <c:pt idx="382">
                  <c:v>19.200120779999999</c:v>
                </c:pt>
                <c:pt idx="383">
                  <c:v>18.89682634</c:v>
                </c:pt>
                <c:pt idx="384">
                  <c:v>18.732569949999998</c:v>
                </c:pt>
                <c:pt idx="385">
                  <c:v>18.754078620000001</c:v>
                </c:pt>
                <c:pt idx="386">
                  <c:v>19.958468830000001</c:v>
                </c:pt>
                <c:pt idx="387">
                  <c:v>19.45762972</c:v>
                </c:pt>
                <c:pt idx="388">
                  <c:v>18.82863506</c:v>
                </c:pt>
                <c:pt idx="389">
                  <c:v>18.667099220000001</c:v>
                </c:pt>
                <c:pt idx="390">
                  <c:v>18.53013237</c:v>
                </c:pt>
                <c:pt idx="391">
                  <c:v>18.141524830000002</c:v>
                </c:pt>
                <c:pt idx="392">
                  <c:v>19.055064850000001</c:v>
                </c:pt>
                <c:pt idx="393">
                  <c:v>18.329019089999999</c:v>
                </c:pt>
                <c:pt idx="394">
                  <c:v>20.10694127</c:v>
                </c:pt>
                <c:pt idx="395">
                  <c:v>19.42328268</c:v>
                </c:pt>
                <c:pt idx="396">
                  <c:v>18.80148427</c:v>
                </c:pt>
                <c:pt idx="397">
                  <c:v>18.247793139999999</c:v>
                </c:pt>
                <c:pt idx="398">
                  <c:v>18.976089730000002</c:v>
                </c:pt>
                <c:pt idx="399">
                  <c:v>19.090533669999999</c:v>
                </c:pt>
                <c:pt idx="400">
                  <c:v>20.220428770000002</c:v>
                </c:pt>
                <c:pt idx="401">
                  <c:v>18.330559279999999</c:v>
                </c:pt>
                <c:pt idx="402">
                  <c:v>19.614510620000001</c:v>
                </c:pt>
                <c:pt idx="403">
                  <c:v>19.288205359999999</c:v>
                </c:pt>
                <c:pt idx="404">
                  <c:v>19.075866340000001</c:v>
                </c:pt>
                <c:pt idx="405">
                  <c:v>18.896895650000001</c:v>
                </c:pt>
                <c:pt idx="406">
                  <c:v>20.003506949999998</c:v>
                </c:pt>
                <c:pt idx="407">
                  <c:v>18.087639549999999</c:v>
                </c:pt>
                <c:pt idx="408">
                  <c:v>18.088084590000001</c:v>
                </c:pt>
                <c:pt idx="409">
                  <c:v>20.34940263</c:v>
                </c:pt>
                <c:pt idx="410">
                  <c:v>18.371366219999999</c:v>
                </c:pt>
                <c:pt idx="411">
                  <c:v>19.512833090000001</c:v>
                </c:pt>
                <c:pt idx="412">
                  <c:v>19.702612479999999</c:v>
                </c:pt>
                <c:pt idx="413">
                  <c:v>18.910217459999998</c:v>
                </c:pt>
                <c:pt idx="414">
                  <c:v>19.010049380000002</c:v>
                </c:pt>
                <c:pt idx="415">
                  <c:v>18.522255120000001</c:v>
                </c:pt>
                <c:pt idx="416">
                  <c:v>19.73612022</c:v>
                </c:pt>
                <c:pt idx="417">
                  <c:v>19.638459189999999</c:v>
                </c:pt>
                <c:pt idx="418">
                  <c:v>18.046918959999999</c:v>
                </c:pt>
                <c:pt idx="419">
                  <c:v>20.366099160000001</c:v>
                </c:pt>
                <c:pt idx="420">
                  <c:v>19.791160000000001</c:v>
                </c:pt>
                <c:pt idx="421">
                  <c:v>19.40185941</c:v>
                </c:pt>
                <c:pt idx="422">
                  <c:v>18.822285990000001</c:v>
                </c:pt>
                <c:pt idx="423">
                  <c:v>20.03178578</c:v>
                </c:pt>
                <c:pt idx="424">
                  <c:v>19.632061440000001</c:v>
                </c:pt>
                <c:pt idx="425">
                  <c:v>17.467799249999999</c:v>
                </c:pt>
                <c:pt idx="426">
                  <c:v>18.225586979999999</c:v>
                </c:pt>
                <c:pt idx="427">
                  <c:v>18.86251407</c:v>
                </c:pt>
                <c:pt idx="428">
                  <c:v>20.21235416</c:v>
                </c:pt>
                <c:pt idx="429">
                  <c:v>18.1374304</c:v>
                </c:pt>
                <c:pt idx="430">
                  <c:v>19.510000819999998</c:v>
                </c:pt>
                <c:pt idx="431">
                  <c:v>19.1949191</c:v>
                </c:pt>
                <c:pt idx="432">
                  <c:v>18.87325624</c:v>
                </c:pt>
                <c:pt idx="433">
                  <c:v>18.0436139</c:v>
                </c:pt>
                <c:pt idx="434">
                  <c:v>19.724616439999998</c:v>
                </c:pt>
                <c:pt idx="435">
                  <c:v>16.304077920000001</c:v>
                </c:pt>
                <c:pt idx="436">
                  <c:v>18.133916750000001</c:v>
                </c:pt>
                <c:pt idx="437">
                  <c:v>18.400034009999999</c:v>
                </c:pt>
                <c:pt idx="438">
                  <c:v>19.75846215</c:v>
                </c:pt>
                <c:pt idx="439">
                  <c:v>19.089108060000001</c:v>
                </c:pt>
                <c:pt idx="440">
                  <c:v>19.75265336</c:v>
                </c:pt>
                <c:pt idx="441">
                  <c:v>19.65002234</c:v>
                </c:pt>
                <c:pt idx="442">
                  <c:v>18.959043940000001</c:v>
                </c:pt>
                <c:pt idx="443">
                  <c:v>19.004053989999999</c:v>
                </c:pt>
                <c:pt idx="444">
                  <c:v>18.797455830000001</c:v>
                </c:pt>
                <c:pt idx="445">
                  <c:v>19.515559230000001</c:v>
                </c:pt>
                <c:pt idx="446">
                  <c:v>19.49206148</c:v>
                </c:pt>
                <c:pt idx="447">
                  <c:v>19.907373499999999</c:v>
                </c:pt>
                <c:pt idx="448">
                  <c:v>18.620930269999999</c:v>
                </c:pt>
                <c:pt idx="449">
                  <c:v>20.569778809999999</c:v>
                </c:pt>
                <c:pt idx="450">
                  <c:v>17.897788009999999</c:v>
                </c:pt>
                <c:pt idx="451">
                  <c:v>18.648207589999998</c:v>
                </c:pt>
                <c:pt idx="452">
                  <c:v>18.11327511</c:v>
                </c:pt>
                <c:pt idx="453">
                  <c:v>21.33542177</c:v>
                </c:pt>
                <c:pt idx="454">
                  <c:v>18.905485559999999</c:v>
                </c:pt>
                <c:pt idx="455">
                  <c:v>20.10891475</c:v>
                </c:pt>
                <c:pt idx="456">
                  <c:v>19.006720820000002</c:v>
                </c:pt>
                <c:pt idx="457">
                  <c:v>20.20867355</c:v>
                </c:pt>
                <c:pt idx="458">
                  <c:v>18.597992560000002</c:v>
                </c:pt>
                <c:pt idx="459">
                  <c:v>19.172215059999999</c:v>
                </c:pt>
                <c:pt idx="460">
                  <c:v>19.02180439</c:v>
                </c:pt>
                <c:pt idx="461">
                  <c:v>19.31306301</c:v>
                </c:pt>
                <c:pt idx="462">
                  <c:v>19.158057549999999</c:v>
                </c:pt>
                <c:pt idx="463">
                  <c:v>19.994146090000001</c:v>
                </c:pt>
                <c:pt idx="464">
                  <c:v>18.37575979</c:v>
                </c:pt>
                <c:pt idx="465">
                  <c:v>19.01114832</c:v>
                </c:pt>
                <c:pt idx="466">
                  <c:v>19.664806949999999</c:v>
                </c:pt>
                <c:pt idx="467">
                  <c:v>18.670833900000002</c:v>
                </c:pt>
                <c:pt idx="468">
                  <c:v>19.476609199999999</c:v>
                </c:pt>
                <c:pt idx="469">
                  <c:v>19.164536049999999</c:v>
                </c:pt>
                <c:pt idx="470">
                  <c:v>18.524179539999999</c:v>
                </c:pt>
                <c:pt idx="471">
                  <c:v>19.221441850000001</c:v>
                </c:pt>
                <c:pt idx="472">
                  <c:v>19.48449377</c:v>
                </c:pt>
                <c:pt idx="473">
                  <c:v>19.578417470000002</c:v>
                </c:pt>
                <c:pt idx="474">
                  <c:v>18.61194261</c:v>
                </c:pt>
                <c:pt idx="475">
                  <c:v>17.954456629999999</c:v>
                </c:pt>
                <c:pt idx="476">
                  <c:v>19.81438515</c:v>
                </c:pt>
                <c:pt idx="477">
                  <c:v>18.738114299999999</c:v>
                </c:pt>
                <c:pt idx="478">
                  <c:v>18.835619090000002</c:v>
                </c:pt>
                <c:pt idx="479">
                  <c:v>18.696657420000001</c:v>
                </c:pt>
                <c:pt idx="480">
                  <c:v>18.847994509999999</c:v>
                </c:pt>
                <c:pt idx="481">
                  <c:v>17.009955170000001</c:v>
                </c:pt>
                <c:pt idx="482">
                  <c:v>18.687336309999999</c:v>
                </c:pt>
                <c:pt idx="483">
                  <c:v>20.594239730000002</c:v>
                </c:pt>
                <c:pt idx="484">
                  <c:v>18.540607990000002</c:v>
                </c:pt>
                <c:pt idx="485">
                  <c:v>18.414523599999999</c:v>
                </c:pt>
                <c:pt idx="486">
                  <c:v>19.363616329999999</c:v>
                </c:pt>
                <c:pt idx="487">
                  <c:v>18.74299113</c:v>
                </c:pt>
                <c:pt idx="488">
                  <c:v>17.817106590000002</c:v>
                </c:pt>
                <c:pt idx="489">
                  <c:v>19.936388879999999</c:v>
                </c:pt>
                <c:pt idx="490">
                  <c:v>19.458887969999999</c:v>
                </c:pt>
                <c:pt idx="491">
                  <c:v>19.1918656</c:v>
                </c:pt>
                <c:pt idx="492">
                  <c:v>19.484120870000002</c:v>
                </c:pt>
                <c:pt idx="493">
                  <c:v>18.91100784</c:v>
                </c:pt>
                <c:pt idx="494">
                  <c:v>18.208301500000001</c:v>
                </c:pt>
                <c:pt idx="495">
                  <c:v>18.504790629999999</c:v>
                </c:pt>
                <c:pt idx="496">
                  <c:v>18.294875179999998</c:v>
                </c:pt>
                <c:pt idx="497">
                  <c:v>18.378726820000001</c:v>
                </c:pt>
                <c:pt idx="498">
                  <c:v>19.015422869999998</c:v>
                </c:pt>
                <c:pt idx="499">
                  <c:v>17.301911740000001</c:v>
                </c:pt>
                <c:pt idx="500">
                  <c:v>17.55037437</c:v>
                </c:pt>
                <c:pt idx="501">
                  <c:v>16.669787070000002</c:v>
                </c:pt>
                <c:pt idx="502">
                  <c:v>17.197295159999999</c:v>
                </c:pt>
                <c:pt idx="503">
                  <c:v>17.09898888</c:v>
                </c:pt>
                <c:pt idx="504">
                  <c:v>16.264102139999999</c:v>
                </c:pt>
                <c:pt idx="505">
                  <c:v>14.964830279999999</c:v>
                </c:pt>
                <c:pt idx="506">
                  <c:v>16.701715119999999</c:v>
                </c:pt>
                <c:pt idx="507">
                  <c:v>15.15976057</c:v>
                </c:pt>
                <c:pt idx="508">
                  <c:v>16.78380211</c:v>
                </c:pt>
                <c:pt idx="509">
                  <c:v>15.691682630000001</c:v>
                </c:pt>
                <c:pt idx="510">
                  <c:v>14.43002433</c:v>
                </c:pt>
                <c:pt idx="511">
                  <c:v>14.610676850000001</c:v>
                </c:pt>
                <c:pt idx="512">
                  <c:v>14.482011249999999</c:v>
                </c:pt>
                <c:pt idx="513">
                  <c:v>14.243147710000001</c:v>
                </c:pt>
                <c:pt idx="514">
                  <c:v>13.6767474</c:v>
                </c:pt>
                <c:pt idx="515">
                  <c:v>12.40627748</c:v>
                </c:pt>
                <c:pt idx="516">
                  <c:v>12.315426909999999</c:v>
                </c:pt>
                <c:pt idx="517">
                  <c:v>12.984917619999999</c:v>
                </c:pt>
                <c:pt idx="518">
                  <c:v>11.727904929999999</c:v>
                </c:pt>
                <c:pt idx="519">
                  <c:v>12.036950109999999</c:v>
                </c:pt>
                <c:pt idx="520">
                  <c:v>11.115393790000001</c:v>
                </c:pt>
                <c:pt idx="521">
                  <c:v>12.22166189</c:v>
                </c:pt>
                <c:pt idx="522">
                  <c:v>12.178874520000001</c:v>
                </c:pt>
                <c:pt idx="523">
                  <c:v>12.044404849999999</c:v>
                </c:pt>
                <c:pt idx="524">
                  <c:v>14.209193389999999</c:v>
                </c:pt>
                <c:pt idx="525">
                  <c:v>10.214650130000001</c:v>
                </c:pt>
                <c:pt idx="526">
                  <c:v>10.95112625</c:v>
                </c:pt>
                <c:pt idx="527">
                  <c:v>10.365524929999999</c:v>
                </c:pt>
                <c:pt idx="528">
                  <c:v>11.61122887</c:v>
                </c:pt>
                <c:pt idx="529">
                  <c:v>12.261509950000001</c:v>
                </c:pt>
                <c:pt idx="530">
                  <c:v>10.22442949</c:v>
                </c:pt>
                <c:pt idx="531">
                  <c:v>11.288576559999999</c:v>
                </c:pt>
                <c:pt idx="532">
                  <c:v>11.13133987</c:v>
                </c:pt>
                <c:pt idx="533">
                  <c:v>9.8671067000000008</c:v>
                </c:pt>
                <c:pt idx="534">
                  <c:v>10.391421859999999</c:v>
                </c:pt>
                <c:pt idx="535">
                  <c:v>10.348577909999999</c:v>
                </c:pt>
                <c:pt idx="536">
                  <c:v>11.14332098</c:v>
                </c:pt>
                <c:pt idx="537">
                  <c:v>8.9535562399999993</c:v>
                </c:pt>
                <c:pt idx="538">
                  <c:v>9.54579749</c:v>
                </c:pt>
                <c:pt idx="539">
                  <c:v>10.70342316</c:v>
                </c:pt>
                <c:pt idx="540">
                  <c:v>10.11856474</c:v>
                </c:pt>
                <c:pt idx="541">
                  <c:v>8.9235710400000006</c:v>
                </c:pt>
                <c:pt idx="542">
                  <c:v>9.0491301499999999</c:v>
                </c:pt>
                <c:pt idx="543">
                  <c:v>8.0108333900000002</c:v>
                </c:pt>
                <c:pt idx="544">
                  <c:v>8.0003895899999993</c:v>
                </c:pt>
                <c:pt idx="545">
                  <c:v>9.1166649599999996</c:v>
                </c:pt>
                <c:pt idx="546">
                  <c:v>9.3030718199999995</c:v>
                </c:pt>
                <c:pt idx="547">
                  <c:v>10.32544972</c:v>
                </c:pt>
                <c:pt idx="548">
                  <c:v>7.9892053299999999</c:v>
                </c:pt>
                <c:pt idx="549">
                  <c:v>7.0775091699999999</c:v>
                </c:pt>
                <c:pt idx="550">
                  <c:v>7.4783822899999999</c:v>
                </c:pt>
                <c:pt idx="551">
                  <c:v>5.9344003599999997</c:v>
                </c:pt>
                <c:pt idx="552">
                  <c:v>6.6762968000000003</c:v>
                </c:pt>
                <c:pt idx="553">
                  <c:v>5.6649891300000004</c:v>
                </c:pt>
                <c:pt idx="554">
                  <c:v>6.0292892900000004</c:v>
                </c:pt>
                <c:pt idx="555">
                  <c:v>4.3058995099999997</c:v>
                </c:pt>
                <c:pt idx="556">
                  <c:v>4.2484951100000004</c:v>
                </c:pt>
                <c:pt idx="557">
                  <c:v>3.66798242</c:v>
                </c:pt>
                <c:pt idx="558">
                  <c:v>4.4444502400000001</c:v>
                </c:pt>
                <c:pt idx="559">
                  <c:v>2.2518217699999998</c:v>
                </c:pt>
                <c:pt idx="560">
                  <c:v>2.8337512600000001</c:v>
                </c:pt>
                <c:pt idx="561">
                  <c:v>2.67410272</c:v>
                </c:pt>
                <c:pt idx="562">
                  <c:v>1.0873281100000001</c:v>
                </c:pt>
                <c:pt idx="563">
                  <c:v>1.3812168199999999</c:v>
                </c:pt>
                <c:pt idx="564">
                  <c:v>0.48323086999999998</c:v>
                </c:pt>
                <c:pt idx="565">
                  <c:v>-1.96044426</c:v>
                </c:pt>
                <c:pt idx="566">
                  <c:v>-2.53414494</c:v>
                </c:pt>
                <c:pt idx="567">
                  <c:v>-3.2361713600000002</c:v>
                </c:pt>
                <c:pt idx="568">
                  <c:v>-3.3435512100000002</c:v>
                </c:pt>
                <c:pt idx="569">
                  <c:v>-3.70594176</c:v>
                </c:pt>
                <c:pt idx="570">
                  <c:v>-1.9985757799999999</c:v>
                </c:pt>
                <c:pt idx="571">
                  <c:v>-1.52977074</c:v>
                </c:pt>
                <c:pt idx="572">
                  <c:v>1.25685022</c:v>
                </c:pt>
                <c:pt idx="573">
                  <c:v>5.5647967400000002</c:v>
                </c:pt>
                <c:pt idx="574">
                  <c:v>8.3698203499999995</c:v>
                </c:pt>
                <c:pt idx="575">
                  <c:v>12.68050173</c:v>
                </c:pt>
                <c:pt idx="576">
                  <c:v>12.355473890000001</c:v>
                </c:pt>
                <c:pt idx="577">
                  <c:v>16.830924920000001</c:v>
                </c:pt>
                <c:pt idx="578">
                  <c:v>19.2922236</c:v>
                </c:pt>
                <c:pt idx="579">
                  <c:v>22.992367009999999</c:v>
                </c:pt>
                <c:pt idx="580">
                  <c:v>26.097547179999999</c:v>
                </c:pt>
                <c:pt idx="581">
                  <c:v>30.237355829999998</c:v>
                </c:pt>
                <c:pt idx="582">
                  <c:v>33.377360029999998</c:v>
                </c:pt>
                <c:pt idx="583">
                  <c:v>36.577222329999998</c:v>
                </c:pt>
                <c:pt idx="584">
                  <c:v>40.099825039999999</c:v>
                </c:pt>
                <c:pt idx="585">
                  <c:v>43.529759570000003</c:v>
                </c:pt>
                <c:pt idx="586">
                  <c:v>48.031357640000003</c:v>
                </c:pt>
                <c:pt idx="587">
                  <c:v>55.281379360000003</c:v>
                </c:pt>
                <c:pt idx="588">
                  <c:v>59.303982529999999</c:v>
                </c:pt>
                <c:pt idx="589">
                  <c:v>64.739333279999997</c:v>
                </c:pt>
                <c:pt idx="590">
                  <c:v>72.346275890000001</c:v>
                </c:pt>
                <c:pt idx="591">
                  <c:v>78.96977235</c:v>
                </c:pt>
                <c:pt idx="592">
                  <c:v>86.069713800000002</c:v>
                </c:pt>
                <c:pt idx="593">
                  <c:v>93.378806150000003</c:v>
                </c:pt>
                <c:pt idx="594">
                  <c:v>99.442050640000005</c:v>
                </c:pt>
                <c:pt idx="595">
                  <c:v>106.40261750000001</c:v>
                </c:pt>
                <c:pt idx="596">
                  <c:v>113.59731813</c:v>
                </c:pt>
                <c:pt idx="597">
                  <c:v>112.21862932000001</c:v>
                </c:pt>
                <c:pt idx="598">
                  <c:v>111.73115369</c:v>
                </c:pt>
                <c:pt idx="599">
                  <c:v>111.79413844</c:v>
                </c:pt>
                <c:pt idx="600">
                  <c:v>110.88964969</c:v>
                </c:pt>
                <c:pt idx="601">
                  <c:v>110.38053970999999</c:v>
                </c:pt>
                <c:pt idx="602">
                  <c:v>110.52521143</c:v>
                </c:pt>
                <c:pt idx="603">
                  <c:v>110.56893853</c:v>
                </c:pt>
                <c:pt idx="604">
                  <c:v>110.48959628</c:v>
                </c:pt>
                <c:pt idx="605">
                  <c:v>109.96734854</c:v>
                </c:pt>
                <c:pt idx="606">
                  <c:v>110.2270158</c:v>
                </c:pt>
                <c:pt idx="607">
                  <c:v>111.70254285</c:v>
                </c:pt>
                <c:pt idx="608">
                  <c:v>109.10789222</c:v>
                </c:pt>
                <c:pt idx="609">
                  <c:v>110.86422468000001</c:v>
                </c:pt>
                <c:pt idx="610">
                  <c:v>111.65913485</c:v>
                </c:pt>
                <c:pt idx="611">
                  <c:v>109.87638269999999</c:v>
                </c:pt>
                <c:pt idx="612">
                  <c:v>110.41872809</c:v>
                </c:pt>
                <c:pt idx="613">
                  <c:v>109.36361261</c:v>
                </c:pt>
                <c:pt idx="614">
                  <c:v>111.14333349</c:v>
                </c:pt>
                <c:pt idx="615">
                  <c:v>110.09554235</c:v>
                </c:pt>
                <c:pt idx="616">
                  <c:v>112.43960943</c:v>
                </c:pt>
                <c:pt idx="617">
                  <c:v>109.17392047</c:v>
                </c:pt>
                <c:pt idx="618">
                  <c:v>110.90999201</c:v>
                </c:pt>
                <c:pt idx="619">
                  <c:v>110.82898068999999</c:v>
                </c:pt>
                <c:pt idx="620">
                  <c:v>110.99405164</c:v>
                </c:pt>
                <c:pt idx="621">
                  <c:v>111.21378620999999</c:v>
                </c:pt>
                <c:pt idx="622">
                  <c:v>110.57598199</c:v>
                </c:pt>
                <c:pt idx="623">
                  <c:v>110.36470106</c:v>
                </c:pt>
                <c:pt idx="624">
                  <c:v>110.16683559000001</c:v>
                </c:pt>
                <c:pt idx="625">
                  <c:v>109.75585277</c:v>
                </c:pt>
                <c:pt idx="626">
                  <c:v>110.30101688000001</c:v>
                </c:pt>
                <c:pt idx="627">
                  <c:v>109.46844122</c:v>
                </c:pt>
                <c:pt idx="628">
                  <c:v>110.16431891000001</c:v>
                </c:pt>
                <c:pt idx="629">
                  <c:v>110.87147292</c:v>
                </c:pt>
                <c:pt idx="630">
                  <c:v>109.78225269000001</c:v>
                </c:pt>
                <c:pt idx="631">
                  <c:v>109.17583184999999</c:v>
                </c:pt>
                <c:pt idx="632">
                  <c:v>110.40989690000001</c:v>
                </c:pt>
                <c:pt idx="633">
                  <c:v>110.07862655</c:v>
                </c:pt>
                <c:pt idx="634">
                  <c:v>109.64571069</c:v>
                </c:pt>
                <c:pt idx="635">
                  <c:v>110.53988716000001</c:v>
                </c:pt>
                <c:pt idx="636">
                  <c:v>109.8162171</c:v>
                </c:pt>
                <c:pt idx="637">
                  <c:v>109.2923547</c:v>
                </c:pt>
                <c:pt idx="638">
                  <c:v>111.21290277999999</c:v>
                </c:pt>
                <c:pt idx="639">
                  <c:v>109.91301419</c:v>
                </c:pt>
                <c:pt idx="640">
                  <c:v>109.96051189000001</c:v>
                </c:pt>
                <c:pt idx="641">
                  <c:v>110.45693833</c:v>
                </c:pt>
                <c:pt idx="642">
                  <c:v>109.611577</c:v>
                </c:pt>
                <c:pt idx="643">
                  <c:v>110.21956333</c:v>
                </c:pt>
                <c:pt idx="644">
                  <c:v>110.20124867</c:v>
                </c:pt>
                <c:pt idx="645">
                  <c:v>109.84950643000001</c:v>
                </c:pt>
                <c:pt idx="646">
                  <c:v>108.40300766999999</c:v>
                </c:pt>
                <c:pt idx="647">
                  <c:v>110.50772403000001</c:v>
                </c:pt>
                <c:pt idx="648">
                  <c:v>109.83103316</c:v>
                </c:pt>
                <c:pt idx="649">
                  <c:v>110.11578858</c:v>
                </c:pt>
                <c:pt idx="650">
                  <c:v>110.58202156999999</c:v>
                </c:pt>
                <c:pt idx="651">
                  <c:v>111.09667039</c:v>
                </c:pt>
                <c:pt idx="652">
                  <c:v>110.37371215</c:v>
                </c:pt>
                <c:pt idx="653">
                  <c:v>109.52359808999999</c:v>
                </c:pt>
                <c:pt idx="654">
                  <c:v>110.03119158</c:v>
                </c:pt>
                <c:pt idx="655">
                  <c:v>109.89506324</c:v>
                </c:pt>
                <c:pt idx="656">
                  <c:v>111.61014024000001</c:v>
                </c:pt>
                <c:pt idx="657">
                  <c:v>109.80372933</c:v>
                </c:pt>
                <c:pt idx="658">
                  <c:v>110.85047629</c:v>
                </c:pt>
                <c:pt idx="659">
                  <c:v>109.47643112999999</c:v>
                </c:pt>
                <c:pt idx="660">
                  <c:v>109.30444027999999</c:v>
                </c:pt>
                <c:pt idx="661">
                  <c:v>110.53939635</c:v>
                </c:pt>
                <c:pt idx="662">
                  <c:v>109.52255898</c:v>
                </c:pt>
                <c:pt idx="663">
                  <c:v>110.85501189999999</c:v>
                </c:pt>
                <c:pt idx="664">
                  <c:v>110.40369161</c:v>
                </c:pt>
                <c:pt idx="665">
                  <c:v>109.81597546</c:v>
                </c:pt>
                <c:pt idx="666">
                  <c:v>109.74056009</c:v>
                </c:pt>
                <c:pt idx="667">
                  <c:v>110.58855555</c:v>
                </c:pt>
                <c:pt idx="668">
                  <c:v>110.57494138</c:v>
                </c:pt>
                <c:pt idx="669">
                  <c:v>110.19380603</c:v>
                </c:pt>
                <c:pt idx="670">
                  <c:v>106.99954128</c:v>
                </c:pt>
                <c:pt idx="671">
                  <c:v>59.005523949999997</c:v>
                </c:pt>
                <c:pt idx="672">
                  <c:v>22.417347020000001</c:v>
                </c:pt>
                <c:pt idx="673">
                  <c:v>12.49057511</c:v>
                </c:pt>
                <c:pt idx="674">
                  <c:v>11.46270649</c:v>
                </c:pt>
                <c:pt idx="675">
                  <c:v>12.89373533</c:v>
                </c:pt>
                <c:pt idx="676">
                  <c:v>12.12791438</c:v>
                </c:pt>
                <c:pt idx="677">
                  <c:v>13.13164431</c:v>
                </c:pt>
                <c:pt idx="678">
                  <c:v>15.35591949</c:v>
                </c:pt>
                <c:pt idx="679">
                  <c:v>18.403213690000001</c:v>
                </c:pt>
                <c:pt idx="680">
                  <c:v>23.463514279999998</c:v>
                </c:pt>
                <c:pt idx="681">
                  <c:v>29.377334820000002</c:v>
                </c:pt>
                <c:pt idx="682">
                  <c:v>37.229879930000003</c:v>
                </c:pt>
                <c:pt idx="683">
                  <c:v>46.400894479999998</c:v>
                </c:pt>
                <c:pt idx="684">
                  <c:v>55.660533299999997</c:v>
                </c:pt>
                <c:pt idx="685">
                  <c:v>68.319128019999994</c:v>
                </c:pt>
                <c:pt idx="686">
                  <c:v>79.312781580000006</c:v>
                </c:pt>
                <c:pt idx="687">
                  <c:v>90.362882200000001</c:v>
                </c:pt>
                <c:pt idx="688">
                  <c:v>100.24201954999999</c:v>
                </c:pt>
                <c:pt idx="689">
                  <c:v>107.16892631</c:v>
                </c:pt>
                <c:pt idx="690">
                  <c:v>107.11493923</c:v>
                </c:pt>
                <c:pt idx="691">
                  <c:v>109.43149875</c:v>
                </c:pt>
                <c:pt idx="692">
                  <c:v>101.20552335000001</c:v>
                </c:pt>
                <c:pt idx="693">
                  <c:v>39.88908558</c:v>
                </c:pt>
                <c:pt idx="694">
                  <c:v>13.20238011</c:v>
                </c:pt>
                <c:pt idx="695">
                  <c:v>7.1250045999999996</c:v>
                </c:pt>
                <c:pt idx="696">
                  <c:v>7.2145291199999999</c:v>
                </c:pt>
                <c:pt idx="697">
                  <c:v>8.6510024600000008</c:v>
                </c:pt>
                <c:pt idx="698">
                  <c:v>9.4692945700000006</c:v>
                </c:pt>
                <c:pt idx="699">
                  <c:v>9.6672672199999994</c:v>
                </c:pt>
                <c:pt idx="700">
                  <c:v>11.75470584</c:v>
                </c:pt>
                <c:pt idx="701">
                  <c:v>16.08339303</c:v>
                </c:pt>
                <c:pt idx="702">
                  <c:v>20.37562084</c:v>
                </c:pt>
                <c:pt idx="703">
                  <c:v>25.59900077</c:v>
                </c:pt>
                <c:pt idx="704">
                  <c:v>35.171453499999998</c:v>
                </c:pt>
                <c:pt idx="705">
                  <c:v>42.620908360000001</c:v>
                </c:pt>
                <c:pt idx="706">
                  <c:v>53.093507090000003</c:v>
                </c:pt>
                <c:pt idx="707">
                  <c:v>63.753954030000003</c:v>
                </c:pt>
                <c:pt idx="708">
                  <c:v>75.788170089999994</c:v>
                </c:pt>
                <c:pt idx="709">
                  <c:v>87.396784389999993</c:v>
                </c:pt>
                <c:pt idx="710">
                  <c:v>95.544337569999996</c:v>
                </c:pt>
                <c:pt idx="711">
                  <c:v>105.10669673</c:v>
                </c:pt>
                <c:pt idx="712">
                  <c:v>111.11551943000001</c:v>
                </c:pt>
                <c:pt idx="713">
                  <c:v>110.02650422000001</c:v>
                </c:pt>
                <c:pt idx="714">
                  <c:v>111.05665218</c:v>
                </c:pt>
                <c:pt idx="715">
                  <c:v>86.796651690000004</c:v>
                </c:pt>
                <c:pt idx="716">
                  <c:v>36.453102809999997</c:v>
                </c:pt>
                <c:pt idx="717">
                  <c:v>14.522163389999999</c:v>
                </c:pt>
                <c:pt idx="718">
                  <c:v>5.8684600700000003</c:v>
                </c:pt>
                <c:pt idx="719">
                  <c:v>5.8230181600000002</c:v>
                </c:pt>
                <c:pt idx="720">
                  <c:v>6.0549254899999996</c:v>
                </c:pt>
                <c:pt idx="721">
                  <c:v>5.5734340900000001</c:v>
                </c:pt>
                <c:pt idx="722">
                  <c:v>6.1431478500000001</c:v>
                </c:pt>
                <c:pt idx="723">
                  <c:v>3.9733976100000001</c:v>
                </c:pt>
                <c:pt idx="724">
                  <c:v>5.1128223000000004</c:v>
                </c:pt>
                <c:pt idx="725">
                  <c:v>7.0853424800000004</c:v>
                </c:pt>
                <c:pt idx="726">
                  <c:v>4.4902404499999999</c:v>
                </c:pt>
                <c:pt idx="727">
                  <c:v>4.1549872900000002</c:v>
                </c:pt>
                <c:pt idx="728">
                  <c:v>5.0821810100000002</c:v>
                </c:pt>
                <c:pt idx="729">
                  <c:v>5.4275796700000001</c:v>
                </c:pt>
                <c:pt idx="730">
                  <c:v>4.5994459000000001</c:v>
                </c:pt>
                <c:pt idx="731">
                  <c:v>5.16196418</c:v>
                </c:pt>
                <c:pt idx="732">
                  <c:v>6.47700517</c:v>
                </c:pt>
                <c:pt idx="733">
                  <c:v>4.7779727200000002</c:v>
                </c:pt>
                <c:pt idx="734">
                  <c:v>6.38672927</c:v>
                </c:pt>
                <c:pt idx="735">
                  <c:v>5.2393409999999996</c:v>
                </c:pt>
                <c:pt idx="736">
                  <c:v>6.0033748600000001</c:v>
                </c:pt>
                <c:pt idx="737">
                  <c:v>5.56691044</c:v>
                </c:pt>
                <c:pt idx="738">
                  <c:v>6.0182631600000001</c:v>
                </c:pt>
                <c:pt idx="739">
                  <c:v>5.7688937600000001</c:v>
                </c:pt>
                <c:pt idx="740">
                  <c:v>4.9341384899999996</c:v>
                </c:pt>
                <c:pt idx="741">
                  <c:v>7.3732917100000002</c:v>
                </c:pt>
                <c:pt idx="742">
                  <c:v>6.7892035599999998</c:v>
                </c:pt>
                <c:pt idx="743">
                  <c:v>4.6377908999999997</c:v>
                </c:pt>
                <c:pt idx="744">
                  <c:v>4.4681735800000002</c:v>
                </c:pt>
                <c:pt idx="745">
                  <c:v>5.3604298999999997</c:v>
                </c:pt>
                <c:pt idx="746">
                  <c:v>6.1061525200000002</c:v>
                </c:pt>
                <c:pt idx="747">
                  <c:v>5.4568480199999998</c:v>
                </c:pt>
                <c:pt idx="748">
                  <c:v>5.5008253500000004</c:v>
                </c:pt>
                <c:pt idx="749">
                  <c:v>5.24123188</c:v>
                </c:pt>
                <c:pt idx="750">
                  <c:v>6.2366262600000004</c:v>
                </c:pt>
                <c:pt idx="751">
                  <c:v>4.6780180900000001</c:v>
                </c:pt>
                <c:pt idx="752">
                  <c:v>6.3269679400000003</c:v>
                </c:pt>
                <c:pt idx="753">
                  <c:v>5.6267423000000001</c:v>
                </c:pt>
                <c:pt idx="754">
                  <c:v>5.9418804099999996</c:v>
                </c:pt>
                <c:pt idx="755">
                  <c:v>5.6932193800000004</c:v>
                </c:pt>
                <c:pt idx="756">
                  <c:v>5.6690224200000001</c:v>
                </c:pt>
                <c:pt idx="757">
                  <c:v>4.4906853900000003</c:v>
                </c:pt>
                <c:pt idx="758">
                  <c:v>4.8167509400000004</c:v>
                </c:pt>
                <c:pt idx="759">
                  <c:v>6.0300794399999997</c:v>
                </c:pt>
                <c:pt idx="760">
                  <c:v>5.6915117300000002</c:v>
                </c:pt>
                <c:pt idx="761">
                  <c:v>5.8534646800000001</c:v>
                </c:pt>
                <c:pt idx="762">
                  <c:v>5.5821940999999997</c:v>
                </c:pt>
                <c:pt idx="763">
                  <c:v>4.9039452700000004</c:v>
                </c:pt>
                <c:pt idx="764">
                  <c:v>5.1310682099999996</c:v>
                </c:pt>
                <c:pt idx="765">
                  <c:v>6.9414312599999999</c:v>
                </c:pt>
                <c:pt idx="766">
                  <c:v>5.4115400500000002</c:v>
                </c:pt>
                <c:pt idx="767">
                  <c:v>5.0959128299999996</c:v>
                </c:pt>
                <c:pt idx="768">
                  <c:v>4.3550440799999999</c:v>
                </c:pt>
                <c:pt idx="769">
                  <c:v>3.6396820600000002</c:v>
                </c:pt>
                <c:pt idx="770">
                  <c:v>4.3333700400000001</c:v>
                </c:pt>
                <c:pt idx="771">
                  <c:v>6.1877705900000004</c:v>
                </c:pt>
                <c:pt idx="772">
                  <c:v>5.8928683099999999</c:v>
                </c:pt>
                <c:pt idx="773">
                  <c:v>3.1751803700000001</c:v>
                </c:pt>
                <c:pt idx="774">
                  <c:v>7.3057513500000004</c:v>
                </c:pt>
                <c:pt idx="775">
                  <c:v>7.2492403000000003</c:v>
                </c:pt>
                <c:pt idx="776">
                  <c:v>10.78847678</c:v>
                </c:pt>
                <c:pt idx="777">
                  <c:v>14.05080143</c:v>
                </c:pt>
                <c:pt idx="778">
                  <c:v>17.62609793</c:v>
                </c:pt>
                <c:pt idx="779">
                  <c:v>22.182756449999999</c:v>
                </c:pt>
                <c:pt idx="780">
                  <c:v>29.806175580000001</c:v>
                </c:pt>
                <c:pt idx="781">
                  <c:v>34.66291116</c:v>
                </c:pt>
                <c:pt idx="782">
                  <c:v>43.976338839999997</c:v>
                </c:pt>
                <c:pt idx="783">
                  <c:v>54.606684350000002</c:v>
                </c:pt>
                <c:pt idx="784">
                  <c:v>64.535443389999998</c:v>
                </c:pt>
                <c:pt idx="785">
                  <c:v>75.371608100000003</c:v>
                </c:pt>
                <c:pt idx="786">
                  <c:v>86.33249198</c:v>
                </c:pt>
                <c:pt idx="787">
                  <c:v>97.054800959999994</c:v>
                </c:pt>
                <c:pt idx="788">
                  <c:v>107.15289314</c:v>
                </c:pt>
                <c:pt idx="789">
                  <c:v>115.44650328</c:v>
                </c:pt>
                <c:pt idx="790">
                  <c:v>121.81310870999999</c:v>
                </c:pt>
                <c:pt idx="791">
                  <c:v>129.7189813</c:v>
                </c:pt>
                <c:pt idx="792">
                  <c:v>130.42278999999999</c:v>
                </c:pt>
                <c:pt idx="793">
                  <c:v>138.09836619999999</c:v>
                </c:pt>
                <c:pt idx="794">
                  <c:v>144.97523912</c:v>
                </c:pt>
                <c:pt idx="795">
                  <c:v>147.75632469000001</c:v>
                </c:pt>
                <c:pt idx="796">
                  <c:v>154.99461292999999</c:v>
                </c:pt>
                <c:pt idx="797">
                  <c:v>161.36552936000001</c:v>
                </c:pt>
                <c:pt idx="798">
                  <c:v>160.78287272</c:v>
                </c:pt>
                <c:pt idx="799">
                  <c:v>160.79313779</c:v>
                </c:pt>
                <c:pt idx="800">
                  <c:v>161.90764306</c:v>
                </c:pt>
                <c:pt idx="801">
                  <c:v>161.57197198</c:v>
                </c:pt>
                <c:pt idx="802">
                  <c:v>159.57134676999999</c:v>
                </c:pt>
                <c:pt idx="803">
                  <c:v>160.69828866</c:v>
                </c:pt>
                <c:pt idx="804">
                  <c:v>159.69006106</c:v>
                </c:pt>
                <c:pt idx="805">
                  <c:v>159.93062956</c:v>
                </c:pt>
                <c:pt idx="806">
                  <c:v>160.61933162</c:v>
                </c:pt>
                <c:pt idx="807">
                  <c:v>160.25560381</c:v>
                </c:pt>
                <c:pt idx="808">
                  <c:v>161.00488190999999</c:v>
                </c:pt>
                <c:pt idx="809">
                  <c:v>160.23608770000001</c:v>
                </c:pt>
                <c:pt idx="810">
                  <c:v>158.60024676</c:v>
                </c:pt>
                <c:pt idx="811">
                  <c:v>160.22146647</c:v>
                </c:pt>
                <c:pt idx="812">
                  <c:v>159.97263702999999</c:v>
                </c:pt>
                <c:pt idx="813">
                  <c:v>159.44048208999999</c:v>
                </c:pt>
                <c:pt idx="814">
                  <c:v>158.91019666</c:v>
                </c:pt>
                <c:pt idx="815">
                  <c:v>160.75363691999999</c:v>
                </c:pt>
                <c:pt idx="816">
                  <c:v>161.05469434</c:v>
                </c:pt>
                <c:pt idx="817">
                  <c:v>160.01079858</c:v>
                </c:pt>
                <c:pt idx="818">
                  <c:v>159.98115336999999</c:v>
                </c:pt>
                <c:pt idx="819">
                  <c:v>159.49514686000001</c:v>
                </c:pt>
                <c:pt idx="820">
                  <c:v>160.09156515999999</c:v>
                </c:pt>
                <c:pt idx="821">
                  <c:v>160.6158752</c:v>
                </c:pt>
                <c:pt idx="822">
                  <c:v>160.6951809</c:v>
                </c:pt>
                <c:pt idx="823">
                  <c:v>160.36614184000001</c:v>
                </c:pt>
                <c:pt idx="824">
                  <c:v>159.99629264999999</c:v>
                </c:pt>
                <c:pt idx="825">
                  <c:v>160.83698122999999</c:v>
                </c:pt>
                <c:pt idx="826">
                  <c:v>159.18691107999999</c:v>
                </c:pt>
                <c:pt idx="827">
                  <c:v>159.46750438000001</c:v>
                </c:pt>
                <c:pt idx="828">
                  <c:v>165.39366967000001</c:v>
                </c:pt>
                <c:pt idx="829">
                  <c:v>172.10822239999999</c:v>
                </c:pt>
                <c:pt idx="830">
                  <c:v>177.58760670000001</c:v>
                </c:pt>
                <c:pt idx="831">
                  <c:v>181.64574142999999</c:v>
                </c:pt>
                <c:pt idx="832">
                  <c:v>184.49120826000001</c:v>
                </c:pt>
                <c:pt idx="833">
                  <c:v>188.23577542999999</c:v>
                </c:pt>
                <c:pt idx="834">
                  <c:v>189.56114066000001</c:v>
                </c:pt>
                <c:pt idx="835">
                  <c:v>191.46420577000001</c:v>
                </c:pt>
                <c:pt idx="836">
                  <c:v>194.42388044</c:v>
                </c:pt>
                <c:pt idx="837">
                  <c:v>193.15583050999999</c:v>
                </c:pt>
                <c:pt idx="838">
                  <c:v>194.13438858000001</c:v>
                </c:pt>
                <c:pt idx="839">
                  <c:v>194.43013554999999</c:v>
                </c:pt>
                <c:pt idx="840">
                  <c:v>192.42944331000001</c:v>
                </c:pt>
                <c:pt idx="841">
                  <c:v>193.83358440999999</c:v>
                </c:pt>
                <c:pt idx="842">
                  <c:v>192.61664149999999</c:v>
                </c:pt>
                <c:pt idx="843">
                  <c:v>193.18130794999999</c:v>
                </c:pt>
                <c:pt idx="844">
                  <c:v>192.57480305999999</c:v>
                </c:pt>
                <c:pt idx="845">
                  <c:v>193.72515462000001</c:v>
                </c:pt>
                <c:pt idx="846">
                  <c:v>192.66931889</c:v>
                </c:pt>
                <c:pt idx="847">
                  <c:v>193.15466043999999</c:v>
                </c:pt>
                <c:pt idx="848">
                  <c:v>191.13267103999999</c:v>
                </c:pt>
                <c:pt idx="849">
                  <c:v>193.07891713000001</c:v>
                </c:pt>
                <c:pt idx="850">
                  <c:v>192.61409280999999</c:v>
                </c:pt>
                <c:pt idx="851">
                  <c:v>192.08493870000001</c:v>
                </c:pt>
                <c:pt idx="852">
                  <c:v>191.55744745000001</c:v>
                </c:pt>
                <c:pt idx="853">
                  <c:v>193.57299287999999</c:v>
                </c:pt>
                <c:pt idx="854">
                  <c:v>191.45037091</c:v>
                </c:pt>
                <c:pt idx="855">
                  <c:v>192.41868479999999</c:v>
                </c:pt>
                <c:pt idx="856">
                  <c:v>194.54940730000001</c:v>
                </c:pt>
                <c:pt idx="857">
                  <c:v>192.86159352999999</c:v>
                </c:pt>
                <c:pt idx="858">
                  <c:v>192.80355928</c:v>
                </c:pt>
                <c:pt idx="859">
                  <c:v>192.97477893999999</c:v>
                </c:pt>
                <c:pt idx="860">
                  <c:v>192.94142593999999</c:v>
                </c:pt>
                <c:pt idx="861">
                  <c:v>193.41455500999999</c:v>
                </c:pt>
                <c:pt idx="862">
                  <c:v>192.64242085999999</c:v>
                </c:pt>
                <c:pt idx="863">
                  <c:v>191.41058368</c:v>
                </c:pt>
                <c:pt idx="864">
                  <c:v>193.31859245000001</c:v>
                </c:pt>
                <c:pt idx="865">
                  <c:v>192.67206945000001</c:v>
                </c:pt>
                <c:pt idx="866">
                  <c:v>182.98243098</c:v>
                </c:pt>
                <c:pt idx="867">
                  <c:v>90.614678409999996</c:v>
                </c:pt>
                <c:pt idx="868">
                  <c:v>29.573133559999999</c:v>
                </c:pt>
                <c:pt idx="869">
                  <c:v>12.991742909999999</c:v>
                </c:pt>
                <c:pt idx="870">
                  <c:v>12.530059749999999</c:v>
                </c:pt>
                <c:pt idx="871">
                  <c:v>11.3984893</c:v>
                </c:pt>
                <c:pt idx="872">
                  <c:v>11.409393740000001</c:v>
                </c:pt>
                <c:pt idx="873">
                  <c:v>12.992489580000001</c:v>
                </c:pt>
                <c:pt idx="874">
                  <c:v>11.60605561</c:v>
                </c:pt>
                <c:pt idx="875">
                  <c:v>11.622854070000001</c:v>
                </c:pt>
                <c:pt idx="876">
                  <c:v>10.607150499999999</c:v>
                </c:pt>
                <c:pt idx="877">
                  <c:v>12.24382218</c:v>
                </c:pt>
                <c:pt idx="878">
                  <c:v>11.9936071</c:v>
                </c:pt>
                <c:pt idx="879">
                  <c:v>12.22581669</c:v>
                </c:pt>
                <c:pt idx="880">
                  <c:v>10.93588175</c:v>
                </c:pt>
                <c:pt idx="881">
                  <c:v>13.109672010000001</c:v>
                </c:pt>
                <c:pt idx="882">
                  <c:v>13.175300160000001</c:v>
                </c:pt>
                <c:pt idx="883">
                  <c:v>13.13952443</c:v>
                </c:pt>
                <c:pt idx="884">
                  <c:v>15.03325392</c:v>
                </c:pt>
                <c:pt idx="885">
                  <c:v>16.68183428</c:v>
                </c:pt>
                <c:pt idx="886">
                  <c:v>22.191523159999999</c:v>
                </c:pt>
                <c:pt idx="887">
                  <c:v>23.455475010000001</c:v>
                </c:pt>
                <c:pt idx="888">
                  <c:v>26.359170200000001</c:v>
                </c:pt>
                <c:pt idx="889">
                  <c:v>32.245447630000001</c:v>
                </c:pt>
                <c:pt idx="890">
                  <c:v>35.207996430000001</c:v>
                </c:pt>
                <c:pt idx="891">
                  <c:v>41.436107399999997</c:v>
                </c:pt>
                <c:pt idx="892">
                  <c:v>47.354827499999999</c:v>
                </c:pt>
                <c:pt idx="893">
                  <c:v>56.901213179999999</c:v>
                </c:pt>
                <c:pt idx="894">
                  <c:v>61.898003510000002</c:v>
                </c:pt>
                <c:pt idx="895">
                  <c:v>72.543748010000002</c:v>
                </c:pt>
                <c:pt idx="896">
                  <c:v>80.923667219999999</c:v>
                </c:pt>
                <c:pt idx="897">
                  <c:v>87.531118390000003</c:v>
                </c:pt>
                <c:pt idx="898">
                  <c:v>98.046713339999997</c:v>
                </c:pt>
                <c:pt idx="899">
                  <c:v>104.97600699</c:v>
                </c:pt>
                <c:pt idx="900">
                  <c:v>115.35751061000001</c:v>
                </c:pt>
                <c:pt idx="901">
                  <c:v>121.20413759</c:v>
                </c:pt>
                <c:pt idx="902">
                  <c:v>130.29884010999999</c:v>
                </c:pt>
                <c:pt idx="903">
                  <c:v>135.34228891999999</c:v>
                </c:pt>
                <c:pt idx="904">
                  <c:v>133.96686997</c:v>
                </c:pt>
                <c:pt idx="905">
                  <c:v>134.58585631</c:v>
                </c:pt>
                <c:pt idx="906">
                  <c:v>141.05582403</c:v>
                </c:pt>
                <c:pt idx="907">
                  <c:v>141.22980885000001</c:v>
                </c:pt>
                <c:pt idx="908">
                  <c:v>141.42303676</c:v>
                </c:pt>
                <c:pt idx="909">
                  <c:v>139.38932672999999</c:v>
                </c:pt>
                <c:pt idx="910">
                  <c:v>140.74005582999999</c:v>
                </c:pt>
                <c:pt idx="911">
                  <c:v>140.78005349</c:v>
                </c:pt>
                <c:pt idx="912">
                  <c:v>138.92701640999999</c:v>
                </c:pt>
                <c:pt idx="913">
                  <c:v>141.12690025000001</c:v>
                </c:pt>
                <c:pt idx="914">
                  <c:v>138.78150525999999</c:v>
                </c:pt>
                <c:pt idx="915">
                  <c:v>139.58585904</c:v>
                </c:pt>
                <c:pt idx="916">
                  <c:v>141.42559445000001</c:v>
                </c:pt>
                <c:pt idx="917">
                  <c:v>139.88170604000001</c:v>
                </c:pt>
                <c:pt idx="918">
                  <c:v>140.10654686999999</c:v>
                </c:pt>
                <c:pt idx="919">
                  <c:v>139.25110699000001</c:v>
                </c:pt>
                <c:pt idx="920">
                  <c:v>141.10968129</c:v>
                </c:pt>
                <c:pt idx="921">
                  <c:v>139.94931774</c:v>
                </c:pt>
                <c:pt idx="922">
                  <c:v>141.67377630999999</c:v>
                </c:pt>
                <c:pt idx="923">
                  <c:v>141.75916391000001</c:v>
                </c:pt>
                <c:pt idx="924">
                  <c:v>140.18400917</c:v>
                </c:pt>
                <c:pt idx="925">
                  <c:v>140.55259140999999</c:v>
                </c:pt>
                <c:pt idx="926">
                  <c:v>141.05676183</c:v>
                </c:pt>
                <c:pt idx="927">
                  <c:v>140.44298441999999</c:v>
                </c:pt>
                <c:pt idx="928">
                  <c:v>142.25894504999999</c:v>
                </c:pt>
                <c:pt idx="929">
                  <c:v>139.96702658000001</c:v>
                </c:pt>
                <c:pt idx="930">
                  <c:v>140.38910292</c:v>
                </c:pt>
                <c:pt idx="931">
                  <c:v>140.05222115000001</c:v>
                </c:pt>
                <c:pt idx="932">
                  <c:v>140.63395159000001</c:v>
                </c:pt>
                <c:pt idx="933">
                  <c:v>139.55682139000001</c:v>
                </c:pt>
                <c:pt idx="934">
                  <c:v>140.91391849999999</c:v>
                </c:pt>
                <c:pt idx="935">
                  <c:v>139.84928278999999</c:v>
                </c:pt>
                <c:pt idx="936">
                  <c:v>140.24055208999999</c:v>
                </c:pt>
                <c:pt idx="937">
                  <c:v>140.80191456</c:v>
                </c:pt>
                <c:pt idx="938">
                  <c:v>140.92983656000001</c:v>
                </c:pt>
                <c:pt idx="939">
                  <c:v>140.15403713000001</c:v>
                </c:pt>
                <c:pt idx="940">
                  <c:v>140.02353667</c:v>
                </c:pt>
                <c:pt idx="941">
                  <c:v>140.02087854000001</c:v>
                </c:pt>
                <c:pt idx="942">
                  <c:v>140.43423863000001</c:v>
                </c:pt>
                <c:pt idx="943">
                  <c:v>139.86482649000001</c:v>
                </c:pt>
                <c:pt idx="944">
                  <c:v>141.56793744999999</c:v>
                </c:pt>
                <c:pt idx="945">
                  <c:v>139.43762219999999</c:v>
                </c:pt>
                <c:pt idx="946">
                  <c:v>140.19314309999999</c:v>
                </c:pt>
                <c:pt idx="947">
                  <c:v>141.18076843</c:v>
                </c:pt>
                <c:pt idx="948">
                  <c:v>140.67894312000001</c:v>
                </c:pt>
                <c:pt idx="949">
                  <c:v>140.10028260999999</c:v>
                </c:pt>
                <c:pt idx="950">
                  <c:v>140.20991475</c:v>
                </c:pt>
                <c:pt idx="951">
                  <c:v>140.43805202999999</c:v>
                </c:pt>
                <c:pt idx="952">
                  <c:v>139.43509284999999</c:v>
                </c:pt>
                <c:pt idx="953">
                  <c:v>140.20046773999999</c:v>
                </c:pt>
                <c:pt idx="954">
                  <c:v>139.79111075</c:v>
                </c:pt>
                <c:pt idx="955">
                  <c:v>140.41193487000001</c:v>
                </c:pt>
                <c:pt idx="956">
                  <c:v>141.74665795999999</c:v>
                </c:pt>
                <c:pt idx="957">
                  <c:v>140.36657134000001</c:v>
                </c:pt>
                <c:pt idx="958">
                  <c:v>112.13611404</c:v>
                </c:pt>
                <c:pt idx="959">
                  <c:v>44.727682590000001</c:v>
                </c:pt>
                <c:pt idx="960">
                  <c:v>24.379271630000002</c:v>
                </c:pt>
                <c:pt idx="961">
                  <c:v>22.54154003</c:v>
                </c:pt>
                <c:pt idx="962">
                  <c:v>22.40567858</c:v>
                </c:pt>
                <c:pt idx="963">
                  <c:v>22.059645679999999</c:v>
                </c:pt>
                <c:pt idx="964">
                  <c:v>22.345644450000002</c:v>
                </c:pt>
                <c:pt idx="965">
                  <c:v>21.311953920000001</c:v>
                </c:pt>
                <c:pt idx="966">
                  <c:v>20.822693810000001</c:v>
                </c:pt>
                <c:pt idx="967">
                  <c:v>22.75593533</c:v>
                </c:pt>
                <c:pt idx="968">
                  <c:v>21.03397824</c:v>
                </c:pt>
                <c:pt idx="969">
                  <c:v>22.049269460000001</c:v>
                </c:pt>
                <c:pt idx="970">
                  <c:v>22.550592129999998</c:v>
                </c:pt>
                <c:pt idx="971">
                  <c:v>21.31302663</c:v>
                </c:pt>
                <c:pt idx="972">
                  <c:v>22.263223539999998</c:v>
                </c:pt>
                <c:pt idx="973">
                  <c:v>21.477401159999999</c:v>
                </c:pt>
                <c:pt idx="974">
                  <c:v>21.379891629999999</c:v>
                </c:pt>
                <c:pt idx="975">
                  <c:v>22.914852920000001</c:v>
                </c:pt>
                <c:pt idx="976">
                  <c:v>21.741194400000001</c:v>
                </c:pt>
                <c:pt idx="977">
                  <c:v>20.83492876</c:v>
                </c:pt>
                <c:pt idx="978">
                  <c:v>22.51217866</c:v>
                </c:pt>
                <c:pt idx="979">
                  <c:v>21.709642460000001</c:v>
                </c:pt>
                <c:pt idx="980">
                  <c:v>23.48146685</c:v>
                </c:pt>
                <c:pt idx="981">
                  <c:v>21.625132449999999</c:v>
                </c:pt>
                <c:pt idx="982">
                  <c:v>20.701036009999999</c:v>
                </c:pt>
                <c:pt idx="983">
                  <c:v>18.970864049999999</c:v>
                </c:pt>
                <c:pt idx="984">
                  <c:v>16.975518910000002</c:v>
                </c:pt>
                <c:pt idx="985">
                  <c:v>19.02034257</c:v>
                </c:pt>
                <c:pt idx="986">
                  <c:v>17.295160159999998</c:v>
                </c:pt>
                <c:pt idx="987">
                  <c:v>18.69739195</c:v>
                </c:pt>
                <c:pt idx="988">
                  <c:v>17.857187100000001</c:v>
                </c:pt>
                <c:pt idx="989">
                  <c:v>18.731336630000001</c:v>
                </c:pt>
                <c:pt idx="990">
                  <c:v>17.293419230000001</c:v>
                </c:pt>
                <c:pt idx="991">
                  <c:v>17.898401509999999</c:v>
                </c:pt>
                <c:pt idx="992">
                  <c:v>18.153476319999999</c:v>
                </c:pt>
                <c:pt idx="993">
                  <c:v>18.078068170000002</c:v>
                </c:pt>
                <c:pt idx="994">
                  <c:v>17.03722531</c:v>
                </c:pt>
                <c:pt idx="995">
                  <c:v>18.698581789999999</c:v>
                </c:pt>
                <c:pt idx="996">
                  <c:v>20.729790120000001</c:v>
                </c:pt>
                <c:pt idx="997">
                  <c:v>24.898810340000001</c:v>
                </c:pt>
                <c:pt idx="998">
                  <c:v>28.893552329999999</c:v>
                </c:pt>
                <c:pt idx="999">
                  <c:v>32.150005749999998</c:v>
                </c:pt>
                <c:pt idx="1000">
                  <c:v>37.617956220000003</c:v>
                </c:pt>
                <c:pt idx="1001">
                  <c:v>41.474560570000001</c:v>
                </c:pt>
                <c:pt idx="1002">
                  <c:v>47.739926840000003</c:v>
                </c:pt>
                <c:pt idx="1003">
                  <c:v>53.980210599999999</c:v>
                </c:pt>
                <c:pt idx="1004">
                  <c:v>59.616136410000003</c:v>
                </c:pt>
                <c:pt idx="1005">
                  <c:v>64.362999990000006</c:v>
                </c:pt>
                <c:pt idx="1006">
                  <c:v>71.198582909999999</c:v>
                </c:pt>
                <c:pt idx="1007">
                  <c:v>77.633949220000005</c:v>
                </c:pt>
                <c:pt idx="1008">
                  <c:v>83.019751319999997</c:v>
                </c:pt>
                <c:pt idx="1009">
                  <c:v>87.21672848</c:v>
                </c:pt>
                <c:pt idx="1010">
                  <c:v>93.763575849999995</c:v>
                </c:pt>
                <c:pt idx="1011">
                  <c:v>100.20843839</c:v>
                </c:pt>
                <c:pt idx="1012">
                  <c:v>101.8682087</c:v>
                </c:pt>
                <c:pt idx="1013">
                  <c:v>101.43368798</c:v>
                </c:pt>
                <c:pt idx="1014">
                  <c:v>102.02734538999999</c:v>
                </c:pt>
                <c:pt idx="1015">
                  <c:v>103.02667993</c:v>
                </c:pt>
                <c:pt idx="1016">
                  <c:v>103.19005085000001</c:v>
                </c:pt>
                <c:pt idx="1017">
                  <c:v>102.83025508</c:v>
                </c:pt>
                <c:pt idx="1018">
                  <c:v>103.43829559</c:v>
                </c:pt>
                <c:pt idx="1019">
                  <c:v>103.89642788</c:v>
                </c:pt>
                <c:pt idx="1020">
                  <c:v>102.16932427</c:v>
                </c:pt>
                <c:pt idx="1021">
                  <c:v>103.61028951999999</c:v>
                </c:pt>
                <c:pt idx="1022">
                  <c:v>102.93027472</c:v>
                </c:pt>
                <c:pt idx="1023">
                  <c:v>103.6750265</c:v>
                </c:pt>
                <c:pt idx="1024">
                  <c:v>103.17470628</c:v>
                </c:pt>
                <c:pt idx="1025">
                  <c:v>102.67965873999999</c:v>
                </c:pt>
                <c:pt idx="1026">
                  <c:v>102.71829291</c:v>
                </c:pt>
                <c:pt idx="1027">
                  <c:v>104.03298152000001</c:v>
                </c:pt>
                <c:pt idx="1028">
                  <c:v>103.91046473</c:v>
                </c:pt>
                <c:pt idx="1029">
                  <c:v>103.88573186000001</c:v>
                </c:pt>
                <c:pt idx="1030">
                  <c:v>102.69641249</c:v>
                </c:pt>
                <c:pt idx="1031">
                  <c:v>102.65487292</c:v>
                </c:pt>
                <c:pt idx="1032">
                  <c:v>103.41073025999999</c:v>
                </c:pt>
                <c:pt idx="1033">
                  <c:v>103.42360552</c:v>
                </c:pt>
                <c:pt idx="1034">
                  <c:v>103.17451914</c:v>
                </c:pt>
                <c:pt idx="1035">
                  <c:v>103.33181098</c:v>
                </c:pt>
                <c:pt idx="1036">
                  <c:v>101.92725215999999</c:v>
                </c:pt>
                <c:pt idx="1037">
                  <c:v>102.68775624</c:v>
                </c:pt>
                <c:pt idx="1038">
                  <c:v>103.26143497</c:v>
                </c:pt>
                <c:pt idx="1039">
                  <c:v>103.13508303</c:v>
                </c:pt>
                <c:pt idx="1040">
                  <c:v>101.87468047999999</c:v>
                </c:pt>
                <c:pt idx="1041">
                  <c:v>105.20091592999999</c:v>
                </c:pt>
                <c:pt idx="1042">
                  <c:v>102.18222337</c:v>
                </c:pt>
                <c:pt idx="1043">
                  <c:v>103.94433128999999</c:v>
                </c:pt>
                <c:pt idx="1044">
                  <c:v>102.83374821</c:v>
                </c:pt>
                <c:pt idx="1045">
                  <c:v>103.70575373</c:v>
                </c:pt>
                <c:pt idx="1046">
                  <c:v>103.02080103</c:v>
                </c:pt>
                <c:pt idx="1047">
                  <c:v>103.49693492999999</c:v>
                </c:pt>
                <c:pt idx="1048">
                  <c:v>103.73386370999999</c:v>
                </c:pt>
                <c:pt idx="1049">
                  <c:v>102.96117087</c:v>
                </c:pt>
                <c:pt idx="1050">
                  <c:v>103.30622382999999</c:v>
                </c:pt>
                <c:pt idx="1051">
                  <c:v>104.04342151</c:v>
                </c:pt>
                <c:pt idx="1052">
                  <c:v>103.24308923</c:v>
                </c:pt>
                <c:pt idx="1053">
                  <c:v>103.42682751</c:v>
                </c:pt>
                <c:pt idx="1054">
                  <c:v>102.65894581000001</c:v>
                </c:pt>
                <c:pt idx="1055">
                  <c:v>104.19228763</c:v>
                </c:pt>
                <c:pt idx="1056">
                  <c:v>102.36404036</c:v>
                </c:pt>
                <c:pt idx="1057">
                  <c:v>104.14058833</c:v>
                </c:pt>
                <c:pt idx="1058">
                  <c:v>103.31449094</c:v>
                </c:pt>
                <c:pt idx="1059">
                  <c:v>103.28142984999999</c:v>
                </c:pt>
                <c:pt idx="1060">
                  <c:v>102.72186062999999</c:v>
                </c:pt>
                <c:pt idx="1061">
                  <c:v>103.32534498</c:v>
                </c:pt>
                <c:pt idx="1062">
                  <c:v>103.7568259</c:v>
                </c:pt>
                <c:pt idx="1063">
                  <c:v>103.50427320999999</c:v>
                </c:pt>
                <c:pt idx="1064">
                  <c:v>102.98392186</c:v>
                </c:pt>
                <c:pt idx="1065">
                  <c:v>104.69037706</c:v>
                </c:pt>
                <c:pt idx="1066">
                  <c:v>103.34315801</c:v>
                </c:pt>
                <c:pt idx="1067">
                  <c:v>103.61323169000001</c:v>
                </c:pt>
                <c:pt idx="1068">
                  <c:v>104.2249194</c:v>
                </c:pt>
                <c:pt idx="1069">
                  <c:v>102.80654049</c:v>
                </c:pt>
                <c:pt idx="1070">
                  <c:v>105.08541073000001</c:v>
                </c:pt>
                <c:pt idx="1071">
                  <c:v>104.69402168000001</c:v>
                </c:pt>
                <c:pt idx="1072">
                  <c:v>104.21327232</c:v>
                </c:pt>
                <c:pt idx="1073">
                  <c:v>102.06130638</c:v>
                </c:pt>
                <c:pt idx="1074">
                  <c:v>104.95750875</c:v>
                </c:pt>
                <c:pt idx="1075">
                  <c:v>103.27355643</c:v>
                </c:pt>
                <c:pt idx="1076">
                  <c:v>104.67732062</c:v>
                </c:pt>
                <c:pt idx="1077">
                  <c:v>103.5825847</c:v>
                </c:pt>
                <c:pt idx="1078">
                  <c:v>103.47469022</c:v>
                </c:pt>
                <c:pt idx="1079">
                  <c:v>104.20151073</c:v>
                </c:pt>
                <c:pt idx="1080">
                  <c:v>104.21890496</c:v>
                </c:pt>
                <c:pt idx="1081">
                  <c:v>104.34160514</c:v>
                </c:pt>
                <c:pt idx="1082">
                  <c:v>104.29712035</c:v>
                </c:pt>
                <c:pt idx="1083">
                  <c:v>103.66749527</c:v>
                </c:pt>
                <c:pt idx="1084">
                  <c:v>103.70391982</c:v>
                </c:pt>
                <c:pt idx="1085">
                  <c:v>104.24090645</c:v>
                </c:pt>
                <c:pt idx="1086">
                  <c:v>104.64423189999999</c:v>
                </c:pt>
                <c:pt idx="1087">
                  <c:v>102.46622719</c:v>
                </c:pt>
                <c:pt idx="1088">
                  <c:v>105.83551833</c:v>
                </c:pt>
                <c:pt idx="1089">
                  <c:v>104.35118907</c:v>
                </c:pt>
                <c:pt idx="1090">
                  <c:v>103.60265133999999</c:v>
                </c:pt>
                <c:pt idx="1091">
                  <c:v>104.75430597</c:v>
                </c:pt>
                <c:pt idx="1092">
                  <c:v>103.78918978999999</c:v>
                </c:pt>
                <c:pt idx="1093">
                  <c:v>103.94053719999999</c:v>
                </c:pt>
                <c:pt idx="1094">
                  <c:v>103.63183702000001</c:v>
                </c:pt>
                <c:pt idx="1095">
                  <c:v>103.46074521</c:v>
                </c:pt>
                <c:pt idx="1096">
                  <c:v>103.80203333999999</c:v>
                </c:pt>
                <c:pt idx="1097">
                  <c:v>103.43469881999999</c:v>
                </c:pt>
                <c:pt idx="1098">
                  <c:v>104.42696234</c:v>
                </c:pt>
                <c:pt idx="1099">
                  <c:v>104.86171931</c:v>
                </c:pt>
                <c:pt idx="1100">
                  <c:v>104.1089576</c:v>
                </c:pt>
                <c:pt idx="1101">
                  <c:v>103.00478312</c:v>
                </c:pt>
                <c:pt idx="1102">
                  <c:v>103.62186138</c:v>
                </c:pt>
                <c:pt idx="1103">
                  <c:v>103.77478574</c:v>
                </c:pt>
                <c:pt idx="1104">
                  <c:v>103.87105192</c:v>
                </c:pt>
                <c:pt idx="1105">
                  <c:v>104.53930511999999</c:v>
                </c:pt>
                <c:pt idx="1106">
                  <c:v>104.37531165999999</c:v>
                </c:pt>
                <c:pt idx="1107">
                  <c:v>104.72178824</c:v>
                </c:pt>
                <c:pt idx="1108">
                  <c:v>103.97663709</c:v>
                </c:pt>
                <c:pt idx="1109">
                  <c:v>103.95948764000001</c:v>
                </c:pt>
                <c:pt idx="1110">
                  <c:v>104.69263022</c:v>
                </c:pt>
                <c:pt idx="1111">
                  <c:v>103.75947241</c:v>
                </c:pt>
                <c:pt idx="1112">
                  <c:v>103.30376846999999</c:v>
                </c:pt>
                <c:pt idx="1113">
                  <c:v>103.72839242000001</c:v>
                </c:pt>
                <c:pt idx="1114">
                  <c:v>103.87827861</c:v>
                </c:pt>
                <c:pt idx="1115">
                  <c:v>104.35701037</c:v>
                </c:pt>
                <c:pt idx="1116">
                  <c:v>103.6651791</c:v>
                </c:pt>
                <c:pt idx="1117">
                  <c:v>105.60420684</c:v>
                </c:pt>
                <c:pt idx="1118">
                  <c:v>105.4195204</c:v>
                </c:pt>
                <c:pt idx="1119">
                  <c:v>103.80552632</c:v>
                </c:pt>
                <c:pt idx="1120">
                  <c:v>103.42616709000001</c:v>
                </c:pt>
                <c:pt idx="1121">
                  <c:v>103.14977897999999</c:v>
                </c:pt>
                <c:pt idx="1122">
                  <c:v>104.06893284</c:v>
                </c:pt>
                <c:pt idx="1123">
                  <c:v>103.15400599</c:v>
                </c:pt>
                <c:pt idx="1124">
                  <c:v>104.93864727</c:v>
                </c:pt>
                <c:pt idx="1125">
                  <c:v>102.94755275</c:v>
                </c:pt>
                <c:pt idx="1126">
                  <c:v>103.4471916</c:v>
                </c:pt>
                <c:pt idx="1127">
                  <c:v>104.88796236</c:v>
                </c:pt>
                <c:pt idx="1128">
                  <c:v>104.04918853</c:v>
                </c:pt>
                <c:pt idx="1129">
                  <c:v>104.57411968</c:v>
                </c:pt>
                <c:pt idx="1130">
                  <c:v>103.66609099999999</c:v>
                </c:pt>
                <c:pt idx="1131">
                  <c:v>104.09615318</c:v>
                </c:pt>
                <c:pt idx="1132">
                  <c:v>103.73720222</c:v>
                </c:pt>
                <c:pt idx="1133">
                  <c:v>103.73708336999999</c:v>
                </c:pt>
                <c:pt idx="1134">
                  <c:v>104.80194181</c:v>
                </c:pt>
                <c:pt idx="1135">
                  <c:v>103.49063771</c:v>
                </c:pt>
                <c:pt idx="1136">
                  <c:v>103.31706282</c:v>
                </c:pt>
                <c:pt idx="1137">
                  <c:v>105.90593592</c:v>
                </c:pt>
                <c:pt idx="1138">
                  <c:v>104.20412552000001</c:v>
                </c:pt>
                <c:pt idx="1139">
                  <c:v>103.59687913</c:v>
                </c:pt>
                <c:pt idx="1140">
                  <c:v>104.11901358999999</c:v>
                </c:pt>
                <c:pt idx="1141">
                  <c:v>104.04017417</c:v>
                </c:pt>
                <c:pt idx="1142">
                  <c:v>105.63051455</c:v>
                </c:pt>
                <c:pt idx="1143">
                  <c:v>105.26948904</c:v>
                </c:pt>
                <c:pt idx="1144">
                  <c:v>104.52158426</c:v>
                </c:pt>
                <c:pt idx="1145">
                  <c:v>109.06117805</c:v>
                </c:pt>
                <c:pt idx="1146">
                  <c:v>113.13579428</c:v>
                </c:pt>
                <c:pt idx="1147">
                  <c:v>118.08103482</c:v>
                </c:pt>
                <c:pt idx="1148">
                  <c:v>122.23226870000001</c:v>
                </c:pt>
                <c:pt idx="1149">
                  <c:v>122.26769267</c:v>
                </c:pt>
                <c:pt idx="1150">
                  <c:v>122.64660453</c:v>
                </c:pt>
                <c:pt idx="1151">
                  <c:v>122.73559528</c:v>
                </c:pt>
                <c:pt idx="1152">
                  <c:v>123.54485357</c:v>
                </c:pt>
                <c:pt idx="1153">
                  <c:v>123.49795417999999</c:v>
                </c:pt>
                <c:pt idx="1154">
                  <c:v>123.2251109</c:v>
                </c:pt>
                <c:pt idx="1155">
                  <c:v>123.66580601</c:v>
                </c:pt>
                <c:pt idx="1156">
                  <c:v>122.74603157</c:v>
                </c:pt>
                <c:pt idx="1157">
                  <c:v>123.74993816</c:v>
                </c:pt>
                <c:pt idx="1158">
                  <c:v>122.4823901</c:v>
                </c:pt>
                <c:pt idx="1159">
                  <c:v>123.36255565</c:v>
                </c:pt>
                <c:pt idx="1160">
                  <c:v>123.39290035000001</c:v>
                </c:pt>
                <c:pt idx="1161">
                  <c:v>123.66222397999999</c:v>
                </c:pt>
                <c:pt idx="1162">
                  <c:v>123.69226069</c:v>
                </c:pt>
                <c:pt idx="1163">
                  <c:v>123.38930494</c:v>
                </c:pt>
                <c:pt idx="1164">
                  <c:v>123.38083582</c:v>
                </c:pt>
                <c:pt idx="1165">
                  <c:v>122.31498616</c:v>
                </c:pt>
                <c:pt idx="1166">
                  <c:v>122.22366547</c:v>
                </c:pt>
                <c:pt idx="1167">
                  <c:v>123.60885033</c:v>
                </c:pt>
                <c:pt idx="1168">
                  <c:v>123.87745619</c:v>
                </c:pt>
                <c:pt idx="1169">
                  <c:v>123.12059136000001</c:v>
                </c:pt>
                <c:pt idx="1170">
                  <c:v>124.13018009</c:v>
                </c:pt>
                <c:pt idx="1171">
                  <c:v>123.85012344</c:v>
                </c:pt>
                <c:pt idx="1172">
                  <c:v>124.21253675</c:v>
                </c:pt>
                <c:pt idx="1173">
                  <c:v>122.74515844</c:v>
                </c:pt>
                <c:pt idx="1174">
                  <c:v>122.93550831</c:v>
                </c:pt>
                <c:pt idx="1175">
                  <c:v>88.403640530000004</c:v>
                </c:pt>
                <c:pt idx="1176">
                  <c:v>49.96461395</c:v>
                </c:pt>
                <c:pt idx="1177">
                  <c:v>40.593836709999998</c:v>
                </c:pt>
                <c:pt idx="1178">
                  <c:v>40.31821008</c:v>
                </c:pt>
                <c:pt idx="1179">
                  <c:v>39.839933100000003</c:v>
                </c:pt>
                <c:pt idx="1180">
                  <c:v>33.51462128</c:v>
                </c:pt>
                <c:pt idx="1181">
                  <c:v>33.184689470000002</c:v>
                </c:pt>
                <c:pt idx="1182">
                  <c:v>24.863234540000001</c:v>
                </c:pt>
                <c:pt idx="1183">
                  <c:v>16.590934610000001</c:v>
                </c:pt>
                <c:pt idx="1184">
                  <c:v>12.84898647</c:v>
                </c:pt>
                <c:pt idx="1185">
                  <c:v>12.20915113</c:v>
                </c:pt>
                <c:pt idx="1186">
                  <c:v>12.76898194</c:v>
                </c:pt>
                <c:pt idx="1187">
                  <c:v>11.76396839</c:v>
                </c:pt>
                <c:pt idx="1188">
                  <c:v>13.12599996</c:v>
                </c:pt>
                <c:pt idx="1189">
                  <c:v>11.618666790000001</c:v>
                </c:pt>
                <c:pt idx="1190">
                  <c:v>12.97175142</c:v>
                </c:pt>
                <c:pt idx="1191">
                  <c:v>13.2325284</c:v>
                </c:pt>
                <c:pt idx="1192">
                  <c:v>10.354930960000001</c:v>
                </c:pt>
                <c:pt idx="1193">
                  <c:v>12.25339922</c:v>
                </c:pt>
                <c:pt idx="1194">
                  <c:v>12.100547499999999</c:v>
                </c:pt>
                <c:pt idx="1195">
                  <c:v>11.579765630000001</c:v>
                </c:pt>
                <c:pt idx="1196">
                  <c:v>12.570033459999999</c:v>
                </c:pt>
                <c:pt idx="1197">
                  <c:v>11.17793354</c:v>
                </c:pt>
                <c:pt idx="1198">
                  <c:v>14.24127034</c:v>
                </c:pt>
                <c:pt idx="1199">
                  <c:v>12.839945269999999</c:v>
                </c:pt>
                <c:pt idx="1200">
                  <c:v>12.357592739999999</c:v>
                </c:pt>
                <c:pt idx="1201">
                  <c:v>13.134282369999999</c:v>
                </c:pt>
                <c:pt idx="1202">
                  <c:v>11.8979266</c:v>
                </c:pt>
                <c:pt idx="1203">
                  <c:v>13.75432406</c:v>
                </c:pt>
                <c:pt idx="1204">
                  <c:v>13.955220799999999</c:v>
                </c:pt>
                <c:pt idx="1205">
                  <c:v>11.885342169999999</c:v>
                </c:pt>
                <c:pt idx="1206">
                  <c:v>12.17513924</c:v>
                </c:pt>
                <c:pt idx="1207">
                  <c:v>13.28129358</c:v>
                </c:pt>
                <c:pt idx="1208">
                  <c:v>13.08227291</c:v>
                </c:pt>
                <c:pt idx="1209">
                  <c:v>13.114440399999999</c:v>
                </c:pt>
                <c:pt idx="1210">
                  <c:v>12.339869630000001</c:v>
                </c:pt>
                <c:pt idx="1211">
                  <c:v>13.09533888</c:v>
                </c:pt>
                <c:pt idx="1212">
                  <c:v>11.37441999</c:v>
                </c:pt>
                <c:pt idx="1213">
                  <c:v>12.92742453</c:v>
                </c:pt>
                <c:pt idx="1214">
                  <c:v>13.24942478</c:v>
                </c:pt>
                <c:pt idx="1215">
                  <c:v>14.08684412</c:v>
                </c:pt>
                <c:pt idx="1216">
                  <c:v>13.428150069999999</c:v>
                </c:pt>
                <c:pt idx="1217">
                  <c:v>15.32364975</c:v>
                </c:pt>
                <c:pt idx="1218">
                  <c:v>15.46104807</c:v>
                </c:pt>
                <c:pt idx="1219">
                  <c:v>17.907181430000001</c:v>
                </c:pt>
                <c:pt idx="1220">
                  <c:v>20.980588430000001</c:v>
                </c:pt>
                <c:pt idx="1221">
                  <c:v>24.828222319999998</c:v>
                </c:pt>
                <c:pt idx="1222">
                  <c:v>26.723137300000001</c:v>
                </c:pt>
                <c:pt idx="1223">
                  <c:v>29.303725499999999</c:v>
                </c:pt>
                <c:pt idx="1224">
                  <c:v>31.801594250000001</c:v>
                </c:pt>
                <c:pt idx="1225">
                  <c:v>38.271152899999997</c:v>
                </c:pt>
                <c:pt idx="1226">
                  <c:v>42.787065210000002</c:v>
                </c:pt>
                <c:pt idx="1227">
                  <c:v>48.123919960000002</c:v>
                </c:pt>
                <c:pt idx="1228">
                  <c:v>51.252390599999998</c:v>
                </c:pt>
                <c:pt idx="1229">
                  <c:v>58.611545390000003</c:v>
                </c:pt>
                <c:pt idx="1230">
                  <c:v>65.644602669999998</c:v>
                </c:pt>
                <c:pt idx="1231">
                  <c:v>70.325486290000001</c:v>
                </c:pt>
                <c:pt idx="1232">
                  <c:v>79.368521310000006</c:v>
                </c:pt>
                <c:pt idx="1233">
                  <c:v>85.842148449999996</c:v>
                </c:pt>
                <c:pt idx="1234">
                  <c:v>93.44767933</c:v>
                </c:pt>
                <c:pt idx="1235">
                  <c:v>100.90199102</c:v>
                </c:pt>
                <c:pt idx="1236">
                  <c:v>106.14986288</c:v>
                </c:pt>
                <c:pt idx="1237">
                  <c:v>110.03255981</c:v>
                </c:pt>
                <c:pt idx="1238">
                  <c:v>115.65513187000001</c:v>
                </c:pt>
                <c:pt idx="1239">
                  <c:v>119.8127593</c:v>
                </c:pt>
                <c:pt idx="1240">
                  <c:v>121.50978747000001</c:v>
                </c:pt>
                <c:pt idx="1241">
                  <c:v>120.70757793999999</c:v>
                </c:pt>
                <c:pt idx="1242">
                  <c:v>121.13679087</c:v>
                </c:pt>
                <c:pt idx="1243">
                  <c:v>121.54276795</c:v>
                </c:pt>
                <c:pt idx="1244">
                  <c:v>121.39247394</c:v>
                </c:pt>
                <c:pt idx="1245">
                  <c:v>120.67798366</c:v>
                </c:pt>
                <c:pt idx="1246">
                  <c:v>121.20129541</c:v>
                </c:pt>
                <c:pt idx="1247">
                  <c:v>121.74347996</c:v>
                </c:pt>
                <c:pt idx="1248">
                  <c:v>121.68531663</c:v>
                </c:pt>
                <c:pt idx="1249">
                  <c:v>120.41440506000001</c:v>
                </c:pt>
                <c:pt idx="1250">
                  <c:v>121.77730812</c:v>
                </c:pt>
                <c:pt idx="1251">
                  <c:v>121.55569289</c:v>
                </c:pt>
                <c:pt idx="1252">
                  <c:v>121.63729092</c:v>
                </c:pt>
                <c:pt idx="1253">
                  <c:v>121.65241779999999</c:v>
                </c:pt>
                <c:pt idx="1254">
                  <c:v>120.03938988</c:v>
                </c:pt>
                <c:pt idx="1255">
                  <c:v>117.13994665</c:v>
                </c:pt>
                <c:pt idx="1256">
                  <c:v>74.573315219999998</c:v>
                </c:pt>
                <c:pt idx="1257">
                  <c:v>53.552021799999999</c:v>
                </c:pt>
                <c:pt idx="1258">
                  <c:v>44.804370509999998</c:v>
                </c:pt>
                <c:pt idx="1259">
                  <c:v>40.28686089</c:v>
                </c:pt>
                <c:pt idx="1260">
                  <c:v>38.481137859999997</c:v>
                </c:pt>
                <c:pt idx="1261">
                  <c:v>32.609930089999999</c:v>
                </c:pt>
                <c:pt idx="1262">
                  <c:v>19.86486215</c:v>
                </c:pt>
                <c:pt idx="1263">
                  <c:v>12.907021050000001</c:v>
                </c:pt>
                <c:pt idx="1264">
                  <c:v>14.12612824</c:v>
                </c:pt>
                <c:pt idx="1265">
                  <c:v>13.487344569999999</c:v>
                </c:pt>
                <c:pt idx="1266">
                  <c:v>12.70449427</c:v>
                </c:pt>
                <c:pt idx="1267">
                  <c:v>13.61216673</c:v>
                </c:pt>
                <c:pt idx="1268">
                  <c:v>13.001787090000001</c:v>
                </c:pt>
                <c:pt idx="1269">
                  <c:v>13.634016689999999</c:v>
                </c:pt>
                <c:pt idx="1270">
                  <c:v>14.34104161</c:v>
                </c:pt>
                <c:pt idx="1271">
                  <c:v>14.16881768</c:v>
                </c:pt>
                <c:pt idx="1272">
                  <c:v>15.70528294</c:v>
                </c:pt>
                <c:pt idx="1273">
                  <c:v>16.959474549999999</c:v>
                </c:pt>
                <c:pt idx="1274">
                  <c:v>20.734860560000001</c:v>
                </c:pt>
                <c:pt idx="1275">
                  <c:v>23.66365154</c:v>
                </c:pt>
                <c:pt idx="1276">
                  <c:v>24.222461339999999</c:v>
                </c:pt>
                <c:pt idx="1277">
                  <c:v>29.733768749999999</c:v>
                </c:pt>
                <c:pt idx="1278">
                  <c:v>35.272317919999999</c:v>
                </c:pt>
                <c:pt idx="1279">
                  <c:v>39.047551949999999</c:v>
                </c:pt>
                <c:pt idx="1280">
                  <c:v>46.119211300000003</c:v>
                </c:pt>
                <c:pt idx="1281">
                  <c:v>51.095855569999998</c:v>
                </c:pt>
                <c:pt idx="1282">
                  <c:v>55.913147680000002</c:v>
                </c:pt>
                <c:pt idx="1283">
                  <c:v>65.776390079999999</c:v>
                </c:pt>
                <c:pt idx="1284">
                  <c:v>71.184884030000006</c:v>
                </c:pt>
                <c:pt idx="1285">
                  <c:v>77.383182669999997</c:v>
                </c:pt>
                <c:pt idx="1286">
                  <c:v>84.732265999999996</c:v>
                </c:pt>
                <c:pt idx="1287">
                  <c:v>91.080874379999997</c:v>
                </c:pt>
                <c:pt idx="1288">
                  <c:v>99.35163249</c:v>
                </c:pt>
                <c:pt idx="1289">
                  <c:v>106.2536655</c:v>
                </c:pt>
                <c:pt idx="1290">
                  <c:v>114.05524226999999</c:v>
                </c:pt>
                <c:pt idx="1291">
                  <c:v>121.92339032</c:v>
                </c:pt>
                <c:pt idx="1292">
                  <c:v>128.06309134</c:v>
                </c:pt>
                <c:pt idx="1293">
                  <c:v>133.42711502</c:v>
                </c:pt>
                <c:pt idx="1294">
                  <c:v>137.78082868999999</c:v>
                </c:pt>
                <c:pt idx="1295">
                  <c:v>139.00893266</c:v>
                </c:pt>
                <c:pt idx="1296">
                  <c:v>138.71609882999999</c:v>
                </c:pt>
                <c:pt idx="1297">
                  <c:v>138.66002215</c:v>
                </c:pt>
                <c:pt idx="1298">
                  <c:v>139.18240879999999</c:v>
                </c:pt>
                <c:pt idx="1299">
                  <c:v>138.65141675999999</c:v>
                </c:pt>
                <c:pt idx="1300">
                  <c:v>139.80403466999999</c:v>
                </c:pt>
                <c:pt idx="1301">
                  <c:v>140.94765176000001</c:v>
                </c:pt>
                <c:pt idx="1302">
                  <c:v>139.73673774</c:v>
                </c:pt>
                <c:pt idx="1303">
                  <c:v>139.23047066000001</c:v>
                </c:pt>
                <c:pt idx="1304">
                  <c:v>140.10633331</c:v>
                </c:pt>
                <c:pt idx="1305">
                  <c:v>138.84804467000001</c:v>
                </c:pt>
                <c:pt idx="1306">
                  <c:v>140.03239407000001</c:v>
                </c:pt>
                <c:pt idx="1307">
                  <c:v>140.07758722</c:v>
                </c:pt>
                <c:pt idx="1308">
                  <c:v>139.89223860999999</c:v>
                </c:pt>
                <c:pt idx="1309">
                  <c:v>139.04453133000001</c:v>
                </c:pt>
                <c:pt idx="1310">
                  <c:v>139.14088465</c:v>
                </c:pt>
                <c:pt idx="1311">
                  <c:v>139.72733321000001</c:v>
                </c:pt>
                <c:pt idx="1312">
                  <c:v>139.8131052</c:v>
                </c:pt>
                <c:pt idx="1313">
                  <c:v>151.11033943999999</c:v>
                </c:pt>
                <c:pt idx="1314">
                  <c:v>94.933156100000005</c:v>
                </c:pt>
                <c:pt idx="1315">
                  <c:v>54.046391550000003</c:v>
                </c:pt>
                <c:pt idx="1316">
                  <c:v>48.808110259999999</c:v>
                </c:pt>
                <c:pt idx="1317">
                  <c:v>41.184263260000002</c:v>
                </c:pt>
                <c:pt idx="1318">
                  <c:v>41.973485070000002</c:v>
                </c:pt>
                <c:pt idx="1319">
                  <c:v>33.064324280000001</c:v>
                </c:pt>
                <c:pt idx="1320">
                  <c:v>20.02562601</c:v>
                </c:pt>
                <c:pt idx="1321">
                  <c:v>15.185398559999999</c:v>
                </c:pt>
                <c:pt idx="1322">
                  <c:v>16.549644619999999</c:v>
                </c:pt>
                <c:pt idx="1323">
                  <c:v>16.50853588</c:v>
                </c:pt>
                <c:pt idx="1324">
                  <c:v>15.462939710000001</c:v>
                </c:pt>
                <c:pt idx="1325">
                  <c:v>15.29098881</c:v>
                </c:pt>
                <c:pt idx="1326">
                  <c:v>15.739373519999999</c:v>
                </c:pt>
                <c:pt idx="1327">
                  <c:v>17.177787039999998</c:v>
                </c:pt>
                <c:pt idx="1328">
                  <c:v>16.557522800000001</c:v>
                </c:pt>
                <c:pt idx="1329">
                  <c:v>15.562915800000001</c:v>
                </c:pt>
                <c:pt idx="1330">
                  <c:v>15.11275375</c:v>
                </c:pt>
                <c:pt idx="1331">
                  <c:v>15.578864019999999</c:v>
                </c:pt>
                <c:pt idx="1332">
                  <c:v>15.12978788</c:v>
                </c:pt>
                <c:pt idx="1333">
                  <c:v>15.76408573</c:v>
                </c:pt>
                <c:pt idx="1334">
                  <c:v>15.12347125</c:v>
                </c:pt>
                <c:pt idx="1335">
                  <c:v>16.068947590000001</c:v>
                </c:pt>
                <c:pt idx="1336">
                  <c:v>16.678123299999999</c:v>
                </c:pt>
                <c:pt idx="1337">
                  <c:v>15.3003459</c:v>
                </c:pt>
                <c:pt idx="1338">
                  <c:v>15.02221877</c:v>
                </c:pt>
                <c:pt idx="1339">
                  <c:v>16.026513720000001</c:v>
                </c:pt>
                <c:pt idx="1340">
                  <c:v>16.038624509999998</c:v>
                </c:pt>
                <c:pt idx="1341">
                  <c:v>15.69674264</c:v>
                </c:pt>
                <c:pt idx="1342">
                  <c:v>15.745982919999999</c:v>
                </c:pt>
                <c:pt idx="1343">
                  <c:v>15.49297604</c:v>
                </c:pt>
                <c:pt idx="1344">
                  <c:v>15.44100147</c:v>
                </c:pt>
                <c:pt idx="1345">
                  <c:v>14.54183372</c:v>
                </c:pt>
                <c:pt idx="1346">
                  <c:v>17.619449410000001</c:v>
                </c:pt>
                <c:pt idx="1347">
                  <c:v>16.399392649999999</c:v>
                </c:pt>
                <c:pt idx="1348">
                  <c:v>16.630118020000001</c:v>
                </c:pt>
                <c:pt idx="1349">
                  <c:v>16.059691919999999</c:v>
                </c:pt>
                <c:pt idx="1350">
                  <c:v>15.60998695</c:v>
                </c:pt>
                <c:pt idx="1351">
                  <c:v>15.233366480000001</c:v>
                </c:pt>
                <c:pt idx="1352">
                  <c:v>16.819181140000001</c:v>
                </c:pt>
                <c:pt idx="1353">
                  <c:v>16.960179109999999</c:v>
                </c:pt>
                <c:pt idx="1354">
                  <c:v>11.239391769999999</c:v>
                </c:pt>
                <c:pt idx="1355">
                  <c:v>6.7298286999999997</c:v>
                </c:pt>
                <c:pt idx="1356">
                  <c:v>7.4272382400000003</c:v>
                </c:pt>
                <c:pt idx="1357">
                  <c:v>5.2531259800000001</c:v>
                </c:pt>
                <c:pt idx="1358">
                  <c:v>4.3780807499999996</c:v>
                </c:pt>
                <c:pt idx="1359">
                  <c:v>4.9517988400000004</c:v>
                </c:pt>
                <c:pt idx="1360">
                  <c:v>3.7187102699999999</c:v>
                </c:pt>
                <c:pt idx="1361">
                  <c:v>4.8322548599999999</c:v>
                </c:pt>
                <c:pt idx="1362">
                  <c:v>4.5502364799999997</c:v>
                </c:pt>
                <c:pt idx="1363">
                  <c:v>4.1640581599999997</c:v>
                </c:pt>
                <c:pt idx="1364">
                  <c:v>3.6602166600000001</c:v>
                </c:pt>
                <c:pt idx="1365">
                  <c:v>4.2071923900000003</c:v>
                </c:pt>
                <c:pt idx="1366">
                  <c:v>3.5215564800000001</c:v>
                </c:pt>
                <c:pt idx="1367">
                  <c:v>5.5400207300000002</c:v>
                </c:pt>
                <c:pt idx="1368">
                  <c:v>5.8379266799999998</c:v>
                </c:pt>
                <c:pt idx="1369">
                  <c:v>8.8498507400000008</c:v>
                </c:pt>
                <c:pt idx="1370">
                  <c:v>12.813424700000001</c:v>
                </c:pt>
                <c:pt idx="1371">
                  <c:v>18.265651420000001</c:v>
                </c:pt>
                <c:pt idx="1372">
                  <c:v>24.685345430000002</c:v>
                </c:pt>
                <c:pt idx="1373">
                  <c:v>28.300675460000001</c:v>
                </c:pt>
                <c:pt idx="1374">
                  <c:v>35.860494279999998</c:v>
                </c:pt>
                <c:pt idx="1375">
                  <c:v>42.187357110000001</c:v>
                </c:pt>
                <c:pt idx="1376">
                  <c:v>47.563556630000001</c:v>
                </c:pt>
                <c:pt idx="1377">
                  <c:v>55.401141269999997</c:v>
                </c:pt>
                <c:pt idx="1378">
                  <c:v>64.589698319999997</c:v>
                </c:pt>
                <c:pt idx="1379">
                  <c:v>71.930305309999994</c:v>
                </c:pt>
                <c:pt idx="1380">
                  <c:v>80.464750050000006</c:v>
                </c:pt>
                <c:pt idx="1381">
                  <c:v>89.998925009999994</c:v>
                </c:pt>
                <c:pt idx="1382">
                  <c:v>97.053276260000004</c:v>
                </c:pt>
                <c:pt idx="1383">
                  <c:v>105.50254156</c:v>
                </c:pt>
                <c:pt idx="1384">
                  <c:v>109.7501364</c:v>
                </c:pt>
                <c:pt idx="1385">
                  <c:v>117.00386002</c:v>
                </c:pt>
                <c:pt idx="1386">
                  <c:v>117.10974845</c:v>
                </c:pt>
                <c:pt idx="1387">
                  <c:v>115.55080657000001</c:v>
                </c:pt>
                <c:pt idx="1388">
                  <c:v>117.15197994</c:v>
                </c:pt>
                <c:pt idx="1389">
                  <c:v>117.0749703</c:v>
                </c:pt>
                <c:pt idx="1390">
                  <c:v>118.25532815</c:v>
                </c:pt>
                <c:pt idx="1391">
                  <c:v>117.13400183</c:v>
                </c:pt>
                <c:pt idx="1392">
                  <c:v>116.89499388</c:v>
                </c:pt>
                <c:pt idx="1393">
                  <c:v>118.27662481</c:v>
                </c:pt>
                <c:pt idx="1394">
                  <c:v>118.12096364999999</c:v>
                </c:pt>
                <c:pt idx="1395">
                  <c:v>119.23131804</c:v>
                </c:pt>
                <c:pt idx="1396">
                  <c:v>117.85032563999999</c:v>
                </c:pt>
                <c:pt idx="1397">
                  <c:v>119.18118977</c:v>
                </c:pt>
                <c:pt idx="1398">
                  <c:v>117.21121131</c:v>
                </c:pt>
                <c:pt idx="1399">
                  <c:v>117.45346862</c:v>
                </c:pt>
                <c:pt idx="1400">
                  <c:v>117.78547845</c:v>
                </c:pt>
                <c:pt idx="1401">
                  <c:v>119.29597108999999</c:v>
                </c:pt>
                <c:pt idx="1402">
                  <c:v>117.62089448</c:v>
                </c:pt>
                <c:pt idx="1403">
                  <c:v>118.72070563</c:v>
                </c:pt>
                <c:pt idx="1404">
                  <c:v>117.61242128000001</c:v>
                </c:pt>
                <c:pt idx="1405">
                  <c:v>118.24254019</c:v>
                </c:pt>
                <c:pt idx="1406">
                  <c:v>119.85829705</c:v>
                </c:pt>
                <c:pt idx="1407">
                  <c:v>118.81454122</c:v>
                </c:pt>
                <c:pt idx="1408">
                  <c:v>117.29064316</c:v>
                </c:pt>
                <c:pt idx="1409">
                  <c:v>116.5579946</c:v>
                </c:pt>
                <c:pt idx="1410">
                  <c:v>118.92157446</c:v>
                </c:pt>
                <c:pt idx="1411">
                  <c:v>119.01679663</c:v>
                </c:pt>
                <c:pt idx="1412">
                  <c:v>118.12658607</c:v>
                </c:pt>
                <c:pt idx="1413">
                  <c:v>119.37476297000001</c:v>
                </c:pt>
                <c:pt idx="1414">
                  <c:v>118.43026807</c:v>
                </c:pt>
                <c:pt idx="1415">
                  <c:v>117.56029155</c:v>
                </c:pt>
                <c:pt idx="1416">
                  <c:v>118.43639422</c:v>
                </c:pt>
                <c:pt idx="1417">
                  <c:v>119.0000409</c:v>
                </c:pt>
                <c:pt idx="1418">
                  <c:v>119.05147384</c:v>
                </c:pt>
                <c:pt idx="1419">
                  <c:v>117.53103099</c:v>
                </c:pt>
                <c:pt idx="1420">
                  <c:v>119.44259107000001</c:v>
                </c:pt>
                <c:pt idx="1421">
                  <c:v>118.50809316</c:v>
                </c:pt>
                <c:pt idx="1422">
                  <c:v>119.2482897</c:v>
                </c:pt>
                <c:pt idx="1423">
                  <c:v>119.1233307</c:v>
                </c:pt>
                <c:pt idx="1424">
                  <c:v>119.63232412000001</c:v>
                </c:pt>
                <c:pt idx="1425">
                  <c:v>119.53928875</c:v>
                </c:pt>
                <c:pt idx="1426">
                  <c:v>118.87764571</c:v>
                </c:pt>
                <c:pt idx="1427">
                  <c:v>119.23590838</c:v>
                </c:pt>
                <c:pt idx="1428">
                  <c:v>120.13954262999999</c:v>
                </c:pt>
                <c:pt idx="1429">
                  <c:v>119.84692755</c:v>
                </c:pt>
                <c:pt idx="1430">
                  <c:v>118.24624123</c:v>
                </c:pt>
                <c:pt idx="1431">
                  <c:v>119.32624225000001</c:v>
                </c:pt>
                <c:pt idx="1432">
                  <c:v>95.311094460000007</c:v>
                </c:pt>
                <c:pt idx="1433">
                  <c:v>67.800485870000003</c:v>
                </c:pt>
                <c:pt idx="1434">
                  <c:v>65.329093009999994</c:v>
                </c:pt>
                <c:pt idx="1435">
                  <c:v>67.054710720000003</c:v>
                </c:pt>
                <c:pt idx="1436">
                  <c:v>65.489249720000004</c:v>
                </c:pt>
                <c:pt idx="1437">
                  <c:v>68.089817389999993</c:v>
                </c:pt>
                <c:pt idx="1438">
                  <c:v>66.037170009999997</c:v>
                </c:pt>
                <c:pt idx="1439">
                  <c:v>66.547431979999999</c:v>
                </c:pt>
                <c:pt idx="1440">
                  <c:v>66.368877789999999</c:v>
                </c:pt>
                <c:pt idx="1441">
                  <c:v>67.40362408</c:v>
                </c:pt>
                <c:pt idx="1442">
                  <c:v>64.986610670000005</c:v>
                </c:pt>
                <c:pt idx="1443">
                  <c:v>45.988167539999999</c:v>
                </c:pt>
                <c:pt idx="1444">
                  <c:v>35.026484660000001</c:v>
                </c:pt>
                <c:pt idx="1445">
                  <c:v>35.245327549999999</c:v>
                </c:pt>
                <c:pt idx="1446">
                  <c:v>35.35538949</c:v>
                </c:pt>
                <c:pt idx="1447">
                  <c:v>35.515495020000003</c:v>
                </c:pt>
                <c:pt idx="1448">
                  <c:v>35.373689730000002</c:v>
                </c:pt>
                <c:pt idx="1449">
                  <c:v>36.194974190000003</c:v>
                </c:pt>
                <c:pt idx="1450">
                  <c:v>34.885660510000001</c:v>
                </c:pt>
                <c:pt idx="1451">
                  <c:v>35.956059080000003</c:v>
                </c:pt>
                <c:pt idx="1452">
                  <c:v>37.538321539999998</c:v>
                </c:pt>
                <c:pt idx="1453">
                  <c:v>39.546256419999999</c:v>
                </c:pt>
                <c:pt idx="1454">
                  <c:v>43.378442679999999</c:v>
                </c:pt>
                <c:pt idx="1455">
                  <c:v>48.05600673</c:v>
                </c:pt>
                <c:pt idx="1456">
                  <c:v>55.738024150000001</c:v>
                </c:pt>
                <c:pt idx="1457">
                  <c:v>60.706240610000002</c:v>
                </c:pt>
                <c:pt idx="1458">
                  <c:v>68.260224089999994</c:v>
                </c:pt>
                <c:pt idx="1459">
                  <c:v>77.483290850000003</c:v>
                </c:pt>
                <c:pt idx="1460">
                  <c:v>83.906707620000006</c:v>
                </c:pt>
                <c:pt idx="1461">
                  <c:v>93.982999759999998</c:v>
                </c:pt>
                <c:pt idx="1462">
                  <c:v>103.44863923</c:v>
                </c:pt>
                <c:pt idx="1463">
                  <c:v>110.40361211</c:v>
                </c:pt>
                <c:pt idx="1464">
                  <c:v>121.20084339</c:v>
                </c:pt>
                <c:pt idx="1465">
                  <c:v>129.02278405999999</c:v>
                </c:pt>
                <c:pt idx="1466">
                  <c:v>138.55765213000001</c:v>
                </c:pt>
                <c:pt idx="1467">
                  <c:v>148.15442608999999</c:v>
                </c:pt>
                <c:pt idx="1468">
                  <c:v>155.71364315</c:v>
                </c:pt>
                <c:pt idx="1469">
                  <c:v>167.55392112999999</c:v>
                </c:pt>
                <c:pt idx="1470">
                  <c:v>176.14402028000001</c:v>
                </c:pt>
                <c:pt idx="1471">
                  <c:v>187.25324035</c:v>
                </c:pt>
                <c:pt idx="1472">
                  <c:v>200.74185736000001</c:v>
                </c:pt>
                <c:pt idx="1473">
                  <c:v>212.16770349000001</c:v>
                </c:pt>
                <c:pt idx="1474">
                  <c:v>219.74763386999999</c:v>
                </c:pt>
                <c:pt idx="1475">
                  <c:v>229.87384288000001</c:v>
                </c:pt>
                <c:pt idx="1476">
                  <c:v>236.67934113999999</c:v>
                </c:pt>
                <c:pt idx="1477">
                  <c:v>245.54283791</c:v>
                </c:pt>
                <c:pt idx="1478">
                  <c:v>252.91740307000001</c:v>
                </c:pt>
                <c:pt idx="1479">
                  <c:v>260.94992840999998</c:v>
                </c:pt>
                <c:pt idx="1480">
                  <c:v>269.67413902999999</c:v>
                </c:pt>
                <c:pt idx="1481">
                  <c:v>277.31588712000001</c:v>
                </c:pt>
                <c:pt idx="1482">
                  <c:v>283.95681582999998</c:v>
                </c:pt>
                <c:pt idx="1483">
                  <c:v>293.80493706999999</c:v>
                </c:pt>
                <c:pt idx="1484">
                  <c:v>299.53524483000001</c:v>
                </c:pt>
                <c:pt idx="1485">
                  <c:v>307.63153455999998</c:v>
                </c:pt>
                <c:pt idx="1486">
                  <c:v>315.37040331999998</c:v>
                </c:pt>
                <c:pt idx="1487">
                  <c:v>322.37315061999999</c:v>
                </c:pt>
                <c:pt idx="1488">
                  <c:v>327.35842839999998</c:v>
                </c:pt>
                <c:pt idx="1489">
                  <c:v>335.37263196999999</c:v>
                </c:pt>
                <c:pt idx="1490">
                  <c:v>339.64212493000002</c:v>
                </c:pt>
                <c:pt idx="1491">
                  <c:v>345.03980687000001</c:v>
                </c:pt>
                <c:pt idx="1492">
                  <c:v>348.86686562</c:v>
                </c:pt>
                <c:pt idx="1493">
                  <c:v>348.48545725999998</c:v>
                </c:pt>
                <c:pt idx="1494">
                  <c:v>349.53862227000002</c:v>
                </c:pt>
                <c:pt idx="1495">
                  <c:v>349.03811094000002</c:v>
                </c:pt>
                <c:pt idx="1496">
                  <c:v>348.71852748999999</c:v>
                </c:pt>
                <c:pt idx="1497">
                  <c:v>349.73152907999997</c:v>
                </c:pt>
                <c:pt idx="1498">
                  <c:v>348.81459040999999</c:v>
                </c:pt>
                <c:pt idx="1499">
                  <c:v>349.85654927000002</c:v>
                </c:pt>
                <c:pt idx="1500">
                  <c:v>348.45437441000001</c:v>
                </c:pt>
                <c:pt idx="1501">
                  <c:v>348.59863978999999</c:v>
                </c:pt>
                <c:pt idx="1502">
                  <c:v>348.74126365000001</c:v>
                </c:pt>
                <c:pt idx="1503">
                  <c:v>348.56424933</c:v>
                </c:pt>
                <c:pt idx="1504">
                  <c:v>348.68630393000001</c:v>
                </c:pt>
                <c:pt idx="1505">
                  <c:v>349.2077913</c:v>
                </c:pt>
                <c:pt idx="1506">
                  <c:v>348.95484619000001</c:v>
                </c:pt>
                <c:pt idx="1507">
                  <c:v>349.16746094000001</c:v>
                </c:pt>
                <c:pt idx="1508">
                  <c:v>348.81251400999997</c:v>
                </c:pt>
                <c:pt idx="1509">
                  <c:v>348.55906283000002</c:v>
                </c:pt>
                <c:pt idx="1510">
                  <c:v>348.22440671999999</c:v>
                </c:pt>
                <c:pt idx="1511">
                  <c:v>348.5563257</c:v>
                </c:pt>
                <c:pt idx="1512">
                  <c:v>346.36509583999998</c:v>
                </c:pt>
                <c:pt idx="1513">
                  <c:v>347.31262852999998</c:v>
                </c:pt>
                <c:pt idx="1514">
                  <c:v>347.18511990000002</c:v>
                </c:pt>
                <c:pt idx="1515">
                  <c:v>347.50862959</c:v>
                </c:pt>
                <c:pt idx="1516">
                  <c:v>346.86174237</c:v>
                </c:pt>
                <c:pt idx="1517">
                  <c:v>347.89222673</c:v>
                </c:pt>
                <c:pt idx="1518">
                  <c:v>348.90120055</c:v>
                </c:pt>
                <c:pt idx="1519">
                  <c:v>347.83300654999999</c:v>
                </c:pt>
                <c:pt idx="1520">
                  <c:v>348.6080589</c:v>
                </c:pt>
                <c:pt idx="1521">
                  <c:v>348.13832170000001</c:v>
                </c:pt>
                <c:pt idx="1522">
                  <c:v>348.61114531999999</c:v>
                </c:pt>
                <c:pt idx="1523">
                  <c:v>346.75700626000003</c:v>
                </c:pt>
                <c:pt idx="1524">
                  <c:v>348.59936463999998</c:v>
                </c:pt>
                <c:pt idx="1525">
                  <c:v>349.22960867</c:v>
                </c:pt>
                <c:pt idx="1526">
                  <c:v>349.1094501</c:v>
                </c:pt>
                <c:pt idx="1527">
                  <c:v>347.02992003000003</c:v>
                </c:pt>
                <c:pt idx="1528">
                  <c:v>347.68483082</c:v>
                </c:pt>
                <c:pt idx="1529">
                  <c:v>346.84176387999997</c:v>
                </c:pt>
                <c:pt idx="1530">
                  <c:v>346.66499228999999</c:v>
                </c:pt>
                <c:pt idx="1531">
                  <c:v>347.89628814999998</c:v>
                </c:pt>
                <c:pt idx="1532">
                  <c:v>348.76744445999998</c:v>
                </c:pt>
                <c:pt idx="1533">
                  <c:v>347.84286692000001</c:v>
                </c:pt>
                <c:pt idx="1534">
                  <c:v>348.78782797000002</c:v>
                </c:pt>
                <c:pt idx="1535">
                  <c:v>349.23657967999998</c:v>
                </c:pt>
                <c:pt idx="1536">
                  <c:v>348.61581883999997</c:v>
                </c:pt>
                <c:pt idx="1537">
                  <c:v>349.64692444999997</c:v>
                </c:pt>
                <c:pt idx="1538">
                  <c:v>348.15944983000003</c:v>
                </c:pt>
                <c:pt idx="1539">
                  <c:v>347.68464136</c:v>
                </c:pt>
                <c:pt idx="1540">
                  <c:v>347.21416593999999</c:v>
                </c:pt>
                <c:pt idx="1541">
                  <c:v>348.28754705</c:v>
                </c:pt>
                <c:pt idx="1542">
                  <c:v>349.40985234999999</c:v>
                </c:pt>
                <c:pt idx="1543">
                  <c:v>346.27361393000001</c:v>
                </c:pt>
                <c:pt idx="1544">
                  <c:v>347.49206452999999</c:v>
                </c:pt>
                <c:pt idx="1545">
                  <c:v>347.30937599999999</c:v>
                </c:pt>
                <c:pt idx="1546">
                  <c:v>346.43268756999998</c:v>
                </c:pt>
                <c:pt idx="1547">
                  <c:v>347.29307275999997</c:v>
                </c:pt>
                <c:pt idx="1548">
                  <c:v>347.34867888999997</c:v>
                </c:pt>
                <c:pt idx="1549">
                  <c:v>347.70027311000001</c:v>
                </c:pt>
                <c:pt idx="1550">
                  <c:v>346.92755433999997</c:v>
                </c:pt>
                <c:pt idx="1551">
                  <c:v>347.57557429000002</c:v>
                </c:pt>
                <c:pt idx="1552">
                  <c:v>347.52917310999999</c:v>
                </c:pt>
                <c:pt idx="1553">
                  <c:v>347.09319269000002</c:v>
                </c:pt>
                <c:pt idx="1554">
                  <c:v>346.91731106999998</c:v>
                </c:pt>
                <c:pt idx="1555">
                  <c:v>347.80975167000003</c:v>
                </c:pt>
                <c:pt idx="1556">
                  <c:v>346.29228067999998</c:v>
                </c:pt>
                <c:pt idx="1557">
                  <c:v>349.31943260000003</c:v>
                </c:pt>
                <c:pt idx="1558">
                  <c:v>346.98486822000001</c:v>
                </c:pt>
                <c:pt idx="1559">
                  <c:v>348.96581486999997</c:v>
                </c:pt>
                <c:pt idx="1560">
                  <c:v>349.07550771000001</c:v>
                </c:pt>
                <c:pt idx="1561">
                  <c:v>348.11767864000001</c:v>
                </c:pt>
                <c:pt idx="1562">
                  <c:v>346.76917393999997</c:v>
                </c:pt>
                <c:pt idx="1563">
                  <c:v>347.04356480000001</c:v>
                </c:pt>
                <c:pt idx="1564">
                  <c:v>347.85341240999998</c:v>
                </c:pt>
                <c:pt idx="1565">
                  <c:v>345.69745083999999</c:v>
                </c:pt>
                <c:pt idx="1566">
                  <c:v>346.13305167999999</c:v>
                </c:pt>
                <c:pt idx="1567">
                  <c:v>348.50188254</c:v>
                </c:pt>
                <c:pt idx="1568">
                  <c:v>348.91004090000001</c:v>
                </c:pt>
                <c:pt idx="1569">
                  <c:v>347.39145698999999</c:v>
                </c:pt>
                <c:pt idx="1570">
                  <c:v>347.31044308000003</c:v>
                </c:pt>
                <c:pt idx="1571">
                  <c:v>348.11733115999999</c:v>
                </c:pt>
                <c:pt idx="1572">
                  <c:v>347.65213418000002</c:v>
                </c:pt>
                <c:pt idx="1573">
                  <c:v>348.43956967000003</c:v>
                </c:pt>
                <c:pt idx="1574">
                  <c:v>347.69677424000002</c:v>
                </c:pt>
                <c:pt idx="1575">
                  <c:v>348.27430772999998</c:v>
                </c:pt>
                <c:pt idx="1576">
                  <c:v>347.74718352000002</c:v>
                </c:pt>
                <c:pt idx="1577">
                  <c:v>347.56873353999998</c:v>
                </c:pt>
                <c:pt idx="1578">
                  <c:v>347.11627205000002</c:v>
                </c:pt>
                <c:pt idx="1579">
                  <c:v>346.58182812000001</c:v>
                </c:pt>
                <c:pt idx="1580">
                  <c:v>346.73000396999998</c:v>
                </c:pt>
                <c:pt idx="1581">
                  <c:v>348.17278389000001</c:v>
                </c:pt>
                <c:pt idx="1582">
                  <c:v>347.73461966999997</c:v>
                </c:pt>
                <c:pt idx="1583">
                  <c:v>348.07781340999998</c:v>
                </c:pt>
                <c:pt idx="1584">
                  <c:v>348.06991657999998</c:v>
                </c:pt>
                <c:pt idx="1585">
                  <c:v>346.65838062</c:v>
                </c:pt>
                <c:pt idx="1586">
                  <c:v>348.40412999</c:v>
                </c:pt>
                <c:pt idx="1587">
                  <c:v>349.31485696999999</c:v>
                </c:pt>
                <c:pt idx="1588">
                  <c:v>348.60515314000003</c:v>
                </c:pt>
                <c:pt idx="1589">
                  <c:v>345.77550824999997</c:v>
                </c:pt>
                <c:pt idx="1590">
                  <c:v>347.77695740000001</c:v>
                </c:pt>
                <c:pt idx="1591">
                  <c:v>347.30751186999998</c:v>
                </c:pt>
                <c:pt idx="1592">
                  <c:v>347.75364949999999</c:v>
                </c:pt>
                <c:pt idx="1593">
                  <c:v>346.69298573999998</c:v>
                </c:pt>
                <c:pt idx="1594">
                  <c:v>347.13694866999998</c:v>
                </c:pt>
                <c:pt idx="1595">
                  <c:v>347.98915138000001</c:v>
                </c:pt>
                <c:pt idx="1596">
                  <c:v>346.78899975000002</c:v>
                </c:pt>
                <c:pt idx="1597">
                  <c:v>346.48211375</c:v>
                </c:pt>
                <c:pt idx="1598">
                  <c:v>347.13619437</c:v>
                </c:pt>
                <c:pt idx="1599">
                  <c:v>346.77626308999999</c:v>
                </c:pt>
                <c:pt idx="1600">
                  <c:v>347.12081852</c:v>
                </c:pt>
                <c:pt idx="1601">
                  <c:v>347.01292131000002</c:v>
                </c:pt>
                <c:pt idx="1602">
                  <c:v>345.88181721000001</c:v>
                </c:pt>
                <c:pt idx="1603">
                  <c:v>347.14869427000002</c:v>
                </c:pt>
                <c:pt idx="1604">
                  <c:v>349.06518983000001</c:v>
                </c:pt>
                <c:pt idx="1605">
                  <c:v>347.21539342</c:v>
                </c:pt>
                <c:pt idx="1606">
                  <c:v>348.67406396000001</c:v>
                </c:pt>
                <c:pt idx="1607">
                  <c:v>348.13080660000003</c:v>
                </c:pt>
                <c:pt idx="1608">
                  <c:v>346.90790128999998</c:v>
                </c:pt>
                <c:pt idx="1609">
                  <c:v>347.53618987999999</c:v>
                </c:pt>
                <c:pt idx="1610">
                  <c:v>346.46555016000002</c:v>
                </c:pt>
                <c:pt idx="1611">
                  <c:v>347.35096984</c:v>
                </c:pt>
                <c:pt idx="1612">
                  <c:v>346.90278336</c:v>
                </c:pt>
                <c:pt idx="1613">
                  <c:v>346.13106570999997</c:v>
                </c:pt>
                <c:pt idx="1614">
                  <c:v>346.21979649999997</c:v>
                </c:pt>
                <c:pt idx="1615">
                  <c:v>348.39251438999997</c:v>
                </c:pt>
                <c:pt idx="1616">
                  <c:v>347.46956541999998</c:v>
                </c:pt>
                <c:pt idx="1617">
                  <c:v>348.85304639999998</c:v>
                </c:pt>
                <c:pt idx="1618">
                  <c:v>346.67283601999998</c:v>
                </c:pt>
                <c:pt idx="1619">
                  <c:v>347.19594609000001</c:v>
                </c:pt>
                <c:pt idx="1620">
                  <c:v>347.54483216</c:v>
                </c:pt>
                <c:pt idx="1621">
                  <c:v>346.42700094000003</c:v>
                </c:pt>
                <c:pt idx="1622">
                  <c:v>347.60188126999998</c:v>
                </c:pt>
                <c:pt idx="1623">
                  <c:v>347.64993737999998</c:v>
                </c:pt>
                <c:pt idx="1624">
                  <c:v>347.71135475</c:v>
                </c:pt>
                <c:pt idx="1625">
                  <c:v>315.76394782</c:v>
                </c:pt>
                <c:pt idx="1626">
                  <c:v>182.29961287</c:v>
                </c:pt>
                <c:pt idx="1627">
                  <c:v>68.06180707</c:v>
                </c:pt>
                <c:pt idx="1628">
                  <c:v>25.314693219999999</c:v>
                </c:pt>
                <c:pt idx="1629">
                  <c:v>13.598095900000001</c:v>
                </c:pt>
                <c:pt idx="1630">
                  <c:v>13.12220247</c:v>
                </c:pt>
                <c:pt idx="1631">
                  <c:v>12.482436809999999</c:v>
                </c:pt>
                <c:pt idx="1632">
                  <c:v>12.336487079999999</c:v>
                </c:pt>
                <c:pt idx="1633">
                  <c:v>13.252502939999999</c:v>
                </c:pt>
                <c:pt idx="1634">
                  <c:v>12.05749591</c:v>
                </c:pt>
                <c:pt idx="1635">
                  <c:v>11.468413549999999</c:v>
                </c:pt>
                <c:pt idx="1636">
                  <c:v>11.86233782</c:v>
                </c:pt>
                <c:pt idx="1637">
                  <c:v>11.55551825</c:v>
                </c:pt>
                <c:pt idx="1638">
                  <c:v>12.35799737</c:v>
                </c:pt>
                <c:pt idx="1639">
                  <c:v>12.09529684</c:v>
                </c:pt>
                <c:pt idx="1640">
                  <c:v>12.035286429999999</c:v>
                </c:pt>
                <c:pt idx="1641">
                  <c:v>12.39547243</c:v>
                </c:pt>
                <c:pt idx="1642">
                  <c:v>13.270635820000001</c:v>
                </c:pt>
                <c:pt idx="1643">
                  <c:v>12.95923984</c:v>
                </c:pt>
                <c:pt idx="1644">
                  <c:v>13.639150190000001</c:v>
                </c:pt>
                <c:pt idx="1645">
                  <c:v>11.86822703</c:v>
                </c:pt>
                <c:pt idx="1646">
                  <c:v>11.59975918</c:v>
                </c:pt>
                <c:pt idx="1647">
                  <c:v>12.786414199999999</c:v>
                </c:pt>
                <c:pt idx="1648">
                  <c:v>11.844095920000001</c:v>
                </c:pt>
                <c:pt idx="1649">
                  <c:v>13.92165838</c:v>
                </c:pt>
                <c:pt idx="1650">
                  <c:v>12.80313475</c:v>
                </c:pt>
                <c:pt idx="1651">
                  <c:v>12.78857288</c:v>
                </c:pt>
                <c:pt idx="1652">
                  <c:v>12.501264300000001</c:v>
                </c:pt>
                <c:pt idx="1653">
                  <c:v>11.530692930000001</c:v>
                </c:pt>
                <c:pt idx="1654">
                  <c:v>14.307977149999999</c:v>
                </c:pt>
                <c:pt idx="1655">
                  <c:v>17.735262200000001</c:v>
                </c:pt>
                <c:pt idx="1656">
                  <c:v>21.097856620000002</c:v>
                </c:pt>
                <c:pt idx="1657">
                  <c:v>23.788839240000001</c:v>
                </c:pt>
                <c:pt idx="1658">
                  <c:v>27.622196540000001</c:v>
                </c:pt>
                <c:pt idx="1659">
                  <c:v>33.319673909999999</c:v>
                </c:pt>
                <c:pt idx="1660">
                  <c:v>36.897899039999999</c:v>
                </c:pt>
                <c:pt idx="1661">
                  <c:v>40.898821210000001</c:v>
                </c:pt>
                <c:pt idx="1662">
                  <c:v>46.12959944</c:v>
                </c:pt>
                <c:pt idx="1663">
                  <c:v>53.998833609999998</c:v>
                </c:pt>
                <c:pt idx="1664">
                  <c:v>58.538881170000003</c:v>
                </c:pt>
                <c:pt idx="1665">
                  <c:v>65.269953849999993</c:v>
                </c:pt>
                <c:pt idx="1666">
                  <c:v>72.674576479999999</c:v>
                </c:pt>
                <c:pt idx="1667">
                  <c:v>81.675193840000006</c:v>
                </c:pt>
                <c:pt idx="1668">
                  <c:v>88.784349800000001</c:v>
                </c:pt>
                <c:pt idx="1669">
                  <c:v>95.600743660000006</c:v>
                </c:pt>
                <c:pt idx="1670">
                  <c:v>102.62991313000001</c:v>
                </c:pt>
                <c:pt idx="1671">
                  <c:v>111.00935136</c:v>
                </c:pt>
                <c:pt idx="1672">
                  <c:v>118.31941677</c:v>
                </c:pt>
                <c:pt idx="1673">
                  <c:v>126.60080028</c:v>
                </c:pt>
                <c:pt idx="1674">
                  <c:v>133.75002674999999</c:v>
                </c:pt>
                <c:pt idx="1675">
                  <c:v>139.28057390000001</c:v>
                </c:pt>
                <c:pt idx="1676">
                  <c:v>148.41138556000001</c:v>
                </c:pt>
                <c:pt idx="1677">
                  <c:v>159.02913318</c:v>
                </c:pt>
                <c:pt idx="1678">
                  <c:v>164.01402938000001</c:v>
                </c:pt>
                <c:pt idx="1679">
                  <c:v>172.13874908</c:v>
                </c:pt>
                <c:pt idx="1680">
                  <c:v>178.54110083</c:v>
                </c:pt>
                <c:pt idx="1681">
                  <c:v>186.10088536999999</c:v>
                </c:pt>
                <c:pt idx="1682">
                  <c:v>194.24074512000001</c:v>
                </c:pt>
                <c:pt idx="1683">
                  <c:v>203.04558234999999</c:v>
                </c:pt>
                <c:pt idx="1684">
                  <c:v>210.77766592</c:v>
                </c:pt>
                <c:pt idx="1685">
                  <c:v>218.07458596999999</c:v>
                </c:pt>
                <c:pt idx="1686">
                  <c:v>226.21955154</c:v>
                </c:pt>
                <c:pt idx="1687">
                  <c:v>230.76978969999999</c:v>
                </c:pt>
                <c:pt idx="1688">
                  <c:v>239.31805847999999</c:v>
                </c:pt>
                <c:pt idx="1689">
                  <c:v>248.65107143</c:v>
                </c:pt>
                <c:pt idx="1690">
                  <c:v>259.20544480000001</c:v>
                </c:pt>
                <c:pt idx="1691">
                  <c:v>263.96994217999998</c:v>
                </c:pt>
                <c:pt idx="1692">
                  <c:v>271.62976452999999</c:v>
                </c:pt>
                <c:pt idx="1693">
                  <c:v>278.42971562999998</c:v>
                </c:pt>
                <c:pt idx="1694">
                  <c:v>284.96669143999998</c:v>
                </c:pt>
                <c:pt idx="1695">
                  <c:v>291.90798369999999</c:v>
                </c:pt>
                <c:pt idx="1696">
                  <c:v>298.25702219999999</c:v>
                </c:pt>
                <c:pt idx="1697">
                  <c:v>301.31749686000001</c:v>
                </c:pt>
                <c:pt idx="1698">
                  <c:v>300.89317614999999</c:v>
                </c:pt>
                <c:pt idx="1699">
                  <c:v>301.07449456000001</c:v>
                </c:pt>
                <c:pt idx="1700">
                  <c:v>301.78079622000001</c:v>
                </c:pt>
                <c:pt idx="1701">
                  <c:v>300.92942253000001</c:v>
                </c:pt>
                <c:pt idx="1702">
                  <c:v>302.28053627000003</c:v>
                </c:pt>
                <c:pt idx="1703">
                  <c:v>303.66114861</c:v>
                </c:pt>
                <c:pt idx="1704">
                  <c:v>301.66460402000001</c:v>
                </c:pt>
                <c:pt idx="1705">
                  <c:v>301.85880763</c:v>
                </c:pt>
                <c:pt idx="1706">
                  <c:v>301.76654213</c:v>
                </c:pt>
                <c:pt idx="1707">
                  <c:v>302.53507245999998</c:v>
                </c:pt>
                <c:pt idx="1708">
                  <c:v>302.04355249999998</c:v>
                </c:pt>
                <c:pt idx="1709">
                  <c:v>301.41367365999997</c:v>
                </c:pt>
                <c:pt idx="1710">
                  <c:v>302.90717519999998</c:v>
                </c:pt>
                <c:pt idx="1711">
                  <c:v>301.82388944000002</c:v>
                </c:pt>
                <c:pt idx="1712">
                  <c:v>302.86196747000002</c:v>
                </c:pt>
                <c:pt idx="1713">
                  <c:v>302.11538690999998</c:v>
                </c:pt>
                <c:pt idx="1714">
                  <c:v>300.55702738000002</c:v>
                </c:pt>
                <c:pt idx="1715">
                  <c:v>301.20379654999999</c:v>
                </c:pt>
                <c:pt idx="1716">
                  <c:v>299.34915102000002</c:v>
                </c:pt>
                <c:pt idx="1717">
                  <c:v>301.48460329</c:v>
                </c:pt>
                <c:pt idx="1718">
                  <c:v>301.75942519</c:v>
                </c:pt>
                <c:pt idx="1719">
                  <c:v>301.24246956000002</c:v>
                </c:pt>
                <c:pt idx="1720">
                  <c:v>302.33118947000003</c:v>
                </c:pt>
                <c:pt idx="1721">
                  <c:v>300.88922272999997</c:v>
                </c:pt>
                <c:pt idx="1722">
                  <c:v>301.40066934999999</c:v>
                </c:pt>
                <c:pt idx="1723">
                  <c:v>301.39475944999998</c:v>
                </c:pt>
                <c:pt idx="1724">
                  <c:v>302.82023759999998</c:v>
                </c:pt>
                <c:pt idx="1725">
                  <c:v>301.66662736000001</c:v>
                </c:pt>
                <c:pt idx="1726">
                  <c:v>302.14183186999998</c:v>
                </c:pt>
                <c:pt idx="1727">
                  <c:v>300.97341657999999</c:v>
                </c:pt>
                <c:pt idx="1728">
                  <c:v>301.01989986000001</c:v>
                </c:pt>
                <c:pt idx="1729">
                  <c:v>301.3795452</c:v>
                </c:pt>
                <c:pt idx="1730">
                  <c:v>299.72641454000001</c:v>
                </c:pt>
                <c:pt idx="1731">
                  <c:v>299.5528928</c:v>
                </c:pt>
                <c:pt idx="1732">
                  <c:v>301.79226672999999</c:v>
                </c:pt>
                <c:pt idx="1733">
                  <c:v>302.06011412999999</c:v>
                </c:pt>
                <c:pt idx="1734">
                  <c:v>302.61994561</c:v>
                </c:pt>
                <c:pt idx="1735">
                  <c:v>300.89498314999997</c:v>
                </c:pt>
                <c:pt idx="1736">
                  <c:v>300.13987531999999</c:v>
                </c:pt>
                <c:pt idx="1737">
                  <c:v>301.04340897999998</c:v>
                </c:pt>
                <c:pt idx="1738">
                  <c:v>300.75090118000003</c:v>
                </c:pt>
                <c:pt idx="1739">
                  <c:v>300.73890016000001</c:v>
                </c:pt>
                <c:pt idx="1740">
                  <c:v>299.82221521000002</c:v>
                </c:pt>
                <c:pt idx="1741">
                  <c:v>301.86396384</c:v>
                </c:pt>
                <c:pt idx="1742">
                  <c:v>243.30938133999999</c:v>
                </c:pt>
                <c:pt idx="1743">
                  <c:v>163.79470782000001</c:v>
                </c:pt>
                <c:pt idx="1744">
                  <c:v>110.52638945</c:v>
                </c:pt>
                <c:pt idx="1745">
                  <c:v>107.86709528999999</c:v>
                </c:pt>
                <c:pt idx="1746">
                  <c:v>108.53914994</c:v>
                </c:pt>
                <c:pt idx="1747">
                  <c:v>106.34388525999999</c:v>
                </c:pt>
                <c:pt idx="1748">
                  <c:v>107.27911503999999</c:v>
                </c:pt>
                <c:pt idx="1749">
                  <c:v>106.18967565</c:v>
                </c:pt>
                <c:pt idx="1750">
                  <c:v>107.39262898</c:v>
                </c:pt>
                <c:pt idx="1751">
                  <c:v>106.8994781</c:v>
                </c:pt>
                <c:pt idx="1752">
                  <c:v>107.44459795</c:v>
                </c:pt>
                <c:pt idx="1753">
                  <c:v>105.58752119</c:v>
                </c:pt>
                <c:pt idx="1754">
                  <c:v>107.90428448999999</c:v>
                </c:pt>
                <c:pt idx="1755">
                  <c:v>106.330016</c:v>
                </c:pt>
                <c:pt idx="1756">
                  <c:v>107.93672884999999</c:v>
                </c:pt>
                <c:pt idx="1757">
                  <c:v>107.61664733000001</c:v>
                </c:pt>
                <c:pt idx="1758">
                  <c:v>106.30300002</c:v>
                </c:pt>
                <c:pt idx="1759">
                  <c:v>106.89527258</c:v>
                </c:pt>
                <c:pt idx="1760">
                  <c:v>106.86904909</c:v>
                </c:pt>
                <c:pt idx="1761">
                  <c:v>106.85645443999999</c:v>
                </c:pt>
                <c:pt idx="1762">
                  <c:v>107.83090618</c:v>
                </c:pt>
                <c:pt idx="1763">
                  <c:v>106.54547699</c:v>
                </c:pt>
                <c:pt idx="1764">
                  <c:v>107.72971401</c:v>
                </c:pt>
                <c:pt idx="1765">
                  <c:v>106.20000171</c:v>
                </c:pt>
                <c:pt idx="1766">
                  <c:v>106.11177037</c:v>
                </c:pt>
                <c:pt idx="1767">
                  <c:v>106.62970281</c:v>
                </c:pt>
                <c:pt idx="1768">
                  <c:v>107.79721071</c:v>
                </c:pt>
                <c:pt idx="1769">
                  <c:v>105.72530718</c:v>
                </c:pt>
                <c:pt idx="1770">
                  <c:v>107.48309644</c:v>
                </c:pt>
                <c:pt idx="1771">
                  <c:v>106.96679829</c:v>
                </c:pt>
                <c:pt idx="1772">
                  <c:v>107.53685401</c:v>
                </c:pt>
                <c:pt idx="1773">
                  <c:v>105.74284322</c:v>
                </c:pt>
                <c:pt idx="1774">
                  <c:v>107.60190116</c:v>
                </c:pt>
                <c:pt idx="1775">
                  <c:v>109.2680795</c:v>
                </c:pt>
                <c:pt idx="1776">
                  <c:v>105.9378215</c:v>
                </c:pt>
                <c:pt idx="1777">
                  <c:v>108.08144111999999</c:v>
                </c:pt>
                <c:pt idx="1778">
                  <c:v>107.95156261</c:v>
                </c:pt>
                <c:pt idx="1779">
                  <c:v>107.95030149999999</c:v>
                </c:pt>
                <c:pt idx="1780">
                  <c:v>107.42182235</c:v>
                </c:pt>
                <c:pt idx="1781">
                  <c:v>107.24981524</c:v>
                </c:pt>
                <c:pt idx="1782">
                  <c:v>105.52700152</c:v>
                </c:pt>
                <c:pt idx="1783">
                  <c:v>107.20703544</c:v>
                </c:pt>
                <c:pt idx="1784">
                  <c:v>106.63962942000001</c:v>
                </c:pt>
                <c:pt idx="1785">
                  <c:v>107.05002752</c:v>
                </c:pt>
                <c:pt idx="1786">
                  <c:v>108.90089059</c:v>
                </c:pt>
                <c:pt idx="1787">
                  <c:v>107.15935063000001</c:v>
                </c:pt>
                <c:pt idx="1788">
                  <c:v>107.1011422</c:v>
                </c:pt>
                <c:pt idx="1789">
                  <c:v>106.84222805</c:v>
                </c:pt>
                <c:pt idx="1790">
                  <c:v>105.80766061</c:v>
                </c:pt>
                <c:pt idx="1791">
                  <c:v>105.44910283999999</c:v>
                </c:pt>
                <c:pt idx="1792">
                  <c:v>105.20001206000001</c:v>
                </c:pt>
                <c:pt idx="1793">
                  <c:v>107.04369566</c:v>
                </c:pt>
                <c:pt idx="1794">
                  <c:v>106.37634532</c:v>
                </c:pt>
                <c:pt idx="1795">
                  <c:v>107.03655275</c:v>
                </c:pt>
                <c:pt idx="1796">
                  <c:v>106.69492251</c:v>
                </c:pt>
                <c:pt idx="1797">
                  <c:v>107.56763558</c:v>
                </c:pt>
                <c:pt idx="1798">
                  <c:v>108.11556322</c:v>
                </c:pt>
                <c:pt idx="1799">
                  <c:v>106.64516337000001</c:v>
                </c:pt>
                <c:pt idx="1800">
                  <c:v>106.52437793999999</c:v>
                </c:pt>
                <c:pt idx="1801">
                  <c:v>107.20593165</c:v>
                </c:pt>
                <c:pt idx="1802">
                  <c:v>106.84086367</c:v>
                </c:pt>
                <c:pt idx="1803">
                  <c:v>107.62272643999999</c:v>
                </c:pt>
                <c:pt idx="1804">
                  <c:v>106.85024614</c:v>
                </c:pt>
                <c:pt idx="1805">
                  <c:v>107.26805206</c:v>
                </c:pt>
                <c:pt idx="1806">
                  <c:v>108.22120016</c:v>
                </c:pt>
                <c:pt idx="1807">
                  <c:v>105.32450246000001</c:v>
                </c:pt>
                <c:pt idx="1808">
                  <c:v>107.96295556</c:v>
                </c:pt>
                <c:pt idx="1809">
                  <c:v>107.28550967</c:v>
                </c:pt>
                <c:pt idx="1810">
                  <c:v>106.29915080000001</c:v>
                </c:pt>
                <c:pt idx="1811">
                  <c:v>107.78723866</c:v>
                </c:pt>
                <c:pt idx="1812">
                  <c:v>107.14682102</c:v>
                </c:pt>
                <c:pt idx="1813">
                  <c:v>107.11921724</c:v>
                </c:pt>
                <c:pt idx="1814">
                  <c:v>105.63684585999999</c:v>
                </c:pt>
                <c:pt idx="1815">
                  <c:v>105.14355224000001</c:v>
                </c:pt>
                <c:pt idx="1816">
                  <c:v>107.43563219000001</c:v>
                </c:pt>
                <c:pt idx="1817">
                  <c:v>107.16183339</c:v>
                </c:pt>
                <c:pt idx="1818">
                  <c:v>107.5321103</c:v>
                </c:pt>
                <c:pt idx="1819">
                  <c:v>107.91364992</c:v>
                </c:pt>
                <c:pt idx="1820">
                  <c:v>106.82328904000001</c:v>
                </c:pt>
                <c:pt idx="1821">
                  <c:v>107.43180347000001</c:v>
                </c:pt>
                <c:pt idx="1822">
                  <c:v>106.28048633</c:v>
                </c:pt>
                <c:pt idx="1823">
                  <c:v>107.14558056</c:v>
                </c:pt>
                <c:pt idx="1824">
                  <c:v>107.44306706</c:v>
                </c:pt>
                <c:pt idx="1825">
                  <c:v>105.63277721999999</c:v>
                </c:pt>
                <c:pt idx="1826">
                  <c:v>106.40414815</c:v>
                </c:pt>
                <c:pt idx="1827">
                  <c:v>105.44243944</c:v>
                </c:pt>
                <c:pt idx="1828">
                  <c:v>107.1140497</c:v>
                </c:pt>
                <c:pt idx="1829">
                  <c:v>105.82251401000001</c:v>
                </c:pt>
                <c:pt idx="1830">
                  <c:v>105.9536427</c:v>
                </c:pt>
                <c:pt idx="1831">
                  <c:v>105.88331039000001</c:v>
                </c:pt>
                <c:pt idx="1832">
                  <c:v>106.20071765</c:v>
                </c:pt>
                <c:pt idx="1833">
                  <c:v>105.84964135</c:v>
                </c:pt>
                <c:pt idx="1834">
                  <c:v>107.17229682999999</c:v>
                </c:pt>
                <c:pt idx="1835">
                  <c:v>108.83759438</c:v>
                </c:pt>
                <c:pt idx="1836">
                  <c:v>105.45816368</c:v>
                </c:pt>
                <c:pt idx="1837">
                  <c:v>106.70088981000001</c:v>
                </c:pt>
                <c:pt idx="1838">
                  <c:v>108.38299929</c:v>
                </c:pt>
                <c:pt idx="1839">
                  <c:v>107.52657412000001</c:v>
                </c:pt>
                <c:pt idx="1840">
                  <c:v>106.11095447</c:v>
                </c:pt>
                <c:pt idx="1841">
                  <c:v>105.70115016</c:v>
                </c:pt>
                <c:pt idx="1842">
                  <c:v>107.88399937</c:v>
                </c:pt>
                <c:pt idx="1843">
                  <c:v>106.02257427000001</c:v>
                </c:pt>
                <c:pt idx="1844">
                  <c:v>107.61399127</c:v>
                </c:pt>
                <c:pt idx="1845">
                  <c:v>107.07979176000001</c:v>
                </c:pt>
                <c:pt idx="1846">
                  <c:v>106.70884399000001</c:v>
                </c:pt>
                <c:pt idx="1847">
                  <c:v>107.63743092</c:v>
                </c:pt>
                <c:pt idx="1848">
                  <c:v>106.33300984</c:v>
                </c:pt>
                <c:pt idx="1849">
                  <c:v>106.62817556</c:v>
                </c:pt>
                <c:pt idx="1850">
                  <c:v>105.77926033</c:v>
                </c:pt>
                <c:pt idx="1851">
                  <c:v>107.74202084</c:v>
                </c:pt>
                <c:pt idx="1852">
                  <c:v>106.82882927999999</c:v>
                </c:pt>
                <c:pt idx="1853">
                  <c:v>106.21612423000001</c:v>
                </c:pt>
                <c:pt idx="1854">
                  <c:v>106.48515009</c:v>
                </c:pt>
                <c:pt idx="1855">
                  <c:v>107.17581985</c:v>
                </c:pt>
                <c:pt idx="1856">
                  <c:v>108.20660128</c:v>
                </c:pt>
                <c:pt idx="1857">
                  <c:v>106.96463064</c:v>
                </c:pt>
                <c:pt idx="1858">
                  <c:v>107.15431511</c:v>
                </c:pt>
                <c:pt idx="1859">
                  <c:v>107.60949445999999</c:v>
                </c:pt>
                <c:pt idx="1860">
                  <c:v>104.96773386</c:v>
                </c:pt>
                <c:pt idx="1861">
                  <c:v>106.46918985000001</c:v>
                </c:pt>
                <c:pt idx="1862">
                  <c:v>106.6925052</c:v>
                </c:pt>
                <c:pt idx="1863">
                  <c:v>106.09982770000001</c:v>
                </c:pt>
                <c:pt idx="1864">
                  <c:v>106.84498275</c:v>
                </c:pt>
                <c:pt idx="1865">
                  <c:v>106.99726747</c:v>
                </c:pt>
                <c:pt idx="1866">
                  <c:v>107.19091061</c:v>
                </c:pt>
                <c:pt idx="1867">
                  <c:v>107.00909596</c:v>
                </c:pt>
                <c:pt idx="1868">
                  <c:v>106.51154416999999</c:v>
                </c:pt>
                <c:pt idx="1869">
                  <c:v>106.97484681</c:v>
                </c:pt>
                <c:pt idx="1870">
                  <c:v>75.630233570000001</c:v>
                </c:pt>
                <c:pt idx="1871">
                  <c:v>76.003417749999997</c:v>
                </c:pt>
                <c:pt idx="1872">
                  <c:v>66.566029369999995</c:v>
                </c:pt>
                <c:pt idx="1873">
                  <c:v>56.95825644</c:v>
                </c:pt>
                <c:pt idx="1874">
                  <c:v>35.028403359999999</c:v>
                </c:pt>
                <c:pt idx="1875">
                  <c:v>27.467440710000002</c:v>
                </c:pt>
                <c:pt idx="1876">
                  <c:v>28.25166467</c:v>
                </c:pt>
                <c:pt idx="1877">
                  <c:v>28.269172269999999</c:v>
                </c:pt>
                <c:pt idx="1878">
                  <c:v>27.14262325</c:v>
                </c:pt>
                <c:pt idx="1879">
                  <c:v>27.374569520000001</c:v>
                </c:pt>
                <c:pt idx="1880">
                  <c:v>27.524459589999999</c:v>
                </c:pt>
                <c:pt idx="1881">
                  <c:v>27.926752270000001</c:v>
                </c:pt>
                <c:pt idx="1882">
                  <c:v>27.510243280000001</c:v>
                </c:pt>
                <c:pt idx="1883">
                  <c:v>28.59530479</c:v>
                </c:pt>
                <c:pt idx="1884">
                  <c:v>29.660985019999998</c:v>
                </c:pt>
                <c:pt idx="1885">
                  <c:v>31.81038251</c:v>
                </c:pt>
                <c:pt idx="1886">
                  <c:v>35.559838740000004</c:v>
                </c:pt>
                <c:pt idx="1887">
                  <c:v>38.91628497</c:v>
                </c:pt>
                <c:pt idx="1888">
                  <c:v>44.137476960000001</c:v>
                </c:pt>
                <c:pt idx="1889">
                  <c:v>49.503407090000003</c:v>
                </c:pt>
                <c:pt idx="1890">
                  <c:v>58.151918479999999</c:v>
                </c:pt>
                <c:pt idx="1891">
                  <c:v>65.468693000000002</c:v>
                </c:pt>
                <c:pt idx="1892">
                  <c:v>75.292055930000004</c:v>
                </c:pt>
                <c:pt idx="1893">
                  <c:v>86.141498049999996</c:v>
                </c:pt>
                <c:pt idx="1894">
                  <c:v>96.17620823</c:v>
                </c:pt>
                <c:pt idx="1895">
                  <c:v>106.28560166</c:v>
                </c:pt>
                <c:pt idx="1896">
                  <c:v>119.70693178000001</c:v>
                </c:pt>
                <c:pt idx="1897">
                  <c:v>129.66534096999999</c:v>
                </c:pt>
                <c:pt idx="1898">
                  <c:v>139.88230089000001</c:v>
                </c:pt>
                <c:pt idx="1899">
                  <c:v>153.63384468999999</c:v>
                </c:pt>
                <c:pt idx="1900">
                  <c:v>166.5176318</c:v>
                </c:pt>
                <c:pt idx="1901">
                  <c:v>178.48592600000001</c:v>
                </c:pt>
                <c:pt idx="1902">
                  <c:v>188.54081273</c:v>
                </c:pt>
                <c:pt idx="1903">
                  <c:v>202.29474934000001</c:v>
                </c:pt>
                <c:pt idx="1904">
                  <c:v>214.04642459999999</c:v>
                </c:pt>
                <c:pt idx="1905">
                  <c:v>222.19934011000001</c:v>
                </c:pt>
                <c:pt idx="1906">
                  <c:v>237.52918425999999</c:v>
                </c:pt>
                <c:pt idx="1907">
                  <c:v>248.40673115999999</c:v>
                </c:pt>
                <c:pt idx="1908">
                  <c:v>259.84527544999997</c:v>
                </c:pt>
                <c:pt idx="1909">
                  <c:v>272.68286186</c:v>
                </c:pt>
                <c:pt idx="1910">
                  <c:v>283.97874834999999</c:v>
                </c:pt>
                <c:pt idx="1911">
                  <c:v>292.30557978000002</c:v>
                </c:pt>
                <c:pt idx="1912">
                  <c:v>307.05647700999998</c:v>
                </c:pt>
                <c:pt idx="1913">
                  <c:v>314.79536997999998</c:v>
                </c:pt>
                <c:pt idx="1914">
                  <c:v>326.65643281000001</c:v>
                </c:pt>
                <c:pt idx="1915">
                  <c:v>338.91562040000002</c:v>
                </c:pt>
                <c:pt idx="1916">
                  <c:v>349.12267095999999</c:v>
                </c:pt>
                <c:pt idx="1917">
                  <c:v>360.90478066999998</c:v>
                </c:pt>
                <c:pt idx="1918">
                  <c:v>371.13301318999999</c:v>
                </c:pt>
                <c:pt idx="1919">
                  <c:v>378.41990957000002</c:v>
                </c:pt>
                <c:pt idx="1920">
                  <c:v>388.57359550000001</c:v>
                </c:pt>
                <c:pt idx="1921">
                  <c:v>400.50476075</c:v>
                </c:pt>
                <c:pt idx="1922">
                  <c:v>408.35395965999999</c:v>
                </c:pt>
                <c:pt idx="1923">
                  <c:v>418.40694080999998</c:v>
                </c:pt>
                <c:pt idx="1924">
                  <c:v>427.46247299999999</c:v>
                </c:pt>
                <c:pt idx="1925">
                  <c:v>435.50261610000001</c:v>
                </c:pt>
                <c:pt idx="1926">
                  <c:v>446.07726108999998</c:v>
                </c:pt>
                <c:pt idx="1927">
                  <c:v>452.57170269</c:v>
                </c:pt>
                <c:pt idx="1928">
                  <c:v>462.06444159</c:v>
                </c:pt>
                <c:pt idx="1929">
                  <c:v>472.18346839999998</c:v>
                </c:pt>
                <c:pt idx="1930">
                  <c:v>480.29658570999999</c:v>
                </c:pt>
                <c:pt idx="1931">
                  <c:v>486.72447692999998</c:v>
                </c:pt>
                <c:pt idx="1932">
                  <c:v>488.54087837999998</c:v>
                </c:pt>
                <c:pt idx="1933">
                  <c:v>493.66550479</c:v>
                </c:pt>
                <c:pt idx="1934">
                  <c:v>495.73674853</c:v>
                </c:pt>
                <c:pt idx="1935">
                  <c:v>494.64530242000001</c:v>
                </c:pt>
                <c:pt idx="1936">
                  <c:v>492.69688492</c:v>
                </c:pt>
                <c:pt idx="1937">
                  <c:v>494.81646287000001</c:v>
                </c:pt>
                <c:pt idx="1938">
                  <c:v>493.18525269999998</c:v>
                </c:pt>
                <c:pt idx="1939">
                  <c:v>494.01532183</c:v>
                </c:pt>
                <c:pt idx="1940">
                  <c:v>492.84664056999998</c:v>
                </c:pt>
                <c:pt idx="1941">
                  <c:v>492.03837081</c:v>
                </c:pt>
                <c:pt idx="1942">
                  <c:v>493.44581369999997</c:v>
                </c:pt>
                <c:pt idx="1943">
                  <c:v>492.47626338999999</c:v>
                </c:pt>
                <c:pt idx="1944">
                  <c:v>493.34635897999999</c:v>
                </c:pt>
                <c:pt idx="1945">
                  <c:v>492.85496351</c:v>
                </c:pt>
                <c:pt idx="1946">
                  <c:v>491.31272568000003</c:v>
                </c:pt>
                <c:pt idx="1947">
                  <c:v>491.54241098</c:v>
                </c:pt>
                <c:pt idx="1948">
                  <c:v>491.31681990999999</c:v>
                </c:pt>
                <c:pt idx="1949">
                  <c:v>490.83428242999997</c:v>
                </c:pt>
                <c:pt idx="1950">
                  <c:v>493.05405089999999</c:v>
                </c:pt>
                <c:pt idx="1951">
                  <c:v>492.94507269000002</c:v>
                </c:pt>
                <c:pt idx="1952">
                  <c:v>493.09299073</c:v>
                </c:pt>
                <c:pt idx="1953">
                  <c:v>491.65276684000003</c:v>
                </c:pt>
                <c:pt idx="1954">
                  <c:v>491.28235848000003</c:v>
                </c:pt>
                <c:pt idx="1955">
                  <c:v>490.85351351000003</c:v>
                </c:pt>
                <c:pt idx="1956">
                  <c:v>490.66061632999998</c:v>
                </c:pt>
                <c:pt idx="1957">
                  <c:v>490.81550532</c:v>
                </c:pt>
                <c:pt idx="1958">
                  <c:v>491.34641968</c:v>
                </c:pt>
                <c:pt idx="1959">
                  <c:v>492.43066114999999</c:v>
                </c:pt>
                <c:pt idx="1960">
                  <c:v>490.89522624</c:v>
                </c:pt>
                <c:pt idx="1961">
                  <c:v>490.94686247999999</c:v>
                </c:pt>
                <c:pt idx="1962">
                  <c:v>490.90761673999998</c:v>
                </c:pt>
                <c:pt idx="1963">
                  <c:v>489.99021247000002</c:v>
                </c:pt>
                <c:pt idx="1964">
                  <c:v>490.67556643</c:v>
                </c:pt>
                <c:pt idx="1965">
                  <c:v>492.73184714000001</c:v>
                </c:pt>
                <c:pt idx="1966">
                  <c:v>491.7140771</c:v>
                </c:pt>
                <c:pt idx="1967">
                  <c:v>491.98622847000001</c:v>
                </c:pt>
                <c:pt idx="1968">
                  <c:v>491.24506680000002</c:v>
                </c:pt>
                <c:pt idx="1969">
                  <c:v>489.94393072000003</c:v>
                </c:pt>
                <c:pt idx="1970">
                  <c:v>490.35310738999999</c:v>
                </c:pt>
                <c:pt idx="1971">
                  <c:v>490.51384876999998</c:v>
                </c:pt>
                <c:pt idx="1972">
                  <c:v>491.56131089000002</c:v>
                </c:pt>
                <c:pt idx="1973">
                  <c:v>490.76124063999998</c:v>
                </c:pt>
                <c:pt idx="1974">
                  <c:v>492.16187054</c:v>
                </c:pt>
                <c:pt idx="1975">
                  <c:v>491.97233055999999</c:v>
                </c:pt>
                <c:pt idx="1976">
                  <c:v>492.65066087999998</c:v>
                </c:pt>
                <c:pt idx="1977">
                  <c:v>490.07086903999999</c:v>
                </c:pt>
                <c:pt idx="1978">
                  <c:v>491.51049691999998</c:v>
                </c:pt>
                <c:pt idx="1979">
                  <c:v>490.64437579999998</c:v>
                </c:pt>
                <c:pt idx="1980">
                  <c:v>491.89416892999998</c:v>
                </c:pt>
                <c:pt idx="1981">
                  <c:v>489.87747504999999</c:v>
                </c:pt>
                <c:pt idx="1982">
                  <c:v>490.68814495999999</c:v>
                </c:pt>
                <c:pt idx="1983">
                  <c:v>490.72945363000002</c:v>
                </c:pt>
                <c:pt idx="1984">
                  <c:v>491.28302252999998</c:v>
                </c:pt>
                <c:pt idx="1985">
                  <c:v>492.58035159000002</c:v>
                </c:pt>
                <c:pt idx="1986">
                  <c:v>491.43235417</c:v>
                </c:pt>
                <c:pt idx="1987">
                  <c:v>490.30945301999998</c:v>
                </c:pt>
                <c:pt idx="1988">
                  <c:v>490.92533409999999</c:v>
                </c:pt>
                <c:pt idx="1989">
                  <c:v>492.19691286</c:v>
                </c:pt>
                <c:pt idx="1990">
                  <c:v>490.00870800000001</c:v>
                </c:pt>
                <c:pt idx="1991">
                  <c:v>490.33908996000002</c:v>
                </c:pt>
                <c:pt idx="1992">
                  <c:v>491.53778210000002</c:v>
                </c:pt>
                <c:pt idx="1993">
                  <c:v>490.19165869</c:v>
                </c:pt>
                <c:pt idx="1994">
                  <c:v>490.02670888</c:v>
                </c:pt>
                <c:pt idx="1995">
                  <c:v>490.79861776000001</c:v>
                </c:pt>
                <c:pt idx="1996">
                  <c:v>490.14332538999997</c:v>
                </c:pt>
                <c:pt idx="1997">
                  <c:v>490.34237419999999</c:v>
                </c:pt>
                <c:pt idx="1998">
                  <c:v>492.06224198000001</c:v>
                </c:pt>
                <c:pt idx="1999">
                  <c:v>491.67908327999999</c:v>
                </c:pt>
                <c:pt idx="2000">
                  <c:v>489.73417647000002</c:v>
                </c:pt>
                <c:pt idx="2001">
                  <c:v>489.95510037999998</c:v>
                </c:pt>
                <c:pt idx="2002">
                  <c:v>490.64083806000002</c:v>
                </c:pt>
                <c:pt idx="2003">
                  <c:v>490.96117769</c:v>
                </c:pt>
                <c:pt idx="2004">
                  <c:v>493.27192855999999</c:v>
                </c:pt>
                <c:pt idx="2005">
                  <c:v>490.35048305999999</c:v>
                </c:pt>
                <c:pt idx="2006">
                  <c:v>491.76643824000001</c:v>
                </c:pt>
                <c:pt idx="2007">
                  <c:v>491.52662013000003</c:v>
                </c:pt>
                <c:pt idx="2008">
                  <c:v>490.3435288</c:v>
                </c:pt>
                <c:pt idx="2009">
                  <c:v>491.91185195999998</c:v>
                </c:pt>
                <c:pt idx="2010">
                  <c:v>491.65296254999998</c:v>
                </c:pt>
                <c:pt idx="2011">
                  <c:v>490.66325957999999</c:v>
                </c:pt>
                <c:pt idx="2012">
                  <c:v>489.39525141000001</c:v>
                </c:pt>
                <c:pt idx="2013">
                  <c:v>490.99156643999999</c:v>
                </c:pt>
                <c:pt idx="2014">
                  <c:v>491.97757396999998</c:v>
                </c:pt>
                <c:pt idx="2015">
                  <c:v>490.94088683000001</c:v>
                </c:pt>
                <c:pt idx="2016">
                  <c:v>492.30881305000003</c:v>
                </c:pt>
                <c:pt idx="2017">
                  <c:v>490.82771126</c:v>
                </c:pt>
                <c:pt idx="2018">
                  <c:v>491.97987826000002</c:v>
                </c:pt>
                <c:pt idx="2019">
                  <c:v>490.41474517</c:v>
                </c:pt>
                <c:pt idx="2020">
                  <c:v>489.69033745000002</c:v>
                </c:pt>
                <c:pt idx="2021">
                  <c:v>491.90448401999998</c:v>
                </c:pt>
                <c:pt idx="2022">
                  <c:v>490.06553144999998</c:v>
                </c:pt>
                <c:pt idx="2023">
                  <c:v>490.83487585</c:v>
                </c:pt>
                <c:pt idx="2024">
                  <c:v>490.40921416999998</c:v>
                </c:pt>
                <c:pt idx="2025">
                  <c:v>492.64235609999997</c:v>
                </c:pt>
                <c:pt idx="2026">
                  <c:v>490.56603361999998</c:v>
                </c:pt>
                <c:pt idx="2027">
                  <c:v>489.3754328</c:v>
                </c:pt>
                <c:pt idx="2028">
                  <c:v>490.65538805</c:v>
                </c:pt>
                <c:pt idx="2029">
                  <c:v>489.44443911000002</c:v>
                </c:pt>
                <c:pt idx="2030">
                  <c:v>490.19545125000002</c:v>
                </c:pt>
                <c:pt idx="2031">
                  <c:v>491.58765606999998</c:v>
                </c:pt>
                <c:pt idx="2032">
                  <c:v>490.99479445999998</c:v>
                </c:pt>
                <c:pt idx="2033">
                  <c:v>489.74838738</c:v>
                </c:pt>
                <c:pt idx="2034">
                  <c:v>489.75962951000002</c:v>
                </c:pt>
                <c:pt idx="2035">
                  <c:v>490.98969503000001</c:v>
                </c:pt>
                <c:pt idx="2036">
                  <c:v>490.52803779999999</c:v>
                </c:pt>
                <c:pt idx="2037">
                  <c:v>491.10683145000002</c:v>
                </c:pt>
                <c:pt idx="2038">
                  <c:v>491.22256428999998</c:v>
                </c:pt>
                <c:pt idx="2039">
                  <c:v>490.86454651000003</c:v>
                </c:pt>
                <c:pt idx="2040">
                  <c:v>489.30587274999999</c:v>
                </c:pt>
                <c:pt idx="2041">
                  <c:v>490.57845623999998</c:v>
                </c:pt>
                <c:pt idx="2042">
                  <c:v>490.45632396000002</c:v>
                </c:pt>
                <c:pt idx="2043">
                  <c:v>491.59255229000001</c:v>
                </c:pt>
                <c:pt idx="2044">
                  <c:v>490.72712066000003</c:v>
                </c:pt>
                <c:pt idx="2045">
                  <c:v>489.54565209999998</c:v>
                </c:pt>
                <c:pt idx="2046">
                  <c:v>490.22789861000001</c:v>
                </c:pt>
                <c:pt idx="2047">
                  <c:v>491.94445096999999</c:v>
                </c:pt>
                <c:pt idx="2048">
                  <c:v>490.07969621000001</c:v>
                </c:pt>
                <c:pt idx="2049">
                  <c:v>490.60638217000002</c:v>
                </c:pt>
                <c:pt idx="2050">
                  <c:v>490.38338212000002</c:v>
                </c:pt>
                <c:pt idx="2051">
                  <c:v>491.89302214999998</c:v>
                </c:pt>
                <c:pt idx="2052">
                  <c:v>495.05099756999999</c:v>
                </c:pt>
                <c:pt idx="2053">
                  <c:v>499.51313368000001</c:v>
                </c:pt>
                <c:pt idx="2054">
                  <c:v>503.00231893</c:v>
                </c:pt>
                <c:pt idx="2055">
                  <c:v>509.28991285000001</c:v>
                </c:pt>
                <c:pt idx="2056">
                  <c:v>515.78641679999998</c:v>
                </c:pt>
                <c:pt idx="2057">
                  <c:v>520.82917383999995</c:v>
                </c:pt>
                <c:pt idx="2058">
                  <c:v>521.74326668000003</c:v>
                </c:pt>
                <c:pt idx="2059">
                  <c:v>525.51489375000006</c:v>
                </c:pt>
                <c:pt idx="2060">
                  <c:v>525.72283992999996</c:v>
                </c:pt>
                <c:pt idx="2061">
                  <c:v>529.71517745999995</c:v>
                </c:pt>
                <c:pt idx="2062">
                  <c:v>531.56448135000005</c:v>
                </c:pt>
                <c:pt idx="2063">
                  <c:v>534.95501387000002</c:v>
                </c:pt>
                <c:pt idx="2064">
                  <c:v>534.06213981999997</c:v>
                </c:pt>
                <c:pt idx="2065">
                  <c:v>534.05697628999997</c:v>
                </c:pt>
                <c:pt idx="2066">
                  <c:v>534.53645330999996</c:v>
                </c:pt>
                <c:pt idx="2067">
                  <c:v>538.69058296000003</c:v>
                </c:pt>
                <c:pt idx="2068">
                  <c:v>538.26543786000002</c:v>
                </c:pt>
                <c:pt idx="2069">
                  <c:v>536.55249166999999</c:v>
                </c:pt>
                <c:pt idx="2070">
                  <c:v>535.87420254999995</c:v>
                </c:pt>
                <c:pt idx="2071">
                  <c:v>535.72590020999996</c:v>
                </c:pt>
                <c:pt idx="2072">
                  <c:v>534.88492289999999</c:v>
                </c:pt>
                <c:pt idx="2073">
                  <c:v>533.09922755000002</c:v>
                </c:pt>
                <c:pt idx="2074">
                  <c:v>533.31441554000003</c:v>
                </c:pt>
                <c:pt idx="2075">
                  <c:v>532.29692690000002</c:v>
                </c:pt>
                <c:pt idx="2076">
                  <c:v>533.57385555999997</c:v>
                </c:pt>
                <c:pt idx="2077">
                  <c:v>533.04569528000002</c:v>
                </c:pt>
                <c:pt idx="2078">
                  <c:v>532.39292049999995</c:v>
                </c:pt>
                <c:pt idx="2079">
                  <c:v>531.45273998000005</c:v>
                </c:pt>
                <c:pt idx="2080">
                  <c:v>531.20870921000005</c:v>
                </c:pt>
                <c:pt idx="2081">
                  <c:v>530.46479474</c:v>
                </c:pt>
                <c:pt idx="2082">
                  <c:v>530.29489030000002</c:v>
                </c:pt>
                <c:pt idx="2083">
                  <c:v>528.37165481</c:v>
                </c:pt>
                <c:pt idx="2084">
                  <c:v>526.93611417</c:v>
                </c:pt>
                <c:pt idx="2085">
                  <c:v>528.19777887999999</c:v>
                </c:pt>
                <c:pt idx="2086">
                  <c:v>527.00021087000005</c:v>
                </c:pt>
                <c:pt idx="2087">
                  <c:v>526.99582772999997</c:v>
                </c:pt>
                <c:pt idx="2088">
                  <c:v>526.48608480999997</c:v>
                </c:pt>
                <c:pt idx="2089">
                  <c:v>524.59840976999999</c:v>
                </c:pt>
                <c:pt idx="2090">
                  <c:v>525.16476739999996</c:v>
                </c:pt>
                <c:pt idx="2091">
                  <c:v>523.60685052999997</c:v>
                </c:pt>
                <c:pt idx="2092">
                  <c:v>525.13133777999997</c:v>
                </c:pt>
                <c:pt idx="2093">
                  <c:v>524.18330739999999</c:v>
                </c:pt>
                <c:pt idx="2094">
                  <c:v>522.28381618000003</c:v>
                </c:pt>
                <c:pt idx="2095">
                  <c:v>521.74872594999999</c:v>
                </c:pt>
                <c:pt idx="2096">
                  <c:v>523.21779828000001</c:v>
                </c:pt>
                <c:pt idx="2097">
                  <c:v>522.12537368000005</c:v>
                </c:pt>
                <c:pt idx="2098">
                  <c:v>521.08322033000002</c:v>
                </c:pt>
                <c:pt idx="2099">
                  <c:v>521.08444391</c:v>
                </c:pt>
                <c:pt idx="2100">
                  <c:v>519.68112022000003</c:v>
                </c:pt>
                <c:pt idx="2101">
                  <c:v>517.98339197999996</c:v>
                </c:pt>
                <c:pt idx="2102">
                  <c:v>519.66001282000002</c:v>
                </c:pt>
                <c:pt idx="2103">
                  <c:v>517.65918190000002</c:v>
                </c:pt>
                <c:pt idx="2104">
                  <c:v>517.26465819999999</c:v>
                </c:pt>
                <c:pt idx="2105">
                  <c:v>517.55388667</c:v>
                </c:pt>
                <c:pt idx="2106">
                  <c:v>518.36790391</c:v>
                </c:pt>
                <c:pt idx="2107">
                  <c:v>516.77560044999996</c:v>
                </c:pt>
                <c:pt idx="2108">
                  <c:v>515.29540931999998</c:v>
                </c:pt>
                <c:pt idx="2109">
                  <c:v>515.22059166999998</c:v>
                </c:pt>
                <c:pt idx="2110">
                  <c:v>516.48226910999995</c:v>
                </c:pt>
                <c:pt idx="2111">
                  <c:v>513.94941117999997</c:v>
                </c:pt>
                <c:pt idx="2112">
                  <c:v>512.85218510000004</c:v>
                </c:pt>
                <c:pt idx="2113">
                  <c:v>512.30238429999997</c:v>
                </c:pt>
                <c:pt idx="2114">
                  <c:v>512.91734665000001</c:v>
                </c:pt>
                <c:pt idx="2115">
                  <c:v>512.32914460999996</c:v>
                </c:pt>
                <c:pt idx="2116">
                  <c:v>511.04878091</c:v>
                </c:pt>
                <c:pt idx="2117">
                  <c:v>510.47857993999997</c:v>
                </c:pt>
                <c:pt idx="2118">
                  <c:v>510.14727833000001</c:v>
                </c:pt>
                <c:pt idx="2119">
                  <c:v>510.11180909000001</c:v>
                </c:pt>
                <c:pt idx="2120">
                  <c:v>510.03009691</c:v>
                </c:pt>
                <c:pt idx="2121">
                  <c:v>509.80036264</c:v>
                </c:pt>
                <c:pt idx="2122">
                  <c:v>507.52179044000002</c:v>
                </c:pt>
                <c:pt idx="2123">
                  <c:v>509.47608081999999</c:v>
                </c:pt>
                <c:pt idx="2124">
                  <c:v>506.67882646999999</c:v>
                </c:pt>
                <c:pt idx="2125">
                  <c:v>510.32788005999998</c:v>
                </c:pt>
                <c:pt idx="2126">
                  <c:v>508.42680840999998</c:v>
                </c:pt>
                <c:pt idx="2127">
                  <c:v>507.21584844</c:v>
                </c:pt>
                <c:pt idx="2128">
                  <c:v>505.75433212000002</c:v>
                </c:pt>
                <c:pt idx="2129">
                  <c:v>507.04883582000002</c:v>
                </c:pt>
                <c:pt idx="2130">
                  <c:v>504.49327231000001</c:v>
                </c:pt>
                <c:pt idx="2131">
                  <c:v>505.78507131999999</c:v>
                </c:pt>
                <c:pt idx="2132">
                  <c:v>505.47800353999997</c:v>
                </c:pt>
                <c:pt idx="2133">
                  <c:v>503.77808527000002</c:v>
                </c:pt>
                <c:pt idx="2134">
                  <c:v>503.13478527000001</c:v>
                </c:pt>
                <c:pt idx="2135">
                  <c:v>505.13976488999998</c:v>
                </c:pt>
                <c:pt idx="2136">
                  <c:v>504.55380659999997</c:v>
                </c:pt>
                <c:pt idx="2137">
                  <c:v>504.51801110999997</c:v>
                </c:pt>
                <c:pt idx="2138">
                  <c:v>503.58813961999999</c:v>
                </c:pt>
                <c:pt idx="2139">
                  <c:v>501.81938809000002</c:v>
                </c:pt>
                <c:pt idx="2140">
                  <c:v>501.78143979999999</c:v>
                </c:pt>
                <c:pt idx="2141">
                  <c:v>502.45697718000002</c:v>
                </c:pt>
                <c:pt idx="2142">
                  <c:v>501.62176283999997</c:v>
                </c:pt>
                <c:pt idx="2143">
                  <c:v>500.93663304</c:v>
                </c:pt>
                <c:pt idx="2144">
                  <c:v>500.74200006000001</c:v>
                </c:pt>
                <c:pt idx="2145">
                  <c:v>499.75521035999998</c:v>
                </c:pt>
                <c:pt idx="2146">
                  <c:v>499.02388753000002</c:v>
                </c:pt>
                <c:pt idx="2147">
                  <c:v>499.44479553999997</c:v>
                </c:pt>
                <c:pt idx="2148">
                  <c:v>497.45630726000002</c:v>
                </c:pt>
                <c:pt idx="2149">
                  <c:v>498.39454094000001</c:v>
                </c:pt>
                <c:pt idx="2150">
                  <c:v>498.03602433999998</c:v>
                </c:pt>
                <c:pt idx="2151">
                  <c:v>498.85296534000003</c:v>
                </c:pt>
                <c:pt idx="2152">
                  <c:v>496.43033365000002</c:v>
                </c:pt>
                <c:pt idx="2153">
                  <c:v>496.69676906000001</c:v>
                </c:pt>
                <c:pt idx="2154">
                  <c:v>496.21496260999999</c:v>
                </c:pt>
                <c:pt idx="2155">
                  <c:v>495.77037653999997</c:v>
                </c:pt>
                <c:pt idx="2156">
                  <c:v>494.59228103999999</c:v>
                </c:pt>
                <c:pt idx="2157">
                  <c:v>495.31268213999999</c:v>
                </c:pt>
                <c:pt idx="2158">
                  <c:v>495.66514439999997</c:v>
                </c:pt>
                <c:pt idx="2159">
                  <c:v>494.74066937999999</c:v>
                </c:pt>
                <c:pt idx="2160">
                  <c:v>492.85977650000001</c:v>
                </c:pt>
                <c:pt idx="2161">
                  <c:v>493.91523529</c:v>
                </c:pt>
                <c:pt idx="2162">
                  <c:v>492.33318878</c:v>
                </c:pt>
                <c:pt idx="2163">
                  <c:v>491.23014359000001</c:v>
                </c:pt>
                <c:pt idx="2164">
                  <c:v>493.06121168999999</c:v>
                </c:pt>
                <c:pt idx="2165">
                  <c:v>492.56007953</c:v>
                </c:pt>
                <c:pt idx="2166">
                  <c:v>490.54850362000002</c:v>
                </c:pt>
                <c:pt idx="2167">
                  <c:v>491.42127239000001</c:v>
                </c:pt>
                <c:pt idx="2168">
                  <c:v>490.54613707999999</c:v>
                </c:pt>
                <c:pt idx="2169">
                  <c:v>488.63173393</c:v>
                </c:pt>
                <c:pt idx="2170">
                  <c:v>490.37199446</c:v>
                </c:pt>
                <c:pt idx="2171">
                  <c:v>489.47844214999998</c:v>
                </c:pt>
                <c:pt idx="2172">
                  <c:v>488.34096521999999</c:v>
                </c:pt>
                <c:pt idx="2173">
                  <c:v>487.22835888999998</c:v>
                </c:pt>
                <c:pt idx="2174">
                  <c:v>487.42452573000003</c:v>
                </c:pt>
                <c:pt idx="2175">
                  <c:v>489.59093381000002</c:v>
                </c:pt>
                <c:pt idx="2176">
                  <c:v>486.41763713</c:v>
                </c:pt>
                <c:pt idx="2177">
                  <c:v>487.40736505000001</c:v>
                </c:pt>
                <c:pt idx="2178">
                  <c:v>486.54144896000003</c:v>
                </c:pt>
                <c:pt idx="2179">
                  <c:v>485.39746728</c:v>
                </c:pt>
                <c:pt idx="2180">
                  <c:v>485.96809287999997</c:v>
                </c:pt>
                <c:pt idx="2181">
                  <c:v>485.89040985000003</c:v>
                </c:pt>
                <c:pt idx="2182">
                  <c:v>486.36989009000001</c:v>
                </c:pt>
                <c:pt idx="2183">
                  <c:v>487.56042685</c:v>
                </c:pt>
                <c:pt idx="2184">
                  <c:v>492.67359965999998</c:v>
                </c:pt>
                <c:pt idx="2185">
                  <c:v>501.79293369999999</c:v>
                </c:pt>
                <c:pt idx="2186">
                  <c:v>505.58378822999998</c:v>
                </c:pt>
                <c:pt idx="2187">
                  <c:v>508.18791814000002</c:v>
                </c:pt>
                <c:pt idx="2188">
                  <c:v>506.88226429000002</c:v>
                </c:pt>
                <c:pt idx="2189">
                  <c:v>506.64918713999998</c:v>
                </c:pt>
                <c:pt idx="2190">
                  <c:v>505.02898765999998</c:v>
                </c:pt>
                <c:pt idx="2191">
                  <c:v>506.88205852999999</c:v>
                </c:pt>
                <c:pt idx="2192">
                  <c:v>505.59650997</c:v>
                </c:pt>
                <c:pt idx="2193">
                  <c:v>505.79411820000001</c:v>
                </c:pt>
                <c:pt idx="2194">
                  <c:v>506.93536769999997</c:v>
                </c:pt>
                <c:pt idx="2195">
                  <c:v>505.22560125000001</c:v>
                </c:pt>
                <c:pt idx="2196">
                  <c:v>504.92412775999998</c:v>
                </c:pt>
                <c:pt idx="2197">
                  <c:v>506.35388066000002</c:v>
                </c:pt>
                <c:pt idx="2198">
                  <c:v>504.85566076999999</c:v>
                </c:pt>
                <c:pt idx="2199">
                  <c:v>504.45582710000002</c:v>
                </c:pt>
                <c:pt idx="2200">
                  <c:v>504.90260655999998</c:v>
                </c:pt>
                <c:pt idx="2201">
                  <c:v>503.79455395999997</c:v>
                </c:pt>
                <c:pt idx="2202">
                  <c:v>503.50200444000001</c:v>
                </c:pt>
                <c:pt idx="2203">
                  <c:v>502.88823626999999</c:v>
                </c:pt>
                <c:pt idx="2204">
                  <c:v>502.61069583</c:v>
                </c:pt>
                <c:pt idx="2205">
                  <c:v>501.9676379</c:v>
                </c:pt>
                <c:pt idx="2206">
                  <c:v>501.28598362000002</c:v>
                </c:pt>
                <c:pt idx="2207">
                  <c:v>501.60759998999998</c:v>
                </c:pt>
                <c:pt idx="2208">
                  <c:v>503.49435190999998</c:v>
                </c:pt>
                <c:pt idx="2209">
                  <c:v>500.93547086000001</c:v>
                </c:pt>
                <c:pt idx="2210">
                  <c:v>417.08630670999997</c:v>
                </c:pt>
                <c:pt idx="2211">
                  <c:v>239.40771336</c:v>
                </c:pt>
                <c:pt idx="2212">
                  <c:v>132.83628440999999</c:v>
                </c:pt>
                <c:pt idx="2213">
                  <c:v>111.94259212</c:v>
                </c:pt>
                <c:pt idx="2214">
                  <c:v>110.56226358000001</c:v>
                </c:pt>
                <c:pt idx="2215">
                  <c:v>109.00575262</c:v>
                </c:pt>
                <c:pt idx="2216">
                  <c:v>109.8205981</c:v>
                </c:pt>
                <c:pt idx="2217">
                  <c:v>109.00393807</c:v>
                </c:pt>
                <c:pt idx="2218">
                  <c:v>108.66389805</c:v>
                </c:pt>
                <c:pt idx="2219">
                  <c:v>109.67341586000001</c:v>
                </c:pt>
                <c:pt idx="2220">
                  <c:v>108.58979644999999</c:v>
                </c:pt>
                <c:pt idx="2221">
                  <c:v>108.40924087</c:v>
                </c:pt>
                <c:pt idx="2222">
                  <c:v>109.33043865</c:v>
                </c:pt>
                <c:pt idx="2223">
                  <c:v>109.19335497</c:v>
                </c:pt>
                <c:pt idx="2224">
                  <c:v>108.84811172000001</c:v>
                </c:pt>
                <c:pt idx="2225">
                  <c:v>107.18291985</c:v>
                </c:pt>
                <c:pt idx="2226">
                  <c:v>109.37469296</c:v>
                </c:pt>
                <c:pt idx="2227">
                  <c:v>108.43037862</c:v>
                </c:pt>
                <c:pt idx="2228">
                  <c:v>108.79460337</c:v>
                </c:pt>
                <c:pt idx="2229">
                  <c:v>108.58034936999999</c:v>
                </c:pt>
                <c:pt idx="2230">
                  <c:v>108.84644402000001</c:v>
                </c:pt>
                <c:pt idx="2231">
                  <c:v>109.31055422999999</c:v>
                </c:pt>
                <c:pt idx="2232">
                  <c:v>108.56894769</c:v>
                </c:pt>
                <c:pt idx="2233">
                  <c:v>109.10850078</c:v>
                </c:pt>
                <c:pt idx="2234">
                  <c:v>109.76606817</c:v>
                </c:pt>
                <c:pt idx="2235">
                  <c:v>109.27658384</c:v>
                </c:pt>
                <c:pt idx="2236">
                  <c:v>108.25114379</c:v>
                </c:pt>
                <c:pt idx="2237">
                  <c:v>108.68507956000001</c:v>
                </c:pt>
                <c:pt idx="2238">
                  <c:v>108.48564921000001</c:v>
                </c:pt>
                <c:pt idx="2239">
                  <c:v>108.92763337</c:v>
                </c:pt>
                <c:pt idx="2240">
                  <c:v>108.30734056</c:v>
                </c:pt>
                <c:pt idx="2241">
                  <c:v>108.84995024</c:v>
                </c:pt>
                <c:pt idx="2242">
                  <c:v>107.63461301</c:v>
                </c:pt>
                <c:pt idx="2243">
                  <c:v>109.15898402000001</c:v>
                </c:pt>
                <c:pt idx="2244">
                  <c:v>108.80968147999999</c:v>
                </c:pt>
                <c:pt idx="2245">
                  <c:v>108.25627935999999</c:v>
                </c:pt>
                <c:pt idx="2246">
                  <c:v>107.89366529999999</c:v>
                </c:pt>
                <c:pt idx="2247">
                  <c:v>108.40476036</c:v>
                </c:pt>
                <c:pt idx="2248">
                  <c:v>108.8456717</c:v>
                </c:pt>
                <c:pt idx="2249">
                  <c:v>108.70199519000001</c:v>
                </c:pt>
                <c:pt idx="2250">
                  <c:v>108.79880439</c:v>
                </c:pt>
                <c:pt idx="2251">
                  <c:v>109.12637269</c:v>
                </c:pt>
                <c:pt idx="2252">
                  <c:v>108.7799897</c:v>
                </c:pt>
                <c:pt idx="2253">
                  <c:v>107.69982018</c:v>
                </c:pt>
                <c:pt idx="2254">
                  <c:v>108.31343035</c:v>
                </c:pt>
                <c:pt idx="2255">
                  <c:v>107.18123180000001</c:v>
                </c:pt>
                <c:pt idx="2256">
                  <c:v>108.44275546</c:v>
                </c:pt>
                <c:pt idx="2257">
                  <c:v>108.0291436</c:v>
                </c:pt>
                <c:pt idx="2258">
                  <c:v>108.45003087000001</c:v>
                </c:pt>
                <c:pt idx="2259">
                  <c:v>108.32894133000001</c:v>
                </c:pt>
                <c:pt idx="2260">
                  <c:v>108.21011712000001</c:v>
                </c:pt>
                <c:pt idx="2261">
                  <c:v>107.29713986</c:v>
                </c:pt>
                <c:pt idx="2262">
                  <c:v>109.38372080000001</c:v>
                </c:pt>
                <c:pt idx="2263">
                  <c:v>108.87659368</c:v>
                </c:pt>
                <c:pt idx="2264">
                  <c:v>109.17459268</c:v>
                </c:pt>
                <c:pt idx="2265">
                  <c:v>108.67013153000001</c:v>
                </c:pt>
                <c:pt idx="2266">
                  <c:v>108.87288664</c:v>
                </c:pt>
                <c:pt idx="2267">
                  <c:v>108.71829069</c:v>
                </c:pt>
                <c:pt idx="2268">
                  <c:v>108.32944664999999</c:v>
                </c:pt>
                <c:pt idx="2269">
                  <c:v>107.47916311</c:v>
                </c:pt>
                <c:pt idx="2270">
                  <c:v>108.42477301</c:v>
                </c:pt>
                <c:pt idx="2271">
                  <c:v>107.88586736000001</c:v>
                </c:pt>
                <c:pt idx="2272">
                  <c:v>108.73574561</c:v>
                </c:pt>
                <c:pt idx="2273">
                  <c:v>108.58272524</c:v>
                </c:pt>
                <c:pt idx="2274">
                  <c:v>108.42071493</c:v>
                </c:pt>
                <c:pt idx="2275">
                  <c:v>109.16177070000001</c:v>
                </c:pt>
                <c:pt idx="2276">
                  <c:v>106.82531246000001</c:v>
                </c:pt>
                <c:pt idx="2277">
                  <c:v>107.96990665</c:v>
                </c:pt>
                <c:pt idx="2278">
                  <c:v>108.74693980000001</c:v>
                </c:pt>
                <c:pt idx="2279">
                  <c:v>107.63210841999999</c:v>
                </c:pt>
                <c:pt idx="2280">
                  <c:v>108.45857169</c:v>
                </c:pt>
                <c:pt idx="2281">
                  <c:v>108.37840819</c:v>
                </c:pt>
                <c:pt idx="2282">
                  <c:v>108.57189595</c:v>
                </c:pt>
                <c:pt idx="2283">
                  <c:v>106.88482088000001</c:v>
                </c:pt>
                <c:pt idx="2284">
                  <c:v>109.49625278000001</c:v>
                </c:pt>
                <c:pt idx="2285">
                  <c:v>108.00438065</c:v>
                </c:pt>
                <c:pt idx="2286">
                  <c:v>109.11668057</c:v>
                </c:pt>
                <c:pt idx="2287">
                  <c:v>108.39981776</c:v>
                </c:pt>
                <c:pt idx="2288">
                  <c:v>107.83328468000001</c:v>
                </c:pt>
                <c:pt idx="2289">
                  <c:v>109.66378173</c:v>
                </c:pt>
                <c:pt idx="2290">
                  <c:v>108.50613026000001</c:v>
                </c:pt>
                <c:pt idx="2291">
                  <c:v>108.84279032000001</c:v>
                </c:pt>
                <c:pt idx="2292">
                  <c:v>108.85878855</c:v>
                </c:pt>
                <c:pt idx="2293">
                  <c:v>108.71354286</c:v>
                </c:pt>
                <c:pt idx="2294">
                  <c:v>107.66721798</c:v>
                </c:pt>
                <c:pt idx="2295">
                  <c:v>109.02561526</c:v>
                </c:pt>
                <c:pt idx="2296">
                  <c:v>107.99302804</c:v>
                </c:pt>
                <c:pt idx="2297">
                  <c:v>109.68468048</c:v>
                </c:pt>
                <c:pt idx="2298">
                  <c:v>107.82786812000001</c:v>
                </c:pt>
                <c:pt idx="2299">
                  <c:v>109.76586093</c:v>
                </c:pt>
                <c:pt idx="2300">
                  <c:v>108.12691762999999</c:v>
                </c:pt>
                <c:pt idx="2301">
                  <c:v>108.51480003</c:v>
                </c:pt>
                <c:pt idx="2302">
                  <c:v>109.50374114</c:v>
                </c:pt>
                <c:pt idx="2303">
                  <c:v>107.67690648999999</c:v>
                </c:pt>
                <c:pt idx="2304">
                  <c:v>107.68868952</c:v>
                </c:pt>
                <c:pt idx="2305">
                  <c:v>108.73109641000001</c:v>
                </c:pt>
                <c:pt idx="2306">
                  <c:v>108.81138172999999</c:v>
                </c:pt>
                <c:pt idx="2307">
                  <c:v>108.39828469</c:v>
                </c:pt>
                <c:pt idx="2308">
                  <c:v>109.6623776</c:v>
                </c:pt>
                <c:pt idx="2309">
                  <c:v>108.20842507</c:v>
                </c:pt>
                <c:pt idx="2310">
                  <c:v>109.13280471</c:v>
                </c:pt>
                <c:pt idx="2311">
                  <c:v>108.57663869</c:v>
                </c:pt>
                <c:pt idx="2312">
                  <c:v>108.89737863000001</c:v>
                </c:pt>
                <c:pt idx="2313">
                  <c:v>106.99519632000001</c:v>
                </c:pt>
                <c:pt idx="2314">
                  <c:v>109.07658202</c:v>
                </c:pt>
                <c:pt idx="2315">
                  <c:v>108.78796866</c:v>
                </c:pt>
                <c:pt idx="2316">
                  <c:v>109.93017772</c:v>
                </c:pt>
                <c:pt idx="2317">
                  <c:v>109.8492444</c:v>
                </c:pt>
                <c:pt idx="2318">
                  <c:v>108.86436012</c:v>
                </c:pt>
                <c:pt idx="2319">
                  <c:v>109.94460809</c:v>
                </c:pt>
                <c:pt idx="2320">
                  <c:v>108.45502012</c:v>
                </c:pt>
                <c:pt idx="2321">
                  <c:v>107.76340605</c:v>
                </c:pt>
                <c:pt idx="2322">
                  <c:v>108.58591525</c:v>
                </c:pt>
                <c:pt idx="2323">
                  <c:v>108.61406775</c:v>
                </c:pt>
                <c:pt idx="2324">
                  <c:v>109.30756918</c:v>
                </c:pt>
                <c:pt idx="2325">
                  <c:v>109.04713805</c:v>
                </c:pt>
                <c:pt idx="2326">
                  <c:v>109.63869626</c:v>
                </c:pt>
                <c:pt idx="2327">
                  <c:v>107.42445718</c:v>
                </c:pt>
                <c:pt idx="2328">
                  <c:v>109.09301404999999</c:v>
                </c:pt>
                <c:pt idx="2329">
                  <c:v>108.14244286</c:v>
                </c:pt>
                <c:pt idx="2330">
                  <c:v>108.78058049000001</c:v>
                </c:pt>
                <c:pt idx="2331">
                  <c:v>108.36702064000001</c:v>
                </c:pt>
                <c:pt idx="2332">
                  <c:v>107.18022566</c:v>
                </c:pt>
                <c:pt idx="2333">
                  <c:v>108.18058076</c:v>
                </c:pt>
                <c:pt idx="2334">
                  <c:v>108.69115508</c:v>
                </c:pt>
                <c:pt idx="2335">
                  <c:v>108.05005604999999</c:v>
                </c:pt>
                <c:pt idx="2336">
                  <c:v>109.21242937</c:v>
                </c:pt>
                <c:pt idx="2337">
                  <c:v>108.93123686</c:v>
                </c:pt>
                <c:pt idx="2338">
                  <c:v>108.61249753</c:v>
                </c:pt>
                <c:pt idx="2339">
                  <c:v>108.88625173</c:v>
                </c:pt>
                <c:pt idx="2340">
                  <c:v>107.96423503</c:v>
                </c:pt>
                <c:pt idx="2341">
                  <c:v>110.13208653</c:v>
                </c:pt>
                <c:pt idx="2342">
                  <c:v>107.88016429</c:v>
                </c:pt>
                <c:pt idx="2343">
                  <c:v>110.04849295</c:v>
                </c:pt>
                <c:pt idx="2344">
                  <c:v>108.51499412</c:v>
                </c:pt>
                <c:pt idx="2345">
                  <c:v>108.82714482999999</c:v>
                </c:pt>
                <c:pt idx="2346">
                  <c:v>108.06979595999999</c:v>
                </c:pt>
                <c:pt idx="2347">
                  <c:v>107.99797567</c:v>
                </c:pt>
                <c:pt idx="2348">
                  <c:v>107.45390884</c:v>
                </c:pt>
                <c:pt idx="2349">
                  <c:v>109.05054551000001</c:v>
                </c:pt>
                <c:pt idx="2350">
                  <c:v>108.24405556000001</c:v>
                </c:pt>
                <c:pt idx="2351">
                  <c:v>108.09210409000001</c:v>
                </c:pt>
                <c:pt idx="2352">
                  <c:v>109.3642014</c:v>
                </c:pt>
                <c:pt idx="2353">
                  <c:v>109.50194016</c:v>
                </c:pt>
                <c:pt idx="2354">
                  <c:v>107.54514575</c:v>
                </c:pt>
                <c:pt idx="2355">
                  <c:v>109.42630644</c:v>
                </c:pt>
                <c:pt idx="2356">
                  <c:v>109.53078427</c:v>
                </c:pt>
                <c:pt idx="2357">
                  <c:v>110.19262786</c:v>
                </c:pt>
                <c:pt idx="2358">
                  <c:v>108.45369949000001</c:v>
                </c:pt>
                <c:pt idx="2359">
                  <c:v>108.26189051</c:v>
                </c:pt>
                <c:pt idx="2360">
                  <c:v>108.58879573</c:v>
                </c:pt>
                <c:pt idx="2361">
                  <c:v>109.19969957000001</c:v>
                </c:pt>
                <c:pt idx="2362">
                  <c:v>108.45786112</c:v>
                </c:pt>
                <c:pt idx="2363">
                  <c:v>107.6935574</c:v>
                </c:pt>
                <c:pt idx="2364">
                  <c:v>108.86355586000001</c:v>
                </c:pt>
                <c:pt idx="2365">
                  <c:v>108.72866543000001</c:v>
                </c:pt>
                <c:pt idx="2366">
                  <c:v>108.02702691</c:v>
                </c:pt>
                <c:pt idx="2367">
                  <c:v>108.4039595</c:v>
                </c:pt>
                <c:pt idx="2368">
                  <c:v>108.26529064</c:v>
                </c:pt>
                <c:pt idx="2369">
                  <c:v>107.17011742</c:v>
                </c:pt>
                <c:pt idx="2370">
                  <c:v>108.53725497000001</c:v>
                </c:pt>
                <c:pt idx="2371">
                  <c:v>108.26169946</c:v>
                </c:pt>
                <c:pt idx="2372">
                  <c:v>108.67899404000001</c:v>
                </c:pt>
                <c:pt idx="2373">
                  <c:v>109.07291924</c:v>
                </c:pt>
                <c:pt idx="2374">
                  <c:v>108.57091927</c:v>
                </c:pt>
                <c:pt idx="2375">
                  <c:v>107.80929432000001</c:v>
                </c:pt>
                <c:pt idx="2376">
                  <c:v>109.91245289</c:v>
                </c:pt>
                <c:pt idx="2377">
                  <c:v>107.5351756</c:v>
                </c:pt>
                <c:pt idx="2378">
                  <c:v>107.69142053</c:v>
                </c:pt>
                <c:pt idx="2379">
                  <c:v>108.37389709999999</c:v>
                </c:pt>
                <c:pt idx="2380">
                  <c:v>108.55688581</c:v>
                </c:pt>
                <c:pt idx="2381">
                  <c:v>109.20116603</c:v>
                </c:pt>
                <c:pt idx="2382">
                  <c:v>109.32516905999999</c:v>
                </c:pt>
                <c:pt idx="2383">
                  <c:v>108.06414487000001</c:v>
                </c:pt>
                <c:pt idx="2384">
                  <c:v>108.57487618</c:v>
                </c:pt>
                <c:pt idx="2385">
                  <c:v>108.58199107</c:v>
                </c:pt>
                <c:pt idx="2386">
                  <c:v>108.7798832</c:v>
                </c:pt>
                <c:pt idx="2387">
                  <c:v>107.43647278</c:v>
                </c:pt>
                <c:pt idx="2388">
                  <c:v>107.36386508</c:v>
                </c:pt>
                <c:pt idx="2389">
                  <c:v>107.28201624</c:v>
                </c:pt>
                <c:pt idx="2390">
                  <c:v>107.95572351</c:v>
                </c:pt>
                <c:pt idx="2391">
                  <c:v>108.29907331</c:v>
                </c:pt>
                <c:pt idx="2392">
                  <c:v>109.68601251</c:v>
                </c:pt>
                <c:pt idx="2393">
                  <c:v>108.10759199</c:v>
                </c:pt>
                <c:pt idx="2394">
                  <c:v>108.37370103000001</c:v>
                </c:pt>
                <c:pt idx="2395">
                  <c:v>109.12803237999999</c:v>
                </c:pt>
                <c:pt idx="2396">
                  <c:v>109.54500652999999</c:v>
                </c:pt>
                <c:pt idx="2397">
                  <c:v>108.55722391</c:v>
                </c:pt>
                <c:pt idx="2398">
                  <c:v>108.24982407</c:v>
                </c:pt>
                <c:pt idx="2399">
                  <c:v>107.91287397000001</c:v>
                </c:pt>
                <c:pt idx="2400">
                  <c:v>108.22596274999999</c:v>
                </c:pt>
                <c:pt idx="2401">
                  <c:v>108.42672068</c:v>
                </c:pt>
                <c:pt idx="2402">
                  <c:v>108.14034517</c:v>
                </c:pt>
                <c:pt idx="2403">
                  <c:v>108.49905252000001</c:v>
                </c:pt>
                <c:pt idx="2404">
                  <c:v>108.63105739</c:v>
                </c:pt>
                <c:pt idx="2405">
                  <c:v>108.86639189</c:v>
                </c:pt>
                <c:pt idx="2406">
                  <c:v>107.83703618</c:v>
                </c:pt>
                <c:pt idx="2407">
                  <c:v>108.44835316</c:v>
                </c:pt>
                <c:pt idx="2408">
                  <c:v>109.52023318000001</c:v>
                </c:pt>
                <c:pt idx="2409">
                  <c:v>107.92042811</c:v>
                </c:pt>
                <c:pt idx="2410">
                  <c:v>108.96227976999999</c:v>
                </c:pt>
                <c:pt idx="2411">
                  <c:v>108.50906645000001</c:v>
                </c:pt>
                <c:pt idx="2412">
                  <c:v>108.09768628</c:v>
                </c:pt>
                <c:pt idx="2413">
                  <c:v>109.32247812</c:v>
                </c:pt>
                <c:pt idx="2414">
                  <c:v>107.52102302</c:v>
                </c:pt>
                <c:pt idx="2415">
                  <c:v>107.91732231</c:v>
                </c:pt>
                <c:pt idx="2416">
                  <c:v>107.89685727</c:v>
                </c:pt>
                <c:pt idx="2417">
                  <c:v>107.88428579000001</c:v>
                </c:pt>
                <c:pt idx="2418">
                  <c:v>109.41372326</c:v>
                </c:pt>
                <c:pt idx="2419">
                  <c:v>108.26916806</c:v>
                </c:pt>
                <c:pt idx="2420">
                  <c:v>108.61073587999999</c:v>
                </c:pt>
                <c:pt idx="2421">
                  <c:v>107.84819611</c:v>
                </c:pt>
                <c:pt idx="2422">
                  <c:v>109.62161496</c:v>
                </c:pt>
                <c:pt idx="2423">
                  <c:v>108.690062</c:v>
                </c:pt>
                <c:pt idx="2424">
                  <c:v>108.86127956999999</c:v>
                </c:pt>
                <c:pt idx="2425">
                  <c:v>107.82190522</c:v>
                </c:pt>
                <c:pt idx="2426">
                  <c:v>107.52638953</c:v>
                </c:pt>
                <c:pt idx="2427">
                  <c:v>108.89211109</c:v>
                </c:pt>
                <c:pt idx="2428">
                  <c:v>106.91696287000001</c:v>
                </c:pt>
                <c:pt idx="2429">
                  <c:v>108.25760262999999</c:v>
                </c:pt>
                <c:pt idx="2430">
                  <c:v>108.29534796</c:v>
                </c:pt>
                <c:pt idx="2431">
                  <c:v>106.41224592</c:v>
                </c:pt>
                <c:pt idx="2432">
                  <c:v>108.67012877000001</c:v>
                </c:pt>
                <c:pt idx="2433">
                  <c:v>107.49310859000001</c:v>
                </c:pt>
                <c:pt idx="2434">
                  <c:v>107.8273343</c:v>
                </c:pt>
                <c:pt idx="2435">
                  <c:v>109.36436944</c:v>
                </c:pt>
                <c:pt idx="2436">
                  <c:v>108.75361581</c:v>
                </c:pt>
                <c:pt idx="2437">
                  <c:v>108.54116799000001</c:v>
                </c:pt>
                <c:pt idx="2438">
                  <c:v>108.82072359</c:v>
                </c:pt>
                <c:pt idx="2439">
                  <c:v>106.70837958</c:v>
                </c:pt>
                <c:pt idx="2440">
                  <c:v>108.95958102</c:v>
                </c:pt>
                <c:pt idx="2441">
                  <c:v>107.64571788000001</c:v>
                </c:pt>
                <c:pt idx="2442">
                  <c:v>107.33868343</c:v>
                </c:pt>
                <c:pt idx="2443">
                  <c:v>108.10065781</c:v>
                </c:pt>
                <c:pt idx="2444">
                  <c:v>108.80397628</c:v>
                </c:pt>
                <c:pt idx="2445">
                  <c:v>105.97460724</c:v>
                </c:pt>
                <c:pt idx="2446">
                  <c:v>108.39720267</c:v>
                </c:pt>
                <c:pt idx="2447">
                  <c:v>107.69670115</c:v>
                </c:pt>
                <c:pt idx="2448">
                  <c:v>106.57295533</c:v>
                </c:pt>
                <c:pt idx="2449">
                  <c:v>107.57857421</c:v>
                </c:pt>
                <c:pt idx="2450">
                  <c:v>108.48736673000001</c:v>
                </c:pt>
                <c:pt idx="2451">
                  <c:v>108.11791255999999</c:v>
                </c:pt>
                <c:pt idx="2452">
                  <c:v>108.13208392999999</c:v>
                </c:pt>
                <c:pt idx="2453">
                  <c:v>107.81823192</c:v>
                </c:pt>
                <c:pt idx="2454">
                  <c:v>108.61762100999999</c:v>
                </c:pt>
                <c:pt idx="2455">
                  <c:v>108.69075174</c:v>
                </c:pt>
                <c:pt idx="2456">
                  <c:v>108.06615613</c:v>
                </c:pt>
                <c:pt idx="2457">
                  <c:v>106.54455283</c:v>
                </c:pt>
                <c:pt idx="2458">
                  <c:v>107.32503027</c:v>
                </c:pt>
                <c:pt idx="2459">
                  <c:v>107.91850238000001</c:v>
                </c:pt>
                <c:pt idx="2460">
                  <c:v>108.26503424000001</c:v>
                </c:pt>
                <c:pt idx="2461">
                  <c:v>107.56450605000001</c:v>
                </c:pt>
                <c:pt idx="2462">
                  <c:v>107.38688980000001</c:v>
                </c:pt>
                <c:pt idx="2463">
                  <c:v>107.77282497</c:v>
                </c:pt>
                <c:pt idx="2464">
                  <c:v>107.06832152</c:v>
                </c:pt>
                <c:pt idx="2465">
                  <c:v>108.31221595</c:v>
                </c:pt>
                <c:pt idx="2466">
                  <c:v>107.77238796</c:v>
                </c:pt>
                <c:pt idx="2467">
                  <c:v>108.27835182</c:v>
                </c:pt>
                <c:pt idx="2468">
                  <c:v>106.86432363</c:v>
                </c:pt>
                <c:pt idx="2469">
                  <c:v>108.10298865999999</c:v>
                </c:pt>
                <c:pt idx="2470">
                  <c:v>107.13972848</c:v>
                </c:pt>
                <c:pt idx="2471">
                  <c:v>107.89130458</c:v>
                </c:pt>
                <c:pt idx="2472">
                  <c:v>107.754115</c:v>
                </c:pt>
                <c:pt idx="2473">
                  <c:v>107.88986248000001</c:v>
                </c:pt>
                <c:pt idx="2474">
                  <c:v>107.67649371</c:v>
                </c:pt>
                <c:pt idx="2475">
                  <c:v>106.96026722000001</c:v>
                </c:pt>
                <c:pt idx="2476">
                  <c:v>106.76003759</c:v>
                </c:pt>
                <c:pt idx="2477">
                  <c:v>107.68697835</c:v>
                </c:pt>
                <c:pt idx="2478">
                  <c:v>107.88368259000001</c:v>
                </c:pt>
                <c:pt idx="2479">
                  <c:v>106.00002214</c:v>
                </c:pt>
                <c:pt idx="2480">
                  <c:v>107.70708163</c:v>
                </c:pt>
                <c:pt idx="2481">
                  <c:v>107.9023749</c:v>
                </c:pt>
                <c:pt idx="2482">
                  <c:v>107.21280280000001</c:v>
                </c:pt>
                <c:pt idx="2483">
                  <c:v>106.86021479</c:v>
                </c:pt>
                <c:pt idx="2484">
                  <c:v>107.58016403000001</c:v>
                </c:pt>
                <c:pt idx="2485">
                  <c:v>107.93121847</c:v>
                </c:pt>
                <c:pt idx="2486">
                  <c:v>109.84446896999999</c:v>
                </c:pt>
                <c:pt idx="2487">
                  <c:v>108.39658617000001</c:v>
                </c:pt>
                <c:pt idx="2488">
                  <c:v>106.71738408</c:v>
                </c:pt>
                <c:pt idx="2489">
                  <c:v>107.63179303</c:v>
                </c:pt>
                <c:pt idx="2490">
                  <c:v>108.56858932999999</c:v>
                </c:pt>
                <c:pt idx="2491">
                  <c:v>106.99501325</c:v>
                </c:pt>
                <c:pt idx="2492">
                  <c:v>107.65133293</c:v>
                </c:pt>
                <c:pt idx="2493">
                  <c:v>107.88827360000001</c:v>
                </c:pt>
                <c:pt idx="2494">
                  <c:v>107.33208658</c:v>
                </c:pt>
                <c:pt idx="2495">
                  <c:v>110.35349447</c:v>
                </c:pt>
                <c:pt idx="2496">
                  <c:v>106.7160245</c:v>
                </c:pt>
                <c:pt idx="2497">
                  <c:v>107.62388915</c:v>
                </c:pt>
                <c:pt idx="2498">
                  <c:v>108.12829843999999</c:v>
                </c:pt>
                <c:pt idx="2499">
                  <c:v>107.62934605</c:v>
                </c:pt>
                <c:pt idx="2500">
                  <c:v>107.35862668999999</c:v>
                </c:pt>
                <c:pt idx="2501">
                  <c:v>106.45566051</c:v>
                </c:pt>
                <c:pt idx="2502">
                  <c:v>106.22034592999999</c:v>
                </c:pt>
                <c:pt idx="2503">
                  <c:v>107.69139939999999</c:v>
                </c:pt>
                <c:pt idx="2504">
                  <c:v>106.73824795</c:v>
                </c:pt>
                <c:pt idx="2505">
                  <c:v>107.63854777</c:v>
                </c:pt>
                <c:pt idx="2506">
                  <c:v>108.23082755</c:v>
                </c:pt>
                <c:pt idx="2507">
                  <c:v>107.95600715</c:v>
                </c:pt>
                <c:pt idx="2508">
                  <c:v>107.58487146</c:v>
                </c:pt>
                <c:pt idx="2509">
                  <c:v>107.02929616999999</c:v>
                </c:pt>
                <c:pt idx="2510">
                  <c:v>108.50692968</c:v>
                </c:pt>
                <c:pt idx="2511">
                  <c:v>107.35786899</c:v>
                </c:pt>
                <c:pt idx="2512">
                  <c:v>108.39229069</c:v>
                </c:pt>
                <c:pt idx="2513">
                  <c:v>108.05689901</c:v>
                </c:pt>
                <c:pt idx="2514">
                  <c:v>108.52646428</c:v>
                </c:pt>
                <c:pt idx="2515">
                  <c:v>107.36461937999999</c:v>
                </c:pt>
                <c:pt idx="2516">
                  <c:v>108.23255018</c:v>
                </c:pt>
                <c:pt idx="2517">
                  <c:v>108.17281130000001</c:v>
                </c:pt>
                <c:pt idx="2518">
                  <c:v>106.38243107</c:v>
                </c:pt>
                <c:pt idx="2519">
                  <c:v>107.85753724999999</c:v>
                </c:pt>
                <c:pt idx="2520">
                  <c:v>106.42020727000001</c:v>
                </c:pt>
                <c:pt idx="2521">
                  <c:v>108.31387582000001</c:v>
                </c:pt>
                <c:pt idx="2522">
                  <c:v>107.6191855</c:v>
                </c:pt>
                <c:pt idx="2523">
                  <c:v>107.11206181999999</c:v>
                </c:pt>
                <c:pt idx="2524">
                  <c:v>107.95291778000001</c:v>
                </c:pt>
                <c:pt idx="2525">
                  <c:v>107.04879058</c:v>
                </c:pt>
                <c:pt idx="2526">
                  <c:v>106.85863876000001</c:v>
                </c:pt>
                <c:pt idx="2527">
                  <c:v>108.41491411</c:v>
                </c:pt>
                <c:pt idx="2528">
                  <c:v>108.06070745</c:v>
                </c:pt>
                <c:pt idx="2529">
                  <c:v>108.22807161</c:v>
                </c:pt>
                <c:pt idx="2530">
                  <c:v>106.83752224</c:v>
                </c:pt>
                <c:pt idx="2531">
                  <c:v>108.42454004</c:v>
                </c:pt>
                <c:pt idx="2532">
                  <c:v>106.56802870999999</c:v>
                </c:pt>
                <c:pt idx="2533">
                  <c:v>108.53645548999999</c:v>
                </c:pt>
                <c:pt idx="2534">
                  <c:v>107.31978362</c:v>
                </c:pt>
                <c:pt idx="2535">
                  <c:v>108.25453878</c:v>
                </c:pt>
                <c:pt idx="2536">
                  <c:v>108.41940051</c:v>
                </c:pt>
                <c:pt idx="2537">
                  <c:v>107.30214659000001</c:v>
                </c:pt>
                <c:pt idx="2538">
                  <c:v>107.16375239</c:v>
                </c:pt>
                <c:pt idx="2539">
                  <c:v>107.94602356999999</c:v>
                </c:pt>
                <c:pt idx="2540">
                  <c:v>107.58013843000001</c:v>
                </c:pt>
                <c:pt idx="2541">
                  <c:v>107.2034139</c:v>
                </c:pt>
                <c:pt idx="2542">
                  <c:v>107.94126197999999</c:v>
                </c:pt>
                <c:pt idx="2543">
                  <c:v>106.14416165</c:v>
                </c:pt>
                <c:pt idx="2544">
                  <c:v>108.07521987</c:v>
                </c:pt>
                <c:pt idx="2545">
                  <c:v>107.68743843</c:v>
                </c:pt>
                <c:pt idx="2546">
                  <c:v>108.46793375999999</c:v>
                </c:pt>
                <c:pt idx="2547">
                  <c:v>107.84995781000001</c:v>
                </c:pt>
                <c:pt idx="2548">
                  <c:v>108.75807822</c:v>
                </c:pt>
                <c:pt idx="2549">
                  <c:v>108.93157708</c:v>
                </c:pt>
                <c:pt idx="2550">
                  <c:v>107.87604487</c:v>
                </c:pt>
                <c:pt idx="2551">
                  <c:v>107.13527189</c:v>
                </c:pt>
                <c:pt idx="2552">
                  <c:v>108.46448562</c:v>
                </c:pt>
                <c:pt idx="2553">
                  <c:v>106.98400650000001</c:v>
                </c:pt>
                <c:pt idx="2554">
                  <c:v>104.77431362999999</c:v>
                </c:pt>
                <c:pt idx="2555">
                  <c:v>106.84542917</c:v>
                </c:pt>
                <c:pt idx="2556">
                  <c:v>105.94318387</c:v>
                </c:pt>
                <c:pt idx="2557">
                  <c:v>106.36898631</c:v>
                </c:pt>
                <c:pt idx="2558">
                  <c:v>105.67283475000001</c:v>
                </c:pt>
                <c:pt idx="2559">
                  <c:v>106.36296410999999</c:v>
                </c:pt>
                <c:pt idx="2560">
                  <c:v>107.82854979</c:v>
                </c:pt>
                <c:pt idx="2561">
                  <c:v>105.69564597</c:v>
                </c:pt>
                <c:pt idx="2562">
                  <c:v>106.55627481000001</c:v>
                </c:pt>
                <c:pt idx="2563">
                  <c:v>106.86966381000001</c:v>
                </c:pt>
                <c:pt idx="2564">
                  <c:v>107.65828329999999</c:v>
                </c:pt>
                <c:pt idx="2565">
                  <c:v>106.08481428</c:v>
                </c:pt>
                <c:pt idx="2566">
                  <c:v>106.67455764</c:v>
                </c:pt>
                <c:pt idx="2567">
                  <c:v>106.05139409</c:v>
                </c:pt>
                <c:pt idx="2568">
                  <c:v>107.33524222</c:v>
                </c:pt>
                <c:pt idx="2569">
                  <c:v>106.92750316</c:v>
                </c:pt>
                <c:pt idx="2570">
                  <c:v>106.69720911</c:v>
                </c:pt>
                <c:pt idx="2571">
                  <c:v>105.45857408000001</c:v>
                </c:pt>
                <c:pt idx="2572">
                  <c:v>106.05933880000001</c:v>
                </c:pt>
                <c:pt idx="2573">
                  <c:v>106.25336052999999</c:v>
                </c:pt>
                <c:pt idx="2574">
                  <c:v>105.30460662</c:v>
                </c:pt>
                <c:pt idx="2575">
                  <c:v>105.42726259</c:v>
                </c:pt>
                <c:pt idx="2576">
                  <c:v>105.94851142</c:v>
                </c:pt>
                <c:pt idx="2577">
                  <c:v>105.7589487</c:v>
                </c:pt>
                <c:pt idx="2578">
                  <c:v>106.30815223</c:v>
                </c:pt>
                <c:pt idx="2579">
                  <c:v>107.7559433</c:v>
                </c:pt>
                <c:pt idx="2580">
                  <c:v>105.46276521999999</c:v>
                </c:pt>
                <c:pt idx="2581">
                  <c:v>105.90709821999999</c:v>
                </c:pt>
                <c:pt idx="2582">
                  <c:v>106.98494789999999</c:v>
                </c:pt>
                <c:pt idx="2583">
                  <c:v>105.92542589999999</c:v>
                </c:pt>
                <c:pt idx="2584">
                  <c:v>106.43306077</c:v>
                </c:pt>
                <c:pt idx="2585">
                  <c:v>106.57438671</c:v>
                </c:pt>
                <c:pt idx="2586">
                  <c:v>105.48853169</c:v>
                </c:pt>
                <c:pt idx="2587">
                  <c:v>105.4312111</c:v>
                </c:pt>
                <c:pt idx="2588">
                  <c:v>105.79084520000001</c:v>
                </c:pt>
                <c:pt idx="2589">
                  <c:v>106.50161447000001</c:v>
                </c:pt>
                <c:pt idx="2590">
                  <c:v>106.87248715</c:v>
                </c:pt>
                <c:pt idx="2591">
                  <c:v>107.43454627</c:v>
                </c:pt>
                <c:pt idx="2592">
                  <c:v>104.95712174000001</c:v>
                </c:pt>
                <c:pt idx="2593">
                  <c:v>105.16466157000001</c:v>
                </c:pt>
                <c:pt idx="2594">
                  <c:v>106.24086765</c:v>
                </c:pt>
                <c:pt idx="2595">
                  <c:v>106.9679675</c:v>
                </c:pt>
                <c:pt idx="2596">
                  <c:v>106.44874625999999</c:v>
                </c:pt>
                <c:pt idx="2597">
                  <c:v>106.74017614</c:v>
                </c:pt>
                <c:pt idx="2598">
                  <c:v>107.09957935</c:v>
                </c:pt>
                <c:pt idx="2599">
                  <c:v>105.62880943</c:v>
                </c:pt>
                <c:pt idx="2600">
                  <c:v>106.84016767999999</c:v>
                </c:pt>
                <c:pt idx="2601">
                  <c:v>106.82198949000001</c:v>
                </c:pt>
                <c:pt idx="2602">
                  <c:v>106.43915185</c:v>
                </c:pt>
                <c:pt idx="2603">
                  <c:v>106.33963149</c:v>
                </c:pt>
                <c:pt idx="2604">
                  <c:v>108.38348573</c:v>
                </c:pt>
                <c:pt idx="2605">
                  <c:v>106.48740911</c:v>
                </c:pt>
                <c:pt idx="2606">
                  <c:v>107.15568853000001</c:v>
                </c:pt>
                <c:pt idx="2607">
                  <c:v>105.5945018</c:v>
                </c:pt>
                <c:pt idx="2608">
                  <c:v>106.52052356999999</c:v>
                </c:pt>
                <c:pt idx="2609">
                  <c:v>107.22055859</c:v>
                </c:pt>
                <c:pt idx="2610">
                  <c:v>107.11287448</c:v>
                </c:pt>
                <c:pt idx="2611">
                  <c:v>106.71873651</c:v>
                </c:pt>
                <c:pt idx="2612">
                  <c:v>105.76013693</c:v>
                </c:pt>
                <c:pt idx="2613">
                  <c:v>106.97901236</c:v>
                </c:pt>
                <c:pt idx="2614">
                  <c:v>106.71194829</c:v>
                </c:pt>
                <c:pt idx="2615">
                  <c:v>106.10425782999999</c:v>
                </c:pt>
                <c:pt idx="2616">
                  <c:v>106.22879303000001</c:v>
                </c:pt>
                <c:pt idx="2617">
                  <c:v>105.5704667</c:v>
                </c:pt>
                <c:pt idx="2618">
                  <c:v>106.88122566</c:v>
                </c:pt>
                <c:pt idx="2619">
                  <c:v>106.25380087000001</c:v>
                </c:pt>
                <c:pt idx="2620">
                  <c:v>105.79610756</c:v>
                </c:pt>
                <c:pt idx="2621">
                  <c:v>106.28390016</c:v>
                </c:pt>
                <c:pt idx="2622">
                  <c:v>108.04590392</c:v>
                </c:pt>
                <c:pt idx="2623">
                  <c:v>105.85547789</c:v>
                </c:pt>
                <c:pt idx="2624">
                  <c:v>106.20312151</c:v>
                </c:pt>
                <c:pt idx="2625">
                  <c:v>106.01865094</c:v>
                </c:pt>
                <c:pt idx="2626">
                  <c:v>106.86048967000001</c:v>
                </c:pt>
                <c:pt idx="2627">
                  <c:v>107.18260442</c:v>
                </c:pt>
                <c:pt idx="2628">
                  <c:v>106.66776643999999</c:v>
                </c:pt>
                <c:pt idx="2629">
                  <c:v>107.26913104</c:v>
                </c:pt>
                <c:pt idx="2630">
                  <c:v>106.37908356</c:v>
                </c:pt>
                <c:pt idx="2631">
                  <c:v>105.62497727</c:v>
                </c:pt>
                <c:pt idx="2632">
                  <c:v>105.33156035</c:v>
                </c:pt>
                <c:pt idx="2633">
                  <c:v>106.08590298999999</c:v>
                </c:pt>
                <c:pt idx="2634">
                  <c:v>106.39485422</c:v>
                </c:pt>
                <c:pt idx="2635">
                  <c:v>106.36996189</c:v>
                </c:pt>
                <c:pt idx="2636">
                  <c:v>107.32600569</c:v>
                </c:pt>
                <c:pt idx="2637">
                  <c:v>106.44156681</c:v>
                </c:pt>
                <c:pt idx="2638">
                  <c:v>108.0935391</c:v>
                </c:pt>
                <c:pt idx="2639">
                  <c:v>107.22103804</c:v>
                </c:pt>
                <c:pt idx="2640">
                  <c:v>106.70379363000001</c:v>
                </c:pt>
                <c:pt idx="2641">
                  <c:v>107.27155499</c:v>
                </c:pt>
                <c:pt idx="2642">
                  <c:v>107.52107420999999</c:v>
                </c:pt>
                <c:pt idx="2643">
                  <c:v>106.88348631</c:v>
                </c:pt>
                <c:pt idx="2644">
                  <c:v>105.98802313</c:v>
                </c:pt>
                <c:pt idx="2645">
                  <c:v>105.61565514</c:v>
                </c:pt>
                <c:pt idx="2646">
                  <c:v>105.81273828</c:v>
                </c:pt>
                <c:pt idx="2647">
                  <c:v>106.22834779</c:v>
                </c:pt>
                <c:pt idx="2648">
                  <c:v>106.41931978</c:v>
                </c:pt>
                <c:pt idx="2649">
                  <c:v>106.70525035999999</c:v>
                </c:pt>
                <c:pt idx="2650">
                  <c:v>106.00038694</c:v>
                </c:pt>
                <c:pt idx="2651">
                  <c:v>105.43010794</c:v>
                </c:pt>
                <c:pt idx="2652">
                  <c:v>105.73183508</c:v>
                </c:pt>
                <c:pt idx="2653">
                  <c:v>105.81937516000001</c:v>
                </c:pt>
                <c:pt idx="2654">
                  <c:v>107.04122153</c:v>
                </c:pt>
                <c:pt idx="2655">
                  <c:v>105.01750272</c:v>
                </c:pt>
                <c:pt idx="2656">
                  <c:v>106.97208329</c:v>
                </c:pt>
                <c:pt idx="2657">
                  <c:v>105.7568033</c:v>
                </c:pt>
                <c:pt idx="2658">
                  <c:v>106.27616843</c:v>
                </c:pt>
                <c:pt idx="2659">
                  <c:v>105.20066245</c:v>
                </c:pt>
                <c:pt idx="2660">
                  <c:v>107.20734397</c:v>
                </c:pt>
                <c:pt idx="2661">
                  <c:v>107.65545803000001</c:v>
                </c:pt>
                <c:pt idx="2662">
                  <c:v>107.010139</c:v>
                </c:pt>
                <c:pt idx="2663">
                  <c:v>106.18371485999999</c:v>
                </c:pt>
                <c:pt idx="2664">
                  <c:v>106.49947969999999</c:v>
                </c:pt>
                <c:pt idx="2665">
                  <c:v>106.54123075</c:v>
                </c:pt>
                <c:pt idx="2666">
                  <c:v>106.28853135</c:v>
                </c:pt>
                <c:pt idx="2667">
                  <c:v>105.09527767</c:v>
                </c:pt>
                <c:pt idx="2668">
                  <c:v>106.83909778</c:v>
                </c:pt>
                <c:pt idx="2669">
                  <c:v>105.46192567</c:v>
                </c:pt>
                <c:pt idx="2670">
                  <c:v>108.18511225</c:v>
                </c:pt>
                <c:pt idx="2671">
                  <c:v>106.39354777</c:v>
                </c:pt>
                <c:pt idx="2672">
                  <c:v>106.81921837</c:v>
                </c:pt>
                <c:pt idx="2673">
                  <c:v>104.71837133</c:v>
                </c:pt>
                <c:pt idx="2674">
                  <c:v>106.85541504</c:v>
                </c:pt>
                <c:pt idx="2675">
                  <c:v>106.52292842</c:v>
                </c:pt>
                <c:pt idx="2676">
                  <c:v>106.24457216</c:v>
                </c:pt>
                <c:pt idx="2677">
                  <c:v>106.39698507</c:v>
                </c:pt>
                <c:pt idx="2678">
                  <c:v>106.05017624</c:v>
                </c:pt>
                <c:pt idx="2679">
                  <c:v>106.41887523</c:v>
                </c:pt>
                <c:pt idx="2680">
                  <c:v>105.54477663</c:v>
                </c:pt>
                <c:pt idx="2681">
                  <c:v>106.02371834</c:v>
                </c:pt>
                <c:pt idx="2682">
                  <c:v>107.65157902999999</c:v>
                </c:pt>
                <c:pt idx="2683">
                  <c:v>106.46699751</c:v>
                </c:pt>
                <c:pt idx="2684">
                  <c:v>105.32755478</c:v>
                </c:pt>
                <c:pt idx="2685">
                  <c:v>106.76008118</c:v>
                </c:pt>
                <c:pt idx="2686">
                  <c:v>106.92879748999999</c:v>
                </c:pt>
                <c:pt idx="2687">
                  <c:v>106.18813393000001</c:v>
                </c:pt>
                <c:pt idx="2688">
                  <c:v>105.74182956999999</c:v>
                </c:pt>
                <c:pt idx="2689">
                  <c:v>106.62939295</c:v>
                </c:pt>
                <c:pt idx="2690">
                  <c:v>106.61544221</c:v>
                </c:pt>
                <c:pt idx="2691">
                  <c:v>107.73408203</c:v>
                </c:pt>
                <c:pt idx="2692">
                  <c:v>107.00251631</c:v>
                </c:pt>
                <c:pt idx="2693">
                  <c:v>104.7338189</c:v>
                </c:pt>
                <c:pt idx="2694">
                  <c:v>106.61138964</c:v>
                </c:pt>
                <c:pt idx="2695">
                  <c:v>106.18015828</c:v>
                </c:pt>
                <c:pt idx="2696">
                  <c:v>106.60382414</c:v>
                </c:pt>
                <c:pt idx="2697">
                  <c:v>106.24098863</c:v>
                </c:pt>
                <c:pt idx="2698">
                  <c:v>106.53738334000001</c:v>
                </c:pt>
                <c:pt idx="2699">
                  <c:v>105.24196655999999</c:v>
                </c:pt>
                <c:pt idx="2700">
                  <c:v>106.93296212</c:v>
                </c:pt>
                <c:pt idx="2701">
                  <c:v>106.27772594</c:v>
                </c:pt>
                <c:pt idx="2702">
                  <c:v>105.89077833</c:v>
                </c:pt>
                <c:pt idx="2703">
                  <c:v>105.78263081999999</c:v>
                </c:pt>
                <c:pt idx="2704">
                  <c:v>106.3334527</c:v>
                </c:pt>
                <c:pt idx="2705">
                  <c:v>105.94383184</c:v>
                </c:pt>
                <c:pt idx="2706">
                  <c:v>105.71043053</c:v>
                </c:pt>
                <c:pt idx="2707">
                  <c:v>106.13874907</c:v>
                </c:pt>
                <c:pt idx="2708">
                  <c:v>105.32597867</c:v>
                </c:pt>
                <c:pt idx="2709">
                  <c:v>106.05738171</c:v>
                </c:pt>
                <c:pt idx="2710">
                  <c:v>105.95593564000001</c:v>
                </c:pt>
                <c:pt idx="2711">
                  <c:v>106.6846645</c:v>
                </c:pt>
                <c:pt idx="2712">
                  <c:v>107.80866396</c:v>
                </c:pt>
                <c:pt idx="2713">
                  <c:v>106.54472250000001</c:v>
                </c:pt>
                <c:pt idx="2714">
                  <c:v>107.17466994</c:v>
                </c:pt>
                <c:pt idx="2715">
                  <c:v>105.30858600000001</c:v>
                </c:pt>
                <c:pt idx="2716">
                  <c:v>107.31795532</c:v>
                </c:pt>
                <c:pt idx="2717">
                  <c:v>105.62017655</c:v>
                </c:pt>
                <c:pt idx="2718">
                  <c:v>105.42158762</c:v>
                </c:pt>
                <c:pt idx="2719">
                  <c:v>106.35406585</c:v>
                </c:pt>
                <c:pt idx="2720">
                  <c:v>106.19560477</c:v>
                </c:pt>
                <c:pt idx="2721">
                  <c:v>105.46482064999999</c:v>
                </c:pt>
                <c:pt idx="2722">
                  <c:v>107.51230004</c:v>
                </c:pt>
                <c:pt idx="2723">
                  <c:v>107.08602140000001</c:v>
                </c:pt>
                <c:pt idx="2724">
                  <c:v>106.87916942</c:v>
                </c:pt>
                <c:pt idx="2725">
                  <c:v>106.05554967</c:v>
                </c:pt>
                <c:pt idx="2726">
                  <c:v>105.65143354999999</c:v>
                </c:pt>
                <c:pt idx="2727">
                  <c:v>106.05831953000001</c:v>
                </c:pt>
                <c:pt idx="2728">
                  <c:v>105.80007103</c:v>
                </c:pt>
                <c:pt idx="2729">
                  <c:v>108.11628758000001</c:v>
                </c:pt>
                <c:pt idx="2730">
                  <c:v>106.62229555</c:v>
                </c:pt>
                <c:pt idx="2731">
                  <c:v>106.2470151</c:v>
                </c:pt>
                <c:pt idx="2732">
                  <c:v>106.82269067999999</c:v>
                </c:pt>
                <c:pt idx="2733">
                  <c:v>105.48298076</c:v>
                </c:pt>
                <c:pt idx="2734">
                  <c:v>105.62529094999999</c:v>
                </c:pt>
                <c:pt idx="2735">
                  <c:v>106.25193203000001</c:v>
                </c:pt>
                <c:pt idx="2736">
                  <c:v>107.03502555</c:v>
                </c:pt>
                <c:pt idx="2737">
                  <c:v>106.03999812000001</c:v>
                </c:pt>
                <c:pt idx="2738">
                  <c:v>105.49781224</c:v>
                </c:pt>
                <c:pt idx="2739">
                  <c:v>105.68349978000001</c:v>
                </c:pt>
                <c:pt idx="2740">
                  <c:v>106.48352302000001</c:v>
                </c:pt>
                <c:pt idx="2741">
                  <c:v>106.85087249999999</c:v>
                </c:pt>
                <c:pt idx="2742">
                  <c:v>105.51307908</c:v>
                </c:pt>
                <c:pt idx="2743">
                  <c:v>105.68957245</c:v>
                </c:pt>
                <c:pt idx="2744">
                  <c:v>104.98876075</c:v>
                </c:pt>
                <c:pt idx="2745">
                  <c:v>107.40063924</c:v>
                </c:pt>
                <c:pt idx="2746">
                  <c:v>106.86057413</c:v>
                </c:pt>
                <c:pt idx="2747">
                  <c:v>107.20200881</c:v>
                </c:pt>
                <c:pt idx="2748">
                  <c:v>105.98441336</c:v>
                </c:pt>
                <c:pt idx="2749">
                  <c:v>107.45291817</c:v>
                </c:pt>
                <c:pt idx="2750">
                  <c:v>105.54032363</c:v>
                </c:pt>
                <c:pt idx="2751">
                  <c:v>106.33470226999999</c:v>
                </c:pt>
                <c:pt idx="2752">
                  <c:v>106.24862284</c:v>
                </c:pt>
                <c:pt idx="2753">
                  <c:v>105.21402537</c:v>
                </c:pt>
                <c:pt idx="2754">
                  <c:v>106.23922245</c:v>
                </c:pt>
                <c:pt idx="2755">
                  <c:v>106.02965402</c:v>
                </c:pt>
                <c:pt idx="2756">
                  <c:v>106.79963754000001</c:v>
                </c:pt>
                <c:pt idx="2757">
                  <c:v>107.13294719</c:v>
                </c:pt>
                <c:pt idx="2758">
                  <c:v>106.25857164999999</c:v>
                </c:pt>
                <c:pt idx="2759">
                  <c:v>105.86292645</c:v>
                </c:pt>
                <c:pt idx="2760">
                  <c:v>105.64712726</c:v>
                </c:pt>
                <c:pt idx="2761">
                  <c:v>105.48196407</c:v>
                </c:pt>
                <c:pt idx="2762">
                  <c:v>106.89309968000001</c:v>
                </c:pt>
                <c:pt idx="2763">
                  <c:v>106.71056073</c:v>
                </c:pt>
                <c:pt idx="2764">
                  <c:v>104.91085077</c:v>
                </c:pt>
                <c:pt idx="2765">
                  <c:v>106.12427741</c:v>
                </c:pt>
                <c:pt idx="2766">
                  <c:v>105.12444524</c:v>
                </c:pt>
                <c:pt idx="2767">
                  <c:v>106.70885996</c:v>
                </c:pt>
                <c:pt idx="2768">
                  <c:v>106.80745597000001</c:v>
                </c:pt>
                <c:pt idx="2769">
                  <c:v>105.00634703999999</c:v>
                </c:pt>
                <c:pt idx="2770">
                  <c:v>106.77046764000001</c:v>
                </c:pt>
                <c:pt idx="2771">
                  <c:v>106.52176634999999</c:v>
                </c:pt>
                <c:pt idx="2772">
                  <c:v>106.69071079</c:v>
                </c:pt>
                <c:pt idx="2773">
                  <c:v>106.63436867</c:v>
                </c:pt>
                <c:pt idx="2774">
                  <c:v>106.51369213</c:v>
                </c:pt>
                <c:pt idx="2775">
                  <c:v>106.84305392</c:v>
                </c:pt>
                <c:pt idx="2776">
                  <c:v>106.28489453</c:v>
                </c:pt>
                <c:pt idx="2777">
                  <c:v>106.1617679</c:v>
                </c:pt>
                <c:pt idx="2778">
                  <c:v>105.6231447</c:v>
                </c:pt>
                <c:pt idx="2779">
                  <c:v>106.58962978</c:v>
                </c:pt>
                <c:pt idx="2780">
                  <c:v>105.6261738</c:v>
                </c:pt>
                <c:pt idx="2781">
                  <c:v>105.01060984</c:v>
                </c:pt>
                <c:pt idx="2782">
                  <c:v>107.00710823999999</c:v>
                </c:pt>
                <c:pt idx="2783">
                  <c:v>106.3391865</c:v>
                </c:pt>
                <c:pt idx="2784">
                  <c:v>105.62802363</c:v>
                </c:pt>
                <c:pt idx="2785">
                  <c:v>105.90593982</c:v>
                </c:pt>
                <c:pt idx="2786">
                  <c:v>106.86118295</c:v>
                </c:pt>
                <c:pt idx="2787">
                  <c:v>106.65328282999999</c:v>
                </c:pt>
                <c:pt idx="2788">
                  <c:v>105.60475689</c:v>
                </c:pt>
                <c:pt idx="2789">
                  <c:v>105.67772755999999</c:v>
                </c:pt>
                <c:pt idx="2790">
                  <c:v>106.18246419</c:v>
                </c:pt>
                <c:pt idx="2791">
                  <c:v>104.73196339</c:v>
                </c:pt>
                <c:pt idx="2792">
                  <c:v>106.18826149</c:v>
                </c:pt>
                <c:pt idx="2793">
                  <c:v>106.83164290000001</c:v>
                </c:pt>
                <c:pt idx="2794">
                  <c:v>107.00579041</c:v>
                </c:pt>
                <c:pt idx="2795">
                  <c:v>105.94743188</c:v>
                </c:pt>
                <c:pt idx="2796">
                  <c:v>106.48929298</c:v>
                </c:pt>
                <c:pt idx="2797">
                  <c:v>106.55511229</c:v>
                </c:pt>
                <c:pt idx="2798">
                  <c:v>106.28632025</c:v>
                </c:pt>
                <c:pt idx="2799">
                  <c:v>107.27051176000001</c:v>
                </c:pt>
                <c:pt idx="2800">
                  <c:v>106.21364718</c:v>
                </c:pt>
                <c:pt idx="2801">
                  <c:v>107.15949168</c:v>
                </c:pt>
                <c:pt idx="2802">
                  <c:v>107.28447584</c:v>
                </c:pt>
                <c:pt idx="2803">
                  <c:v>107.97691783</c:v>
                </c:pt>
                <c:pt idx="2804">
                  <c:v>106.61388662</c:v>
                </c:pt>
                <c:pt idx="2805">
                  <c:v>106.67115308</c:v>
                </c:pt>
                <c:pt idx="2806">
                  <c:v>105.29591569999999</c:v>
                </c:pt>
                <c:pt idx="2807">
                  <c:v>107.64655882</c:v>
                </c:pt>
                <c:pt idx="2808">
                  <c:v>105.62856865000001</c:v>
                </c:pt>
                <c:pt idx="2809">
                  <c:v>104.96269713</c:v>
                </c:pt>
                <c:pt idx="2810">
                  <c:v>106.00084099</c:v>
                </c:pt>
                <c:pt idx="2811">
                  <c:v>105.45544395</c:v>
                </c:pt>
                <c:pt idx="2812">
                  <c:v>105.19617989</c:v>
                </c:pt>
                <c:pt idx="2813">
                  <c:v>106.1072389</c:v>
                </c:pt>
                <c:pt idx="2814">
                  <c:v>106.9512793</c:v>
                </c:pt>
                <c:pt idx="2815">
                  <c:v>106.88586504</c:v>
                </c:pt>
                <c:pt idx="2816">
                  <c:v>105.63266628</c:v>
                </c:pt>
                <c:pt idx="2817">
                  <c:v>106.51519922</c:v>
                </c:pt>
                <c:pt idx="2818">
                  <c:v>106.2000297</c:v>
                </c:pt>
                <c:pt idx="2819">
                  <c:v>105.13223747000001</c:v>
                </c:pt>
                <c:pt idx="2820">
                  <c:v>106.69134438</c:v>
                </c:pt>
                <c:pt idx="2821">
                  <c:v>106.68908045000001</c:v>
                </c:pt>
                <c:pt idx="2822">
                  <c:v>105.66225487</c:v>
                </c:pt>
                <c:pt idx="2823">
                  <c:v>107.02077429000001</c:v>
                </c:pt>
                <c:pt idx="2824">
                  <c:v>106.13631021</c:v>
                </c:pt>
                <c:pt idx="2825">
                  <c:v>107.11297304999999</c:v>
                </c:pt>
                <c:pt idx="2826">
                  <c:v>106.74619301</c:v>
                </c:pt>
                <c:pt idx="2827">
                  <c:v>106.20238571</c:v>
                </c:pt>
                <c:pt idx="2828">
                  <c:v>105.45564394</c:v>
                </c:pt>
                <c:pt idx="2829">
                  <c:v>107.47406743000001</c:v>
                </c:pt>
                <c:pt idx="2830">
                  <c:v>106.90523038000001</c:v>
                </c:pt>
                <c:pt idx="2831">
                  <c:v>105.90473451</c:v>
                </c:pt>
                <c:pt idx="2832">
                  <c:v>105.64332554000001</c:v>
                </c:pt>
                <c:pt idx="2833">
                  <c:v>104.47980686</c:v>
                </c:pt>
                <c:pt idx="2834">
                  <c:v>107.30125968</c:v>
                </c:pt>
                <c:pt idx="2835">
                  <c:v>106.40986329</c:v>
                </c:pt>
                <c:pt idx="2836">
                  <c:v>107.62675565000001</c:v>
                </c:pt>
                <c:pt idx="2837">
                  <c:v>108.75885555000001</c:v>
                </c:pt>
                <c:pt idx="2838">
                  <c:v>106.20378056</c:v>
                </c:pt>
                <c:pt idx="2839">
                  <c:v>107.04279759000001</c:v>
                </c:pt>
                <c:pt idx="2840">
                  <c:v>106.4181134</c:v>
                </c:pt>
                <c:pt idx="2841">
                  <c:v>104.84885676</c:v>
                </c:pt>
                <c:pt idx="2842">
                  <c:v>106.53987108</c:v>
                </c:pt>
                <c:pt idx="2843">
                  <c:v>106.27209401</c:v>
                </c:pt>
                <c:pt idx="2844">
                  <c:v>105.61488023</c:v>
                </c:pt>
                <c:pt idx="2845">
                  <c:v>105.19813086000001</c:v>
                </c:pt>
                <c:pt idx="2846">
                  <c:v>107.14453856</c:v>
                </c:pt>
                <c:pt idx="2847">
                  <c:v>106.49159269</c:v>
                </c:pt>
                <c:pt idx="2848">
                  <c:v>106.44312889</c:v>
                </c:pt>
                <c:pt idx="2849">
                  <c:v>107.1001814</c:v>
                </c:pt>
                <c:pt idx="2850">
                  <c:v>105.96687382</c:v>
                </c:pt>
                <c:pt idx="2851">
                  <c:v>105.78055673</c:v>
                </c:pt>
                <c:pt idx="2852">
                  <c:v>105.60824144999999</c:v>
                </c:pt>
                <c:pt idx="2853">
                  <c:v>107.41339798</c:v>
                </c:pt>
                <c:pt idx="2854">
                  <c:v>105.2820811</c:v>
                </c:pt>
                <c:pt idx="2855">
                  <c:v>106.33949484</c:v>
                </c:pt>
                <c:pt idx="2856">
                  <c:v>105.46348017</c:v>
                </c:pt>
                <c:pt idx="2857">
                  <c:v>105.83190625</c:v>
                </c:pt>
                <c:pt idx="2858">
                  <c:v>105.78895765999999</c:v>
                </c:pt>
                <c:pt idx="2859">
                  <c:v>105.85975653</c:v>
                </c:pt>
                <c:pt idx="2860">
                  <c:v>105.71060343000001</c:v>
                </c:pt>
                <c:pt idx="2861">
                  <c:v>104.97514646</c:v>
                </c:pt>
                <c:pt idx="2862">
                  <c:v>107.92930146</c:v>
                </c:pt>
                <c:pt idx="2863">
                  <c:v>106.82038898</c:v>
                </c:pt>
                <c:pt idx="2864">
                  <c:v>106.06565711</c:v>
                </c:pt>
                <c:pt idx="2865">
                  <c:v>107.11666296</c:v>
                </c:pt>
                <c:pt idx="2866">
                  <c:v>105.94249790000001</c:v>
                </c:pt>
                <c:pt idx="2867">
                  <c:v>106.16355786</c:v>
                </c:pt>
                <c:pt idx="2868">
                  <c:v>106.28191744999999</c:v>
                </c:pt>
                <c:pt idx="2869">
                  <c:v>106.05050687000001</c:v>
                </c:pt>
                <c:pt idx="2870">
                  <c:v>105.24489296</c:v>
                </c:pt>
                <c:pt idx="2871">
                  <c:v>106.41639995</c:v>
                </c:pt>
                <c:pt idx="2872">
                  <c:v>105.91960419999999</c:v>
                </c:pt>
                <c:pt idx="2873">
                  <c:v>105.29383147</c:v>
                </c:pt>
                <c:pt idx="2874">
                  <c:v>106.99857419999999</c:v>
                </c:pt>
                <c:pt idx="2875">
                  <c:v>106.56640035</c:v>
                </c:pt>
                <c:pt idx="2876">
                  <c:v>106.17785668</c:v>
                </c:pt>
                <c:pt idx="2877">
                  <c:v>106.36402536</c:v>
                </c:pt>
                <c:pt idx="2878">
                  <c:v>106.12170239</c:v>
                </c:pt>
                <c:pt idx="2879">
                  <c:v>105.56961235999999</c:v>
                </c:pt>
                <c:pt idx="2880">
                  <c:v>104.6819471</c:v>
                </c:pt>
                <c:pt idx="2881">
                  <c:v>107.18852339</c:v>
                </c:pt>
                <c:pt idx="2882">
                  <c:v>106.42605918</c:v>
                </c:pt>
                <c:pt idx="2883">
                  <c:v>106.36661936</c:v>
                </c:pt>
                <c:pt idx="2884">
                  <c:v>107.5266641</c:v>
                </c:pt>
                <c:pt idx="2885">
                  <c:v>106.03557686000001</c:v>
                </c:pt>
                <c:pt idx="2886">
                  <c:v>106.85348066</c:v>
                </c:pt>
                <c:pt idx="2887">
                  <c:v>105.79263747</c:v>
                </c:pt>
                <c:pt idx="2888">
                  <c:v>106.69200839</c:v>
                </c:pt>
                <c:pt idx="2889">
                  <c:v>105.60688644</c:v>
                </c:pt>
                <c:pt idx="2890">
                  <c:v>106.22766613</c:v>
                </c:pt>
                <c:pt idx="2891">
                  <c:v>106.31209421</c:v>
                </c:pt>
                <c:pt idx="2892">
                  <c:v>105.83610776</c:v>
                </c:pt>
                <c:pt idx="2893">
                  <c:v>107.14971013</c:v>
                </c:pt>
                <c:pt idx="2894">
                  <c:v>104.68173967</c:v>
                </c:pt>
                <c:pt idx="2895">
                  <c:v>106.2901574</c:v>
                </c:pt>
                <c:pt idx="2896">
                  <c:v>105.88990176</c:v>
                </c:pt>
                <c:pt idx="2897">
                  <c:v>105.57041821999999</c:v>
                </c:pt>
                <c:pt idx="2898">
                  <c:v>107.15025204</c:v>
                </c:pt>
                <c:pt idx="2899">
                  <c:v>106.53144584</c:v>
                </c:pt>
                <c:pt idx="2900">
                  <c:v>106.26446726</c:v>
                </c:pt>
                <c:pt idx="2901">
                  <c:v>105.72659351999999</c:v>
                </c:pt>
                <c:pt idx="2902">
                  <c:v>105.4429899</c:v>
                </c:pt>
                <c:pt idx="2903">
                  <c:v>105.42747848</c:v>
                </c:pt>
                <c:pt idx="2904">
                  <c:v>105.45140344000001</c:v>
                </c:pt>
                <c:pt idx="2905">
                  <c:v>106.36439416</c:v>
                </c:pt>
                <c:pt idx="2906">
                  <c:v>106.23293808</c:v>
                </c:pt>
                <c:pt idx="2907">
                  <c:v>106.06398055</c:v>
                </c:pt>
                <c:pt idx="2908">
                  <c:v>106.69665105999999</c:v>
                </c:pt>
                <c:pt idx="2909">
                  <c:v>105.15418579999999</c:v>
                </c:pt>
                <c:pt idx="2910">
                  <c:v>106.97304217</c:v>
                </c:pt>
                <c:pt idx="2911">
                  <c:v>106.97738142999999</c:v>
                </c:pt>
                <c:pt idx="2912">
                  <c:v>106.51972158</c:v>
                </c:pt>
                <c:pt idx="2913">
                  <c:v>106.13233611</c:v>
                </c:pt>
                <c:pt idx="2914">
                  <c:v>106.84335371</c:v>
                </c:pt>
                <c:pt idx="2915">
                  <c:v>106.98317785</c:v>
                </c:pt>
                <c:pt idx="2916">
                  <c:v>105.95261665</c:v>
                </c:pt>
                <c:pt idx="2917">
                  <c:v>105.92072013000001</c:v>
                </c:pt>
                <c:pt idx="2918">
                  <c:v>106.36201834000001</c:v>
                </c:pt>
                <c:pt idx="2919">
                  <c:v>106.22816945</c:v>
                </c:pt>
                <c:pt idx="2920">
                  <c:v>107.63254775999999</c:v>
                </c:pt>
                <c:pt idx="2921">
                  <c:v>105.2831723</c:v>
                </c:pt>
                <c:pt idx="2922">
                  <c:v>106.96899766</c:v>
                </c:pt>
                <c:pt idx="2923">
                  <c:v>106.91368645</c:v>
                </c:pt>
                <c:pt idx="2924">
                  <c:v>106.40857200000001</c:v>
                </c:pt>
                <c:pt idx="2925">
                  <c:v>106.25862374</c:v>
                </c:pt>
                <c:pt idx="2926">
                  <c:v>106.21835373</c:v>
                </c:pt>
                <c:pt idx="2927">
                  <c:v>107.1125009</c:v>
                </c:pt>
                <c:pt idx="2928">
                  <c:v>106.07936309999999</c:v>
                </c:pt>
                <c:pt idx="2929">
                  <c:v>106.48116209</c:v>
                </c:pt>
                <c:pt idx="2930">
                  <c:v>106.69364890999999</c:v>
                </c:pt>
                <c:pt idx="2931">
                  <c:v>107.0066234</c:v>
                </c:pt>
                <c:pt idx="2932">
                  <c:v>105.70725290999999</c:v>
                </c:pt>
                <c:pt idx="2933">
                  <c:v>105.26434815</c:v>
                </c:pt>
                <c:pt idx="2934">
                  <c:v>107.01056575</c:v>
                </c:pt>
                <c:pt idx="2935">
                  <c:v>107.31398271</c:v>
                </c:pt>
                <c:pt idx="2936">
                  <c:v>105.88562096</c:v>
                </c:pt>
                <c:pt idx="2937">
                  <c:v>106.99970303000001</c:v>
                </c:pt>
                <c:pt idx="2938">
                  <c:v>106.74159265999999</c:v>
                </c:pt>
                <c:pt idx="2939">
                  <c:v>106.20462225</c:v>
                </c:pt>
                <c:pt idx="2940">
                  <c:v>106.09847756000001</c:v>
                </c:pt>
                <c:pt idx="2941">
                  <c:v>106.5520954</c:v>
                </c:pt>
                <c:pt idx="2942">
                  <c:v>104.77029819000001</c:v>
                </c:pt>
                <c:pt idx="2943">
                  <c:v>105.47362412</c:v>
                </c:pt>
                <c:pt idx="2944">
                  <c:v>105.84945687</c:v>
                </c:pt>
                <c:pt idx="2945">
                  <c:v>106.97116459999999</c:v>
                </c:pt>
                <c:pt idx="2946">
                  <c:v>105.97151809</c:v>
                </c:pt>
                <c:pt idx="2947">
                  <c:v>105.62603523</c:v>
                </c:pt>
                <c:pt idx="2948">
                  <c:v>107.14463142</c:v>
                </c:pt>
                <c:pt idx="2949">
                  <c:v>105.94368755000001</c:v>
                </c:pt>
                <c:pt idx="2950">
                  <c:v>106.50595422000001</c:v>
                </c:pt>
                <c:pt idx="2951">
                  <c:v>105.45238583</c:v>
                </c:pt>
                <c:pt idx="2952">
                  <c:v>106.30536216</c:v>
                </c:pt>
                <c:pt idx="2953">
                  <c:v>107.11149971</c:v>
                </c:pt>
                <c:pt idx="2954">
                  <c:v>105.63257589</c:v>
                </c:pt>
                <c:pt idx="2955">
                  <c:v>105.54589731999999</c:v>
                </c:pt>
                <c:pt idx="2956">
                  <c:v>106.34409435000001</c:v>
                </c:pt>
                <c:pt idx="2957">
                  <c:v>106.50020862</c:v>
                </c:pt>
                <c:pt idx="2958">
                  <c:v>107.02295032000001</c:v>
                </c:pt>
                <c:pt idx="2959">
                  <c:v>106.16056388</c:v>
                </c:pt>
                <c:pt idx="2960">
                  <c:v>105.10881691</c:v>
                </c:pt>
                <c:pt idx="2961">
                  <c:v>107.3230085</c:v>
                </c:pt>
                <c:pt idx="2962">
                  <c:v>105.24133938999999</c:v>
                </c:pt>
                <c:pt idx="2963">
                  <c:v>104.87623702</c:v>
                </c:pt>
                <c:pt idx="2964">
                  <c:v>105.90875198000001</c:v>
                </c:pt>
                <c:pt idx="2965">
                  <c:v>107.13857865</c:v>
                </c:pt>
                <c:pt idx="2966">
                  <c:v>106.51852251</c:v>
                </c:pt>
                <c:pt idx="2967">
                  <c:v>107.02030576</c:v>
                </c:pt>
                <c:pt idx="2968">
                  <c:v>105.77061323</c:v>
                </c:pt>
                <c:pt idx="2969">
                  <c:v>105.75495859999999</c:v>
                </c:pt>
                <c:pt idx="2970">
                  <c:v>107.59854387</c:v>
                </c:pt>
                <c:pt idx="2971">
                  <c:v>106.61528717</c:v>
                </c:pt>
                <c:pt idx="2972">
                  <c:v>106.13578106</c:v>
                </c:pt>
                <c:pt idx="2973">
                  <c:v>106.8229185</c:v>
                </c:pt>
                <c:pt idx="2974">
                  <c:v>106.22489935999999</c:v>
                </c:pt>
                <c:pt idx="2975">
                  <c:v>107.31504871</c:v>
                </c:pt>
                <c:pt idx="2976">
                  <c:v>105.94523692</c:v>
                </c:pt>
                <c:pt idx="2977">
                  <c:v>105.58339530000001</c:v>
                </c:pt>
                <c:pt idx="2978">
                  <c:v>107.15768778</c:v>
                </c:pt>
                <c:pt idx="2979">
                  <c:v>106.78542947</c:v>
                </c:pt>
                <c:pt idx="2980">
                  <c:v>107.1444734</c:v>
                </c:pt>
                <c:pt idx="2981">
                  <c:v>106.04844298</c:v>
                </c:pt>
                <c:pt idx="2982">
                  <c:v>107.53411487</c:v>
                </c:pt>
                <c:pt idx="2983">
                  <c:v>108.05246538</c:v>
                </c:pt>
                <c:pt idx="2984">
                  <c:v>107.77698217</c:v>
                </c:pt>
                <c:pt idx="2985">
                  <c:v>107.35921222</c:v>
                </c:pt>
                <c:pt idx="2986">
                  <c:v>107.97640732000001</c:v>
                </c:pt>
                <c:pt idx="2987">
                  <c:v>108.24248344</c:v>
                </c:pt>
                <c:pt idx="2988">
                  <c:v>108.46317258000001</c:v>
                </c:pt>
                <c:pt idx="2989">
                  <c:v>108.99486928</c:v>
                </c:pt>
                <c:pt idx="2990">
                  <c:v>110.31348939</c:v>
                </c:pt>
                <c:pt idx="2991">
                  <c:v>110.36353326</c:v>
                </c:pt>
                <c:pt idx="2992">
                  <c:v>111.0063135</c:v>
                </c:pt>
                <c:pt idx="2993">
                  <c:v>111.55245028</c:v>
                </c:pt>
                <c:pt idx="2994">
                  <c:v>111.9796578</c:v>
                </c:pt>
                <c:pt idx="2995">
                  <c:v>114.61788839</c:v>
                </c:pt>
                <c:pt idx="2996">
                  <c:v>115.97847083000001</c:v>
                </c:pt>
                <c:pt idx="2997">
                  <c:v>117.98268286</c:v>
                </c:pt>
                <c:pt idx="2998">
                  <c:v>119.34603785</c:v>
                </c:pt>
                <c:pt idx="2999">
                  <c:v>121.29695996</c:v>
                </c:pt>
                <c:pt idx="3000">
                  <c:v>122.1260576</c:v>
                </c:pt>
                <c:pt idx="3001">
                  <c:v>121.22025112999999</c:v>
                </c:pt>
                <c:pt idx="3002">
                  <c:v>122.25765131</c:v>
                </c:pt>
                <c:pt idx="3003">
                  <c:v>119.81452204</c:v>
                </c:pt>
                <c:pt idx="3004">
                  <c:v>120.75270797</c:v>
                </c:pt>
                <c:pt idx="3005">
                  <c:v>120.28319942</c:v>
                </c:pt>
                <c:pt idx="3006">
                  <c:v>118.77296235999999</c:v>
                </c:pt>
                <c:pt idx="3007">
                  <c:v>120.39189272</c:v>
                </c:pt>
                <c:pt idx="3008">
                  <c:v>96.304469850000004</c:v>
                </c:pt>
                <c:pt idx="3009">
                  <c:v>92.824873600000004</c:v>
                </c:pt>
                <c:pt idx="3010">
                  <c:v>94.294791110000006</c:v>
                </c:pt>
                <c:pt idx="3011">
                  <c:v>93.63526985</c:v>
                </c:pt>
                <c:pt idx="3012">
                  <c:v>93.449330009999997</c:v>
                </c:pt>
                <c:pt idx="3013">
                  <c:v>94.268621080000003</c:v>
                </c:pt>
                <c:pt idx="3014">
                  <c:v>94.811932189999993</c:v>
                </c:pt>
                <c:pt idx="3015">
                  <c:v>94.90137215</c:v>
                </c:pt>
                <c:pt idx="3016">
                  <c:v>98.198262159999999</c:v>
                </c:pt>
                <c:pt idx="3017">
                  <c:v>100.7493508</c:v>
                </c:pt>
                <c:pt idx="3018">
                  <c:v>102.93076825999999</c:v>
                </c:pt>
                <c:pt idx="3019">
                  <c:v>108.17407704999999</c:v>
                </c:pt>
                <c:pt idx="3020">
                  <c:v>110.93741309000001</c:v>
                </c:pt>
                <c:pt idx="3021">
                  <c:v>115.35658719</c:v>
                </c:pt>
                <c:pt idx="3022">
                  <c:v>118.4215488</c:v>
                </c:pt>
                <c:pt idx="3023">
                  <c:v>118.01309242000001</c:v>
                </c:pt>
                <c:pt idx="3024">
                  <c:v>117.93802418999999</c:v>
                </c:pt>
                <c:pt idx="3025">
                  <c:v>116.74171715999999</c:v>
                </c:pt>
                <c:pt idx="3026">
                  <c:v>118.34091881000001</c:v>
                </c:pt>
                <c:pt idx="3027">
                  <c:v>116.37431282999999</c:v>
                </c:pt>
                <c:pt idx="3028">
                  <c:v>119.7764518</c:v>
                </c:pt>
                <c:pt idx="3029">
                  <c:v>117.05375492</c:v>
                </c:pt>
                <c:pt idx="3030">
                  <c:v>116.45646762</c:v>
                </c:pt>
                <c:pt idx="3031">
                  <c:v>113.97050597</c:v>
                </c:pt>
                <c:pt idx="3032">
                  <c:v>91.664426739999996</c:v>
                </c:pt>
                <c:pt idx="3033">
                  <c:v>92.301600109999995</c:v>
                </c:pt>
                <c:pt idx="3034">
                  <c:v>92.959846049999996</c:v>
                </c:pt>
                <c:pt idx="3035">
                  <c:v>93.677633520000001</c:v>
                </c:pt>
                <c:pt idx="3036">
                  <c:v>91.500122719999993</c:v>
                </c:pt>
                <c:pt idx="3037">
                  <c:v>93.095735509999997</c:v>
                </c:pt>
                <c:pt idx="3038">
                  <c:v>93.382676219999993</c:v>
                </c:pt>
                <c:pt idx="3039">
                  <c:v>93.113550419999996</c:v>
                </c:pt>
                <c:pt idx="3040">
                  <c:v>94.728850730000005</c:v>
                </c:pt>
                <c:pt idx="3041">
                  <c:v>94.42225105</c:v>
                </c:pt>
                <c:pt idx="3042">
                  <c:v>99.279344300000005</c:v>
                </c:pt>
                <c:pt idx="3043">
                  <c:v>105.28702348</c:v>
                </c:pt>
                <c:pt idx="3044">
                  <c:v>108.74850764</c:v>
                </c:pt>
                <c:pt idx="3045">
                  <c:v>112.04814064</c:v>
                </c:pt>
                <c:pt idx="3046">
                  <c:v>116.13496883000001</c:v>
                </c:pt>
                <c:pt idx="3047">
                  <c:v>117.06074726</c:v>
                </c:pt>
                <c:pt idx="3048">
                  <c:v>116.3434937</c:v>
                </c:pt>
                <c:pt idx="3049">
                  <c:v>115.72364403</c:v>
                </c:pt>
                <c:pt idx="3050">
                  <c:v>114.87465541</c:v>
                </c:pt>
                <c:pt idx="3051">
                  <c:v>95.55536377</c:v>
                </c:pt>
                <c:pt idx="3052">
                  <c:v>90.689127569999997</c:v>
                </c:pt>
                <c:pt idx="3053">
                  <c:v>92.098245719999994</c:v>
                </c:pt>
                <c:pt idx="3054">
                  <c:v>91.039254479999997</c:v>
                </c:pt>
                <c:pt idx="3055">
                  <c:v>92.741256660000005</c:v>
                </c:pt>
                <c:pt idx="3056">
                  <c:v>91.513398969999997</c:v>
                </c:pt>
                <c:pt idx="3057">
                  <c:v>91.802179469999999</c:v>
                </c:pt>
                <c:pt idx="3058">
                  <c:v>92.161624419999995</c:v>
                </c:pt>
                <c:pt idx="3059">
                  <c:v>91.863347329999996</c:v>
                </c:pt>
                <c:pt idx="3060">
                  <c:v>90.745846549999996</c:v>
                </c:pt>
                <c:pt idx="3061">
                  <c:v>93.001216619999994</c:v>
                </c:pt>
                <c:pt idx="3062">
                  <c:v>92.231372100000002</c:v>
                </c:pt>
                <c:pt idx="3063">
                  <c:v>91.486078610000007</c:v>
                </c:pt>
                <c:pt idx="3064">
                  <c:v>92.344540039999998</c:v>
                </c:pt>
                <c:pt idx="3065">
                  <c:v>92.753104160000007</c:v>
                </c:pt>
                <c:pt idx="3066">
                  <c:v>92.5896379</c:v>
                </c:pt>
                <c:pt idx="3067">
                  <c:v>92.098371279999995</c:v>
                </c:pt>
                <c:pt idx="3068">
                  <c:v>91.266316040000007</c:v>
                </c:pt>
                <c:pt idx="3069">
                  <c:v>90.528789130000007</c:v>
                </c:pt>
                <c:pt idx="3070">
                  <c:v>91.763256029999994</c:v>
                </c:pt>
                <c:pt idx="3071">
                  <c:v>90.308418889999999</c:v>
                </c:pt>
                <c:pt idx="3072">
                  <c:v>92.249084589999995</c:v>
                </c:pt>
                <c:pt idx="3073">
                  <c:v>91.830967240000007</c:v>
                </c:pt>
                <c:pt idx="3074">
                  <c:v>91.542817249999999</c:v>
                </c:pt>
                <c:pt idx="3075">
                  <c:v>90.60100679</c:v>
                </c:pt>
                <c:pt idx="3076">
                  <c:v>92.886781139999997</c:v>
                </c:pt>
                <c:pt idx="3077">
                  <c:v>90.709364160000007</c:v>
                </c:pt>
                <c:pt idx="3078">
                  <c:v>91.994840929999995</c:v>
                </c:pt>
                <c:pt idx="3079">
                  <c:v>92.450768539999999</c:v>
                </c:pt>
                <c:pt idx="3080">
                  <c:v>91.961780349999998</c:v>
                </c:pt>
                <c:pt idx="3081">
                  <c:v>91.975411640000004</c:v>
                </c:pt>
                <c:pt idx="3082">
                  <c:v>90.816450720000006</c:v>
                </c:pt>
                <c:pt idx="3083">
                  <c:v>91.250977669999997</c:v>
                </c:pt>
                <c:pt idx="3084">
                  <c:v>92.023111420000006</c:v>
                </c:pt>
                <c:pt idx="3085">
                  <c:v>93.083382560000004</c:v>
                </c:pt>
                <c:pt idx="3086">
                  <c:v>91.543765230000005</c:v>
                </c:pt>
                <c:pt idx="3087">
                  <c:v>91.882414190000006</c:v>
                </c:pt>
                <c:pt idx="3088">
                  <c:v>92.051916219999995</c:v>
                </c:pt>
                <c:pt idx="3089">
                  <c:v>92.174255790000004</c:v>
                </c:pt>
                <c:pt idx="3090">
                  <c:v>92.759771830000005</c:v>
                </c:pt>
                <c:pt idx="3091">
                  <c:v>92.658090220000005</c:v>
                </c:pt>
                <c:pt idx="3092">
                  <c:v>92.634512430000001</c:v>
                </c:pt>
                <c:pt idx="3093">
                  <c:v>92.785817179999995</c:v>
                </c:pt>
                <c:pt idx="3094">
                  <c:v>92.543073750000005</c:v>
                </c:pt>
                <c:pt idx="3095">
                  <c:v>95.579556640000007</c:v>
                </c:pt>
                <c:pt idx="3096">
                  <c:v>98.710524849999999</c:v>
                </c:pt>
                <c:pt idx="3097">
                  <c:v>101.91474715</c:v>
                </c:pt>
                <c:pt idx="3098">
                  <c:v>107.77047833</c:v>
                </c:pt>
                <c:pt idx="3099">
                  <c:v>115.67016181</c:v>
                </c:pt>
                <c:pt idx="3100">
                  <c:v>125.62436796</c:v>
                </c:pt>
                <c:pt idx="3101">
                  <c:v>137.04612334999999</c:v>
                </c:pt>
                <c:pt idx="3102">
                  <c:v>147.03245315999999</c:v>
                </c:pt>
                <c:pt idx="3103">
                  <c:v>157.69268199999999</c:v>
                </c:pt>
                <c:pt idx="3104">
                  <c:v>168.71400765000001</c:v>
                </c:pt>
                <c:pt idx="3105">
                  <c:v>181.25337977999999</c:v>
                </c:pt>
                <c:pt idx="3106">
                  <c:v>192.99184192000001</c:v>
                </c:pt>
                <c:pt idx="3107">
                  <c:v>204.54866317</c:v>
                </c:pt>
                <c:pt idx="3108">
                  <c:v>216.14347699000001</c:v>
                </c:pt>
                <c:pt idx="3109">
                  <c:v>228.51862252999999</c:v>
                </c:pt>
                <c:pt idx="3110">
                  <c:v>240.37071012000001</c:v>
                </c:pt>
                <c:pt idx="3111">
                  <c:v>253.31374226</c:v>
                </c:pt>
                <c:pt idx="3112">
                  <c:v>267.10053814000003</c:v>
                </c:pt>
                <c:pt idx="3113">
                  <c:v>278.86931377000002</c:v>
                </c:pt>
                <c:pt idx="3114">
                  <c:v>293.00978801000002</c:v>
                </c:pt>
                <c:pt idx="3115">
                  <c:v>307.43770032999998</c:v>
                </c:pt>
                <c:pt idx="3116">
                  <c:v>319.43147303000001</c:v>
                </c:pt>
                <c:pt idx="3117">
                  <c:v>334.66616062000003</c:v>
                </c:pt>
                <c:pt idx="3118">
                  <c:v>344.64234969</c:v>
                </c:pt>
                <c:pt idx="3119">
                  <c:v>359.85688150999999</c:v>
                </c:pt>
                <c:pt idx="3120">
                  <c:v>373.15549597</c:v>
                </c:pt>
                <c:pt idx="3121">
                  <c:v>385.34014825999998</c:v>
                </c:pt>
                <c:pt idx="3122">
                  <c:v>394.78164111000001</c:v>
                </c:pt>
                <c:pt idx="3123">
                  <c:v>404.92984103999999</c:v>
                </c:pt>
                <c:pt idx="3124">
                  <c:v>419.60635149000001</c:v>
                </c:pt>
                <c:pt idx="3125">
                  <c:v>431.61680282999998</c:v>
                </c:pt>
                <c:pt idx="3126">
                  <c:v>444.64552562</c:v>
                </c:pt>
                <c:pt idx="3127">
                  <c:v>457.37911616000002</c:v>
                </c:pt>
                <c:pt idx="3128">
                  <c:v>465.65048165000002</c:v>
                </c:pt>
                <c:pt idx="3129">
                  <c:v>478.99903870999998</c:v>
                </c:pt>
                <c:pt idx="3130">
                  <c:v>491.74645248000002</c:v>
                </c:pt>
                <c:pt idx="3131">
                  <c:v>503.30688450000002</c:v>
                </c:pt>
                <c:pt idx="3132">
                  <c:v>510.67652093999999</c:v>
                </c:pt>
                <c:pt idx="3133">
                  <c:v>523.69872404</c:v>
                </c:pt>
                <c:pt idx="3134">
                  <c:v>532.07810714000004</c:v>
                </c:pt>
                <c:pt idx="3135">
                  <c:v>542.73041432000002</c:v>
                </c:pt>
                <c:pt idx="3136">
                  <c:v>550.86794633</c:v>
                </c:pt>
                <c:pt idx="3137">
                  <c:v>557.68547764000004</c:v>
                </c:pt>
                <c:pt idx="3138">
                  <c:v>565.63991512999996</c:v>
                </c:pt>
                <c:pt idx="3139">
                  <c:v>566.97470688999999</c:v>
                </c:pt>
                <c:pt idx="3140">
                  <c:v>568.92314624000005</c:v>
                </c:pt>
                <c:pt idx="3141">
                  <c:v>567.70685909999997</c:v>
                </c:pt>
                <c:pt idx="3142">
                  <c:v>567.32732195000006</c:v>
                </c:pt>
                <c:pt idx="3143">
                  <c:v>568.75037353000005</c:v>
                </c:pt>
                <c:pt idx="3144">
                  <c:v>568.19135494</c:v>
                </c:pt>
                <c:pt idx="3145">
                  <c:v>568.68938393999997</c:v>
                </c:pt>
                <c:pt idx="3146">
                  <c:v>566.20417877</c:v>
                </c:pt>
                <c:pt idx="3147">
                  <c:v>568.89054283999997</c:v>
                </c:pt>
                <c:pt idx="3148">
                  <c:v>568.46422157999996</c:v>
                </c:pt>
                <c:pt idx="3149">
                  <c:v>566.72949334999998</c:v>
                </c:pt>
                <c:pt idx="3150">
                  <c:v>567.39597514000002</c:v>
                </c:pt>
                <c:pt idx="3151">
                  <c:v>566.42507797999997</c:v>
                </c:pt>
                <c:pt idx="3152">
                  <c:v>567.40376423999999</c:v>
                </c:pt>
                <c:pt idx="3153">
                  <c:v>567.14103361000002</c:v>
                </c:pt>
                <c:pt idx="3154">
                  <c:v>567.57021830999997</c:v>
                </c:pt>
                <c:pt idx="3155">
                  <c:v>569.17070793000005</c:v>
                </c:pt>
                <c:pt idx="3156">
                  <c:v>566.74457434999999</c:v>
                </c:pt>
                <c:pt idx="3157">
                  <c:v>567.46412138000005</c:v>
                </c:pt>
                <c:pt idx="3158">
                  <c:v>566.96175645999995</c:v>
                </c:pt>
                <c:pt idx="3159">
                  <c:v>566.88384833999999</c:v>
                </c:pt>
                <c:pt idx="3160">
                  <c:v>567.51892538000004</c:v>
                </c:pt>
                <c:pt idx="3161">
                  <c:v>567.9480135</c:v>
                </c:pt>
                <c:pt idx="3162">
                  <c:v>565.69180229999995</c:v>
                </c:pt>
                <c:pt idx="3163">
                  <c:v>566.26175856999998</c:v>
                </c:pt>
                <c:pt idx="3164">
                  <c:v>565.86467502000005</c:v>
                </c:pt>
                <c:pt idx="3165">
                  <c:v>567.01693537000006</c:v>
                </c:pt>
                <c:pt idx="3166">
                  <c:v>567.44593155999996</c:v>
                </c:pt>
                <c:pt idx="3167">
                  <c:v>567.41503254999998</c:v>
                </c:pt>
                <c:pt idx="3168">
                  <c:v>567.05058725000004</c:v>
                </c:pt>
                <c:pt idx="3169">
                  <c:v>566.18987320999997</c:v>
                </c:pt>
                <c:pt idx="3170">
                  <c:v>567.98771050000005</c:v>
                </c:pt>
                <c:pt idx="3171">
                  <c:v>565.79967889</c:v>
                </c:pt>
                <c:pt idx="3172">
                  <c:v>566.74979192000001</c:v>
                </c:pt>
                <c:pt idx="3173">
                  <c:v>567.79240677999996</c:v>
                </c:pt>
                <c:pt idx="3174">
                  <c:v>565.95855927000002</c:v>
                </c:pt>
                <c:pt idx="3175">
                  <c:v>568.11410518000002</c:v>
                </c:pt>
                <c:pt idx="3176">
                  <c:v>567.44907501</c:v>
                </c:pt>
                <c:pt idx="3177">
                  <c:v>567.31993293000005</c:v>
                </c:pt>
                <c:pt idx="3178">
                  <c:v>566.90713739</c:v>
                </c:pt>
                <c:pt idx="3179">
                  <c:v>566.20789067999999</c:v>
                </c:pt>
                <c:pt idx="3180">
                  <c:v>567.04563636</c:v>
                </c:pt>
                <c:pt idx="3181">
                  <c:v>567.70645163999995</c:v>
                </c:pt>
                <c:pt idx="3182">
                  <c:v>566.89831414000002</c:v>
                </c:pt>
                <c:pt idx="3183">
                  <c:v>566.24474940000005</c:v>
                </c:pt>
                <c:pt idx="3184">
                  <c:v>566.12861384999997</c:v>
                </c:pt>
                <c:pt idx="3185">
                  <c:v>567.84741228999997</c:v>
                </c:pt>
                <c:pt idx="3186">
                  <c:v>565.65834027000005</c:v>
                </c:pt>
                <c:pt idx="3187">
                  <c:v>567.98024909000003</c:v>
                </c:pt>
                <c:pt idx="3188">
                  <c:v>566.96619867000004</c:v>
                </c:pt>
                <c:pt idx="3189">
                  <c:v>567.46737075999999</c:v>
                </c:pt>
                <c:pt idx="3190">
                  <c:v>566.06039330999999</c:v>
                </c:pt>
                <c:pt idx="3191">
                  <c:v>566.88653957999998</c:v>
                </c:pt>
                <c:pt idx="3192">
                  <c:v>566.87040388000003</c:v>
                </c:pt>
                <c:pt idx="3193">
                  <c:v>567.77263746000006</c:v>
                </c:pt>
                <c:pt idx="3194">
                  <c:v>567.86399358000006</c:v>
                </c:pt>
                <c:pt idx="3195">
                  <c:v>567.41032708</c:v>
                </c:pt>
                <c:pt idx="3196">
                  <c:v>565.66047027000002</c:v>
                </c:pt>
                <c:pt idx="3197">
                  <c:v>565.61325076000003</c:v>
                </c:pt>
                <c:pt idx="3198">
                  <c:v>567.15968221000003</c:v>
                </c:pt>
                <c:pt idx="3199">
                  <c:v>568.52416874999994</c:v>
                </c:pt>
                <c:pt idx="3200">
                  <c:v>565.67844472000002</c:v>
                </c:pt>
                <c:pt idx="3201">
                  <c:v>565.46541843</c:v>
                </c:pt>
                <c:pt idx="3202">
                  <c:v>567.87312334000001</c:v>
                </c:pt>
                <c:pt idx="3203">
                  <c:v>566.38441316000001</c:v>
                </c:pt>
                <c:pt idx="3204">
                  <c:v>566.54143101</c:v>
                </c:pt>
                <c:pt idx="3205">
                  <c:v>565.68647082999996</c:v>
                </c:pt>
                <c:pt idx="3206">
                  <c:v>565.42352698000002</c:v>
                </c:pt>
                <c:pt idx="3207">
                  <c:v>567.06956627</c:v>
                </c:pt>
                <c:pt idx="3208">
                  <c:v>567.21526561999997</c:v>
                </c:pt>
                <c:pt idx="3209">
                  <c:v>567.83861822999995</c:v>
                </c:pt>
                <c:pt idx="3210">
                  <c:v>566.84899836</c:v>
                </c:pt>
                <c:pt idx="3211">
                  <c:v>567.12875277000001</c:v>
                </c:pt>
                <c:pt idx="3212">
                  <c:v>566.51562480999996</c:v>
                </c:pt>
                <c:pt idx="3213">
                  <c:v>565.87973850000003</c:v>
                </c:pt>
                <c:pt idx="3214">
                  <c:v>567.05445963</c:v>
                </c:pt>
                <c:pt idx="3215">
                  <c:v>565.46398182999997</c:v>
                </c:pt>
                <c:pt idx="3216">
                  <c:v>567.20204199</c:v>
                </c:pt>
                <c:pt idx="3217">
                  <c:v>566.72126530000003</c:v>
                </c:pt>
                <c:pt idx="3218">
                  <c:v>565.37185983999996</c:v>
                </c:pt>
                <c:pt idx="3219">
                  <c:v>567.93269571999997</c:v>
                </c:pt>
                <c:pt idx="3220">
                  <c:v>567.59219200999996</c:v>
                </c:pt>
                <c:pt idx="3221">
                  <c:v>567.27929109000002</c:v>
                </c:pt>
                <c:pt idx="3222">
                  <c:v>567.09595407999996</c:v>
                </c:pt>
                <c:pt idx="3223">
                  <c:v>567.50561941000001</c:v>
                </c:pt>
                <c:pt idx="3224">
                  <c:v>566.02468445</c:v>
                </c:pt>
                <c:pt idx="3225">
                  <c:v>566.95786123000005</c:v>
                </c:pt>
                <c:pt idx="3226">
                  <c:v>565.70814390999999</c:v>
                </c:pt>
                <c:pt idx="3227">
                  <c:v>567.36245909000002</c:v>
                </c:pt>
                <c:pt idx="3228">
                  <c:v>565.82633348000002</c:v>
                </c:pt>
                <c:pt idx="3229">
                  <c:v>564.94844020000005</c:v>
                </c:pt>
                <c:pt idx="3230">
                  <c:v>566.95074390000002</c:v>
                </c:pt>
                <c:pt idx="3231">
                  <c:v>566.71734536999998</c:v>
                </c:pt>
                <c:pt idx="3232">
                  <c:v>567.74946553999996</c:v>
                </c:pt>
                <c:pt idx="3233">
                  <c:v>568.80778307000003</c:v>
                </c:pt>
                <c:pt idx="3234">
                  <c:v>567.52623689999996</c:v>
                </c:pt>
                <c:pt idx="3235">
                  <c:v>566.75605873999996</c:v>
                </c:pt>
                <c:pt idx="3236">
                  <c:v>566.89475758000003</c:v>
                </c:pt>
                <c:pt idx="3237">
                  <c:v>565.90203277000001</c:v>
                </c:pt>
                <c:pt idx="3238">
                  <c:v>567.86600655999996</c:v>
                </c:pt>
                <c:pt idx="3239">
                  <c:v>567.29918453000005</c:v>
                </c:pt>
                <c:pt idx="3240">
                  <c:v>566.78003601</c:v>
                </c:pt>
                <c:pt idx="3241">
                  <c:v>565.46701684000004</c:v>
                </c:pt>
                <c:pt idx="3242">
                  <c:v>566.90052351999998</c:v>
                </c:pt>
                <c:pt idx="3243">
                  <c:v>566.68644853000001</c:v>
                </c:pt>
                <c:pt idx="3244">
                  <c:v>566.21658864000005</c:v>
                </c:pt>
                <c:pt idx="3245">
                  <c:v>567.45643307</c:v>
                </c:pt>
                <c:pt idx="3246">
                  <c:v>567.76777746000005</c:v>
                </c:pt>
                <c:pt idx="3247">
                  <c:v>566.27306180000005</c:v>
                </c:pt>
                <c:pt idx="3248">
                  <c:v>566.10052760999997</c:v>
                </c:pt>
                <c:pt idx="3249">
                  <c:v>565.30688425999995</c:v>
                </c:pt>
                <c:pt idx="3250">
                  <c:v>565.90671370999996</c:v>
                </c:pt>
                <c:pt idx="3251">
                  <c:v>566.25068500999998</c:v>
                </c:pt>
                <c:pt idx="3252">
                  <c:v>565.55340029000001</c:v>
                </c:pt>
                <c:pt idx="3253">
                  <c:v>566.21252426000001</c:v>
                </c:pt>
                <c:pt idx="3254">
                  <c:v>566.09463364999999</c:v>
                </c:pt>
                <c:pt idx="3255">
                  <c:v>565.27831123999999</c:v>
                </c:pt>
                <c:pt idx="3256">
                  <c:v>565.21049896</c:v>
                </c:pt>
                <c:pt idx="3257">
                  <c:v>566.42857862999995</c:v>
                </c:pt>
                <c:pt idx="3258">
                  <c:v>565.13905854999996</c:v>
                </c:pt>
                <c:pt idx="3259">
                  <c:v>564.33813869999994</c:v>
                </c:pt>
                <c:pt idx="3260">
                  <c:v>566.83110663000002</c:v>
                </c:pt>
                <c:pt idx="3261">
                  <c:v>566.01117861</c:v>
                </c:pt>
                <c:pt idx="3262">
                  <c:v>567.12615186999994</c:v>
                </c:pt>
                <c:pt idx="3263">
                  <c:v>566.82352430000003</c:v>
                </c:pt>
                <c:pt idx="3264">
                  <c:v>565.95342031999996</c:v>
                </c:pt>
                <c:pt idx="3265">
                  <c:v>565.82558213000004</c:v>
                </c:pt>
                <c:pt idx="3266">
                  <c:v>566.55603167000004</c:v>
                </c:pt>
                <c:pt idx="3267">
                  <c:v>568.53540584999996</c:v>
                </c:pt>
                <c:pt idx="3268">
                  <c:v>566.70691565000004</c:v>
                </c:pt>
                <c:pt idx="3269">
                  <c:v>566.53371885000001</c:v>
                </c:pt>
                <c:pt idx="3270">
                  <c:v>566.70890781000003</c:v>
                </c:pt>
                <c:pt idx="3271">
                  <c:v>565.70559483</c:v>
                </c:pt>
                <c:pt idx="3272">
                  <c:v>567.07090423</c:v>
                </c:pt>
                <c:pt idx="3273">
                  <c:v>567.46399172999998</c:v>
                </c:pt>
                <c:pt idx="3274">
                  <c:v>566.69345235000003</c:v>
                </c:pt>
                <c:pt idx="3275">
                  <c:v>565.25955614999998</c:v>
                </c:pt>
                <c:pt idx="3276">
                  <c:v>565.75431520999996</c:v>
                </c:pt>
                <c:pt idx="3277">
                  <c:v>566.78280173999997</c:v>
                </c:pt>
                <c:pt idx="3278">
                  <c:v>566.13222092000001</c:v>
                </c:pt>
                <c:pt idx="3279">
                  <c:v>567.02517712999997</c:v>
                </c:pt>
                <c:pt idx="3280">
                  <c:v>567.64773176999995</c:v>
                </c:pt>
                <c:pt idx="3281">
                  <c:v>566.49583257999996</c:v>
                </c:pt>
                <c:pt idx="3282">
                  <c:v>565.16999582000005</c:v>
                </c:pt>
                <c:pt idx="3283">
                  <c:v>566.90464424000004</c:v>
                </c:pt>
                <c:pt idx="3284">
                  <c:v>566.57117874000005</c:v>
                </c:pt>
                <c:pt idx="3285">
                  <c:v>564.83752329000004</c:v>
                </c:pt>
                <c:pt idx="3286">
                  <c:v>567.15839003999997</c:v>
                </c:pt>
                <c:pt idx="3287">
                  <c:v>566.91458838000005</c:v>
                </c:pt>
                <c:pt idx="3288">
                  <c:v>567.14928212999996</c:v>
                </c:pt>
                <c:pt idx="3289">
                  <c:v>568.27827592999995</c:v>
                </c:pt>
                <c:pt idx="3290">
                  <c:v>566.08369242000003</c:v>
                </c:pt>
                <c:pt idx="3291">
                  <c:v>566.72026672000004</c:v>
                </c:pt>
                <c:pt idx="3292">
                  <c:v>564.54174282999998</c:v>
                </c:pt>
                <c:pt idx="3293">
                  <c:v>565.99832360000005</c:v>
                </c:pt>
                <c:pt idx="3294">
                  <c:v>565.04054668000003</c:v>
                </c:pt>
                <c:pt idx="3295">
                  <c:v>565.36397824999995</c:v>
                </c:pt>
                <c:pt idx="3296">
                  <c:v>565.60661591999997</c:v>
                </c:pt>
                <c:pt idx="3297">
                  <c:v>573.17061430000001</c:v>
                </c:pt>
                <c:pt idx="3298">
                  <c:v>574.75858755000002</c:v>
                </c:pt>
                <c:pt idx="3299">
                  <c:v>575.90775742000005</c:v>
                </c:pt>
                <c:pt idx="3300">
                  <c:v>576.11643918000004</c:v>
                </c:pt>
                <c:pt idx="3301">
                  <c:v>576.48388839999996</c:v>
                </c:pt>
                <c:pt idx="3302">
                  <c:v>577.11174166000001</c:v>
                </c:pt>
                <c:pt idx="3303">
                  <c:v>577.88849166</c:v>
                </c:pt>
                <c:pt idx="3304">
                  <c:v>577.01614715000005</c:v>
                </c:pt>
                <c:pt idx="3305">
                  <c:v>578.74958506999997</c:v>
                </c:pt>
                <c:pt idx="3306">
                  <c:v>576.38927767999996</c:v>
                </c:pt>
                <c:pt idx="3307">
                  <c:v>578.86670184000002</c:v>
                </c:pt>
                <c:pt idx="3308">
                  <c:v>577.37718819999998</c:v>
                </c:pt>
                <c:pt idx="3309">
                  <c:v>576.60409737999998</c:v>
                </c:pt>
                <c:pt idx="3310">
                  <c:v>579.22079952000001</c:v>
                </c:pt>
                <c:pt idx="3311">
                  <c:v>577.98963875000004</c:v>
                </c:pt>
                <c:pt idx="3312">
                  <c:v>578.42897826000001</c:v>
                </c:pt>
                <c:pt idx="3313">
                  <c:v>578.64854955999999</c:v>
                </c:pt>
                <c:pt idx="3314">
                  <c:v>579.54580186999999</c:v>
                </c:pt>
                <c:pt idx="3315">
                  <c:v>578.99713901999996</c:v>
                </c:pt>
                <c:pt idx="3316">
                  <c:v>578.34454032999997</c:v>
                </c:pt>
                <c:pt idx="3317">
                  <c:v>576.08671672000003</c:v>
                </c:pt>
                <c:pt idx="3318">
                  <c:v>578.91709639999999</c:v>
                </c:pt>
                <c:pt idx="3319">
                  <c:v>579.46756624</c:v>
                </c:pt>
                <c:pt idx="3320">
                  <c:v>584.13031854999997</c:v>
                </c:pt>
                <c:pt idx="3321">
                  <c:v>585.30421656999999</c:v>
                </c:pt>
                <c:pt idx="3322">
                  <c:v>589.35947343999999</c:v>
                </c:pt>
                <c:pt idx="3323">
                  <c:v>590.49740766000002</c:v>
                </c:pt>
                <c:pt idx="3324">
                  <c:v>590.33523290000005</c:v>
                </c:pt>
                <c:pt idx="3325">
                  <c:v>593.01680231</c:v>
                </c:pt>
                <c:pt idx="3326">
                  <c:v>596.67370003999997</c:v>
                </c:pt>
                <c:pt idx="3327">
                  <c:v>596.39856912000005</c:v>
                </c:pt>
                <c:pt idx="3328">
                  <c:v>597.57357912999998</c:v>
                </c:pt>
                <c:pt idx="3329">
                  <c:v>595.60787082000002</c:v>
                </c:pt>
                <c:pt idx="3330">
                  <c:v>596.47496217000003</c:v>
                </c:pt>
                <c:pt idx="3331">
                  <c:v>596.75184733000003</c:v>
                </c:pt>
                <c:pt idx="3332">
                  <c:v>595.81609428000002</c:v>
                </c:pt>
                <c:pt idx="3333">
                  <c:v>596.85456181999996</c:v>
                </c:pt>
                <c:pt idx="3334">
                  <c:v>596.15121132000002</c:v>
                </c:pt>
                <c:pt idx="3335">
                  <c:v>594.97454127000003</c:v>
                </c:pt>
                <c:pt idx="3336">
                  <c:v>596.41484804000004</c:v>
                </c:pt>
                <c:pt idx="3337">
                  <c:v>595.99060536000002</c:v>
                </c:pt>
                <c:pt idx="3338">
                  <c:v>596.37691586000005</c:v>
                </c:pt>
                <c:pt idx="3339">
                  <c:v>596.03921087000003</c:v>
                </c:pt>
                <c:pt idx="3340">
                  <c:v>596.27412423999999</c:v>
                </c:pt>
                <c:pt idx="3341">
                  <c:v>595.28829926000003</c:v>
                </c:pt>
                <c:pt idx="3342">
                  <c:v>596.15057090000005</c:v>
                </c:pt>
                <c:pt idx="3343">
                  <c:v>596.89444705999995</c:v>
                </c:pt>
                <c:pt idx="3344">
                  <c:v>594.59749936000003</c:v>
                </c:pt>
                <c:pt idx="3345">
                  <c:v>595.53507625999998</c:v>
                </c:pt>
                <c:pt idx="3346">
                  <c:v>596.05623279999998</c:v>
                </c:pt>
                <c:pt idx="3347">
                  <c:v>596.33201690999999</c:v>
                </c:pt>
                <c:pt idx="3348">
                  <c:v>595.42246757999999</c:v>
                </c:pt>
                <c:pt idx="3349">
                  <c:v>595.99303007000003</c:v>
                </c:pt>
                <c:pt idx="3350">
                  <c:v>595.59446500000001</c:v>
                </c:pt>
                <c:pt idx="3351">
                  <c:v>597.56173034999995</c:v>
                </c:pt>
                <c:pt idx="3352">
                  <c:v>594.16645228000004</c:v>
                </c:pt>
                <c:pt idx="3353">
                  <c:v>595.56410419999997</c:v>
                </c:pt>
                <c:pt idx="3354">
                  <c:v>597.14897752000002</c:v>
                </c:pt>
                <c:pt idx="3355">
                  <c:v>597.96106107000003</c:v>
                </c:pt>
                <c:pt idx="3356">
                  <c:v>597.13511391999998</c:v>
                </c:pt>
                <c:pt idx="3357">
                  <c:v>596.78290276999996</c:v>
                </c:pt>
                <c:pt idx="3358">
                  <c:v>594.82642730999999</c:v>
                </c:pt>
                <c:pt idx="3359">
                  <c:v>595.33510096999998</c:v>
                </c:pt>
                <c:pt idx="3360">
                  <c:v>597.73732906999999</c:v>
                </c:pt>
                <c:pt idx="3361">
                  <c:v>595.40200118999996</c:v>
                </c:pt>
                <c:pt idx="3362">
                  <c:v>596.18247641999994</c:v>
                </c:pt>
                <c:pt idx="3363">
                  <c:v>596.67962702</c:v>
                </c:pt>
                <c:pt idx="3364">
                  <c:v>595.04737096999997</c:v>
                </c:pt>
                <c:pt idx="3365">
                  <c:v>596.19747873999995</c:v>
                </c:pt>
                <c:pt idx="3366">
                  <c:v>596.76978338000004</c:v>
                </c:pt>
                <c:pt idx="3367">
                  <c:v>594.93871479999996</c:v>
                </c:pt>
                <c:pt idx="3368">
                  <c:v>596.25872398000001</c:v>
                </c:pt>
                <c:pt idx="3369">
                  <c:v>423.9421365</c:v>
                </c:pt>
                <c:pt idx="3370">
                  <c:v>286.45236652</c:v>
                </c:pt>
                <c:pt idx="3371">
                  <c:v>218.1941769</c:v>
                </c:pt>
                <c:pt idx="3372">
                  <c:v>206.12590080000001</c:v>
                </c:pt>
                <c:pt idx="3373">
                  <c:v>204.08600014999999</c:v>
                </c:pt>
                <c:pt idx="3374">
                  <c:v>203.96433168999999</c:v>
                </c:pt>
                <c:pt idx="3375">
                  <c:v>204.96629756999999</c:v>
                </c:pt>
                <c:pt idx="3376">
                  <c:v>204.77496608999999</c:v>
                </c:pt>
                <c:pt idx="3377">
                  <c:v>205.45602299000001</c:v>
                </c:pt>
                <c:pt idx="3378">
                  <c:v>205.57266286000001</c:v>
                </c:pt>
                <c:pt idx="3379">
                  <c:v>204.32102764999999</c:v>
                </c:pt>
                <c:pt idx="3380">
                  <c:v>204.87100902</c:v>
                </c:pt>
                <c:pt idx="3381">
                  <c:v>204.22452471</c:v>
                </c:pt>
                <c:pt idx="3382">
                  <c:v>202.65172496</c:v>
                </c:pt>
                <c:pt idx="3383">
                  <c:v>205.63065270000001</c:v>
                </c:pt>
                <c:pt idx="3384">
                  <c:v>203.93277587</c:v>
                </c:pt>
                <c:pt idx="3385">
                  <c:v>204.04890942</c:v>
                </c:pt>
                <c:pt idx="3386">
                  <c:v>205.73230867000001</c:v>
                </c:pt>
                <c:pt idx="3387">
                  <c:v>203.5396125</c:v>
                </c:pt>
                <c:pt idx="3388">
                  <c:v>204.81108746999999</c:v>
                </c:pt>
                <c:pt idx="3389">
                  <c:v>203.59475821000001</c:v>
                </c:pt>
                <c:pt idx="3390">
                  <c:v>202.98371664000001</c:v>
                </c:pt>
                <c:pt idx="3391">
                  <c:v>204.34782028999999</c:v>
                </c:pt>
                <c:pt idx="3392">
                  <c:v>204.71145697</c:v>
                </c:pt>
                <c:pt idx="3393">
                  <c:v>205.92634602999999</c:v>
                </c:pt>
                <c:pt idx="3394">
                  <c:v>204.63772180999999</c:v>
                </c:pt>
                <c:pt idx="3395">
                  <c:v>203.48518723000001</c:v>
                </c:pt>
                <c:pt idx="3396">
                  <c:v>202.80466428</c:v>
                </c:pt>
                <c:pt idx="3397">
                  <c:v>204.96073039999999</c:v>
                </c:pt>
                <c:pt idx="3398">
                  <c:v>204.28037415</c:v>
                </c:pt>
                <c:pt idx="3399">
                  <c:v>204.32041095</c:v>
                </c:pt>
                <c:pt idx="3400">
                  <c:v>204.57271883999999</c:v>
                </c:pt>
                <c:pt idx="3401">
                  <c:v>205.31200113</c:v>
                </c:pt>
                <c:pt idx="3402">
                  <c:v>205.30050328999999</c:v>
                </c:pt>
                <c:pt idx="3403">
                  <c:v>203.93518173000001</c:v>
                </c:pt>
                <c:pt idx="3404">
                  <c:v>204.44276153000001</c:v>
                </c:pt>
                <c:pt idx="3405">
                  <c:v>204.81426875</c:v>
                </c:pt>
                <c:pt idx="3406">
                  <c:v>203.84879036999999</c:v>
                </c:pt>
                <c:pt idx="3407">
                  <c:v>204.71615975</c:v>
                </c:pt>
                <c:pt idx="3408">
                  <c:v>203.96528506999999</c:v>
                </c:pt>
                <c:pt idx="3409">
                  <c:v>204.08099006</c:v>
                </c:pt>
                <c:pt idx="3410">
                  <c:v>203.81906850999999</c:v>
                </c:pt>
                <c:pt idx="3411">
                  <c:v>204.20187899999999</c:v>
                </c:pt>
                <c:pt idx="3412">
                  <c:v>205.07510746</c:v>
                </c:pt>
                <c:pt idx="3413">
                  <c:v>203.86516179</c:v>
                </c:pt>
                <c:pt idx="3414">
                  <c:v>203.58800747999999</c:v>
                </c:pt>
                <c:pt idx="3415">
                  <c:v>204.65766812999999</c:v>
                </c:pt>
                <c:pt idx="3416">
                  <c:v>205.00024611000001</c:v>
                </c:pt>
                <c:pt idx="3417">
                  <c:v>204.27997453</c:v>
                </c:pt>
                <c:pt idx="3418">
                  <c:v>202.95071157000001</c:v>
                </c:pt>
                <c:pt idx="3419">
                  <c:v>204.56236337000001</c:v>
                </c:pt>
                <c:pt idx="3420">
                  <c:v>203.77679436</c:v>
                </c:pt>
                <c:pt idx="3421">
                  <c:v>203.81701985999999</c:v>
                </c:pt>
                <c:pt idx="3422">
                  <c:v>204.84344630999999</c:v>
                </c:pt>
                <c:pt idx="3423">
                  <c:v>203.95591189000001</c:v>
                </c:pt>
                <c:pt idx="3424">
                  <c:v>203.15031046999999</c:v>
                </c:pt>
                <c:pt idx="3425">
                  <c:v>203.92355359999999</c:v>
                </c:pt>
                <c:pt idx="3426">
                  <c:v>206.25007020999999</c:v>
                </c:pt>
                <c:pt idx="3427">
                  <c:v>205.30271144</c:v>
                </c:pt>
                <c:pt idx="3428">
                  <c:v>207.18671472</c:v>
                </c:pt>
                <c:pt idx="3429">
                  <c:v>209.37089316999999</c:v>
                </c:pt>
                <c:pt idx="3430">
                  <c:v>209.61035075000001</c:v>
                </c:pt>
                <c:pt idx="3431">
                  <c:v>215.99614209000001</c:v>
                </c:pt>
                <c:pt idx="3432">
                  <c:v>220.69831945000001</c:v>
                </c:pt>
                <c:pt idx="3433">
                  <c:v>228.59427296000001</c:v>
                </c:pt>
                <c:pt idx="3434">
                  <c:v>234.91790865999999</c:v>
                </c:pt>
                <c:pt idx="3435">
                  <c:v>242.80099071999999</c:v>
                </c:pt>
                <c:pt idx="3436">
                  <c:v>251.62770545000001</c:v>
                </c:pt>
                <c:pt idx="3437">
                  <c:v>260.28443535000002</c:v>
                </c:pt>
                <c:pt idx="3438">
                  <c:v>268.80847239000002</c:v>
                </c:pt>
                <c:pt idx="3439">
                  <c:v>279.37492587000003</c:v>
                </c:pt>
                <c:pt idx="3440">
                  <c:v>286.39026540999998</c:v>
                </c:pt>
                <c:pt idx="3441">
                  <c:v>296.06719923000003</c:v>
                </c:pt>
                <c:pt idx="3442">
                  <c:v>302.12638750000002</c:v>
                </c:pt>
                <c:pt idx="3443">
                  <c:v>312.81572596000001</c:v>
                </c:pt>
                <c:pt idx="3444">
                  <c:v>321.10839625</c:v>
                </c:pt>
                <c:pt idx="3445">
                  <c:v>327.03790031</c:v>
                </c:pt>
                <c:pt idx="3446">
                  <c:v>337.2997072</c:v>
                </c:pt>
                <c:pt idx="3447">
                  <c:v>346.77612619000001</c:v>
                </c:pt>
                <c:pt idx="3448">
                  <c:v>354.28750586000001</c:v>
                </c:pt>
                <c:pt idx="3449">
                  <c:v>365.85631903000001</c:v>
                </c:pt>
                <c:pt idx="3450">
                  <c:v>371.58661391999999</c:v>
                </c:pt>
                <c:pt idx="3451">
                  <c:v>380.43326974000001</c:v>
                </c:pt>
                <c:pt idx="3452">
                  <c:v>391.17474742000002</c:v>
                </c:pt>
                <c:pt idx="3453">
                  <c:v>399.42716203999998</c:v>
                </c:pt>
                <c:pt idx="3454">
                  <c:v>405.70307308999998</c:v>
                </c:pt>
                <c:pt idx="3455">
                  <c:v>417.21770895999998</c:v>
                </c:pt>
                <c:pt idx="3456">
                  <c:v>427.44059292999998</c:v>
                </c:pt>
                <c:pt idx="3457">
                  <c:v>433.69473462000002</c:v>
                </c:pt>
                <c:pt idx="3458">
                  <c:v>446.46461792999997</c:v>
                </c:pt>
                <c:pt idx="3459">
                  <c:v>454.95630385999999</c:v>
                </c:pt>
                <c:pt idx="3460">
                  <c:v>464.05625757000001</c:v>
                </c:pt>
                <c:pt idx="3461">
                  <c:v>477.26421734000002</c:v>
                </c:pt>
                <c:pt idx="3462">
                  <c:v>488.14694111</c:v>
                </c:pt>
                <c:pt idx="3463">
                  <c:v>496.26807167999999</c:v>
                </c:pt>
                <c:pt idx="3464">
                  <c:v>509.47066639000002</c:v>
                </c:pt>
                <c:pt idx="3465">
                  <c:v>517.00077174</c:v>
                </c:pt>
                <c:pt idx="3466">
                  <c:v>530.67389739999999</c:v>
                </c:pt>
                <c:pt idx="3467">
                  <c:v>540.06429953999998</c:v>
                </c:pt>
                <c:pt idx="3468">
                  <c:v>550.61324791000004</c:v>
                </c:pt>
                <c:pt idx="3469">
                  <c:v>562.55072035000001</c:v>
                </c:pt>
                <c:pt idx="3470">
                  <c:v>569.80684611000004</c:v>
                </c:pt>
                <c:pt idx="3471">
                  <c:v>580.87908186000004</c:v>
                </c:pt>
                <c:pt idx="3472">
                  <c:v>591.39869702999999</c:v>
                </c:pt>
                <c:pt idx="3473">
                  <c:v>600.63816219</c:v>
                </c:pt>
                <c:pt idx="3474">
                  <c:v>609.86013237999998</c:v>
                </c:pt>
                <c:pt idx="3475">
                  <c:v>619.34137177000002</c:v>
                </c:pt>
                <c:pt idx="3476">
                  <c:v>626.74146416999997</c:v>
                </c:pt>
                <c:pt idx="3477">
                  <c:v>629.95609846000002</c:v>
                </c:pt>
                <c:pt idx="3478">
                  <c:v>629.21162054000001</c:v>
                </c:pt>
                <c:pt idx="3479">
                  <c:v>629.23151805999998</c:v>
                </c:pt>
                <c:pt idx="3480">
                  <c:v>629.14878538000005</c:v>
                </c:pt>
                <c:pt idx="3481">
                  <c:v>628.03410134000001</c:v>
                </c:pt>
                <c:pt idx="3482">
                  <c:v>628.79757370000004</c:v>
                </c:pt>
                <c:pt idx="3483">
                  <c:v>629.10313107000002</c:v>
                </c:pt>
                <c:pt idx="3484">
                  <c:v>627.96587290000002</c:v>
                </c:pt>
                <c:pt idx="3485">
                  <c:v>627.26738834000002</c:v>
                </c:pt>
                <c:pt idx="3486">
                  <c:v>629.55616648</c:v>
                </c:pt>
                <c:pt idx="3487">
                  <c:v>629.00382105000006</c:v>
                </c:pt>
                <c:pt idx="3488">
                  <c:v>629.27835155000002</c:v>
                </c:pt>
                <c:pt idx="3489">
                  <c:v>628.65720704</c:v>
                </c:pt>
                <c:pt idx="3490">
                  <c:v>628.89010119</c:v>
                </c:pt>
                <c:pt idx="3491">
                  <c:v>627.67400585999997</c:v>
                </c:pt>
                <c:pt idx="3492">
                  <c:v>630.39330712000003</c:v>
                </c:pt>
                <c:pt idx="3493">
                  <c:v>629.20968111000002</c:v>
                </c:pt>
                <c:pt idx="3494">
                  <c:v>629.14089904000002</c:v>
                </c:pt>
                <c:pt idx="3495">
                  <c:v>627.54926737999995</c:v>
                </c:pt>
                <c:pt idx="3496">
                  <c:v>627.71572802000003</c:v>
                </c:pt>
                <c:pt idx="3497">
                  <c:v>628.02642785</c:v>
                </c:pt>
                <c:pt idx="3498">
                  <c:v>629.19208992999995</c:v>
                </c:pt>
                <c:pt idx="3499">
                  <c:v>628.18506487000002</c:v>
                </c:pt>
                <c:pt idx="3500">
                  <c:v>629.24670819999994</c:v>
                </c:pt>
                <c:pt idx="3501">
                  <c:v>627.86503959000004</c:v>
                </c:pt>
                <c:pt idx="3502">
                  <c:v>627.91153602999998</c:v>
                </c:pt>
                <c:pt idx="3503">
                  <c:v>628.25513655999998</c:v>
                </c:pt>
                <c:pt idx="3504">
                  <c:v>630.17956586000003</c:v>
                </c:pt>
                <c:pt idx="3505">
                  <c:v>628.45681006999996</c:v>
                </c:pt>
                <c:pt idx="3506">
                  <c:v>630.22122576000004</c:v>
                </c:pt>
                <c:pt idx="3507">
                  <c:v>630.33440154000004</c:v>
                </c:pt>
                <c:pt idx="3508">
                  <c:v>627.81081137000001</c:v>
                </c:pt>
                <c:pt idx="3509">
                  <c:v>628.75749758999996</c:v>
                </c:pt>
                <c:pt idx="3510">
                  <c:v>629.55686833000004</c:v>
                </c:pt>
                <c:pt idx="3511">
                  <c:v>627.84489770000005</c:v>
                </c:pt>
                <c:pt idx="3512">
                  <c:v>628.16106703000003</c:v>
                </c:pt>
                <c:pt idx="3513">
                  <c:v>629.05063437000001</c:v>
                </c:pt>
                <c:pt idx="3514">
                  <c:v>628.86091167999996</c:v>
                </c:pt>
                <c:pt idx="3515">
                  <c:v>627.96619315999999</c:v>
                </c:pt>
                <c:pt idx="3516">
                  <c:v>629.68051936999996</c:v>
                </c:pt>
                <c:pt idx="3517">
                  <c:v>629.34516417999998</c:v>
                </c:pt>
                <c:pt idx="3518">
                  <c:v>627.69744644000002</c:v>
                </c:pt>
                <c:pt idx="3519">
                  <c:v>629.25611750999997</c:v>
                </c:pt>
                <c:pt idx="3520">
                  <c:v>627.77599823000003</c:v>
                </c:pt>
                <c:pt idx="3521">
                  <c:v>628.13939617000005</c:v>
                </c:pt>
                <c:pt idx="3522">
                  <c:v>628.29131058999997</c:v>
                </c:pt>
                <c:pt idx="3523">
                  <c:v>628.17143374</c:v>
                </c:pt>
                <c:pt idx="3524">
                  <c:v>629.90247290000002</c:v>
                </c:pt>
                <c:pt idx="3525">
                  <c:v>628.33491131999995</c:v>
                </c:pt>
                <c:pt idx="3526">
                  <c:v>628.95118359000003</c:v>
                </c:pt>
                <c:pt idx="3527">
                  <c:v>627.49220495999998</c:v>
                </c:pt>
                <c:pt idx="3528">
                  <c:v>629.15972464000004</c:v>
                </c:pt>
                <c:pt idx="3529">
                  <c:v>628.78615421999996</c:v>
                </c:pt>
                <c:pt idx="3530">
                  <c:v>628.11774318000005</c:v>
                </c:pt>
                <c:pt idx="3531">
                  <c:v>628.53504210000006</c:v>
                </c:pt>
                <c:pt idx="3532">
                  <c:v>628.54841336000004</c:v>
                </c:pt>
                <c:pt idx="3533">
                  <c:v>629.63237264999998</c:v>
                </c:pt>
                <c:pt idx="3534">
                  <c:v>628.28883070999996</c:v>
                </c:pt>
                <c:pt idx="3535">
                  <c:v>627.67492601000004</c:v>
                </c:pt>
                <c:pt idx="3536">
                  <c:v>627.84347459000003</c:v>
                </c:pt>
                <c:pt idx="3537">
                  <c:v>628.46859129999996</c:v>
                </c:pt>
                <c:pt idx="3538">
                  <c:v>629.02963598999997</c:v>
                </c:pt>
                <c:pt idx="3539">
                  <c:v>629.33481836999999</c:v>
                </c:pt>
                <c:pt idx="3540">
                  <c:v>627.67745572000001</c:v>
                </c:pt>
                <c:pt idx="3541">
                  <c:v>626.87969177000002</c:v>
                </c:pt>
                <c:pt idx="3542">
                  <c:v>627.87341388000004</c:v>
                </c:pt>
                <c:pt idx="3543">
                  <c:v>627.86460101</c:v>
                </c:pt>
                <c:pt idx="3544">
                  <c:v>627.21892104000005</c:v>
                </c:pt>
                <c:pt idx="3545">
                  <c:v>628.70617397000001</c:v>
                </c:pt>
                <c:pt idx="3546">
                  <c:v>627.58768791</c:v>
                </c:pt>
                <c:pt idx="3547">
                  <c:v>628.31125669000005</c:v>
                </c:pt>
                <c:pt idx="3548">
                  <c:v>628.21616099000005</c:v>
                </c:pt>
                <c:pt idx="3549">
                  <c:v>629.37798878000001</c:v>
                </c:pt>
                <c:pt idx="3550">
                  <c:v>627.62633485000003</c:v>
                </c:pt>
                <c:pt idx="3551">
                  <c:v>627.83991638999998</c:v>
                </c:pt>
                <c:pt idx="3552">
                  <c:v>627.85918087000005</c:v>
                </c:pt>
                <c:pt idx="3553">
                  <c:v>626.96767943999998</c:v>
                </c:pt>
                <c:pt idx="3554">
                  <c:v>634.40161644</c:v>
                </c:pt>
                <c:pt idx="3555">
                  <c:v>638.82767815</c:v>
                </c:pt>
                <c:pt idx="3556">
                  <c:v>640.34331247</c:v>
                </c:pt>
                <c:pt idx="3557">
                  <c:v>639.36649666000005</c:v>
                </c:pt>
                <c:pt idx="3558">
                  <c:v>639.20226711999999</c:v>
                </c:pt>
                <c:pt idx="3559">
                  <c:v>639.55682581999997</c:v>
                </c:pt>
                <c:pt idx="3560">
                  <c:v>639.72230695999997</c:v>
                </c:pt>
                <c:pt idx="3561">
                  <c:v>639.23127870999997</c:v>
                </c:pt>
                <c:pt idx="3562">
                  <c:v>640.76976764000005</c:v>
                </c:pt>
                <c:pt idx="3563">
                  <c:v>641.19083388000001</c:v>
                </c:pt>
                <c:pt idx="3564">
                  <c:v>640.44082566999998</c:v>
                </c:pt>
                <c:pt idx="3565">
                  <c:v>639.56400535</c:v>
                </c:pt>
                <c:pt idx="3566">
                  <c:v>640.80024760000003</c:v>
                </c:pt>
                <c:pt idx="3567">
                  <c:v>640.65668358000005</c:v>
                </c:pt>
                <c:pt idx="3568">
                  <c:v>640.65596103999997</c:v>
                </c:pt>
                <c:pt idx="3569">
                  <c:v>642.39574434999997</c:v>
                </c:pt>
                <c:pt idx="3570">
                  <c:v>641.08561654000005</c:v>
                </c:pt>
                <c:pt idx="3571">
                  <c:v>639.99401810999996</c:v>
                </c:pt>
                <c:pt idx="3572">
                  <c:v>640.14558518000001</c:v>
                </c:pt>
                <c:pt idx="3573">
                  <c:v>639.89703887999997</c:v>
                </c:pt>
                <c:pt idx="3574">
                  <c:v>641.53161196999997</c:v>
                </c:pt>
                <c:pt idx="3575">
                  <c:v>640.54501524</c:v>
                </c:pt>
                <c:pt idx="3576">
                  <c:v>640.37104165999995</c:v>
                </c:pt>
                <c:pt idx="3577">
                  <c:v>640.37230806000002</c:v>
                </c:pt>
                <c:pt idx="3578">
                  <c:v>640.19679381000003</c:v>
                </c:pt>
                <c:pt idx="3579">
                  <c:v>639.24783830000001</c:v>
                </c:pt>
                <c:pt idx="3580">
                  <c:v>640.01763171000005</c:v>
                </c:pt>
                <c:pt idx="3581">
                  <c:v>638.81679544999997</c:v>
                </c:pt>
                <c:pt idx="3582">
                  <c:v>639.59233157999995</c:v>
                </c:pt>
                <c:pt idx="3583">
                  <c:v>640.39187618999995</c:v>
                </c:pt>
                <c:pt idx="3584">
                  <c:v>640.07950663999998</c:v>
                </c:pt>
                <c:pt idx="3585">
                  <c:v>640.35745587999997</c:v>
                </c:pt>
                <c:pt idx="3586">
                  <c:v>640.15023855000004</c:v>
                </c:pt>
                <c:pt idx="3587">
                  <c:v>639.86288414000001</c:v>
                </c:pt>
                <c:pt idx="3588">
                  <c:v>640.32409905999998</c:v>
                </c:pt>
                <c:pt idx="3589">
                  <c:v>639.62742394999998</c:v>
                </c:pt>
                <c:pt idx="3590">
                  <c:v>638.42475273000002</c:v>
                </c:pt>
                <c:pt idx="3591">
                  <c:v>639.75378139999998</c:v>
                </c:pt>
                <c:pt idx="3592">
                  <c:v>639.30633392000004</c:v>
                </c:pt>
                <c:pt idx="3593">
                  <c:v>639.76153956999997</c:v>
                </c:pt>
                <c:pt idx="3594">
                  <c:v>639.31695072000002</c:v>
                </c:pt>
                <c:pt idx="3595">
                  <c:v>639.90957053</c:v>
                </c:pt>
                <c:pt idx="3596">
                  <c:v>640.26433798000005</c:v>
                </c:pt>
                <c:pt idx="3597">
                  <c:v>641.95787299000006</c:v>
                </c:pt>
                <c:pt idx="3598">
                  <c:v>641.47505149999995</c:v>
                </c:pt>
                <c:pt idx="3599">
                  <c:v>639.57046892000005</c:v>
                </c:pt>
                <c:pt idx="3600">
                  <c:v>640.61998534999998</c:v>
                </c:pt>
                <c:pt idx="3601">
                  <c:v>640.33273581000003</c:v>
                </c:pt>
                <c:pt idx="3602">
                  <c:v>642.09728656000004</c:v>
                </c:pt>
                <c:pt idx="3603">
                  <c:v>639.61804299999994</c:v>
                </c:pt>
                <c:pt idx="3604">
                  <c:v>640.61111291999998</c:v>
                </c:pt>
                <c:pt idx="3605">
                  <c:v>641.44663585000001</c:v>
                </c:pt>
                <c:pt idx="3606">
                  <c:v>639.79847054000004</c:v>
                </c:pt>
                <c:pt idx="3607">
                  <c:v>641.04956016000006</c:v>
                </c:pt>
                <c:pt idx="3608">
                  <c:v>641.03461988000004</c:v>
                </c:pt>
                <c:pt idx="3609">
                  <c:v>639.58841274999997</c:v>
                </c:pt>
                <c:pt idx="3610">
                  <c:v>640.52648910000005</c:v>
                </c:pt>
                <c:pt idx="3611">
                  <c:v>640.37249007000003</c:v>
                </c:pt>
                <c:pt idx="3612">
                  <c:v>639.62797166999997</c:v>
                </c:pt>
                <c:pt idx="3613">
                  <c:v>640.05021145000001</c:v>
                </c:pt>
                <c:pt idx="3614">
                  <c:v>640.52170810999996</c:v>
                </c:pt>
                <c:pt idx="3615">
                  <c:v>640.82619289000002</c:v>
                </c:pt>
                <c:pt idx="3616">
                  <c:v>639.55077328000004</c:v>
                </c:pt>
                <c:pt idx="3617">
                  <c:v>639.38379027999997</c:v>
                </c:pt>
                <c:pt idx="3618">
                  <c:v>640.67324030999998</c:v>
                </c:pt>
                <c:pt idx="3619">
                  <c:v>639.27522323999995</c:v>
                </c:pt>
                <c:pt idx="3620">
                  <c:v>639.39099435000003</c:v>
                </c:pt>
                <c:pt idx="3621">
                  <c:v>640.95304384999997</c:v>
                </c:pt>
                <c:pt idx="3622">
                  <c:v>638.98718713999995</c:v>
                </c:pt>
                <c:pt idx="3623">
                  <c:v>639.50807867000003</c:v>
                </c:pt>
                <c:pt idx="3624">
                  <c:v>638.56055615000002</c:v>
                </c:pt>
                <c:pt idx="3625">
                  <c:v>640.39517078999995</c:v>
                </c:pt>
                <c:pt idx="3626">
                  <c:v>640.56377263000002</c:v>
                </c:pt>
                <c:pt idx="3627">
                  <c:v>640.46110867000004</c:v>
                </c:pt>
                <c:pt idx="3628">
                  <c:v>641.15345245000003</c:v>
                </c:pt>
                <c:pt idx="3629">
                  <c:v>639.63001369999995</c:v>
                </c:pt>
                <c:pt idx="3630">
                  <c:v>639.79804550999995</c:v>
                </c:pt>
                <c:pt idx="3631">
                  <c:v>640.69140321999998</c:v>
                </c:pt>
                <c:pt idx="3632">
                  <c:v>639.88438898000004</c:v>
                </c:pt>
                <c:pt idx="3633">
                  <c:v>639.60866223000005</c:v>
                </c:pt>
                <c:pt idx="3634">
                  <c:v>639.41062502</c:v>
                </c:pt>
                <c:pt idx="3635">
                  <c:v>639.45841638000002</c:v>
                </c:pt>
                <c:pt idx="3636">
                  <c:v>640.39387600999999</c:v>
                </c:pt>
                <c:pt idx="3637">
                  <c:v>638.26257830999998</c:v>
                </c:pt>
                <c:pt idx="3638">
                  <c:v>640.23974663000001</c:v>
                </c:pt>
                <c:pt idx="3639">
                  <c:v>640.91348200000004</c:v>
                </c:pt>
                <c:pt idx="3640">
                  <c:v>640.39512072000002</c:v>
                </c:pt>
                <c:pt idx="3641">
                  <c:v>638.40090440999995</c:v>
                </c:pt>
                <c:pt idx="3642">
                  <c:v>638.82472150000001</c:v>
                </c:pt>
                <c:pt idx="3643">
                  <c:v>639.97247215000004</c:v>
                </c:pt>
                <c:pt idx="3644">
                  <c:v>640.73008508999999</c:v>
                </c:pt>
                <c:pt idx="3645">
                  <c:v>640.34350337000001</c:v>
                </c:pt>
                <c:pt idx="3646">
                  <c:v>640.65281565999999</c:v>
                </c:pt>
                <c:pt idx="3647">
                  <c:v>640.49751271000002</c:v>
                </c:pt>
                <c:pt idx="3648">
                  <c:v>640.57529226999998</c:v>
                </c:pt>
                <c:pt idx="3649">
                  <c:v>639.72068410999998</c:v>
                </c:pt>
                <c:pt idx="3650">
                  <c:v>640.04277165999997</c:v>
                </c:pt>
                <c:pt idx="3651">
                  <c:v>639.62501539000004</c:v>
                </c:pt>
                <c:pt idx="3652">
                  <c:v>641.09944155999995</c:v>
                </c:pt>
                <c:pt idx="3653">
                  <c:v>639.86906210999996</c:v>
                </c:pt>
                <c:pt idx="3654">
                  <c:v>639.73443182000005</c:v>
                </c:pt>
                <c:pt idx="3655">
                  <c:v>639.09457927999995</c:v>
                </c:pt>
                <c:pt idx="3656">
                  <c:v>640.17342009000004</c:v>
                </c:pt>
                <c:pt idx="3657">
                  <c:v>638.95935066000004</c:v>
                </c:pt>
                <c:pt idx="3658">
                  <c:v>641.26762015999998</c:v>
                </c:pt>
                <c:pt idx="3659">
                  <c:v>640.21621113000003</c:v>
                </c:pt>
                <c:pt idx="3660">
                  <c:v>640.57426698999996</c:v>
                </c:pt>
                <c:pt idx="3661">
                  <c:v>639.13874167999995</c:v>
                </c:pt>
                <c:pt idx="3662">
                  <c:v>639.26291318000006</c:v>
                </c:pt>
                <c:pt idx="3663">
                  <c:v>637.94717260000004</c:v>
                </c:pt>
                <c:pt idx="3664">
                  <c:v>640.02859348000004</c:v>
                </c:pt>
                <c:pt idx="3665">
                  <c:v>640.39648849000002</c:v>
                </c:pt>
                <c:pt idx="3666">
                  <c:v>640.66832658999999</c:v>
                </c:pt>
                <c:pt idx="3667">
                  <c:v>640.49026011000001</c:v>
                </c:pt>
                <c:pt idx="3668">
                  <c:v>637.83219827999994</c:v>
                </c:pt>
                <c:pt idx="3669">
                  <c:v>639.60971040000004</c:v>
                </c:pt>
                <c:pt idx="3670">
                  <c:v>640.48205903999997</c:v>
                </c:pt>
                <c:pt idx="3671">
                  <c:v>640.77310282999997</c:v>
                </c:pt>
                <c:pt idx="3672">
                  <c:v>639.47422668000002</c:v>
                </c:pt>
                <c:pt idx="3673">
                  <c:v>640.64918327999999</c:v>
                </c:pt>
                <c:pt idx="3674">
                  <c:v>640.32862311999997</c:v>
                </c:pt>
                <c:pt idx="3675">
                  <c:v>645.10644453999998</c:v>
                </c:pt>
                <c:pt idx="3676">
                  <c:v>648.80593270999998</c:v>
                </c:pt>
                <c:pt idx="3677">
                  <c:v>650.40605302999995</c:v>
                </c:pt>
                <c:pt idx="3678">
                  <c:v>652.53538321999997</c:v>
                </c:pt>
                <c:pt idx="3679">
                  <c:v>650.38542490999998</c:v>
                </c:pt>
                <c:pt idx="3680">
                  <c:v>652.18544041999996</c:v>
                </c:pt>
                <c:pt idx="3681">
                  <c:v>652.94111456999997</c:v>
                </c:pt>
                <c:pt idx="3682">
                  <c:v>650.45054880999999</c:v>
                </c:pt>
                <c:pt idx="3683">
                  <c:v>652.38533229999996</c:v>
                </c:pt>
                <c:pt idx="3684">
                  <c:v>651.92471232000003</c:v>
                </c:pt>
                <c:pt idx="3685">
                  <c:v>652.44812493999996</c:v>
                </c:pt>
                <c:pt idx="3686">
                  <c:v>652.45494472999997</c:v>
                </c:pt>
                <c:pt idx="3687">
                  <c:v>652.81754679999995</c:v>
                </c:pt>
                <c:pt idx="3688">
                  <c:v>651.99954566999997</c:v>
                </c:pt>
                <c:pt idx="3689">
                  <c:v>651.97212848000004</c:v>
                </c:pt>
                <c:pt idx="3690">
                  <c:v>651.78424572999995</c:v>
                </c:pt>
                <c:pt idx="3691">
                  <c:v>651.03913745</c:v>
                </c:pt>
                <c:pt idx="3692">
                  <c:v>653.28590936000001</c:v>
                </c:pt>
                <c:pt idx="3693">
                  <c:v>652.50677528000006</c:v>
                </c:pt>
                <c:pt idx="3694">
                  <c:v>651.79106242</c:v>
                </c:pt>
                <c:pt idx="3695">
                  <c:v>652.01671576000001</c:v>
                </c:pt>
                <c:pt idx="3696">
                  <c:v>653.12168250000002</c:v>
                </c:pt>
                <c:pt idx="3697">
                  <c:v>652.62294138000004</c:v>
                </c:pt>
                <c:pt idx="3698">
                  <c:v>651.93344622999996</c:v>
                </c:pt>
                <c:pt idx="3699">
                  <c:v>652.41933348999999</c:v>
                </c:pt>
                <c:pt idx="3700">
                  <c:v>652.12580883999999</c:v>
                </c:pt>
                <c:pt idx="3701">
                  <c:v>651.11953532999996</c:v>
                </c:pt>
                <c:pt idx="3702">
                  <c:v>651.43880973</c:v>
                </c:pt>
                <c:pt idx="3703">
                  <c:v>651.38710047999996</c:v>
                </c:pt>
                <c:pt idx="3704">
                  <c:v>651.09628043999999</c:v>
                </c:pt>
                <c:pt idx="3705">
                  <c:v>651.17271404999997</c:v>
                </c:pt>
                <c:pt idx="3706">
                  <c:v>651.19331007000005</c:v>
                </c:pt>
                <c:pt idx="3707">
                  <c:v>651.30931028999998</c:v>
                </c:pt>
                <c:pt idx="3708">
                  <c:v>652.74893770999995</c:v>
                </c:pt>
                <c:pt idx="3709">
                  <c:v>653.94741091000003</c:v>
                </c:pt>
                <c:pt idx="3710">
                  <c:v>652.97787513000003</c:v>
                </c:pt>
                <c:pt idx="3711">
                  <c:v>652.48946878000004</c:v>
                </c:pt>
                <c:pt idx="3712">
                  <c:v>652.13273786000002</c:v>
                </c:pt>
                <c:pt idx="3713">
                  <c:v>652.84612507999998</c:v>
                </c:pt>
                <c:pt idx="3714">
                  <c:v>652.21048198000005</c:v>
                </c:pt>
                <c:pt idx="3715">
                  <c:v>651.80860935999999</c:v>
                </c:pt>
                <c:pt idx="3716">
                  <c:v>650.88023353000005</c:v>
                </c:pt>
                <c:pt idx="3717">
                  <c:v>652.62660519999997</c:v>
                </c:pt>
                <c:pt idx="3718">
                  <c:v>651.93911189999994</c:v>
                </c:pt>
                <c:pt idx="3719">
                  <c:v>651.15964785000006</c:v>
                </c:pt>
                <c:pt idx="3720">
                  <c:v>652.33196711000005</c:v>
                </c:pt>
                <c:pt idx="3721">
                  <c:v>653.12332665999998</c:v>
                </c:pt>
                <c:pt idx="3722">
                  <c:v>652.45991397</c:v>
                </c:pt>
                <c:pt idx="3723">
                  <c:v>651.57466741999997</c:v>
                </c:pt>
                <c:pt idx="3724">
                  <c:v>652.47688971000002</c:v>
                </c:pt>
                <c:pt idx="3725">
                  <c:v>652.09584147999999</c:v>
                </c:pt>
                <c:pt idx="3726">
                  <c:v>653.03229768999995</c:v>
                </c:pt>
                <c:pt idx="3727">
                  <c:v>651.77711686999999</c:v>
                </c:pt>
                <c:pt idx="3728">
                  <c:v>651.16102377000004</c:v>
                </c:pt>
                <c:pt idx="3729">
                  <c:v>651.26647988000002</c:v>
                </c:pt>
                <c:pt idx="3730">
                  <c:v>650.84977835999996</c:v>
                </c:pt>
                <c:pt idx="3731">
                  <c:v>652.18237212999998</c:v>
                </c:pt>
                <c:pt idx="3732">
                  <c:v>651.42804837000006</c:v>
                </c:pt>
                <c:pt idx="3733">
                  <c:v>652.69221353</c:v>
                </c:pt>
                <c:pt idx="3734">
                  <c:v>652.81082548999996</c:v>
                </c:pt>
                <c:pt idx="3735">
                  <c:v>651.58465053999998</c:v>
                </c:pt>
                <c:pt idx="3736">
                  <c:v>651.88784342999998</c:v>
                </c:pt>
                <c:pt idx="3737">
                  <c:v>652.16463995000004</c:v>
                </c:pt>
                <c:pt idx="3738">
                  <c:v>652.75346865999995</c:v>
                </c:pt>
                <c:pt idx="3739">
                  <c:v>650.84561423000002</c:v>
                </c:pt>
                <c:pt idx="3740">
                  <c:v>651.67608560999997</c:v>
                </c:pt>
                <c:pt idx="3741">
                  <c:v>651.89455619</c:v>
                </c:pt>
                <c:pt idx="3742">
                  <c:v>653.07475385999999</c:v>
                </c:pt>
                <c:pt idx="3743">
                  <c:v>652.40039905000003</c:v>
                </c:pt>
                <c:pt idx="3744">
                  <c:v>650.25960140999996</c:v>
                </c:pt>
                <c:pt idx="3745">
                  <c:v>652.84814157999995</c:v>
                </c:pt>
                <c:pt idx="3746">
                  <c:v>653.50437719000001</c:v>
                </c:pt>
                <c:pt idx="3747">
                  <c:v>651.11783404000005</c:v>
                </c:pt>
                <c:pt idx="3748">
                  <c:v>651.07079243999999</c:v>
                </c:pt>
                <c:pt idx="3749">
                  <c:v>651.95910801000002</c:v>
                </c:pt>
                <c:pt idx="3750">
                  <c:v>653.05283815999996</c:v>
                </c:pt>
                <c:pt idx="3751">
                  <c:v>652.21970442999998</c:v>
                </c:pt>
                <c:pt idx="3752">
                  <c:v>650.67766188999997</c:v>
                </c:pt>
                <c:pt idx="3753">
                  <c:v>653.28068079000002</c:v>
                </c:pt>
                <c:pt idx="3754">
                  <c:v>652.47598370000003</c:v>
                </c:pt>
                <c:pt idx="3755">
                  <c:v>653.60863555000003</c:v>
                </c:pt>
                <c:pt idx="3756">
                  <c:v>654.40691799000001</c:v>
                </c:pt>
                <c:pt idx="3757">
                  <c:v>652.38340360999996</c:v>
                </c:pt>
                <c:pt idx="3758">
                  <c:v>651.27927640999997</c:v>
                </c:pt>
                <c:pt idx="3759">
                  <c:v>652.48037914999998</c:v>
                </c:pt>
                <c:pt idx="3760">
                  <c:v>652.47640984999998</c:v>
                </c:pt>
                <c:pt idx="3761">
                  <c:v>652.11628368000004</c:v>
                </c:pt>
                <c:pt idx="3762">
                  <c:v>651.59711325000001</c:v>
                </c:pt>
                <c:pt idx="3763">
                  <c:v>651.88399799000001</c:v>
                </c:pt>
                <c:pt idx="3764">
                  <c:v>652.31907096999998</c:v>
                </c:pt>
                <c:pt idx="3765">
                  <c:v>652.73224769000001</c:v>
                </c:pt>
                <c:pt idx="3766">
                  <c:v>652.06461559000002</c:v>
                </c:pt>
                <c:pt idx="3767">
                  <c:v>653.30668211</c:v>
                </c:pt>
                <c:pt idx="3768">
                  <c:v>652.81525465000004</c:v>
                </c:pt>
                <c:pt idx="3769">
                  <c:v>652.29231514000003</c:v>
                </c:pt>
                <c:pt idx="3770">
                  <c:v>651.96389721000003</c:v>
                </c:pt>
                <c:pt idx="3771">
                  <c:v>652.61686092000002</c:v>
                </c:pt>
                <c:pt idx="3772">
                  <c:v>652.95669182999995</c:v>
                </c:pt>
                <c:pt idx="3773">
                  <c:v>652.61615447999998</c:v>
                </c:pt>
                <c:pt idx="3774">
                  <c:v>651.89693763000002</c:v>
                </c:pt>
                <c:pt idx="3775">
                  <c:v>651.20768283999996</c:v>
                </c:pt>
                <c:pt idx="3776">
                  <c:v>650.64537264000001</c:v>
                </c:pt>
                <c:pt idx="3777">
                  <c:v>652.16789025000003</c:v>
                </c:pt>
                <c:pt idx="3778">
                  <c:v>652.13716927999997</c:v>
                </c:pt>
                <c:pt idx="3779">
                  <c:v>651.68747461999999</c:v>
                </c:pt>
                <c:pt idx="3780">
                  <c:v>651.24103386000002</c:v>
                </c:pt>
                <c:pt idx="3781">
                  <c:v>652.06590476999997</c:v>
                </c:pt>
                <c:pt idx="3782">
                  <c:v>652.83422570000005</c:v>
                </c:pt>
                <c:pt idx="3783">
                  <c:v>652.69604835999996</c:v>
                </c:pt>
                <c:pt idx="3784">
                  <c:v>651.88165845000003</c:v>
                </c:pt>
                <c:pt idx="3785">
                  <c:v>653.29298039000003</c:v>
                </c:pt>
                <c:pt idx="3786">
                  <c:v>652.22970027999997</c:v>
                </c:pt>
                <c:pt idx="3787">
                  <c:v>652.25818331000005</c:v>
                </c:pt>
                <c:pt idx="3788">
                  <c:v>653.15930423999998</c:v>
                </c:pt>
                <c:pt idx="3789">
                  <c:v>650.94202199999995</c:v>
                </c:pt>
                <c:pt idx="3790">
                  <c:v>650.46254707000003</c:v>
                </c:pt>
                <c:pt idx="3791">
                  <c:v>650.69226014000003</c:v>
                </c:pt>
                <c:pt idx="3792">
                  <c:v>650.80169329</c:v>
                </c:pt>
                <c:pt idx="3793">
                  <c:v>652.24207980000006</c:v>
                </c:pt>
                <c:pt idx="3794">
                  <c:v>650.54992130000005</c:v>
                </c:pt>
                <c:pt idx="3795">
                  <c:v>652.38401735000002</c:v>
                </c:pt>
                <c:pt idx="3796">
                  <c:v>652.74608550999994</c:v>
                </c:pt>
                <c:pt idx="3797">
                  <c:v>653.58156242999996</c:v>
                </c:pt>
                <c:pt idx="3798">
                  <c:v>651.12757294999994</c:v>
                </c:pt>
                <c:pt idx="3799">
                  <c:v>651.17312119999997</c:v>
                </c:pt>
                <c:pt idx="3800">
                  <c:v>651.18363814999998</c:v>
                </c:pt>
                <c:pt idx="3801">
                  <c:v>653.68057624999994</c:v>
                </c:pt>
                <c:pt idx="3802">
                  <c:v>653.14436622000005</c:v>
                </c:pt>
                <c:pt idx="3803">
                  <c:v>652.35113919000003</c:v>
                </c:pt>
                <c:pt idx="3804">
                  <c:v>652.13601467000001</c:v>
                </c:pt>
                <c:pt idx="3805">
                  <c:v>651.41233244</c:v>
                </c:pt>
                <c:pt idx="3806">
                  <c:v>651.63890146999995</c:v>
                </c:pt>
                <c:pt idx="3807">
                  <c:v>651.50931135999997</c:v>
                </c:pt>
                <c:pt idx="3808">
                  <c:v>650.76061469000001</c:v>
                </c:pt>
                <c:pt idx="3809">
                  <c:v>651.64112006000005</c:v>
                </c:pt>
                <c:pt idx="3810">
                  <c:v>650.97105486999999</c:v>
                </c:pt>
                <c:pt idx="3811">
                  <c:v>651.75520358000006</c:v>
                </c:pt>
                <c:pt idx="3812">
                  <c:v>651.2500976</c:v>
                </c:pt>
                <c:pt idx="3813">
                  <c:v>651.56731338999998</c:v>
                </c:pt>
                <c:pt idx="3814">
                  <c:v>653.34775052999998</c:v>
                </c:pt>
                <c:pt idx="3815">
                  <c:v>652.08413642000005</c:v>
                </c:pt>
                <c:pt idx="3816">
                  <c:v>651.65166399999998</c:v>
                </c:pt>
                <c:pt idx="3817">
                  <c:v>652.21269658999995</c:v>
                </c:pt>
                <c:pt idx="3818">
                  <c:v>651.56059577999997</c:v>
                </c:pt>
                <c:pt idx="3819">
                  <c:v>651.38734331000001</c:v>
                </c:pt>
                <c:pt idx="3820">
                  <c:v>651.20626188000006</c:v>
                </c:pt>
                <c:pt idx="3821">
                  <c:v>651.54347689999997</c:v>
                </c:pt>
                <c:pt idx="3822">
                  <c:v>649.89719679999996</c:v>
                </c:pt>
                <c:pt idx="3823">
                  <c:v>651.28753354000003</c:v>
                </c:pt>
                <c:pt idx="3824">
                  <c:v>651.68810463</c:v>
                </c:pt>
                <c:pt idx="3825">
                  <c:v>652.72158088000003</c:v>
                </c:pt>
                <c:pt idx="3826">
                  <c:v>651.94742292000001</c:v>
                </c:pt>
                <c:pt idx="3827">
                  <c:v>653.15646301000004</c:v>
                </c:pt>
                <c:pt idx="3828">
                  <c:v>650.32395558999997</c:v>
                </c:pt>
                <c:pt idx="3829">
                  <c:v>651.43416313</c:v>
                </c:pt>
                <c:pt idx="3830">
                  <c:v>651.39838551000003</c:v>
                </c:pt>
                <c:pt idx="3831">
                  <c:v>644.17547443000001</c:v>
                </c:pt>
                <c:pt idx="3832">
                  <c:v>492.92907793000001</c:v>
                </c:pt>
                <c:pt idx="3833">
                  <c:v>301.02009046000001</c:v>
                </c:pt>
                <c:pt idx="3834">
                  <c:v>229.1726352</c:v>
                </c:pt>
                <c:pt idx="3835">
                  <c:v>220.27619165999999</c:v>
                </c:pt>
                <c:pt idx="3836">
                  <c:v>218.89624502999999</c:v>
                </c:pt>
                <c:pt idx="3837">
                  <c:v>220.42036132000001</c:v>
                </c:pt>
                <c:pt idx="3838">
                  <c:v>220.16051512000001</c:v>
                </c:pt>
                <c:pt idx="3839">
                  <c:v>220.93582979000001</c:v>
                </c:pt>
                <c:pt idx="3840">
                  <c:v>220.31724112000001</c:v>
                </c:pt>
                <c:pt idx="3841">
                  <c:v>219.45572798000001</c:v>
                </c:pt>
                <c:pt idx="3842">
                  <c:v>221.43203437</c:v>
                </c:pt>
                <c:pt idx="3843">
                  <c:v>219.55818613</c:v>
                </c:pt>
                <c:pt idx="3844">
                  <c:v>221.00977126000001</c:v>
                </c:pt>
                <c:pt idx="3845">
                  <c:v>221.27145382</c:v>
                </c:pt>
                <c:pt idx="3846">
                  <c:v>220.42807898999999</c:v>
                </c:pt>
                <c:pt idx="3847">
                  <c:v>220.48764155999999</c:v>
                </c:pt>
                <c:pt idx="3848">
                  <c:v>221.96358426</c:v>
                </c:pt>
                <c:pt idx="3849">
                  <c:v>220.06264426000001</c:v>
                </c:pt>
                <c:pt idx="3850">
                  <c:v>219.84318123</c:v>
                </c:pt>
                <c:pt idx="3851">
                  <c:v>220.64911746000001</c:v>
                </c:pt>
                <c:pt idx="3852">
                  <c:v>219.64356813000001</c:v>
                </c:pt>
                <c:pt idx="3853">
                  <c:v>220.55808769999999</c:v>
                </c:pt>
                <c:pt idx="3854">
                  <c:v>222.40837346000001</c:v>
                </c:pt>
                <c:pt idx="3855">
                  <c:v>218.75516349</c:v>
                </c:pt>
                <c:pt idx="3856">
                  <c:v>220.57856991</c:v>
                </c:pt>
                <c:pt idx="3857">
                  <c:v>221.68287839999999</c:v>
                </c:pt>
                <c:pt idx="3858">
                  <c:v>220.40691357</c:v>
                </c:pt>
                <c:pt idx="3859">
                  <c:v>219.95790165</c:v>
                </c:pt>
                <c:pt idx="3860">
                  <c:v>220.57187189999999</c:v>
                </c:pt>
                <c:pt idx="3861">
                  <c:v>220.61948052</c:v>
                </c:pt>
                <c:pt idx="3862">
                  <c:v>219.5482495</c:v>
                </c:pt>
                <c:pt idx="3863">
                  <c:v>221.44779808000001</c:v>
                </c:pt>
                <c:pt idx="3864">
                  <c:v>220.47124626999999</c:v>
                </c:pt>
                <c:pt idx="3865">
                  <c:v>220.70600747</c:v>
                </c:pt>
                <c:pt idx="3866">
                  <c:v>219.33540840000001</c:v>
                </c:pt>
                <c:pt idx="3867">
                  <c:v>222.54116124999999</c:v>
                </c:pt>
                <c:pt idx="3868">
                  <c:v>220.47918547</c:v>
                </c:pt>
                <c:pt idx="3869">
                  <c:v>220.73747915000001</c:v>
                </c:pt>
                <c:pt idx="3870">
                  <c:v>219.41871596999999</c:v>
                </c:pt>
                <c:pt idx="3871">
                  <c:v>220.26735084000001</c:v>
                </c:pt>
                <c:pt idx="3872">
                  <c:v>221.56979791000001</c:v>
                </c:pt>
                <c:pt idx="3873">
                  <c:v>220.53345954</c:v>
                </c:pt>
                <c:pt idx="3874">
                  <c:v>221.07661314000001</c:v>
                </c:pt>
                <c:pt idx="3875">
                  <c:v>219.79171540999999</c:v>
                </c:pt>
                <c:pt idx="3876">
                  <c:v>220.42556163</c:v>
                </c:pt>
                <c:pt idx="3877">
                  <c:v>220.57617497999999</c:v>
                </c:pt>
                <c:pt idx="3878">
                  <c:v>220.41591650000001</c:v>
                </c:pt>
                <c:pt idx="3879">
                  <c:v>219.64182711999999</c:v>
                </c:pt>
                <c:pt idx="3880">
                  <c:v>220.71182603</c:v>
                </c:pt>
                <c:pt idx="3881">
                  <c:v>221.79390599000001</c:v>
                </c:pt>
                <c:pt idx="3882">
                  <c:v>220.79090790999999</c:v>
                </c:pt>
                <c:pt idx="3883">
                  <c:v>219.81752775999999</c:v>
                </c:pt>
                <c:pt idx="3884">
                  <c:v>220.58986668</c:v>
                </c:pt>
                <c:pt idx="3885">
                  <c:v>219.76106389</c:v>
                </c:pt>
                <c:pt idx="3886">
                  <c:v>221.74550646</c:v>
                </c:pt>
                <c:pt idx="3887">
                  <c:v>220.07972315000001</c:v>
                </c:pt>
                <c:pt idx="3888">
                  <c:v>221.54476582000001</c:v>
                </c:pt>
                <c:pt idx="3889">
                  <c:v>220.45449327</c:v>
                </c:pt>
                <c:pt idx="3890">
                  <c:v>221.3203771</c:v>
                </c:pt>
                <c:pt idx="3891">
                  <c:v>221.60541354</c:v>
                </c:pt>
                <c:pt idx="3892">
                  <c:v>220.50640555999999</c:v>
                </c:pt>
                <c:pt idx="3893">
                  <c:v>221.33627611</c:v>
                </c:pt>
                <c:pt idx="3894">
                  <c:v>220.96091357</c:v>
                </c:pt>
                <c:pt idx="3895">
                  <c:v>219.67590362999999</c:v>
                </c:pt>
                <c:pt idx="3896">
                  <c:v>220.52900543999999</c:v>
                </c:pt>
                <c:pt idx="3897">
                  <c:v>221.40389191</c:v>
                </c:pt>
                <c:pt idx="3898">
                  <c:v>206.46831484000001</c:v>
                </c:pt>
                <c:pt idx="3899">
                  <c:v>205.73369854000001</c:v>
                </c:pt>
                <c:pt idx="3900">
                  <c:v>220.20666469</c:v>
                </c:pt>
                <c:pt idx="3901">
                  <c:v>222.73024939999999</c:v>
                </c:pt>
                <c:pt idx="3902">
                  <c:v>219.90148496</c:v>
                </c:pt>
                <c:pt idx="3903">
                  <c:v>221.02486397999999</c:v>
                </c:pt>
                <c:pt idx="3904">
                  <c:v>221.03728178</c:v>
                </c:pt>
                <c:pt idx="3905">
                  <c:v>220.56704418999999</c:v>
                </c:pt>
                <c:pt idx="3906">
                  <c:v>221.35269890000001</c:v>
                </c:pt>
                <c:pt idx="3907">
                  <c:v>220.59933171</c:v>
                </c:pt>
                <c:pt idx="3908">
                  <c:v>222.13587286000001</c:v>
                </c:pt>
                <c:pt idx="3909">
                  <c:v>219.48958640000001</c:v>
                </c:pt>
                <c:pt idx="3910">
                  <c:v>220.46775762999999</c:v>
                </c:pt>
                <c:pt idx="3911">
                  <c:v>220.59260732999999</c:v>
                </c:pt>
                <c:pt idx="3912">
                  <c:v>218.13203602999999</c:v>
                </c:pt>
                <c:pt idx="3913">
                  <c:v>220.30481888</c:v>
                </c:pt>
                <c:pt idx="3914">
                  <c:v>222.28507447999999</c:v>
                </c:pt>
                <c:pt idx="3915">
                  <c:v>220.73219567000001</c:v>
                </c:pt>
                <c:pt idx="3916">
                  <c:v>221.0509964</c:v>
                </c:pt>
                <c:pt idx="3917">
                  <c:v>220.34086764</c:v>
                </c:pt>
                <c:pt idx="3918">
                  <c:v>221.45197987</c:v>
                </c:pt>
                <c:pt idx="3919">
                  <c:v>220.31876331000001</c:v>
                </c:pt>
                <c:pt idx="3920">
                  <c:v>221.95916528999999</c:v>
                </c:pt>
                <c:pt idx="3921">
                  <c:v>221.6803439</c:v>
                </c:pt>
                <c:pt idx="3922">
                  <c:v>218.97750567</c:v>
                </c:pt>
                <c:pt idx="3923">
                  <c:v>219.93922954999999</c:v>
                </c:pt>
                <c:pt idx="3924">
                  <c:v>219.78257163000001</c:v>
                </c:pt>
                <c:pt idx="3925">
                  <c:v>221.68198604</c:v>
                </c:pt>
                <c:pt idx="3926">
                  <c:v>219.93748223</c:v>
                </c:pt>
                <c:pt idx="3927">
                  <c:v>221.66350392999999</c:v>
                </c:pt>
                <c:pt idx="3928">
                  <c:v>221.53600768999999</c:v>
                </c:pt>
                <c:pt idx="3929">
                  <c:v>220.72949790999999</c:v>
                </c:pt>
                <c:pt idx="3930">
                  <c:v>220.40879204999999</c:v>
                </c:pt>
                <c:pt idx="3931">
                  <c:v>220.48000003000001</c:v>
                </c:pt>
                <c:pt idx="3932">
                  <c:v>219.67022004</c:v>
                </c:pt>
                <c:pt idx="3933">
                  <c:v>220.06656348000001</c:v>
                </c:pt>
                <c:pt idx="3934">
                  <c:v>220.84665145</c:v>
                </c:pt>
                <c:pt idx="3935">
                  <c:v>220.15660122</c:v>
                </c:pt>
                <c:pt idx="3936">
                  <c:v>220.86430448999999</c:v>
                </c:pt>
                <c:pt idx="3937">
                  <c:v>221.25285796</c:v>
                </c:pt>
                <c:pt idx="3938">
                  <c:v>223.98903636</c:v>
                </c:pt>
                <c:pt idx="3939">
                  <c:v>227.88630703999999</c:v>
                </c:pt>
                <c:pt idx="3940">
                  <c:v>236.48591248</c:v>
                </c:pt>
                <c:pt idx="3941">
                  <c:v>247.90309661000001</c:v>
                </c:pt>
                <c:pt idx="3942">
                  <c:v>266.17974910999999</c:v>
                </c:pt>
                <c:pt idx="3943">
                  <c:v>278.06040024999999</c:v>
                </c:pt>
                <c:pt idx="3944">
                  <c:v>298.57970985999998</c:v>
                </c:pt>
                <c:pt idx="3945">
                  <c:v>310.56643224999999</c:v>
                </c:pt>
                <c:pt idx="3946">
                  <c:v>329.59140527</c:v>
                </c:pt>
                <c:pt idx="3947">
                  <c:v>341.75345713000002</c:v>
                </c:pt>
                <c:pt idx="3948">
                  <c:v>357.15898834000001</c:v>
                </c:pt>
                <c:pt idx="3949">
                  <c:v>368.29537677000002</c:v>
                </c:pt>
                <c:pt idx="3950">
                  <c:v>375.24919483999997</c:v>
                </c:pt>
                <c:pt idx="3951">
                  <c:v>388.25813599000003</c:v>
                </c:pt>
                <c:pt idx="3952">
                  <c:v>397.66703262999999</c:v>
                </c:pt>
                <c:pt idx="3953">
                  <c:v>411.7317597</c:v>
                </c:pt>
                <c:pt idx="3954">
                  <c:v>420.43920421000001</c:v>
                </c:pt>
                <c:pt idx="3955">
                  <c:v>429.46502075000001</c:v>
                </c:pt>
                <c:pt idx="3956">
                  <c:v>440.88649985000001</c:v>
                </c:pt>
                <c:pt idx="3957">
                  <c:v>449.19352999</c:v>
                </c:pt>
                <c:pt idx="3958">
                  <c:v>462.06217631999999</c:v>
                </c:pt>
                <c:pt idx="3959">
                  <c:v>471.44494216999999</c:v>
                </c:pt>
                <c:pt idx="3960">
                  <c:v>481.62368730999998</c:v>
                </c:pt>
                <c:pt idx="3961">
                  <c:v>492.84229082000002</c:v>
                </c:pt>
                <c:pt idx="3962">
                  <c:v>500.54366630999999</c:v>
                </c:pt>
                <c:pt idx="3963">
                  <c:v>513.54914201999998</c:v>
                </c:pt>
                <c:pt idx="3964">
                  <c:v>520.88010173999999</c:v>
                </c:pt>
                <c:pt idx="3965">
                  <c:v>532.89030179999997</c:v>
                </c:pt>
                <c:pt idx="3966">
                  <c:v>542.58237643999996</c:v>
                </c:pt>
                <c:pt idx="3967">
                  <c:v>550.66488876000005</c:v>
                </c:pt>
                <c:pt idx="3968">
                  <c:v>556.75025374999996</c:v>
                </c:pt>
                <c:pt idx="3969">
                  <c:v>557.42002809999997</c:v>
                </c:pt>
                <c:pt idx="3970">
                  <c:v>556.40441843999997</c:v>
                </c:pt>
                <c:pt idx="3971">
                  <c:v>555.28656652999996</c:v>
                </c:pt>
                <c:pt idx="3972">
                  <c:v>555.2990767</c:v>
                </c:pt>
                <c:pt idx="3973">
                  <c:v>556.01318984</c:v>
                </c:pt>
                <c:pt idx="3974">
                  <c:v>557.08124716999998</c:v>
                </c:pt>
                <c:pt idx="3975">
                  <c:v>556.18115034000004</c:v>
                </c:pt>
                <c:pt idx="3976">
                  <c:v>556.72587591000001</c:v>
                </c:pt>
                <c:pt idx="3977">
                  <c:v>555.78873624000005</c:v>
                </c:pt>
                <c:pt idx="3978">
                  <c:v>557.30518185999995</c:v>
                </c:pt>
                <c:pt idx="3979">
                  <c:v>555.66878262</c:v>
                </c:pt>
                <c:pt idx="3980">
                  <c:v>555.84837293999999</c:v>
                </c:pt>
                <c:pt idx="3981">
                  <c:v>556.81728348000001</c:v>
                </c:pt>
                <c:pt idx="3982">
                  <c:v>564.13515711000002</c:v>
                </c:pt>
                <c:pt idx="3983">
                  <c:v>569.88315839999996</c:v>
                </c:pt>
                <c:pt idx="3984">
                  <c:v>570.02533848999997</c:v>
                </c:pt>
                <c:pt idx="3985">
                  <c:v>577.76507128000003</c:v>
                </c:pt>
                <c:pt idx="3986">
                  <c:v>580.03854194999997</c:v>
                </c:pt>
                <c:pt idx="3987">
                  <c:v>585.25668110000004</c:v>
                </c:pt>
                <c:pt idx="3988">
                  <c:v>582.76553572</c:v>
                </c:pt>
                <c:pt idx="3989">
                  <c:v>584.31816000000003</c:v>
                </c:pt>
                <c:pt idx="3990">
                  <c:v>585.74931008999999</c:v>
                </c:pt>
                <c:pt idx="3991">
                  <c:v>583.78135004000001</c:v>
                </c:pt>
                <c:pt idx="3992">
                  <c:v>583.49866521000001</c:v>
                </c:pt>
                <c:pt idx="3993">
                  <c:v>582.72458024000002</c:v>
                </c:pt>
                <c:pt idx="3994">
                  <c:v>583.08966378000002</c:v>
                </c:pt>
                <c:pt idx="3995">
                  <c:v>583.44934850000004</c:v>
                </c:pt>
                <c:pt idx="3996">
                  <c:v>584.04376422999997</c:v>
                </c:pt>
                <c:pt idx="3997">
                  <c:v>583.67321479999998</c:v>
                </c:pt>
                <c:pt idx="3998">
                  <c:v>583.85466252000003</c:v>
                </c:pt>
                <c:pt idx="3999">
                  <c:v>582.94234859000005</c:v>
                </c:pt>
                <c:pt idx="4000">
                  <c:v>583.52346617000001</c:v>
                </c:pt>
                <c:pt idx="4001">
                  <c:v>582.45803857999999</c:v>
                </c:pt>
                <c:pt idx="4002">
                  <c:v>584.28340781999998</c:v>
                </c:pt>
                <c:pt idx="4003">
                  <c:v>583.57661767000002</c:v>
                </c:pt>
                <c:pt idx="4004">
                  <c:v>583.56966302000001</c:v>
                </c:pt>
                <c:pt idx="4005">
                  <c:v>586.02551817000005</c:v>
                </c:pt>
                <c:pt idx="4006">
                  <c:v>582.16467326999998</c:v>
                </c:pt>
                <c:pt idx="4007">
                  <c:v>584.35025274999998</c:v>
                </c:pt>
                <c:pt idx="4008">
                  <c:v>582.70954522</c:v>
                </c:pt>
                <c:pt idx="4009">
                  <c:v>583.55244141000003</c:v>
                </c:pt>
                <c:pt idx="4010">
                  <c:v>583.34428228000002</c:v>
                </c:pt>
                <c:pt idx="4011">
                  <c:v>584.44811570000002</c:v>
                </c:pt>
                <c:pt idx="4012">
                  <c:v>583.14981431000001</c:v>
                </c:pt>
                <c:pt idx="4013">
                  <c:v>583.97333177999997</c:v>
                </c:pt>
                <c:pt idx="4014">
                  <c:v>583.84095160000004</c:v>
                </c:pt>
                <c:pt idx="4015">
                  <c:v>583.22754316999999</c:v>
                </c:pt>
                <c:pt idx="4016">
                  <c:v>582.40925274999995</c:v>
                </c:pt>
                <c:pt idx="4017">
                  <c:v>584.17082219999998</c:v>
                </c:pt>
                <c:pt idx="4018">
                  <c:v>584.10961644999998</c:v>
                </c:pt>
                <c:pt idx="4019">
                  <c:v>583.17020808999996</c:v>
                </c:pt>
                <c:pt idx="4020">
                  <c:v>584.27979854</c:v>
                </c:pt>
                <c:pt idx="4021">
                  <c:v>582.26745593999999</c:v>
                </c:pt>
                <c:pt idx="4022">
                  <c:v>582.77195174999997</c:v>
                </c:pt>
                <c:pt idx="4023">
                  <c:v>582.56008115999998</c:v>
                </c:pt>
                <c:pt idx="4024">
                  <c:v>582.38217540999995</c:v>
                </c:pt>
                <c:pt idx="4025">
                  <c:v>582.67912993000004</c:v>
                </c:pt>
                <c:pt idx="4026">
                  <c:v>583.06862641999999</c:v>
                </c:pt>
                <c:pt idx="4027">
                  <c:v>582.22878650999996</c:v>
                </c:pt>
                <c:pt idx="4028">
                  <c:v>583.48020184999996</c:v>
                </c:pt>
                <c:pt idx="4029">
                  <c:v>583.00767818999998</c:v>
                </c:pt>
                <c:pt idx="4030">
                  <c:v>583.96402188000002</c:v>
                </c:pt>
                <c:pt idx="4031">
                  <c:v>583.49601157999996</c:v>
                </c:pt>
                <c:pt idx="4032">
                  <c:v>585.03935759000001</c:v>
                </c:pt>
                <c:pt idx="4033">
                  <c:v>583.64495179999994</c:v>
                </c:pt>
                <c:pt idx="4034">
                  <c:v>583.24748849000002</c:v>
                </c:pt>
                <c:pt idx="4035">
                  <c:v>582.96485235</c:v>
                </c:pt>
                <c:pt idx="4036">
                  <c:v>582.55956828000001</c:v>
                </c:pt>
                <c:pt idx="4037">
                  <c:v>582.76436385</c:v>
                </c:pt>
                <c:pt idx="4038">
                  <c:v>582.66001265</c:v>
                </c:pt>
                <c:pt idx="4039">
                  <c:v>583.78666065000004</c:v>
                </c:pt>
                <c:pt idx="4040">
                  <c:v>583.08081003999996</c:v>
                </c:pt>
                <c:pt idx="4041">
                  <c:v>582.11029069000006</c:v>
                </c:pt>
                <c:pt idx="4042">
                  <c:v>582.21582813999999</c:v>
                </c:pt>
                <c:pt idx="4043">
                  <c:v>583.13971850999997</c:v>
                </c:pt>
                <c:pt idx="4044">
                  <c:v>582.22835235000002</c:v>
                </c:pt>
                <c:pt idx="4045">
                  <c:v>584.38280119000001</c:v>
                </c:pt>
                <c:pt idx="4046">
                  <c:v>583.84088109000004</c:v>
                </c:pt>
                <c:pt idx="4047">
                  <c:v>584.03177201000005</c:v>
                </c:pt>
                <c:pt idx="4048">
                  <c:v>579.83678323000004</c:v>
                </c:pt>
                <c:pt idx="4049">
                  <c:v>583.09035974999995</c:v>
                </c:pt>
                <c:pt idx="4050">
                  <c:v>582.15338525000004</c:v>
                </c:pt>
                <c:pt idx="4051">
                  <c:v>583.09776435000003</c:v>
                </c:pt>
                <c:pt idx="4052">
                  <c:v>583.02573555000004</c:v>
                </c:pt>
                <c:pt idx="4053">
                  <c:v>582.16968180000003</c:v>
                </c:pt>
                <c:pt idx="4054">
                  <c:v>582.27470046999997</c:v>
                </c:pt>
                <c:pt idx="4055">
                  <c:v>582.89138293999997</c:v>
                </c:pt>
                <c:pt idx="4056">
                  <c:v>582.22952539000005</c:v>
                </c:pt>
                <c:pt idx="4057">
                  <c:v>585.07957906000001</c:v>
                </c:pt>
                <c:pt idx="4058">
                  <c:v>584.41597277999995</c:v>
                </c:pt>
                <c:pt idx="4059">
                  <c:v>584.79083994999996</c:v>
                </c:pt>
                <c:pt idx="4060">
                  <c:v>583.35353791</c:v>
                </c:pt>
                <c:pt idx="4061">
                  <c:v>582.83265573999995</c:v>
                </c:pt>
                <c:pt idx="4062">
                  <c:v>582.89075935000005</c:v>
                </c:pt>
                <c:pt idx="4063">
                  <c:v>583.33843560000003</c:v>
                </c:pt>
                <c:pt idx="4064">
                  <c:v>582.15146785000002</c:v>
                </c:pt>
                <c:pt idx="4065">
                  <c:v>583.04185418999998</c:v>
                </c:pt>
                <c:pt idx="4066">
                  <c:v>583.86021882</c:v>
                </c:pt>
                <c:pt idx="4067">
                  <c:v>583.96651385999996</c:v>
                </c:pt>
                <c:pt idx="4068">
                  <c:v>583.45263545</c:v>
                </c:pt>
                <c:pt idx="4069">
                  <c:v>583.16925977000005</c:v>
                </c:pt>
                <c:pt idx="4070">
                  <c:v>583.77994016000002</c:v>
                </c:pt>
                <c:pt idx="4071">
                  <c:v>583.10415576000003</c:v>
                </c:pt>
                <c:pt idx="4072">
                  <c:v>584.55583356</c:v>
                </c:pt>
                <c:pt idx="4073">
                  <c:v>584.17833399999995</c:v>
                </c:pt>
                <c:pt idx="4074">
                  <c:v>582.24849801000005</c:v>
                </c:pt>
                <c:pt idx="4075">
                  <c:v>582.40227480999999</c:v>
                </c:pt>
                <c:pt idx="4076">
                  <c:v>583.27388743999995</c:v>
                </c:pt>
                <c:pt idx="4077">
                  <c:v>583.61398555999995</c:v>
                </c:pt>
                <c:pt idx="4078">
                  <c:v>584.65401094000003</c:v>
                </c:pt>
                <c:pt idx="4079">
                  <c:v>584.75037580000003</c:v>
                </c:pt>
                <c:pt idx="4080">
                  <c:v>583.19504788999996</c:v>
                </c:pt>
                <c:pt idx="4081">
                  <c:v>582.73474053999996</c:v>
                </c:pt>
                <c:pt idx="4082">
                  <c:v>583.38829666000004</c:v>
                </c:pt>
                <c:pt idx="4083">
                  <c:v>583.61424672999999</c:v>
                </c:pt>
                <c:pt idx="4084">
                  <c:v>583.31993739999996</c:v>
                </c:pt>
                <c:pt idx="4085">
                  <c:v>583.85000303000004</c:v>
                </c:pt>
                <c:pt idx="4086">
                  <c:v>583.34463750999998</c:v>
                </c:pt>
                <c:pt idx="4087">
                  <c:v>583.47564168999997</c:v>
                </c:pt>
                <c:pt idx="4088">
                  <c:v>581.89744353000003</c:v>
                </c:pt>
                <c:pt idx="4089">
                  <c:v>583.28246154999999</c:v>
                </c:pt>
                <c:pt idx="4090">
                  <c:v>583.32798404000005</c:v>
                </c:pt>
                <c:pt idx="4091">
                  <c:v>582.62086488</c:v>
                </c:pt>
                <c:pt idx="4092">
                  <c:v>583.06062757999996</c:v>
                </c:pt>
                <c:pt idx="4093">
                  <c:v>583.60442771999999</c:v>
                </c:pt>
                <c:pt idx="4094">
                  <c:v>583.73250139000004</c:v>
                </c:pt>
                <c:pt idx="4095">
                  <c:v>584.08985069000005</c:v>
                </c:pt>
                <c:pt idx="4096">
                  <c:v>583.79538038999999</c:v>
                </c:pt>
                <c:pt idx="4097">
                  <c:v>584.47635791000005</c:v>
                </c:pt>
                <c:pt idx="4098">
                  <c:v>583.31460168000001</c:v>
                </c:pt>
                <c:pt idx="4099">
                  <c:v>582.54278296999996</c:v>
                </c:pt>
                <c:pt idx="4100">
                  <c:v>582.77134679999995</c:v>
                </c:pt>
                <c:pt idx="4101">
                  <c:v>582.16771034999999</c:v>
                </c:pt>
                <c:pt idx="4102">
                  <c:v>582.28929756000002</c:v>
                </c:pt>
                <c:pt idx="4103">
                  <c:v>582.68080758999997</c:v>
                </c:pt>
                <c:pt idx="4104">
                  <c:v>582.41729730999998</c:v>
                </c:pt>
                <c:pt idx="4105">
                  <c:v>583.32589001999997</c:v>
                </c:pt>
                <c:pt idx="4106">
                  <c:v>583.46864172000005</c:v>
                </c:pt>
                <c:pt idx="4107">
                  <c:v>583.55949424999994</c:v>
                </c:pt>
                <c:pt idx="4108">
                  <c:v>583.96515237999995</c:v>
                </c:pt>
                <c:pt idx="4109">
                  <c:v>582.74076783999999</c:v>
                </c:pt>
                <c:pt idx="4110">
                  <c:v>438.19788681</c:v>
                </c:pt>
                <c:pt idx="4111">
                  <c:v>222.00990752999999</c:v>
                </c:pt>
                <c:pt idx="4112">
                  <c:v>210.79748334000001</c:v>
                </c:pt>
                <c:pt idx="4113">
                  <c:v>209.46066852999999</c:v>
                </c:pt>
                <c:pt idx="4114">
                  <c:v>210.49883987999999</c:v>
                </c:pt>
                <c:pt idx="4115">
                  <c:v>212.59188749</c:v>
                </c:pt>
                <c:pt idx="4116">
                  <c:v>211.24570686999999</c:v>
                </c:pt>
                <c:pt idx="4117">
                  <c:v>212.75997147000001</c:v>
                </c:pt>
                <c:pt idx="4118">
                  <c:v>209.78953301000001</c:v>
                </c:pt>
                <c:pt idx="4119">
                  <c:v>211.15296787</c:v>
                </c:pt>
                <c:pt idx="4120">
                  <c:v>210.25892721</c:v>
                </c:pt>
                <c:pt idx="4121">
                  <c:v>210.71816648000001</c:v>
                </c:pt>
                <c:pt idx="4122">
                  <c:v>212.48836109999999</c:v>
                </c:pt>
                <c:pt idx="4123">
                  <c:v>211.19356938999999</c:v>
                </c:pt>
                <c:pt idx="4124">
                  <c:v>211.47515189000001</c:v>
                </c:pt>
                <c:pt idx="4125">
                  <c:v>211.01482669999999</c:v>
                </c:pt>
                <c:pt idx="4126">
                  <c:v>211.48338937</c:v>
                </c:pt>
                <c:pt idx="4127">
                  <c:v>211.77647150000001</c:v>
                </c:pt>
                <c:pt idx="4128">
                  <c:v>209.73177319000001</c:v>
                </c:pt>
                <c:pt idx="4129">
                  <c:v>210.55762354000001</c:v>
                </c:pt>
                <c:pt idx="4130">
                  <c:v>212.23054350000001</c:v>
                </c:pt>
                <c:pt idx="4131">
                  <c:v>212.22315763</c:v>
                </c:pt>
                <c:pt idx="4132">
                  <c:v>212.06892128000001</c:v>
                </c:pt>
                <c:pt idx="4133">
                  <c:v>211.07770267999999</c:v>
                </c:pt>
                <c:pt idx="4134">
                  <c:v>211.16558513999999</c:v>
                </c:pt>
                <c:pt idx="4135">
                  <c:v>209.13668093999999</c:v>
                </c:pt>
                <c:pt idx="4136">
                  <c:v>212.24919996</c:v>
                </c:pt>
                <c:pt idx="4137">
                  <c:v>211.95812842999999</c:v>
                </c:pt>
                <c:pt idx="4138">
                  <c:v>211.22657577000001</c:v>
                </c:pt>
                <c:pt idx="4139">
                  <c:v>211.90731471000001</c:v>
                </c:pt>
                <c:pt idx="4140">
                  <c:v>211.86525541</c:v>
                </c:pt>
                <c:pt idx="4141">
                  <c:v>209.86981896</c:v>
                </c:pt>
                <c:pt idx="4142">
                  <c:v>209.88721823</c:v>
                </c:pt>
                <c:pt idx="4143">
                  <c:v>210.27955134000001</c:v>
                </c:pt>
                <c:pt idx="4144">
                  <c:v>212.02439314</c:v>
                </c:pt>
                <c:pt idx="4145">
                  <c:v>211.04665134999999</c:v>
                </c:pt>
                <c:pt idx="4146">
                  <c:v>211.79061096000001</c:v>
                </c:pt>
                <c:pt idx="4147">
                  <c:v>210.97508292000001</c:v>
                </c:pt>
                <c:pt idx="4148">
                  <c:v>212.12495982999999</c:v>
                </c:pt>
                <c:pt idx="4149">
                  <c:v>211.50911948999999</c:v>
                </c:pt>
                <c:pt idx="4150">
                  <c:v>212.08760903999999</c:v>
                </c:pt>
                <c:pt idx="4151">
                  <c:v>210.53983052999999</c:v>
                </c:pt>
                <c:pt idx="4152">
                  <c:v>211.45108235999999</c:v>
                </c:pt>
                <c:pt idx="4153">
                  <c:v>208.35320239999999</c:v>
                </c:pt>
                <c:pt idx="4154">
                  <c:v>211.16529921</c:v>
                </c:pt>
                <c:pt idx="4155">
                  <c:v>210.99411921999999</c:v>
                </c:pt>
                <c:pt idx="4156">
                  <c:v>211.80853644000001</c:v>
                </c:pt>
                <c:pt idx="4157">
                  <c:v>209.97945086999999</c:v>
                </c:pt>
                <c:pt idx="4158">
                  <c:v>211.51041666</c:v>
                </c:pt>
                <c:pt idx="4159">
                  <c:v>212.44370837</c:v>
                </c:pt>
                <c:pt idx="4160">
                  <c:v>212.24673261999999</c:v>
                </c:pt>
                <c:pt idx="4161">
                  <c:v>213.01748581000001</c:v>
                </c:pt>
                <c:pt idx="4162">
                  <c:v>212.28485899</c:v>
                </c:pt>
                <c:pt idx="4163">
                  <c:v>213.54498221</c:v>
                </c:pt>
                <c:pt idx="4164">
                  <c:v>213.59087989</c:v>
                </c:pt>
                <c:pt idx="4165">
                  <c:v>211.27996959000001</c:v>
                </c:pt>
                <c:pt idx="4166">
                  <c:v>213.52556025000001</c:v>
                </c:pt>
                <c:pt idx="4167">
                  <c:v>212.11690385</c:v>
                </c:pt>
                <c:pt idx="4168">
                  <c:v>212.09464129</c:v>
                </c:pt>
                <c:pt idx="4169">
                  <c:v>212.44475044000001</c:v>
                </c:pt>
                <c:pt idx="4170">
                  <c:v>212.99761835000001</c:v>
                </c:pt>
                <c:pt idx="4171">
                  <c:v>212.98382021</c:v>
                </c:pt>
                <c:pt idx="4172">
                  <c:v>215.73657391</c:v>
                </c:pt>
                <c:pt idx="4173">
                  <c:v>217.51397320000001</c:v>
                </c:pt>
                <c:pt idx="4174">
                  <c:v>220.90023219</c:v>
                </c:pt>
                <c:pt idx="4175">
                  <c:v>223.29798801000001</c:v>
                </c:pt>
                <c:pt idx="4176">
                  <c:v>227.58452007</c:v>
                </c:pt>
                <c:pt idx="4177">
                  <c:v>236.45718969000001</c:v>
                </c:pt>
                <c:pt idx="4178">
                  <c:v>245.01027830000001</c:v>
                </c:pt>
                <c:pt idx="4179">
                  <c:v>254.01887597999999</c:v>
                </c:pt>
                <c:pt idx="4180">
                  <c:v>262.87558732999997</c:v>
                </c:pt>
                <c:pt idx="4181">
                  <c:v>269.91945934</c:v>
                </c:pt>
                <c:pt idx="4182">
                  <c:v>282.22972140000002</c:v>
                </c:pt>
                <c:pt idx="4183">
                  <c:v>290.04771079</c:v>
                </c:pt>
                <c:pt idx="4184">
                  <c:v>298.17052573000001</c:v>
                </c:pt>
                <c:pt idx="4185">
                  <c:v>308.74718131999998</c:v>
                </c:pt>
                <c:pt idx="4186">
                  <c:v>315.93264694999999</c:v>
                </c:pt>
                <c:pt idx="4187">
                  <c:v>326.99755419000002</c:v>
                </c:pt>
                <c:pt idx="4188">
                  <c:v>333.39901930000002</c:v>
                </c:pt>
                <c:pt idx="4189">
                  <c:v>345.55624790000002</c:v>
                </c:pt>
                <c:pt idx="4190">
                  <c:v>351.72848986999998</c:v>
                </c:pt>
                <c:pt idx="4191">
                  <c:v>364.04499191999997</c:v>
                </c:pt>
                <c:pt idx="4192">
                  <c:v>370.25135146000002</c:v>
                </c:pt>
                <c:pt idx="4193">
                  <c:v>381.77956396000002</c:v>
                </c:pt>
                <c:pt idx="4194">
                  <c:v>389.07581981999999</c:v>
                </c:pt>
                <c:pt idx="4195">
                  <c:v>400.22782690000003</c:v>
                </c:pt>
                <c:pt idx="4196">
                  <c:v>408.81598631999998</c:v>
                </c:pt>
                <c:pt idx="4197">
                  <c:v>419.47708705999997</c:v>
                </c:pt>
                <c:pt idx="4198">
                  <c:v>426.50293574</c:v>
                </c:pt>
                <c:pt idx="4199">
                  <c:v>440.10081373000003</c:v>
                </c:pt>
                <c:pt idx="4200">
                  <c:v>446.91493079999998</c:v>
                </c:pt>
                <c:pt idx="4201">
                  <c:v>461.30043623</c:v>
                </c:pt>
                <c:pt idx="4202">
                  <c:v>468.03978101000001</c:v>
                </c:pt>
                <c:pt idx="4203">
                  <c:v>482.60945866999998</c:v>
                </c:pt>
                <c:pt idx="4204">
                  <c:v>490.77043092999997</c:v>
                </c:pt>
                <c:pt idx="4205">
                  <c:v>503.40382376000002</c:v>
                </c:pt>
                <c:pt idx="4206">
                  <c:v>510.65190741999999</c:v>
                </c:pt>
                <c:pt idx="4207">
                  <c:v>522.80851435</c:v>
                </c:pt>
                <c:pt idx="4208">
                  <c:v>531.24492895000003</c:v>
                </c:pt>
                <c:pt idx="4209">
                  <c:v>545.10551796000004</c:v>
                </c:pt>
                <c:pt idx="4210">
                  <c:v>553.61291786000004</c:v>
                </c:pt>
                <c:pt idx="4211">
                  <c:v>563.92835576000004</c:v>
                </c:pt>
                <c:pt idx="4212">
                  <c:v>573.16306739000004</c:v>
                </c:pt>
                <c:pt idx="4213">
                  <c:v>583.63509108999995</c:v>
                </c:pt>
                <c:pt idx="4214">
                  <c:v>594.89766467000004</c:v>
                </c:pt>
                <c:pt idx="4215">
                  <c:v>603.73972695999998</c:v>
                </c:pt>
                <c:pt idx="4216">
                  <c:v>612.62070172999995</c:v>
                </c:pt>
                <c:pt idx="4217">
                  <c:v>615.94507356999998</c:v>
                </c:pt>
                <c:pt idx="4218">
                  <c:v>621.00664021</c:v>
                </c:pt>
                <c:pt idx="4219">
                  <c:v>623.27921832000004</c:v>
                </c:pt>
                <c:pt idx="4220">
                  <c:v>623.45652885000004</c:v>
                </c:pt>
                <c:pt idx="4221">
                  <c:v>623.87455154999998</c:v>
                </c:pt>
                <c:pt idx="4222">
                  <c:v>624.52953090000005</c:v>
                </c:pt>
                <c:pt idx="4223">
                  <c:v>623.99515152000004</c:v>
                </c:pt>
                <c:pt idx="4224">
                  <c:v>624.51053588000002</c:v>
                </c:pt>
                <c:pt idx="4225">
                  <c:v>624.50868197</c:v>
                </c:pt>
                <c:pt idx="4226">
                  <c:v>623.69723037999995</c:v>
                </c:pt>
                <c:pt idx="4227">
                  <c:v>625.01797415999999</c:v>
                </c:pt>
                <c:pt idx="4228">
                  <c:v>622.60982027</c:v>
                </c:pt>
                <c:pt idx="4229">
                  <c:v>623.53368144000001</c:v>
                </c:pt>
                <c:pt idx="4230">
                  <c:v>624.13936517000002</c:v>
                </c:pt>
                <c:pt idx="4231">
                  <c:v>622.66640642000004</c:v>
                </c:pt>
                <c:pt idx="4232">
                  <c:v>625.24612166999998</c:v>
                </c:pt>
                <c:pt idx="4233">
                  <c:v>623.48377126000003</c:v>
                </c:pt>
                <c:pt idx="4234">
                  <c:v>623.30194785000003</c:v>
                </c:pt>
                <c:pt idx="4235">
                  <c:v>623.41110747000005</c:v>
                </c:pt>
                <c:pt idx="4236">
                  <c:v>624.0487316</c:v>
                </c:pt>
                <c:pt idx="4237">
                  <c:v>623.23259863999999</c:v>
                </c:pt>
                <c:pt idx="4238">
                  <c:v>625.35612605999995</c:v>
                </c:pt>
                <c:pt idx="4239">
                  <c:v>624.57119204000003</c:v>
                </c:pt>
                <c:pt idx="4240">
                  <c:v>622.69390801999998</c:v>
                </c:pt>
                <c:pt idx="4241">
                  <c:v>623.33175394</c:v>
                </c:pt>
                <c:pt idx="4242">
                  <c:v>623.47387477999996</c:v>
                </c:pt>
                <c:pt idx="4243">
                  <c:v>622.55549997000003</c:v>
                </c:pt>
                <c:pt idx="4244">
                  <c:v>438.16237770999999</c:v>
                </c:pt>
                <c:pt idx="4245">
                  <c:v>254.22172042</c:v>
                </c:pt>
                <c:pt idx="4246">
                  <c:v>239.84860078</c:v>
                </c:pt>
                <c:pt idx="4247">
                  <c:v>238.68412633</c:v>
                </c:pt>
                <c:pt idx="4248">
                  <c:v>240.05558407000001</c:v>
                </c:pt>
                <c:pt idx="4249">
                  <c:v>239.60519600999999</c:v>
                </c:pt>
                <c:pt idx="4250">
                  <c:v>240.2608481</c:v>
                </c:pt>
                <c:pt idx="4251">
                  <c:v>239.48498928999999</c:v>
                </c:pt>
                <c:pt idx="4252">
                  <c:v>239.36859618</c:v>
                </c:pt>
                <c:pt idx="4253">
                  <c:v>239.62846206</c:v>
                </c:pt>
                <c:pt idx="4254">
                  <c:v>239.23257853000001</c:v>
                </c:pt>
                <c:pt idx="4255">
                  <c:v>238.70875459000001</c:v>
                </c:pt>
                <c:pt idx="4256">
                  <c:v>239.13453086999999</c:v>
                </c:pt>
                <c:pt idx="4257">
                  <c:v>239.10558361</c:v>
                </c:pt>
                <c:pt idx="4258">
                  <c:v>239.16386143</c:v>
                </c:pt>
                <c:pt idx="4259">
                  <c:v>239.45236442999999</c:v>
                </c:pt>
                <c:pt idx="4260">
                  <c:v>238.54081583000001</c:v>
                </c:pt>
                <c:pt idx="4261">
                  <c:v>238.70086463999999</c:v>
                </c:pt>
                <c:pt idx="4262">
                  <c:v>239.15372364000001</c:v>
                </c:pt>
                <c:pt idx="4263">
                  <c:v>239.40628233000001</c:v>
                </c:pt>
                <c:pt idx="4264">
                  <c:v>237.75416802999999</c:v>
                </c:pt>
                <c:pt idx="4265">
                  <c:v>238.42328638999999</c:v>
                </c:pt>
                <c:pt idx="4266">
                  <c:v>239.21893868000001</c:v>
                </c:pt>
                <c:pt idx="4267">
                  <c:v>239.87136896999999</c:v>
                </c:pt>
                <c:pt idx="4268">
                  <c:v>238.16101886000001</c:v>
                </c:pt>
                <c:pt idx="4269">
                  <c:v>237.88760058</c:v>
                </c:pt>
                <c:pt idx="4270">
                  <c:v>238.21523224000001</c:v>
                </c:pt>
                <c:pt idx="4271">
                  <c:v>237.94423591</c:v>
                </c:pt>
                <c:pt idx="4272">
                  <c:v>240.23028855999999</c:v>
                </c:pt>
                <c:pt idx="4273">
                  <c:v>236.96996809999999</c:v>
                </c:pt>
                <c:pt idx="4274">
                  <c:v>239.05624177999999</c:v>
                </c:pt>
                <c:pt idx="4275">
                  <c:v>238.68533029</c:v>
                </c:pt>
                <c:pt idx="4276">
                  <c:v>239.34464438000001</c:v>
                </c:pt>
                <c:pt idx="4277">
                  <c:v>239.44891741000001</c:v>
                </c:pt>
                <c:pt idx="4278">
                  <c:v>240.00067582</c:v>
                </c:pt>
                <c:pt idx="4279">
                  <c:v>240.6646777</c:v>
                </c:pt>
                <c:pt idx="4280">
                  <c:v>238.36426180000001</c:v>
                </c:pt>
                <c:pt idx="4281">
                  <c:v>237.14832670000001</c:v>
                </c:pt>
                <c:pt idx="4282">
                  <c:v>238.64877131</c:v>
                </c:pt>
                <c:pt idx="4283">
                  <c:v>237.1387598</c:v>
                </c:pt>
                <c:pt idx="4284">
                  <c:v>238.51068545000001</c:v>
                </c:pt>
                <c:pt idx="4285">
                  <c:v>238.26989660999999</c:v>
                </c:pt>
                <c:pt idx="4286">
                  <c:v>237.74104015</c:v>
                </c:pt>
                <c:pt idx="4287">
                  <c:v>238.38681188000001</c:v>
                </c:pt>
                <c:pt idx="4288">
                  <c:v>237.72221703</c:v>
                </c:pt>
                <c:pt idx="4289">
                  <c:v>240.17749966</c:v>
                </c:pt>
                <c:pt idx="4290">
                  <c:v>238.51964046000001</c:v>
                </c:pt>
                <c:pt idx="4291">
                  <c:v>238.96999579999999</c:v>
                </c:pt>
                <c:pt idx="4292">
                  <c:v>235.83296634000001</c:v>
                </c:pt>
                <c:pt idx="4293">
                  <c:v>238.44020498</c:v>
                </c:pt>
                <c:pt idx="4294">
                  <c:v>237.48687745999999</c:v>
                </c:pt>
                <c:pt idx="4295">
                  <c:v>238.81679253999999</c:v>
                </c:pt>
                <c:pt idx="4296">
                  <c:v>238.82618102000001</c:v>
                </c:pt>
                <c:pt idx="4297">
                  <c:v>238.67767878999999</c:v>
                </c:pt>
                <c:pt idx="4298">
                  <c:v>239.26933577</c:v>
                </c:pt>
                <c:pt idx="4299">
                  <c:v>238.98302095</c:v>
                </c:pt>
                <c:pt idx="4300">
                  <c:v>237.92390442000001</c:v>
                </c:pt>
                <c:pt idx="4301">
                  <c:v>237.30026766</c:v>
                </c:pt>
                <c:pt idx="4302">
                  <c:v>236.99437313000001</c:v>
                </c:pt>
                <c:pt idx="4303">
                  <c:v>237.92411294999999</c:v>
                </c:pt>
                <c:pt idx="4304">
                  <c:v>240.10577169999999</c:v>
                </c:pt>
                <c:pt idx="4305">
                  <c:v>239.48595470999999</c:v>
                </c:pt>
                <c:pt idx="4306">
                  <c:v>238.26606082000001</c:v>
                </c:pt>
                <c:pt idx="4307">
                  <c:v>239.26969069</c:v>
                </c:pt>
                <c:pt idx="4308">
                  <c:v>239.53021666999999</c:v>
                </c:pt>
                <c:pt idx="4309">
                  <c:v>238.51118840999999</c:v>
                </c:pt>
                <c:pt idx="4310">
                  <c:v>237.76896812000001</c:v>
                </c:pt>
                <c:pt idx="4311">
                  <c:v>239.45480527000001</c:v>
                </c:pt>
                <c:pt idx="4312">
                  <c:v>238.42337381999999</c:v>
                </c:pt>
                <c:pt idx="4313">
                  <c:v>238.10820385</c:v>
                </c:pt>
                <c:pt idx="4314">
                  <c:v>238.09006808000001</c:v>
                </c:pt>
                <c:pt idx="4315">
                  <c:v>236.48223388</c:v>
                </c:pt>
                <c:pt idx="4316">
                  <c:v>237.25317106</c:v>
                </c:pt>
                <c:pt idx="4317">
                  <c:v>237.56516563</c:v>
                </c:pt>
                <c:pt idx="4318">
                  <c:v>238.25526563</c:v>
                </c:pt>
                <c:pt idx="4319">
                  <c:v>238.97443871999999</c:v>
                </c:pt>
                <c:pt idx="4320">
                  <c:v>237.63677376999999</c:v>
                </c:pt>
                <c:pt idx="4321">
                  <c:v>238.09062061</c:v>
                </c:pt>
                <c:pt idx="4322">
                  <c:v>237.84808751</c:v>
                </c:pt>
                <c:pt idx="4323">
                  <c:v>238.08547633000001</c:v>
                </c:pt>
                <c:pt idx="4324">
                  <c:v>238.48552850999999</c:v>
                </c:pt>
                <c:pt idx="4325">
                  <c:v>237.94607943</c:v>
                </c:pt>
                <c:pt idx="4326">
                  <c:v>238.03160116999999</c:v>
                </c:pt>
                <c:pt idx="4327">
                  <c:v>239.32658838</c:v>
                </c:pt>
                <c:pt idx="4328">
                  <c:v>238.87242419</c:v>
                </c:pt>
                <c:pt idx="4329">
                  <c:v>239.59539315999999</c:v>
                </c:pt>
                <c:pt idx="4330">
                  <c:v>238.70382756000001</c:v>
                </c:pt>
                <c:pt idx="4331">
                  <c:v>238.53345418999999</c:v>
                </c:pt>
                <c:pt idx="4332">
                  <c:v>237.97795815999999</c:v>
                </c:pt>
                <c:pt idx="4333">
                  <c:v>238.25176421</c:v>
                </c:pt>
                <c:pt idx="4334">
                  <c:v>237.63958314000001</c:v>
                </c:pt>
                <c:pt idx="4335">
                  <c:v>238.72703866000001</c:v>
                </c:pt>
                <c:pt idx="4336">
                  <c:v>239.33901354</c:v>
                </c:pt>
                <c:pt idx="4337">
                  <c:v>239.08194556000001</c:v>
                </c:pt>
                <c:pt idx="4338">
                  <c:v>236.48383824999999</c:v>
                </c:pt>
                <c:pt idx="4339">
                  <c:v>237.56362149</c:v>
                </c:pt>
                <c:pt idx="4340">
                  <c:v>239.14212513999999</c:v>
                </c:pt>
                <c:pt idx="4341">
                  <c:v>238.33806448000001</c:v>
                </c:pt>
                <c:pt idx="4342">
                  <c:v>240.08602338</c:v>
                </c:pt>
                <c:pt idx="4343">
                  <c:v>238.34975132</c:v>
                </c:pt>
                <c:pt idx="4344">
                  <c:v>239.09731930999999</c:v>
                </c:pt>
                <c:pt idx="4345">
                  <c:v>238.22092172000001</c:v>
                </c:pt>
                <c:pt idx="4346">
                  <c:v>237.25231955999999</c:v>
                </c:pt>
                <c:pt idx="4347">
                  <c:v>237.88995825000001</c:v>
                </c:pt>
                <c:pt idx="4348">
                  <c:v>238.14063684999999</c:v>
                </c:pt>
                <c:pt idx="4349">
                  <c:v>237.82238447</c:v>
                </c:pt>
                <c:pt idx="4350">
                  <c:v>237.89839147999999</c:v>
                </c:pt>
                <c:pt idx="4351">
                  <c:v>238.43042011</c:v>
                </c:pt>
                <c:pt idx="4352">
                  <c:v>237.86367178</c:v>
                </c:pt>
                <c:pt idx="4353">
                  <c:v>238.09063659</c:v>
                </c:pt>
                <c:pt idx="4354">
                  <c:v>238.17150710999999</c:v>
                </c:pt>
                <c:pt idx="4355">
                  <c:v>239.29822924999999</c:v>
                </c:pt>
                <c:pt idx="4356">
                  <c:v>237.66759974000001</c:v>
                </c:pt>
                <c:pt idx="4357">
                  <c:v>238.36486503</c:v>
                </c:pt>
                <c:pt idx="4358">
                  <c:v>237.25752016000001</c:v>
                </c:pt>
                <c:pt idx="4359">
                  <c:v>237.74956551</c:v>
                </c:pt>
                <c:pt idx="4360">
                  <c:v>237.29485718000001</c:v>
                </c:pt>
                <c:pt idx="4361">
                  <c:v>236.96288781999999</c:v>
                </c:pt>
                <c:pt idx="4362">
                  <c:v>238.30748510000001</c:v>
                </c:pt>
                <c:pt idx="4363">
                  <c:v>238.66399912</c:v>
                </c:pt>
                <c:pt idx="4364">
                  <c:v>238.74735429</c:v>
                </c:pt>
                <c:pt idx="4365">
                  <c:v>238.84202321999999</c:v>
                </c:pt>
                <c:pt idx="4366">
                  <c:v>238.33957813999999</c:v>
                </c:pt>
                <c:pt idx="4367">
                  <c:v>239.08569711000001</c:v>
                </c:pt>
                <c:pt idx="4368">
                  <c:v>237.88963311000001</c:v>
                </c:pt>
                <c:pt idx="4369">
                  <c:v>238.49458074</c:v>
                </c:pt>
                <c:pt idx="4370">
                  <c:v>237.56912186</c:v>
                </c:pt>
                <c:pt idx="4371">
                  <c:v>237.43124456999999</c:v>
                </c:pt>
                <c:pt idx="4372">
                  <c:v>238.22596154999999</c:v>
                </c:pt>
                <c:pt idx="4373">
                  <c:v>239.54596939000001</c:v>
                </c:pt>
                <c:pt idx="4374">
                  <c:v>240.75749812000001</c:v>
                </c:pt>
                <c:pt idx="4375">
                  <c:v>236.95691183</c:v>
                </c:pt>
                <c:pt idx="4376">
                  <c:v>238.70125417</c:v>
                </c:pt>
                <c:pt idx="4377">
                  <c:v>237.67172859999999</c:v>
                </c:pt>
                <c:pt idx="4378">
                  <c:v>238.39277035999999</c:v>
                </c:pt>
                <c:pt idx="4379">
                  <c:v>239.41346802000001</c:v>
                </c:pt>
                <c:pt idx="4380">
                  <c:v>237.76931679</c:v>
                </c:pt>
                <c:pt idx="4381">
                  <c:v>238.39531141000001</c:v>
                </c:pt>
                <c:pt idx="4382">
                  <c:v>237.15576773999999</c:v>
                </c:pt>
                <c:pt idx="4383">
                  <c:v>238.75114099999999</c:v>
                </c:pt>
                <c:pt idx="4384">
                  <c:v>236.90582308</c:v>
                </c:pt>
                <c:pt idx="4385">
                  <c:v>237.86320049</c:v>
                </c:pt>
                <c:pt idx="4386">
                  <c:v>239.42956397</c:v>
                </c:pt>
                <c:pt idx="4387">
                  <c:v>238.95941056000001</c:v>
                </c:pt>
                <c:pt idx="4388">
                  <c:v>239.13738437999999</c:v>
                </c:pt>
                <c:pt idx="4389">
                  <c:v>238.66563146999999</c:v>
                </c:pt>
                <c:pt idx="4390">
                  <c:v>238.24006804999999</c:v>
                </c:pt>
                <c:pt idx="4391">
                  <c:v>238.54479423000001</c:v>
                </c:pt>
                <c:pt idx="4392">
                  <c:v>237.87120596</c:v>
                </c:pt>
                <c:pt idx="4393">
                  <c:v>236.46410814000001</c:v>
                </c:pt>
                <c:pt idx="4394">
                  <c:v>237.09834047000001</c:v>
                </c:pt>
                <c:pt idx="4395">
                  <c:v>236.79303530999999</c:v>
                </c:pt>
                <c:pt idx="4396">
                  <c:v>236.19547297</c:v>
                </c:pt>
                <c:pt idx="4397">
                  <c:v>237.89630529999999</c:v>
                </c:pt>
                <c:pt idx="4398">
                  <c:v>238.84905337999999</c:v>
                </c:pt>
                <c:pt idx="4399">
                  <c:v>237.65996139000001</c:v>
                </c:pt>
                <c:pt idx="4400">
                  <c:v>236.44408215999999</c:v>
                </c:pt>
                <c:pt idx="4401">
                  <c:v>236.95860630000001</c:v>
                </c:pt>
                <c:pt idx="4402">
                  <c:v>236.70934306000001</c:v>
                </c:pt>
                <c:pt idx="4403">
                  <c:v>237.81118205999999</c:v>
                </c:pt>
                <c:pt idx="4404">
                  <c:v>238.19057208999999</c:v>
                </c:pt>
                <c:pt idx="4405">
                  <c:v>238.03060012</c:v>
                </c:pt>
                <c:pt idx="4406">
                  <c:v>238.15119822</c:v>
                </c:pt>
                <c:pt idx="4407">
                  <c:v>238.43232922000001</c:v>
                </c:pt>
                <c:pt idx="4408">
                  <c:v>237.07213238</c:v>
                </c:pt>
                <c:pt idx="4409">
                  <c:v>238.35466986</c:v>
                </c:pt>
                <c:pt idx="4410">
                  <c:v>238.49372948999999</c:v>
                </c:pt>
                <c:pt idx="4411">
                  <c:v>238.78763373999999</c:v>
                </c:pt>
                <c:pt idx="4412">
                  <c:v>238.21050631</c:v>
                </c:pt>
                <c:pt idx="4413">
                  <c:v>238.25313460999999</c:v>
                </c:pt>
                <c:pt idx="4414">
                  <c:v>236.62682100999999</c:v>
                </c:pt>
                <c:pt idx="4415">
                  <c:v>236.08837252000001</c:v>
                </c:pt>
                <c:pt idx="4416">
                  <c:v>238.55058621000001</c:v>
                </c:pt>
                <c:pt idx="4417">
                  <c:v>236.81704866000001</c:v>
                </c:pt>
                <c:pt idx="4418">
                  <c:v>237.39519507</c:v>
                </c:pt>
                <c:pt idx="4419">
                  <c:v>239.06383345</c:v>
                </c:pt>
                <c:pt idx="4420">
                  <c:v>238.44462383999999</c:v>
                </c:pt>
                <c:pt idx="4421">
                  <c:v>238.16374494999999</c:v>
                </c:pt>
                <c:pt idx="4422">
                  <c:v>238.44600983999999</c:v>
                </c:pt>
                <c:pt idx="4423">
                  <c:v>237.84617961999999</c:v>
                </c:pt>
                <c:pt idx="4424">
                  <c:v>236.63391683</c:v>
                </c:pt>
                <c:pt idx="4425">
                  <c:v>237.67039088000001</c:v>
                </c:pt>
                <c:pt idx="4426">
                  <c:v>237.16666488000001</c:v>
                </c:pt>
                <c:pt idx="4427">
                  <c:v>237.23264153</c:v>
                </c:pt>
                <c:pt idx="4428">
                  <c:v>237.56319606</c:v>
                </c:pt>
                <c:pt idx="4429">
                  <c:v>237.50200056</c:v>
                </c:pt>
                <c:pt idx="4430">
                  <c:v>237.31761926999999</c:v>
                </c:pt>
                <c:pt idx="4431">
                  <c:v>238.40272476999999</c:v>
                </c:pt>
                <c:pt idx="4432">
                  <c:v>237.74420993000001</c:v>
                </c:pt>
                <c:pt idx="4433">
                  <c:v>237.34017746999999</c:v>
                </c:pt>
                <c:pt idx="4434">
                  <c:v>238.11439167</c:v>
                </c:pt>
                <c:pt idx="4435">
                  <c:v>238.59622074000001</c:v>
                </c:pt>
                <c:pt idx="4436">
                  <c:v>237.36094767</c:v>
                </c:pt>
                <c:pt idx="4437">
                  <c:v>237.26009198</c:v>
                </c:pt>
                <c:pt idx="4438">
                  <c:v>238.48825675000001</c:v>
                </c:pt>
                <c:pt idx="4439">
                  <c:v>238.28241267999999</c:v>
                </c:pt>
                <c:pt idx="4440">
                  <c:v>238.02810564999999</c:v>
                </c:pt>
                <c:pt idx="4441">
                  <c:v>238.78625882</c:v>
                </c:pt>
                <c:pt idx="4442">
                  <c:v>237.87568877000001</c:v>
                </c:pt>
                <c:pt idx="4443">
                  <c:v>238.13049271</c:v>
                </c:pt>
                <c:pt idx="4444">
                  <c:v>236.46167217999999</c:v>
                </c:pt>
                <c:pt idx="4445">
                  <c:v>237.39453047999999</c:v>
                </c:pt>
                <c:pt idx="4446">
                  <c:v>238.33587931</c:v>
                </c:pt>
                <c:pt idx="4447">
                  <c:v>237.21292238999999</c:v>
                </c:pt>
                <c:pt idx="4448">
                  <c:v>238.55068304</c:v>
                </c:pt>
                <c:pt idx="4449">
                  <c:v>239.57762027999999</c:v>
                </c:pt>
                <c:pt idx="4450">
                  <c:v>237.58296199</c:v>
                </c:pt>
                <c:pt idx="4451">
                  <c:v>236.91748881000001</c:v>
                </c:pt>
                <c:pt idx="4452">
                  <c:v>237.52111224999999</c:v>
                </c:pt>
                <c:pt idx="4453">
                  <c:v>238.72459128</c:v>
                </c:pt>
                <c:pt idx="4454">
                  <c:v>236.43564384000001</c:v>
                </c:pt>
                <c:pt idx="4455">
                  <c:v>237.33205147999999</c:v>
                </c:pt>
                <c:pt idx="4456">
                  <c:v>237.62605871</c:v>
                </c:pt>
                <c:pt idx="4457">
                  <c:v>238.96541904</c:v>
                </c:pt>
                <c:pt idx="4458">
                  <c:v>237.64791375999999</c:v>
                </c:pt>
                <c:pt idx="4459">
                  <c:v>237.46228522000001</c:v>
                </c:pt>
                <c:pt idx="4460">
                  <c:v>237.46521165999999</c:v>
                </c:pt>
                <c:pt idx="4461">
                  <c:v>236.83001102</c:v>
                </c:pt>
                <c:pt idx="4462">
                  <c:v>237.07853137999999</c:v>
                </c:pt>
                <c:pt idx="4463">
                  <c:v>236.38744091000001</c:v>
                </c:pt>
                <c:pt idx="4464">
                  <c:v>238.20598835999999</c:v>
                </c:pt>
                <c:pt idx="4465">
                  <c:v>238.33291686999999</c:v>
                </c:pt>
                <c:pt idx="4466">
                  <c:v>237.11873975</c:v>
                </c:pt>
                <c:pt idx="4467">
                  <c:v>238.86460043</c:v>
                </c:pt>
                <c:pt idx="4468">
                  <c:v>237.38168596</c:v>
                </c:pt>
                <c:pt idx="4469">
                  <c:v>237.06336596</c:v>
                </c:pt>
                <c:pt idx="4470">
                  <c:v>237.19307782000001</c:v>
                </c:pt>
                <c:pt idx="4471">
                  <c:v>238.18526141000001</c:v>
                </c:pt>
                <c:pt idx="4472">
                  <c:v>238.83370418000001</c:v>
                </c:pt>
                <c:pt idx="4473">
                  <c:v>237.74561259999999</c:v>
                </c:pt>
                <c:pt idx="4474">
                  <c:v>235.98415161</c:v>
                </c:pt>
                <c:pt idx="4475">
                  <c:v>236.66373317</c:v>
                </c:pt>
                <c:pt idx="4476">
                  <c:v>237.37338625999999</c:v>
                </c:pt>
                <c:pt idx="4477">
                  <c:v>237.13966055</c:v>
                </c:pt>
                <c:pt idx="4478">
                  <c:v>239.54905205</c:v>
                </c:pt>
                <c:pt idx="4479">
                  <c:v>238.04121787</c:v>
                </c:pt>
                <c:pt idx="4480">
                  <c:v>239.52202571000001</c:v>
                </c:pt>
                <c:pt idx="4481">
                  <c:v>237.39522328000001</c:v>
                </c:pt>
                <c:pt idx="4482">
                  <c:v>237.89107308999999</c:v>
                </c:pt>
                <c:pt idx="4483">
                  <c:v>236.91919831000001</c:v>
                </c:pt>
                <c:pt idx="4484">
                  <c:v>236.88889556000001</c:v>
                </c:pt>
                <c:pt idx="4485">
                  <c:v>239.09166216</c:v>
                </c:pt>
                <c:pt idx="4486">
                  <c:v>236.68225862</c:v>
                </c:pt>
                <c:pt idx="4487">
                  <c:v>236.97753025</c:v>
                </c:pt>
                <c:pt idx="4488">
                  <c:v>237.54260128999999</c:v>
                </c:pt>
                <c:pt idx="4489">
                  <c:v>237.38790093</c:v>
                </c:pt>
                <c:pt idx="4490">
                  <c:v>237.56391453000001</c:v>
                </c:pt>
                <c:pt idx="4491">
                  <c:v>238.75490925</c:v>
                </c:pt>
                <c:pt idx="4492">
                  <c:v>237.00800125000001</c:v>
                </c:pt>
                <c:pt idx="4493">
                  <c:v>237.86708418000001</c:v>
                </c:pt>
                <c:pt idx="4494">
                  <c:v>237.75550547</c:v>
                </c:pt>
                <c:pt idx="4495">
                  <c:v>238.36171956999999</c:v>
                </c:pt>
                <c:pt idx="4496">
                  <c:v>237.11528994</c:v>
                </c:pt>
                <c:pt idx="4497">
                  <c:v>237.23851486000001</c:v>
                </c:pt>
                <c:pt idx="4498">
                  <c:v>238.62017331000001</c:v>
                </c:pt>
                <c:pt idx="4499">
                  <c:v>237.92143417</c:v>
                </c:pt>
                <c:pt idx="4500">
                  <c:v>238.96044947999999</c:v>
                </c:pt>
                <c:pt idx="4501">
                  <c:v>238.02629497000001</c:v>
                </c:pt>
                <c:pt idx="4502">
                  <c:v>238.05575816000001</c:v>
                </c:pt>
                <c:pt idx="4503">
                  <c:v>237.36439006000001</c:v>
                </c:pt>
                <c:pt idx="4504">
                  <c:v>237.17551467999999</c:v>
                </c:pt>
                <c:pt idx="4505">
                  <c:v>237.26352727</c:v>
                </c:pt>
                <c:pt idx="4506">
                  <c:v>237.27960962</c:v>
                </c:pt>
                <c:pt idx="4507">
                  <c:v>237.50739519999999</c:v>
                </c:pt>
                <c:pt idx="4508">
                  <c:v>236.97730920000001</c:v>
                </c:pt>
                <c:pt idx="4509">
                  <c:v>237.63016948000001</c:v>
                </c:pt>
                <c:pt idx="4510">
                  <c:v>238.51658208000001</c:v>
                </c:pt>
                <c:pt idx="4511">
                  <c:v>238.32517544000001</c:v>
                </c:pt>
                <c:pt idx="4512">
                  <c:v>238.03132761000001</c:v>
                </c:pt>
                <c:pt idx="4513">
                  <c:v>236.78906767000001</c:v>
                </c:pt>
                <c:pt idx="4514">
                  <c:v>237.62647271</c:v>
                </c:pt>
                <c:pt idx="4515">
                  <c:v>238.04324653</c:v>
                </c:pt>
                <c:pt idx="4516">
                  <c:v>237.04226600000001</c:v>
                </c:pt>
                <c:pt idx="4517">
                  <c:v>236.45267559000001</c:v>
                </c:pt>
                <c:pt idx="4518">
                  <c:v>239.26174857999999</c:v>
                </c:pt>
                <c:pt idx="4519">
                  <c:v>237.72511784</c:v>
                </c:pt>
                <c:pt idx="4520">
                  <c:v>237.59124865999999</c:v>
                </c:pt>
                <c:pt idx="4521">
                  <c:v>237.66513939000001</c:v>
                </c:pt>
                <c:pt idx="4522">
                  <c:v>237.41338005</c:v>
                </c:pt>
                <c:pt idx="4523">
                  <c:v>238.42311993000001</c:v>
                </c:pt>
                <c:pt idx="4524">
                  <c:v>237.89342529000001</c:v>
                </c:pt>
                <c:pt idx="4525">
                  <c:v>237.90560363</c:v>
                </c:pt>
                <c:pt idx="4526">
                  <c:v>238.32387876999999</c:v>
                </c:pt>
                <c:pt idx="4527">
                  <c:v>239.18365417000001</c:v>
                </c:pt>
                <c:pt idx="4528">
                  <c:v>237.69803861</c:v>
                </c:pt>
                <c:pt idx="4529">
                  <c:v>237.47671414000001</c:v>
                </c:pt>
                <c:pt idx="4530">
                  <c:v>236.47639061999999</c:v>
                </c:pt>
                <c:pt idx="4531">
                  <c:v>238.66608604999999</c:v>
                </c:pt>
                <c:pt idx="4532">
                  <c:v>237.70964642999999</c:v>
                </c:pt>
                <c:pt idx="4533">
                  <c:v>238.01528597000001</c:v>
                </c:pt>
                <c:pt idx="4534">
                  <c:v>236.94810572</c:v>
                </c:pt>
                <c:pt idx="4535">
                  <c:v>238.47887381999999</c:v>
                </c:pt>
                <c:pt idx="4536">
                  <c:v>238.14597710999999</c:v>
                </c:pt>
                <c:pt idx="4537">
                  <c:v>239.78861895</c:v>
                </c:pt>
                <c:pt idx="4538">
                  <c:v>238.22630568</c:v>
                </c:pt>
                <c:pt idx="4539">
                  <c:v>236.9620343</c:v>
                </c:pt>
                <c:pt idx="4540">
                  <c:v>237.88977342000001</c:v>
                </c:pt>
                <c:pt idx="4541">
                  <c:v>239.51154706</c:v>
                </c:pt>
                <c:pt idx="4542">
                  <c:v>238.82023873</c:v>
                </c:pt>
                <c:pt idx="4543">
                  <c:v>237.80129948999999</c:v>
                </c:pt>
                <c:pt idx="4544">
                  <c:v>237.63637972000001</c:v>
                </c:pt>
                <c:pt idx="4545">
                  <c:v>237.94942048999999</c:v>
                </c:pt>
                <c:pt idx="4546">
                  <c:v>236.97163343</c:v>
                </c:pt>
                <c:pt idx="4547">
                  <c:v>238.71642628999999</c:v>
                </c:pt>
                <c:pt idx="4548">
                  <c:v>238.11449690000001</c:v>
                </c:pt>
                <c:pt idx="4549">
                  <c:v>236.46855927999999</c:v>
                </c:pt>
                <c:pt idx="4550">
                  <c:v>238.44853186</c:v>
                </c:pt>
                <c:pt idx="4551">
                  <c:v>238.35272977</c:v>
                </c:pt>
                <c:pt idx="4552">
                  <c:v>237.99864387</c:v>
                </c:pt>
                <c:pt idx="4553">
                  <c:v>237.98484110000001</c:v>
                </c:pt>
                <c:pt idx="4554">
                  <c:v>236.51707508999999</c:v>
                </c:pt>
                <c:pt idx="4555">
                  <c:v>237.58682006000001</c:v>
                </c:pt>
                <c:pt idx="4556">
                  <c:v>238.19889438999999</c:v>
                </c:pt>
                <c:pt idx="4557">
                  <c:v>236.36608389</c:v>
                </c:pt>
                <c:pt idx="4558">
                  <c:v>236.68256606</c:v>
                </c:pt>
                <c:pt idx="4559">
                  <c:v>237.85639137999999</c:v>
                </c:pt>
                <c:pt idx="4560">
                  <c:v>236.82419863000001</c:v>
                </c:pt>
                <c:pt idx="4561">
                  <c:v>238.25221737999999</c:v>
                </c:pt>
                <c:pt idx="4562">
                  <c:v>236.78905574999999</c:v>
                </c:pt>
                <c:pt idx="4563">
                  <c:v>237.99966488000001</c:v>
                </c:pt>
                <c:pt idx="4564">
                  <c:v>238.9530039</c:v>
                </c:pt>
                <c:pt idx="4565">
                  <c:v>237.34953482</c:v>
                </c:pt>
                <c:pt idx="4566">
                  <c:v>237.76549452</c:v>
                </c:pt>
                <c:pt idx="4567">
                  <c:v>236.87124807999999</c:v>
                </c:pt>
                <c:pt idx="4568">
                  <c:v>238.6688092</c:v>
                </c:pt>
                <c:pt idx="4569">
                  <c:v>236.36358992000001</c:v>
                </c:pt>
                <c:pt idx="4570">
                  <c:v>236.91311266</c:v>
                </c:pt>
                <c:pt idx="4571">
                  <c:v>236.66346770999999</c:v>
                </c:pt>
                <c:pt idx="4572">
                  <c:v>236.19886438</c:v>
                </c:pt>
                <c:pt idx="4573">
                  <c:v>235.95174496999999</c:v>
                </c:pt>
                <c:pt idx="4574">
                  <c:v>236.72297646999999</c:v>
                </c:pt>
                <c:pt idx="4575">
                  <c:v>239.39839749999999</c:v>
                </c:pt>
                <c:pt idx="4576">
                  <c:v>236.82033466999999</c:v>
                </c:pt>
                <c:pt idx="4577">
                  <c:v>237.98725741999999</c:v>
                </c:pt>
                <c:pt idx="4578">
                  <c:v>237.54935977</c:v>
                </c:pt>
                <c:pt idx="4579">
                  <c:v>238.28370371</c:v>
                </c:pt>
                <c:pt idx="4580">
                  <c:v>237.95948951</c:v>
                </c:pt>
                <c:pt idx="4581">
                  <c:v>237.24801909000001</c:v>
                </c:pt>
                <c:pt idx="4582">
                  <c:v>237.27686107</c:v>
                </c:pt>
                <c:pt idx="4583">
                  <c:v>236.47165742999999</c:v>
                </c:pt>
                <c:pt idx="4584">
                  <c:v>238.66654389999999</c:v>
                </c:pt>
                <c:pt idx="4585">
                  <c:v>237.58691923999999</c:v>
                </c:pt>
                <c:pt idx="4586">
                  <c:v>238.94896281999999</c:v>
                </c:pt>
                <c:pt idx="4587">
                  <c:v>238.12314705</c:v>
                </c:pt>
                <c:pt idx="4588">
                  <c:v>238.49997522000001</c:v>
                </c:pt>
                <c:pt idx="4589">
                  <c:v>235.98610163999999</c:v>
                </c:pt>
                <c:pt idx="4590">
                  <c:v>237.698352</c:v>
                </c:pt>
                <c:pt idx="4591">
                  <c:v>237.38267146999999</c:v>
                </c:pt>
                <c:pt idx="4592">
                  <c:v>236.94747154000001</c:v>
                </c:pt>
                <c:pt idx="4593">
                  <c:v>236.93916017000001</c:v>
                </c:pt>
                <c:pt idx="4594">
                  <c:v>237.42413053999999</c:v>
                </c:pt>
                <c:pt idx="4595">
                  <c:v>239.30717802000001</c:v>
                </c:pt>
                <c:pt idx="4596">
                  <c:v>239.11867526</c:v>
                </c:pt>
                <c:pt idx="4597">
                  <c:v>238.48289951999999</c:v>
                </c:pt>
                <c:pt idx="4598">
                  <c:v>237.23264451</c:v>
                </c:pt>
                <c:pt idx="4599">
                  <c:v>236.7816961</c:v>
                </c:pt>
                <c:pt idx="4600">
                  <c:v>236.64848484000001</c:v>
                </c:pt>
                <c:pt idx="4601">
                  <c:v>237.52529613999999</c:v>
                </c:pt>
                <c:pt idx="4602">
                  <c:v>237.41960452000001</c:v>
                </c:pt>
                <c:pt idx="4603">
                  <c:v>237.93417658000001</c:v>
                </c:pt>
                <c:pt idx="4604">
                  <c:v>237.50332273000001</c:v>
                </c:pt>
                <c:pt idx="4605">
                  <c:v>236.64021378999999</c:v>
                </c:pt>
                <c:pt idx="4606">
                  <c:v>238.09729017999999</c:v>
                </c:pt>
                <c:pt idx="4607">
                  <c:v>236.96529624999999</c:v>
                </c:pt>
                <c:pt idx="4608">
                  <c:v>239.08941123</c:v>
                </c:pt>
                <c:pt idx="4609">
                  <c:v>238.21716656999999</c:v>
                </c:pt>
                <c:pt idx="4610">
                  <c:v>236.93289329999999</c:v>
                </c:pt>
                <c:pt idx="4611">
                  <c:v>237.35229035</c:v>
                </c:pt>
                <c:pt idx="4612">
                  <c:v>237.74518207</c:v>
                </c:pt>
                <c:pt idx="4613">
                  <c:v>238.01874033000001</c:v>
                </c:pt>
                <c:pt idx="4614">
                  <c:v>237.85518171000001</c:v>
                </c:pt>
                <c:pt idx="4615">
                  <c:v>236.50645632000001</c:v>
                </c:pt>
                <c:pt idx="4616">
                  <c:v>237.53846651999999</c:v>
                </c:pt>
                <c:pt idx="4617">
                  <c:v>236.7989627</c:v>
                </c:pt>
                <c:pt idx="4618">
                  <c:v>236.78283400999999</c:v>
                </c:pt>
                <c:pt idx="4619">
                  <c:v>236.96401556000001</c:v>
                </c:pt>
                <c:pt idx="4620">
                  <c:v>238.40853006</c:v>
                </c:pt>
                <c:pt idx="4621">
                  <c:v>238.62369441000001</c:v>
                </c:pt>
                <c:pt idx="4622">
                  <c:v>237.10786709000001</c:v>
                </c:pt>
                <c:pt idx="4623">
                  <c:v>238.96524593999999</c:v>
                </c:pt>
                <c:pt idx="4624">
                  <c:v>238.86939649000001</c:v>
                </c:pt>
                <c:pt idx="4625">
                  <c:v>236.75095987</c:v>
                </c:pt>
                <c:pt idx="4626">
                  <c:v>237.44830392</c:v>
                </c:pt>
                <c:pt idx="4627">
                  <c:v>237.76762285000001</c:v>
                </c:pt>
                <c:pt idx="4628">
                  <c:v>237.56509750999999</c:v>
                </c:pt>
                <c:pt idx="4629">
                  <c:v>237.56118935000001</c:v>
                </c:pt>
                <c:pt idx="4630">
                  <c:v>239.08687455</c:v>
                </c:pt>
                <c:pt idx="4631">
                  <c:v>237.67300886000001</c:v>
                </c:pt>
                <c:pt idx="4632">
                  <c:v>235.89131724000001</c:v>
                </c:pt>
                <c:pt idx="4633">
                  <c:v>236.17165460000001</c:v>
                </c:pt>
                <c:pt idx="4634">
                  <c:v>236.51078251999999</c:v>
                </c:pt>
                <c:pt idx="4635">
                  <c:v>237.31505371</c:v>
                </c:pt>
                <c:pt idx="4636">
                  <c:v>237.21843494999999</c:v>
                </c:pt>
                <c:pt idx="4637">
                  <c:v>236.64104370000001</c:v>
                </c:pt>
                <c:pt idx="4638">
                  <c:v>236.97374966999999</c:v>
                </c:pt>
                <c:pt idx="4639">
                  <c:v>237.15254413</c:v>
                </c:pt>
                <c:pt idx="4640">
                  <c:v>236.65740887999999</c:v>
                </c:pt>
                <c:pt idx="4641">
                  <c:v>236.01836028</c:v>
                </c:pt>
                <c:pt idx="4642">
                  <c:v>237.00245946999999</c:v>
                </c:pt>
                <c:pt idx="4643">
                  <c:v>238.43290010999999</c:v>
                </c:pt>
                <c:pt idx="4644">
                  <c:v>237.94821372000001</c:v>
                </c:pt>
                <c:pt idx="4645">
                  <c:v>238.14853962000001</c:v>
                </c:pt>
                <c:pt idx="4646">
                  <c:v>237.41237294999999</c:v>
                </c:pt>
                <c:pt idx="4647">
                  <c:v>236.21816483999999</c:v>
                </c:pt>
                <c:pt idx="4648">
                  <c:v>236.8378955</c:v>
                </c:pt>
                <c:pt idx="4649">
                  <c:v>236.56961014000001</c:v>
                </c:pt>
                <c:pt idx="4650">
                  <c:v>237.22635944000001</c:v>
                </c:pt>
                <c:pt idx="4651">
                  <c:v>235.82642088</c:v>
                </c:pt>
                <c:pt idx="4652">
                  <c:v>238.10169747</c:v>
                </c:pt>
                <c:pt idx="4653">
                  <c:v>237.65284058</c:v>
                </c:pt>
                <c:pt idx="4654">
                  <c:v>239.14431059</c:v>
                </c:pt>
                <c:pt idx="4655">
                  <c:v>238.66180249000001</c:v>
                </c:pt>
                <c:pt idx="4656">
                  <c:v>237.54959868</c:v>
                </c:pt>
                <c:pt idx="4657">
                  <c:v>237.41564316</c:v>
                </c:pt>
                <c:pt idx="4658">
                  <c:v>238.46164433000001</c:v>
                </c:pt>
                <c:pt idx="4659">
                  <c:v>238.69761599</c:v>
                </c:pt>
                <c:pt idx="4660">
                  <c:v>237.36062362999999</c:v>
                </c:pt>
                <c:pt idx="4661">
                  <c:v>238.57053303999999</c:v>
                </c:pt>
                <c:pt idx="4662">
                  <c:v>238.76355520999999</c:v>
                </c:pt>
                <c:pt idx="4663">
                  <c:v>238.73450177000001</c:v>
                </c:pt>
                <c:pt idx="4664">
                  <c:v>238.11378508000001</c:v>
                </c:pt>
                <c:pt idx="4665">
                  <c:v>236.54706985999999</c:v>
                </c:pt>
                <c:pt idx="4666">
                  <c:v>237.24213309999999</c:v>
                </c:pt>
                <c:pt idx="4667">
                  <c:v>236.15136684999999</c:v>
                </c:pt>
                <c:pt idx="4668">
                  <c:v>238.45980668999999</c:v>
                </c:pt>
                <c:pt idx="4669">
                  <c:v>236.77061809</c:v>
                </c:pt>
                <c:pt idx="4670">
                  <c:v>237.13096757</c:v>
                </c:pt>
                <c:pt idx="4671">
                  <c:v>238.71723724</c:v>
                </c:pt>
                <c:pt idx="4672">
                  <c:v>237.73395722999999</c:v>
                </c:pt>
                <c:pt idx="4673">
                  <c:v>237.5129938</c:v>
                </c:pt>
                <c:pt idx="4674">
                  <c:v>237.24170917000001</c:v>
                </c:pt>
                <c:pt idx="4675">
                  <c:v>237.16192612</c:v>
                </c:pt>
                <c:pt idx="4676">
                  <c:v>238.82667789000001</c:v>
                </c:pt>
                <c:pt idx="4677">
                  <c:v>238.12181122000001</c:v>
                </c:pt>
                <c:pt idx="4678">
                  <c:v>238.31982521</c:v>
                </c:pt>
                <c:pt idx="4679">
                  <c:v>236.90281066</c:v>
                </c:pt>
                <c:pt idx="4680">
                  <c:v>238.01827327000001</c:v>
                </c:pt>
                <c:pt idx="4681">
                  <c:v>237.60079979</c:v>
                </c:pt>
                <c:pt idx="4682">
                  <c:v>236.57427476000001</c:v>
                </c:pt>
                <c:pt idx="4683">
                  <c:v>238.63247102</c:v>
                </c:pt>
                <c:pt idx="4684">
                  <c:v>236.0737077</c:v>
                </c:pt>
                <c:pt idx="4685">
                  <c:v>238.36951372999999</c:v>
                </c:pt>
                <c:pt idx="4686">
                  <c:v>239.07057635000001</c:v>
                </c:pt>
                <c:pt idx="4687">
                  <c:v>236.46504241</c:v>
                </c:pt>
                <c:pt idx="4688">
                  <c:v>237.71754541999999</c:v>
                </c:pt>
                <c:pt idx="4689">
                  <c:v>237.86951515000001</c:v>
                </c:pt>
                <c:pt idx="4690">
                  <c:v>237.41931295000001</c:v>
                </c:pt>
                <c:pt idx="4691">
                  <c:v>237.44465244</c:v>
                </c:pt>
                <c:pt idx="4692">
                  <c:v>238.49867395999999</c:v>
                </c:pt>
                <c:pt idx="4693">
                  <c:v>237.42373015999999</c:v>
                </c:pt>
                <c:pt idx="4694">
                  <c:v>238.5186999</c:v>
                </c:pt>
                <c:pt idx="4695">
                  <c:v>238.65490894999999</c:v>
                </c:pt>
                <c:pt idx="4696">
                  <c:v>237.25188800999999</c:v>
                </c:pt>
                <c:pt idx="4697">
                  <c:v>237.73353602</c:v>
                </c:pt>
                <c:pt idx="4698">
                  <c:v>237.01360185999999</c:v>
                </c:pt>
                <c:pt idx="4699">
                  <c:v>237.82407225</c:v>
                </c:pt>
                <c:pt idx="4700">
                  <c:v>238.35910765</c:v>
                </c:pt>
                <c:pt idx="4701">
                  <c:v>237.35329275999999</c:v>
                </c:pt>
                <c:pt idx="4702">
                  <c:v>237.50149094</c:v>
                </c:pt>
                <c:pt idx="4703">
                  <c:v>237.67557396999999</c:v>
                </c:pt>
                <c:pt idx="4704">
                  <c:v>235.51434857000001</c:v>
                </c:pt>
                <c:pt idx="4705">
                  <c:v>237.54254286</c:v>
                </c:pt>
                <c:pt idx="4706">
                  <c:v>238.54269363</c:v>
                </c:pt>
                <c:pt idx="4707">
                  <c:v>236.96120311999999</c:v>
                </c:pt>
                <c:pt idx="4708">
                  <c:v>237.22712300000001</c:v>
                </c:pt>
                <c:pt idx="4709">
                  <c:v>237.9064793</c:v>
                </c:pt>
                <c:pt idx="4710">
                  <c:v>236.24329212999999</c:v>
                </c:pt>
                <c:pt idx="4711">
                  <c:v>237.51968349000001</c:v>
                </c:pt>
                <c:pt idx="4712">
                  <c:v>237.40988078000001</c:v>
                </c:pt>
                <c:pt idx="4713">
                  <c:v>236.93674267</c:v>
                </c:pt>
                <c:pt idx="4714">
                  <c:v>237.83226773000001</c:v>
                </c:pt>
                <c:pt idx="4715">
                  <c:v>234.91152266</c:v>
                </c:pt>
                <c:pt idx="4716">
                  <c:v>237.79353990000001</c:v>
                </c:pt>
                <c:pt idx="4717">
                  <c:v>237.20512941000001</c:v>
                </c:pt>
                <c:pt idx="4718">
                  <c:v>237.69805564999999</c:v>
                </c:pt>
                <c:pt idx="4719">
                  <c:v>237.40612469000001</c:v>
                </c:pt>
                <c:pt idx="4720">
                  <c:v>237.44516332000001</c:v>
                </c:pt>
                <c:pt idx="4721">
                  <c:v>235.91858167000001</c:v>
                </c:pt>
                <c:pt idx="4722">
                  <c:v>238.36411289</c:v>
                </c:pt>
                <c:pt idx="4723">
                  <c:v>237.68900010999999</c:v>
                </c:pt>
                <c:pt idx="4724">
                  <c:v>237.71586836</c:v>
                </c:pt>
                <c:pt idx="4725">
                  <c:v>237.47551154000001</c:v>
                </c:pt>
                <c:pt idx="4726">
                  <c:v>238.29458735</c:v>
                </c:pt>
                <c:pt idx="4727">
                  <c:v>238.35360471000001</c:v>
                </c:pt>
                <c:pt idx="4728">
                  <c:v>237.88236416000001</c:v>
                </c:pt>
                <c:pt idx="4729">
                  <c:v>236.33033802</c:v>
                </c:pt>
                <c:pt idx="4730">
                  <c:v>237.38022459000001</c:v>
                </c:pt>
                <c:pt idx="4731">
                  <c:v>236.37214621000001</c:v>
                </c:pt>
                <c:pt idx="4732">
                  <c:v>237.57513784</c:v>
                </c:pt>
                <c:pt idx="4733">
                  <c:v>237.45352525000001</c:v>
                </c:pt>
                <c:pt idx="4734">
                  <c:v>237.08126387999999</c:v>
                </c:pt>
                <c:pt idx="4735">
                  <c:v>237.30553258</c:v>
                </c:pt>
                <c:pt idx="4736">
                  <c:v>236.76831247999999</c:v>
                </c:pt>
                <c:pt idx="4737">
                  <c:v>236.46690699999999</c:v>
                </c:pt>
                <c:pt idx="4738">
                  <c:v>237.33755675</c:v>
                </c:pt>
                <c:pt idx="4739">
                  <c:v>236.40290730000001</c:v>
                </c:pt>
                <c:pt idx="4740">
                  <c:v>238.33967232000001</c:v>
                </c:pt>
                <c:pt idx="4741">
                  <c:v>238.76133204000001</c:v>
                </c:pt>
                <c:pt idx="4742">
                  <c:v>238.21256568999999</c:v>
                </c:pt>
                <c:pt idx="4743">
                  <c:v>238.52652276000001</c:v>
                </c:pt>
                <c:pt idx="4744">
                  <c:v>237.88569763000001</c:v>
                </c:pt>
                <c:pt idx="4745">
                  <c:v>237.11324463</c:v>
                </c:pt>
                <c:pt idx="4746">
                  <c:v>237.03543773000001</c:v>
                </c:pt>
                <c:pt idx="4747">
                  <c:v>237.60792959</c:v>
                </c:pt>
                <c:pt idx="4748">
                  <c:v>236.93408030000001</c:v>
                </c:pt>
                <c:pt idx="4749">
                  <c:v>238.80100038</c:v>
                </c:pt>
                <c:pt idx="4750">
                  <c:v>238.04797506</c:v>
                </c:pt>
                <c:pt idx="4751">
                  <c:v>236.44509117000001</c:v>
                </c:pt>
                <c:pt idx="4752">
                  <c:v>237.85486899</c:v>
                </c:pt>
                <c:pt idx="4753">
                  <c:v>236.21282474</c:v>
                </c:pt>
                <c:pt idx="4754">
                  <c:v>236.95312888000001</c:v>
                </c:pt>
                <c:pt idx="4755">
                  <c:v>237.10457801000001</c:v>
                </c:pt>
                <c:pt idx="4756">
                  <c:v>238.50957205</c:v>
                </c:pt>
                <c:pt idx="4757">
                  <c:v>237.5902519</c:v>
                </c:pt>
                <c:pt idx="4758">
                  <c:v>237.64977744999999</c:v>
                </c:pt>
                <c:pt idx="4759">
                  <c:v>237.84690549999999</c:v>
                </c:pt>
                <c:pt idx="4760">
                  <c:v>237.59283883000001</c:v>
                </c:pt>
                <c:pt idx="4761">
                  <c:v>238.21096743000001</c:v>
                </c:pt>
                <c:pt idx="4762">
                  <c:v>237.21680426</c:v>
                </c:pt>
                <c:pt idx="4763">
                  <c:v>237.57486222</c:v>
                </c:pt>
                <c:pt idx="4764">
                  <c:v>238.65161448000001</c:v>
                </c:pt>
                <c:pt idx="4765">
                  <c:v>237.01509114999999</c:v>
                </c:pt>
                <c:pt idx="4766">
                  <c:v>237.40443973000001</c:v>
                </c:pt>
                <c:pt idx="4767">
                  <c:v>237.72030101999999</c:v>
                </c:pt>
                <c:pt idx="4768">
                  <c:v>237.89793143</c:v>
                </c:pt>
                <c:pt idx="4769">
                  <c:v>238.15354295</c:v>
                </c:pt>
                <c:pt idx="4770">
                  <c:v>237.86628317</c:v>
                </c:pt>
                <c:pt idx="4771">
                  <c:v>239.30705825999999</c:v>
                </c:pt>
                <c:pt idx="4772">
                  <c:v>238.44210287999999</c:v>
                </c:pt>
                <c:pt idx="4773">
                  <c:v>237.07087726</c:v>
                </c:pt>
                <c:pt idx="4774">
                  <c:v>237.47645107</c:v>
                </c:pt>
                <c:pt idx="4775">
                  <c:v>237.63407559000001</c:v>
                </c:pt>
                <c:pt idx="4776">
                  <c:v>238.05036942000001</c:v>
                </c:pt>
                <c:pt idx="4777">
                  <c:v>237.72510370000001</c:v>
                </c:pt>
                <c:pt idx="4778">
                  <c:v>237.42354842</c:v>
                </c:pt>
                <c:pt idx="4779">
                  <c:v>238.07489315999999</c:v>
                </c:pt>
                <c:pt idx="4780">
                  <c:v>238.16303221000001</c:v>
                </c:pt>
                <c:pt idx="4781">
                  <c:v>238.65766811</c:v>
                </c:pt>
                <c:pt idx="4782">
                  <c:v>239.68204636999999</c:v>
                </c:pt>
                <c:pt idx="4783">
                  <c:v>238.60885619000001</c:v>
                </c:pt>
                <c:pt idx="4784">
                  <c:v>236.58571605</c:v>
                </c:pt>
                <c:pt idx="4785">
                  <c:v>237.70453384000001</c:v>
                </c:pt>
                <c:pt idx="4786">
                  <c:v>237.85638592000001</c:v>
                </c:pt>
                <c:pt idx="4787">
                  <c:v>237.86669544</c:v>
                </c:pt>
                <c:pt idx="4788">
                  <c:v>237.72748924000001</c:v>
                </c:pt>
                <c:pt idx="4789">
                  <c:v>236.45416269</c:v>
                </c:pt>
                <c:pt idx="4790">
                  <c:v>237.40713690999999</c:v>
                </c:pt>
                <c:pt idx="4791">
                  <c:v>236.89503214999999</c:v>
                </c:pt>
                <c:pt idx="4792">
                  <c:v>236.50544625000001</c:v>
                </c:pt>
                <c:pt idx="4793">
                  <c:v>236.36931575</c:v>
                </c:pt>
                <c:pt idx="4794">
                  <c:v>238.19680721</c:v>
                </c:pt>
                <c:pt idx="4795">
                  <c:v>236.92352321999999</c:v>
                </c:pt>
                <c:pt idx="4796">
                  <c:v>235.81728219999999</c:v>
                </c:pt>
                <c:pt idx="4797">
                  <c:v>237.69717711999999</c:v>
                </c:pt>
                <c:pt idx="4798">
                  <c:v>238.19898179</c:v>
                </c:pt>
                <c:pt idx="4799">
                  <c:v>237.27477593</c:v>
                </c:pt>
                <c:pt idx="4800">
                  <c:v>237.90151449000001</c:v>
                </c:pt>
                <c:pt idx="4801">
                  <c:v>236.69667846999999</c:v>
                </c:pt>
                <c:pt idx="4802">
                  <c:v>237.98763679000001</c:v>
                </c:pt>
                <c:pt idx="4803">
                  <c:v>237.25706072</c:v>
                </c:pt>
                <c:pt idx="4804">
                  <c:v>237.96071352999999</c:v>
                </c:pt>
                <c:pt idx="4805">
                  <c:v>237.70500010000001</c:v>
                </c:pt>
                <c:pt idx="4806">
                  <c:v>235.91442344000001</c:v>
                </c:pt>
                <c:pt idx="4807">
                  <c:v>236.92329125000001</c:v>
                </c:pt>
                <c:pt idx="4808">
                  <c:v>237.38433155000001</c:v>
                </c:pt>
                <c:pt idx="4809">
                  <c:v>237.84019642000001</c:v>
                </c:pt>
                <c:pt idx="4810">
                  <c:v>236.48539038000001</c:v>
                </c:pt>
                <c:pt idx="4811">
                  <c:v>239.10021291999999</c:v>
                </c:pt>
                <c:pt idx="4812">
                  <c:v>237.03534787999999</c:v>
                </c:pt>
                <c:pt idx="4813">
                  <c:v>238.20883975000001</c:v>
                </c:pt>
                <c:pt idx="4814">
                  <c:v>238.20005992</c:v>
                </c:pt>
                <c:pt idx="4815">
                  <c:v>237.10120295999999</c:v>
                </c:pt>
                <c:pt idx="4816">
                  <c:v>237.99136116</c:v>
                </c:pt>
                <c:pt idx="4817">
                  <c:v>236.78668558000001</c:v>
                </c:pt>
                <c:pt idx="4818">
                  <c:v>237.87877087000001</c:v>
                </c:pt>
                <c:pt idx="4819">
                  <c:v>238.13003230000001</c:v>
                </c:pt>
                <c:pt idx="4820">
                  <c:v>237.2539304</c:v>
                </c:pt>
                <c:pt idx="4821">
                  <c:v>238.50246953000001</c:v>
                </c:pt>
                <c:pt idx="4822">
                  <c:v>238.37252715</c:v>
                </c:pt>
                <c:pt idx="4823">
                  <c:v>236.35400738999999</c:v>
                </c:pt>
                <c:pt idx="4824">
                  <c:v>236.32067923</c:v>
                </c:pt>
                <c:pt idx="4825">
                  <c:v>236.91252621999999</c:v>
                </c:pt>
                <c:pt idx="4826">
                  <c:v>238.48563815</c:v>
                </c:pt>
                <c:pt idx="4827">
                  <c:v>237.39983079000001</c:v>
                </c:pt>
                <c:pt idx="4828">
                  <c:v>236.88425445999999</c:v>
                </c:pt>
                <c:pt idx="4829">
                  <c:v>237.97895438</c:v>
                </c:pt>
                <c:pt idx="4830">
                  <c:v>236.13261649</c:v>
                </c:pt>
                <c:pt idx="4831">
                  <c:v>238.99377268000001</c:v>
                </c:pt>
                <c:pt idx="4832">
                  <c:v>237.83472929999999</c:v>
                </c:pt>
                <c:pt idx="4833">
                  <c:v>237.66071083</c:v>
                </c:pt>
                <c:pt idx="4834">
                  <c:v>237.38515713000001</c:v>
                </c:pt>
                <c:pt idx="4835">
                  <c:v>236.82861212</c:v>
                </c:pt>
                <c:pt idx="4836">
                  <c:v>237.04984397999999</c:v>
                </c:pt>
                <c:pt idx="4837">
                  <c:v>237.96003188</c:v>
                </c:pt>
                <c:pt idx="4838">
                  <c:v>237.71198627999999</c:v>
                </c:pt>
                <c:pt idx="4839">
                  <c:v>239.33497378999999</c:v>
                </c:pt>
                <c:pt idx="4840">
                  <c:v>237.37358227999999</c:v>
                </c:pt>
                <c:pt idx="4841">
                  <c:v>237.39899971</c:v>
                </c:pt>
                <c:pt idx="4842">
                  <c:v>236.74235249</c:v>
                </c:pt>
                <c:pt idx="4843">
                  <c:v>238.38031857999999</c:v>
                </c:pt>
                <c:pt idx="4844">
                  <c:v>238.46090946999999</c:v>
                </c:pt>
                <c:pt idx="4845">
                  <c:v>236.73274261</c:v>
                </c:pt>
                <c:pt idx="4846">
                  <c:v>237.24072538999999</c:v>
                </c:pt>
                <c:pt idx="4847">
                  <c:v>238.66885830999999</c:v>
                </c:pt>
                <c:pt idx="4848">
                  <c:v>237.89878708000001</c:v>
                </c:pt>
                <c:pt idx="4849">
                  <c:v>237.33876545999999</c:v>
                </c:pt>
                <c:pt idx="4850">
                  <c:v>237.13812494000001</c:v>
                </c:pt>
                <c:pt idx="4851">
                  <c:v>237.15848667</c:v>
                </c:pt>
                <c:pt idx="4852">
                  <c:v>237.04564360000001</c:v>
                </c:pt>
                <c:pt idx="4853">
                  <c:v>236.81124388999999</c:v>
                </c:pt>
                <c:pt idx="4854">
                  <c:v>237.22027896</c:v>
                </c:pt>
                <c:pt idx="4855">
                  <c:v>237.2621858</c:v>
                </c:pt>
                <c:pt idx="4856">
                  <c:v>238.14841142</c:v>
                </c:pt>
                <c:pt idx="4857">
                  <c:v>237.38686369999999</c:v>
                </c:pt>
                <c:pt idx="4858">
                  <c:v>236.82080087</c:v>
                </c:pt>
                <c:pt idx="4859">
                  <c:v>238.15564198999999</c:v>
                </c:pt>
                <c:pt idx="4860">
                  <c:v>236.83279293999999</c:v>
                </c:pt>
                <c:pt idx="4861">
                  <c:v>237.11710773999999</c:v>
                </c:pt>
                <c:pt idx="4862">
                  <c:v>237.91957889</c:v>
                </c:pt>
                <c:pt idx="4863">
                  <c:v>237.14890868000001</c:v>
                </c:pt>
                <c:pt idx="4864">
                  <c:v>236.58983373999999</c:v>
                </c:pt>
                <c:pt idx="4865">
                  <c:v>236.84178342999999</c:v>
                </c:pt>
                <c:pt idx="4866">
                  <c:v>238.57240916999999</c:v>
                </c:pt>
                <c:pt idx="4867">
                  <c:v>237.23985211999999</c:v>
                </c:pt>
                <c:pt idx="4868">
                  <c:v>236.99811954</c:v>
                </c:pt>
                <c:pt idx="4869">
                  <c:v>236.64264374999999</c:v>
                </c:pt>
                <c:pt idx="4870">
                  <c:v>237.54763622999999</c:v>
                </c:pt>
                <c:pt idx="4871">
                  <c:v>236.91722321</c:v>
                </c:pt>
                <c:pt idx="4872">
                  <c:v>237.03731157000001</c:v>
                </c:pt>
                <c:pt idx="4873">
                  <c:v>238.26637403000001</c:v>
                </c:pt>
                <c:pt idx="4874">
                  <c:v>236.78575792000001</c:v>
                </c:pt>
                <c:pt idx="4875">
                  <c:v>236.45264526</c:v>
                </c:pt>
                <c:pt idx="4876">
                  <c:v>237.30854925</c:v>
                </c:pt>
                <c:pt idx="4877">
                  <c:v>236.96752097999999</c:v>
                </c:pt>
                <c:pt idx="4878">
                  <c:v>237.34415306</c:v>
                </c:pt>
                <c:pt idx="4879">
                  <c:v>237.27002048</c:v>
                </c:pt>
                <c:pt idx="4880">
                  <c:v>237.43648721</c:v>
                </c:pt>
                <c:pt idx="4881">
                  <c:v>238.32591343000001</c:v>
                </c:pt>
                <c:pt idx="4882">
                  <c:v>236.95708807</c:v>
                </c:pt>
                <c:pt idx="4883">
                  <c:v>237.22600940000001</c:v>
                </c:pt>
                <c:pt idx="4884">
                  <c:v>237.84667855999999</c:v>
                </c:pt>
                <c:pt idx="4885">
                  <c:v>237.58674588</c:v>
                </c:pt>
                <c:pt idx="4886">
                  <c:v>237.83506833000001</c:v>
                </c:pt>
                <c:pt idx="4887">
                  <c:v>236.43031003999999</c:v>
                </c:pt>
                <c:pt idx="4888">
                  <c:v>236.02935446999999</c:v>
                </c:pt>
                <c:pt idx="4889">
                  <c:v>237.83680975999999</c:v>
                </c:pt>
                <c:pt idx="4890">
                  <c:v>237.69346958</c:v>
                </c:pt>
                <c:pt idx="4891">
                  <c:v>236.12090057</c:v>
                </c:pt>
                <c:pt idx="4892">
                  <c:v>237.43181498999999</c:v>
                </c:pt>
                <c:pt idx="4893">
                  <c:v>237.82679851</c:v>
                </c:pt>
                <c:pt idx="4894">
                  <c:v>237.45838411</c:v>
                </c:pt>
                <c:pt idx="4895">
                  <c:v>236.95998019999999</c:v>
                </c:pt>
                <c:pt idx="4896">
                  <c:v>237.50057946999999</c:v>
                </c:pt>
                <c:pt idx="4897">
                  <c:v>237.65876933000001</c:v>
                </c:pt>
                <c:pt idx="4898">
                  <c:v>237.40282202</c:v>
                </c:pt>
                <c:pt idx="4899">
                  <c:v>238.48498057</c:v>
                </c:pt>
                <c:pt idx="4900">
                  <c:v>237.22923040000001</c:v>
                </c:pt>
                <c:pt idx="4901">
                  <c:v>237.26362895</c:v>
                </c:pt>
                <c:pt idx="4902">
                  <c:v>237.55577378999999</c:v>
                </c:pt>
                <c:pt idx="4903">
                  <c:v>239.41725155</c:v>
                </c:pt>
                <c:pt idx="4904">
                  <c:v>237.2251842</c:v>
                </c:pt>
                <c:pt idx="4905">
                  <c:v>238.91886086</c:v>
                </c:pt>
                <c:pt idx="4906">
                  <c:v>236.34312019000001</c:v>
                </c:pt>
                <c:pt idx="4907">
                  <c:v>238.47761763</c:v>
                </c:pt>
                <c:pt idx="4908">
                  <c:v>239.24492884</c:v>
                </c:pt>
                <c:pt idx="4909">
                  <c:v>237.67132068000001</c:v>
                </c:pt>
                <c:pt idx="4910">
                  <c:v>236.59630676</c:v>
                </c:pt>
                <c:pt idx="4911">
                  <c:v>237.03126137999999</c:v>
                </c:pt>
                <c:pt idx="4912">
                  <c:v>238.16856806999999</c:v>
                </c:pt>
                <c:pt idx="4913">
                  <c:v>238.97428944999999</c:v>
                </c:pt>
                <c:pt idx="4914">
                  <c:v>236.61659269</c:v>
                </c:pt>
                <c:pt idx="4915">
                  <c:v>238.85223521</c:v>
                </c:pt>
                <c:pt idx="4916">
                  <c:v>237.65197548</c:v>
                </c:pt>
                <c:pt idx="4917">
                  <c:v>236.34101860999999</c:v>
                </c:pt>
                <c:pt idx="4918">
                  <c:v>237.37551336999999</c:v>
                </c:pt>
                <c:pt idx="4919">
                  <c:v>237.14687427000001</c:v>
                </c:pt>
                <c:pt idx="4920">
                  <c:v>235.82866018999999</c:v>
                </c:pt>
                <c:pt idx="4921">
                  <c:v>238.18074547000001</c:v>
                </c:pt>
                <c:pt idx="4922">
                  <c:v>238.14083994000001</c:v>
                </c:pt>
                <c:pt idx="4923">
                  <c:v>238.15677951999999</c:v>
                </c:pt>
                <c:pt idx="4924">
                  <c:v>236.94005981999999</c:v>
                </c:pt>
                <c:pt idx="4925">
                  <c:v>235.33130858000001</c:v>
                </c:pt>
                <c:pt idx="4926">
                  <c:v>238.80312230999999</c:v>
                </c:pt>
                <c:pt idx="4927">
                  <c:v>237.02744985999999</c:v>
                </c:pt>
                <c:pt idx="4928">
                  <c:v>237.69908258999999</c:v>
                </c:pt>
                <c:pt idx="4929">
                  <c:v>238.45207431</c:v>
                </c:pt>
                <c:pt idx="4930">
                  <c:v>238.06450760000001</c:v>
                </c:pt>
                <c:pt idx="4931">
                  <c:v>238.52023696000001</c:v>
                </c:pt>
                <c:pt idx="4932">
                  <c:v>237.72719459000001</c:v>
                </c:pt>
                <c:pt idx="4933">
                  <c:v>238.63977274999999</c:v>
                </c:pt>
                <c:pt idx="4934">
                  <c:v>236.10898268</c:v>
                </c:pt>
                <c:pt idx="4935">
                  <c:v>238.48532148000001</c:v>
                </c:pt>
                <c:pt idx="4936">
                  <c:v>236.91611588000001</c:v>
                </c:pt>
                <c:pt idx="4937">
                  <c:v>237.55792606</c:v>
                </c:pt>
                <c:pt idx="4938">
                  <c:v>237.88461792999999</c:v>
                </c:pt>
                <c:pt idx="4939">
                  <c:v>237.81302427</c:v>
                </c:pt>
                <c:pt idx="4940">
                  <c:v>236.91760206999999</c:v>
                </c:pt>
                <c:pt idx="4941">
                  <c:v>237.2048389</c:v>
                </c:pt>
                <c:pt idx="4942">
                  <c:v>238.01887828</c:v>
                </c:pt>
                <c:pt idx="4943">
                  <c:v>237.42981212999999</c:v>
                </c:pt>
                <c:pt idx="4944">
                  <c:v>235.89399435000001</c:v>
                </c:pt>
                <c:pt idx="4945">
                  <c:v>236.80782352</c:v>
                </c:pt>
                <c:pt idx="4946">
                  <c:v>236.80335564000001</c:v>
                </c:pt>
                <c:pt idx="4947">
                  <c:v>237.65353367</c:v>
                </c:pt>
                <c:pt idx="4948">
                  <c:v>238.63722088</c:v>
                </c:pt>
                <c:pt idx="4949">
                  <c:v>237.62964252</c:v>
                </c:pt>
                <c:pt idx="4950">
                  <c:v>237.52203943999999</c:v>
                </c:pt>
                <c:pt idx="4951">
                  <c:v>235.99230449999999</c:v>
                </c:pt>
                <c:pt idx="4952">
                  <c:v>239.14499992</c:v>
                </c:pt>
                <c:pt idx="4953">
                  <c:v>237.09043775999999</c:v>
                </c:pt>
                <c:pt idx="4954">
                  <c:v>237.42533065999999</c:v>
                </c:pt>
                <c:pt idx="4955">
                  <c:v>235.96423121999999</c:v>
                </c:pt>
                <c:pt idx="4956">
                  <c:v>237.58717356</c:v>
                </c:pt>
                <c:pt idx="4957">
                  <c:v>239.10951987000001</c:v>
                </c:pt>
                <c:pt idx="4958">
                  <c:v>238.76787977000001</c:v>
                </c:pt>
                <c:pt idx="4959">
                  <c:v>237.89971747999999</c:v>
                </c:pt>
                <c:pt idx="4960">
                  <c:v>238.03294789</c:v>
                </c:pt>
                <c:pt idx="4961">
                  <c:v>236.03446797999999</c:v>
                </c:pt>
                <c:pt idx="4962">
                  <c:v>236.86331652999999</c:v>
                </c:pt>
                <c:pt idx="4963">
                  <c:v>237.55523930000001</c:v>
                </c:pt>
                <c:pt idx="4964">
                  <c:v>238.43112368999999</c:v>
                </c:pt>
                <c:pt idx="4965">
                  <c:v>237.95527989999999</c:v>
                </c:pt>
                <c:pt idx="4966">
                  <c:v>237.44436905000001</c:v>
                </c:pt>
                <c:pt idx="4967">
                  <c:v>236.77709007999999</c:v>
                </c:pt>
                <c:pt idx="4968">
                  <c:v>237.77757070000001</c:v>
                </c:pt>
                <c:pt idx="4969">
                  <c:v>237.62507170000001</c:v>
                </c:pt>
                <c:pt idx="4970">
                  <c:v>238.41103380999999</c:v>
                </c:pt>
                <c:pt idx="4971">
                  <c:v>237.87478091</c:v>
                </c:pt>
                <c:pt idx="4972">
                  <c:v>236.98261463</c:v>
                </c:pt>
                <c:pt idx="4973">
                  <c:v>237.09297011000001</c:v>
                </c:pt>
                <c:pt idx="4974">
                  <c:v>237.57770245</c:v>
                </c:pt>
                <c:pt idx="4975">
                  <c:v>238.88776862</c:v>
                </c:pt>
                <c:pt idx="4976">
                  <c:v>237.54687564</c:v>
                </c:pt>
                <c:pt idx="4977">
                  <c:v>237.27360666000001</c:v>
                </c:pt>
                <c:pt idx="4978">
                  <c:v>238.21890696</c:v>
                </c:pt>
                <c:pt idx="4979">
                  <c:v>236.93822237000001</c:v>
                </c:pt>
                <c:pt idx="4980">
                  <c:v>236.64126038000001</c:v>
                </c:pt>
                <c:pt idx="4981">
                  <c:v>238.03902386999999</c:v>
                </c:pt>
                <c:pt idx="4982">
                  <c:v>238.31217941</c:v>
                </c:pt>
                <c:pt idx="4983">
                  <c:v>236.59678012000001</c:v>
                </c:pt>
                <c:pt idx="4984">
                  <c:v>237.31861991</c:v>
                </c:pt>
                <c:pt idx="4985">
                  <c:v>238.31150887000001</c:v>
                </c:pt>
                <c:pt idx="4986">
                  <c:v>237.22100914999999</c:v>
                </c:pt>
                <c:pt idx="4987">
                  <c:v>236.93852365999999</c:v>
                </c:pt>
                <c:pt idx="4988">
                  <c:v>237.29797622999999</c:v>
                </c:pt>
                <c:pt idx="4989">
                  <c:v>237.53468673</c:v>
                </c:pt>
                <c:pt idx="4990">
                  <c:v>236.60067799000001</c:v>
                </c:pt>
                <c:pt idx="4991">
                  <c:v>237.26974181</c:v>
                </c:pt>
                <c:pt idx="4992">
                  <c:v>236.94671346000001</c:v>
                </c:pt>
                <c:pt idx="4993">
                  <c:v>237.35300189</c:v>
                </c:pt>
                <c:pt idx="4994">
                  <c:v>238.15057912</c:v>
                </c:pt>
                <c:pt idx="4995">
                  <c:v>238.54621422</c:v>
                </c:pt>
                <c:pt idx="4996">
                  <c:v>236.20993989999999</c:v>
                </c:pt>
                <c:pt idx="4997">
                  <c:v>237.25096325000001</c:v>
                </c:pt>
                <c:pt idx="4998">
                  <c:v>237.72499955000001</c:v>
                </c:pt>
                <c:pt idx="4999">
                  <c:v>237.69838023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142528"/>
        <c:axId val="101144448"/>
      </c:scatterChart>
      <c:valAx>
        <c:axId val="101142528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Dtat points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01144448"/>
        <c:crosses val="autoZero"/>
        <c:crossBetween val="midCat"/>
      </c:valAx>
      <c:valAx>
        <c:axId val="101144448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Strain (</a:t>
                </a:r>
                <a:r>
                  <a:rPr lang="el-GR">
                    <a:latin typeface="Calibri"/>
                  </a:rPr>
                  <a:t>με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1142528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48468941382328"/>
          <c:y val="0.19593358121901433"/>
          <c:w val="0.14576904824166351"/>
          <c:h val="0.30665242806731041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Shell 04 axial strain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497462817147858"/>
          <c:y val="0.13924795858850977"/>
          <c:w val="0.79837226596675415"/>
          <c:h val="0.64660068533100035"/>
        </c:manualLayout>
      </c:layout>
      <c:scatterChart>
        <c:scatterStyle val="lineMarker"/>
        <c:varyColors val="0"/>
        <c:ser>
          <c:idx val="0"/>
          <c:order val="0"/>
          <c:tx>
            <c:strRef>
              <c:f>E_170306_Shell_02_04_loading!$O$1</c:f>
              <c:strCache>
                <c:ptCount val="1"/>
                <c:pt idx="0">
                  <c:v>SL04TZ</c:v>
                </c:pt>
              </c:strCache>
            </c:strRef>
          </c:tx>
          <c:marker>
            <c:symbol val="none"/>
          </c:marker>
          <c:xVal>
            <c:numRef>
              <c:f>E_170306_Shell_02_04_loading!$B$2:$B$5001</c:f>
              <c:numCache>
                <c:formatCode>0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E_170306_Shell_02_04_loading!$O$2:$O$5001</c:f>
              <c:numCache>
                <c:formatCode>General</c:formatCode>
                <c:ptCount val="5000"/>
                <c:pt idx="0">
                  <c:v>13.43910859</c:v>
                </c:pt>
                <c:pt idx="1">
                  <c:v>14.375520910000001</c:v>
                </c:pt>
                <c:pt idx="2">
                  <c:v>15.78124775</c:v>
                </c:pt>
                <c:pt idx="3">
                  <c:v>16.492195129999999</c:v>
                </c:pt>
                <c:pt idx="4">
                  <c:v>15.577851470000001</c:v>
                </c:pt>
                <c:pt idx="5">
                  <c:v>16.059535180000001</c:v>
                </c:pt>
                <c:pt idx="6">
                  <c:v>15.57361869</c:v>
                </c:pt>
                <c:pt idx="7">
                  <c:v>15.88285243</c:v>
                </c:pt>
                <c:pt idx="8">
                  <c:v>14.33199372</c:v>
                </c:pt>
                <c:pt idx="9">
                  <c:v>15.43215541</c:v>
                </c:pt>
                <c:pt idx="10">
                  <c:v>15.15604738</c:v>
                </c:pt>
                <c:pt idx="11">
                  <c:v>14.956482640000001</c:v>
                </c:pt>
                <c:pt idx="12">
                  <c:v>15.67744918</c:v>
                </c:pt>
                <c:pt idx="13">
                  <c:v>15.413363589999999</c:v>
                </c:pt>
                <c:pt idx="14">
                  <c:v>16.685072439999999</c:v>
                </c:pt>
                <c:pt idx="15">
                  <c:v>13.417133310000001</c:v>
                </c:pt>
                <c:pt idx="16">
                  <c:v>13.947627499999999</c:v>
                </c:pt>
                <c:pt idx="17">
                  <c:v>15.335388910000001</c:v>
                </c:pt>
                <c:pt idx="18">
                  <c:v>13.84048114</c:v>
                </c:pt>
                <c:pt idx="19">
                  <c:v>16.01969472</c:v>
                </c:pt>
                <c:pt idx="20">
                  <c:v>16.589536330000001</c:v>
                </c:pt>
                <c:pt idx="21">
                  <c:v>15.73773757</c:v>
                </c:pt>
                <c:pt idx="22">
                  <c:v>15.884979230000001</c:v>
                </c:pt>
                <c:pt idx="23">
                  <c:v>15.758203910000001</c:v>
                </c:pt>
                <c:pt idx="24">
                  <c:v>13.86928078</c:v>
                </c:pt>
                <c:pt idx="25">
                  <c:v>16.658259409999999</c:v>
                </c:pt>
                <c:pt idx="26">
                  <c:v>14.19873787</c:v>
                </c:pt>
                <c:pt idx="27">
                  <c:v>13.88993715</c:v>
                </c:pt>
                <c:pt idx="28">
                  <c:v>14.177933940000001</c:v>
                </c:pt>
                <c:pt idx="29">
                  <c:v>14.95733113</c:v>
                </c:pt>
                <c:pt idx="30">
                  <c:v>16.350576870000001</c:v>
                </c:pt>
                <c:pt idx="31">
                  <c:v>15.27716942</c:v>
                </c:pt>
                <c:pt idx="32">
                  <c:v>14.803306259999999</c:v>
                </c:pt>
                <c:pt idx="33">
                  <c:v>14.613841300000001</c:v>
                </c:pt>
                <c:pt idx="34">
                  <c:v>15.35736133</c:v>
                </c:pt>
                <c:pt idx="35">
                  <c:v>15.302446420000001</c:v>
                </c:pt>
                <c:pt idx="36">
                  <c:v>14.40385869</c:v>
                </c:pt>
                <c:pt idx="37">
                  <c:v>15.287065330000001</c:v>
                </c:pt>
                <c:pt idx="38">
                  <c:v>15.45560328</c:v>
                </c:pt>
                <c:pt idx="39">
                  <c:v>14.84794188</c:v>
                </c:pt>
                <c:pt idx="40">
                  <c:v>16.587358399999999</c:v>
                </c:pt>
                <c:pt idx="41">
                  <c:v>15.00439422</c:v>
                </c:pt>
                <c:pt idx="42">
                  <c:v>15.48706825</c:v>
                </c:pt>
                <c:pt idx="43">
                  <c:v>15.37758794</c:v>
                </c:pt>
                <c:pt idx="44">
                  <c:v>14.370796139999999</c:v>
                </c:pt>
                <c:pt idx="45">
                  <c:v>15.79714469</c:v>
                </c:pt>
                <c:pt idx="46">
                  <c:v>14.267593740000001</c:v>
                </c:pt>
                <c:pt idx="47">
                  <c:v>15.13481307</c:v>
                </c:pt>
                <c:pt idx="48">
                  <c:v>14.559134739999999</c:v>
                </c:pt>
                <c:pt idx="49">
                  <c:v>14.63552775</c:v>
                </c:pt>
                <c:pt idx="50">
                  <c:v>14.63291091</c:v>
                </c:pt>
                <c:pt idx="51">
                  <c:v>16.225811230000001</c:v>
                </c:pt>
                <c:pt idx="52">
                  <c:v>13.8607239</c:v>
                </c:pt>
                <c:pt idx="53">
                  <c:v>15.147246089999999</c:v>
                </c:pt>
                <c:pt idx="54">
                  <c:v>16.226512939999999</c:v>
                </c:pt>
                <c:pt idx="55">
                  <c:v>15.729833920000001</c:v>
                </c:pt>
                <c:pt idx="56">
                  <c:v>13.61267655</c:v>
                </c:pt>
                <c:pt idx="57">
                  <c:v>15.405158589999999</c:v>
                </c:pt>
                <c:pt idx="58">
                  <c:v>15.768511849999999</c:v>
                </c:pt>
                <c:pt idx="59">
                  <c:v>14.987173070000001</c:v>
                </c:pt>
                <c:pt idx="60">
                  <c:v>14.459793230000001</c:v>
                </c:pt>
                <c:pt idx="61">
                  <c:v>12.993764929999999</c:v>
                </c:pt>
                <c:pt idx="62">
                  <c:v>16.6779756</c:v>
                </c:pt>
                <c:pt idx="63">
                  <c:v>14.647638349999999</c:v>
                </c:pt>
                <c:pt idx="64">
                  <c:v>15.455682729999999</c:v>
                </c:pt>
                <c:pt idx="65">
                  <c:v>13.759886570000001</c:v>
                </c:pt>
                <c:pt idx="66">
                  <c:v>14.86355779</c:v>
                </c:pt>
                <c:pt idx="67">
                  <c:v>14.653402529999999</c:v>
                </c:pt>
                <c:pt idx="68">
                  <c:v>15.29367528</c:v>
                </c:pt>
                <c:pt idx="69">
                  <c:v>15.697493590000001</c:v>
                </c:pt>
                <c:pt idx="70">
                  <c:v>15.26789026</c:v>
                </c:pt>
                <c:pt idx="71">
                  <c:v>16.35161957</c:v>
                </c:pt>
                <c:pt idx="72">
                  <c:v>15.74559908</c:v>
                </c:pt>
                <c:pt idx="73">
                  <c:v>14.23323368</c:v>
                </c:pt>
                <c:pt idx="74">
                  <c:v>15.47274846</c:v>
                </c:pt>
                <c:pt idx="75">
                  <c:v>15.902574830000001</c:v>
                </c:pt>
                <c:pt idx="76">
                  <c:v>15.713049270000001</c:v>
                </c:pt>
                <c:pt idx="77">
                  <c:v>14.98851125</c:v>
                </c:pt>
                <c:pt idx="78">
                  <c:v>13.783294919999999</c:v>
                </c:pt>
                <c:pt idx="79">
                  <c:v>15.94554404</c:v>
                </c:pt>
                <c:pt idx="80">
                  <c:v>15.15879264</c:v>
                </c:pt>
                <c:pt idx="81">
                  <c:v>14.821735990000001</c:v>
                </c:pt>
                <c:pt idx="82">
                  <c:v>14.993684869999999</c:v>
                </c:pt>
                <c:pt idx="83">
                  <c:v>15.128965340000001</c:v>
                </c:pt>
                <c:pt idx="84">
                  <c:v>16.38229582</c:v>
                </c:pt>
                <c:pt idx="85">
                  <c:v>16.538662760000001</c:v>
                </c:pt>
                <c:pt idx="86">
                  <c:v>15.16385636</c:v>
                </c:pt>
                <c:pt idx="87">
                  <c:v>14.536403910000001</c:v>
                </c:pt>
                <c:pt idx="88">
                  <c:v>14.46012883</c:v>
                </c:pt>
                <c:pt idx="89">
                  <c:v>14.97253632</c:v>
                </c:pt>
                <c:pt idx="90">
                  <c:v>15.45507097</c:v>
                </c:pt>
                <c:pt idx="91">
                  <c:v>15.60651341</c:v>
                </c:pt>
                <c:pt idx="92">
                  <c:v>13.889772880000001</c:v>
                </c:pt>
                <c:pt idx="93">
                  <c:v>16.628442289999999</c:v>
                </c:pt>
                <c:pt idx="94">
                  <c:v>13.894275240000001</c:v>
                </c:pt>
                <c:pt idx="95">
                  <c:v>15.7126596</c:v>
                </c:pt>
                <c:pt idx="96">
                  <c:v>16.173733609999999</c:v>
                </c:pt>
                <c:pt idx="97">
                  <c:v>15.066948200000001</c:v>
                </c:pt>
                <c:pt idx="98">
                  <c:v>13.616392039999999</c:v>
                </c:pt>
                <c:pt idx="99">
                  <c:v>14.852145119999999</c:v>
                </c:pt>
                <c:pt idx="100">
                  <c:v>14.652013739999999</c:v>
                </c:pt>
                <c:pt idx="101">
                  <c:v>16.6954882</c:v>
                </c:pt>
                <c:pt idx="102">
                  <c:v>14.69571708</c:v>
                </c:pt>
                <c:pt idx="103">
                  <c:v>15.422457919999999</c:v>
                </c:pt>
                <c:pt idx="104">
                  <c:v>15.606519240000001</c:v>
                </c:pt>
                <c:pt idx="105">
                  <c:v>14.54264433</c:v>
                </c:pt>
                <c:pt idx="106">
                  <c:v>15.720237429999999</c:v>
                </c:pt>
                <c:pt idx="107">
                  <c:v>15.89013325</c:v>
                </c:pt>
                <c:pt idx="108">
                  <c:v>14.962546959999999</c:v>
                </c:pt>
                <c:pt idx="109">
                  <c:v>16.059357339999998</c:v>
                </c:pt>
                <c:pt idx="110">
                  <c:v>16.62499657</c:v>
                </c:pt>
                <c:pt idx="111">
                  <c:v>14.95696371</c:v>
                </c:pt>
                <c:pt idx="112">
                  <c:v>13.77235451</c:v>
                </c:pt>
                <c:pt idx="113">
                  <c:v>15.39015069</c:v>
                </c:pt>
                <c:pt idx="114">
                  <c:v>14.975495929999999</c:v>
                </c:pt>
                <c:pt idx="115">
                  <c:v>14.30858999</c:v>
                </c:pt>
                <c:pt idx="116">
                  <c:v>14.222929819999999</c:v>
                </c:pt>
                <c:pt idx="117">
                  <c:v>14.358843630000001</c:v>
                </c:pt>
                <c:pt idx="118">
                  <c:v>14.6614928</c:v>
                </c:pt>
                <c:pt idx="119">
                  <c:v>15.773395130000001</c:v>
                </c:pt>
                <c:pt idx="120">
                  <c:v>14.76831061</c:v>
                </c:pt>
                <c:pt idx="121">
                  <c:v>15.40440557</c:v>
                </c:pt>
                <c:pt idx="122">
                  <c:v>15.29517592</c:v>
                </c:pt>
                <c:pt idx="123">
                  <c:v>15.45049111</c:v>
                </c:pt>
                <c:pt idx="124">
                  <c:v>14.690128469999999</c:v>
                </c:pt>
                <c:pt idx="125">
                  <c:v>14.409973000000001</c:v>
                </c:pt>
                <c:pt idx="126">
                  <c:v>16.191340390000001</c:v>
                </c:pt>
                <c:pt idx="127">
                  <c:v>15.791526879999999</c:v>
                </c:pt>
                <c:pt idx="128">
                  <c:v>13.714974229999999</c:v>
                </c:pt>
                <c:pt idx="129">
                  <c:v>12.2872938</c:v>
                </c:pt>
                <c:pt idx="130">
                  <c:v>13.0857057</c:v>
                </c:pt>
                <c:pt idx="131">
                  <c:v>13.70572671</c:v>
                </c:pt>
                <c:pt idx="132">
                  <c:v>13.79787338</c:v>
                </c:pt>
                <c:pt idx="133">
                  <c:v>14.16927314</c:v>
                </c:pt>
                <c:pt idx="134">
                  <c:v>14.063480220000001</c:v>
                </c:pt>
                <c:pt idx="135">
                  <c:v>14.37347619</c:v>
                </c:pt>
                <c:pt idx="136">
                  <c:v>13.98733475</c:v>
                </c:pt>
                <c:pt idx="137">
                  <c:v>13.932157849999999</c:v>
                </c:pt>
                <c:pt idx="138">
                  <c:v>14.204690360000001</c:v>
                </c:pt>
                <c:pt idx="139">
                  <c:v>13.562508210000001</c:v>
                </c:pt>
                <c:pt idx="140">
                  <c:v>12.33726412</c:v>
                </c:pt>
                <c:pt idx="141">
                  <c:v>13.14006927</c:v>
                </c:pt>
                <c:pt idx="142">
                  <c:v>13.30143488</c:v>
                </c:pt>
                <c:pt idx="143">
                  <c:v>14.33365555</c:v>
                </c:pt>
                <c:pt idx="144">
                  <c:v>14.08995563</c:v>
                </c:pt>
                <c:pt idx="145">
                  <c:v>14.532408999999999</c:v>
                </c:pt>
                <c:pt idx="146">
                  <c:v>12.813422129999999</c:v>
                </c:pt>
                <c:pt idx="147">
                  <c:v>13.469674810000001</c:v>
                </c:pt>
                <c:pt idx="148">
                  <c:v>12.943141539999999</c:v>
                </c:pt>
                <c:pt idx="149">
                  <c:v>11.89573738</c:v>
                </c:pt>
                <c:pt idx="150">
                  <c:v>11.239565669999999</c:v>
                </c:pt>
                <c:pt idx="151">
                  <c:v>11.980535120000001</c:v>
                </c:pt>
                <c:pt idx="152">
                  <c:v>12.925023769999999</c:v>
                </c:pt>
                <c:pt idx="153">
                  <c:v>10.332318730000001</c:v>
                </c:pt>
                <c:pt idx="154">
                  <c:v>11.39926204</c:v>
                </c:pt>
                <c:pt idx="155">
                  <c:v>11.675552959999999</c:v>
                </c:pt>
                <c:pt idx="156">
                  <c:v>11.197321759999999</c:v>
                </c:pt>
                <c:pt idx="157">
                  <c:v>12.91339243</c:v>
                </c:pt>
                <c:pt idx="158">
                  <c:v>12.229359909999999</c:v>
                </c:pt>
                <c:pt idx="159">
                  <c:v>11.97132573</c:v>
                </c:pt>
                <c:pt idx="160">
                  <c:v>11.596298819999999</c:v>
                </c:pt>
                <c:pt idx="161">
                  <c:v>13.219301979999999</c:v>
                </c:pt>
                <c:pt idx="162">
                  <c:v>11.570174059999999</c:v>
                </c:pt>
                <c:pt idx="163">
                  <c:v>10.363721399999999</c:v>
                </c:pt>
                <c:pt idx="164">
                  <c:v>12.172823470000001</c:v>
                </c:pt>
                <c:pt idx="165">
                  <c:v>11.73631103</c:v>
                </c:pt>
                <c:pt idx="166">
                  <c:v>13.147860079999999</c:v>
                </c:pt>
                <c:pt idx="167">
                  <c:v>11.89123946</c:v>
                </c:pt>
                <c:pt idx="168">
                  <c:v>13.22030612</c:v>
                </c:pt>
                <c:pt idx="169">
                  <c:v>12.61470995</c:v>
                </c:pt>
                <c:pt idx="170">
                  <c:v>11.5502761</c:v>
                </c:pt>
                <c:pt idx="171">
                  <c:v>14.85033307</c:v>
                </c:pt>
                <c:pt idx="172">
                  <c:v>14.95819919</c:v>
                </c:pt>
                <c:pt idx="173">
                  <c:v>14.320614259999999</c:v>
                </c:pt>
                <c:pt idx="174">
                  <c:v>14.181630970000001</c:v>
                </c:pt>
                <c:pt idx="175">
                  <c:v>15.717942770000001</c:v>
                </c:pt>
                <c:pt idx="176">
                  <c:v>13.61287063</c:v>
                </c:pt>
                <c:pt idx="177">
                  <c:v>13.61584292</c:v>
                </c:pt>
                <c:pt idx="178">
                  <c:v>14.047528229999999</c:v>
                </c:pt>
                <c:pt idx="179">
                  <c:v>14.65295368</c:v>
                </c:pt>
                <c:pt idx="180">
                  <c:v>13.709419670000001</c:v>
                </c:pt>
                <c:pt idx="181">
                  <c:v>16.215286500000001</c:v>
                </c:pt>
                <c:pt idx="182">
                  <c:v>14.66979418</c:v>
                </c:pt>
                <c:pt idx="183">
                  <c:v>15.595441859999999</c:v>
                </c:pt>
                <c:pt idx="184">
                  <c:v>14.35657395</c:v>
                </c:pt>
                <c:pt idx="185">
                  <c:v>15.130496279999999</c:v>
                </c:pt>
                <c:pt idx="186">
                  <c:v>15.14379624</c:v>
                </c:pt>
                <c:pt idx="187">
                  <c:v>15.07794694</c:v>
                </c:pt>
                <c:pt idx="188">
                  <c:v>13.89409569</c:v>
                </c:pt>
                <c:pt idx="189">
                  <c:v>13.84263316</c:v>
                </c:pt>
                <c:pt idx="190">
                  <c:v>14.69541076</c:v>
                </c:pt>
                <c:pt idx="191">
                  <c:v>14.8327344</c:v>
                </c:pt>
                <c:pt idx="192">
                  <c:v>13.436570420000001</c:v>
                </c:pt>
                <c:pt idx="193">
                  <c:v>14.47338455</c:v>
                </c:pt>
                <c:pt idx="194">
                  <c:v>15.25139152</c:v>
                </c:pt>
                <c:pt idx="195">
                  <c:v>13.37825939</c:v>
                </c:pt>
                <c:pt idx="196">
                  <c:v>14.490037409999999</c:v>
                </c:pt>
                <c:pt idx="197">
                  <c:v>16.228799760000001</c:v>
                </c:pt>
                <c:pt idx="198">
                  <c:v>14.09613231</c:v>
                </c:pt>
                <c:pt idx="199">
                  <c:v>12.787512380000001</c:v>
                </c:pt>
                <c:pt idx="200">
                  <c:v>15.46617721</c:v>
                </c:pt>
                <c:pt idx="201">
                  <c:v>15.635255819999999</c:v>
                </c:pt>
                <c:pt idx="202">
                  <c:v>14.538973309999999</c:v>
                </c:pt>
                <c:pt idx="203">
                  <c:v>14.989105540000001</c:v>
                </c:pt>
                <c:pt idx="204">
                  <c:v>15.5925622</c:v>
                </c:pt>
                <c:pt idx="205">
                  <c:v>14.49377475</c:v>
                </c:pt>
                <c:pt idx="206">
                  <c:v>14.45992831</c:v>
                </c:pt>
                <c:pt idx="207">
                  <c:v>14.68193561</c:v>
                </c:pt>
                <c:pt idx="208">
                  <c:v>13.9567411</c:v>
                </c:pt>
                <c:pt idx="209">
                  <c:v>14.603699580000001</c:v>
                </c:pt>
                <c:pt idx="210">
                  <c:v>12.63004031</c:v>
                </c:pt>
                <c:pt idx="211">
                  <c:v>14.665651349999999</c:v>
                </c:pt>
                <c:pt idx="212">
                  <c:v>13.677751560000001</c:v>
                </c:pt>
                <c:pt idx="213">
                  <c:v>14.232676939999999</c:v>
                </c:pt>
                <c:pt idx="214">
                  <c:v>14.569976820000001</c:v>
                </c:pt>
                <c:pt idx="215">
                  <c:v>14.36421644</c:v>
                </c:pt>
                <c:pt idx="216">
                  <c:v>14.49891601</c:v>
                </c:pt>
                <c:pt idx="217">
                  <c:v>14.50849374</c:v>
                </c:pt>
                <c:pt idx="218">
                  <c:v>14.943317950000001</c:v>
                </c:pt>
                <c:pt idx="219">
                  <c:v>13.8589734</c:v>
                </c:pt>
                <c:pt idx="220">
                  <c:v>13.53041842</c:v>
                </c:pt>
                <c:pt idx="221">
                  <c:v>14.831588289999999</c:v>
                </c:pt>
                <c:pt idx="222">
                  <c:v>15.14641497</c:v>
                </c:pt>
                <c:pt idx="223">
                  <c:v>14.99278866</c:v>
                </c:pt>
                <c:pt idx="224">
                  <c:v>14.77235321</c:v>
                </c:pt>
                <c:pt idx="225">
                  <c:v>13.3187494</c:v>
                </c:pt>
                <c:pt idx="226">
                  <c:v>15.235297210000001</c:v>
                </c:pt>
                <c:pt idx="227">
                  <c:v>16.093184610000002</c:v>
                </c:pt>
                <c:pt idx="228">
                  <c:v>15.238539729999999</c:v>
                </c:pt>
                <c:pt idx="229">
                  <c:v>14.69686948</c:v>
                </c:pt>
                <c:pt idx="230">
                  <c:v>14.647228070000001</c:v>
                </c:pt>
                <c:pt idx="231">
                  <c:v>14.58697385</c:v>
                </c:pt>
                <c:pt idx="232">
                  <c:v>14.63375572</c:v>
                </c:pt>
                <c:pt idx="233">
                  <c:v>15.28053626</c:v>
                </c:pt>
                <c:pt idx="234">
                  <c:v>14.132876339999999</c:v>
                </c:pt>
                <c:pt idx="235">
                  <c:v>14.47211864</c:v>
                </c:pt>
                <c:pt idx="236">
                  <c:v>14.177764740000001</c:v>
                </c:pt>
                <c:pt idx="237">
                  <c:v>14.428541600000001</c:v>
                </c:pt>
                <c:pt idx="238">
                  <c:v>14.98116332</c:v>
                </c:pt>
                <c:pt idx="239">
                  <c:v>15.13789027</c:v>
                </c:pt>
                <c:pt idx="240">
                  <c:v>15.3227397</c:v>
                </c:pt>
                <c:pt idx="241">
                  <c:v>14.231915649999999</c:v>
                </c:pt>
                <c:pt idx="242">
                  <c:v>14.20193394</c:v>
                </c:pt>
                <c:pt idx="243">
                  <c:v>13.13333546</c:v>
                </c:pt>
                <c:pt idx="244">
                  <c:v>14.20087227</c:v>
                </c:pt>
                <c:pt idx="245">
                  <c:v>14.026693249999999</c:v>
                </c:pt>
                <c:pt idx="246">
                  <c:v>13.92447263</c:v>
                </c:pt>
                <c:pt idx="247">
                  <c:v>15.42495866</c:v>
                </c:pt>
                <c:pt idx="248">
                  <c:v>14.181383240000001</c:v>
                </c:pt>
                <c:pt idx="249">
                  <c:v>14.49182796</c:v>
                </c:pt>
                <c:pt idx="250">
                  <c:v>14.912864859999999</c:v>
                </c:pt>
                <c:pt idx="251">
                  <c:v>14.981425550000001</c:v>
                </c:pt>
                <c:pt idx="252">
                  <c:v>14.47615543</c:v>
                </c:pt>
                <c:pt idx="253">
                  <c:v>14.16653979</c:v>
                </c:pt>
                <c:pt idx="254">
                  <c:v>14.2353299</c:v>
                </c:pt>
                <c:pt idx="255">
                  <c:v>15.24314665</c:v>
                </c:pt>
                <c:pt idx="256">
                  <c:v>12.753695260000001</c:v>
                </c:pt>
                <c:pt idx="257">
                  <c:v>15.463996570000001</c:v>
                </c:pt>
                <c:pt idx="258">
                  <c:v>14.765128860000001</c:v>
                </c:pt>
                <c:pt idx="259">
                  <c:v>13.374962460000001</c:v>
                </c:pt>
                <c:pt idx="260">
                  <c:v>14.14326645</c:v>
                </c:pt>
                <c:pt idx="261">
                  <c:v>15.13850974</c:v>
                </c:pt>
                <c:pt idx="262">
                  <c:v>15.447315959999999</c:v>
                </c:pt>
                <c:pt idx="263">
                  <c:v>15.40094766</c:v>
                </c:pt>
                <c:pt idx="264">
                  <c:v>15.32637179</c:v>
                </c:pt>
                <c:pt idx="265">
                  <c:v>14.59795555</c:v>
                </c:pt>
                <c:pt idx="266">
                  <c:v>13.530304320000001</c:v>
                </c:pt>
                <c:pt idx="267">
                  <c:v>14.70992511</c:v>
                </c:pt>
                <c:pt idx="268">
                  <c:v>14.22530832</c:v>
                </c:pt>
                <c:pt idx="269">
                  <c:v>14.98553566</c:v>
                </c:pt>
                <c:pt idx="270">
                  <c:v>16.022653810000001</c:v>
                </c:pt>
                <c:pt idx="271">
                  <c:v>14.72532985</c:v>
                </c:pt>
                <c:pt idx="272">
                  <c:v>16.347320750000002</c:v>
                </c:pt>
                <c:pt idx="273">
                  <c:v>15.947612449999999</c:v>
                </c:pt>
                <c:pt idx="274">
                  <c:v>14.054688110000001</c:v>
                </c:pt>
                <c:pt idx="275">
                  <c:v>15.000574050000001</c:v>
                </c:pt>
                <c:pt idx="276">
                  <c:v>14.614629020000001</c:v>
                </c:pt>
                <c:pt idx="277">
                  <c:v>15.124385309999999</c:v>
                </c:pt>
                <c:pt idx="278">
                  <c:v>14.659076410000001</c:v>
                </c:pt>
                <c:pt idx="279">
                  <c:v>14.83130454</c:v>
                </c:pt>
                <c:pt idx="280">
                  <c:v>15.262606030000001</c:v>
                </c:pt>
                <c:pt idx="281">
                  <c:v>15.45189572</c:v>
                </c:pt>
                <c:pt idx="282">
                  <c:v>14.361948910000001</c:v>
                </c:pt>
                <c:pt idx="283">
                  <c:v>14.96792361</c:v>
                </c:pt>
                <c:pt idx="284">
                  <c:v>16.022023239999999</c:v>
                </c:pt>
                <c:pt idx="285">
                  <c:v>14.33958419</c:v>
                </c:pt>
                <c:pt idx="286">
                  <c:v>14.37466214</c:v>
                </c:pt>
                <c:pt idx="287">
                  <c:v>15.300350720000001</c:v>
                </c:pt>
                <c:pt idx="288">
                  <c:v>14.186527310000001</c:v>
                </c:pt>
                <c:pt idx="289">
                  <c:v>15.19656292</c:v>
                </c:pt>
                <c:pt idx="290">
                  <c:v>14.50842935</c:v>
                </c:pt>
                <c:pt idx="291">
                  <c:v>14.245429870000001</c:v>
                </c:pt>
                <c:pt idx="292">
                  <c:v>14.994810559999999</c:v>
                </c:pt>
                <c:pt idx="293">
                  <c:v>14.821178010000001</c:v>
                </c:pt>
                <c:pt idx="294">
                  <c:v>14.00360435</c:v>
                </c:pt>
                <c:pt idx="295">
                  <c:v>13.898165369999999</c:v>
                </c:pt>
                <c:pt idx="296">
                  <c:v>14.56560443</c:v>
                </c:pt>
                <c:pt idx="297">
                  <c:v>13.736250249999999</c:v>
                </c:pt>
                <c:pt idx="298">
                  <c:v>15.069131430000001</c:v>
                </c:pt>
                <c:pt idx="299">
                  <c:v>14.979698620000001</c:v>
                </c:pt>
                <c:pt idx="300">
                  <c:v>14.04877422</c:v>
                </c:pt>
                <c:pt idx="301">
                  <c:v>14.265709749999999</c:v>
                </c:pt>
                <c:pt idx="302">
                  <c:v>14.385213869999999</c:v>
                </c:pt>
                <c:pt idx="303">
                  <c:v>14.058660550000001</c:v>
                </c:pt>
                <c:pt idx="304">
                  <c:v>14.81919656</c:v>
                </c:pt>
                <c:pt idx="305">
                  <c:v>14.95510603</c:v>
                </c:pt>
                <c:pt idx="306">
                  <c:v>14.05450688</c:v>
                </c:pt>
                <c:pt idx="307">
                  <c:v>14.19065814</c:v>
                </c:pt>
                <c:pt idx="308">
                  <c:v>13.07765957</c:v>
                </c:pt>
                <c:pt idx="309">
                  <c:v>14.82661191</c:v>
                </c:pt>
                <c:pt idx="310">
                  <c:v>14.47645252</c:v>
                </c:pt>
                <c:pt idx="311">
                  <c:v>15.86070063</c:v>
                </c:pt>
                <c:pt idx="312">
                  <c:v>14.11304301</c:v>
                </c:pt>
                <c:pt idx="313">
                  <c:v>13.280894180000001</c:v>
                </c:pt>
                <c:pt idx="314">
                  <c:v>12.97026061</c:v>
                </c:pt>
                <c:pt idx="315">
                  <c:v>12.850056609999999</c:v>
                </c:pt>
                <c:pt idx="316">
                  <c:v>15.744975</c:v>
                </c:pt>
                <c:pt idx="317">
                  <c:v>15.115023020000001</c:v>
                </c:pt>
                <c:pt idx="318">
                  <c:v>13.59366988</c:v>
                </c:pt>
                <c:pt idx="319">
                  <c:v>14.7306499</c:v>
                </c:pt>
                <c:pt idx="320">
                  <c:v>15.388689749999999</c:v>
                </c:pt>
                <c:pt idx="321">
                  <c:v>15.82774949</c:v>
                </c:pt>
                <c:pt idx="322">
                  <c:v>15.112289820000001</c:v>
                </c:pt>
                <c:pt idx="323">
                  <c:v>14.817320280000001</c:v>
                </c:pt>
                <c:pt idx="324">
                  <c:v>14.079410299999999</c:v>
                </c:pt>
                <c:pt idx="325">
                  <c:v>14.331577879999999</c:v>
                </c:pt>
                <c:pt idx="326">
                  <c:v>14.62169817</c:v>
                </c:pt>
                <c:pt idx="327">
                  <c:v>14.17154708</c:v>
                </c:pt>
                <c:pt idx="328">
                  <c:v>16.521257179999999</c:v>
                </c:pt>
                <c:pt idx="329">
                  <c:v>14.17228501</c:v>
                </c:pt>
                <c:pt idx="330">
                  <c:v>15.731795679999999</c:v>
                </c:pt>
                <c:pt idx="331">
                  <c:v>14.817412750000001</c:v>
                </c:pt>
                <c:pt idx="332">
                  <c:v>16.201640229999999</c:v>
                </c:pt>
                <c:pt idx="333">
                  <c:v>14.62304932</c:v>
                </c:pt>
                <c:pt idx="334">
                  <c:v>13.147935690000001</c:v>
                </c:pt>
                <c:pt idx="335">
                  <c:v>13.572820500000001</c:v>
                </c:pt>
                <c:pt idx="336">
                  <c:v>13.84064854</c:v>
                </c:pt>
                <c:pt idx="337">
                  <c:v>14.249193719999999</c:v>
                </c:pt>
                <c:pt idx="338">
                  <c:v>13.589825960000001</c:v>
                </c:pt>
                <c:pt idx="339">
                  <c:v>12.97030206</c:v>
                </c:pt>
                <c:pt idx="340">
                  <c:v>13.32620346</c:v>
                </c:pt>
                <c:pt idx="341">
                  <c:v>14.949924319999999</c:v>
                </c:pt>
                <c:pt idx="342">
                  <c:v>14.46582362</c:v>
                </c:pt>
                <c:pt idx="343">
                  <c:v>13.724606639999999</c:v>
                </c:pt>
                <c:pt idx="344">
                  <c:v>14.947014790000001</c:v>
                </c:pt>
                <c:pt idx="345">
                  <c:v>15.416879870000001</c:v>
                </c:pt>
                <c:pt idx="346">
                  <c:v>15.402156590000001</c:v>
                </c:pt>
                <c:pt idx="347">
                  <c:v>14.83234285</c:v>
                </c:pt>
                <c:pt idx="348">
                  <c:v>13.88965441</c:v>
                </c:pt>
                <c:pt idx="349">
                  <c:v>13.596482030000001</c:v>
                </c:pt>
                <c:pt idx="350">
                  <c:v>14.613750489999999</c:v>
                </c:pt>
                <c:pt idx="351">
                  <c:v>13.88818648</c:v>
                </c:pt>
                <c:pt idx="352">
                  <c:v>13.265654550000001</c:v>
                </c:pt>
                <c:pt idx="353">
                  <c:v>14.229300200000001</c:v>
                </c:pt>
                <c:pt idx="354">
                  <c:v>14.030548359999999</c:v>
                </c:pt>
                <c:pt idx="355">
                  <c:v>14.969437190000001</c:v>
                </c:pt>
                <c:pt idx="356">
                  <c:v>15.496923280000001</c:v>
                </c:pt>
                <c:pt idx="357">
                  <c:v>14.78600907</c:v>
                </c:pt>
                <c:pt idx="358">
                  <c:v>14.768402529999999</c:v>
                </c:pt>
                <c:pt idx="359">
                  <c:v>14.9553545</c:v>
                </c:pt>
                <c:pt idx="360">
                  <c:v>14.2311259</c:v>
                </c:pt>
                <c:pt idx="361">
                  <c:v>14.70623385</c:v>
                </c:pt>
                <c:pt idx="362">
                  <c:v>13.76875626</c:v>
                </c:pt>
                <c:pt idx="363">
                  <c:v>14.20058023</c:v>
                </c:pt>
                <c:pt idx="364">
                  <c:v>14.597030609999999</c:v>
                </c:pt>
                <c:pt idx="365">
                  <c:v>14.48528436</c:v>
                </c:pt>
                <c:pt idx="366">
                  <c:v>13.915858310000001</c:v>
                </c:pt>
                <c:pt idx="367">
                  <c:v>14.98303173</c:v>
                </c:pt>
                <c:pt idx="368">
                  <c:v>12.818136129999999</c:v>
                </c:pt>
                <c:pt idx="369">
                  <c:v>14.503295420000001</c:v>
                </c:pt>
                <c:pt idx="370">
                  <c:v>13.72264614</c:v>
                </c:pt>
                <c:pt idx="371">
                  <c:v>15.24584937</c:v>
                </c:pt>
                <c:pt idx="372">
                  <c:v>14.126905560000001</c:v>
                </c:pt>
                <c:pt idx="373">
                  <c:v>14.29163374</c:v>
                </c:pt>
                <c:pt idx="374">
                  <c:v>15.113337939999999</c:v>
                </c:pt>
                <c:pt idx="375">
                  <c:v>14.04998404</c:v>
                </c:pt>
                <c:pt idx="376">
                  <c:v>14.31026327</c:v>
                </c:pt>
                <c:pt idx="377">
                  <c:v>15.02191682</c:v>
                </c:pt>
                <c:pt idx="378">
                  <c:v>15.83150549</c:v>
                </c:pt>
                <c:pt idx="379">
                  <c:v>15.08930653</c:v>
                </c:pt>
                <c:pt idx="380">
                  <c:v>14.7814123</c:v>
                </c:pt>
                <c:pt idx="381">
                  <c:v>14.640491559999999</c:v>
                </c:pt>
                <c:pt idx="382">
                  <c:v>13.46665537</c:v>
                </c:pt>
                <c:pt idx="383">
                  <c:v>14.81490299</c:v>
                </c:pt>
                <c:pt idx="384">
                  <c:v>13.73839547</c:v>
                </c:pt>
                <c:pt idx="385">
                  <c:v>14.301036270000001</c:v>
                </c:pt>
                <c:pt idx="386">
                  <c:v>14.706279800000001</c:v>
                </c:pt>
                <c:pt idx="387">
                  <c:v>15.275901259999999</c:v>
                </c:pt>
                <c:pt idx="388">
                  <c:v>14.046664059999999</c:v>
                </c:pt>
                <c:pt idx="389">
                  <c:v>15.25943475</c:v>
                </c:pt>
                <c:pt idx="390">
                  <c:v>15.309000259999999</c:v>
                </c:pt>
                <c:pt idx="391">
                  <c:v>13.864528419999999</c:v>
                </c:pt>
                <c:pt idx="392">
                  <c:v>14.5003417</c:v>
                </c:pt>
                <c:pt idx="393">
                  <c:v>13.61610935</c:v>
                </c:pt>
                <c:pt idx="394">
                  <c:v>13.56079181</c:v>
                </c:pt>
                <c:pt idx="395">
                  <c:v>13.898533690000001</c:v>
                </c:pt>
                <c:pt idx="396">
                  <c:v>14.488749260000001</c:v>
                </c:pt>
                <c:pt idx="397">
                  <c:v>14.60955693</c:v>
                </c:pt>
                <c:pt idx="398">
                  <c:v>14.35024458</c:v>
                </c:pt>
                <c:pt idx="399">
                  <c:v>15.107373689999999</c:v>
                </c:pt>
                <c:pt idx="400">
                  <c:v>14.812957040000001</c:v>
                </c:pt>
                <c:pt idx="401">
                  <c:v>14.22969771</c:v>
                </c:pt>
                <c:pt idx="402">
                  <c:v>13.843032190000001</c:v>
                </c:pt>
                <c:pt idx="403">
                  <c:v>15.01447183</c:v>
                </c:pt>
                <c:pt idx="404">
                  <c:v>14.688516679999999</c:v>
                </c:pt>
                <c:pt idx="405">
                  <c:v>13.728777129999999</c:v>
                </c:pt>
                <c:pt idx="406">
                  <c:v>14.67387476</c:v>
                </c:pt>
                <c:pt idx="407">
                  <c:v>14.564045180000001</c:v>
                </c:pt>
                <c:pt idx="408">
                  <c:v>14.84257363</c:v>
                </c:pt>
                <c:pt idx="409">
                  <c:v>13.323140009999999</c:v>
                </c:pt>
                <c:pt idx="410">
                  <c:v>14.374117590000001</c:v>
                </c:pt>
                <c:pt idx="411">
                  <c:v>13.91557186</c:v>
                </c:pt>
                <c:pt idx="412">
                  <c:v>13.5724892</c:v>
                </c:pt>
                <c:pt idx="413">
                  <c:v>14.24113406</c:v>
                </c:pt>
                <c:pt idx="414">
                  <c:v>14.304954929999999</c:v>
                </c:pt>
                <c:pt idx="415">
                  <c:v>14.47541086</c:v>
                </c:pt>
                <c:pt idx="416">
                  <c:v>14.71857975</c:v>
                </c:pt>
                <c:pt idx="417">
                  <c:v>14.50258403</c:v>
                </c:pt>
                <c:pt idx="418">
                  <c:v>14.79488673</c:v>
                </c:pt>
                <c:pt idx="419">
                  <c:v>13.988250150000001</c:v>
                </c:pt>
                <c:pt idx="420">
                  <c:v>14.705033909999999</c:v>
                </c:pt>
                <c:pt idx="421">
                  <c:v>15.16527368</c:v>
                </c:pt>
                <c:pt idx="422">
                  <c:v>15.612800099999999</c:v>
                </c:pt>
                <c:pt idx="423">
                  <c:v>14.32508769</c:v>
                </c:pt>
                <c:pt idx="424">
                  <c:v>13.86647157</c:v>
                </c:pt>
                <c:pt idx="425">
                  <c:v>13.91334926</c:v>
                </c:pt>
                <c:pt idx="426">
                  <c:v>13.92866446</c:v>
                </c:pt>
                <c:pt idx="427">
                  <c:v>14.986080080000001</c:v>
                </c:pt>
                <c:pt idx="428">
                  <c:v>14.31391777</c:v>
                </c:pt>
                <c:pt idx="429">
                  <c:v>14.93664096</c:v>
                </c:pt>
                <c:pt idx="430">
                  <c:v>13.892006930000001</c:v>
                </c:pt>
                <c:pt idx="431">
                  <c:v>14.66914959</c:v>
                </c:pt>
                <c:pt idx="432">
                  <c:v>13.43598437</c:v>
                </c:pt>
                <c:pt idx="433">
                  <c:v>15.309328450000001</c:v>
                </c:pt>
                <c:pt idx="434">
                  <c:v>13.729071790000001</c:v>
                </c:pt>
                <c:pt idx="435">
                  <c:v>13.99225418</c:v>
                </c:pt>
                <c:pt idx="436">
                  <c:v>15.26627914</c:v>
                </c:pt>
                <c:pt idx="437">
                  <c:v>14.19334008</c:v>
                </c:pt>
                <c:pt idx="438">
                  <c:v>15.31082441</c:v>
                </c:pt>
                <c:pt idx="439">
                  <c:v>15.74729848</c:v>
                </c:pt>
                <c:pt idx="440">
                  <c:v>14.240802970000001</c:v>
                </c:pt>
                <c:pt idx="441">
                  <c:v>14.553208509999999</c:v>
                </c:pt>
                <c:pt idx="442">
                  <c:v>14.70372676</c:v>
                </c:pt>
                <c:pt idx="443">
                  <c:v>14.01974875</c:v>
                </c:pt>
                <c:pt idx="444">
                  <c:v>14.45562586</c:v>
                </c:pt>
                <c:pt idx="445">
                  <c:v>13.399118270000001</c:v>
                </c:pt>
                <c:pt idx="446">
                  <c:v>14.97989976</c:v>
                </c:pt>
                <c:pt idx="447">
                  <c:v>14.360636100000001</c:v>
                </c:pt>
                <c:pt idx="448">
                  <c:v>13.7096643</c:v>
                </c:pt>
                <c:pt idx="449">
                  <c:v>14.64303078</c:v>
                </c:pt>
                <c:pt idx="450">
                  <c:v>14.995461799999999</c:v>
                </c:pt>
                <c:pt idx="451">
                  <c:v>14.07210072</c:v>
                </c:pt>
                <c:pt idx="452">
                  <c:v>14.673914890000001</c:v>
                </c:pt>
                <c:pt idx="453">
                  <c:v>13.82215982</c:v>
                </c:pt>
                <c:pt idx="454">
                  <c:v>13.27926841</c:v>
                </c:pt>
                <c:pt idx="455">
                  <c:v>14.982680139999999</c:v>
                </c:pt>
                <c:pt idx="456">
                  <c:v>14.919296810000001</c:v>
                </c:pt>
                <c:pt idx="457">
                  <c:v>15.649653839999999</c:v>
                </c:pt>
                <c:pt idx="458">
                  <c:v>14.38152292</c:v>
                </c:pt>
                <c:pt idx="459">
                  <c:v>15.404593029999999</c:v>
                </c:pt>
                <c:pt idx="460">
                  <c:v>13.853109290000001</c:v>
                </c:pt>
                <c:pt idx="461">
                  <c:v>14.67583606</c:v>
                </c:pt>
                <c:pt idx="462">
                  <c:v>13.55832399</c:v>
                </c:pt>
                <c:pt idx="463">
                  <c:v>13.76052228</c:v>
                </c:pt>
                <c:pt idx="464">
                  <c:v>13.93097618</c:v>
                </c:pt>
                <c:pt idx="465">
                  <c:v>15.23129166</c:v>
                </c:pt>
                <c:pt idx="466">
                  <c:v>13.114199320000001</c:v>
                </c:pt>
                <c:pt idx="467">
                  <c:v>13.899878449999999</c:v>
                </c:pt>
                <c:pt idx="468">
                  <c:v>12.339152049999999</c:v>
                </c:pt>
                <c:pt idx="469">
                  <c:v>14.813980470000001</c:v>
                </c:pt>
                <c:pt idx="470">
                  <c:v>14.9548766</c:v>
                </c:pt>
                <c:pt idx="471">
                  <c:v>14.47103216</c:v>
                </c:pt>
                <c:pt idx="472">
                  <c:v>14.070547489999999</c:v>
                </c:pt>
                <c:pt idx="473">
                  <c:v>15.39859337</c:v>
                </c:pt>
                <c:pt idx="474">
                  <c:v>15.60537613</c:v>
                </c:pt>
                <c:pt idx="475">
                  <c:v>14.78292852</c:v>
                </c:pt>
                <c:pt idx="476">
                  <c:v>14.47386579</c:v>
                </c:pt>
                <c:pt idx="477">
                  <c:v>14.3194129</c:v>
                </c:pt>
                <c:pt idx="478">
                  <c:v>14.82818438</c:v>
                </c:pt>
                <c:pt idx="479">
                  <c:v>15.29238322</c:v>
                </c:pt>
                <c:pt idx="480">
                  <c:v>15.796111059999999</c:v>
                </c:pt>
                <c:pt idx="481">
                  <c:v>13.88995822</c:v>
                </c:pt>
                <c:pt idx="482">
                  <c:v>12.77536868</c:v>
                </c:pt>
                <c:pt idx="483">
                  <c:v>14.383933600000001</c:v>
                </c:pt>
                <c:pt idx="484">
                  <c:v>13.76696059</c:v>
                </c:pt>
                <c:pt idx="485">
                  <c:v>14.924085720000001</c:v>
                </c:pt>
                <c:pt idx="486">
                  <c:v>15.76653812</c:v>
                </c:pt>
                <c:pt idx="487">
                  <c:v>14.509087989999999</c:v>
                </c:pt>
                <c:pt idx="488">
                  <c:v>14.33845234</c:v>
                </c:pt>
                <c:pt idx="489">
                  <c:v>14.71059588</c:v>
                </c:pt>
                <c:pt idx="490">
                  <c:v>14.861772119999999</c:v>
                </c:pt>
                <c:pt idx="491">
                  <c:v>14.90921986</c:v>
                </c:pt>
                <c:pt idx="492">
                  <c:v>14.333020039999999</c:v>
                </c:pt>
                <c:pt idx="493">
                  <c:v>14.32055942</c:v>
                </c:pt>
                <c:pt idx="494">
                  <c:v>13.751053669999999</c:v>
                </c:pt>
                <c:pt idx="495">
                  <c:v>13.577236320000001</c:v>
                </c:pt>
                <c:pt idx="496">
                  <c:v>12.941014210000001</c:v>
                </c:pt>
                <c:pt idx="497">
                  <c:v>14.03968746</c:v>
                </c:pt>
                <c:pt idx="498">
                  <c:v>14.04131742</c:v>
                </c:pt>
                <c:pt idx="499">
                  <c:v>14.19803888</c:v>
                </c:pt>
                <c:pt idx="500">
                  <c:v>13.22201718</c:v>
                </c:pt>
                <c:pt idx="501">
                  <c:v>13.621156490000001</c:v>
                </c:pt>
                <c:pt idx="502">
                  <c:v>13.89812272</c:v>
                </c:pt>
                <c:pt idx="503">
                  <c:v>13.306825</c:v>
                </c:pt>
                <c:pt idx="504">
                  <c:v>14.356377739999999</c:v>
                </c:pt>
                <c:pt idx="505">
                  <c:v>13.90796778</c:v>
                </c:pt>
                <c:pt idx="506">
                  <c:v>13.465475959999999</c:v>
                </c:pt>
                <c:pt idx="507">
                  <c:v>14.82425063</c:v>
                </c:pt>
                <c:pt idx="508">
                  <c:v>13.241166789999999</c:v>
                </c:pt>
                <c:pt idx="509">
                  <c:v>12.827033930000001</c:v>
                </c:pt>
                <c:pt idx="510">
                  <c:v>13.64458707</c:v>
                </c:pt>
                <c:pt idx="511">
                  <c:v>14.32352332</c:v>
                </c:pt>
                <c:pt idx="512">
                  <c:v>15.43513336</c:v>
                </c:pt>
                <c:pt idx="513">
                  <c:v>13.34398745</c:v>
                </c:pt>
                <c:pt idx="514">
                  <c:v>13.811432509999999</c:v>
                </c:pt>
                <c:pt idx="515">
                  <c:v>12.756440720000001</c:v>
                </c:pt>
                <c:pt idx="516">
                  <c:v>14.941027399999999</c:v>
                </c:pt>
                <c:pt idx="517">
                  <c:v>14.29181745</c:v>
                </c:pt>
                <c:pt idx="518">
                  <c:v>12.61583699</c:v>
                </c:pt>
                <c:pt idx="519">
                  <c:v>14.453007700000001</c:v>
                </c:pt>
                <c:pt idx="520">
                  <c:v>14.645223659999999</c:v>
                </c:pt>
                <c:pt idx="521">
                  <c:v>13.145130959999999</c:v>
                </c:pt>
                <c:pt idx="522">
                  <c:v>15.709408679999999</c:v>
                </c:pt>
                <c:pt idx="523">
                  <c:v>15.17073141</c:v>
                </c:pt>
                <c:pt idx="524">
                  <c:v>16.240152309999999</c:v>
                </c:pt>
                <c:pt idx="525">
                  <c:v>15.2539859</c:v>
                </c:pt>
                <c:pt idx="526">
                  <c:v>13.96856447</c:v>
                </c:pt>
                <c:pt idx="527">
                  <c:v>14.963415060000001</c:v>
                </c:pt>
                <c:pt idx="528">
                  <c:v>15.26685923</c:v>
                </c:pt>
                <c:pt idx="529">
                  <c:v>14.965213110000001</c:v>
                </c:pt>
                <c:pt idx="530">
                  <c:v>13.735741920000001</c:v>
                </c:pt>
                <c:pt idx="531">
                  <c:v>14.27851089</c:v>
                </c:pt>
                <c:pt idx="532">
                  <c:v>13.874907820000001</c:v>
                </c:pt>
                <c:pt idx="533">
                  <c:v>14.654804540000001</c:v>
                </c:pt>
                <c:pt idx="534">
                  <c:v>13.211748350000001</c:v>
                </c:pt>
                <c:pt idx="535">
                  <c:v>14.065349680000001</c:v>
                </c:pt>
                <c:pt idx="536">
                  <c:v>15.59458972</c:v>
                </c:pt>
                <c:pt idx="537">
                  <c:v>15.24929625</c:v>
                </c:pt>
                <c:pt idx="538">
                  <c:v>15.593610930000001</c:v>
                </c:pt>
                <c:pt idx="539">
                  <c:v>14.323351389999999</c:v>
                </c:pt>
                <c:pt idx="540">
                  <c:v>13.70448953</c:v>
                </c:pt>
                <c:pt idx="541">
                  <c:v>13.39135287</c:v>
                </c:pt>
                <c:pt idx="542">
                  <c:v>12.964847880000001</c:v>
                </c:pt>
                <c:pt idx="543">
                  <c:v>12.913746509999999</c:v>
                </c:pt>
                <c:pt idx="544">
                  <c:v>10.96839954</c:v>
                </c:pt>
                <c:pt idx="545">
                  <c:v>13.112515760000001</c:v>
                </c:pt>
                <c:pt idx="546">
                  <c:v>11.863718260000001</c:v>
                </c:pt>
                <c:pt idx="547">
                  <c:v>10.934557659999999</c:v>
                </c:pt>
                <c:pt idx="548">
                  <c:v>10.930555780000001</c:v>
                </c:pt>
                <c:pt idx="549">
                  <c:v>9.6999902099999993</c:v>
                </c:pt>
                <c:pt idx="550">
                  <c:v>9.40526178</c:v>
                </c:pt>
                <c:pt idx="551">
                  <c:v>9.4003538899999999</c:v>
                </c:pt>
                <c:pt idx="552">
                  <c:v>9.3756132000000001</c:v>
                </c:pt>
                <c:pt idx="553">
                  <c:v>8.7673406499999995</c:v>
                </c:pt>
                <c:pt idx="554">
                  <c:v>8.6457582399999993</c:v>
                </c:pt>
                <c:pt idx="555">
                  <c:v>9.0441430599999997</c:v>
                </c:pt>
                <c:pt idx="556">
                  <c:v>8.7844855099999997</c:v>
                </c:pt>
                <c:pt idx="557">
                  <c:v>8.9561909400000008</c:v>
                </c:pt>
                <c:pt idx="558">
                  <c:v>8.6731428400000006</c:v>
                </c:pt>
                <c:pt idx="559">
                  <c:v>7.2424386399999996</c:v>
                </c:pt>
                <c:pt idx="560">
                  <c:v>7.50869461</c:v>
                </c:pt>
                <c:pt idx="561">
                  <c:v>8.0188703799999992</c:v>
                </c:pt>
                <c:pt idx="562">
                  <c:v>7.8623234200000001</c:v>
                </c:pt>
                <c:pt idx="563">
                  <c:v>8.0772300999999995</c:v>
                </c:pt>
                <c:pt idx="564">
                  <c:v>7.1396816599999999</c:v>
                </c:pt>
                <c:pt idx="565">
                  <c:v>8.3265966200000001</c:v>
                </c:pt>
                <c:pt idx="566">
                  <c:v>8.8094467699999992</c:v>
                </c:pt>
                <c:pt idx="567">
                  <c:v>8.4679745799999999</c:v>
                </c:pt>
                <c:pt idx="568">
                  <c:v>9.5609368400000001</c:v>
                </c:pt>
                <c:pt idx="569">
                  <c:v>10.36876296</c:v>
                </c:pt>
                <c:pt idx="570">
                  <c:v>9.7504218500000004</c:v>
                </c:pt>
                <c:pt idx="571">
                  <c:v>11.85194632</c:v>
                </c:pt>
                <c:pt idx="572">
                  <c:v>11.410156969999999</c:v>
                </c:pt>
                <c:pt idx="573">
                  <c:v>12.457426590000001</c:v>
                </c:pt>
                <c:pt idx="574">
                  <c:v>12.707418909999999</c:v>
                </c:pt>
                <c:pt idx="575">
                  <c:v>13.297768169999999</c:v>
                </c:pt>
                <c:pt idx="576">
                  <c:v>14.26599184</c:v>
                </c:pt>
                <c:pt idx="577">
                  <c:v>14.8588635</c:v>
                </c:pt>
                <c:pt idx="578">
                  <c:v>15.44876195</c:v>
                </c:pt>
                <c:pt idx="579">
                  <c:v>15.943097590000001</c:v>
                </c:pt>
                <c:pt idx="580">
                  <c:v>14.501763260000001</c:v>
                </c:pt>
                <c:pt idx="581">
                  <c:v>16.90548896</c:v>
                </c:pt>
                <c:pt idx="582">
                  <c:v>16.483496070000001</c:v>
                </c:pt>
                <c:pt idx="583">
                  <c:v>16.868309839999998</c:v>
                </c:pt>
                <c:pt idx="584">
                  <c:v>17.10317783</c:v>
                </c:pt>
                <c:pt idx="585">
                  <c:v>17.18211213</c:v>
                </c:pt>
                <c:pt idx="586">
                  <c:v>17.51975891</c:v>
                </c:pt>
                <c:pt idx="587">
                  <c:v>17.739966720000002</c:v>
                </c:pt>
                <c:pt idx="588">
                  <c:v>16.641205070000002</c:v>
                </c:pt>
                <c:pt idx="589">
                  <c:v>15.797453880000001</c:v>
                </c:pt>
                <c:pt idx="590">
                  <c:v>15.10504403</c:v>
                </c:pt>
                <c:pt idx="591">
                  <c:v>12.369282569999999</c:v>
                </c:pt>
                <c:pt idx="592">
                  <c:v>12.14733813</c:v>
                </c:pt>
                <c:pt idx="593">
                  <c:v>11.48371429</c:v>
                </c:pt>
                <c:pt idx="594">
                  <c:v>11.7600809</c:v>
                </c:pt>
                <c:pt idx="595">
                  <c:v>8.8210035199999997</c:v>
                </c:pt>
                <c:pt idx="596">
                  <c:v>7.9551850799999997</c:v>
                </c:pt>
                <c:pt idx="597">
                  <c:v>8.1503367200000003</c:v>
                </c:pt>
                <c:pt idx="598">
                  <c:v>7.2582399500000001</c:v>
                </c:pt>
                <c:pt idx="599">
                  <c:v>6.4375809799999999</c:v>
                </c:pt>
                <c:pt idx="600">
                  <c:v>8.2169897200000008</c:v>
                </c:pt>
                <c:pt idx="601">
                  <c:v>5.89745572</c:v>
                </c:pt>
                <c:pt idx="602">
                  <c:v>6.0216503299999999</c:v>
                </c:pt>
                <c:pt idx="603">
                  <c:v>6.1889559299999997</c:v>
                </c:pt>
                <c:pt idx="604">
                  <c:v>5.8990889700000002</c:v>
                </c:pt>
                <c:pt idx="605">
                  <c:v>7.57960513</c:v>
                </c:pt>
                <c:pt idx="606">
                  <c:v>6.6646478199999999</c:v>
                </c:pt>
                <c:pt idx="607">
                  <c:v>6.4616174600000003</c:v>
                </c:pt>
                <c:pt idx="608">
                  <c:v>5.45903779</c:v>
                </c:pt>
                <c:pt idx="609">
                  <c:v>5.8479991399999998</c:v>
                </c:pt>
                <c:pt idx="610">
                  <c:v>6.0476155399999998</c:v>
                </c:pt>
                <c:pt idx="611">
                  <c:v>7.5609098499999998</c:v>
                </c:pt>
                <c:pt idx="612">
                  <c:v>6.7718970599999997</c:v>
                </c:pt>
                <c:pt idx="613">
                  <c:v>7.8905965199999999</c:v>
                </c:pt>
                <c:pt idx="614">
                  <c:v>6.5133610800000001</c:v>
                </c:pt>
                <c:pt idx="615">
                  <c:v>6.9441371199999997</c:v>
                </c:pt>
                <c:pt idx="616">
                  <c:v>5.8672813399999999</c:v>
                </c:pt>
                <c:pt idx="617">
                  <c:v>6.4831291799999997</c:v>
                </c:pt>
                <c:pt idx="618">
                  <c:v>5.9837854100000003</c:v>
                </c:pt>
                <c:pt idx="619">
                  <c:v>5.5229898400000002</c:v>
                </c:pt>
                <c:pt idx="620">
                  <c:v>6.4818887900000002</c:v>
                </c:pt>
                <c:pt idx="621">
                  <c:v>6.87096354</c:v>
                </c:pt>
                <c:pt idx="622">
                  <c:v>6.0201159000000004</c:v>
                </c:pt>
                <c:pt idx="623">
                  <c:v>7.25282918</c:v>
                </c:pt>
                <c:pt idx="624">
                  <c:v>5.7879844299999998</c:v>
                </c:pt>
                <c:pt idx="625">
                  <c:v>6.1571984300000002</c:v>
                </c:pt>
                <c:pt idx="626">
                  <c:v>5.7248082199999999</c:v>
                </c:pt>
                <c:pt idx="627">
                  <c:v>7.1699589599999998</c:v>
                </c:pt>
                <c:pt idx="628">
                  <c:v>6.2964924399999997</c:v>
                </c:pt>
                <c:pt idx="629">
                  <c:v>6.4941131499999996</c:v>
                </c:pt>
                <c:pt idx="630">
                  <c:v>6.3490295100000003</c:v>
                </c:pt>
                <c:pt idx="631">
                  <c:v>5.24675344</c:v>
                </c:pt>
                <c:pt idx="632">
                  <c:v>6.8413178700000001</c:v>
                </c:pt>
                <c:pt idx="633">
                  <c:v>7.4293562199999998</c:v>
                </c:pt>
                <c:pt idx="634">
                  <c:v>5.5660260800000003</c:v>
                </c:pt>
                <c:pt idx="635">
                  <c:v>6.1862301200000003</c:v>
                </c:pt>
                <c:pt idx="636">
                  <c:v>6.67286629</c:v>
                </c:pt>
                <c:pt idx="637">
                  <c:v>5.69859048</c:v>
                </c:pt>
                <c:pt idx="638">
                  <c:v>6.5939667100000001</c:v>
                </c:pt>
                <c:pt idx="639">
                  <c:v>5.82076364</c:v>
                </c:pt>
                <c:pt idx="640">
                  <c:v>7.3191227100000003</c:v>
                </c:pt>
                <c:pt idx="641">
                  <c:v>6.1422137699999997</c:v>
                </c:pt>
                <c:pt idx="642">
                  <c:v>5.38595209</c:v>
                </c:pt>
                <c:pt idx="643">
                  <c:v>6.4218909699999998</c:v>
                </c:pt>
                <c:pt idx="644">
                  <c:v>6.1576333500000002</c:v>
                </c:pt>
                <c:pt idx="645">
                  <c:v>5.41193028</c:v>
                </c:pt>
                <c:pt idx="646">
                  <c:v>4.6735560899999999</c:v>
                </c:pt>
                <c:pt idx="647">
                  <c:v>3.0925747399999999</c:v>
                </c:pt>
                <c:pt idx="648">
                  <c:v>5.4128429100000002</c:v>
                </c:pt>
                <c:pt idx="649">
                  <c:v>5.9864830099999997</c:v>
                </c:pt>
                <c:pt idx="650">
                  <c:v>6.1091124399999996</c:v>
                </c:pt>
                <c:pt idx="651">
                  <c:v>7.7478527499999998</c:v>
                </c:pt>
                <c:pt idx="652">
                  <c:v>7.5822414800000004</c:v>
                </c:pt>
                <c:pt idx="653">
                  <c:v>6.0486811600000001</c:v>
                </c:pt>
                <c:pt idx="654">
                  <c:v>6.3877079300000004</c:v>
                </c:pt>
                <c:pt idx="655">
                  <c:v>5.9593917999999997</c:v>
                </c:pt>
                <c:pt idx="656">
                  <c:v>5.6741482599999999</c:v>
                </c:pt>
                <c:pt idx="657">
                  <c:v>6.9180691100000002</c:v>
                </c:pt>
                <c:pt idx="658">
                  <c:v>6.0041449199999999</c:v>
                </c:pt>
                <c:pt idx="659">
                  <c:v>6.1913694899999996</c:v>
                </c:pt>
                <c:pt idx="660">
                  <c:v>5.2308611699999998</c:v>
                </c:pt>
                <c:pt idx="661">
                  <c:v>6.7962650299999998</c:v>
                </c:pt>
                <c:pt idx="662">
                  <c:v>6.9134779200000001</c:v>
                </c:pt>
                <c:pt idx="663">
                  <c:v>5.8700441400000001</c:v>
                </c:pt>
                <c:pt idx="664">
                  <c:v>5.86552221</c:v>
                </c:pt>
                <c:pt idx="665">
                  <c:v>6.5599668199999996</c:v>
                </c:pt>
                <c:pt idx="666">
                  <c:v>4.4698397500000002</c:v>
                </c:pt>
                <c:pt idx="667">
                  <c:v>6.7043167099999996</c:v>
                </c:pt>
                <c:pt idx="668">
                  <c:v>6.7614729799999997</c:v>
                </c:pt>
                <c:pt idx="669">
                  <c:v>5.35476697</c:v>
                </c:pt>
                <c:pt idx="670">
                  <c:v>5.2143935600000004</c:v>
                </c:pt>
                <c:pt idx="671">
                  <c:v>9.7064667100000008</c:v>
                </c:pt>
                <c:pt idx="672">
                  <c:v>11.889899249999999</c:v>
                </c:pt>
                <c:pt idx="673">
                  <c:v>11.706783980000001</c:v>
                </c:pt>
                <c:pt idx="674">
                  <c:v>11.75377744</c:v>
                </c:pt>
                <c:pt idx="675">
                  <c:v>12.63377507</c:v>
                </c:pt>
                <c:pt idx="676">
                  <c:v>12.799804869999999</c:v>
                </c:pt>
                <c:pt idx="677">
                  <c:v>13.56156022</c:v>
                </c:pt>
                <c:pt idx="678">
                  <c:v>14.2550796</c:v>
                </c:pt>
                <c:pt idx="679">
                  <c:v>13.71541712</c:v>
                </c:pt>
                <c:pt idx="680">
                  <c:v>14.114170870000001</c:v>
                </c:pt>
                <c:pt idx="681">
                  <c:v>14.220307</c:v>
                </c:pt>
                <c:pt idx="682">
                  <c:v>13.783616500000001</c:v>
                </c:pt>
                <c:pt idx="683">
                  <c:v>14.072126620000001</c:v>
                </c:pt>
                <c:pt idx="684">
                  <c:v>14.68650068</c:v>
                </c:pt>
                <c:pt idx="685">
                  <c:v>14.114398</c:v>
                </c:pt>
                <c:pt idx="686">
                  <c:v>13.255110220000001</c:v>
                </c:pt>
                <c:pt idx="687">
                  <c:v>12.28817096</c:v>
                </c:pt>
                <c:pt idx="688">
                  <c:v>9.5742446500000007</c:v>
                </c:pt>
                <c:pt idx="689">
                  <c:v>7.5376568300000004</c:v>
                </c:pt>
                <c:pt idx="690">
                  <c:v>7.1077548699999999</c:v>
                </c:pt>
                <c:pt idx="691">
                  <c:v>7.5505201</c:v>
                </c:pt>
                <c:pt idx="692">
                  <c:v>7.0722650199999997</c:v>
                </c:pt>
                <c:pt idx="693">
                  <c:v>12.26222038</c:v>
                </c:pt>
                <c:pt idx="694">
                  <c:v>12.35554114</c:v>
                </c:pt>
                <c:pt idx="695">
                  <c:v>11.731304099999999</c:v>
                </c:pt>
                <c:pt idx="696">
                  <c:v>13.35539677</c:v>
                </c:pt>
                <c:pt idx="697">
                  <c:v>13.80830796</c:v>
                </c:pt>
                <c:pt idx="698">
                  <c:v>13.03428231</c:v>
                </c:pt>
                <c:pt idx="699">
                  <c:v>14.707380410000001</c:v>
                </c:pt>
                <c:pt idx="700">
                  <c:v>13.57837286</c:v>
                </c:pt>
                <c:pt idx="701">
                  <c:v>14.75256319</c:v>
                </c:pt>
                <c:pt idx="702">
                  <c:v>13.901114639999999</c:v>
                </c:pt>
                <c:pt idx="703">
                  <c:v>13.94602229</c:v>
                </c:pt>
                <c:pt idx="704">
                  <c:v>15.71962665</c:v>
                </c:pt>
                <c:pt idx="705">
                  <c:v>15.10878231</c:v>
                </c:pt>
                <c:pt idx="706">
                  <c:v>15.7193027</c:v>
                </c:pt>
                <c:pt idx="707">
                  <c:v>15.58134306</c:v>
                </c:pt>
                <c:pt idx="708">
                  <c:v>14.68309376</c:v>
                </c:pt>
                <c:pt idx="709">
                  <c:v>13.716254299999999</c:v>
                </c:pt>
                <c:pt idx="710">
                  <c:v>11.254508120000001</c:v>
                </c:pt>
                <c:pt idx="711">
                  <c:v>8.5792934600000006</c:v>
                </c:pt>
                <c:pt idx="712">
                  <c:v>8.7821384200000008</c:v>
                </c:pt>
                <c:pt idx="713">
                  <c:v>8.0527454800000005</c:v>
                </c:pt>
                <c:pt idx="714">
                  <c:v>7.1119059399999998</c:v>
                </c:pt>
                <c:pt idx="715">
                  <c:v>9.2860184199999996</c:v>
                </c:pt>
                <c:pt idx="716">
                  <c:v>13.13286319</c:v>
                </c:pt>
                <c:pt idx="717">
                  <c:v>12.9702973</c:v>
                </c:pt>
                <c:pt idx="718">
                  <c:v>13.573943590000001</c:v>
                </c:pt>
                <c:pt idx="719">
                  <c:v>12.785050099999999</c:v>
                </c:pt>
                <c:pt idx="720">
                  <c:v>11.9216166</c:v>
                </c:pt>
                <c:pt idx="721">
                  <c:v>11.282977300000001</c:v>
                </c:pt>
                <c:pt idx="722">
                  <c:v>12.8899519</c:v>
                </c:pt>
                <c:pt idx="723">
                  <c:v>11.950684620000001</c:v>
                </c:pt>
                <c:pt idx="724">
                  <c:v>11.89807366</c:v>
                </c:pt>
                <c:pt idx="725">
                  <c:v>11.94340624</c:v>
                </c:pt>
                <c:pt idx="726">
                  <c:v>11.148983790000001</c:v>
                </c:pt>
                <c:pt idx="727">
                  <c:v>10.0550198</c:v>
                </c:pt>
                <c:pt idx="728">
                  <c:v>11.11178428</c:v>
                </c:pt>
                <c:pt idx="729">
                  <c:v>11.739797859999999</c:v>
                </c:pt>
                <c:pt idx="730">
                  <c:v>11.33985275</c:v>
                </c:pt>
                <c:pt idx="731">
                  <c:v>11.526577189999999</c:v>
                </c:pt>
                <c:pt idx="732">
                  <c:v>12.022034250000001</c:v>
                </c:pt>
                <c:pt idx="733">
                  <c:v>12.16176445</c:v>
                </c:pt>
                <c:pt idx="734">
                  <c:v>11.109284649999999</c:v>
                </c:pt>
                <c:pt idx="735">
                  <c:v>11.6851556</c:v>
                </c:pt>
                <c:pt idx="736">
                  <c:v>11.403069350000001</c:v>
                </c:pt>
                <c:pt idx="737">
                  <c:v>11.37652048</c:v>
                </c:pt>
                <c:pt idx="738">
                  <c:v>12.02020501</c:v>
                </c:pt>
                <c:pt idx="739">
                  <c:v>12.76244455</c:v>
                </c:pt>
                <c:pt idx="740">
                  <c:v>12.53569006</c:v>
                </c:pt>
                <c:pt idx="741">
                  <c:v>13.43019147</c:v>
                </c:pt>
                <c:pt idx="742">
                  <c:v>12.640023210000001</c:v>
                </c:pt>
                <c:pt idx="743">
                  <c:v>12.45444537</c:v>
                </c:pt>
                <c:pt idx="744">
                  <c:v>13.41264161</c:v>
                </c:pt>
                <c:pt idx="745">
                  <c:v>12.07547052</c:v>
                </c:pt>
                <c:pt idx="746">
                  <c:v>12.30678032</c:v>
                </c:pt>
                <c:pt idx="747">
                  <c:v>12.04354655</c:v>
                </c:pt>
                <c:pt idx="748">
                  <c:v>12.659030939999999</c:v>
                </c:pt>
                <c:pt idx="749">
                  <c:v>11.74890259</c:v>
                </c:pt>
                <c:pt idx="750">
                  <c:v>11.37637655</c:v>
                </c:pt>
                <c:pt idx="751">
                  <c:v>10.775135349999999</c:v>
                </c:pt>
                <c:pt idx="752">
                  <c:v>12.67620266</c:v>
                </c:pt>
                <c:pt idx="753">
                  <c:v>12.06052946</c:v>
                </c:pt>
                <c:pt idx="754">
                  <c:v>11.424312309999999</c:v>
                </c:pt>
                <c:pt idx="755">
                  <c:v>10.813525609999999</c:v>
                </c:pt>
                <c:pt idx="756">
                  <c:v>12.34917684</c:v>
                </c:pt>
                <c:pt idx="757">
                  <c:v>12.32232569</c:v>
                </c:pt>
                <c:pt idx="758">
                  <c:v>10.97164864</c:v>
                </c:pt>
                <c:pt idx="759">
                  <c:v>10.69651786</c:v>
                </c:pt>
                <c:pt idx="760">
                  <c:v>11.267113999999999</c:v>
                </c:pt>
                <c:pt idx="761">
                  <c:v>12.33292986</c:v>
                </c:pt>
                <c:pt idx="762">
                  <c:v>12.24545786</c:v>
                </c:pt>
                <c:pt idx="763">
                  <c:v>12.495214320000001</c:v>
                </c:pt>
                <c:pt idx="764">
                  <c:v>12.02583085</c:v>
                </c:pt>
                <c:pt idx="765">
                  <c:v>12.051385549999999</c:v>
                </c:pt>
                <c:pt idx="766">
                  <c:v>12.21412172</c:v>
                </c:pt>
                <c:pt idx="767">
                  <c:v>11.60572357</c:v>
                </c:pt>
                <c:pt idx="768">
                  <c:v>12.37038508</c:v>
                </c:pt>
                <c:pt idx="769">
                  <c:v>12.64492926</c:v>
                </c:pt>
                <c:pt idx="770">
                  <c:v>12.985273810000001</c:v>
                </c:pt>
                <c:pt idx="771">
                  <c:v>12.07304212</c:v>
                </c:pt>
                <c:pt idx="772">
                  <c:v>12.48622587</c:v>
                </c:pt>
                <c:pt idx="773">
                  <c:v>11.406758890000001</c:v>
                </c:pt>
                <c:pt idx="774">
                  <c:v>11.698820919999999</c:v>
                </c:pt>
                <c:pt idx="775">
                  <c:v>14.344517270000001</c:v>
                </c:pt>
                <c:pt idx="776">
                  <c:v>14.08219188</c:v>
                </c:pt>
                <c:pt idx="777">
                  <c:v>14.505895710000001</c:v>
                </c:pt>
                <c:pt idx="778">
                  <c:v>15.01093768</c:v>
                </c:pt>
                <c:pt idx="779">
                  <c:v>14.824860409999999</c:v>
                </c:pt>
                <c:pt idx="780">
                  <c:v>14.50250793</c:v>
                </c:pt>
                <c:pt idx="781">
                  <c:v>13.790328199999999</c:v>
                </c:pt>
                <c:pt idx="782">
                  <c:v>14.227254009999999</c:v>
                </c:pt>
                <c:pt idx="783">
                  <c:v>15.1199934</c:v>
                </c:pt>
                <c:pt idx="784">
                  <c:v>13.716032240000001</c:v>
                </c:pt>
                <c:pt idx="785">
                  <c:v>14.178179650000001</c:v>
                </c:pt>
                <c:pt idx="786">
                  <c:v>11.8829078</c:v>
                </c:pt>
                <c:pt idx="787">
                  <c:v>11.73466253</c:v>
                </c:pt>
                <c:pt idx="788">
                  <c:v>7.6797430899999997</c:v>
                </c:pt>
                <c:pt idx="789">
                  <c:v>6.0221667400000003</c:v>
                </c:pt>
                <c:pt idx="790">
                  <c:v>4.6572106299999998</c:v>
                </c:pt>
                <c:pt idx="791">
                  <c:v>3.4679092300000001</c:v>
                </c:pt>
                <c:pt idx="792">
                  <c:v>3.4365662000000001</c:v>
                </c:pt>
                <c:pt idx="793">
                  <c:v>1.0360523800000001</c:v>
                </c:pt>
                <c:pt idx="794">
                  <c:v>-0.92047791999999995</c:v>
                </c:pt>
                <c:pt idx="795">
                  <c:v>-2.4419627899999998</c:v>
                </c:pt>
                <c:pt idx="796">
                  <c:v>-0.97371198999999997</c:v>
                </c:pt>
                <c:pt idx="797">
                  <c:v>-5.1186931299999996</c:v>
                </c:pt>
                <c:pt idx="798">
                  <c:v>-4.8286753999999998</c:v>
                </c:pt>
                <c:pt idx="799">
                  <c:v>-4.9338375799999996</c:v>
                </c:pt>
                <c:pt idx="800">
                  <c:v>-4.9329399900000004</c:v>
                </c:pt>
                <c:pt idx="801">
                  <c:v>-6.2032308399999998</c:v>
                </c:pt>
                <c:pt idx="802">
                  <c:v>-5.5997435700000002</c:v>
                </c:pt>
                <c:pt idx="803">
                  <c:v>-4.99354092</c:v>
                </c:pt>
                <c:pt idx="804">
                  <c:v>-6.3358206299999997</c:v>
                </c:pt>
                <c:pt idx="805">
                  <c:v>-5.7052577900000001</c:v>
                </c:pt>
                <c:pt idx="806">
                  <c:v>-5.8156139900000001</c:v>
                </c:pt>
                <c:pt idx="807">
                  <c:v>-5.9088461499999996</c:v>
                </c:pt>
                <c:pt idx="808">
                  <c:v>-5.8314939900000002</c:v>
                </c:pt>
                <c:pt idx="809">
                  <c:v>-6.95956186</c:v>
                </c:pt>
                <c:pt idx="810">
                  <c:v>-6.6668200100000004</c:v>
                </c:pt>
                <c:pt idx="811">
                  <c:v>-5.10404021</c:v>
                </c:pt>
                <c:pt idx="812">
                  <c:v>-6.0504755399999999</c:v>
                </c:pt>
                <c:pt idx="813">
                  <c:v>-4.8727857099999996</c:v>
                </c:pt>
                <c:pt idx="814">
                  <c:v>-7.3375095699999999</c:v>
                </c:pt>
                <c:pt idx="815">
                  <c:v>-4.11118176</c:v>
                </c:pt>
                <c:pt idx="816">
                  <c:v>-5.4595965700000004</c:v>
                </c:pt>
                <c:pt idx="817">
                  <c:v>-5.2393201400000002</c:v>
                </c:pt>
                <c:pt idx="818">
                  <c:v>-5.4305230800000004</c:v>
                </c:pt>
                <c:pt idx="819">
                  <c:v>-5.1032561000000003</c:v>
                </c:pt>
                <c:pt idx="820">
                  <c:v>-5.5285561799999998</c:v>
                </c:pt>
                <c:pt idx="821">
                  <c:v>-5.4317018099999999</c:v>
                </c:pt>
                <c:pt idx="822">
                  <c:v>-5.5729084000000002</c:v>
                </c:pt>
                <c:pt idx="823">
                  <c:v>-4.9717197300000002</c:v>
                </c:pt>
                <c:pt idx="824">
                  <c:v>-6.3192430100000001</c:v>
                </c:pt>
                <c:pt idx="825">
                  <c:v>-4.5514023100000003</c:v>
                </c:pt>
                <c:pt idx="826">
                  <c:v>-5.67630853</c:v>
                </c:pt>
                <c:pt idx="827">
                  <c:v>-5.7417750700000001</c:v>
                </c:pt>
                <c:pt idx="828">
                  <c:v>-6.4087050400000001</c:v>
                </c:pt>
                <c:pt idx="829">
                  <c:v>-10.766528470000001</c:v>
                </c:pt>
                <c:pt idx="830">
                  <c:v>-11.108906920000001</c:v>
                </c:pt>
                <c:pt idx="831">
                  <c:v>-11.477600049999999</c:v>
                </c:pt>
                <c:pt idx="832">
                  <c:v>-12.57771209</c:v>
                </c:pt>
                <c:pt idx="833">
                  <c:v>-13.151174790000001</c:v>
                </c:pt>
                <c:pt idx="834">
                  <c:v>-15.133916230000001</c:v>
                </c:pt>
                <c:pt idx="835">
                  <c:v>-15.83504185</c:v>
                </c:pt>
                <c:pt idx="836">
                  <c:v>-15.76901567</c:v>
                </c:pt>
                <c:pt idx="837">
                  <c:v>-16.701846840000002</c:v>
                </c:pt>
                <c:pt idx="838">
                  <c:v>-15.8166408</c:v>
                </c:pt>
                <c:pt idx="839">
                  <c:v>-17.51837269</c:v>
                </c:pt>
                <c:pt idx="840">
                  <c:v>-16.225173229999999</c:v>
                </c:pt>
                <c:pt idx="841">
                  <c:v>-17.348372390000002</c:v>
                </c:pt>
                <c:pt idx="842">
                  <c:v>-16.710164110000001</c:v>
                </c:pt>
                <c:pt idx="843">
                  <c:v>-16.187799519999999</c:v>
                </c:pt>
                <c:pt idx="844">
                  <c:v>-17.750469089999999</c:v>
                </c:pt>
                <c:pt idx="845">
                  <c:v>-15.95108304</c:v>
                </c:pt>
                <c:pt idx="846">
                  <c:v>-16.233218699999998</c:v>
                </c:pt>
                <c:pt idx="847">
                  <c:v>-17.2974718</c:v>
                </c:pt>
                <c:pt idx="848">
                  <c:v>-17.314662859999999</c:v>
                </c:pt>
                <c:pt idx="849">
                  <c:v>-17.160155230000001</c:v>
                </c:pt>
                <c:pt idx="850">
                  <c:v>-16.695653660000001</c:v>
                </c:pt>
                <c:pt idx="851">
                  <c:v>-17.312184940000002</c:v>
                </c:pt>
                <c:pt idx="852">
                  <c:v>-16.873579360000001</c:v>
                </c:pt>
                <c:pt idx="853">
                  <c:v>-15.966341760000001</c:v>
                </c:pt>
                <c:pt idx="854">
                  <c:v>-17.373204829999999</c:v>
                </c:pt>
                <c:pt idx="855">
                  <c:v>-17.122912410000001</c:v>
                </c:pt>
                <c:pt idx="856">
                  <c:v>-16.556305340000002</c:v>
                </c:pt>
                <c:pt idx="857">
                  <c:v>-16.36456991</c:v>
                </c:pt>
                <c:pt idx="858">
                  <c:v>-17.91272197</c:v>
                </c:pt>
                <c:pt idx="859">
                  <c:v>-15.35258361</c:v>
                </c:pt>
                <c:pt idx="860">
                  <c:v>-16.664115970000001</c:v>
                </c:pt>
                <c:pt idx="861">
                  <c:v>-16.422073170000001</c:v>
                </c:pt>
                <c:pt idx="862">
                  <c:v>-15.601715179999999</c:v>
                </c:pt>
                <c:pt idx="863">
                  <c:v>-15.84691525</c:v>
                </c:pt>
                <c:pt idx="864">
                  <c:v>-15.955130520000001</c:v>
                </c:pt>
                <c:pt idx="865">
                  <c:v>-15.30507222</c:v>
                </c:pt>
                <c:pt idx="866">
                  <c:v>-14.20633885</c:v>
                </c:pt>
                <c:pt idx="867">
                  <c:v>5.0904810899999999</c:v>
                </c:pt>
                <c:pt idx="868">
                  <c:v>14.81268481</c:v>
                </c:pt>
                <c:pt idx="869">
                  <c:v>14.99807084</c:v>
                </c:pt>
                <c:pt idx="870">
                  <c:v>12.379527769999999</c:v>
                </c:pt>
                <c:pt idx="871">
                  <c:v>13.69656254</c:v>
                </c:pt>
                <c:pt idx="872">
                  <c:v>14.515097219999999</c:v>
                </c:pt>
                <c:pt idx="873">
                  <c:v>14.04952656</c:v>
                </c:pt>
                <c:pt idx="874">
                  <c:v>13.78887183</c:v>
                </c:pt>
                <c:pt idx="875">
                  <c:v>13.61546474</c:v>
                </c:pt>
                <c:pt idx="876">
                  <c:v>14.03786275</c:v>
                </c:pt>
                <c:pt idx="877">
                  <c:v>13.58671004</c:v>
                </c:pt>
                <c:pt idx="878">
                  <c:v>12.956367419999999</c:v>
                </c:pt>
                <c:pt idx="879">
                  <c:v>14.19086875</c:v>
                </c:pt>
                <c:pt idx="880">
                  <c:v>12.81526744</c:v>
                </c:pt>
                <c:pt idx="881">
                  <c:v>14.514283369999999</c:v>
                </c:pt>
                <c:pt idx="882">
                  <c:v>15.122004130000001</c:v>
                </c:pt>
                <c:pt idx="883">
                  <c:v>15.087863520000001</c:v>
                </c:pt>
                <c:pt idx="884">
                  <c:v>15.281002239999999</c:v>
                </c:pt>
                <c:pt idx="885">
                  <c:v>16.083322290000002</c:v>
                </c:pt>
                <c:pt idx="886">
                  <c:v>17.169891620000001</c:v>
                </c:pt>
                <c:pt idx="887">
                  <c:v>16.407732970000001</c:v>
                </c:pt>
                <c:pt idx="888">
                  <c:v>18.11576084</c:v>
                </c:pt>
                <c:pt idx="889">
                  <c:v>17.260090430000002</c:v>
                </c:pt>
                <c:pt idx="890">
                  <c:v>16.812674179999998</c:v>
                </c:pt>
                <c:pt idx="891">
                  <c:v>16.768065069999999</c:v>
                </c:pt>
                <c:pt idx="892">
                  <c:v>17.2910988</c:v>
                </c:pt>
                <c:pt idx="893">
                  <c:v>16.098819070000001</c:v>
                </c:pt>
                <c:pt idx="894">
                  <c:v>13.390737400000001</c:v>
                </c:pt>
                <c:pt idx="895">
                  <c:v>13.38242554</c:v>
                </c:pt>
                <c:pt idx="896">
                  <c:v>10.66780475</c:v>
                </c:pt>
                <c:pt idx="897">
                  <c:v>8.4403571399999997</c:v>
                </c:pt>
                <c:pt idx="898">
                  <c:v>5.5340385899999998</c:v>
                </c:pt>
                <c:pt idx="899">
                  <c:v>4.1250512700000002</c:v>
                </c:pt>
                <c:pt idx="900">
                  <c:v>0.27065210000000001</c:v>
                </c:pt>
                <c:pt idx="901">
                  <c:v>-2.4812669500000002</c:v>
                </c:pt>
                <c:pt idx="902">
                  <c:v>-5.92345875</c:v>
                </c:pt>
                <c:pt idx="903">
                  <c:v>-6.3563074899999998</c:v>
                </c:pt>
                <c:pt idx="904">
                  <c:v>-8.1956386499999994</c:v>
                </c:pt>
                <c:pt idx="905">
                  <c:v>-6.2357605999999999</c:v>
                </c:pt>
                <c:pt idx="906">
                  <c:v>-8.7352489200000001</c:v>
                </c:pt>
                <c:pt idx="907">
                  <c:v>-8.7856572499999999</c:v>
                </c:pt>
                <c:pt idx="908">
                  <c:v>-9.1401813099999991</c:v>
                </c:pt>
                <c:pt idx="909">
                  <c:v>-8.9078284599999993</c:v>
                </c:pt>
                <c:pt idx="910">
                  <c:v>-9.6233283699999994</c:v>
                </c:pt>
                <c:pt idx="911">
                  <c:v>-9.0807678900000006</c:v>
                </c:pt>
                <c:pt idx="912">
                  <c:v>-8.2107083900000006</c:v>
                </c:pt>
                <c:pt idx="913">
                  <c:v>-9.43567015</c:v>
                </c:pt>
                <c:pt idx="914">
                  <c:v>-9.7454048800000006</c:v>
                </c:pt>
                <c:pt idx="915">
                  <c:v>-8.0248066799999993</c:v>
                </c:pt>
                <c:pt idx="916">
                  <c:v>-8.7044170399999992</c:v>
                </c:pt>
                <c:pt idx="917">
                  <c:v>-8.0408853400000009</c:v>
                </c:pt>
                <c:pt idx="918">
                  <c:v>-8.4720525500000008</c:v>
                </c:pt>
                <c:pt idx="919">
                  <c:v>-9.1272299199999996</c:v>
                </c:pt>
                <c:pt idx="920">
                  <c:v>-8.4657493600000002</c:v>
                </c:pt>
                <c:pt idx="921">
                  <c:v>-7.72763124</c:v>
                </c:pt>
                <c:pt idx="922">
                  <c:v>-9.5998204499999993</c:v>
                </c:pt>
                <c:pt idx="923">
                  <c:v>-9.5862340800000005</c:v>
                </c:pt>
                <c:pt idx="924">
                  <c:v>-7.9898011200000001</c:v>
                </c:pt>
                <c:pt idx="925">
                  <c:v>-9.5898004599999993</c:v>
                </c:pt>
                <c:pt idx="926">
                  <c:v>-9.10921117</c:v>
                </c:pt>
                <c:pt idx="927">
                  <c:v>-8.3483645699999993</c:v>
                </c:pt>
                <c:pt idx="928">
                  <c:v>-7.4954662799999996</c:v>
                </c:pt>
                <c:pt idx="929">
                  <c:v>-8.3047984199999991</c:v>
                </c:pt>
                <c:pt idx="930">
                  <c:v>-9.55403308</c:v>
                </c:pt>
                <c:pt idx="931">
                  <c:v>-8.0106730400000004</c:v>
                </c:pt>
                <c:pt idx="932">
                  <c:v>-7.9199620299999998</c:v>
                </c:pt>
                <c:pt idx="933">
                  <c:v>-8.6626223699999993</c:v>
                </c:pt>
                <c:pt idx="934">
                  <c:v>-8.2097765099999993</c:v>
                </c:pt>
                <c:pt idx="935">
                  <c:v>-7.8592438800000002</c:v>
                </c:pt>
                <c:pt idx="936">
                  <c:v>-7.2415278699999996</c:v>
                </c:pt>
                <c:pt idx="937">
                  <c:v>-8.0443574299999998</c:v>
                </c:pt>
                <c:pt idx="938">
                  <c:v>-7.9340244899999997</c:v>
                </c:pt>
                <c:pt idx="939">
                  <c:v>-9.6015636000000004</c:v>
                </c:pt>
                <c:pt idx="940">
                  <c:v>-9.1719266400000006</c:v>
                </c:pt>
                <c:pt idx="941">
                  <c:v>-7.9907548300000002</c:v>
                </c:pt>
                <c:pt idx="942">
                  <c:v>-9.4358795200000003</c:v>
                </c:pt>
                <c:pt idx="943">
                  <c:v>-8.9821081599999992</c:v>
                </c:pt>
                <c:pt idx="944">
                  <c:v>-10.996628250000001</c:v>
                </c:pt>
                <c:pt idx="945">
                  <c:v>-9.7601287299999999</c:v>
                </c:pt>
                <c:pt idx="946">
                  <c:v>-9.2817079800000002</c:v>
                </c:pt>
                <c:pt idx="947">
                  <c:v>-7.7142256299999996</c:v>
                </c:pt>
                <c:pt idx="948">
                  <c:v>-8.35449193</c:v>
                </c:pt>
                <c:pt idx="949">
                  <c:v>-7.9071151799999999</c:v>
                </c:pt>
                <c:pt idx="950">
                  <c:v>-9.1548490000000005</c:v>
                </c:pt>
                <c:pt idx="951">
                  <c:v>-9.1441778300000003</c:v>
                </c:pt>
                <c:pt idx="952">
                  <c:v>-9.8663464100000002</c:v>
                </c:pt>
                <c:pt idx="953">
                  <c:v>-9.3259302999999996</c:v>
                </c:pt>
                <c:pt idx="954">
                  <c:v>-9.0887412300000001</c:v>
                </c:pt>
                <c:pt idx="955">
                  <c:v>-7.6106413599999998</c:v>
                </c:pt>
                <c:pt idx="956">
                  <c:v>-9.2494194400000005</c:v>
                </c:pt>
                <c:pt idx="957">
                  <c:v>-8.79827066</c:v>
                </c:pt>
                <c:pt idx="958">
                  <c:v>5.8570884400000001</c:v>
                </c:pt>
                <c:pt idx="959">
                  <c:v>14.19431206</c:v>
                </c:pt>
                <c:pt idx="960">
                  <c:v>14.98692318</c:v>
                </c:pt>
                <c:pt idx="961">
                  <c:v>15.422940000000001</c:v>
                </c:pt>
                <c:pt idx="962">
                  <c:v>15.931171839999999</c:v>
                </c:pt>
                <c:pt idx="963">
                  <c:v>15.59429216</c:v>
                </c:pt>
                <c:pt idx="964">
                  <c:v>14.600596360000001</c:v>
                </c:pt>
                <c:pt idx="965">
                  <c:v>14.81879206</c:v>
                </c:pt>
                <c:pt idx="966">
                  <c:v>14.181516350000001</c:v>
                </c:pt>
                <c:pt idx="967">
                  <c:v>15.515813209999999</c:v>
                </c:pt>
                <c:pt idx="968">
                  <c:v>14.989775789999999</c:v>
                </c:pt>
                <c:pt idx="969">
                  <c:v>14.73950673</c:v>
                </c:pt>
                <c:pt idx="970">
                  <c:v>15.282628369999999</c:v>
                </c:pt>
                <c:pt idx="971">
                  <c:v>15.57715443</c:v>
                </c:pt>
                <c:pt idx="972">
                  <c:v>15.175601390000001</c:v>
                </c:pt>
                <c:pt idx="973">
                  <c:v>14.548473830000001</c:v>
                </c:pt>
                <c:pt idx="974">
                  <c:v>16.09004247</c:v>
                </c:pt>
                <c:pt idx="975">
                  <c:v>15.17509819</c:v>
                </c:pt>
                <c:pt idx="976">
                  <c:v>14.67516659</c:v>
                </c:pt>
                <c:pt idx="977">
                  <c:v>14.695912290000001</c:v>
                </c:pt>
                <c:pt idx="978">
                  <c:v>17.075839030000001</c:v>
                </c:pt>
                <c:pt idx="979">
                  <c:v>15.628884619999999</c:v>
                </c:pt>
                <c:pt idx="980">
                  <c:v>15.16318452</c:v>
                </c:pt>
                <c:pt idx="981">
                  <c:v>15.36577535</c:v>
                </c:pt>
                <c:pt idx="982">
                  <c:v>15.00576236</c:v>
                </c:pt>
                <c:pt idx="983">
                  <c:v>17.400692710000001</c:v>
                </c:pt>
                <c:pt idx="984">
                  <c:v>15.869760039999999</c:v>
                </c:pt>
                <c:pt idx="985">
                  <c:v>15.918641920000001</c:v>
                </c:pt>
                <c:pt idx="986">
                  <c:v>16.410802879999999</c:v>
                </c:pt>
                <c:pt idx="987">
                  <c:v>15.264055389999999</c:v>
                </c:pt>
                <c:pt idx="988">
                  <c:v>16.38696676</c:v>
                </c:pt>
                <c:pt idx="989">
                  <c:v>13.70277023</c:v>
                </c:pt>
                <c:pt idx="990">
                  <c:v>16.102372849999998</c:v>
                </c:pt>
                <c:pt idx="991">
                  <c:v>14.82471411</c:v>
                </c:pt>
                <c:pt idx="992">
                  <c:v>15.316270210000001</c:v>
                </c:pt>
                <c:pt idx="993">
                  <c:v>16.38006996</c:v>
                </c:pt>
                <c:pt idx="994">
                  <c:v>16.252260360000001</c:v>
                </c:pt>
                <c:pt idx="995">
                  <c:v>15.159722609999999</c:v>
                </c:pt>
                <c:pt idx="996">
                  <c:v>14.911235189999999</c:v>
                </c:pt>
                <c:pt idx="997">
                  <c:v>13.675123230000001</c:v>
                </c:pt>
                <c:pt idx="998">
                  <c:v>12.99763752</c:v>
                </c:pt>
                <c:pt idx="999">
                  <c:v>13.023634960000001</c:v>
                </c:pt>
                <c:pt idx="1000">
                  <c:v>12.94700138</c:v>
                </c:pt>
                <c:pt idx="1001">
                  <c:v>10.344122820000001</c:v>
                </c:pt>
                <c:pt idx="1002">
                  <c:v>10.721584829999999</c:v>
                </c:pt>
                <c:pt idx="1003">
                  <c:v>7.6592432500000003</c:v>
                </c:pt>
                <c:pt idx="1004">
                  <c:v>4.8035354799999999</c:v>
                </c:pt>
                <c:pt idx="1005">
                  <c:v>4.1702293800000003</c:v>
                </c:pt>
                <c:pt idx="1006">
                  <c:v>-3.7591989999999999E-2</c:v>
                </c:pt>
                <c:pt idx="1007">
                  <c:v>-4.0283634399999997</c:v>
                </c:pt>
                <c:pt idx="1008">
                  <c:v>-7.0853927399999996</c:v>
                </c:pt>
                <c:pt idx="1009">
                  <c:v>-8.5051036799999995</c:v>
                </c:pt>
                <c:pt idx="1010">
                  <c:v>-11.2430827</c:v>
                </c:pt>
                <c:pt idx="1011">
                  <c:v>-15.45319673</c:v>
                </c:pt>
                <c:pt idx="1012">
                  <c:v>-16.467803889999999</c:v>
                </c:pt>
                <c:pt idx="1013">
                  <c:v>-15.30874713</c:v>
                </c:pt>
                <c:pt idx="1014">
                  <c:v>-15.61680153</c:v>
                </c:pt>
                <c:pt idx="1015">
                  <c:v>-14.52260295</c:v>
                </c:pt>
                <c:pt idx="1016">
                  <c:v>-15.86954678</c:v>
                </c:pt>
                <c:pt idx="1017">
                  <c:v>-16.227154670000001</c:v>
                </c:pt>
                <c:pt idx="1018">
                  <c:v>-15.279885910000001</c:v>
                </c:pt>
                <c:pt idx="1019">
                  <c:v>-15.265654570000001</c:v>
                </c:pt>
                <c:pt idx="1020">
                  <c:v>-15.31001766</c:v>
                </c:pt>
                <c:pt idx="1021">
                  <c:v>-16.530078849999999</c:v>
                </c:pt>
                <c:pt idx="1022">
                  <c:v>-16.526295879999999</c:v>
                </c:pt>
                <c:pt idx="1023">
                  <c:v>-15.773735309999999</c:v>
                </c:pt>
                <c:pt idx="1024">
                  <c:v>-13.624356730000001</c:v>
                </c:pt>
                <c:pt idx="1025">
                  <c:v>-16.19313185</c:v>
                </c:pt>
                <c:pt idx="1026">
                  <c:v>-16.38007253</c:v>
                </c:pt>
                <c:pt idx="1027">
                  <c:v>-16.240944370000001</c:v>
                </c:pt>
                <c:pt idx="1028">
                  <c:v>-15.91282513</c:v>
                </c:pt>
                <c:pt idx="1029">
                  <c:v>-15.153923560000001</c:v>
                </c:pt>
                <c:pt idx="1030">
                  <c:v>-16.952276680000001</c:v>
                </c:pt>
                <c:pt idx="1031">
                  <c:v>-16.290185510000001</c:v>
                </c:pt>
                <c:pt idx="1032">
                  <c:v>-16.736423420000001</c:v>
                </c:pt>
                <c:pt idx="1033">
                  <c:v>-15.61061552</c:v>
                </c:pt>
                <c:pt idx="1034">
                  <c:v>-15.60610569</c:v>
                </c:pt>
                <c:pt idx="1035">
                  <c:v>-15.363566970000001</c:v>
                </c:pt>
                <c:pt idx="1036">
                  <c:v>-15.80810743</c:v>
                </c:pt>
                <c:pt idx="1037">
                  <c:v>-15.542227280000001</c:v>
                </c:pt>
                <c:pt idx="1038">
                  <c:v>-14.539984</c:v>
                </c:pt>
                <c:pt idx="1039">
                  <c:v>-14.9677331</c:v>
                </c:pt>
                <c:pt idx="1040">
                  <c:v>-17.28683161</c:v>
                </c:pt>
                <c:pt idx="1041">
                  <c:v>-15.16962296</c:v>
                </c:pt>
                <c:pt idx="1042">
                  <c:v>-15.728076959999999</c:v>
                </c:pt>
                <c:pt idx="1043">
                  <c:v>-14.967772480000001</c:v>
                </c:pt>
                <c:pt idx="1044">
                  <c:v>-15.35597638</c:v>
                </c:pt>
                <c:pt idx="1045">
                  <c:v>-15.99311825</c:v>
                </c:pt>
                <c:pt idx="1046">
                  <c:v>-15.75967268</c:v>
                </c:pt>
                <c:pt idx="1047">
                  <c:v>-16.374870049999998</c:v>
                </c:pt>
                <c:pt idx="1048">
                  <c:v>-16.857317299999998</c:v>
                </c:pt>
                <c:pt idx="1049">
                  <c:v>-15.624365470000001</c:v>
                </c:pt>
                <c:pt idx="1050">
                  <c:v>-16.3533103</c:v>
                </c:pt>
                <c:pt idx="1051">
                  <c:v>-15.63489648</c:v>
                </c:pt>
                <c:pt idx="1052">
                  <c:v>-16.90431229</c:v>
                </c:pt>
                <c:pt idx="1053">
                  <c:v>-15.438177509999999</c:v>
                </c:pt>
                <c:pt idx="1054">
                  <c:v>-17.135664479999999</c:v>
                </c:pt>
                <c:pt idx="1055">
                  <c:v>-16.055919299999999</c:v>
                </c:pt>
                <c:pt idx="1056">
                  <c:v>-14.999181569999999</c:v>
                </c:pt>
                <c:pt idx="1057">
                  <c:v>-16.225587910000002</c:v>
                </c:pt>
                <c:pt idx="1058">
                  <c:v>-14.6039827</c:v>
                </c:pt>
                <c:pt idx="1059">
                  <c:v>-15.48507897</c:v>
                </c:pt>
                <c:pt idx="1060">
                  <c:v>-16.489791910000001</c:v>
                </c:pt>
                <c:pt idx="1061">
                  <c:v>-16.472066600000002</c:v>
                </c:pt>
                <c:pt idx="1062">
                  <c:v>-15.790745579999999</c:v>
                </c:pt>
                <c:pt idx="1063">
                  <c:v>-15.4495807</c:v>
                </c:pt>
                <c:pt idx="1064">
                  <c:v>-16.529647600000001</c:v>
                </c:pt>
                <c:pt idx="1065">
                  <c:v>-14.78814801</c:v>
                </c:pt>
                <c:pt idx="1066">
                  <c:v>-15.75836488</c:v>
                </c:pt>
                <c:pt idx="1067">
                  <c:v>-16.8763787</c:v>
                </c:pt>
                <c:pt idx="1068">
                  <c:v>-15.291083710000001</c:v>
                </c:pt>
                <c:pt idx="1069">
                  <c:v>-16.258980340000001</c:v>
                </c:pt>
                <c:pt idx="1070">
                  <c:v>-16.503241890000002</c:v>
                </c:pt>
                <c:pt idx="1071">
                  <c:v>-14.412984140000001</c:v>
                </c:pt>
                <c:pt idx="1072">
                  <c:v>-16.38085074</c:v>
                </c:pt>
                <c:pt idx="1073">
                  <c:v>-16.083639890000001</c:v>
                </c:pt>
                <c:pt idx="1074">
                  <c:v>-17.634555169999999</c:v>
                </c:pt>
                <c:pt idx="1075">
                  <c:v>-16.84375258</c:v>
                </c:pt>
                <c:pt idx="1076">
                  <c:v>-15.639225359999999</c:v>
                </c:pt>
                <c:pt idx="1077">
                  <c:v>-14.722876899999999</c:v>
                </c:pt>
                <c:pt idx="1078">
                  <c:v>-14.82970227</c:v>
                </c:pt>
                <c:pt idx="1079">
                  <c:v>-14.920796169999999</c:v>
                </c:pt>
                <c:pt idx="1080">
                  <c:v>-16.840938420000001</c:v>
                </c:pt>
                <c:pt idx="1081">
                  <c:v>-15.11019561</c:v>
                </c:pt>
                <c:pt idx="1082">
                  <c:v>-15.822355760000001</c:v>
                </c:pt>
                <c:pt idx="1083">
                  <c:v>-16.251762379999999</c:v>
                </c:pt>
                <c:pt idx="1084">
                  <c:v>-15.725986239999999</c:v>
                </c:pt>
                <c:pt idx="1085">
                  <c:v>-16.065419339999998</c:v>
                </c:pt>
                <c:pt idx="1086">
                  <c:v>-14.878115380000001</c:v>
                </c:pt>
                <c:pt idx="1087">
                  <c:v>-16.374833240000001</c:v>
                </c:pt>
                <c:pt idx="1088">
                  <c:v>-14.71017391</c:v>
                </c:pt>
                <c:pt idx="1089">
                  <c:v>-16.19335384</c:v>
                </c:pt>
                <c:pt idx="1090">
                  <c:v>-16.93208898</c:v>
                </c:pt>
                <c:pt idx="1091">
                  <c:v>-17.04157623</c:v>
                </c:pt>
                <c:pt idx="1092">
                  <c:v>-16.704243179999999</c:v>
                </c:pt>
                <c:pt idx="1093">
                  <c:v>-15.480983950000001</c:v>
                </c:pt>
                <c:pt idx="1094">
                  <c:v>-17.131924359999999</c:v>
                </c:pt>
                <c:pt idx="1095">
                  <c:v>-16.09408286</c:v>
                </c:pt>
                <c:pt idx="1096">
                  <c:v>-15.744953750000001</c:v>
                </c:pt>
                <c:pt idx="1097">
                  <c:v>-15.571150210000001</c:v>
                </c:pt>
                <c:pt idx="1098">
                  <c:v>-17.010835610000001</c:v>
                </c:pt>
                <c:pt idx="1099">
                  <c:v>-15.7125679</c:v>
                </c:pt>
                <c:pt idx="1100">
                  <c:v>-15.46255438</c:v>
                </c:pt>
                <c:pt idx="1101">
                  <c:v>-15.531157929999999</c:v>
                </c:pt>
                <c:pt idx="1102">
                  <c:v>-15.94830155</c:v>
                </c:pt>
                <c:pt idx="1103">
                  <c:v>-15.49799063</c:v>
                </c:pt>
                <c:pt idx="1104">
                  <c:v>-15.57388622</c:v>
                </c:pt>
                <c:pt idx="1105">
                  <c:v>-16.055983690000001</c:v>
                </c:pt>
                <c:pt idx="1106">
                  <c:v>-16.3806224</c:v>
                </c:pt>
                <c:pt idx="1107">
                  <c:v>-16.242112840000001</c:v>
                </c:pt>
                <c:pt idx="1108">
                  <c:v>-15.749334749999999</c:v>
                </c:pt>
                <c:pt idx="1109">
                  <c:v>-16.068922310000001</c:v>
                </c:pt>
                <c:pt idx="1110">
                  <c:v>-16.053123150000001</c:v>
                </c:pt>
                <c:pt idx="1111">
                  <c:v>-16.160735670000001</c:v>
                </c:pt>
                <c:pt idx="1112">
                  <c:v>-17.107374790000001</c:v>
                </c:pt>
                <c:pt idx="1113">
                  <c:v>-17.359215200000001</c:v>
                </c:pt>
                <c:pt idx="1114">
                  <c:v>-17.013962800000002</c:v>
                </c:pt>
                <c:pt idx="1115">
                  <c:v>-16.4101733</c:v>
                </c:pt>
                <c:pt idx="1116">
                  <c:v>-15.714286270000001</c:v>
                </c:pt>
                <c:pt idx="1117">
                  <c:v>-16.060065789999999</c:v>
                </c:pt>
                <c:pt idx="1118">
                  <c:v>-16.68586925</c:v>
                </c:pt>
                <c:pt idx="1119">
                  <c:v>-15.75942131</c:v>
                </c:pt>
                <c:pt idx="1120">
                  <c:v>-16.34462954</c:v>
                </c:pt>
                <c:pt idx="1121">
                  <c:v>-16.235120479999999</c:v>
                </c:pt>
                <c:pt idx="1122">
                  <c:v>-16.130116130000001</c:v>
                </c:pt>
                <c:pt idx="1123">
                  <c:v>-17.386434659999999</c:v>
                </c:pt>
                <c:pt idx="1124">
                  <c:v>-15.47663195</c:v>
                </c:pt>
                <c:pt idx="1125">
                  <c:v>-15.80211856</c:v>
                </c:pt>
                <c:pt idx="1126">
                  <c:v>-15.77957346</c:v>
                </c:pt>
                <c:pt idx="1127">
                  <c:v>-15.8492766</c:v>
                </c:pt>
                <c:pt idx="1128">
                  <c:v>-17.26678141</c:v>
                </c:pt>
                <c:pt idx="1129">
                  <c:v>-15.09479258</c:v>
                </c:pt>
                <c:pt idx="1130">
                  <c:v>-16.69105171</c:v>
                </c:pt>
                <c:pt idx="1131">
                  <c:v>-16.238799029999999</c:v>
                </c:pt>
                <c:pt idx="1132">
                  <c:v>-16.672077999999999</c:v>
                </c:pt>
                <c:pt idx="1133">
                  <c:v>-16.717112369999999</c:v>
                </c:pt>
                <c:pt idx="1134">
                  <c:v>-15.6061847</c:v>
                </c:pt>
                <c:pt idx="1135">
                  <c:v>-15.959087220000001</c:v>
                </c:pt>
                <c:pt idx="1136">
                  <c:v>-15.568408529999999</c:v>
                </c:pt>
                <c:pt idx="1137">
                  <c:v>-15.896659250000001</c:v>
                </c:pt>
                <c:pt idx="1138">
                  <c:v>-15.339473290000001</c:v>
                </c:pt>
                <c:pt idx="1139">
                  <c:v>-16.23949099</c:v>
                </c:pt>
                <c:pt idx="1140">
                  <c:v>-14.969531979999999</c:v>
                </c:pt>
                <c:pt idx="1141">
                  <c:v>-15.32563646</c:v>
                </c:pt>
                <c:pt idx="1142">
                  <c:v>-14.483994839999999</c:v>
                </c:pt>
                <c:pt idx="1143">
                  <c:v>-15.64676635</c:v>
                </c:pt>
                <c:pt idx="1144">
                  <c:v>-16.371841379999999</c:v>
                </c:pt>
                <c:pt idx="1145">
                  <c:v>-19.289648769999999</c:v>
                </c:pt>
                <c:pt idx="1146">
                  <c:v>-22.708768970000001</c:v>
                </c:pt>
                <c:pt idx="1147">
                  <c:v>-24.007307470000001</c:v>
                </c:pt>
                <c:pt idx="1148">
                  <c:v>-25.815097990000002</c:v>
                </c:pt>
                <c:pt idx="1149">
                  <c:v>-25.771578900000002</c:v>
                </c:pt>
                <c:pt idx="1150">
                  <c:v>-26.164145359999999</c:v>
                </c:pt>
                <c:pt idx="1151">
                  <c:v>-26.86844704</c:v>
                </c:pt>
                <c:pt idx="1152">
                  <c:v>-26.52745599</c:v>
                </c:pt>
                <c:pt idx="1153">
                  <c:v>-26.26823469</c:v>
                </c:pt>
                <c:pt idx="1154">
                  <c:v>-24.673798470000001</c:v>
                </c:pt>
                <c:pt idx="1155">
                  <c:v>-26.316427730000001</c:v>
                </c:pt>
                <c:pt idx="1156">
                  <c:v>-26.409254700000002</c:v>
                </c:pt>
                <c:pt idx="1157">
                  <c:v>-26.09683081</c:v>
                </c:pt>
                <c:pt idx="1158">
                  <c:v>-25.99563783</c:v>
                </c:pt>
                <c:pt idx="1159">
                  <c:v>-25.202877869999998</c:v>
                </c:pt>
                <c:pt idx="1160">
                  <c:v>-26.269197160000001</c:v>
                </c:pt>
                <c:pt idx="1161">
                  <c:v>-27.07794531</c:v>
                </c:pt>
                <c:pt idx="1162">
                  <c:v>-25.859642269999998</c:v>
                </c:pt>
                <c:pt idx="1163">
                  <c:v>-25.428532860000001</c:v>
                </c:pt>
                <c:pt idx="1164">
                  <c:v>-25.897846380000001</c:v>
                </c:pt>
                <c:pt idx="1165">
                  <c:v>-25.975190080000001</c:v>
                </c:pt>
                <c:pt idx="1166">
                  <c:v>-25.35824178</c:v>
                </c:pt>
                <c:pt idx="1167">
                  <c:v>-26.426180460000001</c:v>
                </c:pt>
                <c:pt idx="1168">
                  <c:v>-26.425967329999999</c:v>
                </c:pt>
                <c:pt idx="1169">
                  <c:v>-26.073383119999999</c:v>
                </c:pt>
                <c:pt idx="1170">
                  <c:v>-25.78570187</c:v>
                </c:pt>
                <c:pt idx="1171">
                  <c:v>-27.51270886</c:v>
                </c:pt>
                <c:pt idx="1172">
                  <c:v>-25.240851960000001</c:v>
                </c:pt>
                <c:pt idx="1173">
                  <c:v>-26.037885379999999</c:v>
                </c:pt>
                <c:pt idx="1174">
                  <c:v>-27.029276500000002</c:v>
                </c:pt>
                <c:pt idx="1175">
                  <c:v>7.2014122699999996</c:v>
                </c:pt>
                <c:pt idx="1176">
                  <c:v>13.845234720000001</c:v>
                </c:pt>
                <c:pt idx="1177">
                  <c:v>16.053681319999999</c:v>
                </c:pt>
                <c:pt idx="1178">
                  <c:v>15.898549340000001</c:v>
                </c:pt>
                <c:pt idx="1179">
                  <c:v>15.87357342</c:v>
                </c:pt>
                <c:pt idx="1180">
                  <c:v>15.450999270000001</c:v>
                </c:pt>
                <c:pt idx="1181">
                  <c:v>14.674303650000001</c:v>
                </c:pt>
                <c:pt idx="1182">
                  <c:v>16.857154640000001</c:v>
                </c:pt>
                <c:pt idx="1183">
                  <c:v>16.423373510000001</c:v>
                </c:pt>
                <c:pt idx="1184">
                  <c:v>15.128257140000001</c:v>
                </c:pt>
                <c:pt idx="1185">
                  <c:v>16.825196429999998</c:v>
                </c:pt>
                <c:pt idx="1186">
                  <c:v>15.76712038</c:v>
                </c:pt>
                <c:pt idx="1187">
                  <c:v>14.82179253</c:v>
                </c:pt>
                <c:pt idx="1188">
                  <c:v>15.891958819999999</c:v>
                </c:pt>
                <c:pt idx="1189">
                  <c:v>14.77382167</c:v>
                </c:pt>
                <c:pt idx="1190">
                  <c:v>17.134063059999999</c:v>
                </c:pt>
                <c:pt idx="1191">
                  <c:v>15.42740543</c:v>
                </c:pt>
                <c:pt idx="1192">
                  <c:v>15.46317232</c:v>
                </c:pt>
                <c:pt idx="1193">
                  <c:v>14.877667519999999</c:v>
                </c:pt>
                <c:pt idx="1194">
                  <c:v>17.287200590000001</c:v>
                </c:pt>
                <c:pt idx="1195">
                  <c:v>16.218137380000002</c:v>
                </c:pt>
                <c:pt idx="1196">
                  <c:v>16.591083520000002</c:v>
                </c:pt>
                <c:pt idx="1197">
                  <c:v>16.236267640000001</c:v>
                </c:pt>
                <c:pt idx="1198">
                  <c:v>16.683840050000001</c:v>
                </c:pt>
                <c:pt idx="1199">
                  <c:v>17.478411650000002</c:v>
                </c:pt>
                <c:pt idx="1200">
                  <c:v>17.895125369999999</c:v>
                </c:pt>
                <c:pt idx="1201">
                  <c:v>15.865513350000001</c:v>
                </c:pt>
                <c:pt idx="1202">
                  <c:v>16.656115679999999</c:v>
                </c:pt>
                <c:pt idx="1203">
                  <c:v>17.072824310000001</c:v>
                </c:pt>
                <c:pt idx="1204">
                  <c:v>16.519325550000001</c:v>
                </c:pt>
                <c:pt idx="1205">
                  <c:v>15.74946815</c:v>
                </c:pt>
                <c:pt idx="1206">
                  <c:v>16.037136499999999</c:v>
                </c:pt>
                <c:pt idx="1207">
                  <c:v>16.653131810000001</c:v>
                </c:pt>
                <c:pt idx="1208">
                  <c:v>15.14280636</c:v>
                </c:pt>
                <c:pt idx="1209">
                  <c:v>15.47404145</c:v>
                </c:pt>
                <c:pt idx="1210">
                  <c:v>15.47764506</c:v>
                </c:pt>
                <c:pt idx="1211">
                  <c:v>16.51480098</c:v>
                </c:pt>
                <c:pt idx="1212">
                  <c:v>15.153099040000001</c:v>
                </c:pt>
                <c:pt idx="1213">
                  <c:v>15.24873249</c:v>
                </c:pt>
                <c:pt idx="1214">
                  <c:v>17.502599719999999</c:v>
                </c:pt>
                <c:pt idx="1215">
                  <c:v>16.952021599999998</c:v>
                </c:pt>
                <c:pt idx="1216">
                  <c:v>16.777696410000001</c:v>
                </c:pt>
                <c:pt idx="1217">
                  <c:v>15.631211739999999</c:v>
                </c:pt>
                <c:pt idx="1218">
                  <c:v>15.605053209999999</c:v>
                </c:pt>
                <c:pt idx="1219">
                  <c:v>15.31391488</c:v>
                </c:pt>
                <c:pt idx="1220">
                  <c:v>14.69476459</c:v>
                </c:pt>
                <c:pt idx="1221">
                  <c:v>12.509476940000001</c:v>
                </c:pt>
                <c:pt idx="1222">
                  <c:v>10.999576490000001</c:v>
                </c:pt>
                <c:pt idx="1223">
                  <c:v>12.044067829999999</c:v>
                </c:pt>
                <c:pt idx="1224">
                  <c:v>10.528982600000001</c:v>
                </c:pt>
                <c:pt idx="1225">
                  <c:v>8.73638549</c:v>
                </c:pt>
                <c:pt idx="1226">
                  <c:v>6.6192218799999996</c:v>
                </c:pt>
                <c:pt idx="1227">
                  <c:v>5.87551734</c:v>
                </c:pt>
                <c:pt idx="1228">
                  <c:v>6.2012741499999997</c:v>
                </c:pt>
                <c:pt idx="1229">
                  <c:v>2.9147270299999999</c:v>
                </c:pt>
                <c:pt idx="1230">
                  <c:v>0.93577297999999998</c:v>
                </c:pt>
                <c:pt idx="1231">
                  <c:v>-1.0309744000000001</c:v>
                </c:pt>
                <c:pt idx="1232">
                  <c:v>-5.75941948</c:v>
                </c:pt>
                <c:pt idx="1233">
                  <c:v>-7.5901177899999999</c:v>
                </c:pt>
                <c:pt idx="1234">
                  <c:v>-12.39547031</c:v>
                </c:pt>
                <c:pt idx="1235">
                  <c:v>-16.74637676</c:v>
                </c:pt>
                <c:pt idx="1236">
                  <c:v>-18.879306549999999</c:v>
                </c:pt>
                <c:pt idx="1237">
                  <c:v>-21.77479086</c:v>
                </c:pt>
                <c:pt idx="1238">
                  <c:v>-24.288313930000001</c:v>
                </c:pt>
                <c:pt idx="1239">
                  <c:v>-27.206085850000001</c:v>
                </c:pt>
                <c:pt idx="1240">
                  <c:v>-26.307848369999999</c:v>
                </c:pt>
                <c:pt idx="1241">
                  <c:v>-26.876820639999998</c:v>
                </c:pt>
                <c:pt idx="1242">
                  <c:v>-27.557726590000001</c:v>
                </c:pt>
                <c:pt idx="1243">
                  <c:v>-27.218364309999998</c:v>
                </c:pt>
                <c:pt idx="1244">
                  <c:v>-26.29486137</c:v>
                </c:pt>
                <c:pt idx="1245">
                  <c:v>-26.108864440000001</c:v>
                </c:pt>
                <c:pt idx="1246">
                  <c:v>-27.238771880000002</c:v>
                </c:pt>
                <c:pt idx="1247">
                  <c:v>-26.58951866</c:v>
                </c:pt>
                <c:pt idx="1248">
                  <c:v>-26.9130444</c:v>
                </c:pt>
                <c:pt idx="1249">
                  <c:v>-26.772564729999999</c:v>
                </c:pt>
                <c:pt idx="1250">
                  <c:v>-27.37417233</c:v>
                </c:pt>
                <c:pt idx="1251">
                  <c:v>-26.943128439999999</c:v>
                </c:pt>
                <c:pt idx="1252">
                  <c:v>-26.618520660000001</c:v>
                </c:pt>
                <c:pt idx="1253">
                  <c:v>-27.077365579999999</c:v>
                </c:pt>
                <c:pt idx="1254">
                  <c:v>-26.458738990000001</c:v>
                </c:pt>
                <c:pt idx="1255">
                  <c:v>-4.96034548</c:v>
                </c:pt>
                <c:pt idx="1256">
                  <c:v>10.32893449</c:v>
                </c:pt>
                <c:pt idx="1257">
                  <c:v>14.78630957</c:v>
                </c:pt>
                <c:pt idx="1258">
                  <c:v>17.203080490000001</c:v>
                </c:pt>
                <c:pt idx="1259">
                  <c:v>15.66351012</c:v>
                </c:pt>
                <c:pt idx="1260">
                  <c:v>15.87836034</c:v>
                </c:pt>
                <c:pt idx="1261">
                  <c:v>16.641588680000002</c:v>
                </c:pt>
                <c:pt idx="1262">
                  <c:v>13.60364601</c:v>
                </c:pt>
                <c:pt idx="1263">
                  <c:v>14.20696326</c:v>
                </c:pt>
                <c:pt idx="1264">
                  <c:v>14.41183481</c:v>
                </c:pt>
                <c:pt idx="1265">
                  <c:v>14.87075321</c:v>
                </c:pt>
                <c:pt idx="1266">
                  <c:v>14.8568944</c:v>
                </c:pt>
                <c:pt idx="1267">
                  <c:v>14.34703901</c:v>
                </c:pt>
                <c:pt idx="1268">
                  <c:v>15.460372939999999</c:v>
                </c:pt>
                <c:pt idx="1269">
                  <c:v>14.208451269999999</c:v>
                </c:pt>
                <c:pt idx="1270">
                  <c:v>15.43518244</c:v>
                </c:pt>
                <c:pt idx="1271">
                  <c:v>15.034608009999999</c:v>
                </c:pt>
                <c:pt idx="1272">
                  <c:v>13.76128215</c:v>
                </c:pt>
                <c:pt idx="1273">
                  <c:v>15.29580108</c:v>
                </c:pt>
                <c:pt idx="1274">
                  <c:v>14.210091329999999</c:v>
                </c:pt>
                <c:pt idx="1275">
                  <c:v>11.849756449999999</c:v>
                </c:pt>
                <c:pt idx="1276">
                  <c:v>11.257581569999999</c:v>
                </c:pt>
                <c:pt idx="1277">
                  <c:v>11.885429480000001</c:v>
                </c:pt>
                <c:pt idx="1278">
                  <c:v>10.205077879999999</c:v>
                </c:pt>
                <c:pt idx="1279">
                  <c:v>8.7937216100000004</c:v>
                </c:pt>
                <c:pt idx="1280">
                  <c:v>8.8511420899999997</c:v>
                </c:pt>
                <c:pt idx="1281">
                  <c:v>5.1095577800000003</c:v>
                </c:pt>
                <c:pt idx="1282">
                  <c:v>4.5230594899999996</c:v>
                </c:pt>
                <c:pt idx="1283">
                  <c:v>0.29849700000000001</c:v>
                </c:pt>
                <c:pt idx="1284">
                  <c:v>-1.5406242800000001</c:v>
                </c:pt>
                <c:pt idx="1285">
                  <c:v>-4.3413496699999996</c:v>
                </c:pt>
                <c:pt idx="1286">
                  <c:v>-8.0745502699999996</c:v>
                </c:pt>
                <c:pt idx="1287">
                  <c:v>-10.836282539999999</c:v>
                </c:pt>
                <c:pt idx="1288">
                  <c:v>-14.400606549999999</c:v>
                </c:pt>
                <c:pt idx="1289">
                  <c:v>-19.85102384</c:v>
                </c:pt>
                <c:pt idx="1290">
                  <c:v>-23.037702249999999</c:v>
                </c:pt>
                <c:pt idx="1291">
                  <c:v>-27.02631397</c:v>
                </c:pt>
                <c:pt idx="1292">
                  <c:v>-30.450753280000001</c:v>
                </c:pt>
                <c:pt idx="1293">
                  <c:v>-34.008629310000003</c:v>
                </c:pt>
                <c:pt idx="1294">
                  <c:v>-36.792606970000001</c:v>
                </c:pt>
                <c:pt idx="1295">
                  <c:v>-36.329290690000001</c:v>
                </c:pt>
                <c:pt idx="1296">
                  <c:v>-36.624536310000003</c:v>
                </c:pt>
                <c:pt idx="1297">
                  <c:v>-38.329212230000003</c:v>
                </c:pt>
                <c:pt idx="1298">
                  <c:v>-36.470474410000001</c:v>
                </c:pt>
                <c:pt idx="1299">
                  <c:v>-38.622733760000003</c:v>
                </c:pt>
                <c:pt idx="1300">
                  <c:v>-37.583458749999998</c:v>
                </c:pt>
                <c:pt idx="1301">
                  <c:v>-35.75785338</c:v>
                </c:pt>
                <c:pt idx="1302">
                  <c:v>-38.97755136</c:v>
                </c:pt>
                <c:pt idx="1303">
                  <c:v>-36.486923179999998</c:v>
                </c:pt>
                <c:pt idx="1304">
                  <c:v>-35.370554900000002</c:v>
                </c:pt>
                <c:pt idx="1305">
                  <c:v>-38.081420139999999</c:v>
                </c:pt>
                <c:pt idx="1306">
                  <c:v>-37.383213589999997</c:v>
                </c:pt>
                <c:pt idx="1307">
                  <c:v>-38.947993369999999</c:v>
                </c:pt>
                <c:pt idx="1308">
                  <c:v>-39.199608589999997</c:v>
                </c:pt>
                <c:pt idx="1309">
                  <c:v>-37.324748339999999</c:v>
                </c:pt>
                <c:pt idx="1310">
                  <c:v>-37.4126507</c:v>
                </c:pt>
                <c:pt idx="1311">
                  <c:v>-37.227030360000001</c:v>
                </c:pt>
                <c:pt idx="1312">
                  <c:v>-37.619805409999998</c:v>
                </c:pt>
                <c:pt idx="1313">
                  <c:v>-22.899542530000002</c:v>
                </c:pt>
                <c:pt idx="1314">
                  <c:v>6.4405356600000001</c:v>
                </c:pt>
                <c:pt idx="1315">
                  <c:v>16.050989269999999</c:v>
                </c:pt>
                <c:pt idx="1316">
                  <c:v>16.037628059999999</c:v>
                </c:pt>
                <c:pt idx="1317">
                  <c:v>16.469390600000001</c:v>
                </c:pt>
                <c:pt idx="1318">
                  <c:v>15.87776139</c:v>
                </c:pt>
                <c:pt idx="1319">
                  <c:v>15.91342184</c:v>
                </c:pt>
                <c:pt idx="1320">
                  <c:v>15.88471925</c:v>
                </c:pt>
                <c:pt idx="1321">
                  <c:v>16.654231070000002</c:v>
                </c:pt>
                <c:pt idx="1322">
                  <c:v>15.64008246</c:v>
                </c:pt>
                <c:pt idx="1323">
                  <c:v>13.779873950000001</c:v>
                </c:pt>
                <c:pt idx="1324">
                  <c:v>15.35614541</c:v>
                </c:pt>
                <c:pt idx="1325">
                  <c:v>13.888232459999999</c:v>
                </c:pt>
                <c:pt idx="1326">
                  <c:v>14.7998294</c:v>
                </c:pt>
                <c:pt idx="1327">
                  <c:v>15.641469089999999</c:v>
                </c:pt>
                <c:pt idx="1328">
                  <c:v>16.442149700000002</c:v>
                </c:pt>
                <c:pt idx="1329">
                  <c:v>14.349260660000001</c:v>
                </c:pt>
                <c:pt idx="1330">
                  <c:v>16.409217680000001</c:v>
                </c:pt>
                <c:pt idx="1331">
                  <c:v>15.02656301</c:v>
                </c:pt>
                <c:pt idx="1332">
                  <c:v>15.581416170000001</c:v>
                </c:pt>
                <c:pt idx="1333">
                  <c:v>15.57095333</c:v>
                </c:pt>
                <c:pt idx="1334">
                  <c:v>15.2939171</c:v>
                </c:pt>
                <c:pt idx="1335">
                  <c:v>15.180006430000001</c:v>
                </c:pt>
                <c:pt idx="1336">
                  <c:v>14.9860074</c:v>
                </c:pt>
                <c:pt idx="1337">
                  <c:v>14.97736701</c:v>
                </c:pt>
                <c:pt idx="1338">
                  <c:v>14.24410475</c:v>
                </c:pt>
                <c:pt idx="1339">
                  <c:v>15.1287904</c:v>
                </c:pt>
                <c:pt idx="1340">
                  <c:v>17.290781989999999</c:v>
                </c:pt>
                <c:pt idx="1341">
                  <c:v>13.62866172</c:v>
                </c:pt>
                <c:pt idx="1342">
                  <c:v>15.8970956</c:v>
                </c:pt>
                <c:pt idx="1343">
                  <c:v>14.90425048</c:v>
                </c:pt>
                <c:pt idx="1344">
                  <c:v>14.22442919</c:v>
                </c:pt>
                <c:pt idx="1345">
                  <c:v>13.71184798</c:v>
                </c:pt>
                <c:pt idx="1346">
                  <c:v>15.52402936</c:v>
                </c:pt>
                <c:pt idx="1347">
                  <c:v>15.87638683</c:v>
                </c:pt>
                <c:pt idx="1348">
                  <c:v>15.32055066</c:v>
                </c:pt>
                <c:pt idx="1349">
                  <c:v>15.907884149999999</c:v>
                </c:pt>
                <c:pt idx="1350">
                  <c:v>15.9297662</c:v>
                </c:pt>
                <c:pt idx="1351">
                  <c:v>14.66088641</c:v>
                </c:pt>
                <c:pt idx="1352">
                  <c:v>13.36025115</c:v>
                </c:pt>
                <c:pt idx="1353">
                  <c:v>14.98001268</c:v>
                </c:pt>
                <c:pt idx="1354">
                  <c:v>16.345693669999999</c:v>
                </c:pt>
                <c:pt idx="1355">
                  <c:v>14.66953964</c:v>
                </c:pt>
                <c:pt idx="1356">
                  <c:v>16.115468620000001</c:v>
                </c:pt>
                <c:pt idx="1357">
                  <c:v>15.447640659999999</c:v>
                </c:pt>
                <c:pt idx="1358">
                  <c:v>16.714372489999999</c:v>
                </c:pt>
                <c:pt idx="1359">
                  <c:v>15.2184215</c:v>
                </c:pt>
                <c:pt idx="1360">
                  <c:v>16.417119790000001</c:v>
                </c:pt>
                <c:pt idx="1361">
                  <c:v>17.577964170000001</c:v>
                </c:pt>
                <c:pt idx="1362">
                  <c:v>16.689378019999999</c:v>
                </c:pt>
                <c:pt idx="1363">
                  <c:v>16.085201269999999</c:v>
                </c:pt>
                <c:pt idx="1364">
                  <c:v>15.6207943</c:v>
                </c:pt>
                <c:pt idx="1365">
                  <c:v>16.238297509999999</c:v>
                </c:pt>
                <c:pt idx="1366">
                  <c:v>16.755767250000002</c:v>
                </c:pt>
                <c:pt idx="1367">
                  <c:v>15.26319264</c:v>
                </c:pt>
                <c:pt idx="1368">
                  <c:v>14.82876591</c:v>
                </c:pt>
                <c:pt idx="1369">
                  <c:v>14.15361742</c:v>
                </c:pt>
                <c:pt idx="1370">
                  <c:v>12.819823939999999</c:v>
                </c:pt>
                <c:pt idx="1371">
                  <c:v>13.20819601</c:v>
                </c:pt>
                <c:pt idx="1372">
                  <c:v>11.3935058</c:v>
                </c:pt>
                <c:pt idx="1373">
                  <c:v>9.7341905299999993</c:v>
                </c:pt>
                <c:pt idx="1374">
                  <c:v>8.4459404899999999</c:v>
                </c:pt>
                <c:pt idx="1375">
                  <c:v>7.0864326100000001</c:v>
                </c:pt>
                <c:pt idx="1376">
                  <c:v>4.31367849</c:v>
                </c:pt>
                <c:pt idx="1377">
                  <c:v>0.89523671999999999</c:v>
                </c:pt>
                <c:pt idx="1378">
                  <c:v>-0.72861162999999995</c:v>
                </c:pt>
                <c:pt idx="1379">
                  <c:v>-4.8177450899999998</c:v>
                </c:pt>
                <c:pt idx="1380">
                  <c:v>-7.5939533600000004</c:v>
                </c:pt>
                <c:pt idx="1381">
                  <c:v>-13.00384528</c:v>
                </c:pt>
                <c:pt idx="1382">
                  <c:v>-14.998981880000001</c:v>
                </c:pt>
                <c:pt idx="1383">
                  <c:v>-19.607874240000001</c:v>
                </c:pt>
                <c:pt idx="1384">
                  <c:v>-22.521104099999999</c:v>
                </c:pt>
                <c:pt idx="1385">
                  <c:v>-24.702160899999999</c:v>
                </c:pt>
                <c:pt idx="1386">
                  <c:v>-26.748231090000001</c:v>
                </c:pt>
                <c:pt idx="1387">
                  <c:v>-27.849178179999999</c:v>
                </c:pt>
                <c:pt idx="1388">
                  <c:v>-26.26126008</c:v>
                </c:pt>
                <c:pt idx="1389">
                  <c:v>-28.272999330000001</c:v>
                </c:pt>
                <c:pt idx="1390">
                  <c:v>-26.682627320000002</c:v>
                </c:pt>
                <c:pt idx="1391">
                  <c:v>-26.64766084</c:v>
                </c:pt>
                <c:pt idx="1392">
                  <c:v>-28.482626639999999</c:v>
                </c:pt>
                <c:pt idx="1393">
                  <c:v>-26.80319553</c:v>
                </c:pt>
                <c:pt idx="1394">
                  <c:v>-27.31264852</c:v>
                </c:pt>
                <c:pt idx="1395">
                  <c:v>-27.203719840000002</c:v>
                </c:pt>
                <c:pt idx="1396">
                  <c:v>-27.03503946</c:v>
                </c:pt>
                <c:pt idx="1397">
                  <c:v>-27.268713900000002</c:v>
                </c:pt>
                <c:pt idx="1398">
                  <c:v>-26.19009728</c:v>
                </c:pt>
                <c:pt idx="1399">
                  <c:v>-28.045147650000001</c:v>
                </c:pt>
                <c:pt idx="1400">
                  <c:v>-26.582354930000001</c:v>
                </c:pt>
                <c:pt idx="1401">
                  <c:v>-26.960498250000001</c:v>
                </c:pt>
                <c:pt idx="1402">
                  <c:v>-27.87092728</c:v>
                </c:pt>
                <c:pt idx="1403">
                  <c:v>-27.237549749999999</c:v>
                </c:pt>
                <c:pt idx="1404">
                  <c:v>-26.089236360000001</c:v>
                </c:pt>
                <c:pt idx="1405">
                  <c:v>-25.78311137</c:v>
                </c:pt>
                <c:pt idx="1406">
                  <c:v>-27.253279460000002</c:v>
                </c:pt>
                <c:pt idx="1407">
                  <c:v>-28.317769630000001</c:v>
                </c:pt>
                <c:pt idx="1408">
                  <c:v>-27.339672889999999</c:v>
                </c:pt>
                <c:pt idx="1409">
                  <c:v>-26.35608886</c:v>
                </c:pt>
                <c:pt idx="1410">
                  <c:v>-25.79892341</c:v>
                </c:pt>
                <c:pt idx="1411">
                  <c:v>-26.305972879999999</c:v>
                </c:pt>
                <c:pt idx="1412">
                  <c:v>-26.910869689999998</c:v>
                </c:pt>
                <c:pt idx="1413">
                  <c:v>-27.544772909999999</c:v>
                </c:pt>
                <c:pt idx="1414">
                  <c:v>-28.330272319999999</c:v>
                </c:pt>
                <c:pt idx="1415">
                  <c:v>-26.477442979999999</c:v>
                </c:pt>
                <c:pt idx="1416">
                  <c:v>-29.308931690000001</c:v>
                </c:pt>
                <c:pt idx="1417">
                  <c:v>-27.996112910000001</c:v>
                </c:pt>
                <c:pt idx="1418">
                  <c:v>-27.533093740000002</c:v>
                </c:pt>
                <c:pt idx="1419">
                  <c:v>-26.20063261</c:v>
                </c:pt>
                <c:pt idx="1420">
                  <c:v>-27.857588490000001</c:v>
                </c:pt>
                <c:pt idx="1421">
                  <c:v>-26.260634039999999</c:v>
                </c:pt>
                <c:pt idx="1422">
                  <c:v>-27.579600679999999</c:v>
                </c:pt>
                <c:pt idx="1423">
                  <c:v>-27.377703740000001</c:v>
                </c:pt>
                <c:pt idx="1424">
                  <c:v>-27.09692502</c:v>
                </c:pt>
                <c:pt idx="1425">
                  <c:v>-26.413766949999999</c:v>
                </c:pt>
                <c:pt idx="1426">
                  <c:v>-27.871640490000001</c:v>
                </c:pt>
                <c:pt idx="1427">
                  <c:v>-27.048185910000001</c:v>
                </c:pt>
                <c:pt idx="1428">
                  <c:v>-27.082018519999998</c:v>
                </c:pt>
                <c:pt idx="1429">
                  <c:v>-26.900339760000001</c:v>
                </c:pt>
                <c:pt idx="1430">
                  <c:v>-26.10527355</c:v>
                </c:pt>
                <c:pt idx="1431">
                  <c:v>-27.223836179999999</c:v>
                </c:pt>
                <c:pt idx="1432">
                  <c:v>0.79357343999999996</c:v>
                </c:pt>
                <c:pt idx="1433">
                  <c:v>12.66001988</c:v>
                </c:pt>
                <c:pt idx="1434">
                  <c:v>11.638435680000001</c:v>
                </c:pt>
                <c:pt idx="1435">
                  <c:v>11.11199528</c:v>
                </c:pt>
                <c:pt idx="1436">
                  <c:v>12.04145621</c:v>
                </c:pt>
                <c:pt idx="1437">
                  <c:v>11.606908430000001</c:v>
                </c:pt>
                <c:pt idx="1438">
                  <c:v>12.64065729</c:v>
                </c:pt>
                <c:pt idx="1439">
                  <c:v>12.166290180000001</c:v>
                </c:pt>
                <c:pt idx="1440">
                  <c:v>11.76646008</c:v>
                </c:pt>
                <c:pt idx="1441">
                  <c:v>12.180168889999999</c:v>
                </c:pt>
                <c:pt idx="1442">
                  <c:v>11.83604787</c:v>
                </c:pt>
                <c:pt idx="1443">
                  <c:v>9.9043241099999992</c:v>
                </c:pt>
                <c:pt idx="1444">
                  <c:v>11.096593159999999</c:v>
                </c:pt>
                <c:pt idx="1445">
                  <c:v>11.64250992</c:v>
                </c:pt>
                <c:pt idx="1446">
                  <c:v>10.597118529999999</c:v>
                </c:pt>
                <c:pt idx="1447">
                  <c:v>10.648241349999999</c:v>
                </c:pt>
                <c:pt idx="1448">
                  <c:v>9.9627232499999998</c:v>
                </c:pt>
                <c:pt idx="1449">
                  <c:v>11.12697535</c:v>
                </c:pt>
                <c:pt idx="1450">
                  <c:v>10.564739250000001</c:v>
                </c:pt>
                <c:pt idx="1451">
                  <c:v>11.46483404</c:v>
                </c:pt>
                <c:pt idx="1452">
                  <c:v>11.409848719999999</c:v>
                </c:pt>
                <c:pt idx="1453">
                  <c:v>10.739952389999999</c:v>
                </c:pt>
                <c:pt idx="1454">
                  <c:v>9.7340257399999999</c:v>
                </c:pt>
                <c:pt idx="1455">
                  <c:v>9.5332476100000001</c:v>
                </c:pt>
                <c:pt idx="1456">
                  <c:v>8.2484747499999997</c:v>
                </c:pt>
                <c:pt idx="1457">
                  <c:v>9.0085698000000001</c:v>
                </c:pt>
                <c:pt idx="1458">
                  <c:v>8.4970786599999997</c:v>
                </c:pt>
                <c:pt idx="1459">
                  <c:v>5.38788015</c:v>
                </c:pt>
                <c:pt idx="1460">
                  <c:v>5.4004483099999998</c:v>
                </c:pt>
                <c:pt idx="1461">
                  <c:v>2.61968588</c:v>
                </c:pt>
                <c:pt idx="1462">
                  <c:v>0.45076988000000001</c:v>
                </c:pt>
                <c:pt idx="1463">
                  <c:v>-0.27432765999999997</c:v>
                </c:pt>
                <c:pt idx="1464">
                  <c:v>-3.32636829</c:v>
                </c:pt>
                <c:pt idx="1465">
                  <c:v>-6.3865537200000002</c:v>
                </c:pt>
                <c:pt idx="1466">
                  <c:v>-9.2991312500000003</c:v>
                </c:pt>
                <c:pt idx="1467">
                  <c:v>-12.673535210000001</c:v>
                </c:pt>
                <c:pt idx="1468">
                  <c:v>-16.276799260000001</c:v>
                </c:pt>
                <c:pt idx="1469">
                  <c:v>-18.492625690000001</c:v>
                </c:pt>
                <c:pt idx="1470">
                  <c:v>-21.796443440000001</c:v>
                </c:pt>
                <c:pt idx="1471">
                  <c:v>-26.134959219999999</c:v>
                </c:pt>
                <c:pt idx="1472">
                  <c:v>-31.570314079999999</c:v>
                </c:pt>
                <c:pt idx="1473">
                  <c:v>-34.511130360000003</c:v>
                </c:pt>
                <c:pt idx="1474">
                  <c:v>-37.713949450000001</c:v>
                </c:pt>
                <c:pt idx="1475">
                  <c:v>-42.326509260000002</c:v>
                </c:pt>
                <c:pt idx="1476">
                  <c:v>-43.503272129999999</c:v>
                </c:pt>
                <c:pt idx="1477">
                  <c:v>-46.995089049999997</c:v>
                </c:pt>
                <c:pt idx="1478">
                  <c:v>-51.51711573</c:v>
                </c:pt>
                <c:pt idx="1479">
                  <c:v>-52.565284290000001</c:v>
                </c:pt>
                <c:pt idx="1480">
                  <c:v>-56.270821660000003</c:v>
                </c:pt>
                <c:pt idx="1481">
                  <c:v>-57.940199739999997</c:v>
                </c:pt>
                <c:pt idx="1482">
                  <c:v>-61.18641787</c:v>
                </c:pt>
                <c:pt idx="1483">
                  <c:v>-65.221971289999999</c:v>
                </c:pt>
                <c:pt idx="1484">
                  <c:v>-65.841750009999998</c:v>
                </c:pt>
                <c:pt idx="1485">
                  <c:v>-68.954071040000002</c:v>
                </c:pt>
                <c:pt idx="1486">
                  <c:v>-72.0126846</c:v>
                </c:pt>
                <c:pt idx="1487">
                  <c:v>-73.347329990000006</c:v>
                </c:pt>
                <c:pt idx="1488">
                  <c:v>-75.88346267</c:v>
                </c:pt>
                <c:pt idx="1489">
                  <c:v>-78.873879720000005</c:v>
                </c:pt>
                <c:pt idx="1490">
                  <c:v>-81.332863230000001</c:v>
                </c:pt>
                <c:pt idx="1491">
                  <c:v>-82.552977299999995</c:v>
                </c:pt>
                <c:pt idx="1492">
                  <c:v>-84.539124029999996</c:v>
                </c:pt>
                <c:pt idx="1493">
                  <c:v>-83.917318460000004</c:v>
                </c:pt>
                <c:pt idx="1494">
                  <c:v>-82.69160943</c:v>
                </c:pt>
                <c:pt idx="1495">
                  <c:v>-84.48715</c:v>
                </c:pt>
                <c:pt idx="1496">
                  <c:v>-84.936976689999995</c:v>
                </c:pt>
                <c:pt idx="1497">
                  <c:v>-83.471894669999998</c:v>
                </c:pt>
                <c:pt idx="1498">
                  <c:v>-82.56117639</c:v>
                </c:pt>
                <c:pt idx="1499">
                  <c:v>-82.824758189999997</c:v>
                </c:pt>
                <c:pt idx="1500">
                  <c:v>-83.629987069999999</c:v>
                </c:pt>
                <c:pt idx="1501">
                  <c:v>-83.146932739999997</c:v>
                </c:pt>
                <c:pt idx="1502">
                  <c:v>-83.270575890000003</c:v>
                </c:pt>
                <c:pt idx="1503">
                  <c:v>-83.178343389999995</c:v>
                </c:pt>
                <c:pt idx="1504">
                  <c:v>-83.659506829999998</c:v>
                </c:pt>
                <c:pt idx="1505">
                  <c:v>-83.937553280000003</c:v>
                </c:pt>
                <c:pt idx="1506">
                  <c:v>-81.495557629999993</c:v>
                </c:pt>
                <c:pt idx="1507">
                  <c:v>-83.940760530000006</c:v>
                </c:pt>
                <c:pt idx="1508">
                  <c:v>-83.268862139999996</c:v>
                </c:pt>
                <c:pt idx="1509">
                  <c:v>-83.761791900000006</c:v>
                </c:pt>
                <c:pt idx="1510">
                  <c:v>-83.594271370000001</c:v>
                </c:pt>
                <c:pt idx="1511">
                  <c:v>-84.41358658</c:v>
                </c:pt>
                <c:pt idx="1512">
                  <c:v>-84.212453409999995</c:v>
                </c:pt>
                <c:pt idx="1513">
                  <c:v>-84.44837004</c:v>
                </c:pt>
                <c:pt idx="1514">
                  <c:v>-83.609315850000002</c:v>
                </c:pt>
                <c:pt idx="1515">
                  <c:v>-84.089139939999995</c:v>
                </c:pt>
                <c:pt idx="1516">
                  <c:v>-83.502808250000001</c:v>
                </c:pt>
                <c:pt idx="1517">
                  <c:v>-83.144013419999993</c:v>
                </c:pt>
                <c:pt idx="1518">
                  <c:v>-83.792734069999995</c:v>
                </c:pt>
                <c:pt idx="1519">
                  <c:v>-84.54900963</c:v>
                </c:pt>
                <c:pt idx="1520">
                  <c:v>-81.886576849999997</c:v>
                </c:pt>
                <c:pt idx="1521">
                  <c:v>-82.680080070000002</c:v>
                </c:pt>
                <c:pt idx="1522">
                  <c:v>-83.020526169999997</c:v>
                </c:pt>
                <c:pt idx="1523">
                  <c:v>-83.315623889999998</c:v>
                </c:pt>
                <c:pt idx="1524">
                  <c:v>-82.276281220000001</c:v>
                </c:pt>
                <c:pt idx="1525">
                  <c:v>-83.671455660000007</c:v>
                </c:pt>
                <c:pt idx="1526">
                  <c:v>-84.432467819999999</c:v>
                </c:pt>
                <c:pt idx="1527">
                  <c:v>-84.287211420000006</c:v>
                </c:pt>
                <c:pt idx="1528">
                  <c:v>-84.257667519999998</c:v>
                </c:pt>
                <c:pt idx="1529">
                  <c:v>-83.747345440000004</c:v>
                </c:pt>
                <c:pt idx="1530">
                  <c:v>-83.68275165</c:v>
                </c:pt>
                <c:pt idx="1531">
                  <c:v>-84.115245810000005</c:v>
                </c:pt>
                <c:pt idx="1532">
                  <c:v>-82.602624280000001</c:v>
                </c:pt>
                <c:pt idx="1533">
                  <c:v>-84.826226969999993</c:v>
                </c:pt>
                <c:pt idx="1534">
                  <c:v>-82.583105309999993</c:v>
                </c:pt>
                <c:pt idx="1535">
                  <c:v>-85.217032169999996</c:v>
                </c:pt>
                <c:pt idx="1536">
                  <c:v>-82.534491779999996</c:v>
                </c:pt>
                <c:pt idx="1537">
                  <c:v>-83.764706950000004</c:v>
                </c:pt>
                <c:pt idx="1538">
                  <c:v>-83.126433770000006</c:v>
                </c:pt>
                <c:pt idx="1539">
                  <c:v>-83.207828090000007</c:v>
                </c:pt>
                <c:pt idx="1540">
                  <c:v>-84.444233870000005</c:v>
                </c:pt>
                <c:pt idx="1541">
                  <c:v>-83.650813799999995</c:v>
                </c:pt>
                <c:pt idx="1542">
                  <c:v>-83.159501649999996</c:v>
                </c:pt>
                <c:pt idx="1543">
                  <c:v>-83.190097710000003</c:v>
                </c:pt>
                <c:pt idx="1544">
                  <c:v>-82.835189189999994</c:v>
                </c:pt>
                <c:pt idx="1545">
                  <c:v>-83.683653910000004</c:v>
                </c:pt>
                <c:pt idx="1546">
                  <c:v>-82.632660610000002</c:v>
                </c:pt>
                <c:pt idx="1547">
                  <c:v>-82.865537739999994</c:v>
                </c:pt>
                <c:pt idx="1548">
                  <c:v>-83.346044840000005</c:v>
                </c:pt>
                <c:pt idx="1549">
                  <c:v>-83.735413260000001</c:v>
                </c:pt>
                <c:pt idx="1550">
                  <c:v>-85.156180070000005</c:v>
                </c:pt>
                <c:pt idx="1551">
                  <c:v>-83.239703910000003</c:v>
                </c:pt>
                <c:pt idx="1552">
                  <c:v>-83.469259210000004</c:v>
                </c:pt>
                <c:pt idx="1553">
                  <c:v>-84.785489029999994</c:v>
                </c:pt>
                <c:pt idx="1554">
                  <c:v>-82.728641300000007</c:v>
                </c:pt>
                <c:pt idx="1555">
                  <c:v>-83.490121849999994</c:v>
                </c:pt>
                <c:pt idx="1556">
                  <c:v>-83.57899725</c:v>
                </c:pt>
                <c:pt idx="1557">
                  <c:v>-83.470442950000006</c:v>
                </c:pt>
                <c:pt idx="1558">
                  <c:v>-83.263143690000007</c:v>
                </c:pt>
                <c:pt idx="1559">
                  <c:v>-84.396992830000002</c:v>
                </c:pt>
                <c:pt idx="1560">
                  <c:v>-83.996679279999995</c:v>
                </c:pt>
                <c:pt idx="1561">
                  <c:v>-83.763730640000006</c:v>
                </c:pt>
                <c:pt idx="1562">
                  <c:v>-84.165845559999994</c:v>
                </c:pt>
                <c:pt idx="1563">
                  <c:v>-84.380002300000001</c:v>
                </c:pt>
                <c:pt idx="1564">
                  <c:v>-82.592346169999999</c:v>
                </c:pt>
                <c:pt idx="1565">
                  <c:v>-82.743472370000006</c:v>
                </c:pt>
                <c:pt idx="1566">
                  <c:v>-84.164845510000006</c:v>
                </c:pt>
                <c:pt idx="1567">
                  <c:v>-82.075630110000006</c:v>
                </c:pt>
                <c:pt idx="1568">
                  <c:v>-83.899615089999998</c:v>
                </c:pt>
                <c:pt idx="1569">
                  <c:v>-84.658486629999999</c:v>
                </c:pt>
                <c:pt idx="1570">
                  <c:v>-83.759323539999997</c:v>
                </c:pt>
                <c:pt idx="1571">
                  <c:v>-83.826185960000004</c:v>
                </c:pt>
                <c:pt idx="1572">
                  <c:v>-82.354202889999996</c:v>
                </c:pt>
                <c:pt idx="1573">
                  <c:v>-83.037946390000002</c:v>
                </c:pt>
                <c:pt idx="1574">
                  <c:v>-82.771643539999999</c:v>
                </c:pt>
                <c:pt idx="1575">
                  <c:v>-82.465469909999996</c:v>
                </c:pt>
                <c:pt idx="1576">
                  <c:v>-82.773241589999998</c:v>
                </c:pt>
                <c:pt idx="1577">
                  <c:v>-82.292943600000001</c:v>
                </c:pt>
                <c:pt idx="1578">
                  <c:v>-84.458179810000004</c:v>
                </c:pt>
                <c:pt idx="1579">
                  <c:v>-83.142622239999994</c:v>
                </c:pt>
                <c:pt idx="1580">
                  <c:v>-82.853369920000006</c:v>
                </c:pt>
                <c:pt idx="1581">
                  <c:v>-83.702251500000003</c:v>
                </c:pt>
                <c:pt idx="1582">
                  <c:v>-82.557495579999994</c:v>
                </c:pt>
                <c:pt idx="1583">
                  <c:v>-83.451261149999993</c:v>
                </c:pt>
                <c:pt idx="1584">
                  <c:v>-83.730687489999994</c:v>
                </c:pt>
                <c:pt idx="1585">
                  <c:v>-84.904940740000001</c:v>
                </c:pt>
                <c:pt idx="1586">
                  <c:v>-82.862128650000002</c:v>
                </c:pt>
                <c:pt idx="1587">
                  <c:v>-83.018012170000006</c:v>
                </c:pt>
                <c:pt idx="1588">
                  <c:v>-84.674523449999995</c:v>
                </c:pt>
                <c:pt idx="1589">
                  <c:v>-83.731875669999994</c:v>
                </c:pt>
                <c:pt idx="1590">
                  <c:v>-83.604722969999997</c:v>
                </c:pt>
                <c:pt idx="1591">
                  <c:v>-84.396166059999999</c:v>
                </c:pt>
                <c:pt idx="1592">
                  <c:v>-83.618705910000003</c:v>
                </c:pt>
                <c:pt idx="1593">
                  <c:v>-83.173584360000007</c:v>
                </c:pt>
                <c:pt idx="1594">
                  <c:v>-83.317209860000006</c:v>
                </c:pt>
                <c:pt idx="1595">
                  <c:v>-83.811773239999994</c:v>
                </c:pt>
                <c:pt idx="1596">
                  <c:v>-83.342199679999993</c:v>
                </c:pt>
                <c:pt idx="1597">
                  <c:v>-83.683487909999997</c:v>
                </c:pt>
                <c:pt idx="1598">
                  <c:v>-83.189887350000006</c:v>
                </c:pt>
                <c:pt idx="1599">
                  <c:v>-84.720304589999998</c:v>
                </c:pt>
                <c:pt idx="1600">
                  <c:v>-82.570085570000003</c:v>
                </c:pt>
                <c:pt idx="1601">
                  <c:v>-82.98990216</c:v>
                </c:pt>
                <c:pt idx="1602">
                  <c:v>-82.70815485</c:v>
                </c:pt>
                <c:pt idx="1603">
                  <c:v>-83.176054120000003</c:v>
                </c:pt>
                <c:pt idx="1604">
                  <c:v>-84.98445255</c:v>
                </c:pt>
                <c:pt idx="1605">
                  <c:v>-83.883294329999998</c:v>
                </c:pt>
                <c:pt idx="1606">
                  <c:v>-84.597000469999998</c:v>
                </c:pt>
                <c:pt idx="1607">
                  <c:v>-82.924931529999995</c:v>
                </c:pt>
                <c:pt idx="1608">
                  <c:v>-84.223342810000005</c:v>
                </c:pt>
                <c:pt idx="1609">
                  <c:v>-84.582541579999997</c:v>
                </c:pt>
                <c:pt idx="1610">
                  <c:v>-84.054435780000006</c:v>
                </c:pt>
                <c:pt idx="1611">
                  <c:v>-83.868821629999999</c:v>
                </c:pt>
                <c:pt idx="1612">
                  <c:v>-84.8582131</c:v>
                </c:pt>
                <c:pt idx="1613">
                  <c:v>-84.100239790000003</c:v>
                </c:pt>
                <c:pt idx="1614">
                  <c:v>-82.863270799999995</c:v>
                </c:pt>
                <c:pt idx="1615">
                  <c:v>-84.084212960000002</c:v>
                </c:pt>
                <c:pt idx="1616">
                  <c:v>-84.893620279999993</c:v>
                </c:pt>
                <c:pt idx="1617">
                  <c:v>-84.305237950000006</c:v>
                </c:pt>
                <c:pt idx="1618">
                  <c:v>-82.725857309999995</c:v>
                </c:pt>
                <c:pt idx="1619">
                  <c:v>-84.257616339999998</c:v>
                </c:pt>
                <c:pt idx="1620">
                  <c:v>-84.257359780000002</c:v>
                </c:pt>
                <c:pt idx="1621">
                  <c:v>-83.638956739999998</c:v>
                </c:pt>
                <c:pt idx="1622">
                  <c:v>-82.555814260000005</c:v>
                </c:pt>
                <c:pt idx="1623">
                  <c:v>-83.390408530000002</c:v>
                </c:pt>
                <c:pt idx="1624">
                  <c:v>-84.259053660000006</c:v>
                </c:pt>
                <c:pt idx="1625">
                  <c:v>-77.453203869999996</c:v>
                </c:pt>
                <c:pt idx="1626">
                  <c:v>-40.369411040000003</c:v>
                </c:pt>
                <c:pt idx="1627">
                  <c:v>0.16562927</c:v>
                </c:pt>
                <c:pt idx="1628">
                  <c:v>9.8783781200000007</c:v>
                </c:pt>
                <c:pt idx="1629">
                  <c:v>11.32010096</c:v>
                </c:pt>
                <c:pt idx="1630">
                  <c:v>13.043248289999999</c:v>
                </c:pt>
                <c:pt idx="1631">
                  <c:v>11.75532026</c:v>
                </c:pt>
                <c:pt idx="1632">
                  <c:v>12.123540500000001</c:v>
                </c:pt>
                <c:pt idx="1633">
                  <c:v>10.418183969999999</c:v>
                </c:pt>
                <c:pt idx="1634">
                  <c:v>13.59671515</c:v>
                </c:pt>
                <c:pt idx="1635">
                  <c:v>11.418271519999999</c:v>
                </c:pt>
                <c:pt idx="1636">
                  <c:v>11.13900963</c:v>
                </c:pt>
                <c:pt idx="1637">
                  <c:v>11.74445581</c:v>
                </c:pt>
                <c:pt idx="1638">
                  <c:v>12.24869161</c:v>
                </c:pt>
                <c:pt idx="1639">
                  <c:v>11.196253949999999</c:v>
                </c:pt>
                <c:pt idx="1640">
                  <c:v>11.46334409</c:v>
                </c:pt>
                <c:pt idx="1641">
                  <c:v>10.42342008</c:v>
                </c:pt>
                <c:pt idx="1642">
                  <c:v>11.476632329999999</c:v>
                </c:pt>
                <c:pt idx="1643">
                  <c:v>11.94228055</c:v>
                </c:pt>
                <c:pt idx="1644">
                  <c:v>10.25646656</c:v>
                </c:pt>
                <c:pt idx="1645">
                  <c:v>12.19580098</c:v>
                </c:pt>
                <c:pt idx="1646">
                  <c:v>10.669731730000001</c:v>
                </c:pt>
                <c:pt idx="1647">
                  <c:v>12.510523989999999</c:v>
                </c:pt>
                <c:pt idx="1648">
                  <c:v>10.733185560000001</c:v>
                </c:pt>
                <c:pt idx="1649">
                  <c:v>11.377815930000001</c:v>
                </c:pt>
                <c:pt idx="1650">
                  <c:v>12.227662649999999</c:v>
                </c:pt>
                <c:pt idx="1651">
                  <c:v>10.654009390000001</c:v>
                </c:pt>
                <c:pt idx="1652">
                  <c:v>11.337773009999999</c:v>
                </c:pt>
                <c:pt idx="1653">
                  <c:v>11.119963909999999</c:v>
                </c:pt>
                <c:pt idx="1654">
                  <c:v>11.90909722</c:v>
                </c:pt>
                <c:pt idx="1655">
                  <c:v>11.715837390000001</c:v>
                </c:pt>
                <c:pt idx="1656">
                  <c:v>12.35401102</c:v>
                </c:pt>
                <c:pt idx="1657">
                  <c:v>11.79257089</c:v>
                </c:pt>
                <c:pt idx="1658">
                  <c:v>12.05686094</c:v>
                </c:pt>
                <c:pt idx="1659">
                  <c:v>10.06501022</c:v>
                </c:pt>
                <c:pt idx="1660">
                  <c:v>12.23283943</c:v>
                </c:pt>
                <c:pt idx="1661">
                  <c:v>11.62910492</c:v>
                </c:pt>
                <c:pt idx="1662">
                  <c:v>10.100030869999999</c:v>
                </c:pt>
                <c:pt idx="1663">
                  <c:v>9.6169195700000003</c:v>
                </c:pt>
                <c:pt idx="1664">
                  <c:v>6.32258151</c:v>
                </c:pt>
                <c:pt idx="1665">
                  <c:v>6.64164171</c:v>
                </c:pt>
                <c:pt idx="1666">
                  <c:v>4.75583635</c:v>
                </c:pt>
                <c:pt idx="1667">
                  <c:v>0.26546592000000002</c:v>
                </c:pt>
                <c:pt idx="1668">
                  <c:v>-1.5636070200000001</c:v>
                </c:pt>
                <c:pt idx="1669">
                  <c:v>-4.5898968199999999</c:v>
                </c:pt>
                <c:pt idx="1670">
                  <c:v>-7.5944119099999998</c:v>
                </c:pt>
                <c:pt idx="1671">
                  <c:v>-10.19235671</c:v>
                </c:pt>
                <c:pt idx="1672">
                  <c:v>-11.86365</c:v>
                </c:pt>
                <c:pt idx="1673">
                  <c:v>-16.41407452</c:v>
                </c:pt>
                <c:pt idx="1674">
                  <c:v>-18.345614900000001</c:v>
                </c:pt>
                <c:pt idx="1675">
                  <c:v>-18.982991599999998</c:v>
                </c:pt>
                <c:pt idx="1676">
                  <c:v>-23.170787170000001</c:v>
                </c:pt>
                <c:pt idx="1677">
                  <c:v>-28.161620209999999</c:v>
                </c:pt>
                <c:pt idx="1678">
                  <c:v>-30.571831159999999</c:v>
                </c:pt>
                <c:pt idx="1679">
                  <c:v>-35.264107799999998</c:v>
                </c:pt>
                <c:pt idx="1680">
                  <c:v>-35.939029759999997</c:v>
                </c:pt>
                <c:pt idx="1681">
                  <c:v>-39.162324470000001</c:v>
                </c:pt>
                <c:pt idx="1682">
                  <c:v>-42.657314550000002</c:v>
                </c:pt>
                <c:pt idx="1683">
                  <c:v>-45.616196739999999</c:v>
                </c:pt>
                <c:pt idx="1684">
                  <c:v>-49.314221029999999</c:v>
                </c:pt>
                <c:pt idx="1685">
                  <c:v>-52.253183569999997</c:v>
                </c:pt>
                <c:pt idx="1686">
                  <c:v>-54.731941990000003</c:v>
                </c:pt>
                <c:pt idx="1687">
                  <c:v>-58.135195099999997</c:v>
                </c:pt>
                <c:pt idx="1688">
                  <c:v>-62.761346549999999</c:v>
                </c:pt>
                <c:pt idx="1689">
                  <c:v>-64.665194389999996</c:v>
                </c:pt>
                <c:pt idx="1690">
                  <c:v>-67.435301989999999</c:v>
                </c:pt>
                <c:pt idx="1691">
                  <c:v>-68.778973969999996</c:v>
                </c:pt>
                <c:pt idx="1692">
                  <c:v>-73.44228717</c:v>
                </c:pt>
                <c:pt idx="1693">
                  <c:v>-73.905267600000002</c:v>
                </c:pt>
                <c:pt idx="1694">
                  <c:v>-78.716076659999999</c:v>
                </c:pt>
                <c:pt idx="1695">
                  <c:v>-80.959490959999997</c:v>
                </c:pt>
                <c:pt idx="1696">
                  <c:v>-82.275781649999999</c:v>
                </c:pt>
                <c:pt idx="1697">
                  <c:v>-84.271896760000004</c:v>
                </c:pt>
                <c:pt idx="1698">
                  <c:v>-86.147387499999994</c:v>
                </c:pt>
                <c:pt idx="1699">
                  <c:v>-86.065216579999998</c:v>
                </c:pt>
                <c:pt idx="1700">
                  <c:v>-84.708855479999997</c:v>
                </c:pt>
                <c:pt idx="1701">
                  <c:v>-85.217341739999995</c:v>
                </c:pt>
                <c:pt idx="1702">
                  <c:v>-83.763365019999995</c:v>
                </c:pt>
                <c:pt idx="1703">
                  <c:v>-84.3841058</c:v>
                </c:pt>
                <c:pt idx="1704">
                  <c:v>-85.028773950000001</c:v>
                </c:pt>
                <c:pt idx="1705">
                  <c:v>-85.030283120000007</c:v>
                </c:pt>
                <c:pt idx="1706">
                  <c:v>-85.383733320000005</c:v>
                </c:pt>
                <c:pt idx="1707">
                  <c:v>-83.918304120000002</c:v>
                </c:pt>
                <c:pt idx="1708">
                  <c:v>-85.832671099999999</c:v>
                </c:pt>
                <c:pt idx="1709">
                  <c:v>-84.924341600000005</c:v>
                </c:pt>
                <c:pt idx="1710">
                  <c:v>-85.220244940000001</c:v>
                </c:pt>
                <c:pt idx="1711">
                  <c:v>-86.945632669999995</c:v>
                </c:pt>
                <c:pt idx="1712">
                  <c:v>-84.918604130000006</c:v>
                </c:pt>
                <c:pt idx="1713">
                  <c:v>-84.515074609999999</c:v>
                </c:pt>
                <c:pt idx="1714">
                  <c:v>-85.612888119999994</c:v>
                </c:pt>
                <c:pt idx="1715">
                  <c:v>-86.713028879999996</c:v>
                </c:pt>
                <c:pt idx="1716">
                  <c:v>-84.501479020000005</c:v>
                </c:pt>
                <c:pt idx="1717">
                  <c:v>-84.037956230000006</c:v>
                </c:pt>
                <c:pt idx="1718">
                  <c:v>-84.717508379999998</c:v>
                </c:pt>
                <c:pt idx="1719">
                  <c:v>-85.83084221</c:v>
                </c:pt>
                <c:pt idx="1720">
                  <c:v>-85.801990649999993</c:v>
                </c:pt>
                <c:pt idx="1721">
                  <c:v>-86.217643240000001</c:v>
                </c:pt>
                <c:pt idx="1722">
                  <c:v>-85.211373170000002</c:v>
                </c:pt>
                <c:pt idx="1723">
                  <c:v>-85.491425300000003</c:v>
                </c:pt>
                <c:pt idx="1724">
                  <c:v>-85.058733239999995</c:v>
                </c:pt>
                <c:pt idx="1725">
                  <c:v>-85.921241690000002</c:v>
                </c:pt>
                <c:pt idx="1726">
                  <c:v>-85.537695459999995</c:v>
                </c:pt>
                <c:pt idx="1727">
                  <c:v>-85.322034220000006</c:v>
                </c:pt>
                <c:pt idx="1728">
                  <c:v>-86.541764459999996</c:v>
                </c:pt>
                <c:pt idx="1729">
                  <c:v>-84.19124171</c:v>
                </c:pt>
                <c:pt idx="1730">
                  <c:v>-86.371041349999999</c:v>
                </c:pt>
                <c:pt idx="1731">
                  <c:v>-86.743504450000003</c:v>
                </c:pt>
                <c:pt idx="1732">
                  <c:v>-86.080839650000001</c:v>
                </c:pt>
                <c:pt idx="1733">
                  <c:v>-86.835885289999993</c:v>
                </c:pt>
                <c:pt idx="1734">
                  <c:v>-85.826730339999997</c:v>
                </c:pt>
                <c:pt idx="1735">
                  <c:v>-85.598025469999996</c:v>
                </c:pt>
                <c:pt idx="1736">
                  <c:v>-84.993549360000003</c:v>
                </c:pt>
                <c:pt idx="1737">
                  <c:v>-85.582317000000003</c:v>
                </c:pt>
                <c:pt idx="1738">
                  <c:v>-85.35170626</c:v>
                </c:pt>
                <c:pt idx="1739">
                  <c:v>-85.642162679999998</c:v>
                </c:pt>
                <c:pt idx="1740">
                  <c:v>-85.924238470000006</c:v>
                </c:pt>
                <c:pt idx="1741">
                  <c:v>-85.320159939999996</c:v>
                </c:pt>
                <c:pt idx="1742">
                  <c:v>-46.040330019999999</c:v>
                </c:pt>
                <c:pt idx="1743">
                  <c:v>-20.07165333</c:v>
                </c:pt>
                <c:pt idx="1744">
                  <c:v>-3.0444734599999999</c:v>
                </c:pt>
                <c:pt idx="1745">
                  <c:v>-2.7435982999999999</c:v>
                </c:pt>
                <c:pt idx="1746">
                  <c:v>-3.99084722</c:v>
                </c:pt>
                <c:pt idx="1747">
                  <c:v>-1.5736783599999999</c:v>
                </c:pt>
                <c:pt idx="1748">
                  <c:v>-2.0109030099999998</c:v>
                </c:pt>
                <c:pt idx="1749">
                  <c:v>-0.96036664000000005</c:v>
                </c:pt>
                <c:pt idx="1750">
                  <c:v>-0.80656989000000001</c:v>
                </c:pt>
                <c:pt idx="1751">
                  <c:v>-0.93065531999999995</c:v>
                </c:pt>
                <c:pt idx="1752">
                  <c:v>-2.0306468899999999</c:v>
                </c:pt>
                <c:pt idx="1753">
                  <c:v>-1.23787691</c:v>
                </c:pt>
                <c:pt idx="1754">
                  <c:v>-1.67289968</c:v>
                </c:pt>
                <c:pt idx="1755">
                  <c:v>-0.51420778</c:v>
                </c:pt>
                <c:pt idx="1756">
                  <c:v>-3.1394306400000001</c:v>
                </c:pt>
                <c:pt idx="1757">
                  <c:v>-1.0656556399999999</c:v>
                </c:pt>
                <c:pt idx="1758">
                  <c:v>-1.9648197599999999</c:v>
                </c:pt>
                <c:pt idx="1759">
                  <c:v>-2.10565873</c:v>
                </c:pt>
                <c:pt idx="1760">
                  <c:v>-2.9254800200000002</c:v>
                </c:pt>
                <c:pt idx="1761">
                  <c:v>-0.80891895999999996</c:v>
                </c:pt>
                <c:pt idx="1762">
                  <c:v>-1.14511929</c:v>
                </c:pt>
                <c:pt idx="1763">
                  <c:v>-0.99220770000000003</c:v>
                </c:pt>
                <c:pt idx="1764">
                  <c:v>-2.1804219200000001</c:v>
                </c:pt>
                <c:pt idx="1765">
                  <c:v>-1.5190649300000001</c:v>
                </c:pt>
                <c:pt idx="1766">
                  <c:v>-2.1836860300000001</c:v>
                </c:pt>
                <c:pt idx="1767">
                  <c:v>-2.6536687200000002</c:v>
                </c:pt>
                <c:pt idx="1768">
                  <c:v>-1.65032088</c:v>
                </c:pt>
                <c:pt idx="1769">
                  <c:v>-1.4589993000000001</c:v>
                </c:pt>
                <c:pt idx="1770">
                  <c:v>-1.3968931</c:v>
                </c:pt>
                <c:pt idx="1771">
                  <c:v>-2.2693410799999998</c:v>
                </c:pt>
                <c:pt idx="1772">
                  <c:v>-1.38375077</c:v>
                </c:pt>
                <c:pt idx="1773">
                  <c:v>-2.0364234799999998</c:v>
                </c:pt>
                <c:pt idx="1774">
                  <c:v>-2.3226850400000001</c:v>
                </c:pt>
                <c:pt idx="1775">
                  <c:v>-2.31146115</c:v>
                </c:pt>
                <c:pt idx="1776">
                  <c:v>-1.6889661300000001</c:v>
                </c:pt>
                <c:pt idx="1777">
                  <c:v>-2.32900726</c:v>
                </c:pt>
                <c:pt idx="1778">
                  <c:v>-1.7074741499999999</c:v>
                </c:pt>
                <c:pt idx="1779">
                  <c:v>0.30195706999999999</c:v>
                </c:pt>
                <c:pt idx="1780">
                  <c:v>-0.36475468999999999</c:v>
                </c:pt>
                <c:pt idx="1781">
                  <c:v>-0.61145894000000001</c:v>
                </c:pt>
                <c:pt idx="1782">
                  <c:v>-1.3810619399999999</c:v>
                </c:pt>
                <c:pt idx="1783">
                  <c:v>-1.69296687</c:v>
                </c:pt>
                <c:pt idx="1784">
                  <c:v>-1.1392495</c:v>
                </c:pt>
                <c:pt idx="1785">
                  <c:v>-0.80119680999999998</c:v>
                </c:pt>
                <c:pt idx="1786">
                  <c:v>-2.1940889100000001</c:v>
                </c:pt>
                <c:pt idx="1787">
                  <c:v>-2.3127523299999999</c:v>
                </c:pt>
                <c:pt idx="1788">
                  <c:v>-3.1294598800000002</c:v>
                </c:pt>
                <c:pt idx="1789">
                  <c:v>-1.1941812300000001</c:v>
                </c:pt>
                <c:pt idx="1790">
                  <c:v>-1.78539358</c:v>
                </c:pt>
                <c:pt idx="1791">
                  <c:v>-0.96363889999999996</c:v>
                </c:pt>
                <c:pt idx="1792">
                  <c:v>-3.3754296799999999</c:v>
                </c:pt>
                <c:pt idx="1793">
                  <c:v>-2.4579327599999998</c:v>
                </c:pt>
                <c:pt idx="1794">
                  <c:v>-1.1054722299999999</c:v>
                </c:pt>
                <c:pt idx="1795">
                  <c:v>0.16540318000000001</c:v>
                </c:pt>
                <c:pt idx="1796">
                  <c:v>-0.76079302000000004</c:v>
                </c:pt>
                <c:pt idx="1797">
                  <c:v>-0.95049755999999996</c:v>
                </c:pt>
                <c:pt idx="1798">
                  <c:v>-1.5673677100000001</c:v>
                </c:pt>
                <c:pt idx="1799">
                  <c:v>-2.01180841</c:v>
                </c:pt>
                <c:pt idx="1800">
                  <c:v>-0.50206359</c:v>
                </c:pt>
                <c:pt idx="1801">
                  <c:v>-0.62687976000000001</c:v>
                </c:pt>
                <c:pt idx="1802">
                  <c:v>-1.6925344099999999</c:v>
                </c:pt>
                <c:pt idx="1803">
                  <c:v>-2.6367364100000001</c:v>
                </c:pt>
                <c:pt idx="1804">
                  <c:v>-2.22978678</c:v>
                </c:pt>
                <c:pt idx="1805">
                  <c:v>-0.80725745999999998</c:v>
                </c:pt>
                <c:pt idx="1806">
                  <c:v>-1.72104291</c:v>
                </c:pt>
                <c:pt idx="1807">
                  <c:v>-1.41213163</c:v>
                </c:pt>
                <c:pt idx="1808">
                  <c:v>-1.2732060199999999</c:v>
                </c:pt>
                <c:pt idx="1809">
                  <c:v>8.9310120000000007E-2</c:v>
                </c:pt>
                <c:pt idx="1810">
                  <c:v>-2.9608558399999998</c:v>
                </c:pt>
                <c:pt idx="1811">
                  <c:v>-0.75621324999999995</c:v>
                </c:pt>
                <c:pt idx="1812">
                  <c:v>-1.0556007199999999</c:v>
                </c:pt>
                <c:pt idx="1813">
                  <c:v>-1.84157014</c:v>
                </c:pt>
                <c:pt idx="1814">
                  <c:v>-2.5375262699999999</c:v>
                </c:pt>
                <c:pt idx="1815">
                  <c:v>-0.96457296000000003</c:v>
                </c:pt>
                <c:pt idx="1816">
                  <c:v>-1.68661744</c:v>
                </c:pt>
                <c:pt idx="1817">
                  <c:v>-2.3267758700000001</c:v>
                </c:pt>
                <c:pt idx="1818">
                  <c:v>-1.25982974</c:v>
                </c:pt>
                <c:pt idx="1819">
                  <c:v>-0.20224823</c:v>
                </c:pt>
                <c:pt idx="1820">
                  <c:v>-1.1761398700000001</c:v>
                </c:pt>
                <c:pt idx="1821">
                  <c:v>-1.1679075400000001</c:v>
                </c:pt>
                <c:pt idx="1822">
                  <c:v>-2.1868586099999998</c:v>
                </c:pt>
                <c:pt idx="1823">
                  <c:v>-1.6900867100000001</c:v>
                </c:pt>
                <c:pt idx="1824">
                  <c:v>-1.92422793</c:v>
                </c:pt>
                <c:pt idx="1825">
                  <c:v>-1.13688126</c:v>
                </c:pt>
                <c:pt idx="1826">
                  <c:v>-2.1243331699999999</c:v>
                </c:pt>
                <c:pt idx="1827">
                  <c:v>-1.07229369</c:v>
                </c:pt>
                <c:pt idx="1828">
                  <c:v>-2.3419384700000001</c:v>
                </c:pt>
                <c:pt idx="1829">
                  <c:v>-2.0110187800000001</c:v>
                </c:pt>
                <c:pt idx="1830">
                  <c:v>-1.10276697</c:v>
                </c:pt>
                <c:pt idx="1831">
                  <c:v>-2.1547170000000002</c:v>
                </c:pt>
                <c:pt idx="1832">
                  <c:v>-1.72459933</c:v>
                </c:pt>
                <c:pt idx="1833">
                  <c:v>-1.73421622</c:v>
                </c:pt>
                <c:pt idx="1834">
                  <c:v>-2.79106918</c:v>
                </c:pt>
                <c:pt idx="1835">
                  <c:v>-1.6150853000000001</c:v>
                </c:pt>
                <c:pt idx="1836">
                  <c:v>-0.67074787999999996</c:v>
                </c:pt>
                <c:pt idx="1837">
                  <c:v>-2.1227457599999999</c:v>
                </c:pt>
                <c:pt idx="1838">
                  <c:v>-1.30051407</c:v>
                </c:pt>
                <c:pt idx="1839">
                  <c:v>-0.33279351000000001</c:v>
                </c:pt>
                <c:pt idx="1840">
                  <c:v>-0.45479773000000001</c:v>
                </c:pt>
                <c:pt idx="1841">
                  <c:v>-1.61199063</c:v>
                </c:pt>
                <c:pt idx="1842">
                  <c:v>-2.32534244</c:v>
                </c:pt>
                <c:pt idx="1843">
                  <c:v>-2.7755154900000001</c:v>
                </c:pt>
                <c:pt idx="1844">
                  <c:v>-2.6301431800000001</c:v>
                </c:pt>
                <c:pt idx="1845">
                  <c:v>-0.31778043</c:v>
                </c:pt>
                <c:pt idx="1846">
                  <c:v>-1.01059239</c:v>
                </c:pt>
                <c:pt idx="1847">
                  <c:v>-2.9183625900000001</c:v>
                </c:pt>
                <c:pt idx="1848">
                  <c:v>-1.44472669</c:v>
                </c:pt>
                <c:pt idx="1849">
                  <c:v>-0.65621571000000001</c:v>
                </c:pt>
                <c:pt idx="1850">
                  <c:v>-0.91490631</c:v>
                </c:pt>
                <c:pt idx="1851">
                  <c:v>-1.68984099</c:v>
                </c:pt>
                <c:pt idx="1852">
                  <c:v>-2.2433693699999999</c:v>
                </c:pt>
                <c:pt idx="1853">
                  <c:v>-0.96611614000000001</c:v>
                </c:pt>
                <c:pt idx="1854">
                  <c:v>-1.4763019399999999</c:v>
                </c:pt>
                <c:pt idx="1855">
                  <c:v>-0.68599986999999996</c:v>
                </c:pt>
                <c:pt idx="1856">
                  <c:v>-1.1370326900000001</c:v>
                </c:pt>
                <c:pt idx="1857">
                  <c:v>-1.81306528</c:v>
                </c:pt>
                <c:pt idx="1858">
                  <c:v>-0.91959239999999998</c:v>
                </c:pt>
                <c:pt idx="1859">
                  <c:v>-2.6389136799999999</c:v>
                </c:pt>
                <c:pt idx="1860">
                  <c:v>-1.26172737</c:v>
                </c:pt>
                <c:pt idx="1861">
                  <c:v>-1.36432054</c:v>
                </c:pt>
                <c:pt idx="1862">
                  <c:v>-2.18564091</c:v>
                </c:pt>
                <c:pt idx="1863">
                  <c:v>-0.77596673000000005</c:v>
                </c:pt>
                <c:pt idx="1864">
                  <c:v>-1.3842993400000001</c:v>
                </c:pt>
                <c:pt idx="1865">
                  <c:v>-0.89930688000000003</c:v>
                </c:pt>
                <c:pt idx="1866">
                  <c:v>-3.1773729899999998</c:v>
                </c:pt>
                <c:pt idx="1867">
                  <c:v>-1.40830783</c:v>
                </c:pt>
                <c:pt idx="1868">
                  <c:v>-1.3026972299999999</c:v>
                </c:pt>
                <c:pt idx="1869">
                  <c:v>-2.0634640100000001</c:v>
                </c:pt>
                <c:pt idx="1870">
                  <c:v>0.14097873999999999</c:v>
                </c:pt>
                <c:pt idx="1871">
                  <c:v>-0.90246411999999998</c:v>
                </c:pt>
                <c:pt idx="1872">
                  <c:v>-2.5056628999999999</c:v>
                </c:pt>
                <c:pt idx="1873">
                  <c:v>-2.1200609500000001</c:v>
                </c:pt>
                <c:pt idx="1874">
                  <c:v>8.0805729300000007</c:v>
                </c:pt>
                <c:pt idx="1875">
                  <c:v>13.661703749999999</c:v>
                </c:pt>
                <c:pt idx="1876">
                  <c:v>11.78508025</c:v>
                </c:pt>
                <c:pt idx="1877">
                  <c:v>12.943480900000001</c:v>
                </c:pt>
                <c:pt idx="1878">
                  <c:v>12.386168680000001</c:v>
                </c:pt>
                <c:pt idx="1879">
                  <c:v>12.81940756</c:v>
                </c:pt>
                <c:pt idx="1880">
                  <c:v>13.724756490000001</c:v>
                </c:pt>
                <c:pt idx="1881">
                  <c:v>12.59697748</c:v>
                </c:pt>
                <c:pt idx="1882">
                  <c:v>11.94796629</c:v>
                </c:pt>
                <c:pt idx="1883">
                  <c:v>11.53414409</c:v>
                </c:pt>
                <c:pt idx="1884">
                  <c:v>12.738210990000001</c:v>
                </c:pt>
                <c:pt idx="1885">
                  <c:v>11.82729176</c:v>
                </c:pt>
                <c:pt idx="1886">
                  <c:v>12.349126589999999</c:v>
                </c:pt>
                <c:pt idx="1887">
                  <c:v>10.74202038</c:v>
                </c:pt>
                <c:pt idx="1888">
                  <c:v>11.47067749</c:v>
                </c:pt>
                <c:pt idx="1889">
                  <c:v>11.28779076</c:v>
                </c:pt>
                <c:pt idx="1890">
                  <c:v>8.9655815200000006</c:v>
                </c:pt>
                <c:pt idx="1891">
                  <c:v>8.5000452800000001</c:v>
                </c:pt>
                <c:pt idx="1892">
                  <c:v>6.1014541700000002</c:v>
                </c:pt>
                <c:pt idx="1893">
                  <c:v>4.43150171</c:v>
                </c:pt>
                <c:pt idx="1894">
                  <c:v>2.1227574699999998</c:v>
                </c:pt>
                <c:pt idx="1895">
                  <c:v>-1.154935</c:v>
                </c:pt>
                <c:pt idx="1896">
                  <c:v>-5.3816670999999996</c:v>
                </c:pt>
                <c:pt idx="1897">
                  <c:v>-8.6637394899999993</c:v>
                </c:pt>
                <c:pt idx="1898">
                  <c:v>-11.467063400000001</c:v>
                </c:pt>
                <c:pt idx="1899">
                  <c:v>-15.967729589999999</c:v>
                </c:pt>
                <c:pt idx="1900">
                  <c:v>-21.19595842</c:v>
                </c:pt>
                <c:pt idx="1901">
                  <c:v>-23.640440000000002</c:v>
                </c:pt>
                <c:pt idx="1902">
                  <c:v>-30.295450420000002</c:v>
                </c:pt>
                <c:pt idx="1903">
                  <c:v>-32.83419833</c:v>
                </c:pt>
                <c:pt idx="1904">
                  <c:v>-37.165363960000001</c:v>
                </c:pt>
                <c:pt idx="1905">
                  <c:v>-42.337369109999997</c:v>
                </c:pt>
                <c:pt idx="1906">
                  <c:v>-46.045266030000001</c:v>
                </c:pt>
                <c:pt idx="1907">
                  <c:v>-50.53520031</c:v>
                </c:pt>
                <c:pt idx="1908">
                  <c:v>-53.706904110000004</c:v>
                </c:pt>
                <c:pt idx="1909">
                  <c:v>-58.533312000000002</c:v>
                </c:pt>
                <c:pt idx="1910">
                  <c:v>-60.161477359999999</c:v>
                </c:pt>
                <c:pt idx="1911">
                  <c:v>-65.946271679999995</c:v>
                </c:pt>
                <c:pt idx="1912">
                  <c:v>-69.400720949999993</c:v>
                </c:pt>
                <c:pt idx="1913">
                  <c:v>-72.976861700000001</c:v>
                </c:pt>
                <c:pt idx="1914">
                  <c:v>-76.997854770000004</c:v>
                </c:pt>
                <c:pt idx="1915">
                  <c:v>-78.591824439999996</c:v>
                </c:pt>
                <c:pt idx="1916">
                  <c:v>-82.725738000000007</c:v>
                </c:pt>
                <c:pt idx="1917">
                  <c:v>-86.935968799999998</c:v>
                </c:pt>
                <c:pt idx="1918">
                  <c:v>-90.076500949999996</c:v>
                </c:pt>
                <c:pt idx="1919">
                  <c:v>-94.314020020000001</c:v>
                </c:pt>
                <c:pt idx="1920">
                  <c:v>-95.696932910000001</c:v>
                </c:pt>
                <c:pt idx="1921">
                  <c:v>-101.08180704999999</c:v>
                </c:pt>
                <c:pt idx="1922">
                  <c:v>-103.89846835</c:v>
                </c:pt>
                <c:pt idx="1923">
                  <c:v>-108.01376723</c:v>
                </c:pt>
                <c:pt idx="1924">
                  <c:v>-108.85185180000001</c:v>
                </c:pt>
                <c:pt idx="1925">
                  <c:v>-113.49245313999999</c:v>
                </c:pt>
                <c:pt idx="1926">
                  <c:v>-115.61231393</c:v>
                </c:pt>
                <c:pt idx="1927">
                  <c:v>-118.89278102999999</c:v>
                </c:pt>
                <c:pt idx="1928">
                  <c:v>-121.47671405</c:v>
                </c:pt>
                <c:pt idx="1929">
                  <c:v>-125.54881640000001</c:v>
                </c:pt>
                <c:pt idx="1930">
                  <c:v>-128.13091610999999</c:v>
                </c:pt>
                <c:pt idx="1931">
                  <c:v>-130.54678314</c:v>
                </c:pt>
                <c:pt idx="1932">
                  <c:v>-131.98596230999999</c:v>
                </c:pt>
                <c:pt idx="1933">
                  <c:v>-132.40224950000001</c:v>
                </c:pt>
                <c:pt idx="1934">
                  <c:v>-134.0266494</c:v>
                </c:pt>
                <c:pt idx="1935">
                  <c:v>-133.13015958</c:v>
                </c:pt>
                <c:pt idx="1936">
                  <c:v>-133.66985582999999</c:v>
                </c:pt>
                <c:pt idx="1937">
                  <c:v>-134.97067208000001</c:v>
                </c:pt>
                <c:pt idx="1938">
                  <c:v>-133.08399259999999</c:v>
                </c:pt>
                <c:pt idx="1939">
                  <c:v>-132.83683492</c:v>
                </c:pt>
                <c:pt idx="1940">
                  <c:v>-134.46328815999999</c:v>
                </c:pt>
                <c:pt idx="1941">
                  <c:v>-134.04261088999999</c:v>
                </c:pt>
                <c:pt idx="1942">
                  <c:v>-134.3363009</c:v>
                </c:pt>
                <c:pt idx="1943">
                  <c:v>-133.54648964</c:v>
                </c:pt>
                <c:pt idx="1944">
                  <c:v>-133.53114124999999</c:v>
                </c:pt>
                <c:pt idx="1945">
                  <c:v>-132.99050733999999</c:v>
                </c:pt>
                <c:pt idx="1946">
                  <c:v>-135.14329451</c:v>
                </c:pt>
                <c:pt idx="1947">
                  <c:v>-133.03577189000001</c:v>
                </c:pt>
                <c:pt idx="1948">
                  <c:v>-134.39833780999999</c:v>
                </c:pt>
                <c:pt idx="1949">
                  <c:v>-132.83617808</c:v>
                </c:pt>
                <c:pt idx="1950">
                  <c:v>-132.30892136</c:v>
                </c:pt>
                <c:pt idx="1951">
                  <c:v>-133.26841744000001</c:v>
                </c:pt>
                <c:pt idx="1952">
                  <c:v>-133.40897982000001</c:v>
                </c:pt>
                <c:pt idx="1953">
                  <c:v>-132.66652518000001</c:v>
                </c:pt>
                <c:pt idx="1954">
                  <c:v>-133.35969483</c:v>
                </c:pt>
                <c:pt idx="1955">
                  <c:v>-132.29479042</c:v>
                </c:pt>
                <c:pt idx="1956">
                  <c:v>-132.49356016999999</c:v>
                </c:pt>
                <c:pt idx="1957">
                  <c:v>-132.52818497000001</c:v>
                </c:pt>
                <c:pt idx="1958">
                  <c:v>-133.77834095</c:v>
                </c:pt>
                <c:pt idx="1959">
                  <c:v>-134.02558458999999</c:v>
                </c:pt>
                <c:pt idx="1960">
                  <c:v>-133.11275773</c:v>
                </c:pt>
                <c:pt idx="1961">
                  <c:v>-132.37167647999999</c:v>
                </c:pt>
                <c:pt idx="1962">
                  <c:v>-133.76546565000001</c:v>
                </c:pt>
                <c:pt idx="1963">
                  <c:v>-134.78624977999999</c:v>
                </c:pt>
                <c:pt idx="1964">
                  <c:v>-132.01416476</c:v>
                </c:pt>
                <c:pt idx="1965">
                  <c:v>-132.99290873999999</c:v>
                </c:pt>
                <c:pt idx="1966">
                  <c:v>-134.39871113999999</c:v>
                </c:pt>
                <c:pt idx="1967">
                  <c:v>-132.88085544</c:v>
                </c:pt>
                <c:pt idx="1968">
                  <c:v>-134.27229294</c:v>
                </c:pt>
                <c:pt idx="1969">
                  <c:v>-133.71698493</c:v>
                </c:pt>
                <c:pt idx="1970">
                  <c:v>-132.5881459</c:v>
                </c:pt>
                <c:pt idx="1971">
                  <c:v>-134.30743619</c:v>
                </c:pt>
                <c:pt idx="1972">
                  <c:v>-134.07507272000001</c:v>
                </c:pt>
                <c:pt idx="1973">
                  <c:v>-133.88815632000001</c:v>
                </c:pt>
                <c:pt idx="1974">
                  <c:v>-133.26562516000001</c:v>
                </c:pt>
                <c:pt idx="1975">
                  <c:v>-132.80515435999999</c:v>
                </c:pt>
                <c:pt idx="1976">
                  <c:v>-132.66728004000001</c:v>
                </c:pt>
                <c:pt idx="1977">
                  <c:v>-133.53394351</c:v>
                </c:pt>
                <c:pt idx="1978">
                  <c:v>-133.44053334</c:v>
                </c:pt>
                <c:pt idx="1979">
                  <c:v>-132.14015867000001</c:v>
                </c:pt>
                <c:pt idx="1980">
                  <c:v>-132.24940616999999</c:v>
                </c:pt>
                <c:pt idx="1981">
                  <c:v>-132.63510141</c:v>
                </c:pt>
                <c:pt idx="1982">
                  <c:v>-132.46449319999999</c:v>
                </c:pt>
                <c:pt idx="1983">
                  <c:v>-132.34004027</c:v>
                </c:pt>
                <c:pt idx="1984">
                  <c:v>-131.78247590000001</c:v>
                </c:pt>
                <c:pt idx="1985">
                  <c:v>-133.06753248999999</c:v>
                </c:pt>
                <c:pt idx="1986">
                  <c:v>-133.08327322</c:v>
                </c:pt>
                <c:pt idx="1987">
                  <c:v>-133.11192367000001</c:v>
                </c:pt>
                <c:pt idx="1988">
                  <c:v>-133.99381774</c:v>
                </c:pt>
                <c:pt idx="1989">
                  <c:v>-132.91349369</c:v>
                </c:pt>
                <c:pt idx="1990">
                  <c:v>-133.40697814999999</c:v>
                </c:pt>
                <c:pt idx="1991">
                  <c:v>-133.28541233000001</c:v>
                </c:pt>
                <c:pt idx="1992">
                  <c:v>-133.70357754</c:v>
                </c:pt>
                <c:pt idx="1993">
                  <c:v>-133.06753179</c:v>
                </c:pt>
                <c:pt idx="1994">
                  <c:v>-132.94570596</c:v>
                </c:pt>
                <c:pt idx="1995">
                  <c:v>-134.21327729999999</c:v>
                </c:pt>
                <c:pt idx="1996">
                  <c:v>-133.14630002000001</c:v>
                </c:pt>
                <c:pt idx="1997">
                  <c:v>-132.00049662999999</c:v>
                </c:pt>
                <c:pt idx="1998">
                  <c:v>-132.12335002</c:v>
                </c:pt>
                <c:pt idx="1999">
                  <c:v>-134.19932057</c:v>
                </c:pt>
                <c:pt idx="2000">
                  <c:v>-133.44119581000001</c:v>
                </c:pt>
                <c:pt idx="2001">
                  <c:v>-131.48776225</c:v>
                </c:pt>
                <c:pt idx="2002">
                  <c:v>-132.92745467</c:v>
                </c:pt>
                <c:pt idx="2003">
                  <c:v>-131.72216101999999</c:v>
                </c:pt>
                <c:pt idx="2004">
                  <c:v>-132.32390713999999</c:v>
                </c:pt>
                <c:pt idx="2005">
                  <c:v>-133.31472463</c:v>
                </c:pt>
                <c:pt idx="2006">
                  <c:v>-133.14300750000001</c:v>
                </c:pt>
                <c:pt idx="2007">
                  <c:v>-132.61689966</c:v>
                </c:pt>
                <c:pt idx="2008">
                  <c:v>-132.52370257999999</c:v>
                </c:pt>
                <c:pt idx="2009">
                  <c:v>-134.48964579</c:v>
                </c:pt>
                <c:pt idx="2010">
                  <c:v>-132.51091779000001</c:v>
                </c:pt>
                <c:pt idx="2011">
                  <c:v>-132.69832538</c:v>
                </c:pt>
                <c:pt idx="2012">
                  <c:v>-133.96296910999999</c:v>
                </c:pt>
                <c:pt idx="2013">
                  <c:v>-133.57594431000001</c:v>
                </c:pt>
                <c:pt idx="2014">
                  <c:v>-133.28439499999999</c:v>
                </c:pt>
                <c:pt idx="2015">
                  <c:v>-133.57701073000001</c:v>
                </c:pt>
                <c:pt idx="2016">
                  <c:v>-132.38520188999999</c:v>
                </c:pt>
                <c:pt idx="2017">
                  <c:v>-133.88584311</c:v>
                </c:pt>
                <c:pt idx="2018">
                  <c:v>-133.33263496000001</c:v>
                </c:pt>
                <c:pt idx="2019">
                  <c:v>-133.23650366999999</c:v>
                </c:pt>
                <c:pt idx="2020">
                  <c:v>-133.54803175000001</c:v>
                </c:pt>
                <c:pt idx="2021">
                  <c:v>-132.18440985000001</c:v>
                </c:pt>
                <c:pt idx="2022">
                  <c:v>-133.22116618000001</c:v>
                </c:pt>
                <c:pt idx="2023">
                  <c:v>-132.78990515999999</c:v>
                </c:pt>
                <c:pt idx="2024">
                  <c:v>-132.65242375</c:v>
                </c:pt>
                <c:pt idx="2025">
                  <c:v>-132.9915354</c:v>
                </c:pt>
                <c:pt idx="2026">
                  <c:v>-133.72019684</c:v>
                </c:pt>
                <c:pt idx="2027">
                  <c:v>-132.45061974999999</c:v>
                </c:pt>
                <c:pt idx="2028">
                  <c:v>-134.30680398999999</c:v>
                </c:pt>
                <c:pt idx="2029">
                  <c:v>-133.50302074000001</c:v>
                </c:pt>
                <c:pt idx="2030">
                  <c:v>-132.96111879</c:v>
                </c:pt>
                <c:pt idx="2031">
                  <c:v>-133.48678756999999</c:v>
                </c:pt>
                <c:pt idx="2032">
                  <c:v>-132.23432004</c:v>
                </c:pt>
                <c:pt idx="2033">
                  <c:v>-133.99593523999999</c:v>
                </c:pt>
                <c:pt idx="2034">
                  <c:v>-134.04488517999999</c:v>
                </c:pt>
                <c:pt idx="2035">
                  <c:v>-132.66654618000001</c:v>
                </c:pt>
                <c:pt idx="2036">
                  <c:v>-132.94450850999999</c:v>
                </c:pt>
                <c:pt idx="2037">
                  <c:v>-132.49375484000001</c:v>
                </c:pt>
                <c:pt idx="2038">
                  <c:v>-131.30856342000001</c:v>
                </c:pt>
                <c:pt idx="2039">
                  <c:v>-133.37850752</c:v>
                </c:pt>
                <c:pt idx="2040">
                  <c:v>-132.66648574000001</c:v>
                </c:pt>
                <c:pt idx="2041">
                  <c:v>-134.21147234</c:v>
                </c:pt>
                <c:pt idx="2042">
                  <c:v>-132.47982877999999</c:v>
                </c:pt>
                <c:pt idx="2043">
                  <c:v>-132.68157674</c:v>
                </c:pt>
                <c:pt idx="2044">
                  <c:v>-133.40936911</c:v>
                </c:pt>
                <c:pt idx="2045">
                  <c:v>-133.4382478</c:v>
                </c:pt>
                <c:pt idx="2046">
                  <c:v>-133.98261905999999</c:v>
                </c:pt>
                <c:pt idx="2047">
                  <c:v>-133.54787959999999</c:v>
                </c:pt>
                <c:pt idx="2048">
                  <c:v>-134.35491114999999</c:v>
                </c:pt>
                <c:pt idx="2049">
                  <c:v>-132.47619410999999</c:v>
                </c:pt>
                <c:pt idx="2050">
                  <c:v>-133.66997172999999</c:v>
                </c:pt>
                <c:pt idx="2051">
                  <c:v>-134.19692726</c:v>
                </c:pt>
                <c:pt idx="2052">
                  <c:v>-135.76061121999999</c:v>
                </c:pt>
                <c:pt idx="2053">
                  <c:v>-134.76955914000001</c:v>
                </c:pt>
                <c:pt idx="2054">
                  <c:v>-136.98168767000001</c:v>
                </c:pt>
                <c:pt idx="2055">
                  <c:v>-139.61497843000001</c:v>
                </c:pt>
                <c:pt idx="2056">
                  <c:v>-140.52695674</c:v>
                </c:pt>
                <c:pt idx="2057">
                  <c:v>-141.23715633</c:v>
                </c:pt>
                <c:pt idx="2058">
                  <c:v>-141.89913956000001</c:v>
                </c:pt>
                <c:pt idx="2059">
                  <c:v>-143.24710983</c:v>
                </c:pt>
                <c:pt idx="2060">
                  <c:v>-143.50841894999999</c:v>
                </c:pt>
                <c:pt idx="2061">
                  <c:v>-143.96032154</c:v>
                </c:pt>
                <c:pt idx="2062">
                  <c:v>-144.18951002</c:v>
                </c:pt>
                <c:pt idx="2063">
                  <c:v>-145.39614144000001</c:v>
                </c:pt>
                <c:pt idx="2064">
                  <c:v>-146.97656577000001</c:v>
                </c:pt>
                <c:pt idx="2065">
                  <c:v>-146.71460687000001</c:v>
                </c:pt>
                <c:pt idx="2066">
                  <c:v>-145.95710245999999</c:v>
                </c:pt>
                <c:pt idx="2067">
                  <c:v>-146.87071982000001</c:v>
                </c:pt>
                <c:pt idx="2068">
                  <c:v>-148.41859382999999</c:v>
                </c:pt>
                <c:pt idx="2069">
                  <c:v>-148.23035686</c:v>
                </c:pt>
                <c:pt idx="2070">
                  <c:v>-147.21138599</c:v>
                </c:pt>
                <c:pt idx="2071">
                  <c:v>-147.96763662999999</c:v>
                </c:pt>
                <c:pt idx="2072">
                  <c:v>-147.62985449999999</c:v>
                </c:pt>
                <c:pt idx="2073">
                  <c:v>-144.84172466000001</c:v>
                </c:pt>
                <c:pt idx="2074">
                  <c:v>-147.93759627</c:v>
                </c:pt>
                <c:pt idx="2075">
                  <c:v>-145.67827518999999</c:v>
                </c:pt>
                <c:pt idx="2076">
                  <c:v>-146.09318124999999</c:v>
                </c:pt>
                <c:pt idx="2077">
                  <c:v>-146.54387689999999</c:v>
                </c:pt>
                <c:pt idx="2078">
                  <c:v>-147.08459350999999</c:v>
                </c:pt>
                <c:pt idx="2079">
                  <c:v>-145.44438982</c:v>
                </c:pt>
                <c:pt idx="2080">
                  <c:v>-146.04631309000001</c:v>
                </c:pt>
                <c:pt idx="2081">
                  <c:v>-146.41905793000001</c:v>
                </c:pt>
                <c:pt idx="2082">
                  <c:v>-145.94268661999999</c:v>
                </c:pt>
                <c:pt idx="2083">
                  <c:v>-146.17014785000001</c:v>
                </c:pt>
                <c:pt idx="2084">
                  <c:v>-146.40613364000001</c:v>
                </c:pt>
                <c:pt idx="2085">
                  <c:v>-145.13462376000001</c:v>
                </c:pt>
                <c:pt idx="2086">
                  <c:v>-146.28314413000001</c:v>
                </c:pt>
                <c:pt idx="2087">
                  <c:v>-145.87757106000001</c:v>
                </c:pt>
                <c:pt idx="2088">
                  <c:v>-144.27292521999999</c:v>
                </c:pt>
                <c:pt idx="2089">
                  <c:v>-145.52384377000001</c:v>
                </c:pt>
                <c:pt idx="2090">
                  <c:v>-145.04611181999999</c:v>
                </c:pt>
                <c:pt idx="2091">
                  <c:v>-144.95113431999999</c:v>
                </c:pt>
                <c:pt idx="2092">
                  <c:v>-143.93010042</c:v>
                </c:pt>
                <c:pt idx="2093">
                  <c:v>-144.11699988999999</c:v>
                </c:pt>
                <c:pt idx="2094">
                  <c:v>-145.09054067</c:v>
                </c:pt>
                <c:pt idx="2095">
                  <c:v>-145.61697903999999</c:v>
                </c:pt>
                <c:pt idx="2096">
                  <c:v>-144.33078105999999</c:v>
                </c:pt>
                <c:pt idx="2097">
                  <c:v>-144.11737721</c:v>
                </c:pt>
                <c:pt idx="2098">
                  <c:v>-144.17527941</c:v>
                </c:pt>
                <c:pt idx="2099">
                  <c:v>-144.40892382000001</c:v>
                </c:pt>
                <c:pt idx="2100">
                  <c:v>-143.30955202000001</c:v>
                </c:pt>
                <c:pt idx="2101">
                  <c:v>-144.54736331999999</c:v>
                </c:pt>
                <c:pt idx="2102">
                  <c:v>-144.26906865000001</c:v>
                </c:pt>
                <c:pt idx="2103">
                  <c:v>-144.28483489000001</c:v>
                </c:pt>
                <c:pt idx="2104">
                  <c:v>-142.08772865</c:v>
                </c:pt>
                <c:pt idx="2105">
                  <c:v>-143.57490426000001</c:v>
                </c:pt>
                <c:pt idx="2106">
                  <c:v>-143.26252706</c:v>
                </c:pt>
                <c:pt idx="2107">
                  <c:v>-143.57231284</c:v>
                </c:pt>
                <c:pt idx="2108">
                  <c:v>-143.21838294</c:v>
                </c:pt>
                <c:pt idx="2109">
                  <c:v>-143.51352437</c:v>
                </c:pt>
                <c:pt idx="2110">
                  <c:v>-142.69118101000001</c:v>
                </c:pt>
                <c:pt idx="2111">
                  <c:v>-143.51382766</c:v>
                </c:pt>
                <c:pt idx="2112">
                  <c:v>-142.10424331999999</c:v>
                </c:pt>
                <c:pt idx="2113">
                  <c:v>-143.15816622</c:v>
                </c:pt>
                <c:pt idx="2114">
                  <c:v>-143.45305164999999</c:v>
                </c:pt>
                <c:pt idx="2115">
                  <c:v>-141.25240625999999</c:v>
                </c:pt>
                <c:pt idx="2116">
                  <c:v>-142.41610679999999</c:v>
                </c:pt>
                <c:pt idx="2117">
                  <c:v>-142.95391298999999</c:v>
                </c:pt>
                <c:pt idx="2118">
                  <c:v>-142.58434721</c:v>
                </c:pt>
                <c:pt idx="2119">
                  <c:v>-142.41574498</c:v>
                </c:pt>
                <c:pt idx="2120">
                  <c:v>-142.7236997</c:v>
                </c:pt>
                <c:pt idx="2121">
                  <c:v>-141.15843365999999</c:v>
                </c:pt>
                <c:pt idx="2122">
                  <c:v>-141.36185401</c:v>
                </c:pt>
                <c:pt idx="2123">
                  <c:v>-141.14449019</c:v>
                </c:pt>
                <c:pt idx="2124">
                  <c:v>-143.01497121</c:v>
                </c:pt>
                <c:pt idx="2125">
                  <c:v>-141.88422763</c:v>
                </c:pt>
                <c:pt idx="2126">
                  <c:v>-140.66219373999999</c:v>
                </c:pt>
                <c:pt idx="2127">
                  <c:v>-141.59246476000001</c:v>
                </c:pt>
                <c:pt idx="2128">
                  <c:v>-141.79312053000001</c:v>
                </c:pt>
                <c:pt idx="2129">
                  <c:v>-140.88180383</c:v>
                </c:pt>
                <c:pt idx="2130">
                  <c:v>-139.89052092</c:v>
                </c:pt>
                <c:pt idx="2131">
                  <c:v>-141.43804431000001</c:v>
                </c:pt>
                <c:pt idx="2132">
                  <c:v>-140.20115206</c:v>
                </c:pt>
                <c:pt idx="2133">
                  <c:v>-141.28336585</c:v>
                </c:pt>
                <c:pt idx="2134">
                  <c:v>-142.22725253999999</c:v>
                </c:pt>
                <c:pt idx="2135">
                  <c:v>-140.66422686000001</c:v>
                </c:pt>
                <c:pt idx="2136">
                  <c:v>-138.99006421000001</c:v>
                </c:pt>
                <c:pt idx="2137">
                  <c:v>-140.24607924</c:v>
                </c:pt>
                <c:pt idx="2138">
                  <c:v>-139.90389063000001</c:v>
                </c:pt>
                <c:pt idx="2139">
                  <c:v>-141.59172583</c:v>
                </c:pt>
                <c:pt idx="2140">
                  <c:v>-141.00392681</c:v>
                </c:pt>
                <c:pt idx="2141">
                  <c:v>-139.27187172000001</c:v>
                </c:pt>
                <c:pt idx="2142">
                  <c:v>-138.66748362000001</c:v>
                </c:pt>
                <c:pt idx="2143">
                  <c:v>-139.96861457</c:v>
                </c:pt>
                <c:pt idx="2144">
                  <c:v>-138.46634549000001</c:v>
                </c:pt>
                <c:pt idx="2145">
                  <c:v>-139.25479335</c:v>
                </c:pt>
                <c:pt idx="2146">
                  <c:v>-138.86892728999999</c:v>
                </c:pt>
                <c:pt idx="2147">
                  <c:v>-140.70965881000001</c:v>
                </c:pt>
                <c:pt idx="2148">
                  <c:v>-138.97814577</c:v>
                </c:pt>
                <c:pt idx="2149">
                  <c:v>-138.83556238</c:v>
                </c:pt>
                <c:pt idx="2150">
                  <c:v>-139.24020704</c:v>
                </c:pt>
                <c:pt idx="2151">
                  <c:v>-138.45058297</c:v>
                </c:pt>
                <c:pt idx="2152">
                  <c:v>-139.42574063000001</c:v>
                </c:pt>
                <c:pt idx="2153">
                  <c:v>-138.37403710000001</c:v>
                </c:pt>
                <c:pt idx="2154">
                  <c:v>-139.28588869000001</c:v>
                </c:pt>
                <c:pt idx="2155">
                  <c:v>-140.69539541</c:v>
                </c:pt>
                <c:pt idx="2156">
                  <c:v>-138.65284356999999</c:v>
                </c:pt>
                <c:pt idx="2157">
                  <c:v>-137.58340483000001</c:v>
                </c:pt>
                <c:pt idx="2158">
                  <c:v>-138.03214066999999</c:v>
                </c:pt>
                <c:pt idx="2159">
                  <c:v>-138.52830481000001</c:v>
                </c:pt>
                <c:pt idx="2160">
                  <c:v>-138.83801491</c:v>
                </c:pt>
                <c:pt idx="2161">
                  <c:v>-138.35630008999999</c:v>
                </c:pt>
                <c:pt idx="2162">
                  <c:v>-138.82129438000001</c:v>
                </c:pt>
                <c:pt idx="2163">
                  <c:v>-136.74453094</c:v>
                </c:pt>
                <c:pt idx="2164">
                  <c:v>-139.47139478</c:v>
                </c:pt>
                <c:pt idx="2165">
                  <c:v>-138.97643097</c:v>
                </c:pt>
                <c:pt idx="2166">
                  <c:v>-138.04647342999999</c:v>
                </c:pt>
                <c:pt idx="2167">
                  <c:v>-137.43069335000001</c:v>
                </c:pt>
                <c:pt idx="2168">
                  <c:v>-137.58335700000001</c:v>
                </c:pt>
                <c:pt idx="2169">
                  <c:v>-138.65150403000001</c:v>
                </c:pt>
                <c:pt idx="2170">
                  <c:v>-138.39021231999999</c:v>
                </c:pt>
                <c:pt idx="2171">
                  <c:v>-137.55159301</c:v>
                </c:pt>
                <c:pt idx="2172">
                  <c:v>-136.80976892999999</c:v>
                </c:pt>
                <c:pt idx="2173">
                  <c:v>-136.34436435999999</c:v>
                </c:pt>
                <c:pt idx="2174">
                  <c:v>-137.75347518000001</c:v>
                </c:pt>
                <c:pt idx="2175">
                  <c:v>-136.02108369000001</c:v>
                </c:pt>
                <c:pt idx="2176">
                  <c:v>-135.60332639999999</c:v>
                </c:pt>
                <c:pt idx="2177">
                  <c:v>-135.29404597000001</c:v>
                </c:pt>
                <c:pt idx="2178">
                  <c:v>-137.72378904000001</c:v>
                </c:pt>
                <c:pt idx="2179">
                  <c:v>-135.76048924</c:v>
                </c:pt>
                <c:pt idx="2180">
                  <c:v>-136.17565450999999</c:v>
                </c:pt>
                <c:pt idx="2181">
                  <c:v>-135.52209790000001</c:v>
                </c:pt>
                <c:pt idx="2182">
                  <c:v>-135.57284862</c:v>
                </c:pt>
                <c:pt idx="2183">
                  <c:v>-136.96368784000001</c:v>
                </c:pt>
                <c:pt idx="2184">
                  <c:v>-137.27200356</c:v>
                </c:pt>
                <c:pt idx="2185">
                  <c:v>-138.64829309000001</c:v>
                </c:pt>
                <c:pt idx="2186">
                  <c:v>-140.18588518999999</c:v>
                </c:pt>
                <c:pt idx="2187">
                  <c:v>-140.81948360000001</c:v>
                </c:pt>
                <c:pt idx="2188">
                  <c:v>-140.23133048</c:v>
                </c:pt>
                <c:pt idx="2189">
                  <c:v>-140.72897807999999</c:v>
                </c:pt>
                <c:pt idx="2190">
                  <c:v>-141.45269431</c:v>
                </c:pt>
                <c:pt idx="2191">
                  <c:v>-141.42171954</c:v>
                </c:pt>
                <c:pt idx="2192">
                  <c:v>-140.98783427999999</c:v>
                </c:pt>
                <c:pt idx="2193">
                  <c:v>-140.47655631000001</c:v>
                </c:pt>
                <c:pt idx="2194">
                  <c:v>-140.32238253</c:v>
                </c:pt>
                <c:pt idx="2195">
                  <c:v>-139.56180796999999</c:v>
                </c:pt>
                <c:pt idx="2196">
                  <c:v>-140.21578363</c:v>
                </c:pt>
                <c:pt idx="2197">
                  <c:v>-139.75018804999999</c:v>
                </c:pt>
                <c:pt idx="2198">
                  <c:v>-140.43164801</c:v>
                </c:pt>
                <c:pt idx="2199">
                  <c:v>-140.04291773</c:v>
                </c:pt>
                <c:pt idx="2200">
                  <c:v>-139.08365022000001</c:v>
                </c:pt>
                <c:pt idx="2201">
                  <c:v>-139.42161762000001</c:v>
                </c:pt>
                <c:pt idx="2202">
                  <c:v>-139.23949777999999</c:v>
                </c:pt>
                <c:pt idx="2203">
                  <c:v>-140.70987043</c:v>
                </c:pt>
                <c:pt idx="2204">
                  <c:v>-139.43905770000001</c:v>
                </c:pt>
                <c:pt idx="2205">
                  <c:v>-139.61170161000001</c:v>
                </c:pt>
                <c:pt idx="2206">
                  <c:v>-139.62834368</c:v>
                </c:pt>
                <c:pt idx="2207">
                  <c:v>-140.0426764</c:v>
                </c:pt>
                <c:pt idx="2208">
                  <c:v>-137.601505</c:v>
                </c:pt>
                <c:pt idx="2209">
                  <c:v>-141.17654400999999</c:v>
                </c:pt>
                <c:pt idx="2210">
                  <c:v>-123.34784362000001</c:v>
                </c:pt>
                <c:pt idx="2211">
                  <c:v>-75.406123710000003</c:v>
                </c:pt>
                <c:pt idx="2212">
                  <c:v>-41.98837004</c:v>
                </c:pt>
                <c:pt idx="2213">
                  <c:v>-35.813214809999998</c:v>
                </c:pt>
                <c:pt idx="2214">
                  <c:v>-34.328605269999997</c:v>
                </c:pt>
                <c:pt idx="2215">
                  <c:v>-33.480120499999998</c:v>
                </c:pt>
                <c:pt idx="2216">
                  <c:v>-33.180472829999999</c:v>
                </c:pt>
                <c:pt idx="2217">
                  <c:v>-32.967969920000002</c:v>
                </c:pt>
                <c:pt idx="2218">
                  <c:v>-33.600405979999998</c:v>
                </c:pt>
                <c:pt idx="2219">
                  <c:v>-34.762992619999999</c:v>
                </c:pt>
                <c:pt idx="2220">
                  <c:v>-34.22441671</c:v>
                </c:pt>
                <c:pt idx="2221">
                  <c:v>-33.618312770000003</c:v>
                </c:pt>
                <c:pt idx="2222">
                  <c:v>-33.591334580000002</c:v>
                </c:pt>
                <c:pt idx="2223">
                  <c:v>-33.847376709999999</c:v>
                </c:pt>
                <c:pt idx="2224">
                  <c:v>-34.313551060000002</c:v>
                </c:pt>
                <c:pt idx="2225">
                  <c:v>-32.942367330000003</c:v>
                </c:pt>
                <c:pt idx="2226">
                  <c:v>-34.364702569999999</c:v>
                </c:pt>
                <c:pt idx="2227">
                  <c:v>-33.298082489999999</c:v>
                </c:pt>
                <c:pt idx="2228">
                  <c:v>-34.595383560000002</c:v>
                </c:pt>
                <c:pt idx="2229">
                  <c:v>-33.694112869999998</c:v>
                </c:pt>
                <c:pt idx="2230">
                  <c:v>-32.799869960000002</c:v>
                </c:pt>
                <c:pt idx="2231">
                  <c:v>-33.166522069999999</c:v>
                </c:pt>
                <c:pt idx="2232">
                  <c:v>-33.850768649999999</c:v>
                </c:pt>
                <c:pt idx="2233">
                  <c:v>-33.540793440000002</c:v>
                </c:pt>
                <c:pt idx="2234">
                  <c:v>-34.904528710000001</c:v>
                </c:pt>
                <c:pt idx="2235">
                  <c:v>-32.935255320000003</c:v>
                </c:pt>
                <c:pt idx="2236">
                  <c:v>-31.355207270000001</c:v>
                </c:pt>
                <c:pt idx="2237">
                  <c:v>-34.160156319999999</c:v>
                </c:pt>
                <c:pt idx="2238">
                  <c:v>-35.15045009</c:v>
                </c:pt>
                <c:pt idx="2239">
                  <c:v>-35.643114590000003</c:v>
                </c:pt>
                <c:pt idx="2240">
                  <c:v>-32.268976850000001</c:v>
                </c:pt>
                <c:pt idx="2241">
                  <c:v>-34.004835870000001</c:v>
                </c:pt>
                <c:pt idx="2242">
                  <c:v>-34.171387969999998</c:v>
                </c:pt>
                <c:pt idx="2243">
                  <c:v>-33.464560910000003</c:v>
                </c:pt>
                <c:pt idx="2244">
                  <c:v>-33.802632410000001</c:v>
                </c:pt>
                <c:pt idx="2245">
                  <c:v>-32.732782870000001</c:v>
                </c:pt>
                <c:pt idx="2246">
                  <c:v>-32.718111030000003</c:v>
                </c:pt>
                <c:pt idx="2247">
                  <c:v>-32.953480759999998</c:v>
                </c:pt>
                <c:pt idx="2248">
                  <c:v>-34.729350570000001</c:v>
                </c:pt>
                <c:pt idx="2249">
                  <c:v>-34.731921569999997</c:v>
                </c:pt>
                <c:pt idx="2250">
                  <c:v>-34.034417060000003</c:v>
                </c:pt>
                <c:pt idx="2251">
                  <c:v>-33.835762180000003</c:v>
                </c:pt>
                <c:pt idx="2252">
                  <c:v>-34.159554149999998</c:v>
                </c:pt>
                <c:pt idx="2253">
                  <c:v>-32.644206650000001</c:v>
                </c:pt>
                <c:pt idx="2254">
                  <c:v>-34.143160539999997</c:v>
                </c:pt>
                <c:pt idx="2255">
                  <c:v>-34.76270032</c:v>
                </c:pt>
                <c:pt idx="2256">
                  <c:v>-34.192025170000001</c:v>
                </c:pt>
                <c:pt idx="2257">
                  <c:v>-33.991523899999997</c:v>
                </c:pt>
                <c:pt idx="2258">
                  <c:v>-34.717939479999998</c:v>
                </c:pt>
                <c:pt idx="2259">
                  <c:v>-32.286058179999998</c:v>
                </c:pt>
                <c:pt idx="2260">
                  <c:v>-34.652029079999998</c:v>
                </c:pt>
                <c:pt idx="2261">
                  <c:v>-33.582950820000001</c:v>
                </c:pt>
                <c:pt idx="2262">
                  <c:v>-32.546437099999999</c:v>
                </c:pt>
                <c:pt idx="2263">
                  <c:v>-34.051299460000003</c:v>
                </c:pt>
                <c:pt idx="2264">
                  <c:v>-32.580259669999997</c:v>
                </c:pt>
                <c:pt idx="2265">
                  <c:v>-33.179038570000003</c:v>
                </c:pt>
                <c:pt idx="2266">
                  <c:v>-32.529846030000002</c:v>
                </c:pt>
                <c:pt idx="2267">
                  <c:v>-33.396508439999998</c:v>
                </c:pt>
                <c:pt idx="2268">
                  <c:v>-32.747367920000002</c:v>
                </c:pt>
                <c:pt idx="2269">
                  <c:v>-34.403379950000001</c:v>
                </c:pt>
                <c:pt idx="2270">
                  <c:v>-34.879924789999997</c:v>
                </c:pt>
                <c:pt idx="2271">
                  <c:v>-33.364573409999998</c:v>
                </c:pt>
                <c:pt idx="2272">
                  <c:v>-33.0755464</c:v>
                </c:pt>
                <c:pt idx="2273">
                  <c:v>-34.545085309999997</c:v>
                </c:pt>
                <c:pt idx="2274">
                  <c:v>-33.070342549999999</c:v>
                </c:pt>
                <c:pt idx="2275">
                  <c:v>-33.494897340000001</c:v>
                </c:pt>
                <c:pt idx="2276">
                  <c:v>-33.212353839999999</c:v>
                </c:pt>
                <c:pt idx="2277">
                  <c:v>-33.442533179999998</c:v>
                </c:pt>
                <c:pt idx="2278">
                  <c:v>-33.028933510000002</c:v>
                </c:pt>
                <c:pt idx="2279">
                  <c:v>-34.206840479999997</c:v>
                </c:pt>
                <c:pt idx="2280">
                  <c:v>-34.126700530000001</c:v>
                </c:pt>
                <c:pt idx="2281">
                  <c:v>-33.382672880000001</c:v>
                </c:pt>
                <c:pt idx="2282">
                  <c:v>-32.936096399999997</c:v>
                </c:pt>
                <c:pt idx="2283">
                  <c:v>-33.381260699999999</c:v>
                </c:pt>
                <c:pt idx="2284">
                  <c:v>-33.708542049999998</c:v>
                </c:pt>
                <c:pt idx="2285">
                  <c:v>-34.790112559999997</c:v>
                </c:pt>
                <c:pt idx="2286">
                  <c:v>-33.522538539999999</c:v>
                </c:pt>
                <c:pt idx="2287">
                  <c:v>-34.556452299999997</c:v>
                </c:pt>
                <c:pt idx="2288">
                  <c:v>-33.557693899999997</c:v>
                </c:pt>
                <c:pt idx="2289">
                  <c:v>-35.620204979999997</c:v>
                </c:pt>
                <c:pt idx="2290">
                  <c:v>-33.663176679999999</c:v>
                </c:pt>
                <c:pt idx="2291">
                  <c:v>-33.12728706</c:v>
                </c:pt>
                <c:pt idx="2292">
                  <c:v>-33.591017379999997</c:v>
                </c:pt>
                <c:pt idx="2293">
                  <c:v>-33.101288969999999</c:v>
                </c:pt>
                <c:pt idx="2294">
                  <c:v>-33.518861620000003</c:v>
                </c:pt>
                <c:pt idx="2295">
                  <c:v>-34.216124620000002</c:v>
                </c:pt>
                <c:pt idx="2296">
                  <c:v>-33.67951703</c:v>
                </c:pt>
                <c:pt idx="2297">
                  <c:v>-33.243057640000004</c:v>
                </c:pt>
                <c:pt idx="2298">
                  <c:v>-34.79038594</c:v>
                </c:pt>
                <c:pt idx="2299">
                  <c:v>-34.483138140000001</c:v>
                </c:pt>
                <c:pt idx="2300">
                  <c:v>-33.829414870000001</c:v>
                </c:pt>
                <c:pt idx="2301">
                  <c:v>-33.412501749999997</c:v>
                </c:pt>
                <c:pt idx="2302">
                  <c:v>-33.225244609999997</c:v>
                </c:pt>
                <c:pt idx="2303">
                  <c:v>-35.271641529999997</c:v>
                </c:pt>
                <c:pt idx="2304">
                  <c:v>-32.74352743</c:v>
                </c:pt>
                <c:pt idx="2305">
                  <c:v>-33.519416820000004</c:v>
                </c:pt>
                <c:pt idx="2306">
                  <c:v>-33.690582120000002</c:v>
                </c:pt>
                <c:pt idx="2307">
                  <c:v>-33.999693600000001</c:v>
                </c:pt>
                <c:pt idx="2308">
                  <c:v>-33.67273797</c:v>
                </c:pt>
                <c:pt idx="2309">
                  <c:v>-32.780126670000001</c:v>
                </c:pt>
                <c:pt idx="2310">
                  <c:v>-34.081351220000002</c:v>
                </c:pt>
                <c:pt idx="2311">
                  <c:v>-33.895253400000001</c:v>
                </c:pt>
                <c:pt idx="2312">
                  <c:v>-33.801206370000003</c:v>
                </c:pt>
                <c:pt idx="2313">
                  <c:v>-31.988768</c:v>
                </c:pt>
                <c:pt idx="2314">
                  <c:v>-33.213303230000001</c:v>
                </c:pt>
                <c:pt idx="2315">
                  <c:v>-33.81991515</c:v>
                </c:pt>
                <c:pt idx="2316">
                  <c:v>-32.827973190000002</c:v>
                </c:pt>
                <c:pt idx="2317">
                  <c:v>-32.658271329999998</c:v>
                </c:pt>
                <c:pt idx="2318">
                  <c:v>-34.577662420000003</c:v>
                </c:pt>
                <c:pt idx="2319">
                  <c:v>-33.542631020000002</c:v>
                </c:pt>
                <c:pt idx="2320">
                  <c:v>-33.765640849999997</c:v>
                </c:pt>
                <c:pt idx="2321">
                  <c:v>-33.386876479999998</c:v>
                </c:pt>
                <c:pt idx="2322">
                  <c:v>-34.032301959999998</c:v>
                </c:pt>
                <c:pt idx="2323">
                  <c:v>-32.489298859999998</c:v>
                </c:pt>
                <c:pt idx="2324">
                  <c:v>-33.504848359999997</c:v>
                </c:pt>
                <c:pt idx="2325">
                  <c:v>-34.167246890000001</c:v>
                </c:pt>
                <c:pt idx="2326">
                  <c:v>-33.47698226</c:v>
                </c:pt>
                <c:pt idx="2327">
                  <c:v>-33.70283577</c:v>
                </c:pt>
                <c:pt idx="2328">
                  <c:v>-33.422940220000001</c:v>
                </c:pt>
                <c:pt idx="2329">
                  <c:v>-32.759570740000001</c:v>
                </c:pt>
                <c:pt idx="2330">
                  <c:v>-32.986769590000002</c:v>
                </c:pt>
                <c:pt idx="2331">
                  <c:v>-33.241678690000001</c:v>
                </c:pt>
                <c:pt idx="2332">
                  <c:v>-33.989018139999999</c:v>
                </c:pt>
                <c:pt idx="2333">
                  <c:v>-34.726820719999999</c:v>
                </c:pt>
                <c:pt idx="2334">
                  <c:v>-32.745597600000004</c:v>
                </c:pt>
                <c:pt idx="2335">
                  <c:v>-33.414318870000002</c:v>
                </c:pt>
                <c:pt idx="2336">
                  <c:v>-33.627967290000001</c:v>
                </c:pt>
                <c:pt idx="2337">
                  <c:v>-33.600758120000002</c:v>
                </c:pt>
                <c:pt idx="2338">
                  <c:v>-34.35924086</c:v>
                </c:pt>
                <c:pt idx="2339">
                  <c:v>-34.218145839999998</c:v>
                </c:pt>
                <c:pt idx="2340">
                  <c:v>-33.040977150000003</c:v>
                </c:pt>
                <c:pt idx="2341">
                  <c:v>-33.057905900000002</c:v>
                </c:pt>
                <c:pt idx="2342">
                  <c:v>-33.971979070000003</c:v>
                </c:pt>
                <c:pt idx="2343">
                  <c:v>-32.9219638</c:v>
                </c:pt>
                <c:pt idx="2344">
                  <c:v>-33.566861899999999</c:v>
                </c:pt>
                <c:pt idx="2345">
                  <c:v>-31.991140130000002</c:v>
                </c:pt>
                <c:pt idx="2346">
                  <c:v>-32.806464179999999</c:v>
                </c:pt>
                <c:pt idx="2347">
                  <c:v>-32.73446878</c:v>
                </c:pt>
                <c:pt idx="2348">
                  <c:v>-32.608332920000002</c:v>
                </c:pt>
                <c:pt idx="2349">
                  <c:v>-33.988718759999998</c:v>
                </c:pt>
                <c:pt idx="2350">
                  <c:v>-32.99587004</c:v>
                </c:pt>
                <c:pt idx="2351">
                  <c:v>-33.568243520000003</c:v>
                </c:pt>
                <c:pt idx="2352">
                  <c:v>-33.554918479999998</c:v>
                </c:pt>
                <c:pt idx="2353">
                  <c:v>-33.690839650000001</c:v>
                </c:pt>
                <c:pt idx="2354">
                  <c:v>-32.870369490000002</c:v>
                </c:pt>
                <c:pt idx="2355">
                  <c:v>-34.617792610000002</c:v>
                </c:pt>
                <c:pt idx="2356">
                  <c:v>-32.469503699999997</c:v>
                </c:pt>
                <c:pt idx="2357">
                  <c:v>-32.945021009999998</c:v>
                </c:pt>
                <c:pt idx="2358">
                  <c:v>-32.626790329999999</c:v>
                </c:pt>
                <c:pt idx="2359">
                  <c:v>-32.920690190000002</c:v>
                </c:pt>
                <c:pt idx="2360">
                  <c:v>-34.066444140000002</c:v>
                </c:pt>
                <c:pt idx="2361">
                  <c:v>-33.226875700000001</c:v>
                </c:pt>
                <c:pt idx="2362">
                  <c:v>-34.472927759999997</c:v>
                </c:pt>
                <c:pt idx="2363">
                  <c:v>-33.057334820000001</c:v>
                </c:pt>
                <c:pt idx="2364">
                  <c:v>-33.199526519999999</c:v>
                </c:pt>
                <c:pt idx="2365">
                  <c:v>-34.26674646</c:v>
                </c:pt>
                <c:pt idx="2366">
                  <c:v>-33.088273469999997</c:v>
                </c:pt>
                <c:pt idx="2367">
                  <c:v>-34.373243459999998</c:v>
                </c:pt>
                <c:pt idx="2368">
                  <c:v>-34.001998999999998</c:v>
                </c:pt>
                <c:pt idx="2369">
                  <c:v>-32.283395769999998</c:v>
                </c:pt>
                <c:pt idx="2370">
                  <c:v>-32.299911530000003</c:v>
                </c:pt>
                <c:pt idx="2371">
                  <c:v>-33.949457600000002</c:v>
                </c:pt>
                <c:pt idx="2372">
                  <c:v>-33.242593820000003</c:v>
                </c:pt>
                <c:pt idx="2373">
                  <c:v>-33.722662040000003</c:v>
                </c:pt>
                <c:pt idx="2374">
                  <c:v>-34.755151329999997</c:v>
                </c:pt>
                <c:pt idx="2375">
                  <c:v>-32.558855170000001</c:v>
                </c:pt>
                <c:pt idx="2376">
                  <c:v>-33.193616149999997</c:v>
                </c:pt>
                <c:pt idx="2377">
                  <c:v>-33.147104050000003</c:v>
                </c:pt>
                <c:pt idx="2378">
                  <c:v>-32.624745939999997</c:v>
                </c:pt>
                <c:pt idx="2379">
                  <c:v>-34.185475310000001</c:v>
                </c:pt>
                <c:pt idx="2380">
                  <c:v>-33.670942410000002</c:v>
                </c:pt>
                <c:pt idx="2381">
                  <c:v>-33.734763800000003</c:v>
                </c:pt>
                <c:pt idx="2382">
                  <c:v>-33.841064969999998</c:v>
                </c:pt>
                <c:pt idx="2383">
                  <c:v>-33.086044370000003</c:v>
                </c:pt>
                <c:pt idx="2384">
                  <c:v>-33.699519870000003</c:v>
                </c:pt>
                <c:pt idx="2385">
                  <c:v>-34.359335039999998</c:v>
                </c:pt>
                <c:pt idx="2386">
                  <c:v>-33.207928860000003</c:v>
                </c:pt>
                <c:pt idx="2387">
                  <c:v>-34.281344500000003</c:v>
                </c:pt>
                <c:pt idx="2388">
                  <c:v>-34.111476760000002</c:v>
                </c:pt>
                <c:pt idx="2389">
                  <c:v>-32.916014250000003</c:v>
                </c:pt>
                <c:pt idx="2390">
                  <c:v>-33.129026779999997</c:v>
                </c:pt>
                <c:pt idx="2391">
                  <c:v>-32.503508969999999</c:v>
                </c:pt>
                <c:pt idx="2392">
                  <c:v>-34.4372069</c:v>
                </c:pt>
                <c:pt idx="2393">
                  <c:v>-33.25604611</c:v>
                </c:pt>
                <c:pt idx="2394">
                  <c:v>-32.205530580000001</c:v>
                </c:pt>
                <c:pt idx="2395">
                  <c:v>-33.56496705</c:v>
                </c:pt>
                <c:pt idx="2396">
                  <c:v>-32.775604039999997</c:v>
                </c:pt>
                <c:pt idx="2397">
                  <c:v>-33.424378509999997</c:v>
                </c:pt>
                <c:pt idx="2398">
                  <c:v>-34.971569860000002</c:v>
                </c:pt>
                <c:pt idx="2399">
                  <c:v>-33.413567319999999</c:v>
                </c:pt>
                <c:pt idx="2400">
                  <c:v>-33.552852199999997</c:v>
                </c:pt>
                <c:pt idx="2401">
                  <c:v>-33.692826539999999</c:v>
                </c:pt>
                <c:pt idx="2402">
                  <c:v>-32.90414062</c:v>
                </c:pt>
                <c:pt idx="2403">
                  <c:v>-34.806431850000003</c:v>
                </c:pt>
                <c:pt idx="2404">
                  <c:v>-34.159911409999999</c:v>
                </c:pt>
                <c:pt idx="2405">
                  <c:v>-33.396559840000002</c:v>
                </c:pt>
                <c:pt idx="2406">
                  <c:v>-34.15511678</c:v>
                </c:pt>
                <c:pt idx="2407">
                  <c:v>-32.470501470000002</c:v>
                </c:pt>
                <c:pt idx="2408">
                  <c:v>-33.990360840000001</c:v>
                </c:pt>
                <c:pt idx="2409">
                  <c:v>-32.608302569999999</c:v>
                </c:pt>
                <c:pt idx="2410">
                  <c:v>-32.967700270000002</c:v>
                </c:pt>
                <c:pt idx="2411">
                  <c:v>-34.499806649999996</c:v>
                </c:pt>
                <c:pt idx="2412">
                  <c:v>-35.05735026</c:v>
                </c:pt>
                <c:pt idx="2413">
                  <c:v>-32.473155929999997</c:v>
                </c:pt>
                <c:pt idx="2414">
                  <c:v>-33.403972529999997</c:v>
                </c:pt>
                <c:pt idx="2415">
                  <c:v>-33.75887548</c:v>
                </c:pt>
                <c:pt idx="2416">
                  <c:v>-32.597301170000001</c:v>
                </c:pt>
                <c:pt idx="2417">
                  <c:v>-33.028029189999998</c:v>
                </c:pt>
                <c:pt idx="2418">
                  <c:v>-32.163663700000001</c:v>
                </c:pt>
                <c:pt idx="2419">
                  <c:v>-33.815950639999997</c:v>
                </c:pt>
                <c:pt idx="2420">
                  <c:v>-32.45517564</c:v>
                </c:pt>
                <c:pt idx="2421">
                  <c:v>-33.988426259999997</c:v>
                </c:pt>
                <c:pt idx="2422">
                  <c:v>-33.432531480000002</c:v>
                </c:pt>
                <c:pt idx="2423">
                  <c:v>-31.990357979999999</c:v>
                </c:pt>
                <c:pt idx="2424">
                  <c:v>-32.715145980000003</c:v>
                </c:pt>
                <c:pt idx="2425">
                  <c:v>-33.228023450000002</c:v>
                </c:pt>
                <c:pt idx="2426">
                  <c:v>-32.618439969999997</c:v>
                </c:pt>
                <c:pt idx="2427">
                  <c:v>-32.771069709999999</c:v>
                </c:pt>
                <c:pt idx="2428">
                  <c:v>-34.64048511</c:v>
                </c:pt>
                <c:pt idx="2429">
                  <c:v>-32.956079070000001</c:v>
                </c:pt>
                <c:pt idx="2430">
                  <c:v>-32.60074092</c:v>
                </c:pt>
                <c:pt idx="2431">
                  <c:v>-33.367065750000002</c:v>
                </c:pt>
                <c:pt idx="2432">
                  <c:v>-33.230482330000001</c:v>
                </c:pt>
                <c:pt idx="2433">
                  <c:v>-32.322659510000001</c:v>
                </c:pt>
                <c:pt idx="2434">
                  <c:v>-32.770817149999999</c:v>
                </c:pt>
                <c:pt idx="2435">
                  <c:v>-32.117360949999998</c:v>
                </c:pt>
                <c:pt idx="2436">
                  <c:v>-33.183934090000001</c:v>
                </c:pt>
                <c:pt idx="2437">
                  <c:v>-32.149765770000002</c:v>
                </c:pt>
                <c:pt idx="2438">
                  <c:v>-34.360982049999997</c:v>
                </c:pt>
                <c:pt idx="2439">
                  <c:v>-32.580177720000002</c:v>
                </c:pt>
                <c:pt idx="2440">
                  <c:v>-33.885492040000003</c:v>
                </c:pt>
                <c:pt idx="2441">
                  <c:v>-32.632581680000001</c:v>
                </c:pt>
                <c:pt idx="2442">
                  <c:v>-33.561117520000003</c:v>
                </c:pt>
                <c:pt idx="2443">
                  <c:v>-33.529857020000001</c:v>
                </c:pt>
                <c:pt idx="2444">
                  <c:v>-34.760649049999998</c:v>
                </c:pt>
                <c:pt idx="2445">
                  <c:v>-34.50333955</c:v>
                </c:pt>
                <c:pt idx="2446">
                  <c:v>-32.785409319999999</c:v>
                </c:pt>
                <c:pt idx="2447">
                  <c:v>-33.805337369999997</c:v>
                </c:pt>
                <c:pt idx="2448">
                  <c:v>-33.019013559999998</c:v>
                </c:pt>
                <c:pt idx="2449">
                  <c:v>-34.192128029999999</c:v>
                </c:pt>
                <c:pt idx="2450">
                  <c:v>-31.668917069999999</c:v>
                </c:pt>
                <c:pt idx="2451">
                  <c:v>-33.560136890000003</c:v>
                </c:pt>
                <c:pt idx="2452">
                  <c:v>-33.114053439999999</c:v>
                </c:pt>
                <c:pt idx="2453">
                  <c:v>-33.884498219999998</c:v>
                </c:pt>
                <c:pt idx="2454">
                  <c:v>-32.196133580000001</c:v>
                </c:pt>
                <c:pt idx="2455">
                  <c:v>-33.964275749999999</c:v>
                </c:pt>
                <c:pt idx="2456">
                  <c:v>-32.202828070000002</c:v>
                </c:pt>
                <c:pt idx="2457">
                  <c:v>-31.529510179999999</c:v>
                </c:pt>
                <c:pt idx="2458">
                  <c:v>-32.833794699999999</c:v>
                </c:pt>
                <c:pt idx="2459">
                  <c:v>-33.561780919999997</c:v>
                </c:pt>
                <c:pt idx="2460">
                  <c:v>-32.230161469999999</c:v>
                </c:pt>
                <c:pt idx="2461">
                  <c:v>-32.819746340000002</c:v>
                </c:pt>
                <c:pt idx="2462">
                  <c:v>-33.020550999999998</c:v>
                </c:pt>
                <c:pt idx="2463">
                  <c:v>-33.250638940000002</c:v>
                </c:pt>
                <c:pt idx="2464">
                  <c:v>-33.638338609999998</c:v>
                </c:pt>
                <c:pt idx="2465">
                  <c:v>-32.788592649999998</c:v>
                </c:pt>
                <c:pt idx="2466">
                  <c:v>-33.68847487</c:v>
                </c:pt>
                <c:pt idx="2467">
                  <c:v>-33.298316270000001</c:v>
                </c:pt>
                <c:pt idx="2468">
                  <c:v>-33.841069849999997</c:v>
                </c:pt>
                <c:pt idx="2469">
                  <c:v>-33.309858890000001</c:v>
                </c:pt>
                <c:pt idx="2470">
                  <c:v>-32.754230980000003</c:v>
                </c:pt>
                <c:pt idx="2471">
                  <c:v>-32.757205089999999</c:v>
                </c:pt>
                <c:pt idx="2472">
                  <c:v>-32.990039979999999</c:v>
                </c:pt>
                <c:pt idx="2473">
                  <c:v>-34.150258200000003</c:v>
                </c:pt>
                <c:pt idx="2474">
                  <c:v>-32.725576080000003</c:v>
                </c:pt>
                <c:pt idx="2475">
                  <c:v>-33.357690480000002</c:v>
                </c:pt>
                <c:pt idx="2476">
                  <c:v>-32.581572129999998</c:v>
                </c:pt>
                <c:pt idx="2477">
                  <c:v>-34.72045224</c:v>
                </c:pt>
                <c:pt idx="2478">
                  <c:v>-32.798590439999998</c:v>
                </c:pt>
                <c:pt idx="2479">
                  <c:v>-33.200292210000001</c:v>
                </c:pt>
                <c:pt idx="2480">
                  <c:v>-32.957298770000001</c:v>
                </c:pt>
                <c:pt idx="2481">
                  <c:v>-33.078311100000001</c:v>
                </c:pt>
                <c:pt idx="2482">
                  <c:v>-32.477725069999998</c:v>
                </c:pt>
                <c:pt idx="2483">
                  <c:v>-32.646730650000002</c:v>
                </c:pt>
                <c:pt idx="2484">
                  <c:v>-32.046340960000002</c:v>
                </c:pt>
                <c:pt idx="2485">
                  <c:v>-33.777022080000002</c:v>
                </c:pt>
                <c:pt idx="2486">
                  <c:v>-33.91536284</c:v>
                </c:pt>
                <c:pt idx="2487">
                  <c:v>-33.238734389999998</c:v>
                </c:pt>
                <c:pt idx="2488">
                  <c:v>-33.046346059999998</c:v>
                </c:pt>
                <c:pt idx="2489">
                  <c:v>-32.598210330000001</c:v>
                </c:pt>
                <c:pt idx="2490">
                  <c:v>-31.964801009999999</c:v>
                </c:pt>
                <c:pt idx="2491">
                  <c:v>-33.422116559999999</c:v>
                </c:pt>
                <c:pt idx="2492">
                  <c:v>-33.545173890000001</c:v>
                </c:pt>
                <c:pt idx="2493">
                  <c:v>-34.245613169999999</c:v>
                </c:pt>
                <c:pt idx="2494">
                  <c:v>-33.237372350000001</c:v>
                </c:pt>
                <c:pt idx="2495">
                  <c:v>-34.952516780000003</c:v>
                </c:pt>
                <c:pt idx="2496">
                  <c:v>-34.007080850000001</c:v>
                </c:pt>
                <c:pt idx="2497">
                  <c:v>-33.86778675</c:v>
                </c:pt>
                <c:pt idx="2498">
                  <c:v>-32.647747510000002</c:v>
                </c:pt>
                <c:pt idx="2499">
                  <c:v>-33.286057300000003</c:v>
                </c:pt>
                <c:pt idx="2500">
                  <c:v>-32.89538597</c:v>
                </c:pt>
                <c:pt idx="2501">
                  <c:v>-34.522802339999998</c:v>
                </c:pt>
                <c:pt idx="2502">
                  <c:v>-33.250447889999997</c:v>
                </c:pt>
                <c:pt idx="2503">
                  <c:v>-32.649292289999998</c:v>
                </c:pt>
                <c:pt idx="2504">
                  <c:v>-32.32256271</c:v>
                </c:pt>
                <c:pt idx="2505">
                  <c:v>-33.573731840000001</c:v>
                </c:pt>
                <c:pt idx="2506">
                  <c:v>-33.400833609999999</c:v>
                </c:pt>
                <c:pt idx="2507">
                  <c:v>-32.750572699999999</c:v>
                </c:pt>
                <c:pt idx="2508">
                  <c:v>-33.417452869999998</c:v>
                </c:pt>
                <c:pt idx="2509">
                  <c:v>-33.370856230000001</c:v>
                </c:pt>
                <c:pt idx="2510">
                  <c:v>-33.526472179999999</c:v>
                </c:pt>
                <c:pt idx="2511">
                  <c:v>-32.319560899999999</c:v>
                </c:pt>
                <c:pt idx="2512">
                  <c:v>-33.390831970000001</c:v>
                </c:pt>
                <c:pt idx="2513">
                  <c:v>-33.432740510000002</c:v>
                </c:pt>
                <c:pt idx="2514">
                  <c:v>-33.465503439999999</c:v>
                </c:pt>
                <c:pt idx="2515">
                  <c:v>-32.307797209999997</c:v>
                </c:pt>
                <c:pt idx="2516">
                  <c:v>-33.97345069</c:v>
                </c:pt>
                <c:pt idx="2517">
                  <c:v>-35.152629570000002</c:v>
                </c:pt>
                <c:pt idx="2518">
                  <c:v>-31.904577249999999</c:v>
                </c:pt>
                <c:pt idx="2519">
                  <c:v>-32.430101370000003</c:v>
                </c:pt>
                <c:pt idx="2520">
                  <c:v>-33.164044689999997</c:v>
                </c:pt>
                <c:pt idx="2521">
                  <c:v>-32.512329639999997</c:v>
                </c:pt>
                <c:pt idx="2522">
                  <c:v>-32.994560890000002</c:v>
                </c:pt>
                <c:pt idx="2523">
                  <c:v>-32.42909607</c:v>
                </c:pt>
                <c:pt idx="2524">
                  <c:v>-32.724691739999997</c:v>
                </c:pt>
                <c:pt idx="2525">
                  <c:v>-33.420696059999997</c:v>
                </c:pt>
                <c:pt idx="2526">
                  <c:v>-33.839832719999997</c:v>
                </c:pt>
                <c:pt idx="2527">
                  <c:v>-33.081821490000003</c:v>
                </c:pt>
                <c:pt idx="2528">
                  <c:v>-32.802982489999998</c:v>
                </c:pt>
                <c:pt idx="2529">
                  <c:v>-33.543799079999999</c:v>
                </c:pt>
                <c:pt idx="2530">
                  <c:v>-33.66683939</c:v>
                </c:pt>
                <c:pt idx="2531">
                  <c:v>-32.074271699999997</c:v>
                </c:pt>
                <c:pt idx="2532">
                  <c:v>-33.669562839999998</c:v>
                </c:pt>
                <c:pt idx="2533">
                  <c:v>-33.836835970000003</c:v>
                </c:pt>
                <c:pt idx="2534">
                  <c:v>-31.39495166</c:v>
                </c:pt>
                <c:pt idx="2535">
                  <c:v>-33.404963809999998</c:v>
                </c:pt>
                <c:pt idx="2536">
                  <c:v>-34.396685830000003</c:v>
                </c:pt>
                <c:pt idx="2537">
                  <c:v>-33.531476230000003</c:v>
                </c:pt>
                <c:pt idx="2538">
                  <c:v>-34.865547929999998</c:v>
                </c:pt>
                <c:pt idx="2539">
                  <c:v>-33.174551780000002</c:v>
                </c:pt>
                <c:pt idx="2540">
                  <c:v>-34.384045209999996</c:v>
                </c:pt>
                <c:pt idx="2541">
                  <c:v>-34.077232270000003</c:v>
                </c:pt>
                <c:pt idx="2542">
                  <c:v>-33.163976380000001</c:v>
                </c:pt>
                <c:pt idx="2543">
                  <c:v>-31.830567420000001</c:v>
                </c:pt>
                <c:pt idx="2544">
                  <c:v>-32.804718909999998</c:v>
                </c:pt>
                <c:pt idx="2545">
                  <c:v>-34.115861150000001</c:v>
                </c:pt>
                <c:pt idx="2546">
                  <c:v>-33.841859960000001</c:v>
                </c:pt>
                <c:pt idx="2547">
                  <c:v>-33.052984909999999</c:v>
                </c:pt>
                <c:pt idx="2548">
                  <c:v>-32.600163440000003</c:v>
                </c:pt>
                <c:pt idx="2549">
                  <c:v>-33.257012539999998</c:v>
                </c:pt>
                <c:pt idx="2550">
                  <c:v>-33.686472940000002</c:v>
                </c:pt>
                <c:pt idx="2551">
                  <c:v>-31.223966180000001</c:v>
                </c:pt>
                <c:pt idx="2552">
                  <c:v>-31.268751219999999</c:v>
                </c:pt>
                <c:pt idx="2553">
                  <c:v>-32.150585560000003</c:v>
                </c:pt>
                <c:pt idx="2554">
                  <c:v>-32.260382849999999</c:v>
                </c:pt>
                <c:pt idx="2555">
                  <c:v>-30.51301028</c:v>
                </c:pt>
                <c:pt idx="2556">
                  <c:v>-31.51984259</c:v>
                </c:pt>
                <c:pt idx="2557">
                  <c:v>-31.550156900000001</c:v>
                </c:pt>
                <c:pt idx="2558">
                  <c:v>-32.187145970000003</c:v>
                </c:pt>
                <c:pt idx="2559">
                  <c:v>-29.681670189999998</c:v>
                </c:pt>
                <c:pt idx="2560">
                  <c:v>-29.865265180000002</c:v>
                </c:pt>
                <c:pt idx="2561">
                  <c:v>-31.0681671</c:v>
                </c:pt>
                <c:pt idx="2562">
                  <c:v>-30.884409770000001</c:v>
                </c:pt>
                <c:pt idx="2563">
                  <c:v>-32.318645369999999</c:v>
                </c:pt>
                <c:pt idx="2564">
                  <c:v>-31.260315380000002</c:v>
                </c:pt>
                <c:pt idx="2565">
                  <c:v>-30.15741238</c:v>
                </c:pt>
                <c:pt idx="2566">
                  <c:v>-30.880681500000001</c:v>
                </c:pt>
                <c:pt idx="2567">
                  <c:v>-31.68809954</c:v>
                </c:pt>
                <c:pt idx="2568">
                  <c:v>-32.102610460000001</c:v>
                </c:pt>
                <c:pt idx="2569">
                  <c:v>-31.053570319999999</c:v>
                </c:pt>
                <c:pt idx="2570">
                  <c:v>-32.431792190000003</c:v>
                </c:pt>
                <c:pt idx="2571">
                  <c:v>-32.166635100000001</c:v>
                </c:pt>
                <c:pt idx="2572">
                  <c:v>-31.70409699</c:v>
                </c:pt>
                <c:pt idx="2573">
                  <c:v>-31.862276919999999</c:v>
                </c:pt>
                <c:pt idx="2574">
                  <c:v>-31.90316632</c:v>
                </c:pt>
                <c:pt idx="2575">
                  <c:v>-30.005131089999999</c:v>
                </c:pt>
                <c:pt idx="2576">
                  <c:v>-31.089141390000002</c:v>
                </c:pt>
                <c:pt idx="2577">
                  <c:v>-30.019194550000002</c:v>
                </c:pt>
                <c:pt idx="2578">
                  <c:v>-32.273369279999997</c:v>
                </c:pt>
                <c:pt idx="2579">
                  <c:v>-31.550009660000001</c:v>
                </c:pt>
                <c:pt idx="2580">
                  <c:v>-30.343039449999999</c:v>
                </c:pt>
                <c:pt idx="2581">
                  <c:v>-32.030583989999997</c:v>
                </c:pt>
                <c:pt idx="2582">
                  <c:v>-31.205581349999999</c:v>
                </c:pt>
                <c:pt idx="2583">
                  <c:v>-31.27343685</c:v>
                </c:pt>
                <c:pt idx="2584">
                  <c:v>-33.094544380000002</c:v>
                </c:pt>
                <c:pt idx="2585">
                  <c:v>-31.210244790000001</c:v>
                </c:pt>
                <c:pt idx="2586">
                  <c:v>-33.076900860000002</c:v>
                </c:pt>
                <c:pt idx="2587">
                  <c:v>-32.118338600000001</c:v>
                </c:pt>
                <c:pt idx="2588">
                  <c:v>-31.748640259999998</c:v>
                </c:pt>
                <c:pt idx="2589">
                  <c:v>-32.598564539999998</c:v>
                </c:pt>
                <c:pt idx="2590">
                  <c:v>-30.99445042</c:v>
                </c:pt>
                <c:pt idx="2591">
                  <c:v>-31.164604829999998</c:v>
                </c:pt>
                <c:pt idx="2592">
                  <c:v>-32.99226865</c:v>
                </c:pt>
                <c:pt idx="2593">
                  <c:v>-32.755894589999997</c:v>
                </c:pt>
                <c:pt idx="2594">
                  <c:v>-32.692325089999997</c:v>
                </c:pt>
                <c:pt idx="2595">
                  <c:v>-31.36279549</c:v>
                </c:pt>
                <c:pt idx="2596">
                  <c:v>-31.484690730000001</c:v>
                </c:pt>
                <c:pt idx="2597">
                  <c:v>-31.930342020000001</c:v>
                </c:pt>
                <c:pt idx="2598">
                  <c:v>-31.68573026</c:v>
                </c:pt>
                <c:pt idx="2599">
                  <c:v>-31.682449680000001</c:v>
                </c:pt>
                <c:pt idx="2600">
                  <c:v>-33.093975569999998</c:v>
                </c:pt>
                <c:pt idx="2601">
                  <c:v>-30.894034860000001</c:v>
                </c:pt>
                <c:pt idx="2602">
                  <c:v>-32.198162429999996</c:v>
                </c:pt>
                <c:pt idx="2603">
                  <c:v>-32.381666789999997</c:v>
                </c:pt>
                <c:pt idx="2604">
                  <c:v>-34.081512689999997</c:v>
                </c:pt>
                <c:pt idx="2605">
                  <c:v>-32.954292330000001</c:v>
                </c:pt>
                <c:pt idx="2606">
                  <c:v>-32.73621575</c:v>
                </c:pt>
                <c:pt idx="2607">
                  <c:v>-32.165903550000003</c:v>
                </c:pt>
                <c:pt idx="2608">
                  <c:v>-31.3147731</c:v>
                </c:pt>
                <c:pt idx="2609">
                  <c:v>-30.912327220000002</c:v>
                </c:pt>
                <c:pt idx="2610">
                  <c:v>-32.03146899</c:v>
                </c:pt>
                <c:pt idx="2611">
                  <c:v>-32.494462740000003</c:v>
                </c:pt>
                <c:pt idx="2612">
                  <c:v>-33.466457730000002</c:v>
                </c:pt>
                <c:pt idx="2613">
                  <c:v>-31.766751620000001</c:v>
                </c:pt>
                <c:pt idx="2614">
                  <c:v>-32.756860680000003</c:v>
                </c:pt>
                <c:pt idx="2615">
                  <c:v>-31.116843830000001</c:v>
                </c:pt>
                <c:pt idx="2616">
                  <c:v>-32.478178370000002</c:v>
                </c:pt>
                <c:pt idx="2617">
                  <c:v>-32.801248219999998</c:v>
                </c:pt>
                <c:pt idx="2618">
                  <c:v>-32.755742519999998</c:v>
                </c:pt>
                <c:pt idx="2619">
                  <c:v>-31.720515769999999</c:v>
                </c:pt>
                <c:pt idx="2620">
                  <c:v>-31.716829189999999</c:v>
                </c:pt>
                <c:pt idx="2621">
                  <c:v>-31.53108997</c:v>
                </c:pt>
                <c:pt idx="2622">
                  <c:v>-30.76341867</c:v>
                </c:pt>
                <c:pt idx="2623">
                  <c:v>-31.689283719999999</c:v>
                </c:pt>
                <c:pt idx="2624">
                  <c:v>-33.667542589999996</c:v>
                </c:pt>
                <c:pt idx="2625">
                  <c:v>-31.994515190000001</c:v>
                </c:pt>
                <c:pt idx="2626">
                  <c:v>-31.032631890000001</c:v>
                </c:pt>
                <c:pt idx="2627">
                  <c:v>-31.745507750000002</c:v>
                </c:pt>
                <c:pt idx="2628">
                  <c:v>-32.489926949999997</c:v>
                </c:pt>
                <c:pt idx="2629">
                  <c:v>-32.50538967</c:v>
                </c:pt>
                <c:pt idx="2630">
                  <c:v>-32.039005240000002</c:v>
                </c:pt>
                <c:pt idx="2631">
                  <c:v>-33.589515120000002</c:v>
                </c:pt>
                <c:pt idx="2632">
                  <c:v>-31.976546089999999</c:v>
                </c:pt>
                <c:pt idx="2633">
                  <c:v>-31.116547879999999</c:v>
                </c:pt>
                <c:pt idx="2634">
                  <c:v>-33.269059460000001</c:v>
                </c:pt>
                <c:pt idx="2635">
                  <c:v>-30.61808877</c:v>
                </c:pt>
                <c:pt idx="2636">
                  <c:v>-32.166586010000003</c:v>
                </c:pt>
                <c:pt idx="2637">
                  <c:v>-31.716072610000001</c:v>
                </c:pt>
                <c:pt idx="2638">
                  <c:v>-32.446530420000002</c:v>
                </c:pt>
                <c:pt idx="2639">
                  <c:v>-31.887556050000001</c:v>
                </c:pt>
                <c:pt idx="2640">
                  <c:v>-32.01216745</c:v>
                </c:pt>
                <c:pt idx="2641">
                  <c:v>-31.843142799999999</c:v>
                </c:pt>
                <c:pt idx="2642">
                  <c:v>-32.632336340000002</c:v>
                </c:pt>
                <c:pt idx="2643">
                  <c:v>-31.082851349999999</c:v>
                </c:pt>
                <c:pt idx="2644">
                  <c:v>-31.529008260000001</c:v>
                </c:pt>
                <c:pt idx="2645">
                  <c:v>-32.306683679999999</c:v>
                </c:pt>
                <c:pt idx="2646">
                  <c:v>-32.457221619999999</c:v>
                </c:pt>
                <c:pt idx="2647">
                  <c:v>-31.822540929999999</c:v>
                </c:pt>
                <c:pt idx="2648">
                  <c:v>-32.11550123</c:v>
                </c:pt>
                <c:pt idx="2649">
                  <c:v>-32.046049750000002</c:v>
                </c:pt>
                <c:pt idx="2650">
                  <c:v>-31.948171080000002</c:v>
                </c:pt>
                <c:pt idx="2651">
                  <c:v>-31.75259484</c:v>
                </c:pt>
                <c:pt idx="2652">
                  <c:v>-32.619360290000003</c:v>
                </c:pt>
                <c:pt idx="2653">
                  <c:v>-32.491619489999998</c:v>
                </c:pt>
                <c:pt idx="2654">
                  <c:v>-31.27960568</c:v>
                </c:pt>
                <c:pt idx="2655">
                  <c:v>-32.181769350000003</c:v>
                </c:pt>
                <c:pt idx="2656">
                  <c:v>-33.283969079999999</c:v>
                </c:pt>
                <c:pt idx="2657">
                  <c:v>-32.97049449</c:v>
                </c:pt>
                <c:pt idx="2658">
                  <c:v>-32.523707459999997</c:v>
                </c:pt>
                <c:pt idx="2659">
                  <c:v>-33.5123648</c:v>
                </c:pt>
                <c:pt idx="2660">
                  <c:v>-31.519353299999999</c:v>
                </c:pt>
                <c:pt idx="2661">
                  <c:v>-31.516656739999998</c:v>
                </c:pt>
                <c:pt idx="2662">
                  <c:v>-32.896546260000001</c:v>
                </c:pt>
                <c:pt idx="2663">
                  <c:v>-32.326374860000001</c:v>
                </c:pt>
                <c:pt idx="2664">
                  <c:v>-32.507712730000001</c:v>
                </c:pt>
                <c:pt idx="2665">
                  <c:v>-32.133731320000003</c:v>
                </c:pt>
                <c:pt idx="2666">
                  <c:v>-32.830837649999999</c:v>
                </c:pt>
                <c:pt idx="2667">
                  <c:v>-32.895822379999998</c:v>
                </c:pt>
                <c:pt idx="2668">
                  <c:v>-32.260110160000004</c:v>
                </c:pt>
                <c:pt idx="2669">
                  <c:v>-34.16502217</c:v>
                </c:pt>
                <c:pt idx="2670">
                  <c:v>-32.2776608</c:v>
                </c:pt>
                <c:pt idx="2671">
                  <c:v>-32.16788966</c:v>
                </c:pt>
                <c:pt idx="2672">
                  <c:v>-32.496608469999998</c:v>
                </c:pt>
                <c:pt idx="2673">
                  <c:v>-33.607421500000001</c:v>
                </c:pt>
                <c:pt idx="2674">
                  <c:v>-32.614620789999996</c:v>
                </c:pt>
                <c:pt idx="2675">
                  <c:v>-32.647509120000002</c:v>
                </c:pt>
                <c:pt idx="2676">
                  <c:v>-31.456511129999999</c:v>
                </c:pt>
                <c:pt idx="2677">
                  <c:v>-32.504780269999998</c:v>
                </c:pt>
                <c:pt idx="2678">
                  <c:v>-32.808739930000002</c:v>
                </c:pt>
                <c:pt idx="2679">
                  <c:v>-30.215239369999999</c:v>
                </c:pt>
                <c:pt idx="2680">
                  <c:v>-32.007850189999999</c:v>
                </c:pt>
                <c:pt idx="2681">
                  <c:v>-33.047118349999998</c:v>
                </c:pt>
                <c:pt idx="2682">
                  <c:v>-32.912253229999997</c:v>
                </c:pt>
                <c:pt idx="2683">
                  <c:v>-32.15491686</c:v>
                </c:pt>
                <c:pt idx="2684">
                  <c:v>-34.32065257</c:v>
                </c:pt>
                <c:pt idx="2685">
                  <c:v>-31.669433470000001</c:v>
                </c:pt>
                <c:pt idx="2686">
                  <c:v>-31.101610430000001</c:v>
                </c:pt>
                <c:pt idx="2687">
                  <c:v>-31.872826979999999</c:v>
                </c:pt>
                <c:pt idx="2688">
                  <c:v>-32.009305670000003</c:v>
                </c:pt>
                <c:pt idx="2689">
                  <c:v>-32.167878799999997</c:v>
                </c:pt>
                <c:pt idx="2690">
                  <c:v>-33.237251749999999</c:v>
                </c:pt>
                <c:pt idx="2691">
                  <c:v>-32.744305099999998</c:v>
                </c:pt>
                <c:pt idx="2692">
                  <c:v>-32.169029969999997</c:v>
                </c:pt>
                <c:pt idx="2693">
                  <c:v>-33.97740494</c:v>
                </c:pt>
                <c:pt idx="2694">
                  <c:v>-32.304671480000003</c:v>
                </c:pt>
                <c:pt idx="2695">
                  <c:v>-33.112306959999998</c:v>
                </c:pt>
                <c:pt idx="2696">
                  <c:v>-32.151827189999999</c:v>
                </c:pt>
                <c:pt idx="2697">
                  <c:v>-32.370488690000002</c:v>
                </c:pt>
                <c:pt idx="2698">
                  <c:v>-32.102071199999997</c:v>
                </c:pt>
                <c:pt idx="2699">
                  <c:v>-31.36053648</c:v>
                </c:pt>
                <c:pt idx="2700">
                  <c:v>-31.516213619999998</c:v>
                </c:pt>
                <c:pt idx="2701">
                  <c:v>-33.205630249999999</c:v>
                </c:pt>
                <c:pt idx="2702">
                  <c:v>-31.84604848</c:v>
                </c:pt>
                <c:pt idx="2703">
                  <c:v>-31.08881921</c:v>
                </c:pt>
                <c:pt idx="2704">
                  <c:v>-32.075003549999998</c:v>
                </c:pt>
                <c:pt idx="2705">
                  <c:v>-31.952938639999999</c:v>
                </c:pt>
                <c:pt idx="2706">
                  <c:v>-32.138321050000002</c:v>
                </c:pt>
                <c:pt idx="2707">
                  <c:v>-32.484976379999999</c:v>
                </c:pt>
                <c:pt idx="2708">
                  <c:v>-33.09875607</c:v>
                </c:pt>
                <c:pt idx="2709">
                  <c:v>-31.847389700000001</c:v>
                </c:pt>
                <c:pt idx="2710">
                  <c:v>-30.91539435</c:v>
                </c:pt>
                <c:pt idx="2711">
                  <c:v>-32.462801450000001</c:v>
                </c:pt>
                <c:pt idx="2712">
                  <c:v>-31.244193800000001</c:v>
                </c:pt>
                <c:pt idx="2713">
                  <c:v>-32.601270700000001</c:v>
                </c:pt>
                <c:pt idx="2714">
                  <c:v>-32.125758429999998</c:v>
                </c:pt>
                <c:pt idx="2715">
                  <c:v>-32.032779509999997</c:v>
                </c:pt>
                <c:pt idx="2716">
                  <c:v>-31.89161597</c:v>
                </c:pt>
                <c:pt idx="2717">
                  <c:v>-33.082496300000003</c:v>
                </c:pt>
                <c:pt idx="2718">
                  <c:v>-31.842115209999999</c:v>
                </c:pt>
                <c:pt idx="2719">
                  <c:v>-33.219097519999998</c:v>
                </c:pt>
                <c:pt idx="2720">
                  <c:v>-32.925778039999997</c:v>
                </c:pt>
                <c:pt idx="2721">
                  <c:v>-33.061370400000001</c:v>
                </c:pt>
                <c:pt idx="2722">
                  <c:v>-31.78441557</c:v>
                </c:pt>
                <c:pt idx="2723">
                  <c:v>-32.927973190000003</c:v>
                </c:pt>
                <c:pt idx="2724">
                  <c:v>-31.549576630000001</c:v>
                </c:pt>
                <c:pt idx="2725">
                  <c:v>-31.222849700000001</c:v>
                </c:pt>
                <c:pt idx="2726">
                  <c:v>-32.199824649999996</c:v>
                </c:pt>
                <c:pt idx="2727">
                  <c:v>-31.827825570000002</c:v>
                </c:pt>
                <c:pt idx="2728">
                  <c:v>-31.401518880000001</c:v>
                </c:pt>
                <c:pt idx="2729">
                  <c:v>-32.106538190000002</c:v>
                </c:pt>
                <c:pt idx="2730">
                  <c:v>-31.628316399999999</c:v>
                </c:pt>
                <c:pt idx="2731">
                  <c:v>-31.487603400000001</c:v>
                </c:pt>
                <c:pt idx="2732">
                  <c:v>-31.724178290000001</c:v>
                </c:pt>
                <c:pt idx="2733">
                  <c:v>-31.723442670000001</c:v>
                </c:pt>
                <c:pt idx="2734">
                  <c:v>-32.939507859999999</c:v>
                </c:pt>
                <c:pt idx="2735">
                  <c:v>-31.47435986</c:v>
                </c:pt>
                <c:pt idx="2736">
                  <c:v>-34.026131159999998</c:v>
                </c:pt>
                <c:pt idx="2737">
                  <c:v>-32.136437209999997</c:v>
                </c:pt>
                <c:pt idx="2738">
                  <c:v>-31.641432340000001</c:v>
                </c:pt>
                <c:pt idx="2739">
                  <c:v>-31.910518700000001</c:v>
                </c:pt>
                <c:pt idx="2740">
                  <c:v>-33.1452235</c:v>
                </c:pt>
                <c:pt idx="2741">
                  <c:v>-30.326875059999999</c:v>
                </c:pt>
                <c:pt idx="2742">
                  <c:v>-32.632633269999999</c:v>
                </c:pt>
                <c:pt idx="2743">
                  <c:v>-32.170985610000002</c:v>
                </c:pt>
                <c:pt idx="2744">
                  <c:v>-32.782575909999998</c:v>
                </c:pt>
                <c:pt idx="2745">
                  <c:v>-32.87322605</c:v>
                </c:pt>
                <c:pt idx="2746">
                  <c:v>-32.75884568</c:v>
                </c:pt>
                <c:pt idx="2747">
                  <c:v>-31.437887190000001</c:v>
                </c:pt>
                <c:pt idx="2748">
                  <c:v>-32.277537049999999</c:v>
                </c:pt>
                <c:pt idx="2749">
                  <c:v>-31.34479739</c:v>
                </c:pt>
                <c:pt idx="2750">
                  <c:v>-31.982107429999999</c:v>
                </c:pt>
                <c:pt idx="2751">
                  <c:v>-31.27434542</c:v>
                </c:pt>
                <c:pt idx="2752">
                  <c:v>-32.075963989999998</c:v>
                </c:pt>
                <c:pt idx="2753">
                  <c:v>-32.773262959999997</c:v>
                </c:pt>
                <c:pt idx="2754">
                  <c:v>-31.949576489999998</c:v>
                </c:pt>
                <c:pt idx="2755">
                  <c:v>-31.644281920000001</c:v>
                </c:pt>
                <c:pt idx="2756">
                  <c:v>-33.734783759999999</c:v>
                </c:pt>
                <c:pt idx="2757">
                  <c:v>-30.764079720000002</c:v>
                </c:pt>
                <c:pt idx="2758">
                  <c:v>-32.832093579999999</c:v>
                </c:pt>
                <c:pt idx="2759">
                  <c:v>-31.859772119999999</c:v>
                </c:pt>
                <c:pt idx="2760">
                  <c:v>-28.922963150000001</c:v>
                </c:pt>
                <c:pt idx="2761">
                  <c:v>-32.469690149999998</c:v>
                </c:pt>
                <c:pt idx="2762">
                  <c:v>-33.13407557</c:v>
                </c:pt>
                <c:pt idx="2763">
                  <c:v>-32.807194619999997</c:v>
                </c:pt>
                <c:pt idx="2764">
                  <c:v>-31.750843459999999</c:v>
                </c:pt>
                <c:pt idx="2765">
                  <c:v>-31.241664870000001</c:v>
                </c:pt>
                <c:pt idx="2766">
                  <c:v>-32.105648709999997</c:v>
                </c:pt>
                <c:pt idx="2767">
                  <c:v>-31.808042740000001</c:v>
                </c:pt>
                <c:pt idx="2768">
                  <c:v>-32.196524930000002</c:v>
                </c:pt>
                <c:pt idx="2769">
                  <c:v>-29.89234999</c:v>
                </c:pt>
                <c:pt idx="2770">
                  <c:v>-31.952863260000001</c:v>
                </c:pt>
                <c:pt idx="2771">
                  <c:v>-31.980836579999998</c:v>
                </c:pt>
                <c:pt idx="2772">
                  <c:v>-32.59879171</c:v>
                </c:pt>
                <c:pt idx="2773">
                  <c:v>-31.549825819999999</c:v>
                </c:pt>
                <c:pt idx="2774">
                  <c:v>-31.581688639999999</c:v>
                </c:pt>
                <c:pt idx="2775">
                  <c:v>-32.80269706</c:v>
                </c:pt>
                <c:pt idx="2776">
                  <c:v>-30.930815639999999</c:v>
                </c:pt>
                <c:pt idx="2777">
                  <c:v>-31.28723991</c:v>
                </c:pt>
                <c:pt idx="2778">
                  <c:v>-31.92460552</c:v>
                </c:pt>
                <c:pt idx="2779">
                  <c:v>-32.911750619999999</c:v>
                </c:pt>
                <c:pt idx="2780">
                  <c:v>-32.04523957</c:v>
                </c:pt>
                <c:pt idx="2781">
                  <c:v>-31.72185082</c:v>
                </c:pt>
                <c:pt idx="2782">
                  <c:v>-29.86348632</c:v>
                </c:pt>
                <c:pt idx="2783">
                  <c:v>-33.144202919999998</c:v>
                </c:pt>
                <c:pt idx="2784">
                  <c:v>-32.801337009999997</c:v>
                </c:pt>
                <c:pt idx="2785">
                  <c:v>-32.427804819999999</c:v>
                </c:pt>
                <c:pt idx="2786">
                  <c:v>-31.828942850000001</c:v>
                </c:pt>
                <c:pt idx="2787">
                  <c:v>-32.010436400000003</c:v>
                </c:pt>
                <c:pt idx="2788">
                  <c:v>-29.89624349</c:v>
                </c:pt>
                <c:pt idx="2789">
                  <c:v>-32.156128019999997</c:v>
                </c:pt>
                <c:pt idx="2790">
                  <c:v>-33.248382630000002</c:v>
                </c:pt>
                <c:pt idx="2791">
                  <c:v>-30.589892989999999</c:v>
                </c:pt>
                <c:pt idx="2792">
                  <c:v>-33.095897829999998</c:v>
                </c:pt>
                <c:pt idx="2793">
                  <c:v>-31.686169119999999</c:v>
                </c:pt>
                <c:pt idx="2794">
                  <c:v>-34.178952199999998</c:v>
                </c:pt>
                <c:pt idx="2795">
                  <c:v>-31.237085440000001</c:v>
                </c:pt>
                <c:pt idx="2796">
                  <c:v>-32.133740879999998</c:v>
                </c:pt>
                <c:pt idx="2797">
                  <c:v>-33.35604704</c:v>
                </c:pt>
                <c:pt idx="2798">
                  <c:v>-31.716391699999999</c:v>
                </c:pt>
                <c:pt idx="2799">
                  <c:v>-32.446433669999998</c:v>
                </c:pt>
                <c:pt idx="2800">
                  <c:v>-30.852341590000002</c:v>
                </c:pt>
                <c:pt idx="2801">
                  <c:v>-32.308742289999998</c:v>
                </c:pt>
                <c:pt idx="2802">
                  <c:v>-32.1515044</c:v>
                </c:pt>
                <c:pt idx="2803">
                  <c:v>-31.582558039999999</c:v>
                </c:pt>
                <c:pt idx="2804">
                  <c:v>-32.892494280000001</c:v>
                </c:pt>
                <c:pt idx="2805">
                  <c:v>-32.104422970000002</c:v>
                </c:pt>
                <c:pt idx="2806">
                  <c:v>-32.460913050000002</c:v>
                </c:pt>
                <c:pt idx="2807">
                  <c:v>-31.26697497</c:v>
                </c:pt>
                <c:pt idx="2808">
                  <c:v>-31.545135200000001</c:v>
                </c:pt>
                <c:pt idx="2809">
                  <c:v>-31.683122789999999</c:v>
                </c:pt>
                <c:pt idx="2810">
                  <c:v>-32.568428699999998</c:v>
                </c:pt>
                <c:pt idx="2811">
                  <c:v>-31.67759659</c:v>
                </c:pt>
                <c:pt idx="2812">
                  <c:v>-33.223038750000001</c:v>
                </c:pt>
                <c:pt idx="2813">
                  <c:v>-31.99716935</c:v>
                </c:pt>
                <c:pt idx="2814">
                  <c:v>-32.198439970000003</c:v>
                </c:pt>
                <c:pt idx="2815">
                  <c:v>-32.924603169999997</c:v>
                </c:pt>
                <c:pt idx="2816">
                  <c:v>-32.769391489999997</c:v>
                </c:pt>
                <c:pt idx="2817">
                  <c:v>-31.963367430000002</c:v>
                </c:pt>
                <c:pt idx="2818">
                  <c:v>-31.791008590000001</c:v>
                </c:pt>
                <c:pt idx="2819">
                  <c:v>-32.796145279999998</c:v>
                </c:pt>
                <c:pt idx="2820">
                  <c:v>-32.175546249999996</c:v>
                </c:pt>
                <c:pt idx="2821">
                  <c:v>-31.516227130000001</c:v>
                </c:pt>
                <c:pt idx="2822">
                  <c:v>-32.33558815</c:v>
                </c:pt>
                <c:pt idx="2823">
                  <c:v>-32.732889020000002</c:v>
                </c:pt>
                <c:pt idx="2824">
                  <c:v>-33.460765090000002</c:v>
                </c:pt>
                <c:pt idx="2825">
                  <c:v>-31.805886650000001</c:v>
                </c:pt>
                <c:pt idx="2826">
                  <c:v>-32.645299389999998</c:v>
                </c:pt>
                <c:pt idx="2827">
                  <c:v>-33.065211169999998</c:v>
                </c:pt>
                <c:pt idx="2828">
                  <c:v>-31.994663450000001</c:v>
                </c:pt>
                <c:pt idx="2829">
                  <c:v>-31.173631360000002</c:v>
                </c:pt>
                <c:pt idx="2830">
                  <c:v>-31.94303236</c:v>
                </c:pt>
                <c:pt idx="2831">
                  <c:v>-32.823060050000002</c:v>
                </c:pt>
                <c:pt idx="2832">
                  <c:v>-32.028405380000002</c:v>
                </c:pt>
                <c:pt idx="2833">
                  <c:v>-32.598320450000003</c:v>
                </c:pt>
                <c:pt idx="2834">
                  <c:v>-32.390853630000002</c:v>
                </c:pt>
                <c:pt idx="2835">
                  <c:v>-31.158040150000001</c:v>
                </c:pt>
                <c:pt idx="2836">
                  <c:v>-31.532615280000002</c:v>
                </c:pt>
                <c:pt idx="2837">
                  <c:v>-31.392371690000001</c:v>
                </c:pt>
                <c:pt idx="2838">
                  <c:v>-31.700753169999999</c:v>
                </c:pt>
                <c:pt idx="2839">
                  <c:v>-32.456976070000003</c:v>
                </c:pt>
                <c:pt idx="2840">
                  <c:v>-31.871691630000001</c:v>
                </c:pt>
                <c:pt idx="2841">
                  <c:v>-30.048071310000001</c:v>
                </c:pt>
                <c:pt idx="2842">
                  <c:v>-31.547289070000001</c:v>
                </c:pt>
                <c:pt idx="2843">
                  <c:v>-32.280659479999997</c:v>
                </c:pt>
                <c:pt idx="2844">
                  <c:v>-32.291333309999999</c:v>
                </c:pt>
                <c:pt idx="2845">
                  <c:v>-31.205206539999999</c:v>
                </c:pt>
                <c:pt idx="2846">
                  <c:v>-31.57485123</c:v>
                </c:pt>
                <c:pt idx="2847">
                  <c:v>-31.655129129999999</c:v>
                </c:pt>
                <c:pt idx="2848">
                  <c:v>-32.286606980000002</c:v>
                </c:pt>
                <c:pt idx="2849">
                  <c:v>-31.951372809999999</c:v>
                </c:pt>
                <c:pt idx="2850">
                  <c:v>-32.012855170000002</c:v>
                </c:pt>
                <c:pt idx="2851">
                  <c:v>-33.079733869999998</c:v>
                </c:pt>
                <c:pt idx="2852">
                  <c:v>-31.949805659999999</c:v>
                </c:pt>
                <c:pt idx="2853">
                  <c:v>-31.84260377</c:v>
                </c:pt>
                <c:pt idx="2854">
                  <c:v>-31.55164242</c:v>
                </c:pt>
                <c:pt idx="2855">
                  <c:v>-31.548178660000001</c:v>
                </c:pt>
                <c:pt idx="2856">
                  <c:v>-32.474900230000003</c:v>
                </c:pt>
                <c:pt idx="2857">
                  <c:v>-32.476202039999997</c:v>
                </c:pt>
                <c:pt idx="2858">
                  <c:v>-32.721208480000001</c:v>
                </c:pt>
                <c:pt idx="2859">
                  <c:v>-31.7753029</c:v>
                </c:pt>
                <c:pt idx="2860">
                  <c:v>-32.799005399999999</c:v>
                </c:pt>
                <c:pt idx="2861">
                  <c:v>-32.379961989999998</c:v>
                </c:pt>
                <c:pt idx="2862">
                  <c:v>-32.151848909999998</c:v>
                </c:pt>
                <c:pt idx="2863">
                  <c:v>-31.253668229999999</c:v>
                </c:pt>
                <c:pt idx="2864">
                  <c:v>-31.37935057</c:v>
                </c:pt>
                <c:pt idx="2865">
                  <c:v>-32.212642359999997</c:v>
                </c:pt>
                <c:pt idx="2866">
                  <c:v>-32.167808000000001</c:v>
                </c:pt>
                <c:pt idx="2867">
                  <c:v>-31.099325149999999</c:v>
                </c:pt>
                <c:pt idx="2868">
                  <c:v>-31.840358429999998</c:v>
                </c:pt>
                <c:pt idx="2869">
                  <c:v>-31.561175070000001</c:v>
                </c:pt>
                <c:pt idx="2870">
                  <c:v>-33.433989510000004</c:v>
                </c:pt>
                <c:pt idx="2871">
                  <c:v>-32.581204450000001</c:v>
                </c:pt>
                <c:pt idx="2872">
                  <c:v>-31.68281236</c:v>
                </c:pt>
                <c:pt idx="2873">
                  <c:v>-31.704545379999999</c:v>
                </c:pt>
                <c:pt idx="2874">
                  <c:v>-30.551037709999999</c:v>
                </c:pt>
                <c:pt idx="2875">
                  <c:v>-32.518643539999999</c:v>
                </c:pt>
                <c:pt idx="2876">
                  <c:v>-32.506498720000003</c:v>
                </c:pt>
                <c:pt idx="2877">
                  <c:v>-31.57795527</c:v>
                </c:pt>
                <c:pt idx="2878">
                  <c:v>-32.302358820000002</c:v>
                </c:pt>
                <c:pt idx="2879">
                  <c:v>-31.40393971</c:v>
                </c:pt>
                <c:pt idx="2880">
                  <c:v>-31.530892600000001</c:v>
                </c:pt>
                <c:pt idx="2881">
                  <c:v>-32.831777870000003</c:v>
                </c:pt>
                <c:pt idx="2882">
                  <c:v>-30.016036320000001</c:v>
                </c:pt>
                <c:pt idx="2883">
                  <c:v>-32.489041200000003</c:v>
                </c:pt>
                <c:pt idx="2884">
                  <c:v>-33.572007169999999</c:v>
                </c:pt>
                <c:pt idx="2885">
                  <c:v>-31.99978518</c:v>
                </c:pt>
                <c:pt idx="2886">
                  <c:v>-33.681336610000002</c:v>
                </c:pt>
                <c:pt idx="2887">
                  <c:v>-31.998919619999999</c:v>
                </c:pt>
                <c:pt idx="2888">
                  <c:v>-35.195041009999997</c:v>
                </c:pt>
                <c:pt idx="2889">
                  <c:v>-31.175857839999999</c:v>
                </c:pt>
                <c:pt idx="2890">
                  <c:v>-32.259046759999997</c:v>
                </c:pt>
                <c:pt idx="2891">
                  <c:v>-31.684820330000001</c:v>
                </c:pt>
                <c:pt idx="2892">
                  <c:v>-33.096174230000003</c:v>
                </c:pt>
                <c:pt idx="2893">
                  <c:v>-31.549790099999999</c:v>
                </c:pt>
                <c:pt idx="2894">
                  <c:v>-31.855648070000001</c:v>
                </c:pt>
                <c:pt idx="2895">
                  <c:v>-31.79417003</c:v>
                </c:pt>
                <c:pt idx="2896">
                  <c:v>-33.851096669999997</c:v>
                </c:pt>
                <c:pt idx="2897">
                  <c:v>-32.291839099999997</c:v>
                </c:pt>
                <c:pt idx="2898">
                  <c:v>-31.380772289999999</c:v>
                </c:pt>
                <c:pt idx="2899">
                  <c:v>-32.139669159999997</c:v>
                </c:pt>
                <c:pt idx="2900">
                  <c:v>-32.11016205</c:v>
                </c:pt>
                <c:pt idx="2901">
                  <c:v>-33.234274730000003</c:v>
                </c:pt>
                <c:pt idx="2902">
                  <c:v>-33.645159759999999</c:v>
                </c:pt>
                <c:pt idx="2903">
                  <c:v>-33.425230900000003</c:v>
                </c:pt>
                <c:pt idx="2904">
                  <c:v>-31.87125945</c:v>
                </c:pt>
                <c:pt idx="2905">
                  <c:v>-30.1315609</c:v>
                </c:pt>
                <c:pt idx="2906">
                  <c:v>-32.233000939999997</c:v>
                </c:pt>
                <c:pt idx="2907">
                  <c:v>-31.789388200000001</c:v>
                </c:pt>
                <c:pt idx="2908">
                  <c:v>-31.788374600000001</c:v>
                </c:pt>
                <c:pt idx="2909">
                  <c:v>-33.099463700000001</c:v>
                </c:pt>
                <c:pt idx="2910">
                  <c:v>-32.232888279999997</c:v>
                </c:pt>
                <c:pt idx="2911">
                  <c:v>-30.94879555</c:v>
                </c:pt>
                <c:pt idx="2912">
                  <c:v>-31.538260180000002</c:v>
                </c:pt>
                <c:pt idx="2913">
                  <c:v>-31.820012070000001</c:v>
                </c:pt>
                <c:pt idx="2914">
                  <c:v>-31.588235109999999</c:v>
                </c:pt>
                <c:pt idx="2915">
                  <c:v>-32.781099490000003</c:v>
                </c:pt>
                <c:pt idx="2916">
                  <c:v>-30.92322519</c:v>
                </c:pt>
                <c:pt idx="2917">
                  <c:v>-31.87683453</c:v>
                </c:pt>
                <c:pt idx="2918">
                  <c:v>-32.143719070000003</c:v>
                </c:pt>
                <c:pt idx="2919">
                  <c:v>-32.452847890000001</c:v>
                </c:pt>
                <c:pt idx="2920">
                  <c:v>-31.399095710000001</c:v>
                </c:pt>
                <c:pt idx="2921">
                  <c:v>-32.756802190000002</c:v>
                </c:pt>
                <c:pt idx="2922">
                  <c:v>-32.667447160000002</c:v>
                </c:pt>
                <c:pt idx="2923">
                  <c:v>-32.780468810000002</c:v>
                </c:pt>
                <c:pt idx="2924">
                  <c:v>-31.682631140000002</c:v>
                </c:pt>
                <c:pt idx="2925">
                  <c:v>-31.726744249999999</c:v>
                </c:pt>
                <c:pt idx="2926">
                  <c:v>-30.475722130000001</c:v>
                </c:pt>
                <c:pt idx="2927">
                  <c:v>-31.959933070000002</c:v>
                </c:pt>
                <c:pt idx="2928">
                  <c:v>-31.650628770000001</c:v>
                </c:pt>
                <c:pt idx="2929">
                  <c:v>-31.8518422</c:v>
                </c:pt>
                <c:pt idx="2930">
                  <c:v>-32.332457869999999</c:v>
                </c:pt>
                <c:pt idx="2931">
                  <c:v>-32.624002920000002</c:v>
                </c:pt>
                <c:pt idx="2932">
                  <c:v>-33.894042110000001</c:v>
                </c:pt>
                <c:pt idx="2933">
                  <c:v>-32.641740149999997</c:v>
                </c:pt>
                <c:pt idx="2934">
                  <c:v>-32.43608614</c:v>
                </c:pt>
                <c:pt idx="2935">
                  <c:v>-32.273520609999998</c:v>
                </c:pt>
                <c:pt idx="2936">
                  <c:v>-32.318762139999997</c:v>
                </c:pt>
                <c:pt idx="2937">
                  <c:v>-33.534250980000003</c:v>
                </c:pt>
                <c:pt idx="2938">
                  <c:v>-30.531446370000001</c:v>
                </c:pt>
                <c:pt idx="2939">
                  <c:v>-32.036301989999998</c:v>
                </c:pt>
                <c:pt idx="2940">
                  <c:v>-31.060403399999998</c:v>
                </c:pt>
                <c:pt idx="2941">
                  <c:v>-32.780074640000002</c:v>
                </c:pt>
                <c:pt idx="2942">
                  <c:v>-32.097950259999998</c:v>
                </c:pt>
                <c:pt idx="2943">
                  <c:v>-32.021213539999998</c:v>
                </c:pt>
                <c:pt idx="2944">
                  <c:v>-33.12867533</c:v>
                </c:pt>
                <c:pt idx="2945">
                  <c:v>-30.437560470000001</c:v>
                </c:pt>
                <c:pt idx="2946">
                  <c:v>-31.401077870000002</c:v>
                </c:pt>
                <c:pt idx="2947">
                  <c:v>-32.316994999999999</c:v>
                </c:pt>
                <c:pt idx="2948">
                  <c:v>-32.295778120000001</c:v>
                </c:pt>
                <c:pt idx="2949">
                  <c:v>-32.208887619999999</c:v>
                </c:pt>
                <c:pt idx="2950">
                  <c:v>-32.766633740000003</c:v>
                </c:pt>
                <c:pt idx="2951">
                  <c:v>-30.907623059999999</c:v>
                </c:pt>
                <c:pt idx="2952">
                  <c:v>-30.583128089999999</c:v>
                </c:pt>
                <c:pt idx="2953">
                  <c:v>-31.725972509999998</c:v>
                </c:pt>
                <c:pt idx="2954">
                  <c:v>-31.64793306</c:v>
                </c:pt>
                <c:pt idx="2955">
                  <c:v>-31.36989226</c:v>
                </c:pt>
                <c:pt idx="2956">
                  <c:v>-32.330381330000002</c:v>
                </c:pt>
                <c:pt idx="2957">
                  <c:v>-32.207919990000001</c:v>
                </c:pt>
                <c:pt idx="2958">
                  <c:v>-31.569797470000001</c:v>
                </c:pt>
                <c:pt idx="2959">
                  <c:v>-31.463424889999999</c:v>
                </c:pt>
                <c:pt idx="2960">
                  <c:v>-32.06580074</c:v>
                </c:pt>
                <c:pt idx="2961">
                  <c:v>-33.154066640000003</c:v>
                </c:pt>
                <c:pt idx="2962">
                  <c:v>-30.40931466</c:v>
                </c:pt>
                <c:pt idx="2963">
                  <c:v>-31.731520379999999</c:v>
                </c:pt>
                <c:pt idx="2964">
                  <c:v>-32.23292885</c:v>
                </c:pt>
                <c:pt idx="2965">
                  <c:v>-34.202311170000002</c:v>
                </c:pt>
                <c:pt idx="2966">
                  <c:v>-30.368217850000001</c:v>
                </c:pt>
                <c:pt idx="2967">
                  <c:v>-32.313656829999999</c:v>
                </c:pt>
                <c:pt idx="2968">
                  <c:v>-32.279653230000001</c:v>
                </c:pt>
                <c:pt idx="2969">
                  <c:v>-31.832938970000001</c:v>
                </c:pt>
                <c:pt idx="2970">
                  <c:v>-32.26463897</c:v>
                </c:pt>
                <c:pt idx="2971">
                  <c:v>-31.587837889999999</c:v>
                </c:pt>
                <c:pt idx="2972">
                  <c:v>-31.537258179999998</c:v>
                </c:pt>
                <c:pt idx="2973">
                  <c:v>-32.156255309999999</c:v>
                </c:pt>
                <c:pt idx="2974">
                  <c:v>-32.560535790000003</c:v>
                </c:pt>
                <c:pt idx="2975">
                  <c:v>-32.101243490000002</c:v>
                </c:pt>
                <c:pt idx="2976">
                  <c:v>-33.477872599999998</c:v>
                </c:pt>
                <c:pt idx="2977">
                  <c:v>-32.640653950000001</c:v>
                </c:pt>
                <c:pt idx="2978">
                  <c:v>-32.210108009999999</c:v>
                </c:pt>
                <c:pt idx="2979">
                  <c:v>-31.86184321</c:v>
                </c:pt>
                <c:pt idx="2980">
                  <c:v>-31.720101809999999</c:v>
                </c:pt>
                <c:pt idx="2981">
                  <c:v>-33.674050569999999</c:v>
                </c:pt>
                <c:pt idx="2982">
                  <c:v>-32.556034449999999</c:v>
                </c:pt>
                <c:pt idx="2983">
                  <c:v>-31.79751718</c:v>
                </c:pt>
                <c:pt idx="2984">
                  <c:v>-31.439956250000002</c:v>
                </c:pt>
                <c:pt idx="2985">
                  <c:v>-31.260188880000001</c:v>
                </c:pt>
                <c:pt idx="2986">
                  <c:v>-32.033943540000003</c:v>
                </c:pt>
                <c:pt idx="2987">
                  <c:v>-32.650381080000002</c:v>
                </c:pt>
                <c:pt idx="2988">
                  <c:v>-33.565945900000003</c:v>
                </c:pt>
                <c:pt idx="2989">
                  <c:v>-33.595814480000001</c:v>
                </c:pt>
                <c:pt idx="2990">
                  <c:v>-32.227285190000003</c:v>
                </c:pt>
                <c:pt idx="2991">
                  <c:v>-31.780260559999999</c:v>
                </c:pt>
                <c:pt idx="2992">
                  <c:v>-33.237979670000001</c:v>
                </c:pt>
                <c:pt idx="2993">
                  <c:v>-33.813857489999997</c:v>
                </c:pt>
                <c:pt idx="2994">
                  <c:v>-33.306038809999997</c:v>
                </c:pt>
                <c:pt idx="2995">
                  <c:v>-35.146657040000001</c:v>
                </c:pt>
                <c:pt idx="2996">
                  <c:v>-34.047857380000004</c:v>
                </c:pt>
                <c:pt idx="2997">
                  <c:v>-33.703032190000002</c:v>
                </c:pt>
                <c:pt idx="2998">
                  <c:v>-35.360448429999998</c:v>
                </c:pt>
                <c:pt idx="2999">
                  <c:v>-35.687193239999999</c:v>
                </c:pt>
                <c:pt idx="3000">
                  <c:v>-34.944790480000002</c:v>
                </c:pt>
                <c:pt idx="3001">
                  <c:v>-36.663268510000002</c:v>
                </c:pt>
                <c:pt idx="3002">
                  <c:v>-35.38105358</c:v>
                </c:pt>
                <c:pt idx="3003">
                  <c:v>-34.94470184</c:v>
                </c:pt>
                <c:pt idx="3004">
                  <c:v>-35.269684169999998</c:v>
                </c:pt>
                <c:pt idx="3005">
                  <c:v>-34.976075819999998</c:v>
                </c:pt>
                <c:pt idx="3006">
                  <c:v>-36.104342870000004</c:v>
                </c:pt>
                <c:pt idx="3007">
                  <c:v>-35.402566049999997</c:v>
                </c:pt>
                <c:pt idx="3008">
                  <c:v>-28.738756039999998</c:v>
                </c:pt>
                <c:pt idx="3009">
                  <c:v>-26.108951059999999</c:v>
                </c:pt>
                <c:pt idx="3010">
                  <c:v>-26.423897530000001</c:v>
                </c:pt>
                <c:pt idx="3011">
                  <c:v>-25.848462290000001</c:v>
                </c:pt>
                <c:pt idx="3012">
                  <c:v>-26.47911508</c:v>
                </c:pt>
                <c:pt idx="3013">
                  <c:v>-27.238669260000002</c:v>
                </c:pt>
                <c:pt idx="3014">
                  <c:v>-27.805975190000002</c:v>
                </c:pt>
                <c:pt idx="3015">
                  <c:v>-27.931837049999999</c:v>
                </c:pt>
                <c:pt idx="3016">
                  <c:v>-27.656276680000001</c:v>
                </c:pt>
                <c:pt idx="3017">
                  <c:v>-28.847002889999999</c:v>
                </c:pt>
                <c:pt idx="3018">
                  <c:v>-29.113613770000001</c:v>
                </c:pt>
                <c:pt idx="3019">
                  <c:v>-29.976055729999999</c:v>
                </c:pt>
                <c:pt idx="3020">
                  <c:v>-30.31922337</c:v>
                </c:pt>
                <c:pt idx="3021">
                  <c:v>-32.195120930000002</c:v>
                </c:pt>
                <c:pt idx="3022">
                  <c:v>-32.434941619999996</c:v>
                </c:pt>
                <c:pt idx="3023">
                  <c:v>-32.035679129999998</c:v>
                </c:pt>
                <c:pt idx="3024">
                  <c:v>-32.127463749999997</c:v>
                </c:pt>
                <c:pt idx="3025">
                  <c:v>-31.85309548</c:v>
                </c:pt>
                <c:pt idx="3026">
                  <c:v>-32.235470409999998</c:v>
                </c:pt>
                <c:pt idx="3027">
                  <c:v>-31.463775699999999</c:v>
                </c:pt>
                <c:pt idx="3028">
                  <c:v>-32.345748039999997</c:v>
                </c:pt>
                <c:pt idx="3029">
                  <c:v>-31.990020479999998</c:v>
                </c:pt>
                <c:pt idx="3030">
                  <c:v>-32.482305289999999</c:v>
                </c:pt>
                <c:pt idx="3031">
                  <c:v>-32.810589759999999</c:v>
                </c:pt>
                <c:pt idx="3032">
                  <c:v>-26.585023450000001</c:v>
                </c:pt>
                <c:pt idx="3033">
                  <c:v>-25.952717320000001</c:v>
                </c:pt>
                <c:pt idx="3034">
                  <c:v>-24.931903399999999</c:v>
                </c:pt>
                <c:pt idx="3035">
                  <c:v>-24.761243990000001</c:v>
                </c:pt>
                <c:pt idx="3036">
                  <c:v>-26.328583680000001</c:v>
                </c:pt>
                <c:pt idx="3037">
                  <c:v>-25.998875810000001</c:v>
                </c:pt>
                <c:pt idx="3038">
                  <c:v>-25.228727930000002</c:v>
                </c:pt>
                <c:pt idx="3039">
                  <c:v>-25.860271659999999</c:v>
                </c:pt>
                <c:pt idx="3040">
                  <c:v>-26.418546989999999</c:v>
                </c:pt>
                <c:pt idx="3041">
                  <c:v>-25.848270960000001</c:v>
                </c:pt>
                <c:pt idx="3042">
                  <c:v>-26.625209989999998</c:v>
                </c:pt>
                <c:pt idx="3043">
                  <c:v>-28.61665004</c:v>
                </c:pt>
                <c:pt idx="3044">
                  <c:v>-29.244693819999998</c:v>
                </c:pt>
                <c:pt idx="3045">
                  <c:v>-30.166160770000001</c:v>
                </c:pt>
                <c:pt idx="3046">
                  <c:v>-31.524796330000001</c:v>
                </c:pt>
                <c:pt idx="3047">
                  <c:v>-32.691630279999998</c:v>
                </c:pt>
                <c:pt idx="3048">
                  <c:v>-31.560780260000001</c:v>
                </c:pt>
                <c:pt idx="3049">
                  <c:v>-31.470129459999999</c:v>
                </c:pt>
                <c:pt idx="3050">
                  <c:v>-31.379064580000001</c:v>
                </c:pt>
                <c:pt idx="3051">
                  <c:v>-26.918160220000001</c:v>
                </c:pt>
                <c:pt idx="3052">
                  <c:v>-24.801241529999999</c:v>
                </c:pt>
                <c:pt idx="3053">
                  <c:v>-24.00858118</c:v>
                </c:pt>
                <c:pt idx="3054">
                  <c:v>-25.139697040000001</c:v>
                </c:pt>
                <c:pt idx="3055">
                  <c:v>-24.980909149999999</c:v>
                </c:pt>
                <c:pt idx="3056">
                  <c:v>-23.794844269999999</c:v>
                </c:pt>
                <c:pt idx="3057">
                  <c:v>-26.16045154</c:v>
                </c:pt>
                <c:pt idx="3058">
                  <c:v>-25.674115350000001</c:v>
                </c:pt>
                <c:pt idx="3059">
                  <c:v>-25.265411480000001</c:v>
                </c:pt>
                <c:pt idx="3060">
                  <c:v>-25.958742019999999</c:v>
                </c:pt>
                <c:pt idx="3061">
                  <c:v>-24.333994359999998</c:v>
                </c:pt>
                <c:pt idx="3062">
                  <c:v>-24.42841984</c:v>
                </c:pt>
                <c:pt idx="3063">
                  <c:v>-24.886852399999999</c:v>
                </c:pt>
                <c:pt idx="3064">
                  <c:v>-25.304531300000001</c:v>
                </c:pt>
                <c:pt idx="3065">
                  <c:v>-24.933791320000001</c:v>
                </c:pt>
                <c:pt idx="3066">
                  <c:v>-25.227036609999999</c:v>
                </c:pt>
                <c:pt idx="3067">
                  <c:v>-25.383272600000002</c:v>
                </c:pt>
                <c:pt idx="3068">
                  <c:v>-24.689520430000002</c:v>
                </c:pt>
                <c:pt idx="3069">
                  <c:v>-25.693607839999999</c:v>
                </c:pt>
                <c:pt idx="3070">
                  <c:v>-25.351089630000001</c:v>
                </c:pt>
                <c:pt idx="3071">
                  <c:v>-25.302461879999999</c:v>
                </c:pt>
                <c:pt idx="3072">
                  <c:v>-26.109629760000001</c:v>
                </c:pt>
                <c:pt idx="3073">
                  <c:v>-25.45393043</c:v>
                </c:pt>
                <c:pt idx="3074">
                  <c:v>-26.142118549999999</c:v>
                </c:pt>
                <c:pt idx="3075">
                  <c:v>-25.198025650000002</c:v>
                </c:pt>
                <c:pt idx="3076">
                  <c:v>-25.503674969999999</c:v>
                </c:pt>
                <c:pt idx="3077">
                  <c:v>-23.50921967</c:v>
                </c:pt>
                <c:pt idx="3078">
                  <c:v>-25.722711690000001</c:v>
                </c:pt>
                <c:pt idx="3079">
                  <c:v>-26.501931070000001</c:v>
                </c:pt>
                <c:pt idx="3080">
                  <c:v>-24.201399139999999</c:v>
                </c:pt>
                <c:pt idx="3081">
                  <c:v>-25.092494500000001</c:v>
                </c:pt>
                <c:pt idx="3082">
                  <c:v>-24.098749359999999</c:v>
                </c:pt>
                <c:pt idx="3083">
                  <c:v>-25.168699320000002</c:v>
                </c:pt>
                <c:pt idx="3084">
                  <c:v>-26.252957649999999</c:v>
                </c:pt>
                <c:pt idx="3085">
                  <c:v>-24.323034639999999</c:v>
                </c:pt>
                <c:pt idx="3086">
                  <c:v>-25.354086880000001</c:v>
                </c:pt>
                <c:pt idx="3087">
                  <c:v>-24.33522615</c:v>
                </c:pt>
                <c:pt idx="3088">
                  <c:v>-24.58521949</c:v>
                </c:pt>
                <c:pt idx="3089">
                  <c:v>-26.737019650000001</c:v>
                </c:pt>
                <c:pt idx="3090">
                  <c:v>-25.885770829999998</c:v>
                </c:pt>
                <c:pt idx="3091">
                  <c:v>-25.73028304</c:v>
                </c:pt>
                <c:pt idx="3092">
                  <c:v>-25.30911768</c:v>
                </c:pt>
                <c:pt idx="3093">
                  <c:v>-24.738068770000002</c:v>
                </c:pt>
                <c:pt idx="3094">
                  <c:v>-24.99698162</c:v>
                </c:pt>
                <c:pt idx="3095">
                  <c:v>-26.161156399999999</c:v>
                </c:pt>
                <c:pt idx="3096">
                  <c:v>-26.738209309999998</c:v>
                </c:pt>
                <c:pt idx="3097">
                  <c:v>-25.527696710000001</c:v>
                </c:pt>
                <c:pt idx="3098">
                  <c:v>-28.240469730000001</c:v>
                </c:pt>
                <c:pt idx="3099">
                  <c:v>-27.97116308</c:v>
                </c:pt>
                <c:pt idx="3100">
                  <c:v>-30.561150489999999</c:v>
                </c:pt>
                <c:pt idx="3101">
                  <c:v>-31.961870080000001</c:v>
                </c:pt>
                <c:pt idx="3102">
                  <c:v>-36.604177120000003</c:v>
                </c:pt>
                <c:pt idx="3103">
                  <c:v>-40.056630220000002</c:v>
                </c:pt>
                <c:pt idx="3104">
                  <c:v>-42.06487328</c:v>
                </c:pt>
                <c:pt idx="3105">
                  <c:v>-43.723562809999997</c:v>
                </c:pt>
                <c:pt idx="3106">
                  <c:v>-46.137991020000001</c:v>
                </c:pt>
                <c:pt idx="3107">
                  <c:v>-50.2514337</c:v>
                </c:pt>
                <c:pt idx="3108">
                  <c:v>-54.761881150000001</c:v>
                </c:pt>
                <c:pt idx="3109">
                  <c:v>-56.864699680000001</c:v>
                </c:pt>
                <c:pt idx="3110">
                  <c:v>-60.484685120000002</c:v>
                </c:pt>
                <c:pt idx="3111">
                  <c:v>-64.495841810000002</c:v>
                </c:pt>
                <c:pt idx="3112">
                  <c:v>-68.517381090000001</c:v>
                </c:pt>
                <c:pt idx="3113">
                  <c:v>-70.154252380000003</c:v>
                </c:pt>
                <c:pt idx="3114">
                  <c:v>-75.602726189999998</c:v>
                </c:pt>
                <c:pt idx="3115">
                  <c:v>-77.751832140000005</c:v>
                </c:pt>
                <c:pt idx="3116">
                  <c:v>-83.896601950000004</c:v>
                </c:pt>
                <c:pt idx="3117">
                  <c:v>-85.316584969999994</c:v>
                </c:pt>
                <c:pt idx="3118">
                  <c:v>-92.252978870000007</c:v>
                </c:pt>
                <c:pt idx="3119">
                  <c:v>-94.172017870000005</c:v>
                </c:pt>
                <c:pt idx="3120">
                  <c:v>-98.105179010000001</c:v>
                </c:pt>
                <c:pt idx="3121">
                  <c:v>-100.82481561</c:v>
                </c:pt>
                <c:pt idx="3122">
                  <c:v>-104.83291862999999</c:v>
                </c:pt>
                <c:pt idx="3123">
                  <c:v>-107.5118387</c:v>
                </c:pt>
                <c:pt idx="3124">
                  <c:v>-111.02331017</c:v>
                </c:pt>
                <c:pt idx="3125">
                  <c:v>-115.65234817</c:v>
                </c:pt>
                <c:pt idx="3126">
                  <c:v>-119.01037975</c:v>
                </c:pt>
                <c:pt idx="3127">
                  <c:v>-121.53252478</c:v>
                </c:pt>
                <c:pt idx="3128">
                  <c:v>-125.35365353</c:v>
                </c:pt>
                <c:pt idx="3129">
                  <c:v>-129.20509860999999</c:v>
                </c:pt>
                <c:pt idx="3130">
                  <c:v>-132.79777351000001</c:v>
                </c:pt>
                <c:pt idx="3131">
                  <c:v>-134.48005377000001</c:v>
                </c:pt>
                <c:pt idx="3132">
                  <c:v>-138.15140764</c:v>
                </c:pt>
                <c:pt idx="3133">
                  <c:v>-141.60233706</c:v>
                </c:pt>
                <c:pt idx="3134">
                  <c:v>-144.0957387</c:v>
                </c:pt>
                <c:pt idx="3135">
                  <c:v>-146.38675515</c:v>
                </c:pt>
                <c:pt idx="3136">
                  <c:v>-147.71797770000001</c:v>
                </c:pt>
                <c:pt idx="3137">
                  <c:v>-151.38332729999999</c:v>
                </c:pt>
                <c:pt idx="3138">
                  <c:v>-153.31538558</c:v>
                </c:pt>
                <c:pt idx="3139">
                  <c:v>-154.30885119999999</c:v>
                </c:pt>
                <c:pt idx="3140">
                  <c:v>-153.28456007</c:v>
                </c:pt>
                <c:pt idx="3141">
                  <c:v>-153.68956623</c:v>
                </c:pt>
                <c:pt idx="3142">
                  <c:v>-154.58652845</c:v>
                </c:pt>
                <c:pt idx="3143">
                  <c:v>-154.55482778000001</c:v>
                </c:pt>
                <c:pt idx="3144">
                  <c:v>-154.41204356</c:v>
                </c:pt>
                <c:pt idx="3145">
                  <c:v>-153.93460698999999</c:v>
                </c:pt>
                <c:pt idx="3146">
                  <c:v>-154.27528611</c:v>
                </c:pt>
                <c:pt idx="3147">
                  <c:v>-154.08919435000001</c:v>
                </c:pt>
                <c:pt idx="3148">
                  <c:v>-154.13653019</c:v>
                </c:pt>
                <c:pt idx="3149">
                  <c:v>-153.31523254000001</c:v>
                </c:pt>
                <c:pt idx="3150">
                  <c:v>-152.74422738000001</c:v>
                </c:pt>
                <c:pt idx="3151">
                  <c:v>-153.85587265999999</c:v>
                </c:pt>
                <c:pt idx="3152">
                  <c:v>-154.18454399000001</c:v>
                </c:pt>
                <c:pt idx="3153">
                  <c:v>-153.56562747000001</c:v>
                </c:pt>
                <c:pt idx="3154">
                  <c:v>-154.78633234</c:v>
                </c:pt>
                <c:pt idx="3155">
                  <c:v>-152.94578816999999</c:v>
                </c:pt>
                <c:pt idx="3156">
                  <c:v>-154.78665660999999</c:v>
                </c:pt>
                <c:pt idx="3157">
                  <c:v>-153.64014447</c:v>
                </c:pt>
                <c:pt idx="3158">
                  <c:v>-154.01259049000001</c:v>
                </c:pt>
                <c:pt idx="3159">
                  <c:v>-154.32300404</c:v>
                </c:pt>
                <c:pt idx="3160">
                  <c:v>-153.36187846000001</c:v>
                </c:pt>
                <c:pt idx="3161">
                  <c:v>-154.15236758</c:v>
                </c:pt>
                <c:pt idx="3162">
                  <c:v>-153.71875667</c:v>
                </c:pt>
                <c:pt idx="3163">
                  <c:v>-154.16679618000001</c:v>
                </c:pt>
                <c:pt idx="3164">
                  <c:v>-153.68727036000001</c:v>
                </c:pt>
                <c:pt idx="3165">
                  <c:v>-153.93567383000001</c:v>
                </c:pt>
                <c:pt idx="3166">
                  <c:v>-153.60886808999999</c:v>
                </c:pt>
                <c:pt idx="3167">
                  <c:v>-153.49978300000001</c:v>
                </c:pt>
                <c:pt idx="3168">
                  <c:v>-153.96616498</c:v>
                </c:pt>
                <c:pt idx="3169">
                  <c:v>-155.62251942</c:v>
                </c:pt>
                <c:pt idx="3170">
                  <c:v>-153.94913475000001</c:v>
                </c:pt>
                <c:pt idx="3171">
                  <c:v>-154.44596862</c:v>
                </c:pt>
                <c:pt idx="3172">
                  <c:v>-153.36147751999999</c:v>
                </c:pt>
                <c:pt idx="3173">
                  <c:v>-153.16080228999999</c:v>
                </c:pt>
                <c:pt idx="3174">
                  <c:v>-155.20265194000001</c:v>
                </c:pt>
                <c:pt idx="3175">
                  <c:v>-153.99859129999999</c:v>
                </c:pt>
                <c:pt idx="3176">
                  <c:v>-153.6585632</c:v>
                </c:pt>
                <c:pt idx="3177">
                  <c:v>-155.03470439</c:v>
                </c:pt>
                <c:pt idx="3178">
                  <c:v>-153.96706498</c:v>
                </c:pt>
                <c:pt idx="3179">
                  <c:v>-153.23967511000001</c:v>
                </c:pt>
                <c:pt idx="3180">
                  <c:v>-153.68920588</c:v>
                </c:pt>
                <c:pt idx="3181">
                  <c:v>-152.59001613000001</c:v>
                </c:pt>
                <c:pt idx="3182">
                  <c:v>-154.59872543</c:v>
                </c:pt>
                <c:pt idx="3183">
                  <c:v>-152.14036064000001</c:v>
                </c:pt>
                <c:pt idx="3184">
                  <c:v>-153.53240237</c:v>
                </c:pt>
                <c:pt idx="3185">
                  <c:v>-152.91431545</c:v>
                </c:pt>
                <c:pt idx="3186">
                  <c:v>-153.03685949999999</c:v>
                </c:pt>
                <c:pt idx="3187">
                  <c:v>-154.55450859000001</c:v>
                </c:pt>
                <c:pt idx="3188">
                  <c:v>-153.53401858999999</c:v>
                </c:pt>
                <c:pt idx="3189">
                  <c:v>-154.72429557000001</c:v>
                </c:pt>
                <c:pt idx="3190">
                  <c:v>-154.12211225999999</c:v>
                </c:pt>
                <c:pt idx="3191">
                  <c:v>-153.9491439</c:v>
                </c:pt>
                <c:pt idx="3192">
                  <c:v>-154.72357527</c:v>
                </c:pt>
                <c:pt idx="3193">
                  <c:v>-154.21000812</c:v>
                </c:pt>
                <c:pt idx="3194">
                  <c:v>-153.65653333</c:v>
                </c:pt>
                <c:pt idx="3195">
                  <c:v>-154.08950863000001</c:v>
                </c:pt>
                <c:pt idx="3196">
                  <c:v>-153.00641737000001</c:v>
                </c:pt>
                <c:pt idx="3197">
                  <c:v>-152.91456631</c:v>
                </c:pt>
                <c:pt idx="3198">
                  <c:v>-154.08721432999999</c:v>
                </c:pt>
                <c:pt idx="3199">
                  <c:v>-154.10631348999999</c:v>
                </c:pt>
                <c:pt idx="3200">
                  <c:v>-154.10546471000001</c:v>
                </c:pt>
                <c:pt idx="3201">
                  <c:v>-153.19206632000001</c:v>
                </c:pt>
                <c:pt idx="3202">
                  <c:v>-153.65568089999999</c:v>
                </c:pt>
                <c:pt idx="3203">
                  <c:v>-153.79400332</c:v>
                </c:pt>
                <c:pt idx="3204">
                  <c:v>-154.09089449000001</c:v>
                </c:pt>
                <c:pt idx="3205">
                  <c:v>-155.25189019000001</c:v>
                </c:pt>
                <c:pt idx="3206">
                  <c:v>-153.48573949999999</c:v>
                </c:pt>
                <c:pt idx="3207">
                  <c:v>-153.50443945999999</c:v>
                </c:pt>
                <c:pt idx="3208">
                  <c:v>-152.45091661000001</c:v>
                </c:pt>
                <c:pt idx="3209">
                  <c:v>-154.91153868999999</c:v>
                </c:pt>
                <c:pt idx="3210">
                  <c:v>-153.99863113999999</c:v>
                </c:pt>
                <c:pt idx="3211">
                  <c:v>-153.64046005</c:v>
                </c:pt>
                <c:pt idx="3212">
                  <c:v>-153.99837567</c:v>
                </c:pt>
                <c:pt idx="3213">
                  <c:v>-154.94354915</c:v>
                </c:pt>
                <c:pt idx="3214">
                  <c:v>-153.09819942999999</c:v>
                </c:pt>
                <c:pt idx="3215">
                  <c:v>-153.46925601000001</c:v>
                </c:pt>
                <c:pt idx="3216">
                  <c:v>-153.20733523999999</c:v>
                </c:pt>
                <c:pt idx="3217">
                  <c:v>-152.13779155</c:v>
                </c:pt>
                <c:pt idx="3218">
                  <c:v>-153.96450073</c:v>
                </c:pt>
                <c:pt idx="3219">
                  <c:v>-152.65102185999999</c:v>
                </c:pt>
                <c:pt idx="3220">
                  <c:v>-153.25431393</c:v>
                </c:pt>
                <c:pt idx="3221">
                  <c:v>-154.10389678000001</c:v>
                </c:pt>
                <c:pt idx="3222">
                  <c:v>-154.35560638999999</c:v>
                </c:pt>
                <c:pt idx="3223">
                  <c:v>-153.10065997999999</c:v>
                </c:pt>
                <c:pt idx="3224">
                  <c:v>-153.56350003</c:v>
                </c:pt>
                <c:pt idx="3225">
                  <c:v>-155.11180684999999</c:v>
                </c:pt>
                <c:pt idx="3226">
                  <c:v>-154.27653867000001</c:v>
                </c:pt>
                <c:pt idx="3227">
                  <c:v>-155.08223649999999</c:v>
                </c:pt>
                <c:pt idx="3228">
                  <c:v>-155.08134175999999</c:v>
                </c:pt>
                <c:pt idx="3229">
                  <c:v>-154.03033235000001</c:v>
                </c:pt>
                <c:pt idx="3230">
                  <c:v>-153.67167383</c:v>
                </c:pt>
                <c:pt idx="3231">
                  <c:v>-153.37708493</c:v>
                </c:pt>
                <c:pt idx="3232">
                  <c:v>-154.45998986000001</c:v>
                </c:pt>
                <c:pt idx="3233">
                  <c:v>-154.35256957000001</c:v>
                </c:pt>
                <c:pt idx="3234">
                  <c:v>-152.63692889999999</c:v>
                </c:pt>
                <c:pt idx="3235">
                  <c:v>-153.64104965999999</c:v>
                </c:pt>
                <c:pt idx="3236">
                  <c:v>-155.85483465999999</c:v>
                </c:pt>
                <c:pt idx="3237">
                  <c:v>-153.48481271</c:v>
                </c:pt>
                <c:pt idx="3238">
                  <c:v>-154.70788880000001</c:v>
                </c:pt>
                <c:pt idx="3239">
                  <c:v>-153.5636634</c:v>
                </c:pt>
                <c:pt idx="3240">
                  <c:v>-153.48453918000001</c:v>
                </c:pt>
                <c:pt idx="3241">
                  <c:v>-153.02365166999999</c:v>
                </c:pt>
                <c:pt idx="3242">
                  <c:v>-152.89908929000001</c:v>
                </c:pt>
                <c:pt idx="3243">
                  <c:v>-153.68872445</c:v>
                </c:pt>
                <c:pt idx="3244">
                  <c:v>-154.13788833999999</c:v>
                </c:pt>
                <c:pt idx="3245">
                  <c:v>-153.82929908</c:v>
                </c:pt>
                <c:pt idx="3246">
                  <c:v>-154.05759739999999</c:v>
                </c:pt>
                <c:pt idx="3247">
                  <c:v>-154.2919091</c:v>
                </c:pt>
                <c:pt idx="3248">
                  <c:v>-152.54249213</c:v>
                </c:pt>
                <c:pt idx="3249">
                  <c:v>-154.26053562000001</c:v>
                </c:pt>
                <c:pt idx="3250">
                  <c:v>-154.07557027999999</c:v>
                </c:pt>
                <c:pt idx="3251">
                  <c:v>-153.70418863</c:v>
                </c:pt>
                <c:pt idx="3252">
                  <c:v>-154.49334457</c:v>
                </c:pt>
                <c:pt idx="3253">
                  <c:v>-153.20768319000001</c:v>
                </c:pt>
                <c:pt idx="3254">
                  <c:v>-153.63991865</c:v>
                </c:pt>
                <c:pt idx="3255">
                  <c:v>-154.53835907999999</c:v>
                </c:pt>
                <c:pt idx="3256">
                  <c:v>-152.10887432999999</c:v>
                </c:pt>
                <c:pt idx="3257">
                  <c:v>-152.60391000000001</c:v>
                </c:pt>
                <c:pt idx="3258">
                  <c:v>-153.98029571000001</c:v>
                </c:pt>
                <c:pt idx="3259">
                  <c:v>-154.97133995999999</c:v>
                </c:pt>
                <c:pt idx="3260">
                  <c:v>-153.15993255999999</c:v>
                </c:pt>
                <c:pt idx="3261">
                  <c:v>-154.61554186000001</c:v>
                </c:pt>
                <c:pt idx="3262">
                  <c:v>-152.77403244000001</c:v>
                </c:pt>
                <c:pt idx="3263">
                  <c:v>-154.97145148000001</c:v>
                </c:pt>
                <c:pt idx="3264">
                  <c:v>-152.13321070000001</c:v>
                </c:pt>
                <c:pt idx="3265">
                  <c:v>-153.06221517</c:v>
                </c:pt>
                <c:pt idx="3266">
                  <c:v>-154.18135609999999</c:v>
                </c:pt>
                <c:pt idx="3267">
                  <c:v>-154.99906306</c:v>
                </c:pt>
                <c:pt idx="3268">
                  <c:v>-153.48568602</c:v>
                </c:pt>
                <c:pt idx="3269">
                  <c:v>-154.21290744000001</c:v>
                </c:pt>
                <c:pt idx="3270">
                  <c:v>-152.26233386999999</c:v>
                </c:pt>
                <c:pt idx="3271">
                  <c:v>-154.34256198</c:v>
                </c:pt>
                <c:pt idx="3272">
                  <c:v>-152.71617211</c:v>
                </c:pt>
                <c:pt idx="3273">
                  <c:v>-155.17659932999999</c:v>
                </c:pt>
                <c:pt idx="3274">
                  <c:v>-152.7165425</c:v>
                </c:pt>
                <c:pt idx="3275">
                  <c:v>-153.41262216999999</c:v>
                </c:pt>
                <c:pt idx="3276">
                  <c:v>-152.91508751000001</c:v>
                </c:pt>
                <c:pt idx="3277">
                  <c:v>-153.34933072000001</c:v>
                </c:pt>
                <c:pt idx="3278">
                  <c:v>-152.92903974000001</c:v>
                </c:pt>
                <c:pt idx="3279">
                  <c:v>-153.39241050999999</c:v>
                </c:pt>
                <c:pt idx="3280">
                  <c:v>-153.40910653</c:v>
                </c:pt>
                <c:pt idx="3281">
                  <c:v>-154.01357279000001</c:v>
                </c:pt>
                <c:pt idx="3282">
                  <c:v>-154.39706561</c:v>
                </c:pt>
                <c:pt idx="3283">
                  <c:v>-153.54780818</c:v>
                </c:pt>
                <c:pt idx="3284">
                  <c:v>-154.89386830000001</c:v>
                </c:pt>
                <c:pt idx="3285">
                  <c:v>-154.42711685</c:v>
                </c:pt>
                <c:pt idx="3286">
                  <c:v>-154.55214287000001</c:v>
                </c:pt>
                <c:pt idx="3287">
                  <c:v>-152.23071770999999</c:v>
                </c:pt>
                <c:pt idx="3288">
                  <c:v>-153.88917720000001</c:v>
                </c:pt>
                <c:pt idx="3289">
                  <c:v>-153.99626527000001</c:v>
                </c:pt>
                <c:pt idx="3290">
                  <c:v>-153.62322499000001</c:v>
                </c:pt>
                <c:pt idx="3291">
                  <c:v>-153.68502221</c:v>
                </c:pt>
                <c:pt idx="3292">
                  <c:v>-153.37578324</c:v>
                </c:pt>
                <c:pt idx="3293">
                  <c:v>-153.80628919</c:v>
                </c:pt>
                <c:pt idx="3294">
                  <c:v>-153.97793904</c:v>
                </c:pt>
                <c:pt idx="3295">
                  <c:v>-153.23659948</c:v>
                </c:pt>
                <c:pt idx="3296">
                  <c:v>-153.83978691999999</c:v>
                </c:pt>
                <c:pt idx="3297">
                  <c:v>-154.93931996000001</c:v>
                </c:pt>
                <c:pt idx="3298">
                  <c:v>-154.82958135000001</c:v>
                </c:pt>
                <c:pt idx="3299">
                  <c:v>-157.43301303999999</c:v>
                </c:pt>
                <c:pt idx="3300">
                  <c:v>-156.26946232</c:v>
                </c:pt>
                <c:pt idx="3301">
                  <c:v>-158.15740711000001</c:v>
                </c:pt>
                <c:pt idx="3302">
                  <c:v>-156.98446369000001</c:v>
                </c:pt>
                <c:pt idx="3303">
                  <c:v>-157.26277246999999</c:v>
                </c:pt>
                <c:pt idx="3304">
                  <c:v>-158.22171358</c:v>
                </c:pt>
                <c:pt idx="3305">
                  <c:v>-156.05431715</c:v>
                </c:pt>
                <c:pt idx="3306">
                  <c:v>-156.34768683999999</c:v>
                </c:pt>
                <c:pt idx="3307">
                  <c:v>-156.48635591999999</c:v>
                </c:pt>
                <c:pt idx="3308">
                  <c:v>-157.55491243</c:v>
                </c:pt>
                <c:pt idx="3309">
                  <c:v>-157.52239405</c:v>
                </c:pt>
                <c:pt idx="3310">
                  <c:v>-156.06935566999999</c:v>
                </c:pt>
                <c:pt idx="3311">
                  <c:v>-156.73551146</c:v>
                </c:pt>
                <c:pt idx="3312">
                  <c:v>-157.07397678999999</c:v>
                </c:pt>
                <c:pt idx="3313">
                  <c:v>-155.85224022</c:v>
                </c:pt>
                <c:pt idx="3314">
                  <c:v>-157.54012276</c:v>
                </c:pt>
                <c:pt idx="3315">
                  <c:v>-156.56309547999999</c:v>
                </c:pt>
                <c:pt idx="3316">
                  <c:v>-155.68072115999999</c:v>
                </c:pt>
                <c:pt idx="3317">
                  <c:v>-156.81221643999999</c:v>
                </c:pt>
                <c:pt idx="3318">
                  <c:v>-156.28452064000001</c:v>
                </c:pt>
                <c:pt idx="3319">
                  <c:v>-156.99510516999999</c:v>
                </c:pt>
                <c:pt idx="3320">
                  <c:v>-156.88776002</c:v>
                </c:pt>
                <c:pt idx="3321">
                  <c:v>-158.94745828999999</c:v>
                </c:pt>
                <c:pt idx="3322">
                  <c:v>-158.74572857000001</c:v>
                </c:pt>
                <c:pt idx="3323">
                  <c:v>-160.17090944</c:v>
                </c:pt>
                <c:pt idx="3324">
                  <c:v>-158.62203923000001</c:v>
                </c:pt>
                <c:pt idx="3325">
                  <c:v>-158.79193795</c:v>
                </c:pt>
                <c:pt idx="3326">
                  <c:v>-160.89492361000001</c:v>
                </c:pt>
                <c:pt idx="3327">
                  <c:v>-162.04202112999999</c:v>
                </c:pt>
                <c:pt idx="3328">
                  <c:v>-160.97327763999999</c:v>
                </c:pt>
                <c:pt idx="3329">
                  <c:v>-162.02796667999999</c:v>
                </c:pt>
                <c:pt idx="3330">
                  <c:v>-160.10832318999999</c:v>
                </c:pt>
                <c:pt idx="3331">
                  <c:v>-161.39194594</c:v>
                </c:pt>
                <c:pt idx="3332">
                  <c:v>-162.01070000999999</c:v>
                </c:pt>
                <c:pt idx="3333">
                  <c:v>-160.83493833</c:v>
                </c:pt>
                <c:pt idx="3334">
                  <c:v>-161.12997969</c:v>
                </c:pt>
                <c:pt idx="3335">
                  <c:v>-160.94327190000001</c:v>
                </c:pt>
                <c:pt idx="3336">
                  <c:v>-161.09938471000001</c:v>
                </c:pt>
                <c:pt idx="3337">
                  <c:v>-162.45966039000001</c:v>
                </c:pt>
                <c:pt idx="3338">
                  <c:v>-159.53454812999999</c:v>
                </c:pt>
                <c:pt idx="3339">
                  <c:v>-160.99085070000001</c:v>
                </c:pt>
                <c:pt idx="3340">
                  <c:v>-162.92484408999999</c:v>
                </c:pt>
                <c:pt idx="3341">
                  <c:v>-161.20678117</c:v>
                </c:pt>
                <c:pt idx="3342">
                  <c:v>-160.92692847000001</c:v>
                </c:pt>
                <c:pt idx="3343">
                  <c:v>-160.01254613</c:v>
                </c:pt>
                <c:pt idx="3344">
                  <c:v>-161.08225938999999</c:v>
                </c:pt>
                <c:pt idx="3345">
                  <c:v>-161.57568057</c:v>
                </c:pt>
                <c:pt idx="3346">
                  <c:v>-161.83973809</c:v>
                </c:pt>
                <c:pt idx="3347">
                  <c:v>-161.79258478</c:v>
                </c:pt>
                <c:pt idx="3348">
                  <c:v>-161.52960184</c:v>
                </c:pt>
                <c:pt idx="3349">
                  <c:v>-159.87358244000001</c:v>
                </c:pt>
                <c:pt idx="3350">
                  <c:v>-161.51423448</c:v>
                </c:pt>
                <c:pt idx="3351">
                  <c:v>-162.02548057000001</c:v>
                </c:pt>
                <c:pt idx="3352">
                  <c:v>-160.58668098999999</c:v>
                </c:pt>
                <c:pt idx="3353">
                  <c:v>-162.01167409000001</c:v>
                </c:pt>
                <c:pt idx="3354">
                  <c:v>-161.56118122000001</c:v>
                </c:pt>
                <c:pt idx="3355">
                  <c:v>-161.71594705999999</c:v>
                </c:pt>
                <c:pt idx="3356">
                  <c:v>-161.68342562000001</c:v>
                </c:pt>
                <c:pt idx="3357">
                  <c:v>-161.67020495</c:v>
                </c:pt>
                <c:pt idx="3358">
                  <c:v>-162.07363867000001</c:v>
                </c:pt>
                <c:pt idx="3359">
                  <c:v>-160.47753467000001</c:v>
                </c:pt>
                <c:pt idx="3360">
                  <c:v>-161.14380828</c:v>
                </c:pt>
                <c:pt idx="3361">
                  <c:v>-161.60818254</c:v>
                </c:pt>
                <c:pt idx="3362">
                  <c:v>-160.81905601</c:v>
                </c:pt>
                <c:pt idx="3363">
                  <c:v>-161.68388311999999</c:v>
                </c:pt>
                <c:pt idx="3364">
                  <c:v>-161.87102265999999</c:v>
                </c:pt>
                <c:pt idx="3365">
                  <c:v>-160.20110235999999</c:v>
                </c:pt>
                <c:pt idx="3366">
                  <c:v>-162.72132624</c:v>
                </c:pt>
                <c:pt idx="3367">
                  <c:v>-159.53320410000001</c:v>
                </c:pt>
                <c:pt idx="3368">
                  <c:v>-161.34215234000001</c:v>
                </c:pt>
                <c:pt idx="3369">
                  <c:v>-126.97146453000001</c:v>
                </c:pt>
                <c:pt idx="3370">
                  <c:v>-91.84231561</c:v>
                </c:pt>
                <c:pt idx="3371">
                  <c:v>-75.419403779999996</c:v>
                </c:pt>
                <c:pt idx="3372">
                  <c:v>-71.720900479999997</c:v>
                </c:pt>
                <c:pt idx="3373">
                  <c:v>-72.361425539999999</c:v>
                </c:pt>
                <c:pt idx="3374">
                  <c:v>-71.879902939999994</c:v>
                </c:pt>
                <c:pt idx="3375">
                  <c:v>-71.664444110000005</c:v>
                </c:pt>
                <c:pt idx="3376">
                  <c:v>-72.686612069999995</c:v>
                </c:pt>
                <c:pt idx="3377">
                  <c:v>-72.854955390000001</c:v>
                </c:pt>
                <c:pt idx="3378">
                  <c:v>-70.950973950000005</c:v>
                </c:pt>
                <c:pt idx="3379">
                  <c:v>-69.911510379999996</c:v>
                </c:pt>
                <c:pt idx="3380">
                  <c:v>-71.000155860000007</c:v>
                </c:pt>
                <c:pt idx="3381">
                  <c:v>-70.336851330000002</c:v>
                </c:pt>
                <c:pt idx="3382">
                  <c:v>-70.998811779999997</c:v>
                </c:pt>
                <c:pt idx="3383">
                  <c:v>-70.224363920000002</c:v>
                </c:pt>
                <c:pt idx="3384">
                  <c:v>-71.324070800000001</c:v>
                </c:pt>
                <c:pt idx="3385">
                  <c:v>-72.929698200000004</c:v>
                </c:pt>
                <c:pt idx="3386">
                  <c:v>-71.773752160000001</c:v>
                </c:pt>
                <c:pt idx="3387">
                  <c:v>-71.431072200000003</c:v>
                </c:pt>
                <c:pt idx="3388">
                  <c:v>-71.476618950000002</c:v>
                </c:pt>
                <c:pt idx="3389">
                  <c:v>-70.471626929999999</c:v>
                </c:pt>
                <c:pt idx="3390">
                  <c:v>-70.068487320000003</c:v>
                </c:pt>
                <c:pt idx="3391">
                  <c:v>-72.313471149999998</c:v>
                </c:pt>
                <c:pt idx="3392">
                  <c:v>-71.024558769999999</c:v>
                </c:pt>
                <c:pt idx="3393">
                  <c:v>-71.571189849999996</c:v>
                </c:pt>
                <c:pt idx="3394">
                  <c:v>-71.462968279999998</c:v>
                </c:pt>
                <c:pt idx="3395">
                  <c:v>-70.827353889999998</c:v>
                </c:pt>
                <c:pt idx="3396">
                  <c:v>-72.498471120000005</c:v>
                </c:pt>
                <c:pt idx="3397">
                  <c:v>-70.797367600000001</c:v>
                </c:pt>
                <c:pt idx="3398">
                  <c:v>-71.106692600000002</c:v>
                </c:pt>
                <c:pt idx="3399">
                  <c:v>-72.99974838</c:v>
                </c:pt>
                <c:pt idx="3400">
                  <c:v>-70.920845760000006</c:v>
                </c:pt>
                <c:pt idx="3401">
                  <c:v>-71.758386299999998</c:v>
                </c:pt>
                <c:pt idx="3402">
                  <c:v>-71.140377950000001</c:v>
                </c:pt>
                <c:pt idx="3403">
                  <c:v>-71.523083249999999</c:v>
                </c:pt>
                <c:pt idx="3404">
                  <c:v>-70.951855980000005</c:v>
                </c:pt>
                <c:pt idx="3405">
                  <c:v>-71.582480180000005</c:v>
                </c:pt>
                <c:pt idx="3406">
                  <c:v>-70.937370509999994</c:v>
                </c:pt>
                <c:pt idx="3407">
                  <c:v>-71.030312319999993</c:v>
                </c:pt>
                <c:pt idx="3408">
                  <c:v>-71.151743690000004</c:v>
                </c:pt>
                <c:pt idx="3409">
                  <c:v>-70.367805180000005</c:v>
                </c:pt>
                <c:pt idx="3410">
                  <c:v>-71.539790629999999</c:v>
                </c:pt>
                <c:pt idx="3411">
                  <c:v>-71.212889540000006</c:v>
                </c:pt>
                <c:pt idx="3412">
                  <c:v>-69.341008900000006</c:v>
                </c:pt>
                <c:pt idx="3413">
                  <c:v>-71.615534269999998</c:v>
                </c:pt>
                <c:pt idx="3414">
                  <c:v>-70.704331210000007</c:v>
                </c:pt>
                <c:pt idx="3415">
                  <c:v>-72.000665470000001</c:v>
                </c:pt>
                <c:pt idx="3416">
                  <c:v>-69.357630259999993</c:v>
                </c:pt>
                <c:pt idx="3417">
                  <c:v>-69.740348330000003</c:v>
                </c:pt>
                <c:pt idx="3418">
                  <c:v>-70.037201909999993</c:v>
                </c:pt>
                <c:pt idx="3419">
                  <c:v>-70.518039189999996</c:v>
                </c:pt>
                <c:pt idx="3420">
                  <c:v>-70.549507379999994</c:v>
                </c:pt>
                <c:pt idx="3421">
                  <c:v>-70.315519820000006</c:v>
                </c:pt>
                <c:pt idx="3422">
                  <c:v>-70.814698500000006</c:v>
                </c:pt>
                <c:pt idx="3423">
                  <c:v>-70.550171820000003</c:v>
                </c:pt>
                <c:pt idx="3424">
                  <c:v>-70.662051410000004</c:v>
                </c:pt>
                <c:pt idx="3425">
                  <c:v>-71.845855810000003</c:v>
                </c:pt>
                <c:pt idx="3426">
                  <c:v>-70.999190609999999</c:v>
                </c:pt>
                <c:pt idx="3427">
                  <c:v>-70.937473280000006</c:v>
                </c:pt>
                <c:pt idx="3428">
                  <c:v>-71.263658860000007</c:v>
                </c:pt>
                <c:pt idx="3429">
                  <c:v>-72.361208189999999</c:v>
                </c:pt>
                <c:pt idx="3430">
                  <c:v>-71.107883999999999</c:v>
                </c:pt>
                <c:pt idx="3431">
                  <c:v>-72.178389379999999</c:v>
                </c:pt>
                <c:pt idx="3432">
                  <c:v>-72.239415129999998</c:v>
                </c:pt>
                <c:pt idx="3433">
                  <c:v>-74.171843039999999</c:v>
                </c:pt>
                <c:pt idx="3434">
                  <c:v>-76.045211420000001</c:v>
                </c:pt>
                <c:pt idx="3435">
                  <c:v>-78.383693539999996</c:v>
                </c:pt>
                <c:pt idx="3436">
                  <c:v>-79.293276030000001</c:v>
                </c:pt>
                <c:pt idx="3437">
                  <c:v>-80.809825230000001</c:v>
                </c:pt>
                <c:pt idx="3438">
                  <c:v>-83.025252559999998</c:v>
                </c:pt>
                <c:pt idx="3439">
                  <c:v>-85.496431279999996</c:v>
                </c:pt>
                <c:pt idx="3440">
                  <c:v>-86.891466899999998</c:v>
                </c:pt>
                <c:pt idx="3441">
                  <c:v>-88.559634299999999</c:v>
                </c:pt>
                <c:pt idx="3442">
                  <c:v>-90.585920169999994</c:v>
                </c:pt>
                <c:pt idx="3443">
                  <c:v>-91.829911490000001</c:v>
                </c:pt>
                <c:pt idx="3444">
                  <c:v>-94.59982273</c:v>
                </c:pt>
                <c:pt idx="3445">
                  <c:v>-96.611144949999996</c:v>
                </c:pt>
                <c:pt idx="3446">
                  <c:v>-98.379350990000006</c:v>
                </c:pt>
                <c:pt idx="3447">
                  <c:v>-100.68002484</c:v>
                </c:pt>
                <c:pt idx="3448">
                  <c:v>-104.08939051</c:v>
                </c:pt>
                <c:pt idx="3449">
                  <c:v>-105.43481396999999</c:v>
                </c:pt>
                <c:pt idx="3450">
                  <c:v>-105.91333255000001</c:v>
                </c:pt>
                <c:pt idx="3451">
                  <c:v>-111.45462979</c:v>
                </c:pt>
                <c:pt idx="3452">
                  <c:v>-111.59101916</c:v>
                </c:pt>
                <c:pt idx="3453">
                  <c:v>-112.69687867</c:v>
                </c:pt>
                <c:pt idx="3454">
                  <c:v>-116.88735871</c:v>
                </c:pt>
                <c:pt idx="3455">
                  <c:v>-120.13666169</c:v>
                </c:pt>
                <c:pt idx="3456">
                  <c:v>-121.82310919</c:v>
                </c:pt>
                <c:pt idx="3457">
                  <c:v>-124.19137684</c:v>
                </c:pt>
                <c:pt idx="3458">
                  <c:v>-126.61972652</c:v>
                </c:pt>
                <c:pt idx="3459">
                  <c:v>-128.62962385</c:v>
                </c:pt>
                <c:pt idx="3460">
                  <c:v>-132.49901342000001</c:v>
                </c:pt>
                <c:pt idx="3461">
                  <c:v>-135.37704203999999</c:v>
                </c:pt>
                <c:pt idx="3462">
                  <c:v>-137.31327551000001</c:v>
                </c:pt>
                <c:pt idx="3463">
                  <c:v>-139.44541652000001</c:v>
                </c:pt>
                <c:pt idx="3464">
                  <c:v>-142.37134793000001</c:v>
                </c:pt>
                <c:pt idx="3465">
                  <c:v>-146.25673563999999</c:v>
                </c:pt>
                <c:pt idx="3466">
                  <c:v>-148.25490116</c:v>
                </c:pt>
                <c:pt idx="3467">
                  <c:v>-151.41315944999999</c:v>
                </c:pt>
                <c:pt idx="3468">
                  <c:v>-154.56761663</c:v>
                </c:pt>
                <c:pt idx="3469">
                  <c:v>-157.24379062</c:v>
                </c:pt>
                <c:pt idx="3470">
                  <c:v>-160.63245420000001</c:v>
                </c:pt>
                <c:pt idx="3471">
                  <c:v>-161.62369748</c:v>
                </c:pt>
                <c:pt idx="3472">
                  <c:v>-165.52294746000001</c:v>
                </c:pt>
                <c:pt idx="3473">
                  <c:v>-166.65237504000001</c:v>
                </c:pt>
                <c:pt idx="3474">
                  <c:v>-172.06942651</c:v>
                </c:pt>
                <c:pt idx="3475">
                  <c:v>-171.91363759000001</c:v>
                </c:pt>
                <c:pt idx="3476">
                  <c:v>-173.75539345999999</c:v>
                </c:pt>
                <c:pt idx="3477">
                  <c:v>-174.18789805</c:v>
                </c:pt>
                <c:pt idx="3478">
                  <c:v>-175.30253325000001</c:v>
                </c:pt>
                <c:pt idx="3479">
                  <c:v>-174.15878365</c:v>
                </c:pt>
                <c:pt idx="3480">
                  <c:v>-175.07233031000001</c:v>
                </c:pt>
                <c:pt idx="3481">
                  <c:v>-176.83588642000001</c:v>
                </c:pt>
                <c:pt idx="3482">
                  <c:v>-174.51543108999999</c:v>
                </c:pt>
                <c:pt idx="3483">
                  <c:v>-175.30238994000001</c:v>
                </c:pt>
                <c:pt idx="3484">
                  <c:v>-176.27895838000001</c:v>
                </c:pt>
                <c:pt idx="3485">
                  <c:v>-176.29549125</c:v>
                </c:pt>
                <c:pt idx="3486">
                  <c:v>-174.56233435999999</c:v>
                </c:pt>
                <c:pt idx="3487">
                  <c:v>-175.16560587000001</c:v>
                </c:pt>
                <c:pt idx="3488">
                  <c:v>-174.0184242</c:v>
                </c:pt>
                <c:pt idx="3489">
                  <c:v>-174.24688714000001</c:v>
                </c:pt>
                <c:pt idx="3490">
                  <c:v>-175.02555566000001</c:v>
                </c:pt>
                <c:pt idx="3491">
                  <c:v>-174.65202998999999</c:v>
                </c:pt>
                <c:pt idx="3492">
                  <c:v>-176.2009189</c:v>
                </c:pt>
                <c:pt idx="3493">
                  <c:v>-176.19934997999999</c:v>
                </c:pt>
                <c:pt idx="3494">
                  <c:v>-175.28733528999999</c:v>
                </c:pt>
                <c:pt idx="3495">
                  <c:v>-174.63844134999999</c:v>
                </c:pt>
                <c:pt idx="3496">
                  <c:v>-173.80277164</c:v>
                </c:pt>
                <c:pt idx="3497">
                  <c:v>-175.42670113</c:v>
                </c:pt>
                <c:pt idx="3498">
                  <c:v>-175.13180147</c:v>
                </c:pt>
                <c:pt idx="3499">
                  <c:v>-174.23676098999999</c:v>
                </c:pt>
                <c:pt idx="3500">
                  <c:v>-175.00976559</c:v>
                </c:pt>
                <c:pt idx="3501">
                  <c:v>-174.32732318000001</c:v>
                </c:pt>
                <c:pt idx="3502">
                  <c:v>-175.67625611</c:v>
                </c:pt>
                <c:pt idx="3503">
                  <c:v>-175.62826673000001</c:v>
                </c:pt>
                <c:pt idx="3504">
                  <c:v>-173.60087923</c:v>
                </c:pt>
                <c:pt idx="3505">
                  <c:v>-175.92190006000001</c:v>
                </c:pt>
                <c:pt idx="3506">
                  <c:v>-175.33484089999999</c:v>
                </c:pt>
                <c:pt idx="3507">
                  <c:v>-176.21614586000001</c:v>
                </c:pt>
                <c:pt idx="3508">
                  <c:v>-174.70070428</c:v>
                </c:pt>
                <c:pt idx="3509">
                  <c:v>-175.69238186000001</c:v>
                </c:pt>
                <c:pt idx="3510">
                  <c:v>-174.08350823999999</c:v>
                </c:pt>
                <c:pt idx="3511">
                  <c:v>-175.18054068000001</c:v>
                </c:pt>
                <c:pt idx="3512">
                  <c:v>-175.05839714000001</c:v>
                </c:pt>
                <c:pt idx="3513">
                  <c:v>-175.27364928</c:v>
                </c:pt>
                <c:pt idx="3514">
                  <c:v>-176.09257851000001</c:v>
                </c:pt>
                <c:pt idx="3515">
                  <c:v>-174.98050619</c:v>
                </c:pt>
                <c:pt idx="3516">
                  <c:v>-176.32664638</c:v>
                </c:pt>
                <c:pt idx="3517">
                  <c:v>-175.92252514</c:v>
                </c:pt>
                <c:pt idx="3518">
                  <c:v>-174.85550057</c:v>
                </c:pt>
                <c:pt idx="3519">
                  <c:v>-175.24135079999999</c:v>
                </c:pt>
                <c:pt idx="3520">
                  <c:v>-174.82303858</c:v>
                </c:pt>
                <c:pt idx="3521">
                  <c:v>-175.19707101</c:v>
                </c:pt>
                <c:pt idx="3522">
                  <c:v>-175.19550426999999</c:v>
                </c:pt>
                <c:pt idx="3523">
                  <c:v>-174.28416525</c:v>
                </c:pt>
                <c:pt idx="3524">
                  <c:v>-176.31107784</c:v>
                </c:pt>
                <c:pt idx="3525">
                  <c:v>-175.83223064000001</c:v>
                </c:pt>
                <c:pt idx="3526">
                  <c:v>-175.83163626000001</c:v>
                </c:pt>
                <c:pt idx="3527">
                  <c:v>-174.74816340999999</c:v>
                </c:pt>
                <c:pt idx="3528">
                  <c:v>-174.83847098999999</c:v>
                </c:pt>
                <c:pt idx="3529">
                  <c:v>-174.91605766999999</c:v>
                </c:pt>
                <c:pt idx="3530">
                  <c:v>-175.22668146999999</c:v>
                </c:pt>
                <c:pt idx="3531">
                  <c:v>-175.89058353999999</c:v>
                </c:pt>
                <c:pt idx="3532">
                  <c:v>-176.07847618</c:v>
                </c:pt>
                <c:pt idx="3533">
                  <c:v>-175.92252059</c:v>
                </c:pt>
                <c:pt idx="3534">
                  <c:v>-175.73711886999999</c:v>
                </c:pt>
                <c:pt idx="3535">
                  <c:v>-174.04896678</c:v>
                </c:pt>
                <c:pt idx="3536">
                  <c:v>-174.82318579</c:v>
                </c:pt>
                <c:pt idx="3537">
                  <c:v>-175.27196333000001</c:v>
                </c:pt>
                <c:pt idx="3538">
                  <c:v>-175.02560172</c:v>
                </c:pt>
                <c:pt idx="3539">
                  <c:v>-175.16376259</c:v>
                </c:pt>
                <c:pt idx="3540">
                  <c:v>-174.46811005999999</c:v>
                </c:pt>
                <c:pt idx="3541">
                  <c:v>-175.00994484</c:v>
                </c:pt>
                <c:pt idx="3542">
                  <c:v>-175.92270292000001</c:v>
                </c:pt>
                <c:pt idx="3543">
                  <c:v>-174.54710023000001</c:v>
                </c:pt>
                <c:pt idx="3544">
                  <c:v>-174.97820497999999</c:v>
                </c:pt>
                <c:pt idx="3545">
                  <c:v>-174.53156081</c:v>
                </c:pt>
                <c:pt idx="3546">
                  <c:v>-175.28963374</c:v>
                </c:pt>
                <c:pt idx="3547">
                  <c:v>-174.37506988000001</c:v>
                </c:pt>
                <c:pt idx="3548">
                  <c:v>-175.01058674000001</c:v>
                </c:pt>
                <c:pt idx="3549">
                  <c:v>-177.26989305000001</c:v>
                </c:pt>
                <c:pt idx="3550">
                  <c:v>-174.08083045000001</c:v>
                </c:pt>
                <c:pt idx="3551">
                  <c:v>-175.75205310999999</c:v>
                </c:pt>
                <c:pt idx="3552">
                  <c:v>-175.61355191999999</c:v>
                </c:pt>
                <c:pt idx="3553">
                  <c:v>-175.79895715999999</c:v>
                </c:pt>
                <c:pt idx="3554">
                  <c:v>-174.91659390999999</c:v>
                </c:pt>
                <c:pt idx="3555">
                  <c:v>-178.20945363999999</c:v>
                </c:pt>
                <c:pt idx="3556">
                  <c:v>-179.46382012999999</c:v>
                </c:pt>
                <c:pt idx="3557">
                  <c:v>-179.35516633</c:v>
                </c:pt>
                <c:pt idx="3558">
                  <c:v>-178.14932704</c:v>
                </c:pt>
                <c:pt idx="3559">
                  <c:v>-178.85831469999999</c:v>
                </c:pt>
                <c:pt idx="3560">
                  <c:v>-178.25711272000001</c:v>
                </c:pt>
                <c:pt idx="3561">
                  <c:v>-177.97834614000001</c:v>
                </c:pt>
                <c:pt idx="3562">
                  <c:v>-178.99791791000001</c:v>
                </c:pt>
                <c:pt idx="3563">
                  <c:v>-177.68223796000001</c:v>
                </c:pt>
                <c:pt idx="3564">
                  <c:v>-178.51649128</c:v>
                </c:pt>
                <c:pt idx="3565">
                  <c:v>-179.8036955</c:v>
                </c:pt>
                <c:pt idx="3566">
                  <c:v>-178.95319731999999</c:v>
                </c:pt>
                <c:pt idx="3567">
                  <c:v>-177.80798297999999</c:v>
                </c:pt>
                <c:pt idx="3568">
                  <c:v>-177.57868375999999</c:v>
                </c:pt>
                <c:pt idx="3569">
                  <c:v>-180.06980206</c:v>
                </c:pt>
                <c:pt idx="3570">
                  <c:v>-179.60460144999999</c:v>
                </c:pt>
                <c:pt idx="3571">
                  <c:v>-177.31491027999999</c:v>
                </c:pt>
                <c:pt idx="3572">
                  <c:v>-179.15723143</c:v>
                </c:pt>
                <c:pt idx="3573">
                  <c:v>-178.69304516</c:v>
                </c:pt>
                <c:pt idx="3574">
                  <c:v>-178.02746098</c:v>
                </c:pt>
                <c:pt idx="3575">
                  <c:v>-177.00656874000001</c:v>
                </c:pt>
                <c:pt idx="3576">
                  <c:v>-177.91915051999999</c:v>
                </c:pt>
                <c:pt idx="3577">
                  <c:v>-177.61000482</c:v>
                </c:pt>
                <c:pt idx="3578">
                  <c:v>-177.54816994000001</c:v>
                </c:pt>
                <c:pt idx="3579">
                  <c:v>-178.69314940000001</c:v>
                </c:pt>
                <c:pt idx="3580">
                  <c:v>-178.21309699</c:v>
                </c:pt>
                <c:pt idx="3581">
                  <c:v>-179.34268718000001</c:v>
                </c:pt>
                <c:pt idx="3582">
                  <c:v>-178.44690747000001</c:v>
                </c:pt>
                <c:pt idx="3583">
                  <c:v>-178.26056387</c:v>
                </c:pt>
                <c:pt idx="3584">
                  <c:v>-177.20931081000001</c:v>
                </c:pt>
                <c:pt idx="3585">
                  <c:v>-178.81801503</c:v>
                </c:pt>
                <c:pt idx="3586">
                  <c:v>-177.79694517999999</c:v>
                </c:pt>
                <c:pt idx="3587">
                  <c:v>-177.34730963999999</c:v>
                </c:pt>
                <c:pt idx="3588">
                  <c:v>-177.97949499999999</c:v>
                </c:pt>
                <c:pt idx="3589">
                  <c:v>-178.72566710000001</c:v>
                </c:pt>
                <c:pt idx="3590">
                  <c:v>-178.24466766</c:v>
                </c:pt>
                <c:pt idx="3591">
                  <c:v>-179.32746481000001</c:v>
                </c:pt>
                <c:pt idx="3592">
                  <c:v>-177.76411496</c:v>
                </c:pt>
                <c:pt idx="3593">
                  <c:v>-178.89502216</c:v>
                </c:pt>
                <c:pt idx="3594">
                  <c:v>-178.07419383999999</c:v>
                </c:pt>
                <c:pt idx="3595">
                  <c:v>-178.83394999999999</c:v>
                </c:pt>
                <c:pt idx="3596">
                  <c:v>-178.07590815</c:v>
                </c:pt>
                <c:pt idx="3597">
                  <c:v>-178.75674515</c:v>
                </c:pt>
                <c:pt idx="3598">
                  <c:v>-177.76576505</c:v>
                </c:pt>
                <c:pt idx="3599">
                  <c:v>-178.66147114</c:v>
                </c:pt>
                <c:pt idx="3600">
                  <c:v>-178.17053192</c:v>
                </c:pt>
                <c:pt idx="3601">
                  <c:v>-178.58665816999999</c:v>
                </c:pt>
                <c:pt idx="3602">
                  <c:v>-178.38419580999999</c:v>
                </c:pt>
                <c:pt idx="3603">
                  <c:v>-179.53095526000001</c:v>
                </c:pt>
                <c:pt idx="3604">
                  <c:v>-177.34937194</c:v>
                </c:pt>
                <c:pt idx="3605">
                  <c:v>-177.93576565000001</c:v>
                </c:pt>
                <c:pt idx="3606">
                  <c:v>-178.36861431</c:v>
                </c:pt>
                <c:pt idx="3607">
                  <c:v>-179.34461924999999</c:v>
                </c:pt>
                <c:pt idx="3608">
                  <c:v>-177.59596599</c:v>
                </c:pt>
                <c:pt idx="3609">
                  <c:v>-178.69360721000001</c:v>
                </c:pt>
                <c:pt idx="3610">
                  <c:v>-179.62402501</c:v>
                </c:pt>
                <c:pt idx="3611">
                  <c:v>-179.46938197</c:v>
                </c:pt>
                <c:pt idx="3612">
                  <c:v>-176.34307738000001</c:v>
                </c:pt>
                <c:pt idx="3613">
                  <c:v>-178.86635054000001</c:v>
                </c:pt>
                <c:pt idx="3614">
                  <c:v>-178.21420143</c:v>
                </c:pt>
                <c:pt idx="3615">
                  <c:v>-178.26219098000001</c:v>
                </c:pt>
                <c:pt idx="3616">
                  <c:v>-178.26205284</c:v>
                </c:pt>
                <c:pt idx="3617">
                  <c:v>-177.93874385000001</c:v>
                </c:pt>
                <c:pt idx="3618">
                  <c:v>-177.38176885999999</c:v>
                </c:pt>
                <c:pt idx="3619">
                  <c:v>-179.34606463</c:v>
                </c:pt>
                <c:pt idx="3620">
                  <c:v>-178.18733409000001</c:v>
                </c:pt>
                <c:pt idx="3621">
                  <c:v>-178.84926247000001</c:v>
                </c:pt>
                <c:pt idx="3622">
                  <c:v>-177.93778921000001</c:v>
                </c:pt>
                <c:pt idx="3623">
                  <c:v>-178.84971644000001</c:v>
                </c:pt>
                <c:pt idx="3624">
                  <c:v>-178.22965275999999</c:v>
                </c:pt>
                <c:pt idx="3625">
                  <c:v>-178.91379717000001</c:v>
                </c:pt>
                <c:pt idx="3626">
                  <c:v>-178.61927611999999</c:v>
                </c:pt>
                <c:pt idx="3627">
                  <c:v>-179.35984672999999</c:v>
                </c:pt>
                <c:pt idx="3628">
                  <c:v>-178.38530183</c:v>
                </c:pt>
                <c:pt idx="3629">
                  <c:v>-177.75188166999999</c:v>
                </c:pt>
                <c:pt idx="3630">
                  <c:v>-178.12342043000001</c:v>
                </c:pt>
                <c:pt idx="3631">
                  <c:v>-178.13831113000001</c:v>
                </c:pt>
                <c:pt idx="3632">
                  <c:v>-177.76586265</c:v>
                </c:pt>
                <c:pt idx="3633">
                  <c:v>-178.6943728</c:v>
                </c:pt>
                <c:pt idx="3634">
                  <c:v>-179.20620661999999</c:v>
                </c:pt>
                <c:pt idx="3635">
                  <c:v>-177.05562972999999</c:v>
                </c:pt>
                <c:pt idx="3636">
                  <c:v>-178.43299765</c:v>
                </c:pt>
                <c:pt idx="3637">
                  <c:v>-178.39881593999999</c:v>
                </c:pt>
                <c:pt idx="3638">
                  <c:v>-179.01988102000001</c:v>
                </c:pt>
                <c:pt idx="3639">
                  <c:v>-178.50678263</c:v>
                </c:pt>
                <c:pt idx="3640">
                  <c:v>-177.50481434</c:v>
                </c:pt>
                <c:pt idx="3641">
                  <c:v>-177.51854243</c:v>
                </c:pt>
                <c:pt idx="3642">
                  <c:v>-178.04166708</c:v>
                </c:pt>
                <c:pt idx="3643">
                  <c:v>-178.38337491999999</c:v>
                </c:pt>
                <c:pt idx="3644">
                  <c:v>-178.15320076</c:v>
                </c:pt>
                <c:pt idx="3645">
                  <c:v>-177.57821068000001</c:v>
                </c:pt>
                <c:pt idx="3646">
                  <c:v>-178.27599649999999</c:v>
                </c:pt>
                <c:pt idx="3647">
                  <c:v>-177.33241791</c:v>
                </c:pt>
                <c:pt idx="3648">
                  <c:v>-179.14068411</c:v>
                </c:pt>
                <c:pt idx="3649">
                  <c:v>-178.26114258000001</c:v>
                </c:pt>
                <c:pt idx="3650">
                  <c:v>-178.25959871000001</c:v>
                </c:pt>
                <c:pt idx="3651">
                  <c:v>-177.47088812000001</c:v>
                </c:pt>
                <c:pt idx="3652">
                  <c:v>-180.22577086999999</c:v>
                </c:pt>
                <c:pt idx="3653">
                  <c:v>-177.84156227</c:v>
                </c:pt>
                <c:pt idx="3654">
                  <c:v>-177.96668840999999</c:v>
                </c:pt>
                <c:pt idx="3655">
                  <c:v>-177.93644423000001</c:v>
                </c:pt>
                <c:pt idx="3656">
                  <c:v>-177.84384460000001</c:v>
                </c:pt>
                <c:pt idx="3657">
                  <c:v>-177.95023785000001</c:v>
                </c:pt>
                <c:pt idx="3658">
                  <c:v>-179.63932813</c:v>
                </c:pt>
                <c:pt idx="3659">
                  <c:v>-178.83264317000001</c:v>
                </c:pt>
                <c:pt idx="3660">
                  <c:v>-178.26099207999999</c:v>
                </c:pt>
                <c:pt idx="3661">
                  <c:v>-178.97253275</c:v>
                </c:pt>
                <c:pt idx="3662">
                  <c:v>-177.90396704</c:v>
                </c:pt>
                <c:pt idx="3663">
                  <c:v>-178.83214862</c:v>
                </c:pt>
                <c:pt idx="3664">
                  <c:v>-178.64587624000001</c:v>
                </c:pt>
                <c:pt idx="3665">
                  <c:v>-178.69359563</c:v>
                </c:pt>
                <c:pt idx="3666">
                  <c:v>-179.15607413000001</c:v>
                </c:pt>
                <c:pt idx="3667">
                  <c:v>-178.66060399</c:v>
                </c:pt>
                <c:pt idx="3668">
                  <c:v>-178.58530898000001</c:v>
                </c:pt>
                <c:pt idx="3669">
                  <c:v>-177.26928609000001</c:v>
                </c:pt>
                <c:pt idx="3670">
                  <c:v>-178.36759429</c:v>
                </c:pt>
                <c:pt idx="3671">
                  <c:v>-178.58525040999999</c:v>
                </c:pt>
                <c:pt idx="3672">
                  <c:v>-178.92651122000001</c:v>
                </c:pt>
                <c:pt idx="3673">
                  <c:v>-177.95167025000001</c:v>
                </c:pt>
                <c:pt idx="3674">
                  <c:v>-179.08197104999999</c:v>
                </c:pt>
                <c:pt idx="3675">
                  <c:v>-179.03406312999999</c:v>
                </c:pt>
                <c:pt idx="3676">
                  <c:v>-181.33842593</c:v>
                </c:pt>
                <c:pt idx="3677">
                  <c:v>-180.85984783999999</c:v>
                </c:pt>
                <c:pt idx="3678">
                  <c:v>-180.27207272000001</c:v>
                </c:pt>
                <c:pt idx="3679">
                  <c:v>-181.01423793000001</c:v>
                </c:pt>
                <c:pt idx="3680">
                  <c:v>-182.23765130000001</c:v>
                </c:pt>
                <c:pt idx="3681">
                  <c:v>-182.87052904000001</c:v>
                </c:pt>
                <c:pt idx="3682">
                  <c:v>-181.37146992000001</c:v>
                </c:pt>
                <c:pt idx="3683">
                  <c:v>-181.20135819000001</c:v>
                </c:pt>
                <c:pt idx="3684">
                  <c:v>-181.32429293000001</c:v>
                </c:pt>
                <c:pt idx="3685">
                  <c:v>-181.65010518</c:v>
                </c:pt>
                <c:pt idx="3686">
                  <c:v>-182.16220333000001</c:v>
                </c:pt>
                <c:pt idx="3687">
                  <c:v>-182.68622329999999</c:v>
                </c:pt>
                <c:pt idx="3688">
                  <c:v>-180.9671457</c:v>
                </c:pt>
                <c:pt idx="3689">
                  <c:v>-181.44777235999999</c:v>
                </c:pt>
                <c:pt idx="3690">
                  <c:v>-182.57807523</c:v>
                </c:pt>
                <c:pt idx="3691">
                  <c:v>-180.95525635999999</c:v>
                </c:pt>
                <c:pt idx="3692">
                  <c:v>-181.30740503999999</c:v>
                </c:pt>
                <c:pt idx="3693">
                  <c:v>-181.78819583000001</c:v>
                </c:pt>
                <c:pt idx="3694">
                  <c:v>-183.39916464999999</c:v>
                </c:pt>
                <c:pt idx="3695">
                  <c:v>-182.57953710999999</c:v>
                </c:pt>
                <c:pt idx="3696">
                  <c:v>-181.01424557999999</c:v>
                </c:pt>
                <c:pt idx="3697">
                  <c:v>-181.03162488000001</c:v>
                </c:pt>
                <c:pt idx="3698">
                  <c:v>-180.45838891</c:v>
                </c:pt>
                <c:pt idx="3699">
                  <c:v>-181.32455633999999</c:v>
                </c:pt>
                <c:pt idx="3700">
                  <c:v>-181.94383834000001</c:v>
                </c:pt>
                <c:pt idx="3701">
                  <c:v>-180.56778957</c:v>
                </c:pt>
                <c:pt idx="3702">
                  <c:v>-181.06297687</c:v>
                </c:pt>
                <c:pt idx="3703">
                  <c:v>-181.95946133999999</c:v>
                </c:pt>
                <c:pt idx="3704">
                  <c:v>-181.37137615</c:v>
                </c:pt>
                <c:pt idx="3705">
                  <c:v>-181.03058375000001</c:v>
                </c:pt>
                <c:pt idx="3706">
                  <c:v>-182.06753334000001</c:v>
                </c:pt>
                <c:pt idx="3707">
                  <c:v>-181.13952569</c:v>
                </c:pt>
                <c:pt idx="3708">
                  <c:v>-181.57274278</c:v>
                </c:pt>
                <c:pt idx="3709">
                  <c:v>-182.56330342999999</c:v>
                </c:pt>
                <c:pt idx="3710">
                  <c:v>-180.36570965999999</c:v>
                </c:pt>
                <c:pt idx="3711">
                  <c:v>-180.86124029999999</c:v>
                </c:pt>
                <c:pt idx="3712">
                  <c:v>-181.29363733</c:v>
                </c:pt>
                <c:pt idx="3713">
                  <c:v>-182.00590867</c:v>
                </c:pt>
                <c:pt idx="3714">
                  <c:v>-181.68035087999999</c:v>
                </c:pt>
                <c:pt idx="3715">
                  <c:v>-180.46055813999999</c:v>
                </c:pt>
                <c:pt idx="3716">
                  <c:v>-181.61782328000001</c:v>
                </c:pt>
                <c:pt idx="3717">
                  <c:v>-181.83659066000001</c:v>
                </c:pt>
                <c:pt idx="3718">
                  <c:v>-181.94522194000001</c:v>
                </c:pt>
                <c:pt idx="3719">
                  <c:v>-180.13568330000001</c:v>
                </c:pt>
                <c:pt idx="3720">
                  <c:v>-181.49727805000001</c:v>
                </c:pt>
                <c:pt idx="3721">
                  <c:v>-181.83699730999999</c:v>
                </c:pt>
                <c:pt idx="3722">
                  <c:v>-181.63576277000001</c:v>
                </c:pt>
                <c:pt idx="3723">
                  <c:v>-181.51290965999999</c:v>
                </c:pt>
                <c:pt idx="3724">
                  <c:v>-182.06891182999999</c:v>
                </c:pt>
                <c:pt idx="3725">
                  <c:v>-182.67130933999999</c:v>
                </c:pt>
                <c:pt idx="3726">
                  <c:v>-182.5643173</c:v>
                </c:pt>
                <c:pt idx="3727">
                  <c:v>-181.91567327999999</c:v>
                </c:pt>
                <c:pt idx="3728">
                  <c:v>-182.42507784</c:v>
                </c:pt>
                <c:pt idx="3729">
                  <c:v>-182.74933784000001</c:v>
                </c:pt>
                <c:pt idx="3730">
                  <c:v>-180.36532876000001</c:v>
                </c:pt>
                <c:pt idx="3731">
                  <c:v>-181.77581391000001</c:v>
                </c:pt>
                <c:pt idx="3732">
                  <c:v>-180.16664544</c:v>
                </c:pt>
                <c:pt idx="3733">
                  <c:v>-182.90491897999999</c:v>
                </c:pt>
                <c:pt idx="3734">
                  <c:v>-181.57125328999999</c:v>
                </c:pt>
                <c:pt idx="3735">
                  <c:v>-181.03113033</c:v>
                </c:pt>
                <c:pt idx="3736">
                  <c:v>-181.75748367</c:v>
                </c:pt>
                <c:pt idx="3737">
                  <c:v>-182.67261364000001</c:v>
                </c:pt>
                <c:pt idx="3738">
                  <c:v>-181.06194782</c:v>
                </c:pt>
                <c:pt idx="3739">
                  <c:v>-179.83964214</c:v>
                </c:pt>
                <c:pt idx="3740">
                  <c:v>-181.01386552</c:v>
                </c:pt>
                <c:pt idx="3741">
                  <c:v>-181.01676968999999</c:v>
                </c:pt>
                <c:pt idx="3742">
                  <c:v>-179.48280599</c:v>
                </c:pt>
                <c:pt idx="3743">
                  <c:v>-181.34089363000001</c:v>
                </c:pt>
                <c:pt idx="3744">
                  <c:v>-181.00167275999999</c:v>
                </c:pt>
                <c:pt idx="3745">
                  <c:v>-179.60861807000001</c:v>
                </c:pt>
                <c:pt idx="3746">
                  <c:v>-181.92878307999999</c:v>
                </c:pt>
                <c:pt idx="3747">
                  <c:v>-180.82925832000001</c:v>
                </c:pt>
                <c:pt idx="3748">
                  <c:v>-182.09829649</c:v>
                </c:pt>
                <c:pt idx="3749">
                  <c:v>-181.80535157</c:v>
                </c:pt>
                <c:pt idx="3750">
                  <c:v>-181.06188324999999</c:v>
                </c:pt>
                <c:pt idx="3751">
                  <c:v>-181.66461393</c:v>
                </c:pt>
                <c:pt idx="3752">
                  <c:v>-182.28448478999999</c:v>
                </c:pt>
                <c:pt idx="3753">
                  <c:v>-180.73634691999999</c:v>
                </c:pt>
                <c:pt idx="3754">
                  <c:v>-180.27248535000001</c:v>
                </c:pt>
                <c:pt idx="3755">
                  <c:v>-179.91604419000001</c:v>
                </c:pt>
                <c:pt idx="3756">
                  <c:v>-180.90773899999999</c:v>
                </c:pt>
                <c:pt idx="3757">
                  <c:v>-181.40274517</c:v>
                </c:pt>
                <c:pt idx="3758">
                  <c:v>-181.30954414999999</c:v>
                </c:pt>
                <c:pt idx="3759">
                  <c:v>-182.90372897</c:v>
                </c:pt>
                <c:pt idx="3760">
                  <c:v>-180.82754163999999</c:v>
                </c:pt>
                <c:pt idx="3761">
                  <c:v>-181.16844986999999</c:v>
                </c:pt>
                <c:pt idx="3762">
                  <c:v>-181.74199347999999</c:v>
                </c:pt>
                <c:pt idx="3763">
                  <c:v>-182.08227065</c:v>
                </c:pt>
                <c:pt idx="3764">
                  <c:v>-181.04745072</c:v>
                </c:pt>
                <c:pt idx="3765">
                  <c:v>-181.80561499999999</c:v>
                </c:pt>
                <c:pt idx="3766">
                  <c:v>-181.04542463000001</c:v>
                </c:pt>
                <c:pt idx="3767">
                  <c:v>-182.26918169999999</c:v>
                </c:pt>
                <c:pt idx="3768">
                  <c:v>-181.01584077999999</c:v>
                </c:pt>
                <c:pt idx="3769">
                  <c:v>-180.87626016999999</c:v>
                </c:pt>
                <c:pt idx="3770">
                  <c:v>-181.39922145</c:v>
                </c:pt>
                <c:pt idx="3771">
                  <c:v>-181.47915573</c:v>
                </c:pt>
                <c:pt idx="3772">
                  <c:v>-181.78855834000001</c:v>
                </c:pt>
                <c:pt idx="3773">
                  <c:v>-180.70616007000001</c:v>
                </c:pt>
                <c:pt idx="3774">
                  <c:v>-179.4506605</c:v>
                </c:pt>
                <c:pt idx="3775">
                  <c:v>-180.58113868000001</c:v>
                </c:pt>
                <c:pt idx="3776">
                  <c:v>-182.05023706</c:v>
                </c:pt>
                <c:pt idx="3777">
                  <c:v>-181.82024297999999</c:v>
                </c:pt>
                <c:pt idx="3778">
                  <c:v>-182.17383131</c:v>
                </c:pt>
                <c:pt idx="3779">
                  <c:v>-181.81865185000001</c:v>
                </c:pt>
                <c:pt idx="3780">
                  <c:v>-181.61517344000001</c:v>
                </c:pt>
                <c:pt idx="3781">
                  <c:v>-181.29140017</c:v>
                </c:pt>
                <c:pt idx="3782">
                  <c:v>-180.56445169</c:v>
                </c:pt>
                <c:pt idx="3783">
                  <c:v>-180.56476577000001</c:v>
                </c:pt>
                <c:pt idx="3784">
                  <c:v>-182.06387774999999</c:v>
                </c:pt>
                <c:pt idx="3785">
                  <c:v>-181.18399868</c:v>
                </c:pt>
                <c:pt idx="3786">
                  <c:v>-181.8490808</c:v>
                </c:pt>
                <c:pt idx="3787">
                  <c:v>-181.20067387</c:v>
                </c:pt>
                <c:pt idx="3788">
                  <c:v>-181.04472057000001</c:v>
                </c:pt>
                <c:pt idx="3789">
                  <c:v>-180.41023981000001</c:v>
                </c:pt>
                <c:pt idx="3790">
                  <c:v>-180.75168952000001</c:v>
                </c:pt>
                <c:pt idx="3791">
                  <c:v>-181.21519008000001</c:v>
                </c:pt>
                <c:pt idx="3792">
                  <c:v>-181.16781700000001</c:v>
                </c:pt>
                <c:pt idx="3793">
                  <c:v>-181.80352703</c:v>
                </c:pt>
                <c:pt idx="3794">
                  <c:v>-180.85886472999999</c:v>
                </c:pt>
                <c:pt idx="3795">
                  <c:v>-182.38985700000001</c:v>
                </c:pt>
                <c:pt idx="3796">
                  <c:v>-181.97448177999999</c:v>
                </c:pt>
                <c:pt idx="3797">
                  <c:v>-181.94328922</c:v>
                </c:pt>
                <c:pt idx="3798">
                  <c:v>-182.03413957999999</c:v>
                </c:pt>
                <c:pt idx="3799">
                  <c:v>-179.9939469</c:v>
                </c:pt>
                <c:pt idx="3800">
                  <c:v>-181.29149432</c:v>
                </c:pt>
                <c:pt idx="3801">
                  <c:v>-180.67280481</c:v>
                </c:pt>
                <c:pt idx="3802">
                  <c:v>-181.01430336999999</c:v>
                </c:pt>
                <c:pt idx="3803">
                  <c:v>-180.90638057999999</c:v>
                </c:pt>
                <c:pt idx="3804">
                  <c:v>-181.61760934</c:v>
                </c:pt>
                <c:pt idx="3805">
                  <c:v>-180.82732437000001</c:v>
                </c:pt>
                <c:pt idx="3806">
                  <c:v>-180.95178397999999</c:v>
                </c:pt>
                <c:pt idx="3807">
                  <c:v>-180.20782263999999</c:v>
                </c:pt>
                <c:pt idx="3808">
                  <c:v>-181.38505832999999</c:v>
                </c:pt>
                <c:pt idx="3809">
                  <c:v>-181.78695497000001</c:v>
                </c:pt>
                <c:pt idx="3810">
                  <c:v>-182.12710289</c:v>
                </c:pt>
                <c:pt idx="3811">
                  <c:v>-181.83480987999999</c:v>
                </c:pt>
                <c:pt idx="3812">
                  <c:v>-180.16297645</c:v>
                </c:pt>
                <c:pt idx="3813">
                  <c:v>-180.79495856</c:v>
                </c:pt>
                <c:pt idx="3814">
                  <c:v>-181.74038103999999</c:v>
                </c:pt>
                <c:pt idx="3815">
                  <c:v>-180.56523854</c:v>
                </c:pt>
                <c:pt idx="3816">
                  <c:v>-181.55716527999999</c:v>
                </c:pt>
                <c:pt idx="3817">
                  <c:v>-181.50915943999999</c:v>
                </c:pt>
                <c:pt idx="3818">
                  <c:v>-181.10607924999999</c:v>
                </c:pt>
                <c:pt idx="3819">
                  <c:v>-181.27556362999999</c:v>
                </c:pt>
                <c:pt idx="3820">
                  <c:v>-182.37530992000001</c:v>
                </c:pt>
                <c:pt idx="3821">
                  <c:v>-180.42726191</c:v>
                </c:pt>
                <c:pt idx="3822">
                  <c:v>-181.71113202000001</c:v>
                </c:pt>
                <c:pt idx="3823">
                  <c:v>-181.94224958999999</c:v>
                </c:pt>
                <c:pt idx="3824">
                  <c:v>-181.63205898999999</c:v>
                </c:pt>
                <c:pt idx="3825">
                  <c:v>-181.19853714999999</c:v>
                </c:pt>
                <c:pt idx="3826">
                  <c:v>-182.08152551000001</c:v>
                </c:pt>
                <c:pt idx="3827">
                  <c:v>-179.45005932000001</c:v>
                </c:pt>
                <c:pt idx="3828">
                  <c:v>-181.18317257000001</c:v>
                </c:pt>
                <c:pt idx="3829">
                  <c:v>-180.73571512000001</c:v>
                </c:pt>
                <c:pt idx="3830">
                  <c:v>-181.02921628999999</c:v>
                </c:pt>
                <c:pt idx="3831">
                  <c:v>-181.29021288000001</c:v>
                </c:pt>
                <c:pt idx="3832">
                  <c:v>-148.88660969</c:v>
                </c:pt>
                <c:pt idx="3833">
                  <c:v>-102.21589962</c:v>
                </c:pt>
                <c:pt idx="3834">
                  <c:v>-80.25917896</c:v>
                </c:pt>
                <c:pt idx="3835">
                  <c:v>-79.74309993</c:v>
                </c:pt>
                <c:pt idx="3836">
                  <c:v>-80.856271829999997</c:v>
                </c:pt>
                <c:pt idx="3837">
                  <c:v>-80.240704930000007</c:v>
                </c:pt>
                <c:pt idx="3838">
                  <c:v>-79.313702960000001</c:v>
                </c:pt>
                <c:pt idx="3839">
                  <c:v>-81.484673670000006</c:v>
                </c:pt>
                <c:pt idx="3840">
                  <c:v>-79.589932419999997</c:v>
                </c:pt>
                <c:pt idx="3841">
                  <c:v>-79.033690100000001</c:v>
                </c:pt>
                <c:pt idx="3842">
                  <c:v>-80.271385230000007</c:v>
                </c:pt>
                <c:pt idx="3843">
                  <c:v>-79.129143510000006</c:v>
                </c:pt>
                <c:pt idx="3844">
                  <c:v>-79.282873850000001</c:v>
                </c:pt>
                <c:pt idx="3845">
                  <c:v>-79.748196489999998</c:v>
                </c:pt>
                <c:pt idx="3846">
                  <c:v>-80.735144689999998</c:v>
                </c:pt>
                <c:pt idx="3847">
                  <c:v>-79.485601110000005</c:v>
                </c:pt>
                <c:pt idx="3848">
                  <c:v>-78.652825930000006</c:v>
                </c:pt>
                <c:pt idx="3849">
                  <c:v>-79.825361400000006</c:v>
                </c:pt>
                <c:pt idx="3850">
                  <c:v>-79.177726730000003</c:v>
                </c:pt>
                <c:pt idx="3851">
                  <c:v>-79.342912479999995</c:v>
                </c:pt>
                <c:pt idx="3852">
                  <c:v>-80.072920580000002</c:v>
                </c:pt>
                <c:pt idx="3853">
                  <c:v>-79.898817730000005</c:v>
                </c:pt>
                <c:pt idx="3854">
                  <c:v>-79.359980519999993</c:v>
                </c:pt>
                <c:pt idx="3855">
                  <c:v>-78.216489499999994</c:v>
                </c:pt>
                <c:pt idx="3856">
                  <c:v>-78.682257719999996</c:v>
                </c:pt>
                <c:pt idx="3857">
                  <c:v>-78.043215959999998</c:v>
                </c:pt>
                <c:pt idx="3858">
                  <c:v>-77.352224660000005</c:v>
                </c:pt>
                <c:pt idx="3859">
                  <c:v>-79.472653899999997</c:v>
                </c:pt>
                <c:pt idx="3860">
                  <c:v>-80.243983540000002</c:v>
                </c:pt>
                <c:pt idx="3861">
                  <c:v>-79.261301430000003</c:v>
                </c:pt>
                <c:pt idx="3862">
                  <c:v>-78.954050570000007</c:v>
                </c:pt>
                <c:pt idx="3863">
                  <c:v>-80.179748900000007</c:v>
                </c:pt>
                <c:pt idx="3864">
                  <c:v>-80.513898260000005</c:v>
                </c:pt>
                <c:pt idx="3865">
                  <c:v>-78.985709220000004</c:v>
                </c:pt>
                <c:pt idx="3866">
                  <c:v>-79.435597220000005</c:v>
                </c:pt>
                <c:pt idx="3867">
                  <c:v>-78.521650170000001</c:v>
                </c:pt>
                <c:pt idx="3868">
                  <c:v>-78.678137489999997</c:v>
                </c:pt>
                <c:pt idx="3869">
                  <c:v>-79.436810390000005</c:v>
                </c:pt>
                <c:pt idx="3870">
                  <c:v>-76.680104420000006</c:v>
                </c:pt>
                <c:pt idx="3871">
                  <c:v>-78.845768430000007</c:v>
                </c:pt>
                <c:pt idx="3872">
                  <c:v>-78.801233089999997</c:v>
                </c:pt>
                <c:pt idx="3873">
                  <c:v>-78.834885450000002</c:v>
                </c:pt>
                <c:pt idx="3874">
                  <c:v>-78.630925079999997</c:v>
                </c:pt>
                <c:pt idx="3875">
                  <c:v>-78.350202870000004</c:v>
                </c:pt>
                <c:pt idx="3876">
                  <c:v>-80.053008879999993</c:v>
                </c:pt>
                <c:pt idx="3877">
                  <c:v>-80.593916710000002</c:v>
                </c:pt>
                <c:pt idx="3878">
                  <c:v>-79.313500959999999</c:v>
                </c:pt>
                <c:pt idx="3879">
                  <c:v>-79.003724230000003</c:v>
                </c:pt>
                <c:pt idx="3880">
                  <c:v>-78.912409740000001</c:v>
                </c:pt>
                <c:pt idx="3881">
                  <c:v>-80.319833799999998</c:v>
                </c:pt>
                <c:pt idx="3882">
                  <c:v>-80.256429900000001</c:v>
                </c:pt>
                <c:pt idx="3883">
                  <c:v>-79.312549099999998</c:v>
                </c:pt>
                <c:pt idx="3884">
                  <c:v>-78.274592429999998</c:v>
                </c:pt>
                <c:pt idx="3885">
                  <c:v>-79.464776970000003</c:v>
                </c:pt>
                <c:pt idx="3886">
                  <c:v>-78.817134830000001</c:v>
                </c:pt>
                <c:pt idx="3887">
                  <c:v>-80.572153490000005</c:v>
                </c:pt>
                <c:pt idx="3888">
                  <c:v>-80.038770979999995</c:v>
                </c:pt>
                <c:pt idx="3889">
                  <c:v>-77.917734100000004</c:v>
                </c:pt>
                <c:pt idx="3890">
                  <c:v>-79.621653780000003</c:v>
                </c:pt>
                <c:pt idx="3891">
                  <c:v>-79.621482009999994</c:v>
                </c:pt>
                <c:pt idx="3892">
                  <c:v>-79.933942889999997</c:v>
                </c:pt>
                <c:pt idx="3893">
                  <c:v>-78.691441600000005</c:v>
                </c:pt>
                <c:pt idx="3894">
                  <c:v>-80.416333980000005</c:v>
                </c:pt>
                <c:pt idx="3895">
                  <c:v>-79.474162340000007</c:v>
                </c:pt>
                <c:pt idx="3896">
                  <c:v>-78.571416580000005</c:v>
                </c:pt>
                <c:pt idx="3897">
                  <c:v>-80.414336219999996</c:v>
                </c:pt>
                <c:pt idx="3898">
                  <c:v>-95.891484680000005</c:v>
                </c:pt>
                <c:pt idx="3899">
                  <c:v>-95.242126850000005</c:v>
                </c:pt>
                <c:pt idx="3900">
                  <c:v>-78.234237930000006</c:v>
                </c:pt>
                <c:pt idx="3901">
                  <c:v>-78.852194549999993</c:v>
                </c:pt>
                <c:pt idx="3902">
                  <c:v>-77.666784190000001</c:v>
                </c:pt>
                <c:pt idx="3903">
                  <c:v>-78.716054580000005</c:v>
                </c:pt>
                <c:pt idx="3904">
                  <c:v>-79.143680630000006</c:v>
                </c:pt>
                <c:pt idx="3905">
                  <c:v>-78.093321759999995</c:v>
                </c:pt>
                <c:pt idx="3906">
                  <c:v>-79.298792230000004</c:v>
                </c:pt>
                <c:pt idx="3907">
                  <c:v>-79.085827839999993</c:v>
                </c:pt>
                <c:pt idx="3908">
                  <c:v>-76.85321424</c:v>
                </c:pt>
                <c:pt idx="3909">
                  <c:v>-78.525249799999997</c:v>
                </c:pt>
                <c:pt idx="3910">
                  <c:v>-79.191570510000005</c:v>
                </c:pt>
                <c:pt idx="3911">
                  <c:v>-77.446374890000001</c:v>
                </c:pt>
                <c:pt idx="3912">
                  <c:v>-76.993219850000003</c:v>
                </c:pt>
                <c:pt idx="3913">
                  <c:v>-78.959309880000006</c:v>
                </c:pt>
                <c:pt idx="3914">
                  <c:v>-77.753081679999994</c:v>
                </c:pt>
                <c:pt idx="3915">
                  <c:v>-77.461996029999995</c:v>
                </c:pt>
                <c:pt idx="3916">
                  <c:v>-77.971344419999994</c:v>
                </c:pt>
                <c:pt idx="3917">
                  <c:v>-78.012615839999995</c:v>
                </c:pt>
                <c:pt idx="3918">
                  <c:v>-78.320603419999998</c:v>
                </c:pt>
                <c:pt idx="3919">
                  <c:v>-79.329891349999997</c:v>
                </c:pt>
                <c:pt idx="3920">
                  <c:v>-79.161090920000007</c:v>
                </c:pt>
                <c:pt idx="3921">
                  <c:v>-79.468247680000005</c:v>
                </c:pt>
                <c:pt idx="3922">
                  <c:v>-79.624097820000003</c:v>
                </c:pt>
                <c:pt idx="3923">
                  <c:v>-79.299287070000005</c:v>
                </c:pt>
                <c:pt idx="3924">
                  <c:v>-80.224077170000001</c:v>
                </c:pt>
                <c:pt idx="3925">
                  <c:v>-80.074287620000007</c:v>
                </c:pt>
                <c:pt idx="3926">
                  <c:v>-78.877492470000007</c:v>
                </c:pt>
                <c:pt idx="3927">
                  <c:v>-78.679298720000006</c:v>
                </c:pt>
                <c:pt idx="3928">
                  <c:v>-78.659677990000006</c:v>
                </c:pt>
                <c:pt idx="3929">
                  <c:v>-78.923177719999998</c:v>
                </c:pt>
                <c:pt idx="3930">
                  <c:v>-77.731336420000005</c:v>
                </c:pt>
                <c:pt idx="3931">
                  <c:v>-79.793419779999994</c:v>
                </c:pt>
                <c:pt idx="3932">
                  <c:v>-79.137896909999995</c:v>
                </c:pt>
                <c:pt idx="3933">
                  <c:v>-78.818464969999994</c:v>
                </c:pt>
                <c:pt idx="3934">
                  <c:v>-78.850950280000006</c:v>
                </c:pt>
                <c:pt idx="3935">
                  <c:v>-79.761958449999995</c:v>
                </c:pt>
                <c:pt idx="3936">
                  <c:v>-78.835396299999999</c:v>
                </c:pt>
                <c:pt idx="3937">
                  <c:v>-77.983052310000005</c:v>
                </c:pt>
                <c:pt idx="3938">
                  <c:v>-79.139690279999996</c:v>
                </c:pt>
                <c:pt idx="3939">
                  <c:v>-79.95883336</c:v>
                </c:pt>
                <c:pt idx="3940">
                  <c:v>-78.292512060000007</c:v>
                </c:pt>
                <c:pt idx="3941">
                  <c:v>-80.657163850000003</c:v>
                </c:pt>
                <c:pt idx="3942">
                  <c:v>-82.591206869999994</c:v>
                </c:pt>
                <c:pt idx="3943">
                  <c:v>-85.518633570000006</c:v>
                </c:pt>
                <c:pt idx="3944">
                  <c:v>-87.560023270000002</c:v>
                </c:pt>
                <c:pt idx="3945">
                  <c:v>-89.784550909999993</c:v>
                </c:pt>
                <c:pt idx="3946">
                  <c:v>-91.832106929999995</c:v>
                </c:pt>
                <c:pt idx="3947">
                  <c:v>-92.479567200000005</c:v>
                </c:pt>
                <c:pt idx="3948">
                  <c:v>-95.989137249999999</c:v>
                </c:pt>
                <c:pt idx="3949">
                  <c:v>-97.355476069999995</c:v>
                </c:pt>
                <c:pt idx="3950">
                  <c:v>-100.58612288</c:v>
                </c:pt>
                <c:pt idx="3951">
                  <c:v>-101.91897588</c:v>
                </c:pt>
                <c:pt idx="3952">
                  <c:v>-105.08971209000001</c:v>
                </c:pt>
                <c:pt idx="3953">
                  <c:v>-106.08280305</c:v>
                </c:pt>
                <c:pt idx="3954">
                  <c:v>-110.52446698999999</c:v>
                </c:pt>
                <c:pt idx="3955">
                  <c:v>-113.50888205</c:v>
                </c:pt>
                <c:pt idx="3956">
                  <c:v>-114.45649795999999</c:v>
                </c:pt>
                <c:pt idx="3957">
                  <c:v>-117.79832008</c:v>
                </c:pt>
                <c:pt idx="3958">
                  <c:v>-120.90578356</c:v>
                </c:pt>
                <c:pt idx="3959">
                  <c:v>-124.42405596</c:v>
                </c:pt>
                <c:pt idx="3960">
                  <c:v>-127.37842348</c:v>
                </c:pt>
                <c:pt idx="3961">
                  <c:v>-131.38496268</c:v>
                </c:pt>
                <c:pt idx="3962">
                  <c:v>-131.30899138000001</c:v>
                </c:pt>
                <c:pt idx="3963">
                  <c:v>-135.70390069999999</c:v>
                </c:pt>
                <c:pt idx="3964">
                  <c:v>-138.98503625000001</c:v>
                </c:pt>
                <c:pt idx="3965">
                  <c:v>-142.07900129000001</c:v>
                </c:pt>
                <c:pt idx="3966">
                  <c:v>-144.38635887999999</c:v>
                </c:pt>
                <c:pt idx="3967">
                  <c:v>-147.69526234</c:v>
                </c:pt>
                <c:pt idx="3968">
                  <c:v>-149.16621789999999</c:v>
                </c:pt>
                <c:pt idx="3969">
                  <c:v>-150.11059223000001</c:v>
                </c:pt>
                <c:pt idx="3970">
                  <c:v>-149.13743367000001</c:v>
                </c:pt>
                <c:pt idx="3971">
                  <c:v>-150.69869284999999</c:v>
                </c:pt>
                <c:pt idx="3972">
                  <c:v>-150.2334974</c:v>
                </c:pt>
                <c:pt idx="3973">
                  <c:v>-150.09633018</c:v>
                </c:pt>
                <c:pt idx="3974">
                  <c:v>-150.26484425000001</c:v>
                </c:pt>
                <c:pt idx="3975">
                  <c:v>-149.66297227999999</c:v>
                </c:pt>
                <c:pt idx="3976">
                  <c:v>-149.47712641000001</c:v>
                </c:pt>
                <c:pt idx="3977">
                  <c:v>-149.6946829</c:v>
                </c:pt>
                <c:pt idx="3978">
                  <c:v>-149.1826509</c:v>
                </c:pt>
                <c:pt idx="3979">
                  <c:v>-150.43646906000001</c:v>
                </c:pt>
                <c:pt idx="3980">
                  <c:v>-151.00631371</c:v>
                </c:pt>
                <c:pt idx="3981">
                  <c:v>-149.44464685</c:v>
                </c:pt>
                <c:pt idx="3982">
                  <c:v>-152.23179916999999</c:v>
                </c:pt>
                <c:pt idx="3983">
                  <c:v>-153.68701386000001</c:v>
                </c:pt>
                <c:pt idx="3984">
                  <c:v>-153.93207465</c:v>
                </c:pt>
                <c:pt idx="3985">
                  <c:v>-156.65840718000001</c:v>
                </c:pt>
                <c:pt idx="3986">
                  <c:v>-156.06977793999999</c:v>
                </c:pt>
                <c:pt idx="3987">
                  <c:v>-158.93128895000001</c:v>
                </c:pt>
                <c:pt idx="3988">
                  <c:v>-158.34114492</c:v>
                </c:pt>
                <c:pt idx="3989">
                  <c:v>-159.55013552</c:v>
                </c:pt>
                <c:pt idx="3990">
                  <c:v>-157.92309560000001</c:v>
                </c:pt>
                <c:pt idx="3991">
                  <c:v>-159.70262976000001</c:v>
                </c:pt>
                <c:pt idx="3992">
                  <c:v>-159.20802463000001</c:v>
                </c:pt>
                <c:pt idx="3993">
                  <c:v>-159.08641793000001</c:v>
                </c:pt>
                <c:pt idx="3994">
                  <c:v>-159.50231464000001</c:v>
                </c:pt>
                <c:pt idx="3995">
                  <c:v>-159.89096276999999</c:v>
                </c:pt>
                <c:pt idx="3996">
                  <c:v>-159.53470239999999</c:v>
                </c:pt>
                <c:pt idx="3997">
                  <c:v>-159.32963724999999</c:v>
                </c:pt>
                <c:pt idx="3998">
                  <c:v>-159.00642013000001</c:v>
                </c:pt>
                <c:pt idx="3999">
                  <c:v>-158.77573545000001</c:v>
                </c:pt>
                <c:pt idx="4000">
                  <c:v>-160.46107617999999</c:v>
                </c:pt>
                <c:pt idx="4001">
                  <c:v>-160.92818197</c:v>
                </c:pt>
                <c:pt idx="4002">
                  <c:v>-159.65634639000001</c:v>
                </c:pt>
                <c:pt idx="4003">
                  <c:v>-157.70837997999999</c:v>
                </c:pt>
                <c:pt idx="4004">
                  <c:v>-158.00118372</c:v>
                </c:pt>
                <c:pt idx="4005">
                  <c:v>-159.00622702000001</c:v>
                </c:pt>
                <c:pt idx="4006">
                  <c:v>-159.39390208</c:v>
                </c:pt>
                <c:pt idx="4007">
                  <c:v>-158.17055748000001</c:v>
                </c:pt>
                <c:pt idx="4008">
                  <c:v>-158.89889317999999</c:v>
                </c:pt>
                <c:pt idx="4009">
                  <c:v>-159.23971972000001</c:v>
                </c:pt>
                <c:pt idx="4010">
                  <c:v>-158.76919563999999</c:v>
                </c:pt>
                <c:pt idx="4011">
                  <c:v>-158.44916712</c:v>
                </c:pt>
                <c:pt idx="4012">
                  <c:v>-159.035965</c:v>
                </c:pt>
                <c:pt idx="4013">
                  <c:v>-158.17031408</c:v>
                </c:pt>
                <c:pt idx="4014">
                  <c:v>-158.91200337000001</c:v>
                </c:pt>
                <c:pt idx="4015">
                  <c:v>-160.61392111999999</c:v>
                </c:pt>
                <c:pt idx="4016">
                  <c:v>-159.23947305999999</c:v>
                </c:pt>
                <c:pt idx="4017">
                  <c:v>-158.23170891000001</c:v>
                </c:pt>
                <c:pt idx="4018">
                  <c:v>-159.27106359000001</c:v>
                </c:pt>
                <c:pt idx="4019">
                  <c:v>-159.42477086</c:v>
                </c:pt>
                <c:pt idx="4020">
                  <c:v>-161.04992243000001</c:v>
                </c:pt>
                <c:pt idx="4021">
                  <c:v>-157.67584171999999</c:v>
                </c:pt>
                <c:pt idx="4022">
                  <c:v>-158.8831394</c:v>
                </c:pt>
                <c:pt idx="4023">
                  <c:v>-158.15817823</c:v>
                </c:pt>
                <c:pt idx="4024">
                  <c:v>-158.45105902</c:v>
                </c:pt>
                <c:pt idx="4025">
                  <c:v>-159.24004783000001</c:v>
                </c:pt>
                <c:pt idx="4026">
                  <c:v>-159.70431902000001</c:v>
                </c:pt>
                <c:pt idx="4027">
                  <c:v>-159.99781035000001</c:v>
                </c:pt>
                <c:pt idx="4028">
                  <c:v>-157.96994308000001</c:v>
                </c:pt>
                <c:pt idx="4029">
                  <c:v>-160.04441648</c:v>
                </c:pt>
                <c:pt idx="4030">
                  <c:v>-159.6571477</c:v>
                </c:pt>
                <c:pt idx="4031">
                  <c:v>-159.37722515999999</c:v>
                </c:pt>
                <c:pt idx="4032">
                  <c:v>-159.75019463000001</c:v>
                </c:pt>
                <c:pt idx="4033">
                  <c:v>-159.57923830999999</c:v>
                </c:pt>
                <c:pt idx="4034">
                  <c:v>-159.85580311000001</c:v>
                </c:pt>
                <c:pt idx="4035">
                  <c:v>-160.60115873000001</c:v>
                </c:pt>
                <c:pt idx="4036">
                  <c:v>-158.62030146999999</c:v>
                </c:pt>
                <c:pt idx="4037">
                  <c:v>-158.85168669000001</c:v>
                </c:pt>
                <c:pt idx="4038">
                  <c:v>-159.33192951000001</c:v>
                </c:pt>
                <c:pt idx="4039">
                  <c:v>-159.41098435000001</c:v>
                </c:pt>
                <c:pt idx="4040">
                  <c:v>-158.82258193000001</c:v>
                </c:pt>
                <c:pt idx="4041">
                  <c:v>-159.05366866</c:v>
                </c:pt>
                <c:pt idx="4042">
                  <c:v>-159.45602606</c:v>
                </c:pt>
                <c:pt idx="4043">
                  <c:v>-159.33094674</c:v>
                </c:pt>
                <c:pt idx="4044">
                  <c:v>-159.37999436000001</c:v>
                </c:pt>
                <c:pt idx="4045">
                  <c:v>-159.36196633</c:v>
                </c:pt>
                <c:pt idx="4046">
                  <c:v>-159.79419157000001</c:v>
                </c:pt>
                <c:pt idx="4047">
                  <c:v>-158.17173396999999</c:v>
                </c:pt>
                <c:pt idx="4048">
                  <c:v>-159.45503227</c:v>
                </c:pt>
                <c:pt idx="4049">
                  <c:v>-159.26911867000001</c:v>
                </c:pt>
                <c:pt idx="4050">
                  <c:v>-158.75829395</c:v>
                </c:pt>
                <c:pt idx="4051">
                  <c:v>-158.60397716</c:v>
                </c:pt>
                <c:pt idx="4052">
                  <c:v>-157.99839410999999</c:v>
                </c:pt>
                <c:pt idx="4053">
                  <c:v>-158.77526838</c:v>
                </c:pt>
                <c:pt idx="4054">
                  <c:v>-159.96494068000001</c:v>
                </c:pt>
                <c:pt idx="4055">
                  <c:v>-159.82591239999999</c:v>
                </c:pt>
                <c:pt idx="4056">
                  <c:v>-159.36529626000001</c:v>
                </c:pt>
                <c:pt idx="4057">
                  <c:v>-158.91554005</c:v>
                </c:pt>
                <c:pt idx="4058">
                  <c:v>-158.58932589</c:v>
                </c:pt>
                <c:pt idx="4059">
                  <c:v>-160.42987858000001</c:v>
                </c:pt>
                <c:pt idx="4060">
                  <c:v>-160.04291559000001</c:v>
                </c:pt>
                <c:pt idx="4061">
                  <c:v>-159.51672739</c:v>
                </c:pt>
                <c:pt idx="4062">
                  <c:v>-158.03158325999999</c:v>
                </c:pt>
                <c:pt idx="4063">
                  <c:v>-159.44149644999999</c:v>
                </c:pt>
                <c:pt idx="4064">
                  <c:v>-159.54704852</c:v>
                </c:pt>
                <c:pt idx="4065">
                  <c:v>-158.31005966000001</c:v>
                </c:pt>
                <c:pt idx="4066">
                  <c:v>-160.30581839999999</c:v>
                </c:pt>
                <c:pt idx="4067">
                  <c:v>-158.96027505000001</c:v>
                </c:pt>
                <c:pt idx="4068">
                  <c:v>-159.53119354</c:v>
                </c:pt>
                <c:pt idx="4069">
                  <c:v>-160.06068289999999</c:v>
                </c:pt>
                <c:pt idx="4070">
                  <c:v>-159.90454188000001</c:v>
                </c:pt>
                <c:pt idx="4071">
                  <c:v>-158.28163667999999</c:v>
                </c:pt>
                <c:pt idx="4072">
                  <c:v>-159.99910722999999</c:v>
                </c:pt>
                <c:pt idx="4073">
                  <c:v>-159.54698422999999</c:v>
                </c:pt>
                <c:pt idx="4074">
                  <c:v>-158.74462328999999</c:v>
                </c:pt>
                <c:pt idx="4075">
                  <c:v>-158.62051482000001</c:v>
                </c:pt>
                <c:pt idx="4076">
                  <c:v>-159.00671728</c:v>
                </c:pt>
                <c:pt idx="4077">
                  <c:v>-158.91450338000001</c:v>
                </c:pt>
                <c:pt idx="4078">
                  <c:v>-157.87895644</c:v>
                </c:pt>
                <c:pt idx="4079">
                  <c:v>-159.23811954000001</c:v>
                </c:pt>
                <c:pt idx="4080">
                  <c:v>-159.23977088999999</c:v>
                </c:pt>
                <c:pt idx="4081">
                  <c:v>-157.7396114</c:v>
                </c:pt>
                <c:pt idx="4082">
                  <c:v>-159.61265254</c:v>
                </c:pt>
                <c:pt idx="4083">
                  <c:v>-158.34201658000001</c:v>
                </c:pt>
                <c:pt idx="4084">
                  <c:v>-159.39266438000001</c:v>
                </c:pt>
                <c:pt idx="4085">
                  <c:v>-159.48454562000001</c:v>
                </c:pt>
                <c:pt idx="4086">
                  <c:v>-158.63600013999999</c:v>
                </c:pt>
                <c:pt idx="4087">
                  <c:v>-159.36346227999999</c:v>
                </c:pt>
                <c:pt idx="4088">
                  <c:v>-158.72914348</c:v>
                </c:pt>
                <c:pt idx="4089">
                  <c:v>-160.58550713</c:v>
                </c:pt>
                <c:pt idx="4090">
                  <c:v>-157.50899686</c:v>
                </c:pt>
                <c:pt idx="4091">
                  <c:v>-159.39838205999999</c:v>
                </c:pt>
                <c:pt idx="4092">
                  <c:v>-160.31113260999999</c:v>
                </c:pt>
                <c:pt idx="4093">
                  <c:v>-159.30204019000001</c:v>
                </c:pt>
                <c:pt idx="4094">
                  <c:v>-159.72486681999999</c:v>
                </c:pt>
                <c:pt idx="4095">
                  <c:v>-158.68595345</c:v>
                </c:pt>
                <c:pt idx="4096">
                  <c:v>-158.36252848000001</c:v>
                </c:pt>
                <c:pt idx="4097">
                  <c:v>-159.08895613999999</c:v>
                </c:pt>
                <c:pt idx="4098">
                  <c:v>-158.73109656</c:v>
                </c:pt>
                <c:pt idx="4099">
                  <c:v>-158.57470653999999</c:v>
                </c:pt>
                <c:pt idx="4100">
                  <c:v>-158.28455603</c:v>
                </c:pt>
                <c:pt idx="4101">
                  <c:v>-158.33217393000001</c:v>
                </c:pt>
                <c:pt idx="4102">
                  <c:v>-159.22724126</c:v>
                </c:pt>
                <c:pt idx="4103">
                  <c:v>-159.02687657999999</c:v>
                </c:pt>
                <c:pt idx="4104">
                  <c:v>-158.31607073999999</c:v>
                </c:pt>
                <c:pt idx="4105">
                  <c:v>-158.14362997999999</c:v>
                </c:pt>
                <c:pt idx="4106">
                  <c:v>-159.91022697</c:v>
                </c:pt>
                <c:pt idx="4107">
                  <c:v>-158.62620658</c:v>
                </c:pt>
                <c:pt idx="4108">
                  <c:v>-159.61609799999999</c:v>
                </c:pt>
                <c:pt idx="4109">
                  <c:v>-158.91900756999999</c:v>
                </c:pt>
                <c:pt idx="4110">
                  <c:v>-144.69826237999999</c:v>
                </c:pt>
                <c:pt idx="4111">
                  <c:v>-96.244569220000002</c:v>
                </c:pt>
                <c:pt idx="4112">
                  <c:v>-92.202829379999997</c:v>
                </c:pt>
                <c:pt idx="4113">
                  <c:v>-90.508023210000005</c:v>
                </c:pt>
                <c:pt idx="4114">
                  <c:v>-90.614926879999999</c:v>
                </c:pt>
                <c:pt idx="4115">
                  <c:v>-90.625959640000005</c:v>
                </c:pt>
                <c:pt idx="4116">
                  <c:v>-90.304356540000001</c:v>
                </c:pt>
                <c:pt idx="4117">
                  <c:v>-90.89306569</c:v>
                </c:pt>
                <c:pt idx="4118">
                  <c:v>-90.459722990000003</c:v>
                </c:pt>
                <c:pt idx="4119">
                  <c:v>-90.768199510000002</c:v>
                </c:pt>
                <c:pt idx="4120">
                  <c:v>-89.947557439999997</c:v>
                </c:pt>
                <c:pt idx="4121">
                  <c:v>-88.45030792</c:v>
                </c:pt>
                <c:pt idx="4122">
                  <c:v>-90.371383570000006</c:v>
                </c:pt>
                <c:pt idx="4123">
                  <c:v>-88.959648720000004</c:v>
                </c:pt>
                <c:pt idx="4124">
                  <c:v>-90.957518899999997</c:v>
                </c:pt>
                <c:pt idx="4125">
                  <c:v>-91.125011400000005</c:v>
                </c:pt>
                <c:pt idx="4126">
                  <c:v>-91.974454679999994</c:v>
                </c:pt>
                <c:pt idx="4127">
                  <c:v>-91.076386889999995</c:v>
                </c:pt>
                <c:pt idx="4128">
                  <c:v>-91.403435389999999</c:v>
                </c:pt>
                <c:pt idx="4129">
                  <c:v>-91.077860020000003</c:v>
                </c:pt>
                <c:pt idx="4130">
                  <c:v>-89.841689830000007</c:v>
                </c:pt>
                <c:pt idx="4131">
                  <c:v>-90.770564120000003</c:v>
                </c:pt>
                <c:pt idx="4132">
                  <c:v>-90.303347279999997</c:v>
                </c:pt>
                <c:pt idx="4133">
                  <c:v>-90.754134480000005</c:v>
                </c:pt>
                <c:pt idx="4134">
                  <c:v>-91.189111780000005</c:v>
                </c:pt>
                <c:pt idx="4135">
                  <c:v>-91.28110289</c:v>
                </c:pt>
                <c:pt idx="4136">
                  <c:v>-89.717215749999994</c:v>
                </c:pt>
                <c:pt idx="4137">
                  <c:v>-90.411586929999999</c:v>
                </c:pt>
                <c:pt idx="4138">
                  <c:v>-91.329842369999994</c:v>
                </c:pt>
                <c:pt idx="4139">
                  <c:v>-91.127520360000005</c:v>
                </c:pt>
                <c:pt idx="4140">
                  <c:v>-89.593170150000006</c:v>
                </c:pt>
                <c:pt idx="4141">
                  <c:v>-91.542924720000002</c:v>
                </c:pt>
                <c:pt idx="4142">
                  <c:v>-89.996502989999996</c:v>
                </c:pt>
                <c:pt idx="4143">
                  <c:v>-90.629733250000001</c:v>
                </c:pt>
                <c:pt idx="4144">
                  <c:v>-90.070410980000005</c:v>
                </c:pt>
                <c:pt idx="4145">
                  <c:v>-90.602672519999999</c:v>
                </c:pt>
                <c:pt idx="4146">
                  <c:v>-91.062917479999996</c:v>
                </c:pt>
                <c:pt idx="4147">
                  <c:v>-90.30612533</c:v>
                </c:pt>
                <c:pt idx="4148">
                  <c:v>-90.80953221</c:v>
                </c:pt>
                <c:pt idx="4149">
                  <c:v>-89.98204647</c:v>
                </c:pt>
                <c:pt idx="4150">
                  <c:v>-89.998123489999998</c:v>
                </c:pt>
                <c:pt idx="4151">
                  <c:v>-90.675908879999994</c:v>
                </c:pt>
                <c:pt idx="4152">
                  <c:v>-90.412667010000007</c:v>
                </c:pt>
                <c:pt idx="4153">
                  <c:v>-90.782384379999996</c:v>
                </c:pt>
                <c:pt idx="4154">
                  <c:v>-89.160977860000003</c:v>
                </c:pt>
                <c:pt idx="4155">
                  <c:v>-90.162237559999994</c:v>
                </c:pt>
                <c:pt idx="4156">
                  <c:v>-90.257023950000004</c:v>
                </c:pt>
                <c:pt idx="4157">
                  <c:v>-90.259245699999994</c:v>
                </c:pt>
                <c:pt idx="4158">
                  <c:v>-89.03786522</c:v>
                </c:pt>
                <c:pt idx="4159">
                  <c:v>-90.471936310000004</c:v>
                </c:pt>
                <c:pt idx="4160">
                  <c:v>-90.289476919999998</c:v>
                </c:pt>
                <c:pt idx="4161">
                  <c:v>-90.722037389999997</c:v>
                </c:pt>
                <c:pt idx="4162">
                  <c:v>-90.306276729999993</c:v>
                </c:pt>
                <c:pt idx="4163">
                  <c:v>-89.930567170000003</c:v>
                </c:pt>
                <c:pt idx="4164">
                  <c:v>-88.647667409999997</c:v>
                </c:pt>
                <c:pt idx="4165">
                  <c:v>-89.777501810000004</c:v>
                </c:pt>
                <c:pt idx="4166">
                  <c:v>-88.417400209999997</c:v>
                </c:pt>
                <c:pt idx="4167">
                  <c:v>-89.342398340000003</c:v>
                </c:pt>
                <c:pt idx="4168">
                  <c:v>-90.380011019999998</c:v>
                </c:pt>
                <c:pt idx="4169">
                  <c:v>-90.840295209999994</c:v>
                </c:pt>
                <c:pt idx="4170">
                  <c:v>-90.42592793</c:v>
                </c:pt>
                <c:pt idx="4171">
                  <c:v>-89.806070610000006</c:v>
                </c:pt>
                <c:pt idx="4172">
                  <c:v>-90.359215570000003</c:v>
                </c:pt>
                <c:pt idx="4173">
                  <c:v>-89.276722930000005</c:v>
                </c:pt>
                <c:pt idx="4174">
                  <c:v>-90.208263020000004</c:v>
                </c:pt>
                <c:pt idx="4175">
                  <c:v>-91.831125929999999</c:v>
                </c:pt>
                <c:pt idx="4176">
                  <c:v>-91.201172130000003</c:v>
                </c:pt>
                <c:pt idx="4177">
                  <c:v>-91.197807780000005</c:v>
                </c:pt>
                <c:pt idx="4178">
                  <c:v>-93.037827759999999</c:v>
                </c:pt>
                <c:pt idx="4179">
                  <c:v>-95.496716199999995</c:v>
                </c:pt>
                <c:pt idx="4180">
                  <c:v>-96.399517799999998</c:v>
                </c:pt>
                <c:pt idx="4181">
                  <c:v>-99.056904220000007</c:v>
                </c:pt>
                <c:pt idx="4182">
                  <c:v>-100.70319288</c:v>
                </c:pt>
                <c:pt idx="4183">
                  <c:v>-100.76123953</c:v>
                </c:pt>
                <c:pt idx="4184">
                  <c:v>-103.88785489999999</c:v>
                </c:pt>
                <c:pt idx="4185">
                  <c:v>-105.17432405</c:v>
                </c:pt>
                <c:pt idx="4186">
                  <c:v>-107.46442472</c:v>
                </c:pt>
                <c:pt idx="4187">
                  <c:v>-109.90684262000001</c:v>
                </c:pt>
                <c:pt idx="4188">
                  <c:v>-112.66495289</c:v>
                </c:pt>
                <c:pt idx="4189">
                  <c:v>-113.93342319</c:v>
                </c:pt>
                <c:pt idx="4190">
                  <c:v>-115.6586734</c:v>
                </c:pt>
                <c:pt idx="4191">
                  <c:v>-116.1059803</c:v>
                </c:pt>
                <c:pt idx="4192">
                  <c:v>-118.52027123000001</c:v>
                </c:pt>
                <c:pt idx="4193">
                  <c:v>-121.47619492</c:v>
                </c:pt>
                <c:pt idx="4194">
                  <c:v>-122.54220814</c:v>
                </c:pt>
                <c:pt idx="4195">
                  <c:v>-126.45825524999999</c:v>
                </c:pt>
                <c:pt idx="4196">
                  <c:v>-127.1937451</c:v>
                </c:pt>
                <c:pt idx="4197">
                  <c:v>-128.91022784</c:v>
                </c:pt>
                <c:pt idx="4198">
                  <c:v>-130.84789567000001</c:v>
                </c:pt>
                <c:pt idx="4199">
                  <c:v>-133.90994418</c:v>
                </c:pt>
                <c:pt idx="4200">
                  <c:v>-135.57995704999999</c:v>
                </c:pt>
                <c:pt idx="4201">
                  <c:v>-138.05670366000001</c:v>
                </c:pt>
                <c:pt idx="4202">
                  <c:v>-141.16879039</c:v>
                </c:pt>
                <c:pt idx="4203">
                  <c:v>-145.02309825</c:v>
                </c:pt>
                <c:pt idx="4204">
                  <c:v>-144.52627218000001</c:v>
                </c:pt>
                <c:pt idx="4205">
                  <c:v>-147.79048462</c:v>
                </c:pt>
                <c:pt idx="4206">
                  <c:v>-149.03055547</c:v>
                </c:pt>
                <c:pt idx="4207">
                  <c:v>-153.71802844999999</c:v>
                </c:pt>
                <c:pt idx="4208">
                  <c:v>-154.94016719000001</c:v>
                </c:pt>
                <c:pt idx="4209">
                  <c:v>-158.06767995999999</c:v>
                </c:pt>
                <c:pt idx="4210">
                  <c:v>-160.18728752000001</c:v>
                </c:pt>
                <c:pt idx="4211">
                  <c:v>-161.30243661</c:v>
                </c:pt>
                <c:pt idx="4212">
                  <c:v>-164.62717061000001</c:v>
                </c:pt>
                <c:pt idx="4213">
                  <c:v>-166.63790942</c:v>
                </c:pt>
                <c:pt idx="4214">
                  <c:v>-169.88814019</c:v>
                </c:pt>
                <c:pt idx="4215">
                  <c:v>-172.98293358999999</c:v>
                </c:pt>
                <c:pt idx="4216">
                  <c:v>-173.58585017999999</c:v>
                </c:pt>
                <c:pt idx="4217">
                  <c:v>-175.61351242000001</c:v>
                </c:pt>
                <c:pt idx="4218">
                  <c:v>-177.87681017</c:v>
                </c:pt>
                <c:pt idx="4219">
                  <c:v>-177.14738671999999</c:v>
                </c:pt>
                <c:pt idx="4220">
                  <c:v>-177.03758869000001</c:v>
                </c:pt>
                <c:pt idx="4221">
                  <c:v>-177.00790595999999</c:v>
                </c:pt>
                <c:pt idx="4222">
                  <c:v>-177.42465238</c:v>
                </c:pt>
                <c:pt idx="4223">
                  <c:v>-177.31621272999999</c:v>
                </c:pt>
                <c:pt idx="4224">
                  <c:v>-176.96013665000001</c:v>
                </c:pt>
                <c:pt idx="4225">
                  <c:v>-177.93534475999999</c:v>
                </c:pt>
                <c:pt idx="4226">
                  <c:v>-178.53913003</c:v>
                </c:pt>
                <c:pt idx="4227">
                  <c:v>-176.52571974</c:v>
                </c:pt>
                <c:pt idx="4228">
                  <c:v>-177.5032387</c:v>
                </c:pt>
                <c:pt idx="4229">
                  <c:v>-178.30953957</c:v>
                </c:pt>
                <c:pt idx="4230">
                  <c:v>-177.1313955</c:v>
                </c:pt>
                <c:pt idx="4231">
                  <c:v>-176.41841248</c:v>
                </c:pt>
                <c:pt idx="4232">
                  <c:v>-177.02192801000001</c:v>
                </c:pt>
                <c:pt idx="4233">
                  <c:v>-177.31640686</c:v>
                </c:pt>
                <c:pt idx="4234">
                  <c:v>-178.0701502</c:v>
                </c:pt>
                <c:pt idx="4235">
                  <c:v>-176.98771010999999</c:v>
                </c:pt>
                <c:pt idx="4236">
                  <c:v>-176.88022982000001</c:v>
                </c:pt>
                <c:pt idx="4237">
                  <c:v>-176.74055164000001</c:v>
                </c:pt>
                <c:pt idx="4238">
                  <c:v>-176.69293780000001</c:v>
                </c:pt>
                <c:pt idx="4239">
                  <c:v>-177.94774545999999</c:v>
                </c:pt>
                <c:pt idx="4240">
                  <c:v>-176.99043682999999</c:v>
                </c:pt>
                <c:pt idx="4241">
                  <c:v>-176.64992269999999</c:v>
                </c:pt>
                <c:pt idx="4242">
                  <c:v>-176.99196674999999</c:v>
                </c:pt>
                <c:pt idx="4243">
                  <c:v>-178.26171403999999</c:v>
                </c:pt>
                <c:pt idx="4244">
                  <c:v>-143.93608868999999</c:v>
                </c:pt>
                <c:pt idx="4245">
                  <c:v>-100.06608301</c:v>
                </c:pt>
                <c:pt idx="4246">
                  <c:v>-96.645971410000001</c:v>
                </c:pt>
                <c:pt idx="4247">
                  <c:v>-97.54354884</c:v>
                </c:pt>
                <c:pt idx="4248">
                  <c:v>-96.554873790000002</c:v>
                </c:pt>
                <c:pt idx="4249">
                  <c:v>-95.20809758</c:v>
                </c:pt>
                <c:pt idx="4250">
                  <c:v>-96.167767459999993</c:v>
                </c:pt>
                <c:pt idx="4251">
                  <c:v>-96.120169149999995</c:v>
                </c:pt>
                <c:pt idx="4252">
                  <c:v>-95.942479739999996</c:v>
                </c:pt>
                <c:pt idx="4253">
                  <c:v>-94.017667619999997</c:v>
                </c:pt>
                <c:pt idx="4254">
                  <c:v>-95.693235029999997</c:v>
                </c:pt>
                <c:pt idx="4255">
                  <c:v>-97.548782979999999</c:v>
                </c:pt>
                <c:pt idx="4256">
                  <c:v>-96.262807629999998</c:v>
                </c:pt>
                <c:pt idx="4257">
                  <c:v>-95.554269980000001</c:v>
                </c:pt>
                <c:pt idx="4258">
                  <c:v>-96.045587699999999</c:v>
                </c:pt>
                <c:pt idx="4259">
                  <c:v>-95.863412350000004</c:v>
                </c:pt>
                <c:pt idx="4260">
                  <c:v>-96.60434454</c:v>
                </c:pt>
                <c:pt idx="4261">
                  <c:v>-94.930729150000005</c:v>
                </c:pt>
                <c:pt idx="4262">
                  <c:v>-95.754184069999994</c:v>
                </c:pt>
                <c:pt idx="4263">
                  <c:v>-95.304482519999993</c:v>
                </c:pt>
                <c:pt idx="4264">
                  <c:v>-95.039196390000001</c:v>
                </c:pt>
                <c:pt idx="4265">
                  <c:v>-95.538508300000004</c:v>
                </c:pt>
                <c:pt idx="4266">
                  <c:v>-95.784317459999997</c:v>
                </c:pt>
                <c:pt idx="4267">
                  <c:v>-94.96480597</c:v>
                </c:pt>
                <c:pt idx="4268">
                  <c:v>-95.769909319999996</c:v>
                </c:pt>
                <c:pt idx="4269">
                  <c:v>-95.67319972</c:v>
                </c:pt>
                <c:pt idx="4270">
                  <c:v>-96.141049659999993</c:v>
                </c:pt>
                <c:pt idx="4271">
                  <c:v>-95.830901859999997</c:v>
                </c:pt>
                <c:pt idx="4272">
                  <c:v>-94.867474200000004</c:v>
                </c:pt>
                <c:pt idx="4273">
                  <c:v>-95.970459660000003</c:v>
                </c:pt>
                <c:pt idx="4274">
                  <c:v>-95.772569379999993</c:v>
                </c:pt>
                <c:pt idx="4275">
                  <c:v>-95.086089990000005</c:v>
                </c:pt>
                <c:pt idx="4276">
                  <c:v>-95.430588119999996</c:v>
                </c:pt>
                <c:pt idx="4277">
                  <c:v>-95.317696490000003</c:v>
                </c:pt>
                <c:pt idx="4278">
                  <c:v>-96.185224289999994</c:v>
                </c:pt>
                <c:pt idx="4279">
                  <c:v>-97.082445550000003</c:v>
                </c:pt>
                <c:pt idx="4280">
                  <c:v>-95.518556009999998</c:v>
                </c:pt>
                <c:pt idx="4281">
                  <c:v>-96.059895010000005</c:v>
                </c:pt>
                <c:pt idx="4282">
                  <c:v>-95.568620060000001</c:v>
                </c:pt>
                <c:pt idx="4283">
                  <c:v>-95.194354270000005</c:v>
                </c:pt>
                <c:pt idx="4284">
                  <c:v>-96.820438870000004</c:v>
                </c:pt>
                <c:pt idx="4285">
                  <c:v>-95.070474610000005</c:v>
                </c:pt>
                <c:pt idx="4286">
                  <c:v>-95.153761590000002</c:v>
                </c:pt>
                <c:pt idx="4287">
                  <c:v>-95.98487729</c:v>
                </c:pt>
                <c:pt idx="4288">
                  <c:v>-94.793195539999999</c:v>
                </c:pt>
                <c:pt idx="4289">
                  <c:v>-95.07089268</c:v>
                </c:pt>
                <c:pt idx="4290">
                  <c:v>-96.399840409999996</c:v>
                </c:pt>
                <c:pt idx="4291">
                  <c:v>-96.184725009999994</c:v>
                </c:pt>
                <c:pt idx="4292">
                  <c:v>-95.412084109999995</c:v>
                </c:pt>
                <c:pt idx="4293">
                  <c:v>-95.426731140000001</c:v>
                </c:pt>
                <c:pt idx="4294">
                  <c:v>-96.496403920000006</c:v>
                </c:pt>
                <c:pt idx="4295">
                  <c:v>-95.271656160000006</c:v>
                </c:pt>
                <c:pt idx="4296">
                  <c:v>-95.567417270000007</c:v>
                </c:pt>
                <c:pt idx="4297">
                  <c:v>-95.969476569999998</c:v>
                </c:pt>
                <c:pt idx="4298">
                  <c:v>-95.08792991</c:v>
                </c:pt>
                <c:pt idx="4299">
                  <c:v>-94.296432769999996</c:v>
                </c:pt>
                <c:pt idx="4300">
                  <c:v>-95.674904490000003</c:v>
                </c:pt>
                <c:pt idx="4301">
                  <c:v>-95.241435359999997</c:v>
                </c:pt>
                <c:pt idx="4302">
                  <c:v>-94.775878989999995</c:v>
                </c:pt>
                <c:pt idx="4303">
                  <c:v>-95.204678520000002</c:v>
                </c:pt>
                <c:pt idx="4304">
                  <c:v>-96.649492519999995</c:v>
                </c:pt>
                <c:pt idx="4305">
                  <c:v>-95.4263756</c:v>
                </c:pt>
                <c:pt idx="4306">
                  <c:v>-96.973929530000007</c:v>
                </c:pt>
                <c:pt idx="4307">
                  <c:v>-94.759762649999999</c:v>
                </c:pt>
                <c:pt idx="4308">
                  <c:v>-96.029777620000004</c:v>
                </c:pt>
                <c:pt idx="4309">
                  <c:v>-95.998849559999996</c:v>
                </c:pt>
                <c:pt idx="4310">
                  <c:v>-95.655184000000006</c:v>
                </c:pt>
                <c:pt idx="4311">
                  <c:v>-95.674203469999995</c:v>
                </c:pt>
                <c:pt idx="4312">
                  <c:v>-96.589117729999998</c:v>
                </c:pt>
                <c:pt idx="4313">
                  <c:v>-95.42415613</c:v>
                </c:pt>
                <c:pt idx="4314">
                  <c:v>-95.054696019999994</c:v>
                </c:pt>
                <c:pt idx="4315">
                  <c:v>-96.446250660000004</c:v>
                </c:pt>
                <c:pt idx="4316">
                  <c:v>-95.208875950000007</c:v>
                </c:pt>
                <c:pt idx="4317">
                  <c:v>-95.085626919999996</c:v>
                </c:pt>
                <c:pt idx="4318">
                  <c:v>-95.718076809999999</c:v>
                </c:pt>
                <c:pt idx="4319">
                  <c:v>-94.279413919999996</c:v>
                </c:pt>
                <c:pt idx="4320">
                  <c:v>-96.168556910000007</c:v>
                </c:pt>
                <c:pt idx="4321">
                  <c:v>-96.741012010000006</c:v>
                </c:pt>
                <c:pt idx="4322">
                  <c:v>-96.463318419999993</c:v>
                </c:pt>
                <c:pt idx="4323">
                  <c:v>-94.728304179999995</c:v>
                </c:pt>
                <c:pt idx="4324">
                  <c:v>-95.825232349999993</c:v>
                </c:pt>
                <c:pt idx="4325">
                  <c:v>-95.011319510000007</c:v>
                </c:pt>
                <c:pt idx="4326">
                  <c:v>-95.670952150000005</c:v>
                </c:pt>
                <c:pt idx="4327">
                  <c:v>-96.136942070000003</c:v>
                </c:pt>
                <c:pt idx="4328">
                  <c:v>-96.032375270000003</c:v>
                </c:pt>
                <c:pt idx="4329">
                  <c:v>-95.720530460000006</c:v>
                </c:pt>
                <c:pt idx="4330">
                  <c:v>-95.703724910000005</c:v>
                </c:pt>
                <c:pt idx="4331">
                  <c:v>-94.372012159999997</c:v>
                </c:pt>
                <c:pt idx="4332">
                  <c:v>-95.566621350000005</c:v>
                </c:pt>
                <c:pt idx="4333">
                  <c:v>-96.030001139999996</c:v>
                </c:pt>
                <c:pt idx="4334">
                  <c:v>-95.582176390000001</c:v>
                </c:pt>
                <c:pt idx="4335">
                  <c:v>-95.630139639999996</c:v>
                </c:pt>
                <c:pt idx="4336">
                  <c:v>-94.62042932</c:v>
                </c:pt>
                <c:pt idx="4337">
                  <c:v>-95.549080590000003</c:v>
                </c:pt>
                <c:pt idx="4338">
                  <c:v>-95.992242739999995</c:v>
                </c:pt>
                <c:pt idx="4339">
                  <c:v>-97.386467449999998</c:v>
                </c:pt>
                <c:pt idx="4340">
                  <c:v>-94.864377869999998</c:v>
                </c:pt>
                <c:pt idx="4341">
                  <c:v>-95.668788730000003</c:v>
                </c:pt>
                <c:pt idx="4342">
                  <c:v>-95.891377140000003</c:v>
                </c:pt>
                <c:pt idx="4343">
                  <c:v>-95.288216379999994</c:v>
                </c:pt>
                <c:pt idx="4344">
                  <c:v>-96.896244190000004</c:v>
                </c:pt>
                <c:pt idx="4345">
                  <c:v>-95.071082739999994</c:v>
                </c:pt>
                <c:pt idx="4346">
                  <c:v>-95.377502329999999</c:v>
                </c:pt>
                <c:pt idx="4347">
                  <c:v>-95.903111370000005</c:v>
                </c:pt>
                <c:pt idx="4348">
                  <c:v>-93.816515890000005</c:v>
                </c:pt>
                <c:pt idx="4349">
                  <c:v>-94.944809820000003</c:v>
                </c:pt>
                <c:pt idx="4350">
                  <c:v>-93.352871320000006</c:v>
                </c:pt>
                <c:pt idx="4351">
                  <c:v>-95.718170209999997</c:v>
                </c:pt>
                <c:pt idx="4352">
                  <c:v>-95.096722020000001</c:v>
                </c:pt>
                <c:pt idx="4353">
                  <c:v>-96.134882680000004</c:v>
                </c:pt>
                <c:pt idx="4354">
                  <c:v>-97.001218219999998</c:v>
                </c:pt>
                <c:pt idx="4355">
                  <c:v>-96.660675040000001</c:v>
                </c:pt>
                <c:pt idx="4356">
                  <c:v>-95.376265059999994</c:v>
                </c:pt>
                <c:pt idx="4357">
                  <c:v>-94.202988140000002</c:v>
                </c:pt>
                <c:pt idx="4358">
                  <c:v>-95.733154920000004</c:v>
                </c:pt>
                <c:pt idx="4359">
                  <c:v>-96.247122730000001</c:v>
                </c:pt>
                <c:pt idx="4360">
                  <c:v>-95.583602319999997</c:v>
                </c:pt>
                <c:pt idx="4361">
                  <c:v>-96.493101249999995</c:v>
                </c:pt>
                <c:pt idx="4362">
                  <c:v>-94.420885269999999</c:v>
                </c:pt>
                <c:pt idx="4363">
                  <c:v>-94.484138099999996</c:v>
                </c:pt>
                <c:pt idx="4364">
                  <c:v>-95.53289418</c:v>
                </c:pt>
                <c:pt idx="4365">
                  <c:v>-96.310176369999994</c:v>
                </c:pt>
                <c:pt idx="4366">
                  <c:v>-95.640422270000002</c:v>
                </c:pt>
                <c:pt idx="4367">
                  <c:v>-95.358876780000003</c:v>
                </c:pt>
                <c:pt idx="4368">
                  <c:v>-95.982264110000003</c:v>
                </c:pt>
                <c:pt idx="4369">
                  <c:v>-94.496282359999995</c:v>
                </c:pt>
                <c:pt idx="4370">
                  <c:v>-96.724404840000005</c:v>
                </c:pt>
                <c:pt idx="4371">
                  <c:v>-95.236491430000001</c:v>
                </c:pt>
                <c:pt idx="4372">
                  <c:v>-97.097146530000003</c:v>
                </c:pt>
                <c:pt idx="4373">
                  <c:v>-96.335761890000001</c:v>
                </c:pt>
                <c:pt idx="4374">
                  <c:v>-94.187271960000004</c:v>
                </c:pt>
                <c:pt idx="4375">
                  <c:v>-95.345868519999996</c:v>
                </c:pt>
                <c:pt idx="4376">
                  <c:v>-94.602636590000003</c:v>
                </c:pt>
                <c:pt idx="4377">
                  <c:v>-95.823662459999994</c:v>
                </c:pt>
                <c:pt idx="4378">
                  <c:v>-95.842627210000003</c:v>
                </c:pt>
                <c:pt idx="4379">
                  <c:v>-93.87602201</c:v>
                </c:pt>
                <c:pt idx="4380">
                  <c:v>-95.172591100000005</c:v>
                </c:pt>
                <c:pt idx="4381">
                  <c:v>-95.410055940000007</c:v>
                </c:pt>
                <c:pt idx="4382">
                  <c:v>-97.080461619999994</c:v>
                </c:pt>
                <c:pt idx="4383">
                  <c:v>-96.445005789999996</c:v>
                </c:pt>
                <c:pt idx="4384">
                  <c:v>-95.037166690000006</c:v>
                </c:pt>
                <c:pt idx="4385">
                  <c:v>-95.409594760000004</c:v>
                </c:pt>
                <c:pt idx="4386">
                  <c:v>-96.801573169999998</c:v>
                </c:pt>
                <c:pt idx="4387">
                  <c:v>-95.10220443</c:v>
                </c:pt>
                <c:pt idx="4388">
                  <c:v>-94.328334799999993</c:v>
                </c:pt>
                <c:pt idx="4389">
                  <c:v>-95.099674280000002</c:v>
                </c:pt>
                <c:pt idx="4390">
                  <c:v>-96.320148099999997</c:v>
                </c:pt>
                <c:pt idx="4391">
                  <c:v>-95.49685221</c:v>
                </c:pt>
                <c:pt idx="4392">
                  <c:v>-96.44480763</c:v>
                </c:pt>
                <c:pt idx="4393">
                  <c:v>-95.114548069999998</c:v>
                </c:pt>
                <c:pt idx="4394">
                  <c:v>-96.443888099999995</c:v>
                </c:pt>
                <c:pt idx="4395">
                  <c:v>-96.334475690000005</c:v>
                </c:pt>
                <c:pt idx="4396">
                  <c:v>-95.995575360000004</c:v>
                </c:pt>
                <c:pt idx="4397">
                  <c:v>-95.009369399999997</c:v>
                </c:pt>
                <c:pt idx="4398">
                  <c:v>-96.011080010000001</c:v>
                </c:pt>
                <c:pt idx="4399">
                  <c:v>-95.656609279999998</c:v>
                </c:pt>
                <c:pt idx="4400">
                  <c:v>-95.84334466</c:v>
                </c:pt>
                <c:pt idx="4401">
                  <c:v>-94.772497349999995</c:v>
                </c:pt>
                <c:pt idx="4402">
                  <c:v>-95.409155130000002</c:v>
                </c:pt>
                <c:pt idx="4403">
                  <c:v>-94.325460219999997</c:v>
                </c:pt>
                <c:pt idx="4404">
                  <c:v>-95.533813030000005</c:v>
                </c:pt>
                <c:pt idx="4405">
                  <c:v>-94.941558760000007</c:v>
                </c:pt>
                <c:pt idx="4406">
                  <c:v>-96.169853340000003</c:v>
                </c:pt>
                <c:pt idx="4407">
                  <c:v>-96.118206659999998</c:v>
                </c:pt>
                <c:pt idx="4408">
                  <c:v>-94.726939860000002</c:v>
                </c:pt>
                <c:pt idx="4409">
                  <c:v>-95.410904410000001</c:v>
                </c:pt>
                <c:pt idx="4410">
                  <c:v>-95.857241270000003</c:v>
                </c:pt>
                <c:pt idx="4411">
                  <c:v>-94.638666790000002</c:v>
                </c:pt>
                <c:pt idx="4412">
                  <c:v>-94.311410539999997</c:v>
                </c:pt>
                <c:pt idx="4413">
                  <c:v>-94.463905159999996</c:v>
                </c:pt>
                <c:pt idx="4414">
                  <c:v>-95.998006180000004</c:v>
                </c:pt>
                <c:pt idx="4415">
                  <c:v>-95.392175660000007</c:v>
                </c:pt>
                <c:pt idx="4416">
                  <c:v>-95.579958869999999</c:v>
                </c:pt>
                <c:pt idx="4417">
                  <c:v>-95.331782050000001</c:v>
                </c:pt>
                <c:pt idx="4418">
                  <c:v>-95.937281990000002</c:v>
                </c:pt>
                <c:pt idx="4419">
                  <c:v>-95.365569350000001</c:v>
                </c:pt>
                <c:pt idx="4420">
                  <c:v>-95.75300086</c:v>
                </c:pt>
                <c:pt idx="4421">
                  <c:v>-95.734830479999999</c:v>
                </c:pt>
                <c:pt idx="4422">
                  <c:v>-95.91771688</c:v>
                </c:pt>
                <c:pt idx="4423">
                  <c:v>-95.329781139999994</c:v>
                </c:pt>
                <c:pt idx="4424">
                  <c:v>-96.135558939999996</c:v>
                </c:pt>
                <c:pt idx="4425">
                  <c:v>-94.576174109999997</c:v>
                </c:pt>
                <c:pt idx="4426">
                  <c:v>-96.849677299999996</c:v>
                </c:pt>
                <c:pt idx="4427">
                  <c:v>-95.165822930000004</c:v>
                </c:pt>
                <c:pt idx="4428">
                  <c:v>-95.067628600000006</c:v>
                </c:pt>
                <c:pt idx="4429">
                  <c:v>-95.567482780000006</c:v>
                </c:pt>
                <c:pt idx="4430">
                  <c:v>-96.868250970000005</c:v>
                </c:pt>
                <c:pt idx="4431">
                  <c:v>-94.624663609999999</c:v>
                </c:pt>
                <c:pt idx="4432">
                  <c:v>-94.032219839999996</c:v>
                </c:pt>
                <c:pt idx="4433">
                  <c:v>-95.40925919</c:v>
                </c:pt>
                <c:pt idx="4434">
                  <c:v>-95.006698069999999</c:v>
                </c:pt>
                <c:pt idx="4435">
                  <c:v>-97.434056499999997</c:v>
                </c:pt>
                <c:pt idx="4436">
                  <c:v>-95.364091810000005</c:v>
                </c:pt>
                <c:pt idx="4437">
                  <c:v>-95.75175188</c:v>
                </c:pt>
                <c:pt idx="4438">
                  <c:v>-95.500898960000001</c:v>
                </c:pt>
                <c:pt idx="4439">
                  <c:v>-96.680373439999997</c:v>
                </c:pt>
                <c:pt idx="4440">
                  <c:v>-94.648083639999996</c:v>
                </c:pt>
                <c:pt idx="4441">
                  <c:v>-96.380880079999997</c:v>
                </c:pt>
                <c:pt idx="4442">
                  <c:v>-94.755826290000002</c:v>
                </c:pt>
                <c:pt idx="4443">
                  <c:v>-95.871911089999998</c:v>
                </c:pt>
                <c:pt idx="4444">
                  <c:v>-95.718025800000007</c:v>
                </c:pt>
                <c:pt idx="4445">
                  <c:v>-95.531348080000001</c:v>
                </c:pt>
                <c:pt idx="4446">
                  <c:v>-95.717133849999996</c:v>
                </c:pt>
                <c:pt idx="4447">
                  <c:v>-95.688139449999994</c:v>
                </c:pt>
                <c:pt idx="4448">
                  <c:v>-94.04915604</c:v>
                </c:pt>
                <c:pt idx="4449">
                  <c:v>-95.765651989999995</c:v>
                </c:pt>
                <c:pt idx="4450">
                  <c:v>-95.593185800000001</c:v>
                </c:pt>
                <c:pt idx="4451">
                  <c:v>-95.271404720000007</c:v>
                </c:pt>
                <c:pt idx="4452">
                  <c:v>-95.346110600000003</c:v>
                </c:pt>
                <c:pt idx="4453">
                  <c:v>-95.067673029999995</c:v>
                </c:pt>
                <c:pt idx="4454">
                  <c:v>-94.309713259999995</c:v>
                </c:pt>
                <c:pt idx="4455">
                  <c:v>-96.644883890000003</c:v>
                </c:pt>
                <c:pt idx="4456">
                  <c:v>-95.792867490000006</c:v>
                </c:pt>
                <c:pt idx="4457">
                  <c:v>-96.290619169999999</c:v>
                </c:pt>
                <c:pt idx="4458">
                  <c:v>-94.850968370000004</c:v>
                </c:pt>
                <c:pt idx="4459">
                  <c:v>-95.11494166</c:v>
                </c:pt>
                <c:pt idx="4460">
                  <c:v>-94.220007659999993</c:v>
                </c:pt>
                <c:pt idx="4461">
                  <c:v>-95.11462641</c:v>
                </c:pt>
                <c:pt idx="4462">
                  <c:v>-96.121295009999997</c:v>
                </c:pt>
                <c:pt idx="4463">
                  <c:v>-94.416556420000006</c:v>
                </c:pt>
                <c:pt idx="4464">
                  <c:v>-95.796686210000004</c:v>
                </c:pt>
                <c:pt idx="4465">
                  <c:v>-95.360911220000006</c:v>
                </c:pt>
                <c:pt idx="4466">
                  <c:v>-96.273584220000004</c:v>
                </c:pt>
                <c:pt idx="4467">
                  <c:v>-95.065518389999994</c:v>
                </c:pt>
                <c:pt idx="4468">
                  <c:v>-95.223693150000003</c:v>
                </c:pt>
                <c:pt idx="4469">
                  <c:v>-95.688292790000006</c:v>
                </c:pt>
                <c:pt idx="4470">
                  <c:v>-95.378057220000002</c:v>
                </c:pt>
                <c:pt idx="4471">
                  <c:v>-96.014593379999994</c:v>
                </c:pt>
                <c:pt idx="4472">
                  <c:v>-95.688488239999998</c:v>
                </c:pt>
                <c:pt idx="4473">
                  <c:v>-94.897901849999997</c:v>
                </c:pt>
                <c:pt idx="4474">
                  <c:v>-94.63442139</c:v>
                </c:pt>
                <c:pt idx="4475">
                  <c:v>-95.071067319999997</c:v>
                </c:pt>
                <c:pt idx="4476">
                  <c:v>-95.377609800000002</c:v>
                </c:pt>
                <c:pt idx="4477">
                  <c:v>-95.793597219999995</c:v>
                </c:pt>
                <c:pt idx="4478">
                  <c:v>-95.256157099999996</c:v>
                </c:pt>
                <c:pt idx="4479">
                  <c:v>-96.679939279999999</c:v>
                </c:pt>
                <c:pt idx="4480">
                  <c:v>-95.255778050000004</c:v>
                </c:pt>
                <c:pt idx="4481">
                  <c:v>-96.388927749999993</c:v>
                </c:pt>
                <c:pt idx="4482">
                  <c:v>-97.067364389999995</c:v>
                </c:pt>
                <c:pt idx="4483">
                  <c:v>-95.796134370000004</c:v>
                </c:pt>
                <c:pt idx="4484">
                  <c:v>-95.36539166</c:v>
                </c:pt>
                <c:pt idx="4485">
                  <c:v>-93.877195169999993</c:v>
                </c:pt>
                <c:pt idx="4486">
                  <c:v>-95.270355809999998</c:v>
                </c:pt>
                <c:pt idx="4487">
                  <c:v>-96.231125050000003</c:v>
                </c:pt>
                <c:pt idx="4488">
                  <c:v>-95.222659320000005</c:v>
                </c:pt>
                <c:pt idx="4489">
                  <c:v>-96.136056859999997</c:v>
                </c:pt>
                <c:pt idx="4490">
                  <c:v>-96.043841349999994</c:v>
                </c:pt>
                <c:pt idx="4491">
                  <c:v>-95.518336050000002</c:v>
                </c:pt>
                <c:pt idx="4492">
                  <c:v>-95.968127530000004</c:v>
                </c:pt>
                <c:pt idx="4493">
                  <c:v>-94.036564670000004</c:v>
                </c:pt>
                <c:pt idx="4494">
                  <c:v>-96.172271850000001</c:v>
                </c:pt>
                <c:pt idx="4495">
                  <c:v>-94.449980339999996</c:v>
                </c:pt>
                <c:pt idx="4496">
                  <c:v>-95.965969259999994</c:v>
                </c:pt>
                <c:pt idx="4497">
                  <c:v>-95.099855980000001</c:v>
                </c:pt>
                <c:pt idx="4498">
                  <c:v>-97.130091649999997</c:v>
                </c:pt>
                <c:pt idx="4499">
                  <c:v>-95.304112219999993</c:v>
                </c:pt>
                <c:pt idx="4500">
                  <c:v>-95.253329910000005</c:v>
                </c:pt>
                <c:pt idx="4501">
                  <c:v>-96.288877429999999</c:v>
                </c:pt>
                <c:pt idx="4502">
                  <c:v>-94.760648700000004</c:v>
                </c:pt>
                <c:pt idx="4503">
                  <c:v>-96.973240520000004</c:v>
                </c:pt>
                <c:pt idx="4504">
                  <c:v>-95.376887699999997</c:v>
                </c:pt>
                <c:pt idx="4505">
                  <c:v>-94.726919760000001</c:v>
                </c:pt>
                <c:pt idx="4506">
                  <c:v>-94.789917860000003</c:v>
                </c:pt>
                <c:pt idx="4507">
                  <c:v>-94.790415820000007</c:v>
                </c:pt>
                <c:pt idx="4508">
                  <c:v>-94.603177560000006</c:v>
                </c:pt>
                <c:pt idx="4509">
                  <c:v>-95.097178600000007</c:v>
                </c:pt>
                <c:pt idx="4510">
                  <c:v>-94.495882850000001</c:v>
                </c:pt>
                <c:pt idx="4511">
                  <c:v>-95.516407709999996</c:v>
                </c:pt>
                <c:pt idx="4512">
                  <c:v>-95.236532420000003</c:v>
                </c:pt>
                <c:pt idx="4513">
                  <c:v>-93.910021279999995</c:v>
                </c:pt>
                <c:pt idx="4514">
                  <c:v>-95.705662259999997</c:v>
                </c:pt>
                <c:pt idx="4515">
                  <c:v>-95.827248620000006</c:v>
                </c:pt>
                <c:pt idx="4516">
                  <c:v>-95.548759169999997</c:v>
                </c:pt>
                <c:pt idx="4517">
                  <c:v>-95.562529650000002</c:v>
                </c:pt>
                <c:pt idx="4518">
                  <c:v>-95.673603560000004</c:v>
                </c:pt>
                <c:pt idx="4519">
                  <c:v>-94.463716829999996</c:v>
                </c:pt>
                <c:pt idx="4520">
                  <c:v>-94.511558539999996</c:v>
                </c:pt>
                <c:pt idx="4521">
                  <c:v>-95.360730750000002</c:v>
                </c:pt>
                <c:pt idx="4522">
                  <c:v>-95.531673549999994</c:v>
                </c:pt>
                <c:pt idx="4523">
                  <c:v>-94.636167409999999</c:v>
                </c:pt>
                <c:pt idx="4524">
                  <c:v>-95.673654569999997</c:v>
                </c:pt>
                <c:pt idx="4525">
                  <c:v>-94.637568099999996</c:v>
                </c:pt>
                <c:pt idx="4526">
                  <c:v>-94.775896299999999</c:v>
                </c:pt>
                <c:pt idx="4527">
                  <c:v>-96.168232489999994</c:v>
                </c:pt>
                <c:pt idx="4528">
                  <c:v>-95.036284679999994</c:v>
                </c:pt>
                <c:pt idx="4529">
                  <c:v>-94.95975163</c:v>
                </c:pt>
                <c:pt idx="4530">
                  <c:v>-95.874292940000004</c:v>
                </c:pt>
                <c:pt idx="4531">
                  <c:v>-95.033637670000005</c:v>
                </c:pt>
                <c:pt idx="4532">
                  <c:v>-95.345050790000002</c:v>
                </c:pt>
                <c:pt idx="4533">
                  <c:v>-94.619425480000004</c:v>
                </c:pt>
                <c:pt idx="4534">
                  <c:v>-95.655347520000007</c:v>
                </c:pt>
                <c:pt idx="4535">
                  <c:v>-96.183072440000004</c:v>
                </c:pt>
                <c:pt idx="4536">
                  <c:v>-95.840493859999995</c:v>
                </c:pt>
                <c:pt idx="4537">
                  <c:v>-95.082495480000006</c:v>
                </c:pt>
                <c:pt idx="4538">
                  <c:v>-95.099604869999993</c:v>
                </c:pt>
                <c:pt idx="4539">
                  <c:v>-95.374306570000002</c:v>
                </c:pt>
                <c:pt idx="4540">
                  <c:v>-94.401181269999995</c:v>
                </c:pt>
                <c:pt idx="4541">
                  <c:v>-94.293815269999996</c:v>
                </c:pt>
                <c:pt idx="4542">
                  <c:v>-94.432056509999995</c:v>
                </c:pt>
                <c:pt idx="4543">
                  <c:v>-94.959383889999998</c:v>
                </c:pt>
                <c:pt idx="4544">
                  <c:v>-96.290495199999995</c:v>
                </c:pt>
                <c:pt idx="4545">
                  <c:v>-96.320581770000004</c:v>
                </c:pt>
                <c:pt idx="4546">
                  <c:v>-97.109566360000002</c:v>
                </c:pt>
                <c:pt idx="4547">
                  <c:v>-95.03633499</c:v>
                </c:pt>
                <c:pt idx="4548">
                  <c:v>-95.702273329999997</c:v>
                </c:pt>
                <c:pt idx="4549">
                  <c:v>-95.719561420000005</c:v>
                </c:pt>
                <c:pt idx="4550">
                  <c:v>-94.758204449999994</c:v>
                </c:pt>
                <c:pt idx="4551">
                  <c:v>-94.619252189999997</c:v>
                </c:pt>
                <c:pt idx="4552">
                  <c:v>-94.619763699999993</c:v>
                </c:pt>
                <c:pt idx="4553">
                  <c:v>-95.424569550000001</c:v>
                </c:pt>
                <c:pt idx="4554">
                  <c:v>-94.962428279999997</c:v>
                </c:pt>
                <c:pt idx="4555">
                  <c:v>-96.008222759999995</c:v>
                </c:pt>
                <c:pt idx="4556">
                  <c:v>-93.967627559999997</c:v>
                </c:pt>
                <c:pt idx="4557">
                  <c:v>-94.790005949999994</c:v>
                </c:pt>
                <c:pt idx="4558">
                  <c:v>-95.637975310000002</c:v>
                </c:pt>
                <c:pt idx="4559">
                  <c:v>-94.864745220000003</c:v>
                </c:pt>
                <c:pt idx="4560">
                  <c:v>-94.757526130000002</c:v>
                </c:pt>
                <c:pt idx="4561">
                  <c:v>-94.926558729999996</c:v>
                </c:pt>
                <c:pt idx="4562">
                  <c:v>-94.342087570000004</c:v>
                </c:pt>
                <c:pt idx="4563">
                  <c:v>-94.326706849999994</c:v>
                </c:pt>
                <c:pt idx="4564">
                  <c:v>-94.138962489999997</c:v>
                </c:pt>
                <c:pt idx="4565">
                  <c:v>-95.6872544</c:v>
                </c:pt>
                <c:pt idx="4566">
                  <c:v>-94.448988409999998</c:v>
                </c:pt>
                <c:pt idx="4567">
                  <c:v>-93.212216190000007</c:v>
                </c:pt>
                <c:pt idx="4568">
                  <c:v>-93.52105066</c:v>
                </c:pt>
                <c:pt idx="4569">
                  <c:v>-94.293876359999999</c:v>
                </c:pt>
                <c:pt idx="4570">
                  <c:v>-95.131332700000002</c:v>
                </c:pt>
                <c:pt idx="4571">
                  <c:v>-94.154568609999998</c:v>
                </c:pt>
                <c:pt idx="4572">
                  <c:v>-94.663105009999995</c:v>
                </c:pt>
                <c:pt idx="4573">
                  <c:v>-94.925775209999998</c:v>
                </c:pt>
                <c:pt idx="4574">
                  <c:v>-96.629478480000003</c:v>
                </c:pt>
                <c:pt idx="4575">
                  <c:v>-95.621422690000003</c:v>
                </c:pt>
                <c:pt idx="4576">
                  <c:v>-95.871032920000005</c:v>
                </c:pt>
                <c:pt idx="4577">
                  <c:v>-94.91097972</c:v>
                </c:pt>
                <c:pt idx="4578">
                  <c:v>-95.238662779999999</c:v>
                </c:pt>
                <c:pt idx="4579">
                  <c:v>-95.096133100000003</c:v>
                </c:pt>
                <c:pt idx="4580">
                  <c:v>-94.787197059999997</c:v>
                </c:pt>
                <c:pt idx="4581">
                  <c:v>-95.239166080000004</c:v>
                </c:pt>
                <c:pt idx="4582">
                  <c:v>-95.730482670000001</c:v>
                </c:pt>
                <c:pt idx="4583">
                  <c:v>-94.821017449999999</c:v>
                </c:pt>
                <c:pt idx="4584">
                  <c:v>-95.019320280000002</c:v>
                </c:pt>
                <c:pt idx="4585">
                  <c:v>-94.806318360000006</c:v>
                </c:pt>
                <c:pt idx="4586">
                  <c:v>-94.327646860000002</c:v>
                </c:pt>
                <c:pt idx="4587">
                  <c:v>-95.052372759999997</c:v>
                </c:pt>
                <c:pt idx="4588">
                  <c:v>-94.974793309999995</c:v>
                </c:pt>
                <c:pt idx="4589">
                  <c:v>-94.465046000000001</c:v>
                </c:pt>
                <c:pt idx="4590">
                  <c:v>-95.905637260000006</c:v>
                </c:pt>
                <c:pt idx="4591">
                  <c:v>-94.899506509999995</c:v>
                </c:pt>
                <c:pt idx="4592">
                  <c:v>-95.070258330000001</c:v>
                </c:pt>
                <c:pt idx="4593">
                  <c:v>-95.858239530000006</c:v>
                </c:pt>
                <c:pt idx="4594">
                  <c:v>-94.697077350000001</c:v>
                </c:pt>
                <c:pt idx="4595">
                  <c:v>-95.101322809999999</c:v>
                </c:pt>
                <c:pt idx="4596">
                  <c:v>-95.859770359999999</c:v>
                </c:pt>
                <c:pt idx="4597">
                  <c:v>-93.953884299999999</c:v>
                </c:pt>
                <c:pt idx="4598">
                  <c:v>-94.88342505</c:v>
                </c:pt>
                <c:pt idx="4599">
                  <c:v>-94.451171759999994</c:v>
                </c:pt>
                <c:pt idx="4600">
                  <c:v>-94.266167190000004</c:v>
                </c:pt>
                <c:pt idx="4601">
                  <c:v>-94.437301950000005</c:v>
                </c:pt>
                <c:pt idx="4602">
                  <c:v>-95.673320810000007</c:v>
                </c:pt>
                <c:pt idx="4603">
                  <c:v>-96.263920650000003</c:v>
                </c:pt>
                <c:pt idx="4604">
                  <c:v>-95.161219189999997</c:v>
                </c:pt>
                <c:pt idx="4605">
                  <c:v>-95.051616120000006</c:v>
                </c:pt>
                <c:pt idx="4606">
                  <c:v>-95.846291440000002</c:v>
                </c:pt>
                <c:pt idx="4607">
                  <c:v>-95.58661893</c:v>
                </c:pt>
                <c:pt idx="4608">
                  <c:v>-93.817319949999998</c:v>
                </c:pt>
                <c:pt idx="4609">
                  <c:v>-94.421660790000004</c:v>
                </c:pt>
                <c:pt idx="4610">
                  <c:v>-96.048858640000006</c:v>
                </c:pt>
                <c:pt idx="4611">
                  <c:v>-94.810079349999995</c:v>
                </c:pt>
                <c:pt idx="4612">
                  <c:v>-96.15580756</c:v>
                </c:pt>
                <c:pt idx="4613">
                  <c:v>-95.658972910000003</c:v>
                </c:pt>
                <c:pt idx="4614">
                  <c:v>-95.241089250000002</c:v>
                </c:pt>
                <c:pt idx="4615">
                  <c:v>-93.864102770000002</c:v>
                </c:pt>
                <c:pt idx="4616">
                  <c:v>-95.303021639999997</c:v>
                </c:pt>
                <c:pt idx="4617">
                  <c:v>-95.767533889999996</c:v>
                </c:pt>
                <c:pt idx="4618">
                  <c:v>-96.031265939999997</c:v>
                </c:pt>
                <c:pt idx="4619">
                  <c:v>-95.395488310000005</c:v>
                </c:pt>
                <c:pt idx="4620">
                  <c:v>-96.015722769999996</c:v>
                </c:pt>
                <c:pt idx="4621">
                  <c:v>-95.828896110000002</c:v>
                </c:pt>
                <c:pt idx="4622">
                  <c:v>-93.799851989999993</c:v>
                </c:pt>
                <c:pt idx="4623">
                  <c:v>-95.534659270000006</c:v>
                </c:pt>
                <c:pt idx="4624">
                  <c:v>-94.883581669999998</c:v>
                </c:pt>
                <c:pt idx="4625">
                  <c:v>-95.877806019999994</c:v>
                </c:pt>
                <c:pt idx="4626">
                  <c:v>-94.838538920000005</c:v>
                </c:pt>
                <c:pt idx="4627">
                  <c:v>-96.169905119999996</c:v>
                </c:pt>
                <c:pt idx="4628">
                  <c:v>-95.363079870000007</c:v>
                </c:pt>
                <c:pt idx="4629">
                  <c:v>-95.784729519999999</c:v>
                </c:pt>
                <c:pt idx="4630">
                  <c:v>-94.156832159999993</c:v>
                </c:pt>
                <c:pt idx="4631">
                  <c:v>-94.810435380000001</c:v>
                </c:pt>
                <c:pt idx="4632">
                  <c:v>-95.021134189999998</c:v>
                </c:pt>
                <c:pt idx="4633">
                  <c:v>-95.269997439999997</c:v>
                </c:pt>
                <c:pt idx="4634">
                  <c:v>-94.312220719999999</c:v>
                </c:pt>
                <c:pt idx="4635">
                  <c:v>-95.797271510000002</c:v>
                </c:pt>
                <c:pt idx="4636">
                  <c:v>-95.716937520000002</c:v>
                </c:pt>
                <c:pt idx="4637">
                  <c:v>-95.704322869999999</c:v>
                </c:pt>
                <c:pt idx="4638">
                  <c:v>-95.394197320000004</c:v>
                </c:pt>
                <c:pt idx="4639">
                  <c:v>-94.246420729999997</c:v>
                </c:pt>
                <c:pt idx="4640">
                  <c:v>-95.051545759999996</c:v>
                </c:pt>
                <c:pt idx="4641">
                  <c:v>-95.688260830000004</c:v>
                </c:pt>
                <c:pt idx="4642">
                  <c:v>-95.674417980000001</c:v>
                </c:pt>
                <c:pt idx="4643">
                  <c:v>-94.143336640000001</c:v>
                </c:pt>
                <c:pt idx="4644">
                  <c:v>-94.279373919999998</c:v>
                </c:pt>
                <c:pt idx="4645">
                  <c:v>-95.084997250000001</c:v>
                </c:pt>
                <c:pt idx="4646">
                  <c:v>-94.576640249999997</c:v>
                </c:pt>
                <c:pt idx="4647">
                  <c:v>-94.482491670000002</c:v>
                </c:pt>
                <c:pt idx="4648">
                  <c:v>-95.363792480000001</c:v>
                </c:pt>
                <c:pt idx="4649">
                  <c:v>-95.660430399999996</c:v>
                </c:pt>
                <c:pt idx="4650">
                  <c:v>-96.387026879999993</c:v>
                </c:pt>
                <c:pt idx="4651">
                  <c:v>-95.488201090000004</c:v>
                </c:pt>
                <c:pt idx="4652">
                  <c:v>-95.409168989999998</c:v>
                </c:pt>
                <c:pt idx="4653">
                  <c:v>-94.038270789999999</c:v>
                </c:pt>
                <c:pt idx="4654">
                  <c:v>-96.278697489999999</c:v>
                </c:pt>
                <c:pt idx="4655">
                  <c:v>-95.072425789999997</c:v>
                </c:pt>
                <c:pt idx="4656">
                  <c:v>-94.932408179999996</c:v>
                </c:pt>
                <c:pt idx="4657">
                  <c:v>-93.831752030000004</c:v>
                </c:pt>
                <c:pt idx="4658">
                  <c:v>-94.949717030000002</c:v>
                </c:pt>
                <c:pt idx="4659">
                  <c:v>-94.94781279</c:v>
                </c:pt>
                <c:pt idx="4660">
                  <c:v>-94.144240179999997</c:v>
                </c:pt>
                <c:pt idx="4661">
                  <c:v>-96.000466990000007</c:v>
                </c:pt>
                <c:pt idx="4662">
                  <c:v>-94.993835270000005</c:v>
                </c:pt>
                <c:pt idx="4663">
                  <c:v>-93.986875850000004</c:v>
                </c:pt>
                <c:pt idx="4664">
                  <c:v>-94.453731730000001</c:v>
                </c:pt>
                <c:pt idx="4665">
                  <c:v>-95.212595059999998</c:v>
                </c:pt>
                <c:pt idx="4666">
                  <c:v>-94.923492170000003</c:v>
                </c:pt>
                <c:pt idx="4667">
                  <c:v>-95.522224570000006</c:v>
                </c:pt>
                <c:pt idx="4668">
                  <c:v>-94.869426099999998</c:v>
                </c:pt>
                <c:pt idx="4669">
                  <c:v>-94.517922159999998</c:v>
                </c:pt>
                <c:pt idx="4670">
                  <c:v>-96.094938810000002</c:v>
                </c:pt>
                <c:pt idx="4671">
                  <c:v>-94.732668779999997</c:v>
                </c:pt>
                <c:pt idx="4672">
                  <c:v>-94.083825829999995</c:v>
                </c:pt>
                <c:pt idx="4673">
                  <c:v>-95.23210752</c:v>
                </c:pt>
                <c:pt idx="4674">
                  <c:v>-95.089854619999997</c:v>
                </c:pt>
                <c:pt idx="4675">
                  <c:v>-96.618965509999995</c:v>
                </c:pt>
                <c:pt idx="4676">
                  <c:v>-94.30048644</c:v>
                </c:pt>
                <c:pt idx="4677">
                  <c:v>-94.127303220000002</c:v>
                </c:pt>
                <c:pt idx="4678">
                  <c:v>-94.839470809999995</c:v>
                </c:pt>
                <c:pt idx="4679">
                  <c:v>-96.511847520000003</c:v>
                </c:pt>
                <c:pt idx="4680">
                  <c:v>-96.060572820000004</c:v>
                </c:pt>
                <c:pt idx="4681">
                  <c:v>-95.211339240000001</c:v>
                </c:pt>
                <c:pt idx="4682">
                  <c:v>-94.777733749999996</c:v>
                </c:pt>
                <c:pt idx="4683">
                  <c:v>-94.919063600000001</c:v>
                </c:pt>
                <c:pt idx="4684">
                  <c:v>-95.521723750000007</c:v>
                </c:pt>
                <c:pt idx="4685">
                  <c:v>-95.677982310000004</c:v>
                </c:pt>
                <c:pt idx="4686">
                  <c:v>-95.164537379999999</c:v>
                </c:pt>
                <c:pt idx="4687">
                  <c:v>-95.520490449999997</c:v>
                </c:pt>
                <c:pt idx="4688">
                  <c:v>-94.07940103</c:v>
                </c:pt>
                <c:pt idx="4689">
                  <c:v>-94.495324159999996</c:v>
                </c:pt>
                <c:pt idx="4690">
                  <c:v>-96.201051359999994</c:v>
                </c:pt>
                <c:pt idx="4691">
                  <c:v>-94.744699260000004</c:v>
                </c:pt>
                <c:pt idx="4692">
                  <c:v>-93.815372780000004</c:v>
                </c:pt>
                <c:pt idx="4693">
                  <c:v>-93.723817260000004</c:v>
                </c:pt>
                <c:pt idx="4694">
                  <c:v>-95.117155409999995</c:v>
                </c:pt>
                <c:pt idx="4695">
                  <c:v>-96.477985959999998</c:v>
                </c:pt>
                <c:pt idx="4696">
                  <c:v>-96.06315524</c:v>
                </c:pt>
                <c:pt idx="4697">
                  <c:v>-94.447397640000005</c:v>
                </c:pt>
                <c:pt idx="4698">
                  <c:v>-94.341757729999998</c:v>
                </c:pt>
                <c:pt idx="4699">
                  <c:v>-95.210373169999997</c:v>
                </c:pt>
                <c:pt idx="4700">
                  <c:v>-95.828697469999994</c:v>
                </c:pt>
                <c:pt idx="4701">
                  <c:v>-95.753953080000002</c:v>
                </c:pt>
                <c:pt idx="4702">
                  <c:v>-94.450700900000001</c:v>
                </c:pt>
                <c:pt idx="4703">
                  <c:v>-94.790245200000001</c:v>
                </c:pt>
                <c:pt idx="4704">
                  <c:v>-94.724581009999994</c:v>
                </c:pt>
                <c:pt idx="4705">
                  <c:v>-95.068282109999998</c:v>
                </c:pt>
                <c:pt idx="4706">
                  <c:v>-95.781800570000001</c:v>
                </c:pt>
                <c:pt idx="4707">
                  <c:v>-96.306535449999998</c:v>
                </c:pt>
                <c:pt idx="4708">
                  <c:v>-94.696563310000002</c:v>
                </c:pt>
                <c:pt idx="4709">
                  <c:v>-95.54905291</c:v>
                </c:pt>
                <c:pt idx="4710">
                  <c:v>-94.25017957</c:v>
                </c:pt>
                <c:pt idx="4711">
                  <c:v>-95.549378329999996</c:v>
                </c:pt>
                <c:pt idx="4712">
                  <c:v>-95.377054290000004</c:v>
                </c:pt>
                <c:pt idx="4713">
                  <c:v>-93.835458979999999</c:v>
                </c:pt>
                <c:pt idx="4714">
                  <c:v>-94.124514009999999</c:v>
                </c:pt>
                <c:pt idx="4715">
                  <c:v>-95.287094879999998</c:v>
                </c:pt>
                <c:pt idx="4716">
                  <c:v>-95.085820659999996</c:v>
                </c:pt>
                <c:pt idx="4717">
                  <c:v>-94.142915439999996</c:v>
                </c:pt>
                <c:pt idx="4718">
                  <c:v>-94.916938470000005</c:v>
                </c:pt>
                <c:pt idx="4719">
                  <c:v>-94.432021500000005</c:v>
                </c:pt>
                <c:pt idx="4720">
                  <c:v>-94.342395089999997</c:v>
                </c:pt>
                <c:pt idx="4721">
                  <c:v>-94.884129680000001</c:v>
                </c:pt>
                <c:pt idx="4722">
                  <c:v>-95.085085789999994</c:v>
                </c:pt>
                <c:pt idx="4723">
                  <c:v>-96.511809619999994</c:v>
                </c:pt>
                <c:pt idx="4724">
                  <c:v>-94.824541389999993</c:v>
                </c:pt>
                <c:pt idx="4725">
                  <c:v>-94.808793359999996</c:v>
                </c:pt>
                <c:pt idx="4726">
                  <c:v>-94.573703440000003</c:v>
                </c:pt>
                <c:pt idx="4727">
                  <c:v>-95.553851379999998</c:v>
                </c:pt>
                <c:pt idx="4728">
                  <c:v>-95.487968159999994</c:v>
                </c:pt>
                <c:pt idx="4729">
                  <c:v>-95.429460599999999</c:v>
                </c:pt>
                <c:pt idx="4730">
                  <c:v>-95.165349000000006</c:v>
                </c:pt>
                <c:pt idx="4731">
                  <c:v>-96.016906410000004</c:v>
                </c:pt>
                <c:pt idx="4732">
                  <c:v>-94.7156138</c:v>
                </c:pt>
                <c:pt idx="4733">
                  <c:v>-95.073522299999993</c:v>
                </c:pt>
                <c:pt idx="4734">
                  <c:v>-96.893410529999997</c:v>
                </c:pt>
                <c:pt idx="4735">
                  <c:v>-94.437796390000003</c:v>
                </c:pt>
                <c:pt idx="4736">
                  <c:v>-95.010609599999995</c:v>
                </c:pt>
                <c:pt idx="4737">
                  <c:v>-96.294083860000001</c:v>
                </c:pt>
                <c:pt idx="4738">
                  <c:v>-94.746486680000004</c:v>
                </c:pt>
                <c:pt idx="4739">
                  <c:v>-94.299972339999997</c:v>
                </c:pt>
                <c:pt idx="4740">
                  <c:v>-95.197682180000001</c:v>
                </c:pt>
                <c:pt idx="4741">
                  <c:v>-94.516843679999994</c:v>
                </c:pt>
                <c:pt idx="4742">
                  <c:v>-96.142803430000001</c:v>
                </c:pt>
                <c:pt idx="4743">
                  <c:v>-93.786215310000003</c:v>
                </c:pt>
                <c:pt idx="4744">
                  <c:v>-95.754665709999998</c:v>
                </c:pt>
                <c:pt idx="4745">
                  <c:v>-95.041375700000003</c:v>
                </c:pt>
                <c:pt idx="4746">
                  <c:v>-95.292009039999996</c:v>
                </c:pt>
                <c:pt idx="4747">
                  <c:v>-95.829917260000002</c:v>
                </c:pt>
                <c:pt idx="4748">
                  <c:v>-95.105110519999997</c:v>
                </c:pt>
                <c:pt idx="4749">
                  <c:v>-95.088640380000001</c:v>
                </c:pt>
                <c:pt idx="4750">
                  <c:v>-95.196303869999994</c:v>
                </c:pt>
                <c:pt idx="4751">
                  <c:v>-95.366172919999997</c:v>
                </c:pt>
                <c:pt idx="4752">
                  <c:v>-95.536657480000002</c:v>
                </c:pt>
                <c:pt idx="4753">
                  <c:v>-96.231141870000002</c:v>
                </c:pt>
                <c:pt idx="4754">
                  <c:v>-94.110606970000006</c:v>
                </c:pt>
                <c:pt idx="4755">
                  <c:v>-95.626697070000006</c:v>
                </c:pt>
                <c:pt idx="4756">
                  <c:v>-96.140410220000007</c:v>
                </c:pt>
                <c:pt idx="4757">
                  <c:v>-94.609427879999998</c:v>
                </c:pt>
                <c:pt idx="4758">
                  <c:v>-95.725386830000005</c:v>
                </c:pt>
                <c:pt idx="4759">
                  <c:v>-95.076079640000003</c:v>
                </c:pt>
                <c:pt idx="4760">
                  <c:v>-94.516983330000002</c:v>
                </c:pt>
                <c:pt idx="4761">
                  <c:v>-94.316646649999996</c:v>
                </c:pt>
                <c:pt idx="4762">
                  <c:v>-94.641210639999997</c:v>
                </c:pt>
                <c:pt idx="4763">
                  <c:v>-96.265642839999998</c:v>
                </c:pt>
                <c:pt idx="4764">
                  <c:v>-94.345516399999994</c:v>
                </c:pt>
                <c:pt idx="4765">
                  <c:v>-95.508535260000002</c:v>
                </c:pt>
                <c:pt idx="4766">
                  <c:v>-94.482115669999999</c:v>
                </c:pt>
                <c:pt idx="4767">
                  <c:v>-96.358415469999997</c:v>
                </c:pt>
                <c:pt idx="4768">
                  <c:v>-94.671809449999998</c:v>
                </c:pt>
                <c:pt idx="4769">
                  <c:v>-95.614871309999998</c:v>
                </c:pt>
                <c:pt idx="4770">
                  <c:v>-94.674407479999999</c:v>
                </c:pt>
                <c:pt idx="4771">
                  <c:v>-94.672877260000007</c:v>
                </c:pt>
                <c:pt idx="4772">
                  <c:v>-95.724212940000001</c:v>
                </c:pt>
                <c:pt idx="4773">
                  <c:v>-93.897214770000005</c:v>
                </c:pt>
                <c:pt idx="4774">
                  <c:v>-95.229349679999999</c:v>
                </c:pt>
                <c:pt idx="4775">
                  <c:v>-94.54376413</c:v>
                </c:pt>
                <c:pt idx="4776">
                  <c:v>-96.543435729999999</c:v>
                </c:pt>
                <c:pt idx="4777">
                  <c:v>-95.814295450000003</c:v>
                </c:pt>
                <c:pt idx="4778">
                  <c:v>-94.176434799999996</c:v>
                </c:pt>
                <c:pt idx="4779">
                  <c:v>-94.377361399999998</c:v>
                </c:pt>
                <c:pt idx="4780">
                  <c:v>-96.018158420000006</c:v>
                </c:pt>
                <c:pt idx="4781">
                  <c:v>-95.399006170000007</c:v>
                </c:pt>
                <c:pt idx="4782">
                  <c:v>-96.760384930000001</c:v>
                </c:pt>
                <c:pt idx="4783">
                  <c:v>-94.301822220000005</c:v>
                </c:pt>
                <c:pt idx="4784">
                  <c:v>-93.031890250000004</c:v>
                </c:pt>
                <c:pt idx="4785">
                  <c:v>-96.359946160000007</c:v>
                </c:pt>
                <c:pt idx="4786">
                  <c:v>-95.432113619999996</c:v>
                </c:pt>
                <c:pt idx="4787">
                  <c:v>-95.246347839999999</c:v>
                </c:pt>
                <c:pt idx="4788">
                  <c:v>-93.851820889999999</c:v>
                </c:pt>
                <c:pt idx="4789">
                  <c:v>-94.780811310000004</c:v>
                </c:pt>
                <c:pt idx="4790">
                  <c:v>-94.779268220000006</c:v>
                </c:pt>
                <c:pt idx="4791">
                  <c:v>-95.523156380000003</c:v>
                </c:pt>
                <c:pt idx="4792">
                  <c:v>-94.764771229999994</c:v>
                </c:pt>
                <c:pt idx="4793">
                  <c:v>-94.175591659999995</c:v>
                </c:pt>
                <c:pt idx="4794">
                  <c:v>-95.414383749999999</c:v>
                </c:pt>
                <c:pt idx="4795">
                  <c:v>-95.214516660000001</c:v>
                </c:pt>
                <c:pt idx="4796">
                  <c:v>-94.486241309999997</c:v>
                </c:pt>
                <c:pt idx="4797">
                  <c:v>-94.284082089999998</c:v>
                </c:pt>
                <c:pt idx="4798">
                  <c:v>-93.572346229999994</c:v>
                </c:pt>
                <c:pt idx="4799">
                  <c:v>-94.455762230000005</c:v>
                </c:pt>
                <c:pt idx="4800">
                  <c:v>-95.102223559999999</c:v>
                </c:pt>
                <c:pt idx="4801">
                  <c:v>-94.76436502</c:v>
                </c:pt>
                <c:pt idx="4802">
                  <c:v>-96.930248160000005</c:v>
                </c:pt>
                <c:pt idx="4803">
                  <c:v>-94.471052209999996</c:v>
                </c:pt>
                <c:pt idx="4804">
                  <c:v>-94.777898199999996</c:v>
                </c:pt>
                <c:pt idx="4805">
                  <c:v>-95.27550841</c:v>
                </c:pt>
                <c:pt idx="4806">
                  <c:v>-94.950043719999996</c:v>
                </c:pt>
                <c:pt idx="4807">
                  <c:v>-96.141364330000002</c:v>
                </c:pt>
                <c:pt idx="4808">
                  <c:v>-95.569465170000001</c:v>
                </c:pt>
                <c:pt idx="4809">
                  <c:v>-95.136830419999995</c:v>
                </c:pt>
                <c:pt idx="4810">
                  <c:v>-96.237862480000004</c:v>
                </c:pt>
                <c:pt idx="4811">
                  <c:v>-93.851757759999998</c:v>
                </c:pt>
                <c:pt idx="4812">
                  <c:v>-93.803393900000003</c:v>
                </c:pt>
                <c:pt idx="4813">
                  <c:v>-95.736444559999995</c:v>
                </c:pt>
                <c:pt idx="4814">
                  <c:v>-95.136519559999996</c:v>
                </c:pt>
                <c:pt idx="4815">
                  <c:v>-93.649919260000004</c:v>
                </c:pt>
                <c:pt idx="4816">
                  <c:v>-94.175526180000006</c:v>
                </c:pt>
                <c:pt idx="4817">
                  <c:v>-94.832009350000007</c:v>
                </c:pt>
                <c:pt idx="4818">
                  <c:v>-95.400470409999997</c:v>
                </c:pt>
                <c:pt idx="4819">
                  <c:v>-95.986852459999994</c:v>
                </c:pt>
                <c:pt idx="4820">
                  <c:v>-95.350665980000002</c:v>
                </c:pt>
                <c:pt idx="4821">
                  <c:v>-96.095059610000007</c:v>
                </c:pt>
                <c:pt idx="4822">
                  <c:v>-93.975120380000007</c:v>
                </c:pt>
                <c:pt idx="4823">
                  <c:v>-95.120943650000001</c:v>
                </c:pt>
                <c:pt idx="4824">
                  <c:v>-94.884210620000005</c:v>
                </c:pt>
                <c:pt idx="4825">
                  <c:v>-95.223678969999995</c:v>
                </c:pt>
                <c:pt idx="4826">
                  <c:v>-95.070399330000001</c:v>
                </c:pt>
                <c:pt idx="4827">
                  <c:v>-95.552148990000006</c:v>
                </c:pt>
                <c:pt idx="4828">
                  <c:v>-94.131107049999997</c:v>
                </c:pt>
                <c:pt idx="4829">
                  <c:v>-94.33150938</c:v>
                </c:pt>
                <c:pt idx="4830">
                  <c:v>-94.536183309999998</c:v>
                </c:pt>
                <c:pt idx="4831">
                  <c:v>-95.754694279999995</c:v>
                </c:pt>
                <c:pt idx="4832">
                  <c:v>-95.570573510000003</c:v>
                </c:pt>
                <c:pt idx="4833">
                  <c:v>-95.211846940000001</c:v>
                </c:pt>
                <c:pt idx="4834">
                  <c:v>-94.826553149999995</c:v>
                </c:pt>
                <c:pt idx="4835">
                  <c:v>-95.060027009999999</c:v>
                </c:pt>
                <c:pt idx="4836">
                  <c:v>-93.868846189999999</c:v>
                </c:pt>
                <c:pt idx="4837">
                  <c:v>-95.524355180000001</c:v>
                </c:pt>
                <c:pt idx="4838">
                  <c:v>-95.122040429999998</c:v>
                </c:pt>
                <c:pt idx="4839">
                  <c:v>-95.184345570000005</c:v>
                </c:pt>
                <c:pt idx="4840">
                  <c:v>-94.176519519999999</c:v>
                </c:pt>
                <c:pt idx="4841">
                  <c:v>-94.176235579999997</c:v>
                </c:pt>
                <c:pt idx="4842">
                  <c:v>-94.88638254</c:v>
                </c:pt>
                <c:pt idx="4843">
                  <c:v>-94.905893300000002</c:v>
                </c:pt>
                <c:pt idx="4844">
                  <c:v>-95.227832640000003</c:v>
                </c:pt>
                <c:pt idx="4845">
                  <c:v>-94.779346430000004</c:v>
                </c:pt>
                <c:pt idx="4846">
                  <c:v>-96.031879779999997</c:v>
                </c:pt>
                <c:pt idx="4847">
                  <c:v>-95.940186580000002</c:v>
                </c:pt>
                <c:pt idx="4848">
                  <c:v>-96.434114199999996</c:v>
                </c:pt>
                <c:pt idx="4849">
                  <c:v>-95.073246170000004</c:v>
                </c:pt>
                <c:pt idx="4850">
                  <c:v>-94.501487179999998</c:v>
                </c:pt>
                <c:pt idx="4851">
                  <c:v>-95.071776020000001</c:v>
                </c:pt>
                <c:pt idx="4852">
                  <c:v>-95.388036189999994</c:v>
                </c:pt>
                <c:pt idx="4853">
                  <c:v>-93.730637680000001</c:v>
                </c:pt>
                <c:pt idx="4854">
                  <c:v>-94.608508790000002</c:v>
                </c:pt>
                <c:pt idx="4855">
                  <c:v>-93.620429099999996</c:v>
                </c:pt>
                <c:pt idx="4856">
                  <c:v>-95.477081699999999</c:v>
                </c:pt>
                <c:pt idx="4857">
                  <c:v>-96.047977220000007</c:v>
                </c:pt>
                <c:pt idx="4858">
                  <c:v>-93.52584607</c:v>
                </c:pt>
                <c:pt idx="4859">
                  <c:v>-94.76291295</c:v>
                </c:pt>
                <c:pt idx="4860">
                  <c:v>-94.440742229999998</c:v>
                </c:pt>
                <c:pt idx="4861">
                  <c:v>-94.054947589999998</c:v>
                </c:pt>
                <c:pt idx="4862">
                  <c:v>-95.090671200000003</c:v>
                </c:pt>
                <c:pt idx="4863">
                  <c:v>-95.463233329999994</c:v>
                </c:pt>
                <c:pt idx="4864">
                  <c:v>-95.385158619999999</c:v>
                </c:pt>
                <c:pt idx="4865">
                  <c:v>-95.566959030000007</c:v>
                </c:pt>
                <c:pt idx="4866">
                  <c:v>-93.957485809999994</c:v>
                </c:pt>
                <c:pt idx="4867">
                  <c:v>-93.646712050000005</c:v>
                </c:pt>
                <c:pt idx="4868">
                  <c:v>-93.746355910000005</c:v>
                </c:pt>
                <c:pt idx="4869">
                  <c:v>-95.586046670000002</c:v>
                </c:pt>
                <c:pt idx="4870">
                  <c:v>-94.365403400000005</c:v>
                </c:pt>
                <c:pt idx="4871">
                  <c:v>-94.468898319999994</c:v>
                </c:pt>
                <c:pt idx="4872">
                  <c:v>-95.106180570000006</c:v>
                </c:pt>
                <c:pt idx="4873">
                  <c:v>-93.449351890000003</c:v>
                </c:pt>
                <c:pt idx="4874">
                  <c:v>-95.633301669999994</c:v>
                </c:pt>
                <c:pt idx="4875">
                  <c:v>-94.81192068</c:v>
                </c:pt>
                <c:pt idx="4876">
                  <c:v>-94.486048679999996</c:v>
                </c:pt>
                <c:pt idx="4877">
                  <c:v>-95.802721149999996</c:v>
                </c:pt>
                <c:pt idx="4878">
                  <c:v>-93.991682030000007</c:v>
                </c:pt>
                <c:pt idx="4879">
                  <c:v>-93.07760906</c:v>
                </c:pt>
                <c:pt idx="4880">
                  <c:v>-93.93171375</c:v>
                </c:pt>
                <c:pt idx="4881">
                  <c:v>-95.056426779999995</c:v>
                </c:pt>
                <c:pt idx="4882">
                  <c:v>-94.468002549999994</c:v>
                </c:pt>
                <c:pt idx="4883">
                  <c:v>-96.482776520000002</c:v>
                </c:pt>
                <c:pt idx="4884">
                  <c:v>-96.246858270000004</c:v>
                </c:pt>
                <c:pt idx="4885">
                  <c:v>-95.369035819999993</c:v>
                </c:pt>
                <c:pt idx="4886">
                  <c:v>-94.019863860000001</c:v>
                </c:pt>
                <c:pt idx="4887">
                  <c:v>-95.757132519999999</c:v>
                </c:pt>
                <c:pt idx="4888">
                  <c:v>-95.071430460000002</c:v>
                </c:pt>
                <c:pt idx="4889">
                  <c:v>-94.331588120000006</c:v>
                </c:pt>
                <c:pt idx="4890">
                  <c:v>-95.507335409999996</c:v>
                </c:pt>
                <c:pt idx="4891">
                  <c:v>-96.018321549999996</c:v>
                </c:pt>
                <c:pt idx="4892">
                  <c:v>-94.781974180000006</c:v>
                </c:pt>
                <c:pt idx="4893">
                  <c:v>-95.570913640000001</c:v>
                </c:pt>
                <c:pt idx="4894">
                  <c:v>-95.212200190000004</c:v>
                </c:pt>
                <c:pt idx="4895">
                  <c:v>-94.719600790000001</c:v>
                </c:pt>
                <c:pt idx="4896">
                  <c:v>-96.605712100000005</c:v>
                </c:pt>
                <c:pt idx="4897">
                  <c:v>-94.144551500000006</c:v>
                </c:pt>
                <c:pt idx="4898">
                  <c:v>-94.841355449999995</c:v>
                </c:pt>
                <c:pt idx="4899">
                  <c:v>-94.949930089999995</c:v>
                </c:pt>
                <c:pt idx="4900">
                  <c:v>-94.46989164</c:v>
                </c:pt>
                <c:pt idx="4901">
                  <c:v>-94.886413739999995</c:v>
                </c:pt>
                <c:pt idx="4902">
                  <c:v>-94.330340629999995</c:v>
                </c:pt>
                <c:pt idx="4903">
                  <c:v>-95.411937879999996</c:v>
                </c:pt>
                <c:pt idx="4904">
                  <c:v>-94.590539309999997</c:v>
                </c:pt>
                <c:pt idx="4905">
                  <c:v>-94.668907259999997</c:v>
                </c:pt>
                <c:pt idx="4906">
                  <c:v>-95.429563709999996</c:v>
                </c:pt>
                <c:pt idx="4907">
                  <c:v>-96.632041290000004</c:v>
                </c:pt>
                <c:pt idx="4908">
                  <c:v>-93.770688620000001</c:v>
                </c:pt>
                <c:pt idx="4909">
                  <c:v>-94.284916580000001</c:v>
                </c:pt>
                <c:pt idx="4910">
                  <c:v>-94.748862419999995</c:v>
                </c:pt>
                <c:pt idx="4911">
                  <c:v>-95.784908250000001</c:v>
                </c:pt>
                <c:pt idx="4912">
                  <c:v>-94.654957469999999</c:v>
                </c:pt>
                <c:pt idx="4913">
                  <c:v>-94.096521960000004</c:v>
                </c:pt>
                <c:pt idx="4914">
                  <c:v>-95.212680140000003</c:v>
                </c:pt>
                <c:pt idx="4915">
                  <c:v>-94.965369429999996</c:v>
                </c:pt>
                <c:pt idx="4916">
                  <c:v>-94.501473250000004</c:v>
                </c:pt>
                <c:pt idx="4917">
                  <c:v>-96.171102279999999</c:v>
                </c:pt>
                <c:pt idx="4918">
                  <c:v>-94.902472950000003</c:v>
                </c:pt>
                <c:pt idx="4919">
                  <c:v>-94.979472709999996</c:v>
                </c:pt>
                <c:pt idx="4920">
                  <c:v>-93.988140729999998</c:v>
                </c:pt>
                <c:pt idx="4921">
                  <c:v>-93.835930140000002</c:v>
                </c:pt>
                <c:pt idx="4922">
                  <c:v>-96.173714029999999</c:v>
                </c:pt>
                <c:pt idx="4923">
                  <c:v>-93.635769640000007</c:v>
                </c:pt>
                <c:pt idx="4924">
                  <c:v>-94.920636790000003</c:v>
                </c:pt>
                <c:pt idx="4925">
                  <c:v>-93.384248040000003</c:v>
                </c:pt>
                <c:pt idx="4926">
                  <c:v>-94.468708140000004</c:v>
                </c:pt>
                <c:pt idx="4927">
                  <c:v>-96.649280279999999</c:v>
                </c:pt>
                <c:pt idx="4928">
                  <c:v>-95.876824170000006</c:v>
                </c:pt>
                <c:pt idx="4929">
                  <c:v>-94.436158149999997</c:v>
                </c:pt>
                <c:pt idx="4930">
                  <c:v>-95.228168600000004</c:v>
                </c:pt>
                <c:pt idx="4931">
                  <c:v>-95.814908619999997</c:v>
                </c:pt>
                <c:pt idx="4932">
                  <c:v>-96.543256659999997</c:v>
                </c:pt>
                <c:pt idx="4933">
                  <c:v>-94.440624200000002</c:v>
                </c:pt>
                <c:pt idx="4934">
                  <c:v>-95.149730259999998</c:v>
                </c:pt>
                <c:pt idx="4935">
                  <c:v>-94.007598889999997</c:v>
                </c:pt>
                <c:pt idx="4936">
                  <c:v>-95.583787439999995</c:v>
                </c:pt>
                <c:pt idx="4937">
                  <c:v>-96.714625080000005</c:v>
                </c:pt>
                <c:pt idx="4938">
                  <c:v>-95.054014080000002</c:v>
                </c:pt>
                <c:pt idx="4939">
                  <c:v>-95.054949980000004</c:v>
                </c:pt>
                <c:pt idx="4940">
                  <c:v>-95.400202559999997</c:v>
                </c:pt>
                <c:pt idx="4941">
                  <c:v>-95.243813979999999</c:v>
                </c:pt>
                <c:pt idx="4942">
                  <c:v>-94.730591489999995</c:v>
                </c:pt>
                <c:pt idx="4943">
                  <c:v>-95.928077110000004</c:v>
                </c:pt>
                <c:pt idx="4944">
                  <c:v>-94.037177490000005</c:v>
                </c:pt>
                <c:pt idx="4945">
                  <c:v>-94.455306879999995</c:v>
                </c:pt>
                <c:pt idx="4946">
                  <c:v>-96.342956290000004</c:v>
                </c:pt>
                <c:pt idx="4947">
                  <c:v>-95.53951198</c:v>
                </c:pt>
                <c:pt idx="4948">
                  <c:v>-94.903769890000007</c:v>
                </c:pt>
                <c:pt idx="4949">
                  <c:v>-94.814224920000001</c:v>
                </c:pt>
                <c:pt idx="4950">
                  <c:v>-94.902018290000001</c:v>
                </c:pt>
                <c:pt idx="4951">
                  <c:v>-95.882005789999994</c:v>
                </c:pt>
                <c:pt idx="4952">
                  <c:v>-96.481228720000004</c:v>
                </c:pt>
                <c:pt idx="4953">
                  <c:v>-93.818089779999994</c:v>
                </c:pt>
                <c:pt idx="4954">
                  <c:v>-94.195047619999997</c:v>
                </c:pt>
                <c:pt idx="4955">
                  <c:v>-96.282335320000001</c:v>
                </c:pt>
                <c:pt idx="4956">
                  <c:v>-94.749053799999999</c:v>
                </c:pt>
                <c:pt idx="4957">
                  <c:v>-95.290778220000007</c:v>
                </c:pt>
                <c:pt idx="4958">
                  <c:v>-96.283363820000005</c:v>
                </c:pt>
                <c:pt idx="4959">
                  <c:v>-94.934110649999994</c:v>
                </c:pt>
                <c:pt idx="4960">
                  <c:v>-94.625085350000006</c:v>
                </c:pt>
                <c:pt idx="4961">
                  <c:v>-95.446400030000007</c:v>
                </c:pt>
                <c:pt idx="4962">
                  <c:v>-95.554105430000007</c:v>
                </c:pt>
                <c:pt idx="4963">
                  <c:v>-95.706610479999995</c:v>
                </c:pt>
                <c:pt idx="4964">
                  <c:v>-93.772848199999999</c:v>
                </c:pt>
                <c:pt idx="4965">
                  <c:v>-93.898358810000005</c:v>
                </c:pt>
                <c:pt idx="4966">
                  <c:v>-95.756550450000006</c:v>
                </c:pt>
                <c:pt idx="4967">
                  <c:v>-95.833182930000007</c:v>
                </c:pt>
                <c:pt idx="4968">
                  <c:v>-93.928482560000006</c:v>
                </c:pt>
                <c:pt idx="4969">
                  <c:v>-94.270573619999993</c:v>
                </c:pt>
                <c:pt idx="4970">
                  <c:v>-95.586603249999996</c:v>
                </c:pt>
                <c:pt idx="4971">
                  <c:v>-94.379130099999998</c:v>
                </c:pt>
                <c:pt idx="4972">
                  <c:v>-95.661984369999999</c:v>
                </c:pt>
                <c:pt idx="4973">
                  <c:v>-94.673362280000006</c:v>
                </c:pt>
                <c:pt idx="4974">
                  <c:v>-96.513641070000006</c:v>
                </c:pt>
                <c:pt idx="4975">
                  <c:v>-95.104736349999996</c:v>
                </c:pt>
                <c:pt idx="4976">
                  <c:v>-96.981132450000004</c:v>
                </c:pt>
                <c:pt idx="4977">
                  <c:v>-94.210783169999999</c:v>
                </c:pt>
                <c:pt idx="4978">
                  <c:v>-95.431408739999995</c:v>
                </c:pt>
                <c:pt idx="4979">
                  <c:v>-95.380329689999996</c:v>
                </c:pt>
                <c:pt idx="4980">
                  <c:v>-95.819576799999993</c:v>
                </c:pt>
                <c:pt idx="4981">
                  <c:v>-94.736722400000005</c:v>
                </c:pt>
                <c:pt idx="4982">
                  <c:v>-94.750583270000007</c:v>
                </c:pt>
                <c:pt idx="4983">
                  <c:v>-95.076950879999998</c:v>
                </c:pt>
                <c:pt idx="4984">
                  <c:v>-95.376620720000005</c:v>
                </c:pt>
                <c:pt idx="4985">
                  <c:v>-95.117605429999998</c:v>
                </c:pt>
                <c:pt idx="4986">
                  <c:v>-95.168633650000004</c:v>
                </c:pt>
                <c:pt idx="4987">
                  <c:v>-96.004260470000006</c:v>
                </c:pt>
                <c:pt idx="4988">
                  <c:v>-96.020053410000003</c:v>
                </c:pt>
                <c:pt idx="4989">
                  <c:v>-94.830020289999993</c:v>
                </c:pt>
                <c:pt idx="4990">
                  <c:v>-94.471480569999997</c:v>
                </c:pt>
                <c:pt idx="4991">
                  <c:v>-96.607290399999997</c:v>
                </c:pt>
                <c:pt idx="4992">
                  <c:v>-95.400572620000005</c:v>
                </c:pt>
                <c:pt idx="4993">
                  <c:v>-95.246227959999999</c:v>
                </c:pt>
                <c:pt idx="4994">
                  <c:v>-96.417340039999999</c:v>
                </c:pt>
                <c:pt idx="4995">
                  <c:v>-95.503743119999996</c:v>
                </c:pt>
                <c:pt idx="4996">
                  <c:v>-94.607491899999999</c:v>
                </c:pt>
                <c:pt idx="4997">
                  <c:v>-96.017777580000001</c:v>
                </c:pt>
                <c:pt idx="4998">
                  <c:v>-95.537938330000003</c:v>
                </c:pt>
                <c:pt idx="4999">
                  <c:v>-95.740569620000002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E_170306_Shell_02_04_loading!$Q$1</c:f>
              <c:strCache>
                <c:ptCount val="1"/>
                <c:pt idx="0">
                  <c:v>SL04RZ</c:v>
                </c:pt>
              </c:strCache>
            </c:strRef>
          </c:tx>
          <c:marker>
            <c:symbol val="none"/>
          </c:marker>
          <c:xVal>
            <c:numRef>
              <c:f>E_170306_Shell_02_04_loading!$B$2:$B$5001</c:f>
              <c:numCache>
                <c:formatCode>0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E_170306_Shell_02_04_loading!$Q$2:$Q$5001</c:f>
              <c:numCache>
                <c:formatCode>General</c:formatCode>
                <c:ptCount val="5000"/>
                <c:pt idx="0">
                  <c:v>13.1706816</c:v>
                </c:pt>
                <c:pt idx="1">
                  <c:v>13.36030278</c:v>
                </c:pt>
                <c:pt idx="2">
                  <c:v>13.070767200000001</c:v>
                </c:pt>
                <c:pt idx="3">
                  <c:v>12.202721309999999</c:v>
                </c:pt>
                <c:pt idx="4">
                  <c:v>13.21214982</c:v>
                </c:pt>
                <c:pt idx="5">
                  <c:v>13.642342319999999</c:v>
                </c:pt>
                <c:pt idx="6">
                  <c:v>12.723010800000001</c:v>
                </c:pt>
                <c:pt idx="7">
                  <c:v>12.15154774</c:v>
                </c:pt>
                <c:pt idx="8">
                  <c:v>12.573897819999999</c:v>
                </c:pt>
                <c:pt idx="9">
                  <c:v>12.726751910000001</c:v>
                </c:pt>
                <c:pt idx="10">
                  <c:v>13.82265482</c:v>
                </c:pt>
                <c:pt idx="11">
                  <c:v>12.56538447</c:v>
                </c:pt>
                <c:pt idx="12">
                  <c:v>13.04195466</c:v>
                </c:pt>
                <c:pt idx="13">
                  <c:v>12.43772996</c:v>
                </c:pt>
                <c:pt idx="14">
                  <c:v>14.07353625</c:v>
                </c:pt>
                <c:pt idx="15">
                  <c:v>13.938441149999999</c:v>
                </c:pt>
                <c:pt idx="16">
                  <c:v>13.05177789</c:v>
                </c:pt>
                <c:pt idx="17">
                  <c:v>12.88899063</c:v>
                </c:pt>
                <c:pt idx="18">
                  <c:v>11.9641687</c:v>
                </c:pt>
                <c:pt idx="19">
                  <c:v>12.13923132</c:v>
                </c:pt>
                <c:pt idx="20">
                  <c:v>13.055116419999999</c:v>
                </c:pt>
                <c:pt idx="21">
                  <c:v>12.871823640000001</c:v>
                </c:pt>
                <c:pt idx="22">
                  <c:v>12.612514709999999</c:v>
                </c:pt>
                <c:pt idx="23">
                  <c:v>13.855809199999999</c:v>
                </c:pt>
                <c:pt idx="24">
                  <c:v>11.45687446</c:v>
                </c:pt>
                <c:pt idx="25">
                  <c:v>14.43881693</c:v>
                </c:pt>
                <c:pt idx="26">
                  <c:v>12.858715889999999</c:v>
                </c:pt>
                <c:pt idx="27">
                  <c:v>12.62667126</c:v>
                </c:pt>
                <c:pt idx="28">
                  <c:v>14.16742795</c:v>
                </c:pt>
                <c:pt idx="29">
                  <c:v>13.46115779</c:v>
                </c:pt>
                <c:pt idx="30">
                  <c:v>13.07469395</c:v>
                </c:pt>
                <c:pt idx="31">
                  <c:v>13.841768650000001</c:v>
                </c:pt>
                <c:pt idx="32">
                  <c:v>13.460036240000001</c:v>
                </c:pt>
                <c:pt idx="33">
                  <c:v>14.05504794</c:v>
                </c:pt>
                <c:pt idx="34">
                  <c:v>12.164798680000001</c:v>
                </c:pt>
                <c:pt idx="35">
                  <c:v>13.717064730000001</c:v>
                </c:pt>
                <c:pt idx="36">
                  <c:v>12.28180418</c:v>
                </c:pt>
                <c:pt idx="37">
                  <c:v>12.418034390000001</c:v>
                </c:pt>
                <c:pt idx="38">
                  <c:v>12.46813264</c:v>
                </c:pt>
                <c:pt idx="39">
                  <c:v>13.78909017</c:v>
                </c:pt>
                <c:pt idx="40">
                  <c:v>13.79597439</c:v>
                </c:pt>
                <c:pt idx="41">
                  <c:v>14.46829966</c:v>
                </c:pt>
                <c:pt idx="42">
                  <c:v>13.706075800000001</c:v>
                </c:pt>
                <c:pt idx="43">
                  <c:v>13.36441376</c:v>
                </c:pt>
                <c:pt idx="44">
                  <c:v>13.61661872</c:v>
                </c:pt>
                <c:pt idx="45">
                  <c:v>13.225229300000001</c:v>
                </c:pt>
                <c:pt idx="46">
                  <c:v>13.623147879999999</c:v>
                </c:pt>
                <c:pt idx="47">
                  <c:v>13.08031049</c:v>
                </c:pt>
                <c:pt idx="48">
                  <c:v>12.729540999999999</c:v>
                </c:pt>
                <c:pt idx="49">
                  <c:v>14.030110779999999</c:v>
                </c:pt>
                <c:pt idx="50">
                  <c:v>13.197561070000001</c:v>
                </c:pt>
                <c:pt idx="51">
                  <c:v>13.231645589999999</c:v>
                </c:pt>
                <c:pt idx="52">
                  <c:v>12.38995113</c:v>
                </c:pt>
                <c:pt idx="53">
                  <c:v>13.363457670000001</c:v>
                </c:pt>
                <c:pt idx="54">
                  <c:v>13.802442900000001</c:v>
                </c:pt>
                <c:pt idx="55">
                  <c:v>13.20070735</c:v>
                </c:pt>
                <c:pt idx="56">
                  <c:v>12.114011059999999</c:v>
                </c:pt>
                <c:pt idx="57">
                  <c:v>12.13234346</c:v>
                </c:pt>
                <c:pt idx="58">
                  <c:v>12.213871879999999</c:v>
                </c:pt>
                <c:pt idx="59">
                  <c:v>12.56650847</c:v>
                </c:pt>
                <c:pt idx="60">
                  <c:v>13.97542224</c:v>
                </c:pt>
                <c:pt idx="61">
                  <c:v>13.16570696</c:v>
                </c:pt>
                <c:pt idx="62">
                  <c:v>13.28658517</c:v>
                </c:pt>
                <c:pt idx="63">
                  <c:v>12.997202509999999</c:v>
                </c:pt>
                <c:pt idx="64">
                  <c:v>12.32896671</c:v>
                </c:pt>
                <c:pt idx="65">
                  <c:v>13.859375200000001</c:v>
                </c:pt>
                <c:pt idx="66">
                  <c:v>12.58265452</c:v>
                </c:pt>
                <c:pt idx="67">
                  <c:v>14.18152059</c:v>
                </c:pt>
                <c:pt idx="68">
                  <c:v>13.082508819999999</c:v>
                </c:pt>
                <c:pt idx="69">
                  <c:v>12.72217425</c:v>
                </c:pt>
                <c:pt idx="70">
                  <c:v>13.228566519999999</c:v>
                </c:pt>
                <c:pt idx="71">
                  <c:v>13.768304369999999</c:v>
                </c:pt>
                <c:pt idx="72">
                  <c:v>13.68057767</c:v>
                </c:pt>
                <c:pt idx="73">
                  <c:v>11.8335124</c:v>
                </c:pt>
                <c:pt idx="74">
                  <c:v>13.053507679999999</c:v>
                </c:pt>
                <c:pt idx="75">
                  <c:v>14.574244240000001</c:v>
                </c:pt>
                <c:pt idx="76">
                  <c:v>13.83707055</c:v>
                </c:pt>
                <c:pt idx="77">
                  <c:v>13.167731140000001</c:v>
                </c:pt>
                <c:pt idx="78">
                  <c:v>13.93936149</c:v>
                </c:pt>
                <c:pt idx="79">
                  <c:v>13.822586319999999</c:v>
                </c:pt>
                <c:pt idx="80">
                  <c:v>13.80271449</c:v>
                </c:pt>
                <c:pt idx="81">
                  <c:v>13.455832389999999</c:v>
                </c:pt>
                <c:pt idx="82">
                  <c:v>15.774836949999999</c:v>
                </c:pt>
                <c:pt idx="83">
                  <c:v>12.237042689999999</c:v>
                </c:pt>
                <c:pt idx="84">
                  <c:v>11.94384687</c:v>
                </c:pt>
                <c:pt idx="85">
                  <c:v>13.33412429</c:v>
                </c:pt>
                <c:pt idx="86">
                  <c:v>13.052559840000001</c:v>
                </c:pt>
                <c:pt idx="87">
                  <c:v>14.14886284</c:v>
                </c:pt>
                <c:pt idx="88">
                  <c:v>11.22082793</c:v>
                </c:pt>
                <c:pt idx="89">
                  <c:v>12.997683840000001</c:v>
                </c:pt>
                <c:pt idx="90">
                  <c:v>13.84601196</c:v>
                </c:pt>
                <c:pt idx="91">
                  <c:v>11.99410733</c:v>
                </c:pt>
                <c:pt idx="92">
                  <c:v>11.92938126</c:v>
                </c:pt>
                <c:pt idx="93">
                  <c:v>13.66261502</c:v>
                </c:pt>
                <c:pt idx="94">
                  <c:v>13.099900209999999</c:v>
                </c:pt>
                <c:pt idx="95">
                  <c:v>14.008126969999999</c:v>
                </c:pt>
                <c:pt idx="96">
                  <c:v>13.385569419999999</c:v>
                </c:pt>
                <c:pt idx="97">
                  <c:v>14.247549810000001</c:v>
                </c:pt>
                <c:pt idx="98">
                  <c:v>13.036745659999999</c:v>
                </c:pt>
                <c:pt idx="99">
                  <c:v>13.70639478</c:v>
                </c:pt>
                <c:pt idx="100">
                  <c:v>13.068975379999999</c:v>
                </c:pt>
                <c:pt idx="101">
                  <c:v>12.60430382</c:v>
                </c:pt>
                <c:pt idx="102">
                  <c:v>13.924233449999999</c:v>
                </c:pt>
                <c:pt idx="103">
                  <c:v>13.50693414</c:v>
                </c:pt>
                <c:pt idx="104">
                  <c:v>12.287889010000001</c:v>
                </c:pt>
                <c:pt idx="105">
                  <c:v>13.737807159999999</c:v>
                </c:pt>
                <c:pt idx="106">
                  <c:v>12.86607566</c:v>
                </c:pt>
                <c:pt idx="107">
                  <c:v>11.660341470000001</c:v>
                </c:pt>
                <c:pt idx="108">
                  <c:v>12.29362006</c:v>
                </c:pt>
                <c:pt idx="109">
                  <c:v>12.88456291</c:v>
                </c:pt>
                <c:pt idx="110">
                  <c:v>13.96168842</c:v>
                </c:pt>
                <c:pt idx="111">
                  <c:v>11.57330412</c:v>
                </c:pt>
                <c:pt idx="112">
                  <c:v>12.725359839999999</c:v>
                </c:pt>
                <c:pt idx="113">
                  <c:v>13.55543162</c:v>
                </c:pt>
                <c:pt idx="114">
                  <c:v>13.25782188</c:v>
                </c:pt>
                <c:pt idx="115">
                  <c:v>14.573238079999999</c:v>
                </c:pt>
                <c:pt idx="116">
                  <c:v>14.191229870000001</c:v>
                </c:pt>
                <c:pt idx="117">
                  <c:v>14.69174625</c:v>
                </c:pt>
                <c:pt idx="118">
                  <c:v>14.114733599999999</c:v>
                </c:pt>
                <c:pt idx="119">
                  <c:v>12.77337037</c:v>
                </c:pt>
                <c:pt idx="120">
                  <c:v>13.29510812</c:v>
                </c:pt>
                <c:pt idx="121">
                  <c:v>14.23716948</c:v>
                </c:pt>
                <c:pt idx="122">
                  <c:v>13.699187589999999</c:v>
                </c:pt>
                <c:pt idx="123">
                  <c:v>12.46032202</c:v>
                </c:pt>
                <c:pt idx="124">
                  <c:v>12.757712850000001</c:v>
                </c:pt>
                <c:pt idx="125">
                  <c:v>11.38392097</c:v>
                </c:pt>
                <c:pt idx="126">
                  <c:v>12.10597965</c:v>
                </c:pt>
                <c:pt idx="127">
                  <c:v>12.63059324</c:v>
                </c:pt>
                <c:pt idx="128">
                  <c:v>14.273066010000001</c:v>
                </c:pt>
                <c:pt idx="129">
                  <c:v>14.26285667</c:v>
                </c:pt>
                <c:pt idx="130">
                  <c:v>13.840496330000001</c:v>
                </c:pt>
                <c:pt idx="131">
                  <c:v>12.81616182</c:v>
                </c:pt>
                <c:pt idx="132">
                  <c:v>13.36218569</c:v>
                </c:pt>
                <c:pt idx="133">
                  <c:v>13.561848339999999</c:v>
                </c:pt>
                <c:pt idx="134">
                  <c:v>13.404277029999999</c:v>
                </c:pt>
                <c:pt idx="135">
                  <c:v>12.45931953</c:v>
                </c:pt>
                <c:pt idx="136">
                  <c:v>14.29761897</c:v>
                </c:pt>
                <c:pt idx="137">
                  <c:v>12.401000310000001</c:v>
                </c:pt>
                <c:pt idx="138">
                  <c:v>12.14724571</c:v>
                </c:pt>
                <c:pt idx="139">
                  <c:v>13.17057786</c:v>
                </c:pt>
                <c:pt idx="140">
                  <c:v>12.619036230000001</c:v>
                </c:pt>
                <c:pt idx="141">
                  <c:v>12.31320462</c:v>
                </c:pt>
                <c:pt idx="142">
                  <c:v>13.60138929</c:v>
                </c:pt>
                <c:pt idx="143">
                  <c:v>14.13450651</c:v>
                </c:pt>
                <c:pt idx="144">
                  <c:v>13.757591010000001</c:v>
                </c:pt>
                <c:pt idx="145">
                  <c:v>13.64366828</c:v>
                </c:pt>
                <c:pt idx="146">
                  <c:v>12.438792100000001</c:v>
                </c:pt>
                <c:pt idx="147">
                  <c:v>11.732139699999999</c:v>
                </c:pt>
                <c:pt idx="148">
                  <c:v>10.58754382</c:v>
                </c:pt>
                <c:pt idx="149">
                  <c:v>10.4729606</c:v>
                </c:pt>
                <c:pt idx="150">
                  <c:v>11.053895320000001</c:v>
                </c:pt>
                <c:pt idx="151">
                  <c:v>11.14793884</c:v>
                </c:pt>
                <c:pt idx="152">
                  <c:v>10.405154899999999</c:v>
                </c:pt>
                <c:pt idx="153">
                  <c:v>11.61702672</c:v>
                </c:pt>
                <c:pt idx="154">
                  <c:v>10.705185999999999</c:v>
                </c:pt>
                <c:pt idx="155">
                  <c:v>10.53755071</c:v>
                </c:pt>
                <c:pt idx="156">
                  <c:v>11.606049430000001</c:v>
                </c:pt>
                <c:pt idx="157">
                  <c:v>10.815888040000001</c:v>
                </c:pt>
                <c:pt idx="158">
                  <c:v>10.39018027</c:v>
                </c:pt>
                <c:pt idx="159">
                  <c:v>9.0377341100000006</c:v>
                </c:pt>
                <c:pt idx="160">
                  <c:v>9.9233563399999998</c:v>
                </c:pt>
                <c:pt idx="161">
                  <c:v>10.281054749999999</c:v>
                </c:pt>
                <c:pt idx="162">
                  <c:v>10.410679050000001</c:v>
                </c:pt>
                <c:pt idx="163">
                  <c:v>9.7466575199999994</c:v>
                </c:pt>
                <c:pt idx="164">
                  <c:v>10.844534019999999</c:v>
                </c:pt>
                <c:pt idx="165">
                  <c:v>10.401779060000001</c:v>
                </c:pt>
                <c:pt idx="166">
                  <c:v>8.2618293299999994</c:v>
                </c:pt>
                <c:pt idx="167">
                  <c:v>9.0715887199999994</c:v>
                </c:pt>
                <c:pt idx="168">
                  <c:v>9.3824070400000004</c:v>
                </c:pt>
                <c:pt idx="169">
                  <c:v>10.096945010000001</c:v>
                </c:pt>
                <c:pt idx="170">
                  <c:v>9.7668681300000006</c:v>
                </c:pt>
                <c:pt idx="171">
                  <c:v>8.5552870100000007</c:v>
                </c:pt>
                <c:pt idx="172">
                  <c:v>9.1896231000000004</c:v>
                </c:pt>
                <c:pt idx="173">
                  <c:v>9.6426544700000001</c:v>
                </c:pt>
                <c:pt idx="174">
                  <c:v>9.7053973599999992</c:v>
                </c:pt>
                <c:pt idx="175">
                  <c:v>10.7030855</c:v>
                </c:pt>
                <c:pt idx="176">
                  <c:v>10.13336015</c:v>
                </c:pt>
                <c:pt idx="177">
                  <c:v>10.469633740000001</c:v>
                </c:pt>
                <c:pt idx="178">
                  <c:v>9.7267586099999992</c:v>
                </c:pt>
                <c:pt idx="179">
                  <c:v>10.69909154</c:v>
                </c:pt>
                <c:pt idx="180">
                  <c:v>9.7851893400000005</c:v>
                </c:pt>
                <c:pt idx="181">
                  <c:v>9.9738623400000002</c:v>
                </c:pt>
                <c:pt idx="182">
                  <c:v>10.07831352</c:v>
                </c:pt>
                <c:pt idx="183">
                  <c:v>9.9751556699999995</c:v>
                </c:pt>
                <c:pt idx="184">
                  <c:v>9.52793226</c:v>
                </c:pt>
                <c:pt idx="185">
                  <c:v>8.61487509</c:v>
                </c:pt>
                <c:pt idx="186">
                  <c:v>9.8566415099999993</c:v>
                </c:pt>
                <c:pt idx="187">
                  <c:v>8.2510131799999993</c:v>
                </c:pt>
                <c:pt idx="188">
                  <c:v>8.9823466399999994</c:v>
                </c:pt>
                <c:pt idx="189">
                  <c:v>9.7786041099999998</c:v>
                </c:pt>
                <c:pt idx="190">
                  <c:v>9.5154766100000003</c:v>
                </c:pt>
                <c:pt idx="191">
                  <c:v>9.9352806699999991</c:v>
                </c:pt>
                <c:pt idx="192">
                  <c:v>8.8731052500000001</c:v>
                </c:pt>
                <c:pt idx="193">
                  <c:v>9.3205393999999995</c:v>
                </c:pt>
                <c:pt idx="194">
                  <c:v>9.4215175700000007</c:v>
                </c:pt>
                <c:pt idx="195">
                  <c:v>9.0364609500000004</c:v>
                </c:pt>
                <c:pt idx="196">
                  <c:v>9.3347717800000005</c:v>
                </c:pt>
                <c:pt idx="197">
                  <c:v>9.6677613499999993</c:v>
                </c:pt>
                <c:pt idx="198">
                  <c:v>10.52963111</c:v>
                </c:pt>
                <c:pt idx="199">
                  <c:v>9.8308895700000001</c:v>
                </c:pt>
                <c:pt idx="200">
                  <c:v>8.2664239199999994</c:v>
                </c:pt>
                <c:pt idx="201">
                  <c:v>10.24888552</c:v>
                </c:pt>
                <c:pt idx="202">
                  <c:v>9.9195261499999994</c:v>
                </c:pt>
                <c:pt idx="203">
                  <c:v>7.9524137899999996</c:v>
                </c:pt>
                <c:pt idx="204">
                  <c:v>9.3606257599999996</c:v>
                </c:pt>
                <c:pt idx="205">
                  <c:v>9.3917666299999993</c:v>
                </c:pt>
                <c:pt idx="206">
                  <c:v>9.0860636699999997</c:v>
                </c:pt>
                <c:pt idx="207">
                  <c:v>10.254334249999999</c:v>
                </c:pt>
                <c:pt idx="208">
                  <c:v>10.06591426</c:v>
                </c:pt>
                <c:pt idx="209">
                  <c:v>10.392897980000001</c:v>
                </c:pt>
                <c:pt idx="210">
                  <c:v>10.315118180000001</c:v>
                </c:pt>
                <c:pt idx="211">
                  <c:v>8.7077130799999996</c:v>
                </c:pt>
                <c:pt idx="212">
                  <c:v>10.157924879999999</c:v>
                </c:pt>
                <c:pt idx="213">
                  <c:v>9.9930664700000005</c:v>
                </c:pt>
                <c:pt idx="214">
                  <c:v>8.8840491900000007</c:v>
                </c:pt>
                <c:pt idx="215">
                  <c:v>9.6324490699999998</c:v>
                </c:pt>
                <c:pt idx="216">
                  <c:v>10.280841219999999</c:v>
                </c:pt>
                <c:pt idx="217">
                  <c:v>9.3304784900000008</c:v>
                </c:pt>
                <c:pt idx="218">
                  <c:v>9.6840038100000001</c:v>
                </c:pt>
                <c:pt idx="219">
                  <c:v>10.336119930000001</c:v>
                </c:pt>
                <c:pt idx="220">
                  <c:v>9.1638590999999998</c:v>
                </c:pt>
                <c:pt idx="221">
                  <c:v>8.4681173600000008</c:v>
                </c:pt>
                <c:pt idx="222">
                  <c:v>10.408739049999999</c:v>
                </c:pt>
                <c:pt idx="223">
                  <c:v>9.5255974400000003</c:v>
                </c:pt>
                <c:pt idx="224">
                  <c:v>10.10555593</c:v>
                </c:pt>
                <c:pt idx="225">
                  <c:v>10.118164289999999</c:v>
                </c:pt>
                <c:pt idx="226">
                  <c:v>8.7426178700000001</c:v>
                </c:pt>
                <c:pt idx="227">
                  <c:v>8.9805921600000005</c:v>
                </c:pt>
                <c:pt idx="228">
                  <c:v>9.6660724200000008</c:v>
                </c:pt>
                <c:pt idx="229">
                  <c:v>9.2194055200000005</c:v>
                </c:pt>
                <c:pt idx="230">
                  <c:v>10.414210300000001</c:v>
                </c:pt>
                <c:pt idx="231">
                  <c:v>10.73903788</c:v>
                </c:pt>
                <c:pt idx="232">
                  <c:v>9.4508013300000009</c:v>
                </c:pt>
                <c:pt idx="233">
                  <c:v>8.8846022199999997</c:v>
                </c:pt>
                <c:pt idx="234">
                  <c:v>8.5147476100000006</c:v>
                </c:pt>
                <c:pt idx="235">
                  <c:v>11.21090291</c:v>
                </c:pt>
                <c:pt idx="236">
                  <c:v>9.6486070700000006</c:v>
                </c:pt>
                <c:pt idx="237">
                  <c:v>8.4041843200000006</c:v>
                </c:pt>
                <c:pt idx="238">
                  <c:v>8.8776095799999997</c:v>
                </c:pt>
                <c:pt idx="239">
                  <c:v>7.6836652599999997</c:v>
                </c:pt>
                <c:pt idx="240">
                  <c:v>10.26928614</c:v>
                </c:pt>
                <c:pt idx="241">
                  <c:v>8.5229512700000001</c:v>
                </c:pt>
                <c:pt idx="242">
                  <c:v>9.3101705500000005</c:v>
                </c:pt>
                <c:pt idx="243">
                  <c:v>10.2403171</c:v>
                </c:pt>
                <c:pt idx="244">
                  <c:v>8.6323256500000003</c:v>
                </c:pt>
                <c:pt idx="245">
                  <c:v>10.154232070000001</c:v>
                </c:pt>
                <c:pt idx="246">
                  <c:v>9.7129480299999997</c:v>
                </c:pt>
                <c:pt idx="247">
                  <c:v>9.2933453700000008</c:v>
                </c:pt>
                <c:pt idx="248">
                  <c:v>9.6586594399999992</c:v>
                </c:pt>
                <c:pt idx="249">
                  <c:v>9.3948078699999993</c:v>
                </c:pt>
                <c:pt idx="250">
                  <c:v>9.0671375699999999</c:v>
                </c:pt>
                <c:pt idx="251">
                  <c:v>9.1866927</c:v>
                </c:pt>
                <c:pt idx="252">
                  <c:v>10.43087513</c:v>
                </c:pt>
                <c:pt idx="253">
                  <c:v>8.0783929299999997</c:v>
                </c:pt>
                <c:pt idx="254">
                  <c:v>9.9260889399999996</c:v>
                </c:pt>
                <c:pt idx="255">
                  <c:v>10.19471602</c:v>
                </c:pt>
                <c:pt idx="256">
                  <c:v>10.85505642</c:v>
                </c:pt>
                <c:pt idx="257">
                  <c:v>10.14250846</c:v>
                </c:pt>
                <c:pt idx="258">
                  <c:v>9.4627681199999998</c:v>
                </c:pt>
                <c:pt idx="259">
                  <c:v>9.3354264400000009</c:v>
                </c:pt>
                <c:pt idx="260">
                  <c:v>9.7924621399999996</c:v>
                </c:pt>
                <c:pt idx="261">
                  <c:v>10.42102757</c:v>
                </c:pt>
                <c:pt idx="262">
                  <c:v>8.9531664800000001</c:v>
                </c:pt>
                <c:pt idx="263">
                  <c:v>7.9920855599999996</c:v>
                </c:pt>
                <c:pt idx="264">
                  <c:v>8.8551963300000001</c:v>
                </c:pt>
                <c:pt idx="265">
                  <c:v>9.8142665699999991</c:v>
                </c:pt>
                <c:pt idx="266">
                  <c:v>9.9063655199999996</c:v>
                </c:pt>
                <c:pt idx="267">
                  <c:v>8.66504692</c:v>
                </c:pt>
                <c:pt idx="268">
                  <c:v>8.3942656800000002</c:v>
                </c:pt>
                <c:pt idx="269">
                  <c:v>10.187314170000001</c:v>
                </c:pt>
                <c:pt idx="270">
                  <c:v>8.8692240299999998</c:v>
                </c:pt>
                <c:pt idx="271">
                  <c:v>10.477730429999999</c:v>
                </c:pt>
                <c:pt idx="272">
                  <c:v>8.9933946799999998</c:v>
                </c:pt>
                <c:pt idx="273">
                  <c:v>9.3159516100000008</c:v>
                </c:pt>
                <c:pt idx="274">
                  <c:v>9.2625092000000002</c:v>
                </c:pt>
                <c:pt idx="275">
                  <c:v>8.8875373900000003</c:v>
                </c:pt>
                <c:pt idx="276">
                  <c:v>8.6509737300000005</c:v>
                </c:pt>
                <c:pt idx="277">
                  <c:v>9.5214912700000003</c:v>
                </c:pt>
                <c:pt idx="278">
                  <c:v>9.5388593099999994</c:v>
                </c:pt>
                <c:pt idx="279">
                  <c:v>8.8856826899999994</c:v>
                </c:pt>
                <c:pt idx="280">
                  <c:v>9.5070596100000007</c:v>
                </c:pt>
                <c:pt idx="281">
                  <c:v>10.477820879999999</c:v>
                </c:pt>
                <c:pt idx="282">
                  <c:v>7.9337855800000003</c:v>
                </c:pt>
                <c:pt idx="283">
                  <c:v>9.6946177599999999</c:v>
                </c:pt>
                <c:pt idx="284">
                  <c:v>8.6997471700000002</c:v>
                </c:pt>
                <c:pt idx="285">
                  <c:v>9.6846851100000002</c:v>
                </c:pt>
                <c:pt idx="286">
                  <c:v>8.70332069</c:v>
                </c:pt>
                <c:pt idx="287">
                  <c:v>11.354227290000001</c:v>
                </c:pt>
                <c:pt idx="288">
                  <c:v>9.5115758100000001</c:v>
                </c:pt>
                <c:pt idx="289">
                  <c:v>9.59885564</c:v>
                </c:pt>
                <c:pt idx="290">
                  <c:v>9.3777045000000001</c:v>
                </c:pt>
                <c:pt idx="291">
                  <c:v>8.8987233700000008</c:v>
                </c:pt>
                <c:pt idx="292">
                  <c:v>9.4910281399999992</c:v>
                </c:pt>
                <c:pt idx="293">
                  <c:v>9.2021759900000006</c:v>
                </c:pt>
                <c:pt idx="294">
                  <c:v>9.1184430800000005</c:v>
                </c:pt>
                <c:pt idx="295">
                  <c:v>8.3569463299999995</c:v>
                </c:pt>
                <c:pt idx="296">
                  <c:v>10.49009493</c:v>
                </c:pt>
                <c:pt idx="297">
                  <c:v>9.94712043</c:v>
                </c:pt>
                <c:pt idx="298">
                  <c:v>10.314862379999999</c:v>
                </c:pt>
                <c:pt idx="299">
                  <c:v>9.6762695399999998</c:v>
                </c:pt>
                <c:pt idx="300">
                  <c:v>11.00996101</c:v>
                </c:pt>
                <c:pt idx="301">
                  <c:v>10.09817039</c:v>
                </c:pt>
                <c:pt idx="302">
                  <c:v>9.6713129900000006</c:v>
                </c:pt>
                <c:pt idx="303">
                  <c:v>10.106246410000001</c:v>
                </c:pt>
                <c:pt idx="304">
                  <c:v>10.38044288</c:v>
                </c:pt>
                <c:pt idx="305">
                  <c:v>10.0153201</c:v>
                </c:pt>
                <c:pt idx="306">
                  <c:v>9.1528352599999998</c:v>
                </c:pt>
                <c:pt idx="307">
                  <c:v>10.90667921</c:v>
                </c:pt>
                <c:pt idx="308">
                  <c:v>9.6975636099999996</c:v>
                </c:pt>
                <c:pt idx="309">
                  <c:v>8.8301802899999995</c:v>
                </c:pt>
                <c:pt idx="310">
                  <c:v>11.01799533</c:v>
                </c:pt>
                <c:pt idx="311">
                  <c:v>9.5308293800000001</c:v>
                </c:pt>
                <c:pt idx="312">
                  <c:v>10.254836729999999</c:v>
                </c:pt>
                <c:pt idx="313">
                  <c:v>9.9892114200000002</c:v>
                </c:pt>
                <c:pt idx="314">
                  <c:v>8.3492842199999995</c:v>
                </c:pt>
                <c:pt idx="315">
                  <c:v>9.7080111799999997</c:v>
                </c:pt>
                <c:pt idx="316">
                  <c:v>10.36896587</c:v>
                </c:pt>
                <c:pt idx="317">
                  <c:v>9.7582731500000008</c:v>
                </c:pt>
                <c:pt idx="318">
                  <c:v>9.9369503600000009</c:v>
                </c:pt>
                <c:pt idx="319">
                  <c:v>8.8905006499999999</c:v>
                </c:pt>
                <c:pt idx="320">
                  <c:v>8.9756925899999995</c:v>
                </c:pt>
                <c:pt idx="321">
                  <c:v>9.2029306799999997</c:v>
                </c:pt>
                <c:pt idx="322">
                  <c:v>10.119155960000001</c:v>
                </c:pt>
                <c:pt idx="323">
                  <c:v>10.10528023</c:v>
                </c:pt>
                <c:pt idx="324">
                  <c:v>9.6969493599999996</c:v>
                </c:pt>
                <c:pt idx="325">
                  <c:v>8.9907942300000006</c:v>
                </c:pt>
                <c:pt idx="326">
                  <c:v>10.14266044</c:v>
                </c:pt>
                <c:pt idx="327">
                  <c:v>10.221364660000001</c:v>
                </c:pt>
                <c:pt idx="328">
                  <c:v>9.7460413599999995</c:v>
                </c:pt>
                <c:pt idx="329">
                  <c:v>9.0136057100000002</c:v>
                </c:pt>
                <c:pt idx="330">
                  <c:v>9.6698308799999992</c:v>
                </c:pt>
                <c:pt idx="331">
                  <c:v>9.5646788199999992</c:v>
                </c:pt>
                <c:pt idx="332">
                  <c:v>9.0264313699999992</c:v>
                </c:pt>
                <c:pt idx="333">
                  <c:v>8.7791826400000001</c:v>
                </c:pt>
                <c:pt idx="334">
                  <c:v>9.5311340399999995</c:v>
                </c:pt>
                <c:pt idx="335">
                  <c:v>9.8687932600000003</c:v>
                </c:pt>
                <c:pt idx="336">
                  <c:v>8.2027993099999996</c:v>
                </c:pt>
                <c:pt idx="337">
                  <c:v>10.881956300000001</c:v>
                </c:pt>
                <c:pt idx="338">
                  <c:v>10.283877950000001</c:v>
                </c:pt>
                <c:pt idx="339">
                  <c:v>10.78037438</c:v>
                </c:pt>
                <c:pt idx="340">
                  <c:v>9.0478703899999999</c:v>
                </c:pt>
                <c:pt idx="341">
                  <c:v>10.73428708</c:v>
                </c:pt>
                <c:pt idx="342">
                  <c:v>9.0699897600000003</c:v>
                </c:pt>
                <c:pt idx="343">
                  <c:v>10.057250310000001</c:v>
                </c:pt>
                <c:pt idx="344">
                  <c:v>10.012211049999999</c:v>
                </c:pt>
                <c:pt idx="345">
                  <c:v>10.1267879</c:v>
                </c:pt>
                <c:pt idx="346">
                  <c:v>9.3515156400000006</c:v>
                </c:pt>
                <c:pt idx="347">
                  <c:v>9.8282666400000007</c:v>
                </c:pt>
                <c:pt idx="348">
                  <c:v>10.07256048</c:v>
                </c:pt>
                <c:pt idx="349">
                  <c:v>9.0668776799999993</c:v>
                </c:pt>
                <c:pt idx="350">
                  <c:v>10.88166665</c:v>
                </c:pt>
                <c:pt idx="351">
                  <c:v>11.06618638</c:v>
                </c:pt>
                <c:pt idx="352">
                  <c:v>8.9814510100000007</c:v>
                </c:pt>
                <c:pt idx="353">
                  <c:v>9.2402991399999994</c:v>
                </c:pt>
                <c:pt idx="354">
                  <c:v>10.47342188</c:v>
                </c:pt>
                <c:pt idx="355">
                  <c:v>9.9232147200000007</c:v>
                </c:pt>
                <c:pt idx="356">
                  <c:v>9.9539981900000001</c:v>
                </c:pt>
                <c:pt idx="357">
                  <c:v>11.48215733</c:v>
                </c:pt>
                <c:pt idx="358">
                  <c:v>9.5362023899999997</c:v>
                </c:pt>
                <c:pt idx="359">
                  <c:v>10.27730687</c:v>
                </c:pt>
                <c:pt idx="360">
                  <c:v>10.10311332</c:v>
                </c:pt>
                <c:pt idx="361">
                  <c:v>10.31254771</c:v>
                </c:pt>
                <c:pt idx="362">
                  <c:v>10.672050369999999</c:v>
                </c:pt>
                <c:pt idx="363">
                  <c:v>9.2046627399999998</c:v>
                </c:pt>
                <c:pt idx="364">
                  <c:v>9.9233332799999996</c:v>
                </c:pt>
                <c:pt idx="365">
                  <c:v>10.56445729</c:v>
                </c:pt>
                <c:pt idx="366">
                  <c:v>10.699698120000001</c:v>
                </c:pt>
                <c:pt idx="367">
                  <c:v>9.0451476300000007</c:v>
                </c:pt>
                <c:pt idx="368">
                  <c:v>10.574458590000001</c:v>
                </c:pt>
                <c:pt idx="369">
                  <c:v>10.282792110000001</c:v>
                </c:pt>
                <c:pt idx="370">
                  <c:v>9.7665381900000003</c:v>
                </c:pt>
                <c:pt idx="371">
                  <c:v>9.4772745399999998</c:v>
                </c:pt>
                <c:pt idx="372">
                  <c:v>8.8964292999999994</c:v>
                </c:pt>
                <c:pt idx="373">
                  <c:v>11.103186920000001</c:v>
                </c:pt>
                <c:pt idx="374">
                  <c:v>9.5387027100000008</c:v>
                </c:pt>
                <c:pt idx="375">
                  <c:v>9.5165298899999993</c:v>
                </c:pt>
                <c:pt idx="376">
                  <c:v>9.3336310200000003</c:v>
                </c:pt>
                <c:pt idx="377">
                  <c:v>8.9346769300000002</c:v>
                </c:pt>
                <c:pt idx="378">
                  <c:v>9.3097999399999996</c:v>
                </c:pt>
                <c:pt idx="379">
                  <c:v>8.2735181400000002</c:v>
                </c:pt>
                <c:pt idx="380">
                  <c:v>9.5089955699999997</c:v>
                </c:pt>
                <c:pt idx="381">
                  <c:v>9.5276409100000006</c:v>
                </c:pt>
                <c:pt idx="382">
                  <c:v>8.5499947200000008</c:v>
                </c:pt>
                <c:pt idx="383">
                  <c:v>8.7320167899999994</c:v>
                </c:pt>
                <c:pt idx="384">
                  <c:v>8.86942947</c:v>
                </c:pt>
                <c:pt idx="385">
                  <c:v>9.6487001699999997</c:v>
                </c:pt>
                <c:pt idx="386">
                  <c:v>9.0587840699999997</c:v>
                </c:pt>
                <c:pt idx="387">
                  <c:v>8.9837442700000008</c:v>
                </c:pt>
                <c:pt idx="388">
                  <c:v>8.6246834200000002</c:v>
                </c:pt>
                <c:pt idx="389">
                  <c:v>9.4962893499999996</c:v>
                </c:pt>
                <c:pt idx="390">
                  <c:v>9.5081969599999994</c:v>
                </c:pt>
                <c:pt idx="391">
                  <c:v>8.5712496599999994</c:v>
                </c:pt>
                <c:pt idx="392">
                  <c:v>9.3903386100000006</c:v>
                </c:pt>
                <c:pt idx="393">
                  <c:v>8.7601749699999996</c:v>
                </c:pt>
                <c:pt idx="394">
                  <c:v>9.1812052600000005</c:v>
                </c:pt>
                <c:pt idx="395">
                  <c:v>8.72193343</c:v>
                </c:pt>
                <c:pt idx="396">
                  <c:v>10.157649449999999</c:v>
                </c:pt>
                <c:pt idx="397">
                  <c:v>9.8206737400000002</c:v>
                </c:pt>
                <c:pt idx="398">
                  <c:v>9.4144902500000001</c:v>
                </c:pt>
                <c:pt idx="399">
                  <c:v>9.1983181300000005</c:v>
                </c:pt>
                <c:pt idx="400">
                  <c:v>8.7507666200000003</c:v>
                </c:pt>
                <c:pt idx="401">
                  <c:v>10.29150988</c:v>
                </c:pt>
                <c:pt idx="402">
                  <c:v>9.3137277600000008</c:v>
                </c:pt>
                <c:pt idx="403">
                  <c:v>9.9288039599999998</c:v>
                </c:pt>
                <c:pt idx="404">
                  <c:v>9.3400716900000003</c:v>
                </c:pt>
                <c:pt idx="405">
                  <c:v>9.8354822899999998</c:v>
                </c:pt>
                <c:pt idx="406">
                  <c:v>10.607802599999999</c:v>
                </c:pt>
                <c:pt idx="407">
                  <c:v>9.4651839800000008</c:v>
                </c:pt>
                <c:pt idx="408">
                  <c:v>8.9240338399999999</c:v>
                </c:pt>
                <c:pt idx="409">
                  <c:v>9.7187824599999999</c:v>
                </c:pt>
                <c:pt idx="410">
                  <c:v>9.3006158699999997</c:v>
                </c:pt>
                <c:pt idx="411">
                  <c:v>8.1479836999999993</c:v>
                </c:pt>
                <c:pt idx="412">
                  <c:v>10.100263249999999</c:v>
                </c:pt>
                <c:pt idx="413">
                  <c:v>9.7106019099999994</c:v>
                </c:pt>
                <c:pt idx="414">
                  <c:v>9.6739946099999994</c:v>
                </c:pt>
                <c:pt idx="415">
                  <c:v>8.9764575799999999</c:v>
                </c:pt>
                <c:pt idx="416">
                  <c:v>8.0570920600000004</c:v>
                </c:pt>
                <c:pt idx="417">
                  <c:v>10.34673349</c:v>
                </c:pt>
                <c:pt idx="418">
                  <c:v>8.9406200200000008</c:v>
                </c:pt>
                <c:pt idx="419">
                  <c:v>9.93192378</c:v>
                </c:pt>
                <c:pt idx="420">
                  <c:v>9.9735057200000004</c:v>
                </c:pt>
                <c:pt idx="421">
                  <c:v>10.54796007</c:v>
                </c:pt>
                <c:pt idx="422">
                  <c:v>9.0999449200000004</c:v>
                </c:pt>
                <c:pt idx="423">
                  <c:v>9.8777791700000002</c:v>
                </c:pt>
                <c:pt idx="424">
                  <c:v>9.9294991400000008</c:v>
                </c:pt>
                <c:pt idx="425">
                  <c:v>8.8937872700000007</c:v>
                </c:pt>
                <c:pt idx="426">
                  <c:v>9.3586398400000004</c:v>
                </c:pt>
                <c:pt idx="427">
                  <c:v>9.3743829299999994</c:v>
                </c:pt>
                <c:pt idx="428">
                  <c:v>9.20458803</c:v>
                </c:pt>
                <c:pt idx="429">
                  <c:v>9.0597106099999998</c:v>
                </c:pt>
                <c:pt idx="430">
                  <c:v>9.9612573700000002</c:v>
                </c:pt>
                <c:pt idx="431">
                  <c:v>7.6750096299999999</c:v>
                </c:pt>
                <c:pt idx="432">
                  <c:v>9.0601891400000003</c:v>
                </c:pt>
                <c:pt idx="433">
                  <c:v>9.5862270800000005</c:v>
                </c:pt>
                <c:pt idx="434">
                  <c:v>10.17593149</c:v>
                </c:pt>
                <c:pt idx="435">
                  <c:v>9.183344</c:v>
                </c:pt>
                <c:pt idx="436">
                  <c:v>9.2232562900000001</c:v>
                </c:pt>
                <c:pt idx="437">
                  <c:v>8.8436642200000009</c:v>
                </c:pt>
                <c:pt idx="438">
                  <c:v>10.34193344</c:v>
                </c:pt>
                <c:pt idx="439">
                  <c:v>9.4682738400000002</c:v>
                </c:pt>
                <c:pt idx="440">
                  <c:v>9.3387920700000002</c:v>
                </c:pt>
                <c:pt idx="441">
                  <c:v>9.2266212299999992</c:v>
                </c:pt>
                <c:pt idx="442">
                  <c:v>8.2419159799999999</c:v>
                </c:pt>
                <c:pt idx="443">
                  <c:v>10.93880558</c:v>
                </c:pt>
                <c:pt idx="444">
                  <c:v>9.7408598800000004</c:v>
                </c:pt>
                <c:pt idx="445">
                  <c:v>9.4858536900000008</c:v>
                </c:pt>
                <c:pt idx="446">
                  <c:v>8.7091287000000008</c:v>
                </c:pt>
                <c:pt idx="447">
                  <c:v>9.65374965</c:v>
                </c:pt>
                <c:pt idx="448">
                  <c:v>9.8565190200000004</c:v>
                </c:pt>
                <c:pt idx="449">
                  <c:v>8.9046867499999998</c:v>
                </c:pt>
                <c:pt idx="450">
                  <c:v>10.25680945</c:v>
                </c:pt>
                <c:pt idx="451">
                  <c:v>10.29595438</c:v>
                </c:pt>
                <c:pt idx="452">
                  <c:v>9.6478392199999998</c:v>
                </c:pt>
                <c:pt idx="453">
                  <c:v>9.7860595299999993</c:v>
                </c:pt>
                <c:pt idx="454">
                  <c:v>10.099381019999999</c:v>
                </c:pt>
                <c:pt idx="455">
                  <c:v>9.6803924400000003</c:v>
                </c:pt>
                <c:pt idx="456">
                  <c:v>10.114073579999999</c:v>
                </c:pt>
                <c:pt idx="457">
                  <c:v>11.118905529999999</c:v>
                </c:pt>
                <c:pt idx="458">
                  <c:v>9.8161170999999996</c:v>
                </c:pt>
                <c:pt idx="459">
                  <c:v>10.229095190000001</c:v>
                </c:pt>
                <c:pt idx="460">
                  <c:v>9.92582962</c:v>
                </c:pt>
                <c:pt idx="461">
                  <c:v>9.5372185199999997</c:v>
                </c:pt>
                <c:pt idx="462">
                  <c:v>9.0774538600000003</c:v>
                </c:pt>
                <c:pt idx="463">
                  <c:v>8.5498666700000001</c:v>
                </c:pt>
                <c:pt idx="464">
                  <c:v>7.94658905</c:v>
                </c:pt>
                <c:pt idx="465">
                  <c:v>8.7645758100000002</c:v>
                </c:pt>
                <c:pt idx="466">
                  <c:v>9.0548179599999994</c:v>
                </c:pt>
                <c:pt idx="467">
                  <c:v>9.6797243300000009</c:v>
                </c:pt>
                <c:pt idx="468">
                  <c:v>10.17152441</c:v>
                </c:pt>
                <c:pt idx="469">
                  <c:v>9.5543236199999999</c:v>
                </c:pt>
                <c:pt idx="470">
                  <c:v>9.4728879900000003</c:v>
                </c:pt>
                <c:pt idx="471">
                  <c:v>9.0775545199999996</c:v>
                </c:pt>
                <c:pt idx="472">
                  <c:v>9.10752542</c:v>
                </c:pt>
                <c:pt idx="473">
                  <c:v>9.8527187699999992</c:v>
                </c:pt>
                <c:pt idx="474">
                  <c:v>9.2260892699999992</c:v>
                </c:pt>
                <c:pt idx="475">
                  <c:v>9.6142534099999999</c:v>
                </c:pt>
                <c:pt idx="476">
                  <c:v>9.3040791299999999</c:v>
                </c:pt>
                <c:pt idx="477">
                  <c:v>9.5211995300000005</c:v>
                </c:pt>
                <c:pt idx="478">
                  <c:v>9.0295954199999997</c:v>
                </c:pt>
                <c:pt idx="479">
                  <c:v>9.8033975800000004</c:v>
                </c:pt>
                <c:pt idx="480">
                  <c:v>10.116076440000001</c:v>
                </c:pt>
                <c:pt idx="481">
                  <c:v>9.0202483000000004</c:v>
                </c:pt>
                <c:pt idx="482">
                  <c:v>10.27383287</c:v>
                </c:pt>
                <c:pt idx="483">
                  <c:v>8.3724815800000005</c:v>
                </c:pt>
                <c:pt idx="484">
                  <c:v>9.6073073699999991</c:v>
                </c:pt>
                <c:pt idx="485">
                  <c:v>9.5347453600000005</c:v>
                </c:pt>
                <c:pt idx="486">
                  <c:v>8.3638062099999999</c:v>
                </c:pt>
                <c:pt idx="487">
                  <c:v>9.70188557</c:v>
                </c:pt>
                <c:pt idx="488">
                  <c:v>9.3455347900000003</c:v>
                </c:pt>
                <c:pt idx="489">
                  <c:v>9.5925011399999995</c:v>
                </c:pt>
                <c:pt idx="490">
                  <c:v>10.542272880000001</c:v>
                </c:pt>
                <c:pt idx="491">
                  <c:v>9.4548889700000007</c:v>
                </c:pt>
                <c:pt idx="492">
                  <c:v>9.4459414299999995</c:v>
                </c:pt>
                <c:pt idx="493">
                  <c:v>9.9993639600000002</c:v>
                </c:pt>
                <c:pt idx="494">
                  <c:v>8.3853206599999996</c:v>
                </c:pt>
                <c:pt idx="495">
                  <c:v>9.4895474699999998</c:v>
                </c:pt>
                <c:pt idx="496">
                  <c:v>9.9875938299999998</c:v>
                </c:pt>
                <c:pt idx="497">
                  <c:v>9.8175591200000003</c:v>
                </c:pt>
                <c:pt idx="498">
                  <c:v>9.1041018099999995</c:v>
                </c:pt>
                <c:pt idx="499">
                  <c:v>9.9195541400000007</c:v>
                </c:pt>
                <c:pt idx="500">
                  <c:v>8.7082776600000003</c:v>
                </c:pt>
                <c:pt idx="501">
                  <c:v>10.29086158</c:v>
                </c:pt>
                <c:pt idx="502">
                  <c:v>10.741180760000001</c:v>
                </c:pt>
                <c:pt idx="503">
                  <c:v>8.9213370899999997</c:v>
                </c:pt>
                <c:pt idx="504">
                  <c:v>9.0168568899999997</c:v>
                </c:pt>
                <c:pt idx="505">
                  <c:v>9.1399767900000004</c:v>
                </c:pt>
                <c:pt idx="506">
                  <c:v>9.43998545</c:v>
                </c:pt>
                <c:pt idx="507">
                  <c:v>9.1659620400000001</c:v>
                </c:pt>
                <c:pt idx="508">
                  <c:v>8.9862731</c:v>
                </c:pt>
                <c:pt idx="509">
                  <c:v>10.91714301</c:v>
                </c:pt>
                <c:pt idx="510">
                  <c:v>10.164309619999999</c:v>
                </c:pt>
                <c:pt idx="511">
                  <c:v>9.6224012299999995</c:v>
                </c:pt>
                <c:pt idx="512">
                  <c:v>11.23749493</c:v>
                </c:pt>
                <c:pt idx="513">
                  <c:v>10.235465489999999</c:v>
                </c:pt>
                <c:pt idx="514">
                  <c:v>11.278646159999999</c:v>
                </c:pt>
                <c:pt idx="515">
                  <c:v>10.01651202</c:v>
                </c:pt>
                <c:pt idx="516">
                  <c:v>9.8266154500000003</c:v>
                </c:pt>
                <c:pt idx="517">
                  <c:v>10.478790289999999</c:v>
                </c:pt>
                <c:pt idx="518">
                  <c:v>10.62225157</c:v>
                </c:pt>
                <c:pt idx="519">
                  <c:v>10.204038329999999</c:v>
                </c:pt>
                <c:pt idx="520">
                  <c:v>9.8297530999999996</c:v>
                </c:pt>
                <c:pt idx="521">
                  <c:v>9.9840754300000008</c:v>
                </c:pt>
                <c:pt idx="522">
                  <c:v>10.26778071</c:v>
                </c:pt>
                <c:pt idx="523">
                  <c:v>10.23361193</c:v>
                </c:pt>
                <c:pt idx="524">
                  <c:v>10.679219290000001</c:v>
                </c:pt>
                <c:pt idx="525">
                  <c:v>9.6664810600000006</c:v>
                </c:pt>
                <c:pt idx="526">
                  <c:v>9.6548597199999993</c:v>
                </c:pt>
                <c:pt idx="527">
                  <c:v>10.558563189999999</c:v>
                </c:pt>
                <c:pt idx="528">
                  <c:v>9.6080613100000001</c:v>
                </c:pt>
                <c:pt idx="529">
                  <c:v>11.02003245</c:v>
                </c:pt>
                <c:pt idx="530">
                  <c:v>10.165501130000001</c:v>
                </c:pt>
                <c:pt idx="531">
                  <c:v>11.12313065</c:v>
                </c:pt>
                <c:pt idx="532">
                  <c:v>11.52665002</c:v>
                </c:pt>
                <c:pt idx="533">
                  <c:v>10.386701800000001</c:v>
                </c:pt>
                <c:pt idx="534">
                  <c:v>11.97056035</c:v>
                </c:pt>
                <c:pt idx="535">
                  <c:v>11.116237030000001</c:v>
                </c:pt>
                <c:pt idx="536">
                  <c:v>10.9049917</c:v>
                </c:pt>
                <c:pt idx="537">
                  <c:v>10.245654</c:v>
                </c:pt>
                <c:pt idx="538">
                  <c:v>11.44697118</c:v>
                </c:pt>
                <c:pt idx="539">
                  <c:v>10.2573823</c:v>
                </c:pt>
                <c:pt idx="540">
                  <c:v>12.284631729999999</c:v>
                </c:pt>
                <c:pt idx="541">
                  <c:v>11.76321345</c:v>
                </c:pt>
                <c:pt idx="542">
                  <c:v>11.67712341</c:v>
                </c:pt>
                <c:pt idx="543">
                  <c:v>11.699044600000001</c:v>
                </c:pt>
                <c:pt idx="544">
                  <c:v>9.7421377899999992</c:v>
                </c:pt>
                <c:pt idx="545">
                  <c:v>10.74398865</c:v>
                </c:pt>
                <c:pt idx="546">
                  <c:v>10.736284299999999</c:v>
                </c:pt>
                <c:pt idx="547">
                  <c:v>9.4993065399999992</c:v>
                </c:pt>
                <c:pt idx="548">
                  <c:v>12.63203032</c:v>
                </c:pt>
                <c:pt idx="549">
                  <c:v>10.870902470000001</c:v>
                </c:pt>
                <c:pt idx="550">
                  <c:v>10.515749230000001</c:v>
                </c:pt>
                <c:pt idx="551">
                  <c:v>10.927295750000001</c:v>
                </c:pt>
                <c:pt idx="552">
                  <c:v>11.59621359</c:v>
                </c:pt>
                <c:pt idx="553">
                  <c:v>11.373144699999999</c:v>
                </c:pt>
                <c:pt idx="554">
                  <c:v>11.24702677</c:v>
                </c:pt>
                <c:pt idx="555">
                  <c:v>11.947052790000001</c:v>
                </c:pt>
                <c:pt idx="556">
                  <c:v>12.160327669999999</c:v>
                </c:pt>
                <c:pt idx="557">
                  <c:v>12.8849888</c:v>
                </c:pt>
                <c:pt idx="558">
                  <c:v>11.986541860000001</c:v>
                </c:pt>
                <c:pt idx="559">
                  <c:v>11.60879576</c:v>
                </c:pt>
                <c:pt idx="560">
                  <c:v>12.47065342</c:v>
                </c:pt>
                <c:pt idx="561">
                  <c:v>12.750692150000001</c:v>
                </c:pt>
                <c:pt idx="562">
                  <c:v>11.809298139999999</c:v>
                </c:pt>
                <c:pt idx="563">
                  <c:v>11.69023574</c:v>
                </c:pt>
                <c:pt idx="564">
                  <c:v>12.40621762</c:v>
                </c:pt>
                <c:pt idx="565">
                  <c:v>12.304969829999999</c:v>
                </c:pt>
                <c:pt idx="566">
                  <c:v>14.372752670000001</c:v>
                </c:pt>
                <c:pt idx="567">
                  <c:v>12.76553775</c:v>
                </c:pt>
                <c:pt idx="568">
                  <c:v>11.830852180000001</c:v>
                </c:pt>
                <c:pt idx="569">
                  <c:v>10.27913669</c:v>
                </c:pt>
                <c:pt idx="570">
                  <c:v>10.26235252</c:v>
                </c:pt>
                <c:pt idx="571">
                  <c:v>9.1668471300000007</c:v>
                </c:pt>
                <c:pt idx="572">
                  <c:v>7.62428347</c:v>
                </c:pt>
                <c:pt idx="573">
                  <c:v>6.7949698600000001</c:v>
                </c:pt>
                <c:pt idx="574">
                  <c:v>5.2929860800000004</c:v>
                </c:pt>
                <c:pt idx="575">
                  <c:v>3.63343331</c:v>
                </c:pt>
                <c:pt idx="576">
                  <c:v>4.6342564499999996</c:v>
                </c:pt>
                <c:pt idx="577">
                  <c:v>1.4074724000000001</c:v>
                </c:pt>
                <c:pt idx="578">
                  <c:v>-1.1484932699999999</c:v>
                </c:pt>
                <c:pt idx="579">
                  <c:v>-1.6263133999999999</c:v>
                </c:pt>
                <c:pt idx="580">
                  <c:v>-3.7592306899999999</c:v>
                </c:pt>
                <c:pt idx="581">
                  <c:v>-5.0662743299999997</c:v>
                </c:pt>
                <c:pt idx="582">
                  <c:v>-5.8831518200000001</c:v>
                </c:pt>
                <c:pt idx="583">
                  <c:v>-9.0649511199999999</c:v>
                </c:pt>
                <c:pt idx="584">
                  <c:v>-10.37215069</c:v>
                </c:pt>
                <c:pt idx="585">
                  <c:v>-10.960389790000001</c:v>
                </c:pt>
                <c:pt idx="586">
                  <c:v>-11.65029532</c:v>
                </c:pt>
                <c:pt idx="587">
                  <c:v>-8.4555381300000008</c:v>
                </c:pt>
                <c:pt idx="588">
                  <c:v>-8.2697706199999992</c:v>
                </c:pt>
                <c:pt idx="589">
                  <c:v>-2.8538063199999999</c:v>
                </c:pt>
                <c:pt idx="590">
                  <c:v>-0.38597273999999998</c:v>
                </c:pt>
                <c:pt idx="591">
                  <c:v>4.5147566599999998</c:v>
                </c:pt>
                <c:pt idx="592">
                  <c:v>7.91058839</c:v>
                </c:pt>
                <c:pt idx="593">
                  <c:v>13.18766205</c:v>
                </c:pt>
                <c:pt idx="594">
                  <c:v>17.353001469999999</c:v>
                </c:pt>
                <c:pt idx="595">
                  <c:v>20.322806849999999</c:v>
                </c:pt>
                <c:pt idx="596">
                  <c:v>21.668668650000001</c:v>
                </c:pt>
                <c:pt idx="597">
                  <c:v>22.171165299999998</c:v>
                </c:pt>
                <c:pt idx="598">
                  <c:v>23.648100729999999</c:v>
                </c:pt>
                <c:pt idx="599">
                  <c:v>23.107249790000001</c:v>
                </c:pt>
                <c:pt idx="600">
                  <c:v>23.744203280000001</c:v>
                </c:pt>
                <c:pt idx="601">
                  <c:v>23.230041589999999</c:v>
                </c:pt>
                <c:pt idx="602">
                  <c:v>22.811564969999999</c:v>
                </c:pt>
                <c:pt idx="603">
                  <c:v>23.760725319999999</c:v>
                </c:pt>
                <c:pt idx="604">
                  <c:v>23.985564100000001</c:v>
                </c:pt>
                <c:pt idx="605">
                  <c:v>23.097893840000001</c:v>
                </c:pt>
                <c:pt idx="606">
                  <c:v>21.490896150000001</c:v>
                </c:pt>
                <c:pt idx="607">
                  <c:v>22.93257998</c:v>
                </c:pt>
                <c:pt idx="608">
                  <c:v>24.043926169999999</c:v>
                </c:pt>
                <c:pt idx="609">
                  <c:v>22.336573730000001</c:v>
                </c:pt>
                <c:pt idx="610">
                  <c:v>23.871927119999999</c:v>
                </c:pt>
                <c:pt idx="611">
                  <c:v>23.118234449999999</c:v>
                </c:pt>
                <c:pt idx="612">
                  <c:v>22.82374299</c:v>
                </c:pt>
                <c:pt idx="613">
                  <c:v>23.079882510000001</c:v>
                </c:pt>
                <c:pt idx="614">
                  <c:v>22.77063184</c:v>
                </c:pt>
                <c:pt idx="615">
                  <c:v>22.681929220000001</c:v>
                </c:pt>
                <c:pt idx="616">
                  <c:v>21.263401980000001</c:v>
                </c:pt>
                <c:pt idx="617">
                  <c:v>22.784492499999999</c:v>
                </c:pt>
                <c:pt idx="618">
                  <c:v>23.270178260000002</c:v>
                </c:pt>
                <c:pt idx="619">
                  <c:v>24.79660183</c:v>
                </c:pt>
                <c:pt idx="620">
                  <c:v>23.699236540000001</c:v>
                </c:pt>
                <c:pt idx="621">
                  <c:v>21.963936069999999</c:v>
                </c:pt>
                <c:pt idx="622">
                  <c:v>22.688289009999998</c:v>
                </c:pt>
                <c:pt idx="623">
                  <c:v>22.048476709999999</c:v>
                </c:pt>
                <c:pt idx="624">
                  <c:v>22.737239930000001</c:v>
                </c:pt>
                <c:pt idx="625">
                  <c:v>23.420329769999999</c:v>
                </c:pt>
                <c:pt idx="626">
                  <c:v>23.24916047</c:v>
                </c:pt>
                <c:pt idx="627">
                  <c:v>22.606287049999999</c:v>
                </c:pt>
                <c:pt idx="628">
                  <c:v>22.522837160000002</c:v>
                </c:pt>
                <c:pt idx="629">
                  <c:v>22.421855170000001</c:v>
                </c:pt>
                <c:pt idx="630">
                  <c:v>22.359636829999999</c:v>
                </c:pt>
                <c:pt idx="631">
                  <c:v>23.555673209999998</c:v>
                </c:pt>
                <c:pt idx="632">
                  <c:v>21.992590029999999</c:v>
                </c:pt>
                <c:pt idx="633">
                  <c:v>22.734268369999999</c:v>
                </c:pt>
                <c:pt idx="634">
                  <c:v>21.707941170000002</c:v>
                </c:pt>
                <c:pt idx="635">
                  <c:v>22.293656779999999</c:v>
                </c:pt>
                <c:pt idx="636">
                  <c:v>22.46942623</c:v>
                </c:pt>
                <c:pt idx="637">
                  <c:v>23.550553449999999</c:v>
                </c:pt>
                <c:pt idx="638">
                  <c:v>22.438560559999999</c:v>
                </c:pt>
                <c:pt idx="639">
                  <c:v>23.36619683</c:v>
                </c:pt>
                <c:pt idx="640">
                  <c:v>23.1106585</c:v>
                </c:pt>
                <c:pt idx="641">
                  <c:v>22.35163257</c:v>
                </c:pt>
                <c:pt idx="642">
                  <c:v>22.425023070000002</c:v>
                </c:pt>
                <c:pt idx="643">
                  <c:v>21.452043580000002</c:v>
                </c:pt>
                <c:pt idx="644">
                  <c:v>22.491129220000001</c:v>
                </c:pt>
                <c:pt idx="645">
                  <c:v>22.139750459999998</c:v>
                </c:pt>
                <c:pt idx="646">
                  <c:v>23.355836530000001</c:v>
                </c:pt>
                <c:pt idx="647">
                  <c:v>23.112355269999998</c:v>
                </c:pt>
                <c:pt idx="648">
                  <c:v>22.602576299999999</c:v>
                </c:pt>
                <c:pt idx="649">
                  <c:v>22.476494840000001</c:v>
                </c:pt>
                <c:pt idx="650">
                  <c:v>21.827169489999999</c:v>
                </c:pt>
                <c:pt idx="651">
                  <c:v>21.879024959999999</c:v>
                </c:pt>
                <c:pt idx="652">
                  <c:v>22.443371280000001</c:v>
                </c:pt>
                <c:pt idx="653">
                  <c:v>23.26696454</c:v>
                </c:pt>
                <c:pt idx="654">
                  <c:v>22.960415390000001</c:v>
                </c:pt>
                <c:pt idx="655">
                  <c:v>23.909662959999999</c:v>
                </c:pt>
                <c:pt idx="656">
                  <c:v>22.960884180000001</c:v>
                </c:pt>
                <c:pt idx="657">
                  <c:v>22.16220998</c:v>
                </c:pt>
                <c:pt idx="658">
                  <c:v>22.35010583</c:v>
                </c:pt>
                <c:pt idx="659">
                  <c:v>21.915615070000001</c:v>
                </c:pt>
                <c:pt idx="660">
                  <c:v>22.396466060000002</c:v>
                </c:pt>
                <c:pt idx="661">
                  <c:v>23.056938580000001</c:v>
                </c:pt>
                <c:pt idx="662">
                  <c:v>21.89127847</c:v>
                </c:pt>
                <c:pt idx="663">
                  <c:v>23.037612889999998</c:v>
                </c:pt>
                <c:pt idx="664">
                  <c:v>22.27089947</c:v>
                </c:pt>
                <c:pt idx="665">
                  <c:v>22.46193718</c:v>
                </c:pt>
                <c:pt idx="666">
                  <c:v>22.87874815</c:v>
                </c:pt>
                <c:pt idx="667">
                  <c:v>21.184200350000001</c:v>
                </c:pt>
                <c:pt idx="668">
                  <c:v>21.916072809999999</c:v>
                </c:pt>
                <c:pt idx="669">
                  <c:v>22.64224879</c:v>
                </c:pt>
                <c:pt idx="670">
                  <c:v>24.330917759999998</c:v>
                </c:pt>
                <c:pt idx="671">
                  <c:v>-1.0556448</c:v>
                </c:pt>
                <c:pt idx="672">
                  <c:v>-7.2163515199999999</c:v>
                </c:pt>
                <c:pt idx="673">
                  <c:v>4.7579295799999999</c:v>
                </c:pt>
                <c:pt idx="674">
                  <c:v>3.2867644399999998</c:v>
                </c:pt>
                <c:pt idx="675">
                  <c:v>4.2175977099999997</c:v>
                </c:pt>
                <c:pt idx="676">
                  <c:v>2.53805828</c:v>
                </c:pt>
                <c:pt idx="677">
                  <c:v>4.3892801800000001</c:v>
                </c:pt>
                <c:pt idx="678">
                  <c:v>2.6776829599999998</c:v>
                </c:pt>
                <c:pt idx="679">
                  <c:v>-1.39815391</c:v>
                </c:pt>
                <c:pt idx="680">
                  <c:v>-3.8033364199999999</c:v>
                </c:pt>
                <c:pt idx="681">
                  <c:v>-6.2769876099999999</c:v>
                </c:pt>
                <c:pt idx="682">
                  <c:v>-6.7349859500000004</c:v>
                </c:pt>
                <c:pt idx="683">
                  <c:v>-4.2758168400000001</c:v>
                </c:pt>
                <c:pt idx="684">
                  <c:v>1.3342820799999999</c:v>
                </c:pt>
                <c:pt idx="685">
                  <c:v>5.7753758900000003</c:v>
                </c:pt>
                <c:pt idx="686">
                  <c:v>10.852901770000001</c:v>
                </c:pt>
                <c:pt idx="687">
                  <c:v>15.64916957</c:v>
                </c:pt>
                <c:pt idx="688">
                  <c:v>20.794534710000001</c:v>
                </c:pt>
                <c:pt idx="689">
                  <c:v>22.145619799999999</c:v>
                </c:pt>
                <c:pt idx="690">
                  <c:v>23.410508010000001</c:v>
                </c:pt>
                <c:pt idx="691">
                  <c:v>24.022799429999999</c:v>
                </c:pt>
                <c:pt idx="692">
                  <c:v>22.28641807</c:v>
                </c:pt>
                <c:pt idx="693">
                  <c:v>-5.7920646800000002</c:v>
                </c:pt>
                <c:pt idx="694">
                  <c:v>-7.7897699999999997E-3</c:v>
                </c:pt>
                <c:pt idx="695">
                  <c:v>6.8412630200000004</c:v>
                </c:pt>
                <c:pt idx="696">
                  <c:v>7.3207173000000001</c:v>
                </c:pt>
                <c:pt idx="697">
                  <c:v>7.78181002</c:v>
                </c:pt>
                <c:pt idx="698">
                  <c:v>6.8536531099999998</c:v>
                </c:pt>
                <c:pt idx="699">
                  <c:v>4.8383540299999996</c:v>
                </c:pt>
                <c:pt idx="700">
                  <c:v>4.6813375099999996</c:v>
                </c:pt>
                <c:pt idx="701">
                  <c:v>0.58072570000000001</c:v>
                </c:pt>
                <c:pt idx="702">
                  <c:v>-2.3102189700000002</c:v>
                </c:pt>
                <c:pt idx="703">
                  <c:v>-5.4936823600000002</c:v>
                </c:pt>
                <c:pt idx="704">
                  <c:v>-7.0332843</c:v>
                </c:pt>
                <c:pt idx="705">
                  <c:v>-3.8123179500000002</c:v>
                </c:pt>
                <c:pt idx="706">
                  <c:v>1.18484707</c:v>
                </c:pt>
                <c:pt idx="707">
                  <c:v>4.9801347199999997</c:v>
                </c:pt>
                <c:pt idx="708">
                  <c:v>9.3083045099999993</c:v>
                </c:pt>
                <c:pt idx="709">
                  <c:v>14.711036</c:v>
                </c:pt>
                <c:pt idx="710">
                  <c:v>17.252061399999999</c:v>
                </c:pt>
                <c:pt idx="711">
                  <c:v>22.740466810000001</c:v>
                </c:pt>
                <c:pt idx="712">
                  <c:v>24.96845622</c:v>
                </c:pt>
                <c:pt idx="713">
                  <c:v>23.516996599999999</c:v>
                </c:pt>
                <c:pt idx="714">
                  <c:v>25.075002810000001</c:v>
                </c:pt>
                <c:pt idx="715">
                  <c:v>18.77409269</c:v>
                </c:pt>
                <c:pt idx="716">
                  <c:v>-7.4105412299999998</c:v>
                </c:pt>
                <c:pt idx="717">
                  <c:v>1.64089726</c:v>
                </c:pt>
                <c:pt idx="718">
                  <c:v>8.3239595000000008</c:v>
                </c:pt>
                <c:pt idx="719">
                  <c:v>7.5963651399999996</c:v>
                </c:pt>
                <c:pt idx="720">
                  <c:v>8.6760754999999996</c:v>
                </c:pt>
                <c:pt idx="721">
                  <c:v>7.9084752099999998</c:v>
                </c:pt>
                <c:pt idx="722">
                  <c:v>8.5606175699999998</c:v>
                </c:pt>
                <c:pt idx="723">
                  <c:v>8.9130915300000009</c:v>
                </c:pt>
                <c:pt idx="724">
                  <c:v>7.1723427600000003</c:v>
                </c:pt>
                <c:pt idx="725">
                  <c:v>9.1241287300000007</c:v>
                </c:pt>
                <c:pt idx="726">
                  <c:v>8.3961459400000003</c:v>
                </c:pt>
                <c:pt idx="727">
                  <c:v>8.8302463099999997</c:v>
                </c:pt>
                <c:pt idx="728">
                  <c:v>9.1790907399999995</c:v>
                </c:pt>
                <c:pt idx="729">
                  <c:v>8.4159424499999993</c:v>
                </c:pt>
                <c:pt idx="730">
                  <c:v>6.4175412500000002</c:v>
                </c:pt>
                <c:pt idx="731">
                  <c:v>8.2385670900000001</c:v>
                </c:pt>
                <c:pt idx="732">
                  <c:v>9.0126839800000003</c:v>
                </c:pt>
                <c:pt idx="733">
                  <c:v>8.9196846999999995</c:v>
                </c:pt>
                <c:pt idx="734">
                  <c:v>9.0125857800000002</c:v>
                </c:pt>
                <c:pt idx="735">
                  <c:v>8.2325103599999991</c:v>
                </c:pt>
                <c:pt idx="736">
                  <c:v>7.8822064899999997</c:v>
                </c:pt>
                <c:pt idx="737">
                  <c:v>7.3945018899999999</c:v>
                </c:pt>
                <c:pt idx="738">
                  <c:v>8.6903577799999994</c:v>
                </c:pt>
                <c:pt idx="739">
                  <c:v>8.6748142599999998</c:v>
                </c:pt>
                <c:pt idx="740">
                  <c:v>7.2753893500000002</c:v>
                </c:pt>
                <c:pt idx="741">
                  <c:v>8.7036997300000003</c:v>
                </c:pt>
                <c:pt idx="742">
                  <c:v>8.36386903</c:v>
                </c:pt>
                <c:pt idx="743">
                  <c:v>8.7195662200000008</c:v>
                </c:pt>
                <c:pt idx="744">
                  <c:v>6.3381836299999996</c:v>
                </c:pt>
                <c:pt idx="745">
                  <c:v>8.41511706</c:v>
                </c:pt>
                <c:pt idx="746">
                  <c:v>9.4821699499999994</c:v>
                </c:pt>
                <c:pt idx="747">
                  <c:v>7.6712139700000002</c:v>
                </c:pt>
                <c:pt idx="748">
                  <c:v>8.1434107400000002</c:v>
                </c:pt>
                <c:pt idx="749">
                  <c:v>8.8186768499999992</c:v>
                </c:pt>
                <c:pt idx="750">
                  <c:v>8.2627669200000007</c:v>
                </c:pt>
                <c:pt idx="751">
                  <c:v>9.9618037200000007</c:v>
                </c:pt>
                <c:pt idx="752">
                  <c:v>8.2801491699999996</c:v>
                </c:pt>
                <c:pt idx="753">
                  <c:v>9.0643522399999998</c:v>
                </c:pt>
                <c:pt idx="754">
                  <c:v>8.3691154999999995</c:v>
                </c:pt>
                <c:pt idx="755">
                  <c:v>8.1790988099999993</c:v>
                </c:pt>
                <c:pt idx="756">
                  <c:v>7.0135459999999998</c:v>
                </c:pt>
                <c:pt idx="757">
                  <c:v>8.4462544499999996</c:v>
                </c:pt>
                <c:pt idx="758">
                  <c:v>9.6607880399999999</c:v>
                </c:pt>
                <c:pt idx="759">
                  <c:v>8.8351925100000006</c:v>
                </c:pt>
                <c:pt idx="760">
                  <c:v>8.4358223900000002</c:v>
                </c:pt>
                <c:pt idx="761">
                  <c:v>8.9790770000000002</c:v>
                </c:pt>
                <c:pt idx="762">
                  <c:v>8.5235024500000005</c:v>
                </c:pt>
                <c:pt idx="763">
                  <c:v>8.5814825900000002</c:v>
                </c:pt>
                <c:pt idx="764">
                  <c:v>8.7757255900000004</c:v>
                </c:pt>
                <c:pt idx="765">
                  <c:v>7.9798063199999998</c:v>
                </c:pt>
                <c:pt idx="766">
                  <c:v>8.6624203099999999</c:v>
                </c:pt>
                <c:pt idx="767">
                  <c:v>9.0899274200000004</c:v>
                </c:pt>
                <c:pt idx="768">
                  <c:v>7.9019634500000002</c:v>
                </c:pt>
                <c:pt idx="769">
                  <c:v>8.2013758800000005</c:v>
                </c:pt>
                <c:pt idx="770">
                  <c:v>7.95562287</c:v>
                </c:pt>
                <c:pt idx="771">
                  <c:v>8.8203858099999994</c:v>
                </c:pt>
                <c:pt idx="772">
                  <c:v>8.2861522999999995</c:v>
                </c:pt>
                <c:pt idx="773">
                  <c:v>8.3877469599999994</c:v>
                </c:pt>
                <c:pt idx="774">
                  <c:v>8.2514551699999998</c:v>
                </c:pt>
                <c:pt idx="775">
                  <c:v>6.9676145399999996</c:v>
                </c:pt>
                <c:pt idx="776">
                  <c:v>5.5456556800000003</c:v>
                </c:pt>
                <c:pt idx="777">
                  <c:v>1.8973180300000001</c:v>
                </c:pt>
                <c:pt idx="778">
                  <c:v>-1.0486260199999999</c:v>
                </c:pt>
                <c:pt idx="779">
                  <c:v>-3.3858028099999999</c:v>
                </c:pt>
                <c:pt idx="780">
                  <c:v>-6.2679459800000004</c:v>
                </c:pt>
                <c:pt idx="781">
                  <c:v>-5.1983575699999998</c:v>
                </c:pt>
                <c:pt idx="782">
                  <c:v>-3.3635772300000002</c:v>
                </c:pt>
                <c:pt idx="783">
                  <c:v>2.0284851800000001</c:v>
                </c:pt>
                <c:pt idx="784">
                  <c:v>6.2625368000000003</c:v>
                </c:pt>
                <c:pt idx="785">
                  <c:v>11.417646230000001</c:v>
                </c:pt>
                <c:pt idx="786">
                  <c:v>16.95236405</c:v>
                </c:pt>
                <c:pt idx="787">
                  <c:v>19.232218620000001</c:v>
                </c:pt>
                <c:pt idx="788">
                  <c:v>23.177069769999999</c:v>
                </c:pt>
                <c:pt idx="789">
                  <c:v>26.493483359999999</c:v>
                </c:pt>
                <c:pt idx="790">
                  <c:v>29.129850739999998</c:v>
                </c:pt>
                <c:pt idx="791">
                  <c:v>31.8017216</c:v>
                </c:pt>
                <c:pt idx="792">
                  <c:v>32.762817159999997</c:v>
                </c:pt>
                <c:pt idx="793">
                  <c:v>35.147973579999999</c:v>
                </c:pt>
                <c:pt idx="794">
                  <c:v>36.297160599999998</c:v>
                </c:pt>
                <c:pt idx="795">
                  <c:v>37.464947670000001</c:v>
                </c:pt>
                <c:pt idx="796">
                  <c:v>39.756047979999998</c:v>
                </c:pt>
                <c:pt idx="797">
                  <c:v>41.502369109999997</c:v>
                </c:pt>
                <c:pt idx="798">
                  <c:v>41.028282930000003</c:v>
                </c:pt>
                <c:pt idx="799">
                  <c:v>41.17920032</c:v>
                </c:pt>
                <c:pt idx="800">
                  <c:v>42.12205273</c:v>
                </c:pt>
                <c:pt idx="801">
                  <c:v>40.992910090000002</c:v>
                </c:pt>
                <c:pt idx="802">
                  <c:v>40.620293250000003</c:v>
                </c:pt>
                <c:pt idx="803">
                  <c:v>41.142903949999997</c:v>
                </c:pt>
                <c:pt idx="804">
                  <c:v>39.94660502</c:v>
                </c:pt>
                <c:pt idx="805">
                  <c:v>42.151188949999998</c:v>
                </c:pt>
                <c:pt idx="806">
                  <c:v>40.680435680000002</c:v>
                </c:pt>
                <c:pt idx="807">
                  <c:v>41.92054049</c:v>
                </c:pt>
                <c:pt idx="808">
                  <c:v>41.180040300000002</c:v>
                </c:pt>
                <c:pt idx="809">
                  <c:v>40.882547819999999</c:v>
                </c:pt>
                <c:pt idx="810">
                  <c:v>41.657998919999997</c:v>
                </c:pt>
                <c:pt idx="811">
                  <c:v>42.293502969999999</c:v>
                </c:pt>
                <c:pt idx="812">
                  <c:v>42.46737856</c:v>
                </c:pt>
                <c:pt idx="813">
                  <c:v>41.011512400000001</c:v>
                </c:pt>
                <c:pt idx="814">
                  <c:v>40.395672179999998</c:v>
                </c:pt>
                <c:pt idx="815">
                  <c:v>41.331245610000003</c:v>
                </c:pt>
                <c:pt idx="816">
                  <c:v>41.439487120000003</c:v>
                </c:pt>
                <c:pt idx="817">
                  <c:v>40.894822230000003</c:v>
                </c:pt>
                <c:pt idx="818">
                  <c:v>41.057420540000003</c:v>
                </c:pt>
                <c:pt idx="819">
                  <c:v>40.836637969999998</c:v>
                </c:pt>
                <c:pt idx="820">
                  <c:v>40.861438470000003</c:v>
                </c:pt>
                <c:pt idx="821">
                  <c:v>41.18259595</c:v>
                </c:pt>
                <c:pt idx="822">
                  <c:v>39.127047930000003</c:v>
                </c:pt>
                <c:pt idx="823">
                  <c:v>42.783907050000003</c:v>
                </c:pt>
                <c:pt idx="824">
                  <c:v>40.093241640000002</c:v>
                </c:pt>
                <c:pt idx="825">
                  <c:v>42.204750519999997</c:v>
                </c:pt>
                <c:pt idx="826">
                  <c:v>39.50847168</c:v>
                </c:pt>
                <c:pt idx="827">
                  <c:v>41.353939779999997</c:v>
                </c:pt>
                <c:pt idx="828">
                  <c:v>41.942766839999997</c:v>
                </c:pt>
                <c:pt idx="829">
                  <c:v>44.225749350000001</c:v>
                </c:pt>
                <c:pt idx="830">
                  <c:v>44.414214880000003</c:v>
                </c:pt>
                <c:pt idx="831">
                  <c:v>45.399806509999998</c:v>
                </c:pt>
                <c:pt idx="832">
                  <c:v>46.343466139999997</c:v>
                </c:pt>
                <c:pt idx="833">
                  <c:v>47.368738190000002</c:v>
                </c:pt>
                <c:pt idx="834">
                  <c:v>47.821011769999998</c:v>
                </c:pt>
                <c:pt idx="835">
                  <c:v>47.950046630000003</c:v>
                </c:pt>
                <c:pt idx="836">
                  <c:v>48.904887539999997</c:v>
                </c:pt>
                <c:pt idx="837">
                  <c:v>48.478943639999997</c:v>
                </c:pt>
                <c:pt idx="838">
                  <c:v>47.620521740000001</c:v>
                </c:pt>
                <c:pt idx="839">
                  <c:v>48.873355859999997</c:v>
                </c:pt>
                <c:pt idx="840">
                  <c:v>48.607541419999997</c:v>
                </c:pt>
                <c:pt idx="841">
                  <c:v>48.163165030000002</c:v>
                </c:pt>
                <c:pt idx="842">
                  <c:v>48.280913589999997</c:v>
                </c:pt>
                <c:pt idx="843">
                  <c:v>49.105669050000003</c:v>
                </c:pt>
                <c:pt idx="844">
                  <c:v>47.421892540000002</c:v>
                </c:pt>
                <c:pt idx="845">
                  <c:v>48.41835098</c:v>
                </c:pt>
                <c:pt idx="846">
                  <c:v>47.310117079999998</c:v>
                </c:pt>
                <c:pt idx="847">
                  <c:v>50.10609444</c:v>
                </c:pt>
                <c:pt idx="848">
                  <c:v>48.282814520000002</c:v>
                </c:pt>
                <c:pt idx="849">
                  <c:v>47.818946269999998</c:v>
                </c:pt>
                <c:pt idx="850">
                  <c:v>48.096663419999999</c:v>
                </c:pt>
                <c:pt idx="851">
                  <c:v>48.325955829999998</c:v>
                </c:pt>
                <c:pt idx="852">
                  <c:v>47.571999140000003</c:v>
                </c:pt>
                <c:pt idx="853">
                  <c:v>47.96906723</c:v>
                </c:pt>
                <c:pt idx="854">
                  <c:v>48.136854390000003</c:v>
                </c:pt>
                <c:pt idx="855">
                  <c:v>48.258140820000001</c:v>
                </c:pt>
                <c:pt idx="856">
                  <c:v>46.068641290000002</c:v>
                </c:pt>
                <c:pt idx="857">
                  <c:v>47.685823739999996</c:v>
                </c:pt>
                <c:pt idx="858">
                  <c:v>49.341944089999998</c:v>
                </c:pt>
                <c:pt idx="859">
                  <c:v>48.457456149999999</c:v>
                </c:pt>
                <c:pt idx="860">
                  <c:v>48.50023822</c:v>
                </c:pt>
                <c:pt idx="861">
                  <c:v>49.667136499999998</c:v>
                </c:pt>
                <c:pt idx="862">
                  <c:v>47.517158090000002</c:v>
                </c:pt>
                <c:pt idx="863">
                  <c:v>47.06625141</c:v>
                </c:pt>
                <c:pt idx="864">
                  <c:v>50.111414170000003</c:v>
                </c:pt>
                <c:pt idx="865">
                  <c:v>48.163043289999997</c:v>
                </c:pt>
                <c:pt idx="866">
                  <c:v>47.699188020000001</c:v>
                </c:pt>
                <c:pt idx="867">
                  <c:v>13.126692289999999</c:v>
                </c:pt>
                <c:pt idx="868">
                  <c:v>-9.0546384799999995</c:v>
                </c:pt>
                <c:pt idx="869">
                  <c:v>4.8118480300000002</c:v>
                </c:pt>
                <c:pt idx="870">
                  <c:v>7.0623632399999998</c:v>
                </c:pt>
                <c:pt idx="871">
                  <c:v>5.3242309199999998</c:v>
                </c:pt>
                <c:pt idx="872">
                  <c:v>5.9784047300000003</c:v>
                </c:pt>
                <c:pt idx="873">
                  <c:v>5.7942973899999997</c:v>
                </c:pt>
                <c:pt idx="874">
                  <c:v>6.3948804099999998</c:v>
                </c:pt>
                <c:pt idx="875">
                  <c:v>5.3319670600000002</c:v>
                </c:pt>
                <c:pt idx="876">
                  <c:v>5.5703198199999999</c:v>
                </c:pt>
                <c:pt idx="877">
                  <c:v>6.1329409999999998</c:v>
                </c:pt>
                <c:pt idx="878">
                  <c:v>6.2650463500000004</c:v>
                </c:pt>
                <c:pt idx="879">
                  <c:v>5.6516266899999996</c:v>
                </c:pt>
                <c:pt idx="880">
                  <c:v>6.7011465000000001</c:v>
                </c:pt>
                <c:pt idx="881">
                  <c:v>5.6230525099999999</c:v>
                </c:pt>
                <c:pt idx="882">
                  <c:v>6.9012877499999998</c:v>
                </c:pt>
                <c:pt idx="883">
                  <c:v>2.7876793200000001</c:v>
                </c:pt>
                <c:pt idx="884">
                  <c:v>2.7923655200000002</c:v>
                </c:pt>
                <c:pt idx="885">
                  <c:v>1.6217090199999999</c:v>
                </c:pt>
                <c:pt idx="886">
                  <c:v>-1.9114813500000001</c:v>
                </c:pt>
                <c:pt idx="887">
                  <c:v>-2.16971253</c:v>
                </c:pt>
                <c:pt idx="888">
                  <c:v>-4.4530209100000002</c:v>
                </c:pt>
                <c:pt idx="889">
                  <c:v>-4.7415174799999997</c:v>
                </c:pt>
                <c:pt idx="890">
                  <c:v>-3.79909572</c:v>
                </c:pt>
                <c:pt idx="891">
                  <c:v>-0.83126062000000001</c:v>
                </c:pt>
                <c:pt idx="892">
                  <c:v>1.3709024400000001</c:v>
                </c:pt>
                <c:pt idx="893">
                  <c:v>4.9795710900000003</c:v>
                </c:pt>
                <c:pt idx="894">
                  <c:v>8.4449653599999994</c:v>
                </c:pt>
                <c:pt idx="895">
                  <c:v>10.691926499999999</c:v>
                </c:pt>
                <c:pt idx="896">
                  <c:v>15.00549736</c:v>
                </c:pt>
                <c:pt idx="897">
                  <c:v>18.485589709999999</c:v>
                </c:pt>
                <c:pt idx="898">
                  <c:v>22.906565700000002</c:v>
                </c:pt>
                <c:pt idx="899">
                  <c:v>25.553881019999999</c:v>
                </c:pt>
                <c:pt idx="900">
                  <c:v>30.229835479999998</c:v>
                </c:pt>
                <c:pt idx="901">
                  <c:v>33.568038940000001</c:v>
                </c:pt>
                <c:pt idx="902">
                  <c:v>35.851880790000003</c:v>
                </c:pt>
                <c:pt idx="903">
                  <c:v>37.477992219999997</c:v>
                </c:pt>
                <c:pt idx="904">
                  <c:v>36.420506090000003</c:v>
                </c:pt>
                <c:pt idx="905">
                  <c:v>36.383405150000002</c:v>
                </c:pt>
                <c:pt idx="906">
                  <c:v>37.906191069999998</c:v>
                </c:pt>
                <c:pt idx="907">
                  <c:v>38.081888309999997</c:v>
                </c:pt>
                <c:pt idx="908">
                  <c:v>37.506602800000003</c:v>
                </c:pt>
                <c:pt idx="909">
                  <c:v>38.528590479999998</c:v>
                </c:pt>
                <c:pt idx="910">
                  <c:v>38.222614139999997</c:v>
                </c:pt>
                <c:pt idx="911">
                  <c:v>36.83021445</c:v>
                </c:pt>
                <c:pt idx="912">
                  <c:v>38.604154350000002</c:v>
                </c:pt>
                <c:pt idx="913">
                  <c:v>39.01610891</c:v>
                </c:pt>
                <c:pt idx="914">
                  <c:v>39.341672809999999</c:v>
                </c:pt>
                <c:pt idx="915">
                  <c:v>37.57249685</c:v>
                </c:pt>
                <c:pt idx="916">
                  <c:v>37.603962879999997</c:v>
                </c:pt>
                <c:pt idx="917">
                  <c:v>38.053098900000002</c:v>
                </c:pt>
                <c:pt idx="918">
                  <c:v>37.415574540000001</c:v>
                </c:pt>
                <c:pt idx="919">
                  <c:v>37.748298009999999</c:v>
                </c:pt>
                <c:pt idx="920">
                  <c:v>38.024617450000001</c:v>
                </c:pt>
                <c:pt idx="921">
                  <c:v>39.099175039999999</c:v>
                </c:pt>
                <c:pt idx="922">
                  <c:v>38.772687300000001</c:v>
                </c:pt>
                <c:pt idx="923">
                  <c:v>38.545091399999997</c:v>
                </c:pt>
                <c:pt idx="924">
                  <c:v>38.356359619999999</c:v>
                </c:pt>
                <c:pt idx="925">
                  <c:v>38.070774610000001</c:v>
                </c:pt>
                <c:pt idx="926">
                  <c:v>38.240335139999999</c:v>
                </c:pt>
                <c:pt idx="927">
                  <c:v>37.895054170000002</c:v>
                </c:pt>
                <c:pt idx="928">
                  <c:v>37.970485009999997</c:v>
                </c:pt>
                <c:pt idx="929">
                  <c:v>37.900728870000002</c:v>
                </c:pt>
                <c:pt idx="930">
                  <c:v>37.50524815</c:v>
                </c:pt>
                <c:pt idx="931">
                  <c:v>38.055019090000002</c:v>
                </c:pt>
                <c:pt idx="932">
                  <c:v>39.156029490000002</c:v>
                </c:pt>
                <c:pt idx="933">
                  <c:v>38.212108450000002</c:v>
                </c:pt>
                <c:pt idx="934">
                  <c:v>38.122686559999998</c:v>
                </c:pt>
                <c:pt idx="935">
                  <c:v>38.069559640000001</c:v>
                </c:pt>
                <c:pt idx="936">
                  <c:v>38.674938750000003</c:v>
                </c:pt>
                <c:pt idx="937">
                  <c:v>38.393096139999997</c:v>
                </c:pt>
                <c:pt idx="938">
                  <c:v>38.49643416</c:v>
                </c:pt>
                <c:pt idx="939">
                  <c:v>39.141492169999999</c:v>
                </c:pt>
                <c:pt idx="940">
                  <c:v>37.84572395</c:v>
                </c:pt>
                <c:pt idx="941">
                  <c:v>38.02616639</c:v>
                </c:pt>
                <c:pt idx="942">
                  <c:v>39.211958000000003</c:v>
                </c:pt>
                <c:pt idx="943">
                  <c:v>38.120348030000002</c:v>
                </c:pt>
                <c:pt idx="944">
                  <c:v>38.617944280000003</c:v>
                </c:pt>
                <c:pt idx="945">
                  <c:v>38.468032970000003</c:v>
                </c:pt>
                <c:pt idx="946">
                  <c:v>38.701492270000003</c:v>
                </c:pt>
                <c:pt idx="947">
                  <c:v>38.988638430000002</c:v>
                </c:pt>
                <c:pt idx="948">
                  <c:v>37.727933970000002</c:v>
                </c:pt>
                <c:pt idx="949">
                  <c:v>37.792648499999999</c:v>
                </c:pt>
                <c:pt idx="950">
                  <c:v>38.509703080000001</c:v>
                </c:pt>
                <c:pt idx="951">
                  <c:v>38.827248910000002</c:v>
                </c:pt>
                <c:pt idx="952">
                  <c:v>38.804374670000001</c:v>
                </c:pt>
                <c:pt idx="953">
                  <c:v>38.696858319999997</c:v>
                </c:pt>
                <c:pt idx="954">
                  <c:v>39.572107289999998</c:v>
                </c:pt>
                <c:pt idx="955">
                  <c:v>37.214170930000002</c:v>
                </c:pt>
                <c:pt idx="956">
                  <c:v>38.422009070000001</c:v>
                </c:pt>
                <c:pt idx="957">
                  <c:v>39.655961869999999</c:v>
                </c:pt>
                <c:pt idx="958">
                  <c:v>16.42579512</c:v>
                </c:pt>
                <c:pt idx="959">
                  <c:v>-4.2739531299999998</c:v>
                </c:pt>
                <c:pt idx="960">
                  <c:v>2.3128087700000002</c:v>
                </c:pt>
                <c:pt idx="961">
                  <c:v>3.2206591900000001</c:v>
                </c:pt>
                <c:pt idx="962">
                  <c:v>2.48329632</c:v>
                </c:pt>
                <c:pt idx="963">
                  <c:v>3.6387548999999999</c:v>
                </c:pt>
                <c:pt idx="964">
                  <c:v>2.20612787</c:v>
                </c:pt>
                <c:pt idx="965">
                  <c:v>3.8567000400000002</c:v>
                </c:pt>
                <c:pt idx="966">
                  <c:v>2.9792804099999999</c:v>
                </c:pt>
                <c:pt idx="967">
                  <c:v>3.7342529199999999</c:v>
                </c:pt>
                <c:pt idx="968">
                  <c:v>4.33587817</c:v>
                </c:pt>
                <c:pt idx="969">
                  <c:v>2.7491690499999999</c:v>
                </c:pt>
                <c:pt idx="970">
                  <c:v>2.9602611799999998</c:v>
                </c:pt>
                <c:pt idx="971">
                  <c:v>3.6095888899999999</c:v>
                </c:pt>
                <c:pt idx="972">
                  <c:v>3.4078748000000001</c:v>
                </c:pt>
                <c:pt idx="973">
                  <c:v>2.9786334000000001</c:v>
                </c:pt>
                <c:pt idx="974">
                  <c:v>2.0596503799999999</c:v>
                </c:pt>
                <c:pt idx="975">
                  <c:v>3.9043689499999998</c:v>
                </c:pt>
                <c:pt idx="976">
                  <c:v>3.3391638000000001</c:v>
                </c:pt>
                <c:pt idx="977">
                  <c:v>3.5464499799999998</c:v>
                </c:pt>
                <c:pt idx="978">
                  <c:v>3.6281039599999998</c:v>
                </c:pt>
                <c:pt idx="979">
                  <c:v>4.2056730399999998</c:v>
                </c:pt>
                <c:pt idx="980">
                  <c:v>3.4655088200000002</c:v>
                </c:pt>
                <c:pt idx="981">
                  <c:v>3.0001163200000001</c:v>
                </c:pt>
                <c:pt idx="982">
                  <c:v>4.2278091299999998</c:v>
                </c:pt>
                <c:pt idx="983">
                  <c:v>1.8949230800000001</c:v>
                </c:pt>
                <c:pt idx="984">
                  <c:v>2.00105567</c:v>
                </c:pt>
                <c:pt idx="985">
                  <c:v>3.3911264399999999</c:v>
                </c:pt>
                <c:pt idx="986">
                  <c:v>3.4438248499999999</c:v>
                </c:pt>
                <c:pt idx="987">
                  <c:v>2.7181115899999999</c:v>
                </c:pt>
                <c:pt idx="988">
                  <c:v>2.3014242500000002</c:v>
                </c:pt>
                <c:pt idx="989">
                  <c:v>3.1320690099999999</c:v>
                </c:pt>
                <c:pt idx="990">
                  <c:v>1.72405363</c:v>
                </c:pt>
                <c:pt idx="991">
                  <c:v>2.65635727</c:v>
                </c:pt>
                <c:pt idx="992">
                  <c:v>2.83340353</c:v>
                </c:pt>
                <c:pt idx="993">
                  <c:v>2.3751435000000001</c:v>
                </c:pt>
                <c:pt idx="994">
                  <c:v>0.45308776000000001</c:v>
                </c:pt>
                <c:pt idx="995">
                  <c:v>-3.3855884299999999</c:v>
                </c:pt>
                <c:pt idx="996">
                  <c:v>-5.1807259099999996</c:v>
                </c:pt>
                <c:pt idx="997">
                  <c:v>-4.1477212200000002</c:v>
                </c:pt>
                <c:pt idx="998">
                  <c:v>-3.1910745600000001</c:v>
                </c:pt>
                <c:pt idx="999">
                  <c:v>0.31433381999999999</c:v>
                </c:pt>
                <c:pt idx="1000">
                  <c:v>2.6955085300000001</c:v>
                </c:pt>
                <c:pt idx="1001">
                  <c:v>5.7646928600000003</c:v>
                </c:pt>
                <c:pt idx="1002">
                  <c:v>8.8360507300000002</c:v>
                </c:pt>
                <c:pt idx="1003">
                  <c:v>12.77758459</c:v>
                </c:pt>
                <c:pt idx="1004">
                  <c:v>14.97511083</c:v>
                </c:pt>
                <c:pt idx="1005">
                  <c:v>18.081363809999999</c:v>
                </c:pt>
                <c:pt idx="1006">
                  <c:v>23.07743778</c:v>
                </c:pt>
                <c:pt idx="1007">
                  <c:v>25.118189940000001</c:v>
                </c:pt>
                <c:pt idx="1008">
                  <c:v>29.471956680000002</c:v>
                </c:pt>
                <c:pt idx="1009">
                  <c:v>30.34004663</c:v>
                </c:pt>
                <c:pt idx="1010">
                  <c:v>32.815290169999997</c:v>
                </c:pt>
                <c:pt idx="1011">
                  <c:v>35.926515100000003</c:v>
                </c:pt>
                <c:pt idx="1012">
                  <c:v>37.572059899999999</c:v>
                </c:pt>
                <c:pt idx="1013">
                  <c:v>35.437619810000001</c:v>
                </c:pt>
                <c:pt idx="1014">
                  <c:v>36.240426839999998</c:v>
                </c:pt>
                <c:pt idx="1015">
                  <c:v>36.030794960000001</c:v>
                </c:pt>
                <c:pt idx="1016">
                  <c:v>37.226109149999999</c:v>
                </c:pt>
                <c:pt idx="1017">
                  <c:v>36.23630404</c:v>
                </c:pt>
                <c:pt idx="1018">
                  <c:v>35.441840730000003</c:v>
                </c:pt>
                <c:pt idx="1019">
                  <c:v>37.269976239999998</c:v>
                </c:pt>
                <c:pt idx="1020">
                  <c:v>35.91970998</c:v>
                </c:pt>
                <c:pt idx="1021">
                  <c:v>36.56633721</c:v>
                </c:pt>
                <c:pt idx="1022">
                  <c:v>36.898697869999999</c:v>
                </c:pt>
                <c:pt idx="1023">
                  <c:v>35.252597629999997</c:v>
                </c:pt>
                <c:pt idx="1024">
                  <c:v>36.663741199999997</c:v>
                </c:pt>
                <c:pt idx="1025">
                  <c:v>36.494392519999998</c:v>
                </c:pt>
                <c:pt idx="1026">
                  <c:v>38.832757899999997</c:v>
                </c:pt>
                <c:pt idx="1027">
                  <c:v>38.058831179999999</c:v>
                </c:pt>
                <c:pt idx="1028">
                  <c:v>36.923621539999999</c:v>
                </c:pt>
                <c:pt idx="1029">
                  <c:v>37.108485899999998</c:v>
                </c:pt>
                <c:pt idx="1030">
                  <c:v>36.357085750000003</c:v>
                </c:pt>
                <c:pt idx="1031">
                  <c:v>37.057544229999998</c:v>
                </c:pt>
                <c:pt idx="1032">
                  <c:v>36.867516260000002</c:v>
                </c:pt>
                <c:pt idx="1033">
                  <c:v>35.729019340000001</c:v>
                </c:pt>
                <c:pt idx="1034">
                  <c:v>36.836314340000001</c:v>
                </c:pt>
                <c:pt idx="1035">
                  <c:v>36.903627700000001</c:v>
                </c:pt>
                <c:pt idx="1036">
                  <c:v>37.363618000000002</c:v>
                </c:pt>
                <c:pt idx="1037">
                  <c:v>35.394626639999998</c:v>
                </c:pt>
                <c:pt idx="1038">
                  <c:v>36.715413740000002</c:v>
                </c:pt>
                <c:pt idx="1039">
                  <c:v>36.67560366</c:v>
                </c:pt>
                <c:pt idx="1040">
                  <c:v>36.131221109999998</c:v>
                </c:pt>
                <c:pt idx="1041">
                  <c:v>36.148475509999997</c:v>
                </c:pt>
                <c:pt idx="1042">
                  <c:v>35.255029399999998</c:v>
                </c:pt>
                <c:pt idx="1043">
                  <c:v>36.691378030000003</c:v>
                </c:pt>
                <c:pt idx="1044">
                  <c:v>37.155880060000001</c:v>
                </c:pt>
                <c:pt idx="1045">
                  <c:v>36.509343360000003</c:v>
                </c:pt>
                <c:pt idx="1046">
                  <c:v>37.282921569999999</c:v>
                </c:pt>
                <c:pt idx="1047">
                  <c:v>35.574180699999999</c:v>
                </c:pt>
                <c:pt idx="1048">
                  <c:v>36.042529190000003</c:v>
                </c:pt>
                <c:pt idx="1049">
                  <c:v>37.614302930000001</c:v>
                </c:pt>
                <c:pt idx="1050">
                  <c:v>38.391846870000002</c:v>
                </c:pt>
                <c:pt idx="1051">
                  <c:v>35.221530719999997</c:v>
                </c:pt>
                <c:pt idx="1052">
                  <c:v>37.482292919999999</c:v>
                </c:pt>
                <c:pt idx="1053">
                  <c:v>36.190041720000004</c:v>
                </c:pt>
                <c:pt idx="1054">
                  <c:v>36.677688500000002</c:v>
                </c:pt>
                <c:pt idx="1055">
                  <c:v>37.905968520000002</c:v>
                </c:pt>
                <c:pt idx="1056">
                  <c:v>37.310410750000003</c:v>
                </c:pt>
                <c:pt idx="1057">
                  <c:v>37.193691659999999</c:v>
                </c:pt>
                <c:pt idx="1058">
                  <c:v>37.645865870000002</c:v>
                </c:pt>
                <c:pt idx="1059">
                  <c:v>37.459154769999998</c:v>
                </c:pt>
                <c:pt idx="1060">
                  <c:v>36.050536649999998</c:v>
                </c:pt>
                <c:pt idx="1061">
                  <c:v>36.448640820000001</c:v>
                </c:pt>
                <c:pt idx="1062">
                  <c:v>35.115697679999997</c:v>
                </c:pt>
                <c:pt idx="1063">
                  <c:v>34.821515339999998</c:v>
                </c:pt>
                <c:pt idx="1064">
                  <c:v>35.41944153</c:v>
                </c:pt>
                <c:pt idx="1065">
                  <c:v>36.373077170000002</c:v>
                </c:pt>
                <c:pt idx="1066">
                  <c:v>37.173137529999998</c:v>
                </c:pt>
                <c:pt idx="1067">
                  <c:v>36.4809476</c:v>
                </c:pt>
                <c:pt idx="1068">
                  <c:v>35.867267830000003</c:v>
                </c:pt>
                <c:pt idx="1069">
                  <c:v>36.995059519999998</c:v>
                </c:pt>
                <c:pt idx="1070">
                  <c:v>37.237747900000002</c:v>
                </c:pt>
                <c:pt idx="1071">
                  <c:v>35.594668740000003</c:v>
                </c:pt>
                <c:pt idx="1072">
                  <c:v>37.88977105</c:v>
                </c:pt>
                <c:pt idx="1073">
                  <c:v>35.919403729999999</c:v>
                </c:pt>
                <c:pt idx="1074">
                  <c:v>37.921057849999997</c:v>
                </c:pt>
                <c:pt idx="1075">
                  <c:v>36.03037621</c:v>
                </c:pt>
                <c:pt idx="1076">
                  <c:v>36.374836160000001</c:v>
                </c:pt>
                <c:pt idx="1077">
                  <c:v>37.127179249999998</c:v>
                </c:pt>
                <c:pt idx="1078">
                  <c:v>37.419670500000002</c:v>
                </c:pt>
                <c:pt idx="1079">
                  <c:v>36.723049699999997</c:v>
                </c:pt>
                <c:pt idx="1080">
                  <c:v>37.017121760000002</c:v>
                </c:pt>
                <c:pt idx="1081">
                  <c:v>37.74881834</c:v>
                </c:pt>
                <c:pt idx="1082">
                  <c:v>33.925055550000003</c:v>
                </c:pt>
                <c:pt idx="1083">
                  <c:v>38.082202860000002</c:v>
                </c:pt>
                <c:pt idx="1084">
                  <c:v>35.422044509999999</c:v>
                </c:pt>
                <c:pt idx="1085">
                  <c:v>36.440046850000002</c:v>
                </c:pt>
                <c:pt idx="1086">
                  <c:v>36.98891021</c:v>
                </c:pt>
                <c:pt idx="1087">
                  <c:v>35.791722589999999</c:v>
                </c:pt>
                <c:pt idx="1088">
                  <c:v>35.754982269999999</c:v>
                </c:pt>
                <c:pt idx="1089">
                  <c:v>37.470449340000002</c:v>
                </c:pt>
                <c:pt idx="1090">
                  <c:v>36.024428110000002</c:v>
                </c:pt>
                <c:pt idx="1091">
                  <c:v>35.900285910000001</c:v>
                </c:pt>
                <c:pt idx="1092">
                  <c:v>37.036727249999998</c:v>
                </c:pt>
                <c:pt idx="1093">
                  <c:v>36.71004284</c:v>
                </c:pt>
                <c:pt idx="1094">
                  <c:v>37.73912782</c:v>
                </c:pt>
                <c:pt idx="1095">
                  <c:v>37.411217200000003</c:v>
                </c:pt>
                <c:pt idx="1096">
                  <c:v>35.907419300000001</c:v>
                </c:pt>
                <c:pt idx="1097">
                  <c:v>36.628602370000003</c:v>
                </c:pt>
                <c:pt idx="1098">
                  <c:v>36.829989279999999</c:v>
                </c:pt>
                <c:pt idx="1099">
                  <c:v>37.545353249999998</c:v>
                </c:pt>
                <c:pt idx="1100">
                  <c:v>36.333201469999999</c:v>
                </c:pt>
                <c:pt idx="1101">
                  <c:v>36.497457269999998</c:v>
                </c:pt>
                <c:pt idx="1102">
                  <c:v>37.071691549999997</c:v>
                </c:pt>
                <c:pt idx="1103">
                  <c:v>36.232186660000004</c:v>
                </c:pt>
                <c:pt idx="1104">
                  <c:v>37.34640684</c:v>
                </c:pt>
                <c:pt idx="1105">
                  <c:v>36.282270629999999</c:v>
                </c:pt>
                <c:pt idx="1106">
                  <c:v>36.018906170000001</c:v>
                </c:pt>
                <c:pt idx="1107">
                  <c:v>36.80697052</c:v>
                </c:pt>
                <c:pt idx="1108">
                  <c:v>36.05369975</c:v>
                </c:pt>
                <c:pt idx="1109">
                  <c:v>36.369616919999999</c:v>
                </c:pt>
                <c:pt idx="1110">
                  <c:v>36.616152880000001</c:v>
                </c:pt>
                <c:pt idx="1111">
                  <c:v>37.670363569999999</c:v>
                </c:pt>
                <c:pt idx="1112">
                  <c:v>36.929557279999997</c:v>
                </c:pt>
                <c:pt idx="1113">
                  <c:v>37.290881689999999</c:v>
                </c:pt>
                <c:pt idx="1114">
                  <c:v>34.791862430000002</c:v>
                </c:pt>
                <c:pt idx="1115">
                  <c:v>36.679650909999999</c:v>
                </c:pt>
                <c:pt idx="1116">
                  <c:v>35.877240880000002</c:v>
                </c:pt>
                <c:pt idx="1117">
                  <c:v>36.365222940000002</c:v>
                </c:pt>
                <c:pt idx="1118">
                  <c:v>35.901858879999999</c:v>
                </c:pt>
                <c:pt idx="1119">
                  <c:v>35.905368869999997</c:v>
                </c:pt>
                <c:pt idx="1120">
                  <c:v>36.195185279999997</c:v>
                </c:pt>
                <c:pt idx="1121">
                  <c:v>36.624955710000002</c:v>
                </c:pt>
                <c:pt idx="1122">
                  <c:v>36.073086930000002</c:v>
                </c:pt>
                <c:pt idx="1123">
                  <c:v>36.66488373</c:v>
                </c:pt>
                <c:pt idx="1124">
                  <c:v>36.207168830000001</c:v>
                </c:pt>
                <c:pt idx="1125">
                  <c:v>36.873764209999997</c:v>
                </c:pt>
                <c:pt idx="1126">
                  <c:v>36.4555249</c:v>
                </c:pt>
                <c:pt idx="1127">
                  <c:v>36.148640489999998</c:v>
                </c:pt>
                <c:pt idx="1128">
                  <c:v>36.690581999999999</c:v>
                </c:pt>
                <c:pt idx="1129">
                  <c:v>35.566971819999999</c:v>
                </c:pt>
                <c:pt idx="1130">
                  <c:v>37.195649109999998</c:v>
                </c:pt>
                <c:pt idx="1131">
                  <c:v>36.229584549999998</c:v>
                </c:pt>
                <c:pt idx="1132">
                  <c:v>37.96406185</c:v>
                </c:pt>
                <c:pt idx="1133">
                  <c:v>35.885856019999999</c:v>
                </c:pt>
                <c:pt idx="1134">
                  <c:v>37.594534609999997</c:v>
                </c:pt>
                <c:pt idx="1135">
                  <c:v>34.957409239999997</c:v>
                </c:pt>
                <c:pt idx="1136">
                  <c:v>37.615512639999999</c:v>
                </c:pt>
                <c:pt idx="1137">
                  <c:v>35.175691720000003</c:v>
                </c:pt>
                <c:pt idx="1138">
                  <c:v>35.575528769999998</c:v>
                </c:pt>
                <c:pt idx="1139">
                  <c:v>36.262147470000002</c:v>
                </c:pt>
                <c:pt idx="1140">
                  <c:v>35.920461320000001</c:v>
                </c:pt>
                <c:pt idx="1141">
                  <c:v>37.034310550000001</c:v>
                </c:pt>
                <c:pt idx="1142">
                  <c:v>35.756594049999997</c:v>
                </c:pt>
                <c:pt idx="1143">
                  <c:v>37.103774049999998</c:v>
                </c:pt>
                <c:pt idx="1144">
                  <c:v>38.323519429999997</c:v>
                </c:pt>
                <c:pt idx="1145">
                  <c:v>39.127494689999999</c:v>
                </c:pt>
                <c:pt idx="1146">
                  <c:v>40.53385703</c:v>
                </c:pt>
                <c:pt idx="1147">
                  <c:v>41.30363758</c:v>
                </c:pt>
                <c:pt idx="1148">
                  <c:v>42.089380869999999</c:v>
                </c:pt>
                <c:pt idx="1149">
                  <c:v>44.385505530000003</c:v>
                </c:pt>
                <c:pt idx="1150">
                  <c:v>41.654588510000004</c:v>
                </c:pt>
                <c:pt idx="1151">
                  <c:v>43.051803759999999</c:v>
                </c:pt>
                <c:pt idx="1152">
                  <c:v>42.571727580000001</c:v>
                </c:pt>
                <c:pt idx="1153">
                  <c:v>41.291909150000002</c:v>
                </c:pt>
                <c:pt idx="1154">
                  <c:v>41.907506310000002</c:v>
                </c:pt>
                <c:pt idx="1155">
                  <c:v>41.43277329</c:v>
                </c:pt>
                <c:pt idx="1156">
                  <c:v>43.477603459999997</c:v>
                </c:pt>
                <c:pt idx="1157">
                  <c:v>43.813623749999998</c:v>
                </c:pt>
                <c:pt idx="1158">
                  <c:v>42.261238880000001</c:v>
                </c:pt>
                <c:pt idx="1159">
                  <c:v>41.434785949999998</c:v>
                </c:pt>
                <c:pt idx="1160">
                  <c:v>41.726410080000001</c:v>
                </c:pt>
                <c:pt idx="1161">
                  <c:v>43.854252440000003</c:v>
                </c:pt>
                <c:pt idx="1162">
                  <c:v>43.659209599999997</c:v>
                </c:pt>
                <c:pt idx="1163">
                  <c:v>43.949092280000002</c:v>
                </c:pt>
                <c:pt idx="1164">
                  <c:v>43.044740640000001</c:v>
                </c:pt>
                <c:pt idx="1165">
                  <c:v>41.975091149999997</c:v>
                </c:pt>
                <c:pt idx="1166">
                  <c:v>43.340042869999998</c:v>
                </c:pt>
                <c:pt idx="1167">
                  <c:v>42.427778179999997</c:v>
                </c:pt>
                <c:pt idx="1168">
                  <c:v>44.486402419999997</c:v>
                </c:pt>
                <c:pt idx="1169">
                  <c:v>41.752451659999998</c:v>
                </c:pt>
                <c:pt idx="1170">
                  <c:v>42.525682609999997</c:v>
                </c:pt>
                <c:pt idx="1171">
                  <c:v>42.850423599999999</c:v>
                </c:pt>
                <c:pt idx="1172">
                  <c:v>42.112049640000002</c:v>
                </c:pt>
                <c:pt idx="1173">
                  <c:v>44.049566849999998</c:v>
                </c:pt>
                <c:pt idx="1174">
                  <c:v>41.947405109999998</c:v>
                </c:pt>
                <c:pt idx="1175">
                  <c:v>5.3482103199999997</c:v>
                </c:pt>
                <c:pt idx="1176">
                  <c:v>-4.7250081699999997</c:v>
                </c:pt>
                <c:pt idx="1177">
                  <c:v>2.03604319</c:v>
                </c:pt>
                <c:pt idx="1178">
                  <c:v>3.5527946300000002</c:v>
                </c:pt>
                <c:pt idx="1179">
                  <c:v>2.8945090699999998</c:v>
                </c:pt>
                <c:pt idx="1180">
                  <c:v>0.28555456000000001</c:v>
                </c:pt>
                <c:pt idx="1181">
                  <c:v>1.4363215199999999</c:v>
                </c:pt>
                <c:pt idx="1182">
                  <c:v>4.9948736199999999</c:v>
                </c:pt>
                <c:pt idx="1183">
                  <c:v>9.6547356499999992</c:v>
                </c:pt>
                <c:pt idx="1184">
                  <c:v>11.332394519999999</c:v>
                </c:pt>
                <c:pt idx="1185">
                  <c:v>11.78930984</c:v>
                </c:pt>
                <c:pt idx="1186">
                  <c:v>10.62369683</c:v>
                </c:pt>
                <c:pt idx="1187">
                  <c:v>10.717324830000001</c:v>
                </c:pt>
                <c:pt idx="1188">
                  <c:v>10.37236066</c:v>
                </c:pt>
                <c:pt idx="1189">
                  <c:v>11.77048602</c:v>
                </c:pt>
                <c:pt idx="1190">
                  <c:v>10.28986783</c:v>
                </c:pt>
                <c:pt idx="1191">
                  <c:v>11.749889489999999</c:v>
                </c:pt>
                <c:pt idx="1192">
                  <c:v>10.13509269</c:v>
                </c:pt>
                <c:pt idx="1193">
                  <c:v>10.40991541</c:v>
                </c:pt>
                <c:pt idx="1194">
                  <c:v>10.6623769</c:v>
                </c:pt>
                <c:pt idx="1195">
                  <c:v>10.7275081</c:v>
                </c:pt>
                <c:pt idx="1196">
                  <c:v>11.93320216</c:v>
                </c:pt>
                <c:pt idx="1197">
                  <c:v>10.739471549999999</c:v>
                </c:pt>
                <c:pt idx="1198">
                  <c:v>10.26102058</c:v>
                </c:pt>
                <c:pt idx="1199">
                  <c:v>11.76934735</c:v>
                </c:pt>
                <c:pt idx="1200">
                  <c:v>9.4486390799999995</c:v>
                </c:pt>
                <c:pt idx="1201">
                  <c:v>10.11797408</c:v>
                </c:pt>
                <c:pt idx="1202">
                  <c:v>10.17909721</c:v>
                </c:pt>
                <c:pt idx="1203">
                  <c:v>10.998350759999999</c:v>
                </c:pt>
                <c:pt idx="1204">
                  <c:v>8.9061126700000006</c:v>
                </c:pt>
                <c:pt idx="1205">
                  <c:v>10.04381601</c:v>
                </c:pt>
                <c:pt idx="1206">
                  <c:v>9.15621668</c:v>
                </c:pt>
                <c:pt idx="1207">
                  <c:v>10.955155919999999</c:v>
                </c:pt>
                <c:pt idx="1208">
                  <c:v>9.2594853599999993</c:v>
                </c:pt>
                <c:pt idx="1209">
                  <c:v>10.218820669999999</c:v>
                </c:pt>
                <c:pt idx="1210">
                  <c:v>11.188885000000001</c:v>
                </c:pt>
                <c:pt idx="1211">
                  <c:v>11.310690940000001</c:v>
                </c:pt>
                <c:pt idx="1212">
                  <c:v>10.088836450000001</c:v>
                </c:pt>
                <c:pt idx="1213">
                  <c:v>10.19069127</c:v>
                </c:pt>
                <c:pt idx="1214">
                  <c:v>10.72858871</c:v>
                </c:pt>
                <c:pt idx="1215">
                  <c:v>8.2244906600000007</c:v>
                </c:pt>
                <c:pt idx="1216">
                  <c:v>7.5231673700000004</c:v>
                </c:pt>
                <c:pt idx="1217">
                  <c:v>5.1709891800000003</c:v>
                </c:pt>
                <c:pt idx="1218">
                  <c:v>1.54044895</c:v>
                </c:pt>
                <c:pt idx="1219">
                  <c:v>-0.90852149999999998</c:v>
                </c:pt>
                <c:pt idx="1220">
                  <c:v>-4.9478023499999999</c:v>
                </c:pt>
                <c:pt idx="1221">
                  <c:v>-4.2925576100000002</c:v>
                </c:pt>
                <c:pt idx="1222">
                  <c:v>-2.8942327900000002</c:v>
                </c:pt>
                <c:pt idx="1223">
                  <c:v>-1.4736602599999999</c:v>
                </c:pt>
                <c:pt idx="1224">
                  <c:v>-0.59398021000000001</c:v>
                </c:pt>
                <c:pt idx="1225">
                  <c:v>2.6494503200000001</c:v>
                </c:pt>
                <c:pt idx="1226">
                  <c:v>7.1022713299999998</c:v>
                </c:pt>
                <c:pt idx="1227">
                  <c:v>8.4053330899999992</c:v>
                </c:pt>
                <c:pt idx="1228">
                  <c:v>11.49970661</c:v>
                </c:pt>
                <c:pt idx="1229">
                  <c:v>14.44846999</c:v>
                </c:pt>
                <c:pt idx="1230">
                  <c:v>19.79978474</c:v>
                </c:pt>
                <c:pt idx="1231">
                  <c:v>20.4063573</c:v>
                </c:pt>
                <c:pt idx="1232">
                  <c:v>28.502811529999999</c:v>
                </c:pt>
                <c:pt idx="1233">
                  <c:v>29.87229718</c:v>
                </c:pt>
                <c:pt idx="1234">
                  <c:v>33.305497639999999</c:v>
                </c:pt>
                <c:pt idx="1235">
                  <c:v>36.233545669999998</c:v>
                </c:pt>
                <c:pt idx="1236">
                  <c:v>38.039797839999999</c:v>
                </c:pt>
                <c:pt idx="1237">
                  <c:v>39.265937020000003</c:v>
                </c:pt>
                <c:pt idx="1238">
                  <c:v>39.446673230000002</c:v>
                </c:pt>
                <c:pt idx="1239">
                  <c:v>42.20491517</c:v>
                </c:pt>
                <c:pt idx="1240">
                  <c:v>43.254854870000003</c:v>
                </c:pt>
                <c:pt idx="1241">
                  <c:v>43.220807239999999</c:v>
                </c:pt>
                <c:pt idx="1242">
                  <c:v>42.50822308</c:v>
                </c:pt>
                <c:pt idx="1243">
                  <c:v>42.230474690000001</c:v>
                </c:pt>
                <c:pt idx="1244">
                  <c:v>41.449563490000003</c:v>
                </c:pt>
                <c:pt idx="1245">
                  <c:v>42.317875659999999</c:v>
                </c:pt>
                <c:pt idx="1246">
                  <c:v>41.170936300000001</c:v>
                </c:pt>
                <c:pt idx="1247">
                  <c:v>41.978124180000002</c:v>
                </c:pt>
                <c:pt idx="1248">
                  <c:v>43.071892419999998</c:v>
                </c:pt>
                <c:pt idx="1249">
                  <c:v>42.235178840000003</c:v>
                </c:pt>
                <c:pt idx="1250">
                  <c:v>43.672198950000002</c:v>
                </c:pt>
                <c:pt idx="1251">
                  <c:v>40.842560329999998</c:v>
                </c:pt>
                <c:pt idx="1252">
                  <c:v>43.660591340000003</c:v>
                </c:pt>
                <c:pt idx="1253">
                  <c:v>42.164306330000002</c:v>
                </c:pt>
                <c:pt idx="1254">
                  <c:v>41.981153839999998</c:v>
                </c:pt>
                <c:pt idx="1255">
                  <c:v>13.93393597</c:v>
                </c:pt>
                <c:pt idx="1256">
                  <c:v>-0.10127108999999999</c:v>
                </c:pt>
                <c:pt idx="1257">
                  <c:v>-5.22529412</c:v>
                </c:pt>
                <c:pt idx="1258">
                  <c:v>0.18950853000000001</c:v>
                </c:pt>
                <c:pt idx="1259">
                  <c:v>-1.5005918600000001</c:v>
                </c:pt>
                <c:pt idx="1260">
                  <c:v>-0.84950426000000001</c:v>
                </c:pt>
                <c:pt idx="1261">
                  <c:v>2.2688850500000002</c:v>
                </c:pt>
                <c:pt idx="1262">
                  <c:v>7.4048018100000004</c:v>
                </c:pt>
                <c:pt idx="1263">
                  <c:v>10.85679161</c:v>
                </c:pt>
                <c:pt idx="1264">
                  <c:v>9.9078492800000006</c:v>
                </c:pt>
                <c:pt idx="1265">
                  <c:v>10.813388339999999</c:v>
                </c:pt>
                <c:pt idx="1266">
                  <c:v>9.4264313400000006</c:v>
                </c:pt>
                <c:pt idx="1267">
                  <c:v>9.5182854199999998</c:v>
                </c:pt>
                <c:pt idx="1268">
                  <c:v>10.370406470000001</c:v>
                </c:pt>
                <c:pt idx="1269">
                  <c:v>10.430394379999999</c:v>
                </c:pt>
                <c:pt idx="1270">
                  <c:v>7.0031775600000001</c:v>
                </c:pt>
                <c:pt idx="1271">
                  <c:v>4.8351973199999998</c:v>
                </c:pt>
                <c:pt idx="1272">
                  <c:v>2.0870693</c:v>
                </c:pt>
                <c:pt idx="1273">
                  <c:v>1.54003055</c:v>
                </c:pt>
                <c:pt idx="1274">
                  <c:v>-3.0045921199999999</c:v>
                </c:pt>
                <c:pt idx="1275">
                  <c:v>-4.3501852100000002</c:v>
                </c:pt>
                <c:pt idx="1276">
                  <c:v>-4.4346750000000004</c:v>
                </c:pt>
                <c:pt idx="1277">
                  <c:v>-1.6692569399999999</c:v>
                </c:pt>
                <c:pt idx="1278">
                  <c:v>0.70477895000000002</c:v>
                </c:pt>
                <c:pt idx="1279">
                  <c:v>3.0598125299999999</c:v>
                </c:pt>
                <c:pt idx="1280">
                  <c:v>5.6389044200000003</c:v>
                </c:pt>
                <c:pt idx="1281">
                  <c:v>10.786571329999999</c:v>
                </c:pt>
                <c:pt idx="1282">
                  <c:v>13.84849479</c:v>
                </c:pt>
                <c:pt idx="1283">
                  <c:v>17.962477880000002</c:v>
                </c:pt>
                <c:pt idx="1284">
                  <c:v>21.363493900000002</c:v>
                </c:pt>
                <c:pt idx="1285">
                  <c:v>25.866171080000001</c:v>
                </c:pt>
                <c:pt idx="1286">
                  <c:v>30.328072509999998</c:v>
                </c:pt>
                <c:pt idx="1287">
                  <c:v>31.36656146</c:v>
                </c:pt>
                <c:pt idx="1288">
                  <c:v>34.98110535</c:v>
                </c:pt>
                <c:pt idx="1289">
                  <c:v>37.647487720000001</c:v>
                </c:pt>
                <c:pt idx="1290">
                  <c:v>39.548706950000003</c:v>
                </c:pt>
                <c:pt idx="1291">
                  <c:v>43.149010650000001</c:v>
                </c:pt>
                <c:pt idx="1292">
                  <c:v>42.211672049999997</c:v>
                </c:pt>
                <c:pt idx="1293">
                  <c:v>44.485531270000003</c:v>
                </c:pt>
                <c:pt idx="1294">
                  <c:v>44.821155480000002</c:v>
                </c:pt>
                <c:pt idx="1295">
                  <c:v>44.127610109999999</c:v>
                </c:pt>
                <c:pt idx="1296">
                  <c:v>44.888240449999998</c:v>
                </c:pt>
                <c:pt idx="1297">
                  <c:v>43.622940880000002</c:v>
                </c:pt>
                <c:pt idx="1298">
                  <c:v>44.88947306</c:v>
                </c:pt>
                <c:pt idx="1299">
                  <c:v>44.582392980000002</c:v>
                </c:pt>
                <c:pt idx="1300">
                  <c:v>45.164481000000002</c:v>
                </c:pt>
                <c:pt idx="1301">
                  <c:v>43.957975580000003</c:v>
                </c:pt>
                <c:pt idx="1302">
                  <c:v>44.471495130000001</c:v>
                </c:pt>
                <c:pt idx="1303">
                  <c:v>43.760354229999997</c:v>
                </c:pt>
                <c:pt idx="1304">
                  <c:v>44.284553610000003</c:v>
                </c:pt>
                <c:pt idx="1305">
                  <c:v>44.426149150000001</c:v>
                </c:pt>
                <c:pt idx="1306">
                  <c:v>44.131219549999997</c:v>
                </c:pt>
                <c:pt idx="1307">
                  <c:v>43.189649330000002</c:v>
                </c:pt>
                <c:pt idx="1308">
                  <c:v>44.309038090000001</c:v>
                </c:pt>
                <c:pt idx="1309">
                  <c:v>44.412939989999998</c:v>
                </c:pt>
                <c:pt idx="1310">
                  <c:v>44.080562759999999</c:v>
                </c:pt>
                <c:pt idx="1311">
                  <c:v>43.74061931</c:v>
                </c:pt>
                <c:pt idx="1312">
                  <c:v>43.935198040000003</c:v>
                </c:pt>
                <c:pt idx="1313">
                  <c:v>29.973300070000001</c:v>
                </c:pt>
                <c:pt idx="1314">
                  <c:v>1.4995479300000001</c:v>
                </c:pt>
                <c:pt idx="1315">
                  <c:v>-4.84520237</c:v>
                </c:pt>
                <c:pt idx="1316">
                  <c:v>0.52042558999999999</c:v>
                </c:pt>
                <c:pt idx="1317">
                  <c:v>-2.4182325699999998</c:v>
                </c:pt>
                <c:pt idx="1318">
                  <c:v>-2.3041814700000001</c:v>
                </c:pt>
                <c:pt idx="1319">
                  <c:v>5.7528719999999998E-2</c:v>
                </c:pt>
                <c:pt idx="1320">
                  <c:v>6.8154820000000003</c:v>
                </c:pt>
                <c:pt idx="1321">
                  <c:v>8.8654136599999998</c:v>
                </c:pt>
                <c:pt idx="1322">
                  <c:v>10.093667460000001</c:v>
                </c:pt>
                <c:pt idx="1323">
                  <c:v>9.3718280899999993</c:v>
                </c:pt>
                <c:pt idx="1324">
                  <c:v>9.5151295900000008</c:v>
                </c:pt>
                <c:pt idx="1325">
                  <c:v>8.8435749300000008</c:v>
                </c:pt>
                <c:pt idx="1326">
                  <c:v>8.6302622600000003</c:v>
                </c:pt>
                <c:pt idx="1327">
                  <c:v>7.8015182100000002</c:v>
                </c:pt>
                <c:pt idx="1328">
                  <c:v>9.3404655699999992</c:v>
                </c:pt>
                <c:pt idx="1329">
                  <c:v>9.6224431799999994</c:v>
                </c:pt>
                <c:pt idx="1330">
                  <c:v>9.7756670099999994</c:v>
                </c:pt>
                <c:pt idx="1331">
                  <c:v>9.9547690200000005</c:v>
                </c:pt>
                <c:pt idx="1332">
                  <c:v>9.1673560799999994</c:v>
                </c:pt>
                <c:pt idx="1333">
                  <c:v>9.9800996400000006</c:v>
                </c:pt>
                <c:pt idx="1334">
                  <c:v>8.1975791000000005</c:v>
                </c:pt>
                <c:pt idx="1335">
                  <c:v>9.9096827600000008</c:v>
                </c:pt>
                <c:pt idx="1336">
                  <c:v>8.8455207500000004</c:v>
                </c:pt>
                <c:pt idx="1337">
                  <c:v>10.57700374</c:v>
                </c:pt>
                <c:pt idx="1338">
                  <c:v>8.4276389100000006</c:v>
                </c:pt>
                <c:pt idx="1339">
                  <c:v>9.1492138199999999</c:v>
                </c:pt>
                <c:pt idx="1340">
                  <c:v>9.7911488900000005</c:v>
                </c:pt>
                <c:pt idx="1341">
                  <c:v>7.9420065800000001</c:v>
                </c:pt>
                <c:pt idx="1342">
                  <c:v>9.9786720899999999</c:v>
                </c:pt>
                <c:pt idx="1343">
                  <c:v>9.3305118</c:v>
                </c:pt>
                <c:pt idx="1344">
                  <c:v>8.8981236700000004</c:v>
                </c:pt>
                <c:pt idx="1345">
                  <c:v>9.1466576400000008</c:v>
                </c:pt>
                <c:pt idx="1346">
                  <c:v>8.9001253200000008</c:v>
                </c:pt>
                <c:pt idx="1347">
                  <c:v>8.5150985499999994</c:v>
                </c:pt>
                <c:pt idx="1348">
                  <c:v>8.1288421900000003</c:v>
                </c:pt>
                <c:pt idx="1349">
                  <c:v>10.109643200000001</c:v>
                </c:pt>
                <c:pt idx="1350">
                  <c:v>8.0725077600000006</c:v>
                </c:pt>
                <c:pt idx="1351">
                  <c:v>9.83674362</c:v>
                </c:pt>
                <c:pt idx="1352">
                  <c:v>9.1544538200000005</c:v>
                </c:pt>
                <c:pt idx="1353">
                  <c:v>9.96958053</c:v>
                </c:pt>
                <c:pt idx="1354">
                  <c:v>8.36820801</c:v>
                </c:pt>
                <c:pt idx="1355">
                  <c:v>7.8650272599999997</c:v>
                </c:pt>
                <c:pt idx="1356">
                  <c:v>6.2318646400000004</c:v>
                </c:pt>
                <c:pt idx="1357">
                  <c:v>6.9925576500000002</c:v>
                </c:pt>
                <c:pt idx="1358">
                  <c:v>9.0400584300000002</c:v>
                </c:pt>
                <c:pt idx="1359">
                  <c:v>8.0888314999999995</c:v>
                </c:pt>
                <c:pt idx="1360">
                  <c:v>9.6330104799999994</c:v>
                </c:pt>
                <c:pt idx="1361">
                  <c:v>9.0590163399999994</c:v>
                </c:pt>
                <c:pt idx="1362">
                  <c:v>9.0772264899999993</c:v>
                </c:pt>
                <c:pt idx="1363">
                  <c:v>7.6385967600000004</c:v>
                </c:pt>
                <c:pt idx="1364">
                  <c:v>8.8454505799999996</c:v>
                </c:pt>
                <c:pt idx="1365">
                  <c:v>8.3678451799999998</c:v>
                </c:pt>
                <c:pt idx="1366">
                  <c:v>7.1360432300000003</c:v>
                </c:pt>
                <c:pt idx="1367">
                  <c:v>8.7550226599999998</c:v>
                </c:pt>
                <c:pt idx="1368">
                  <c:v>5.5838006099999999</c:v>
                </c:pt>
                <c:pt idx="1369">
                  <c:v>1.70790672</c:v>
                </c:pt>
                <c:pt idx="1370">
                  <c:v>-1.4768385500000001</c:v>
                </c:pt>
                <c:pt idx="1371">
                  <c:v>-5.8262851299999996</c:v>
                </c:pt>
                <c:pt idx="1372">
                  <c:v>-6.5647506399999997</c:v>
                </c:pt>
                <c:pt idx="1373">
                  <c:v>-3.8352026399999999</c:v>
                </c:pt>
                <c:pt idx="1374">
                  <c:v>5.4418370000000001E-2</c:v>
                </c:pt>
                <c:pt idx="1375">
                  <c:v>2.2179323499999999</c:v>
                </c:pt>
                <c:pt idx="1376">
                  <c:v>7.4999968299999997</c:v>
                </c:pt>
                <c:pt idx="1377">
                  <c:v>14.151385599999999</c:v>
                </c:pt>
                <c:pt idx="1378">
                  <c:v>19.056536489999999</c:v>
                </c:pt>
                <c:pt idx="1379">
                  <c:v>22.187451459999998</c:v>
                </c:pt>
                <c:pt idx="1380">
                  <c:v>27.876536699999999</c:v>
                </c:pt>
                <c:pt idx="1381">
                  <c:v>31.163004390000001</c:v>
                </c:pt>
                <c:pt idx="1382">
                  <c:v>33.621789280000002</c:v>
                </c:pt>
                <c:pt idx="1383">
                  <c:v>36.062622769999997</c:v>
                </c:pt>
                <c:pt idx="1384">
                  <c:v>38.855491350000001</c:v>
                </c:pt>
                <c:pt idx="1385">
                  <c:v>39.210141460000003</c:v>
                </c:pt>
                <c:pt idx="1386">
                  <c:v>39.647926089999999</c:v>
                </c:pt>
                <c:pt idx="1387">
                  <c:v>41.508338340000002</c:v>
                </c:pt>
                <c:pt idx="1388">
                  <c:v>41.61630692</c:v>
                </c:pt>
                <c:pt idx="1389">
                  <c:v>41.461436480000003</c:v>
                </c:pt>
                <c:pt idx="1390">
                  <c:v>39.797926660000002</c:v>
                </c:pt>
                <c:pt idx="1391">
                  <c:v>41.629195680000002</c:v>
                </c:pt>
                <c:pt idx="1392">
                  <c:v>39.20065666</c:v>
                </c:pt>
                <c:pt idx="1393">
                  <c:v>41.352434770000002</c:v>
                </c:pt>
                <c:pt idx="1394">
                  <c:v>40.841721909999997</c:v>
                </c:pt>
                <c:pt idx="1395">
                  <c:v>39.834748060000003</c:v>
                </c:pt>
                <c:pt idx="1396">
                  <c:v>41.818200410000003</c:v>
                </c:pt>
                <c:pt idx="1397">
                  <c:v>40.735563579999997</c:v>
                </c:pt>
                <c:pt idx="1398">
                  <c:v>40.680685709999999</c:v>
                </c:pt>
                <c:pt idx="1399">
                  <c:v>40.894898810000001</c:v>
                </c:pt>
                <c:pt idx="1400">
                  <c:v>39.92265441</c:v>
                </c:pt>
                <c:pt idx="1401">
                  <c:v>41.062992370000003</c:v>
                </c:pt>
                <c:pt idx="1402">
                  <c:v>41.987430439999997</c:v>
                </c:pt>
                <c:pt idx="1403">
                  <c:v>38.863242990000003</c:v>
                </c:pt>
                <c:pt idx="1404">
                  <c:v>40.546071740000002</c:v>
                </c:pt>
                <c:pt idx="1405">
                  <c:v>41.480361160000001</c:v>
                </c:pt>
                <c:pt idx="1406">
                  <c:v>41.029834129999998</c:v>
                </c:pt>
                <c:pt idx="1407">
                  <c:v>41.441674570000004</c:v>
                </c:pt>
                <c:pt idx="1408">
                  <c:v>39.968478060000002</c:v>
                </c:pt>
                <c:pt idx="1409">
                  <c:v>40.457799289999997</c:v>
                </c:pt>
                <c:pt idx="1410">
                  <c:v>39.841088339999999</c:v>
                </c:pt>
                <c:pt idx="1411">
                  <c:v>40.715076179999997</c:v>
                </c:pt>
                <c:pt idx="1412">
                  <c:v>41.321095419999999</c:v>
                </c:pt>
                <c:pt idx="1413">
                  <c:v>40.391147279999998</c:v>
                </c:pt>
                <c:pt idx="1414">
                  <c:v>41.03472283</c:v>
                </c:pt>
                <c:pt idx="1415">
                  <c:v>41.320105939999998</c:v>
                </c:pt>
                <c:pt idx="1416">
                  <c:v>41.151544100000002</c:v>
                </c:pt>
                <c:pt idx="1417">
                  <c:v>41.122579799999997</c:v>
                </c:pt>
                <c:pt idx="1418">
                  <c:v>39.918104999999997</c:v>
                </c:pt>
                <c:pt idx="1419">
                  <c:v>40.750399539999997</c:v>
                </c:pt>
                <c:pt idx="1420">
                  <c:v>40.273498099999998</c:v>
                </c:pt>
                <c:pt idx="1421">
                  <c:v>40.810048940000001</c:v>
                </c:pt>
                <c:pt idx="1422">
                  <c:v>40.365589829999998</c:v>
                </c:pt>
                <c:pt idx="1423">
                  <c:v>39.560376169999998</c:v>
                </c:pt>
                <c:pt idx="1424">
                  <c:v>39.757634920000001</c:v>
                </c:pt>
                <c:pt idx="1425">
                  <c:v>40.946324939999997</c:v>
                </c:pt>
                <c:pt idx="1426">
                  <c:v>41.616308439999997</c:v>
                </c:pt>
                <c:pt idx="1427">
                  <c:v>40.900995020000003</c:v>
                </c:pt>
                <c:pt idx="1428">
                  <c:v>40.286112709999998</c:v>
                </c:pt>
                <c:pt idx="1429">
                  <c:v>39.905768879999997</c:v>
                </c:pt>
                <c:pt idx="1430">
                  <c:v>40.88756034</c:v>
                </c:pt>
                <c:pt idx="1431">
                  <c:v>41.342721160000004</c:v>
                </c:pt>
                <c:pt idx="1432">
                  <c:v>4.2372253899999999</c:v>
                </c:pt>
                <c:pt idx="1433">
                  <c:v>-3.6666862099999999</c:v>
                </c:pt>
                <c:pt idx="1434">
                  <c:v>-5.6804739399999997</c:v>
                </c:pt>
                <c:pt idx="1435">
                  <c:v>-5.9558256299999996</c:v>
                </c:pt>
                <c:pt idx="1436">
                  <c:v>-2.8936525799999999</c:v>
                </c:pt>
                <c:pt idx="1437">
                  <c:v>-4.6088991899999998</c:v>
                </c:pt>
                <c:pt idx="1438">
                  <c:v>-4.4502309799999997</c:v>
                </c:pt>
                <c:pt idx="1439">
                  <c:v>-4.5669846100000004</c:v>
                </c:pt>
                <c:pt idx="1440">
                  <c:v>-5.2514674499999998</c:v>
                </c:pt>
                <c:pt idx="1441">
                  <c:v>-5.3534883799999999</c:v>
                </c:pt>
                <c:pt idx="1442">
                  <c:v>-4.11024265</c:v>
                </c:pt>
                <c:pt idx="1443">
                  <c:v>-7.0373778600000003</c:v>
                </c:pt>
                <c:pt idx="1444">
                  <c:v>-3.8840092500000001</c:v>
                </c:pt>
                <c:pt idx="1445">
                  <c:v>-4.3062155899999999</c:v>
                </c:pt>
                <c:pt idx="1446">
                  <c:v>-5.4701272100000002</c:v>
                </c:pt>
                <c:pt idx="1447">
                  <c:v>-3.2181957899999998</c:v>
                </c:pt>
                <c:pt idx="1448">
                  <c:v>-4.9906953500000002</c:v>
                </c:pt>
                <c:pt idx="1449">
                  <c:v>-4.9498912199999996</c:v>
                </c:pt>
                <c:pt idx="1450">
                  <c:v>-4.0914841300000004</c:v>
                </c:pt>
                <c:pt idx="1451">
                  <c:v>-5.4696318000000002</c:v>
                </c:pt>
                <c:pt idx="1452">
                  <c:v>-3.08491362</c:v>
                </c:pt>
                <c:pt idx="1453">
                  <c:v>-4.0035214400000001</c:v>
                </c:pt>
                <c:pt idx="1454">
                  <c:v>-2.2873865000000002</c:v>
                </c:pt>
                <c:pt idx="1455">
                  <c:v>0.32593718999999999</c:v>
                </c:pt>
                <c:pt idx="1456">
                  <c:v>2.0904355699999999</c:v>
                </c:pt>
                <c:pt idx="1457">
                  <c:v>6.1145737899999997</c:v>
                </c:pt>
                <c:pt idx="1458">
                  <c:v>8.3418068200000004</c:v>
                </c:pt>
                <c:pt idx="1459">
                  <c:v>12.966163890000001</c:v>
                </c:pt>
                <c:pt idx="1460">
                  <c:v>15.216306729999999</c:v>
                </c:pt>
                <c:pt idx="1461">
                  <c:v>18.427025329999999</c:v>
                </c:pt>
                <c:pt idx="1462">
                  <c:v>22.8715519</c:v>
                </c:pt>
                <c:pt idx="1463">
                  <c:v>25.686104390000001</c:v>
                </c:pt>
                <c:pt idx="1464">
                  <c:v>29.898658180000002</c:v>
                </c:pt>
                <c:pt idx="1465">
                  <c:v>32.523883619999999</c:v>
                </c:pt>
                <c:pt idx="1466">
                  <c:v>36.660984599999999</c:v>
                </c:pt>
                <c:pt idx="1467">
                  <c:v>38.829501139999998</c:v>
                </c:pt>
                <c:pt idx="1468">
                  <c:v>41.347445110000002</c:v>
                </c:pt>
                <c:pt idx="1469">
                  <c:v>43.90320466</c:v>
                </c:pt>
                <c:pt idx="1470">
                  <c:v>46.245151890000002</c:v>
                </c:pt>
                <c:pt idx="1471">
                  <c:v>45.805393240000001</c:v>
                </c:pt>
                <c:pt idx="1472">
                  <c:v>49.385918660000002</c:v>
                </c:pt>
                <c:pt idx="1473">
                  <c:v>51.057637239999998</c:v>
                </c:pt>
                <c:pt idx="1474">
                  <c:v>52.342996139999997</c:v>
                </c:pt>
                <c:pt idx="1475">
                  <c:v>54.294381680000001</c:v>
                </c:pt>
                <c:pt idx="1476">
                  <c:v>54.30873733</c:v>
                </c:pt>
                <c:pt idx="1477">
                  <c:v>56.498269290000003</c:v>
                </c:pt>
                <c:pt idx="1478">
                  <c:v>54.693246539999997</c:v>
                </c:pt>
                <c:pt idx="1479">
                  <c:v>56.016336080000002</c:v>
                </c:pt>
                <c:pt idx="1480">
                  <c:v>55.966872090000003</c:v>
                </c:pt>
                <c:pt idx="1481">
                  <c:v>56.459728499999997</c:v>
                </c:pt>
                <c:pt idx="1482">
                  <c:v>56.48416228</c:v>
                </c:pt>
                <c:pt idx="1483">
                  <c:v>55.516620209999999</c:v>
                </c:pt>
                <c:pt idx="1484">
                  <c:v>56.307602039999999</c:v>
                </c:pt>
                <c:pt idx="1485">
                  <c:v>54.623886820000003</c:v>
                </c:pt>
                <c:pt idx="1486">
                  <c:v>55.66521015</c:v>
                </c:pt>
                <c:pt idx="1487">
                  <c:v>54.927591630000002</c:v>
                </c:pt>
                <c:pt idx="1488">
                  <c:v>55.081232730000004</c:v>
                </c:pt>
                <c:pt idx="1489">
                  <c:v>52.78167895</c:v>
                </c:pt>
                <c:pt idx="1490">
                  <c:v>52.500433180000002</c:v>
                </c:pt>
                <c:pt idx="1491">
                  <c:v>52.432616260000003</c:v>
                </c:pt>
                <c:pt idx="1492">
                  <c:v>53.916662969999997</c:v>
                </c:pt>
                <c:pt idx="1493">
                  <c:v>52.470525670000001</c:v>
                </c:pt>
                <c:pt idx="1494">
                  <c:v>52.030241080000003</c:v>
                </c:pt>
                <c:pt idx="1495">
                  <c:v>52.434462150000002</c:v>
                </c:pt>
                <c:pt idx="1496">
                  <c:v>53.072025949999997</c:v>
                </c:pt>
                <c:pt idx="1497">
                  <c:v>52.209235589999999</c:v>
                </c:pt>
                <c:pt idx="1498">
                  <c:v>52.292644180000003</c:v>
                </c:pt>
                <c:pt idx="1499">
                  <c:v>51.196172140000002</c:v>
                </c:pt>
                <c:pt idx="1500">
                  <c:v>52.064208880000002</c:v>
                </c:pt>
                <c:pt idx="1501">
                  <c:v>51.700772039999997</c:v>
                </c:pt>
                <c:pt idx="1502">
                  <c:v>52.150026169999997</c:v>
                </c:pt>
                <c:pt idx="1503">
                  <c:v>51.916025830000002</c:v>
                </c:pt>
                <c:pt idx="1504">
                  <c:v>51.315210499999999</c:v>
                </c:pt>
                <c:pt idx="1505">
                  <c:v>51.191703959999998</c:v>
                </c:pt>
                <c:pt idx="1506">
                  <c:v>51.182366770000002</c:v>
                </c:pt>
                <c:pt idx="1507">
                  <c:v>51.802240050000002</c:v>
                </c:pt>
                <c:pt idx="1508">
                  <c:v>50.586464300000003</c:v>
                </c:pt>
                <c:pt idx="1509">
                  <c:v>51.060271440000001</c:v>
                </c:pt>
                <c:pt idx="1510">
                  <c:v>52.242076619999999</c:v>
                </c:pt>
                <c:pt idx="1511">
                  <c:v>50.583295069999998</c:v>
                </c:pt>
                <c:pt idx="1512">
                  <c:v>51.544947899999997</c:v>
                </c:pt>
                <c:pt idx="1513">
                  <c:v>52.634095739999999</c:v>
                </c:pt>
                <c:pt idx="1514">
                  <c:v>52.085838029999998</c:v>
                </c:pt>
                <c:pt idx="1515">
                  <c:v>52.287373619999997</c:v>
                </c:pt>
                <c:pt idx="1516">
                  <c:v>51.980708749999998</c:v>
                </c:pt>
                <c:pt idx="1517">
                  <c:v>51.4802228</c:v>
                </c:pt>
                <c:pt idx="1518">
                  <c:v>52.079683279999998</c:v>
                </c:pt>
                <c:pt idx="1519">
                  <c:v>51.813223389999997</c:v>
                </c:pt>
                <c:pt idx="1520">
                  <c:v>52.741639640000002</c:v>
                </c:pt>
                <c:pt idx="1521">
                  <c:v>51.729994310000002</c:v>
                </c:pt>
                <c:pt idx="1522">
                  <c:v>51.419392539999997</c:v>
                </c:pt>
                <c:pt idx="1523">
                  <c:v>52.335102890000002</c:v>
                </c:pt>
                <c:pt idx="1524">
                  <c:v>51.538583549999998</c:v>
                </c:pt>
                <c:pt idx="1525">
                  <c:v>51.202865109999998</c:v>
                </c:pt>
                <c:pt idx="1526">
                  <c:v>52.277026290000002</c:v>
                </c:pt>
                <c:pt idx="1527">
                  <c:v>51.830267900000003</c:v>
                </c:pt>
                <c:pt idx="1528">
                  <c:v>51.771630350000002</c:v>
                </c:pt>
                <c:pt idx="1529">
                  <c:v>51.884015380000001</c:v>
                </c:pt>
                <c:pt idx="1530">
                  <c:v>51.827754120000002</c:v>
                </c:pt>
                <c:pt idx="1531">
                  <c:v>51.145033390000002</c:v>
                </c:pt>
                <c:pt idx="1532">
                  <c:v>51.354877459999997</c:v>
                </c:pt>
                <c:pt idx="1533">
                  <c:v>51.207892889999997</c:v>
                </c:pt>
                <c:pt idx="1534">
                  <c:v>51.779288579999999</c:v>
                </c:pt>
                <c:pt idx="1535">
                  <c:v>51.570704800000001</c:v>
                </c:pt>
                <c:pt idx="1536">
                  <c:v>52.009311179999997</c:v>
                </c:pt>
                <c:pt idx="1537">
                  <c:v>51.23725984</c:v>
                </c:pt>
                <c:pt idx="1538">
                  <c:v>52.218438370000001</c:v>
                </c:pt>
                <c:pt idx="1539">
                  <c:v>51.760496160000002</c:v>
                </c:pt>
                <c:pt idx="1540">
                  <c:v>51.99009676</c:v>
                </c:pt>
                <c:pt idx="1541">
                  <c:v>52.041864289999999</c:v>
                </c:pt>
                <c:pt idx="1542">
                  <c:v>51.6973263</c:v>
                </c:pt>
                <c:pt idx="1543">
                  <c:v>51.262636919999998</c:v>
                </c:pt>
                <c:pt idx="1544">
                  <c:v>51.250792029999999</c:v>
                </c:pt>
                <c:pt idx="1545">
                  <c:v>52.17070932</c:v>
                </c:pt>
                <c:pt idx="1546">
                  <c:v>52.471718709999998</c:v>
                </c:pt>
                <c:pt idx="1547">
                  <c:v>52.594110389999997</c:v>
                </c:pt>
                <c:pt idx="1548">
                  <c:v>50.877225000000003</c:v>
                </c:pt>
                <c:pt idx="1549">
                  <c:v>52.047201889999997</c:v>
                </c:pt>
                <c:pt idx="1550">
                  <c:v>50.507585839999997</c:v>
                </c:pt>
                <c:pt idx="1551">
                  <c:v>51.034858900000003</c:v>
                </c:pt>
                <c:pt idx="1552">
                  <c:v>52.579283789999998</c:v>
                </c:pt>
                <c:pt idx="1553">
                  <c:v>50.689908029999998</c:v>
                </c:pt>
                <c:pt idx="1554">
                  <c:v>51.964142129999999</c:v>
                </c:pt>
                <c:pt idx="1555">
                  <c:v>50.022778639999999</c:v>
                </c:pt>
                <c:pt idx="1556">
                  <c:v>51.563519700000001</c:v>
                </c:pt>
                <c:pt idx="1557">
                  <c:v>51.359570699999999</c:v>
                </c:pt>
                <c:pt idx="1558">
                  <c:v>51.517971879999997</c:v>
                </c:pt>
                <c:pt idx="1559">
                  <c:v>50.890823419999997</c:v>
                </c:pt>
                <c:pt idx="1560">
                  <c:v>52.771357600000002</c:v>
                </c:pt>
                <c:pt idx="1561">
                  <c:v>51.513172769999997</c:v>
                </c:pt>
                <c:pt idx="1562">
                  <c:v>52.51656406</c:v>
                </c:pt>
                <c:pt idx="1563">
                  <c:v>52.018393699999997</c:v>
                </c:pt>
                <c:pt idx="1564">
                  <c:v>51.382645719999999</c:v>
                </c:pt>
                <c:pt idx="1565">
                  <c:v>51.699807620000001</c:v>
                </c:pt>
                <c:pt idx="1566">
                  <c:v>51.491512929999999</c:v>
                </c:pt>
                <c:pt idx="1567">
                  <c:v>50.783236590000001</c:v>
                </c:pt>
                <c:pt idx="1568">
                  <c:v>51.568933049999998</c:v>
                </c:pt>
                <c:pt idx="1569">
                  <c:v>52.189722250000003</c:v>
                </c:pt>
                <c:pt idx="1570">
                  <c:v>51.999027329999997</c:v>
                </c:pt>
                <c:pt idx="1571">
                  <c:v>51.032336069999999</c:v>
                </c:pt>
                <c:pt idx="1572">
                  <c:v>52.641390299999998</c:v>
                </c:pt>
                <c:pt idx="1573">
                  <c:v>51.979389210000001</c:v>
                </c:pt>
                <c:pt idx="1574">
                  <c:v>51.975879990000003</c:v>
                </c:pt>
                <c:pt idx="1575">
                  <c:v>50.802890529999999</c:v>
                </c:pt>
                <c:pt idx="1576">
                  <c:v>50.334734939999997</c:v>
                </c:pt>
                <c:pt idx="1577">
                  <c:v>52.096893469999998</c:v>
                </c:pt>
                <c:pt idx="1578">
                  <c:v>51.073291490000003</c:v>
                </c:pt>
                <c:pt idx="1579">
                  <c:v>52.111871979999997</c:v>
                </c:pt>
                <c:pt idx="1580">
                  <c:v>51.11724349</c:v>
                </c:pt>
                <c:pt idx="1581">
                  <c:v>51.201471660000003</c:v>
                </c:pt>
                <c:pt idx="1582">
                  <c:v>51.776460319999998</c:v>
                </c:pt>
                <c:pt idx="1583">
                  <c:v>51.212769590000001</c:v>
                </c:pt>
                <c:pt idx="1584">
                  <c:v>50.302889270000001</c:v>
                </c:pt>
                <c:pt idx="1585">
                  <c:v>52.260179399999998</c:v>
                </c:pt>
                <c:pt idx="1586">
                  <c:v>51.967507730000001</c:v>
                </c:pt>
                <c:pt idx="1587">
                  <c:v>51.568557830000003</c:v>
                </c:pt>
                <c:pt idx="1588">
                  <c:v>52.390009169999999</c:v>
                </c:pt>
                <c:pt idx="1589">
                  <c:v>51.884549989999996</c:v>
                </c:pt>
                <c:pt idx="1590">
                  <c:v>51.427468779999998</c:v>
                </c:pt>
                <c:pt idx="1591">
                  <c:v>52.452271420000002</c:v>
                </c:pt>
                <c:pt idx="1592">
                  <c:v>50.324561090000003</c:v>
                </c:pt>
                <c:pt idx="1593">
                  <c:v>52.947493399999999</c:v>
                </c:pt>
                <c:pt idx="1594">
                  <c:v>51.362969479999997</c:v>
                </c:pt>
                <c:pt idx="1595">
                  <c:v>52.010905559999998</c:v>
                </c:pt>
                <c:pt idx="1596">
                  <c:v>50.404353540000002</c:v>
                </c:pt>
                <c:pt idx="1597">
                  <c:v>50.234656010000002</c:v>
                </c:pt>
                <c:pt idx="1598">
                  <c:v>51.199329980000002</c:v>
                </c:pt>
                <c:pt idx="1599">
                  <c:v>51.536972259999999</c:v>
                </c:pt>
                <c:pt idx="1600">
                  <c:v>51.89521938</c:v>
                </c:pt>
                <c:pt idx="1601">
                  <c:v>50.398360080000003</c:v>
                </c:pt>
                <c:pt idx="1602">
                  <c:v>53.052580900000002</c:v>
                </c:pt>
                <c:pt idx="1603">
                  <c:v>50.90970591</c:v>
                </c:pt>
                <c:pt idx="1604">
                  <c:v>52.112831929999999</c:v>
                </c:pt>
                <c:pt idx="1605">
                  <c:v>52.031849489999999</c:v>
                </c:pt>
                <c:pt idx="1606">
                  <c:v>51.009935589999998</c:v>
                </c:pt>
                <c:pt idx="1607">
                  <c:v>51.348382399999998</c:v>
                </c:pt>
                <c:pt idx="1608">
                  <c:v>50.760337300000003</c:v>
                </c:pt>
                <c:pt idx="1609">
                  <c:v>51.849383680000003</c:v>
                </c:pt>
                <c:pt idx="1610">
                  <c:v>51.660990630000001</c:v>
                </c:pt>
                <c:pt idx="1611">
                  <c:v>52.884623189999999</c:v>
                </c:pt>
                <c:pt idx="1612">
                  <c:v>51.50298171</c:v>
                </c:pt>
                <c:pt idx="1613">
                  <c:v>50.482770240000001</c:v>
                </c:pt>
                <c:pt idx="1614">
                  <c:v>52.402905969999999</c:v>
                </c:pt>
                <c:pt idx="1615">
                  <c:v>52.617306489999997</c:v>
                </c:pt>
                <c:pt idx="1616">
                  <c:v>52.332873980000002</c:v>
                </c:pt>
                <c:pt idx="1617">
                  <c:v>52.097848280000001</c:v>
                </c:pt>
                <c:pt idx="1618">
                  <c:v>51.632738639999999</c:v>
                </c:pt>
                <c:pt idx="1619">
                  <c:v>50.735329739999997</c:v>
                </c:pt>
                <c:pt idx="1620">
                  <c:v>52.638994240000002</c:v>
                </c:pt>
                <c:pt idx="1621">
                  <c:v>51.77235744</c:v>
                </c:pt>
                <c:pt idx="1622">
                  <c:v>52.470313779999998</c:v>
                </c:pt>
                <c:pt idx="1623">
                  <c:v>52.124843519999999</c:v>
                </c:pt>
                <c:pt idx="1624">
                  <c:v>51.202831779999997</c:v>
                </c:pt>
                <c:pt idx="1625">
                  <c:v>52.742197160000003</c:v>
                </c:pt>
                <c:pt idx="1626">
                  <c:v>41.77602229</c:v>
                </c:pt>
                <c:pt idx="1627">
                  <c:v>-2.1350556300000001</c:v>
                </c:pt>
                <c:pt idx="1628">
                  <c:v>-7.7887961399999996</c:v>
                </c:pt>
                <c:pt idx="1629">
                  <c:v>5.1451817899999996</c:v>
                </c:pt>
                <c:pt idx="1630">
                  <c:v>7.1332959799999998</c:v>
                </c:pt>
                <c:pt idx="1631">
                  <c:v>4.32048583</c:v>
                </c:pt>
                <c:pt idx="1632">
                  <c:v>4.5289748799999998</c:v>
                </c:pt>
                <c:pt idx="1633">
                  <c:v>5.5371670200000001</c:v>
                </c:pt>
                <c:pt idx="1634">
                  <c:v>4.3833521099999997</c:v>
                </c:pt>
                <c:pt idx="1635">
                  <c:v>4.2380466999999999</c:v>
                </c:pt>
                <c:pt idx="1636">
                  <c:v>4.9665791500000003</c:v>
                </c:pt>
                <c:pt idx="1637">
                  <c:v>6.5265552800000002</c:v>
                </c:pt>
                <c:pt idx="1638">
                  <c:v>5.5017672600000003</c:v>
                </c:pt>
                <c:pt idx="1639">
                  <c:v>4.8641593800000003</c:v>
                </c:pt>
                <c:pt idx="1640">
                  <c:v>5.2932471999999997</c:v>
                </c:pt>
                <c:pt idx="1641">
                  <c:v>3.9026287200000001</c:v>
                </c:pt>
                <c:pt idx="1642">
                  <c:v>4.2137926400000003</c:v>
                </c:pt>
                <c:pt idx="1643">
                  <c:v>3.7001952999999999</c:v>
                </c:pt>
                <c:pt idx="1644">
                  <c:v>4.6745337999999999</c:v>
                </c:pt>
                <c:pt idx="1645">
                  <c:v>4.7057386499999998</c:v>
                </c:pt>
                <c:pt idx="1646">
                  <c:v>4.0774434499999996</c:v>
                </c:pt>
                <c:pt idx="1647">
                  <c:v>4.8364901900000001</c:v>
                </c:pt>
                <c:pt idx="1648">
                  <c:v>4.5526968300000004</c:v>
                </c:pt>
                <c:pt idx="1649">
                  <c:v>4.5620231899999997</c:v>
                </c:pt>
                <c:pt idx="1650">
                  <c:v>3.6060328799999999</c:v>
                </c:pt>
                <c:pt idx="1651">
                  <c:v>3.7365278900000001</c:v>
                </c:pt>
                <c:pt idx="1652">
                  <c:v>5.1420465399999999</c:v>
                </c:pt>
                <c:pt idx="1653">
                  <c:v>4.24524408</c:v>
                </c:pt>
                <c:pt idx="1654">
                  <c:v>2.6511186699999998</c:v>
                </c:pt>
                <c:pt idx="1655">
                  <c:v>1.3168096</c:v>
                </c:pt>
                <c:pt idx="1656">
                  <c:v>1.29557177</c:v>
                </c:pt>
                <c:pt idx="1657">
                  <c:v>-1.82248809</c:v>
                </c:pt>
                <c:pt idx="1658">
                  <c:v>-3.4807616399999999</c:v>
                </c:pt>
                <c:pt idx="1659">
                  <c:v>-5.4681796900000004</c:v>
                </c:pt>
                <c:pt idx="1660">
                  <c:v>-6.24396065</c:v>
                </c:pt>
                <c:pt idx="1661">
                  <c:v>-3.2423764099999999</c:v>
                </c:pt>
                <c:pt idx="1662">
                  <c:v>-0.90985163000000002</c:v>
                </c:pt>
                <c:pt idx="1663">
                  <c:v>2.4237118799999999</c:v>
                </c:pt>
                <c:pt idx="1664">
                  <c:v>3.7649728200000001</c:v>
                </c:pt>
                <c:pt idx="1665">
                  <c:v>7.47348108</c:v>
                </c:pt>
                <c:pt idx="1666">
                  <c:v>9.7433416600000005</c:v>
                </c:pt>
                <c:pt idx="1667">
                  <c:v>13.1362202</c:v>
                </c:pt>
                <c:pt idx="1668">
                  <c:v>17.863020209999998</c:v>
                </c:pt>
                <c:pt idx="1669">
                  <c:v>21.551674370000001</c:v>
                </c:pt>
                <c:pt idx="1670">
                  <c:v>22.498037020000002</c:v>
                </c:pt>
                <c:pt idx="1671">
                  <c:v>26.33305494</c:v>
                </c:pt>
                <c:pt idx="1672">
                  <c:v>29.103607319999998</c:v>
                </c:pt>
                <c:pt idx="1673">
                  <c:v>32.368577299999998</c:v>
                </c:pt>
                <c:pt idx="1674">
                  <c:v>33.092265009999998</c:v>
                </c:pt>
                <c:pt idx="1675">
                  <c:v>36.997057959999999</c:v>
                </c:pt>
                <c:pt idx="1676">
                  <c:v>38.224324510000002</c:v>
                </c:pt>
                <c:pt idx="1677">
                  <c:v>40.434526660000003</c:v>
                </c:pt>
                <c:pt idx="1678">
                  <c:v>42.826787770000003</c:v>
                </c:pt>
                <c:pt idx="1679">
                  <c:v>43.743819819999999</c:v>
                </c:pt>
                <c:pt idx="1680">
                  <c:v>43.659445720000001</c:v>
                </c:pt>
                <c:pt idx="1681">
                  <c:v>44.282799060000002</c:v>
                </c:pt>
                <c:pt idx="1682">
                  <c:v>46.121235749999997</c:v>
                </c:pt>
                <c:pt idx="1683">
                  <c:v>46.11055271</c:v>
                </c:pt>
                <c:pt idx="1684">
                  <c:v>45.847293790000002</c:v>
                </c:pt>
                <c:pt idx="1685">
                  <c:v>48.257845869999997</c:v>
                </c:pt>
                <c:pt idx="1686">
                  <c:v>47.071905790000002</c:v>
                </c:pt>
                <c:pt idx="1687">
                  <c:v>46.69677944</c:v>
                </c:pt>
                <c:pt idx="1688">
                  <c:v>44.837851319999999</c:v>
                </c:pt>
                <c:pt idx="1689">
                  <c:v>45.967492399999998</c:v>
                </c:pt>
                <c:pt idx="1690">
                  <c:v>45.952070710000001</c:v>
                </c:pt>
                <c:pt idx="1691">
                  <c:v>44.24545724</c:v>
                </c:pt>
                <c:pt idx="1692">
                  <c:v>44.069488049999997</c:v>
                </c:pt>
                <c:pt idx="1693">
                  <c:v>40.67773262</c:v>
                </c:pt>
                <c:pt idx="1694">
                  <c:v>40.069015870000001</c:v>
                </c:pt>
                <c:pt idx="1695">
                  <c:v>38.538376489999997</c:v>
                </c:pt>
                <c:pt idx="1696">
                  <c:v>37.77950723</c:v>
                </c:pt>
                <c:pt idx="1697">
                  <c:v>36.927016049999999</c:v>
                </c:pt>
                <c:pt idx="1698">
                  <c:v>37.693690140000001</c:v>
                </c:pt>
                <c:pt idx="1699">
                  <c:v>36.135218479999999</c:v>
                </c:pt>
                <c:pt idx="1700">
                  <c:v>35.916126800000001</c:v>
                </c:pt>
                <c:pt idx="1701">
                  <c:v>37.580219970000002</c:v>
                </c:pt>
                <c:pt idx="1702">
                  <c:v>36.361799670000003</c:v>
                </c:pt>
                <c:pt idx="1703">
                  <c:v>36.953398360000001</c:v>
                </c:pt>
                <c:pt idx="1704">
                  <c:v>37.28082234</c:v>
                </c:pt>
                <c:pt idx="1705">
                  <c:v>36.185321049999999</c:v>
                </c:pt>
                <c:pt idx="1706">
                  <c:v>36.828274649999997</c:v>
                </c:pt>
                <c:pt idx="1707">
                  <c:v>36.718864680000003</c:v>
                </c:pt>
                <c:pt idx="1708">
                  <c:v>36.519589930000002</c:v>
                </c:pt>
                <c:pt idx="1709">
                  <c:v>37.025912769999998</c:v>
                </c:pt>
                <c:pt idx="1710">
                  <c:v>36.550843389999997</c:v>
                </c:pt>
                <c:pt idx="1711">
                  <c:v>36.546745899999998</c:v>
                </c:pt>
                <c:pt idx="1712">
                  <c:v>35.897725479999998</c:v>
                </c:pt>
                <c:pt idx="1713">
                  <c:v>36.068802699999999</c:v>
                </c:pt>
                <c:pt idx="1714">
                  <c:v>37.180650970000002</c:v>
                </c:pt>
                <c:pt idx="1715">
                  <c:v>36.377955120000003</c:v>
                </c:pt>
                <c:pt idx="1716">
                  <c:v>36.181381160000001</c:v>
                </c:pt>
                <c:pt idx="1717">
                  <c:v>37.080305850000002</c:v>
                </c:pt>
                <c:pt idx="1718">
                  <c:v>36.736251490000001</c:v>
                </c:pt>
                <c:pt idx="1719">
                  <c:v>37.506710640000001</c:v>
                </c:pt>
                <c:pt idx="1720">
                  <c:v>35.962786270000002</c:v>
                </c:pt>
                <c:pt idx="1721">
                  <c:v>38.081125110000002</c:v>
                </c:pt>
                <c:pt idx="1722">
                  <c:v>37.689600169999999</c:v>
                </c:pt>
                <c:pt idx="1723">
                  <c:v>37.355540150000003</c:v>
                </c:pt>
                <c:pt idx="1724">
                  <c:v>37.495009490000001</c:v>
                </c:pt>
                <c:pt idx="1725">
                  <c:v>36.774090489999999</c:v>
                </c:pt>
                <c:pt idx="1726">
                  <c:v>37.398318230000001</c:v>
                </c:pt>
                <c:pt idx="1727">
                  <c:v>36.057138209999998</c:v>
                </c:pt>
                <c:pt idx="1728">
                  <c:v>37.149908490000001</c:v>
                </c:pt>
                <c:pt idx="1729">
                  <c:v>36.675421200000002</c:v>
                </c:pt>
                <c:pt idx="1730">
                  <c:v>36.931716710000003</c:v>
                </c:pt>
                <c:pt idx="1731">
                  <c:v>37.474782169999997</c:v>
                </c:pt>
                <c:pt idx="1732">
                  <c:v>36.058801520000003</c:v>
                </c:pt>
                <c:pt idx="1733">
                  <c:v>36.222034669999999</c:v>
                </c:pt>
                <c:pt idx="1734">
                  <c:v>37.526137300000002</c:v>
                </c:pt>
                <c:pt idx="1735">
                  <c:v>36.361689169999998</c:v>
                </c:pt>
                <c:pt idx="1736">
                  <c:v>35.708561369999998</c:v>
                </c:pt>
                <c:pt idx="1737">
                  <c:v>36.238349630000002</c:v>
                </c:pt>
                <c:pt idx="1738">
                  <c:v>37.600668339999999</c:v>
                </c:pt>
                <c:pt idx="1739">
                  <c:v>36.572255200000001</c:v>
                </c:pt>
                <c:pt idx="1740">
                  <c:v>37.974458759999997</c:v>
                </c:pt>
                <c:pt idx="1741">
                  <c:v>37.243714369999999</c:v>
                </c:pt>
                <c:pt idx="1742">
                  <c:v>29.101729049999999</c:v>
                </c:pt>
                <c:pt idx="1743">
                  <c:v>14.44690636</c:v>
                </c:pt>
                <c:pt idx="1744">
                  <c:v>3.9176995099999998</c:v>
                </c:pt>
                <c:pt idx="1745">
                  <c:v>-0.66115484999999996</c:v>
                </c:pt>
                <c:pt idx="1746">
                  <c:v>0.63972393000000005</c:v>
                </c:pt>
                <c:pt idx="1747">
                  <c:v>2.9966980000000001E-2</c:v>
                </c:pt>
                <c:pt idx="1748">
                  <c:v>1.3831217499999999</c:v>
                </c:pt>
                <c:pt idx="1749">
                  <c:v>2.03596187</c:v>
                </c:pt>
                <c:pt idx="1750">
                  <c:v>1.0170896899999999</c:v>
                </c:pt>
                <c:pt idx="1751">
                  <c:v>1.1731083200000001</c:v>
                </c:pt>
                <c:pt idx="1752">
                  <c:v>-0.68243920999999996</c:v>
                </c:pt>
                <c:pt idx="1753">
                  <c:v>1.6940020600000001</c:v>
                </c:pt>
                <c:pt idx="1754">
                  <c:v>-0.25143397000000001</c:v>
                </c:pt>
                <c:pt idx="1755">
                  <c:v>2.8134719999999998E-2</c:v>
                </c:pt>
                <c:pt idx="1756">
                  <c:v>2.5976800000000002E-3</c:v>
                </c:pt>
                <c:pt idx="1757">
                  <c:v>2.0319991399999999</c:v>
                </c:pt>
                <c:pt idx="1758">
                  <c:v>0.31725995000000001</c:v>
                </c:pt>
                <c:pt idx="1759">
                  <c:v>1.2174596</c:v>
                </c:pt>
                <c:pt idx="1760">
                  <c:v>0.17932555999999999</c:v>
                </c:pt>
                <c:pt idx="1761">
                  <c:v>0.91109636000000005</c:v>
                </c:pt>
                <c:pt idx="1762">
                  <c:v>0.74829332999999998</c:v>
                </c:pt>
                <c:pt idx="1763">
                  <c:v>-0.56289118999999999</c:v>
                </c:pt>
                <c:pt idx="1764">
                  <c:v>0.53145388999999998</c:v>
                </c:pt>
                <c:pt idx="1765">
                  <c:v>0.21443323</c:v>
                </c:pt>
                <c:pt idx="1766">
                  <c:v>0.78370123999999997</c:v>
                </c:pt>
                <c:pt idx="1767">
                  <c:v>2.0471992700000001</c:v>
                </c:pt>
                <c:pt idx="1768">
                  <c:v>0.52169898999999997</c:v>
                </c:pt>
                <c:pt idx="1769">
                  <c:v>0.19946806</c:v>
                </c:pt>
                <c:pt idx="1770">
                  <c:v>-0.81977898000000005</c:v>
                </c:pt>
                <c:pt idx="1771">
                  <c:v>1.1250030499999999</c:v>
                </c:pt>
                <c:pt idx="1772">
                  <c:v>0.23649587999999999</c:v>
                </c:pt>
                <c:pt idx="1773">
                  <c:v>0.31647827000000001</c:v>
                </c:pt>
                <c:pt idx="1774">
                  <c:v>0.30360870000000001</c:v>
                </c:pt>
                <c:pt idx="1775">
                  <c:v>0.79124947999999995</c:v>
                </c:pt>
                <c:pt idx="1776">
                  <c:v>0.67775046999999999</c:v>
                </c:pt>
                <c:pt idx="1777">
                  <c:v>0.82579674999999997</c:v>
                </c:pt>
                <c:pt idx="1778">
                  <c:v>1.27013098</c:v>
                </c:pt>
                <c:pt idx="1779">
                  <c:v>1.2585662500000001</c:v>
                </c:pt>
                <c:pt idx="1780">
                  <c:v>1.6923454499999999</c:v>
                </c:pt>
                <c:pt idx="1781">
                  <c:v>0.98142810999999996</c:v>
                </c:pt>
                <c:pt idx="1782">
                  <c:v>0.64908337999999999</c:v>
                </c:pt>
                <c:pt idx="1783">
                  <c:v>1.82837472</c:v>
                </c:pt>
                <c:pt idx="1784">
                  <c:v>0.96686291999999996</c:v>
                </c:pt>
                <c:pt idx="1785">
                  <c:v>1.32838385</c:v>
                </c:pt>
                <c:pt idx="1786">
                  <c:v>0.3528502</c:v>
                </c:pt>
                <c:pt idx="1787">
                  <c:v>0.99533720000000003</c:v>
                </c:pt>
                <c:pt idx="1788">
                  <c:v>2.3338618000000002</c:v>
                </c:pt>
                <c:pt idx="1789">
                  <c:v>0.95742070000000001</c:v>
                </c:pt>
                <c:pt idx="1790">
                  <c:v>-0.22744308999999999</c:v>
                </c:pt>
                <c:pt idx="1791">
                  <c:v>0.2000547</c:v>
                </c:pt>
                <c:pt idx="1792">
                  <c:v>1.8840619599999999</c:v>
                </c:pt>
                <c:pt idx="1793">
                  <c:v>0.20518966</c:v>
                </c:pt>
                <c:pt idx="1794">
                  <c:v>0.80810614999999997</c:v>
                </c:pt>
                <c:pt idx="1795">
                  <c:v>3.1983079999999997E-2</c:v>
                </c:pt>
                <c:pt idx="1796">
                  <c:v>1.0798818400000001</c:v>
                </c:pt>
                <c:pt idx="1797">
                  <c:v>0.17299241000000001</c:v>
                </c:pt>
                <c:pt idx="1798">
                  <c:v>1.2526314599999999</c:v>
                </c:pt>
                <c:pt idx="1799">
                  <c:v>1.07513123</c:v>
                </c:pt>
                <c:pt idx="1800">
                  <c:v>1.7051184699999999</c:v>
                </c:pt>
                <c:pt idx="1801">
                  <c:v>0.74763356999999997</c:v>
                </c:pt>
                <c:pt idx="1802">
                  <c:v>0.40571249999999998</c:v>
                </c:pt>
                <c:pt idx="1803">
                  <c:v>4.8941360000000003E-2</c:v>
                </c:pt>
                <c:pt idx="1804">
                  <c:v>0.64289571999999995</c:v>
                </c:pt>
                <c:pt idx="1805">
                  <c:v>0.24443846</c:v>
                </c:pt>
                <c:pt idx="1806">
                  <c:v>2.0874388100000001</c:v>
                </c:pt>
                <c:pt idx="1807">
                  <c:v>-0.38771599000000001</c:v>
                </c:pt>
                <c:pt idx="1808">
                  <c:v>0.20012801999999999</c:v>
                </c:pt>
                <c:pt idx="1809">
                  <c:v>0.66259387999999997</c:v>
                </c:pt>
                <c:pt idx="1810">
                  <c:v>2.1194400799999999</c:v>
                </c:pt>
                <c:pt idx="1811">
                  <c:v>0.67067916000000005</c:v>
                </c:pt>
                <c:pt idx="1812">
                  <c:v>1.8239533699999999</c:v>
                </c:pt>
                <c:pt idx="1813">
                  <c:v>0.55073472999999995</c:v>
                </c:pt>
                <c:pt idx="1814">
                  <c:v>-0.30445603999999998</c:v>
                </c:pt>
                <c:pt idx="1815">
                  <c:v>-0.17072190000000001</c:v>
                </c:pt>
                <c:pt idx="1816">
                  <c:v>1.26139577</c:v>
                </c:pt>
                <c:pt idx="1817">
                  <c:v>2.1677153699999998</c:v>
                </c:pt>
                <c:pt idx="1818">
                  <c:v>-0.24448059</c:v>
                </c:pt>
                <c:pt idx="1819">
                  <c:v>-0.73409435999999995</c:v>
                </c:pt>
                <c:pt idx="1820">
                  <c:v>-0.39227467999999999</c:v>
                </c:pt>
                <c:pt idx="1821">
                  <c:v>0.37456138999999999</c:v>
                </c:pt>
                <c:pt idx="1822">
                  <c:v>-0.49378267999999997</c:v>
                </c:pt>
                <c:pt idx="1823">
                  <c:v>0.88154626999999997</c:v>
                </c:pt>
                <c:pt idx="1824">
                  <c:v>1.3920368299999999</c:v>
                </c:pt>
                <c:pt idx="1825">
                  <c:v>0.96284983999999996</c:v>
                </c:pt>
                <c:pt idx="1826">
                  <c:v>1.03865501</c:v>
                </c:pt>
                <c:pt idx="1827">
                  <c:v>1.5609049999999999E-2</c:v>
                </c:pt>
                <c:pt idx="1828">
                  <c:v>2.16678668</c:v>
                </c:pt>
                <c:pt idx="1829">
                  <c:v>0.81138900000000003</c:v>
                </c:pt>
                <c:pt idx="1830">
                  <c:v>0.69588817000000003</c:v>
                </c:pt>
                <c:pt idx="1831">
                  <c:v>0.23166418</c:v>
                </c:pt>
                <c:pt idx="1832">
                  <c:v>0.37539209000000001</c:v>
                </c:pt>
                <c:pt idx="1833">
                  <c:v>0.47266154999999999</c:v>
                </c:pt>
                <c:pt idx="1834">
                  <c:v>1.6115289399999999</c:v>
                </c:pt>
                <c:pt idx="1835">
                  <c:v>0.92839795000000003</c:v>
                </c:pt>
                <c:pt idx="1836">
                  <c:v>0.60306373999999996</c:v>
                </c:pt>
                <c:pt idx="1837">
                  <c:v>1.77834643</c:v>
                </c:pt>
                <c:pt idx="1838">
                  <c:v>-8.7500000000000008E-3</c:v>
                </c:pt>
                <c:pt idx="1839">
                  <c:v>0.77858353000000002</c:v>
                </c:pt>
                <c:pt idx="1840">
                  <c:v>0.48251316</c:v>
                </c:pt>
                <c:pt idx="1841">
                  <c:v>0.11790755</c:v>
                </c:pt>
                <c:pt idx="1842">
                  <c:v>0.13766876</c:v>
                </c:pt>
                <c:pt idx="1843">
                  <c:v>-9.0574219999999997E-2</c:v>
                </c:pt>
                <c:pt idx="1844">
                  <c:v>0.65673559999999997</c:v>
                </c:pt>
                <c:pt idx="1845">
                  <c:v>2.04925267</c:v>
                </c:pt>
                <c:pt idx="1846">
                  <c:v>1.39467506</c:v>
                </c:pt>
                <c:pt idx="1847">
                  <c:v>0.56637241000000005</c:v>
                </c:pt>
                <c:pt idx="1848">
                  <c:v>0.29383334</c:v>
                </c:pt>
                <c:pt idx="1849">
                  <c:v>1.92169067</c:v>
                </c:pt>
                <c:pt idx="1850">
                  <c:v>2.9516482599999998</c:v>
                </c:pt>
                <c:pt idx="1851">
                  <c:v>1.05160057</c:v>
                </c:pt>
                <c:pt idx="1852">
                  <c:v>0.76659332000000002</c:v>
                </c:pt>
                <c:pt idx="1853">
                  <c:v>1.5656817700000001</c:v>
                </c:pt>
                <c:pt idx="1854">
                  <c:v>0.48424657999999998</c:v>
                </c:pt>
                <c:pt idx="1855">
                  <c:v>-0.24773239</c:v>
                </c:pt>
                <c:pt idx="1856">
                  <c:v>0.35977530000000002</c:v>
                </c:pt>
                <c:pt idx="1857">
                  <c:v>1.71524315</c:v>
                </c:pt>
                <c:pt idx="1858">
                  <c:v>2.09382248</c:v>
                </c:pt>
                <c:pt idx="1859">
                  <c:v>1.52170658</c:v>
                </c:pt>
                <c:pt idx="1860">
                  <c:v>0.98111095000000004</c:v>
                </c:pt>
                <c:pt idx="1861">
                  <c:v>1.14303859</c:v>
                </c:pt>
                <c:pt idx="1862">
                  <c:v>0.19939978999999999</c:v>
                </c:pt>
                <c:pt idx="1863">
                  <c:v>2.1623151799999998</c:v>
                </c:pt>
                <c:pt idx="1864">
                  <c:v>1.7378970300000001</c:v>
                </c:pt>
                <c:pt idx="1865">
                  <c:v>2.0075469699999999</c:v>
                </c:pt>
                <c:pt idx="1866">
                  <c:v>2.9476249999999999E-2</c:v>
                </c:pt>
                <c:pt idx="1867">
                  <c:v>1.10629029</c:v>
                </c:pt>
                <c:pt idx="1868">
                  <c:v>-0.48503906000000002</c:v>
                </c:pt>
                <c:pt idx="1869">
                  <c:v>6.6315200000000005E-2</c:v>
                </c:pt>
                <c:pt idx="1870">
                  <c:v>-4.1742113500000002</c:v>
                </c:pt>
                <c:pt idx="1871">
                  <c:v>-3.2175725499999999</c:v>
                </c:pt>
                <c:pt idx="1872">
                  <c:v>0.39239814000000001</c:v>
                </c:pt>
                <c:pt idx="1873">
                  <c:v>-4.7420057499999997</c:v>
                </c:pt>
                <c:pt idx="1874">
                  <c:v>-7.0666728900000004</c:v>
                </c:pt>
                <c:pt idx="1875">
                  <c:v>-1.2228909800000001</c:v>
                </c:pt>
                <c:pt idx="1876">
                  <c:v>8.4134890000000004E-2</c:v>
                </c:pt>
                <c:pt idx="1877">
                  <c:v>-0.13165198</c:v>
                </c:pt>
                <c:pt idx="1878">
                  <c:v>-3.559847E-2</c:v>
                </c:pt>
                <c:pt idx="1879">
                  <c:v>-0.73379472000000001</c:v>
                </c:pt>
                <c:pt idx="1880">
                  <c:v>0.36150446000000003</c:v>
                </c:pt>
                <c:pt idx="1881">
                  <c:v>0.68250562000000004</c:v>
                </c:pt>
                <c:pt idx="1882">
                  <c:v>-2.2877917399999999</c:v>
                </c:pt>
                <c:pt idx="1883">
                  <c:v>-2.2812617899999998</c:v>
                </c:pt>
                <c:pt idx="1884">
                  <c:v>-2.08714121</c:v>
                </c:pt>
                <c:pt idx="1885">
                  <c:v>-4.1058655100000001</c:v>
                </c:pt>
                <c:pt idx="1886">
                  <c:v>-4.11299451</c:v>
                </c:pt>
                <c:pt idx="1887">
                  <c:v>-6.9510999499999997</c:v>
                </c:pt>
                <c:pt idx="1888">
                  <c:v>-4.7525456999999998</c:v>
                </c:pt>
                <c:pt idx="1889">
                  <c:v>-3.1027107599999999</c:v>
                </c:pt>
                <c:pt idx="1890">
                  <c:v>-1.3518739500000001</c:v>
                </c:pt>
                <c:pt idx="1891">
                  <c:v>2.34865659</c:v>
                </c:pt>
                <c:pt idx="1892">
                  <c:v>9.4653647200000002</c:v>
                </c:pt>
                <c:pt idx="1893">
                  <c:v>12.54325725</c:v>
                </c:pt>
                <c:pt idx="1894">
                  <c:v>16.107662059999999</c:v>
                </c:pt>
                <c:pt idx="1895">
                  <c:v>21.332140079999999</c:v>
                </c:pt>
                <c:pt idx="1896">
                  <c:v>26.801411590000001</c:v>
                </c:pt>
                <c:pt idx="1897">
                  <c:v>29.433521339999999</c:v>
                </c:pt>
                <c:pt idx="1898">
                  <c:v>33.088105669999997</c:v>
                </c:pt>
                <c:pt idx="1899">
                  <c:v>36.736886200000001</c:v>
                </c:pt>
                <c:pt idx="1900">
                  <c:v>41.019476339999997</c:v>
                </c:pt>
                <c:pt idx="1901">
                  <c:v>41.297186410000002</c:v>
                </c:pt>
                <c:pt idx="1902">
                  <c:v>43.51162858</c:v>
                </c:pt>
                <c:pt idx="1903">
                  <c:v>45.52310525</c:v>
                </c:pt>
                <c:pt idx="1904">
                  <c:v>48.309231259999997</c:v>
                </c:pt>
                <c:pt idx="1905">
                  <c:v>47.956477970000002</c:v>
                </c:pt>
                <c:pt idx="1906">
                  <c:v>48.50118853</c:v>
                </c:pt>
                <c:pt idx="1907">
                  <c:v>51.26127331</c:v>
                </c:pt>
                <c:pt idx="1908">
                  <c:v>51.921257249999996</c:v>
                </c:pt>
                <c:pt idx="1909">
                  <c:v>49.058804199999997</c:v>
                </c:pt>
                <c:pt idx="1910">
                  <c:v>49.836545639999997</c:v>
                </c:pt>
                <c:pt idx="1911">
                  <c:v>48.61046975</c:v>
                </c:pt>
                <c:pt idx="1912">
                  <c:v>49.1248668</c:v>
                </c:pt>
                <c:pt idx="1913">
                  <c:v>48.46309025</c:v>
                </c:pt>
                <c:pt idx="1914">
                  <c:v>46.413884549999999</c:v>
                </c:pt>
                <c:pt idx="1915">
                  <c:v>44.6469855</c:v>
                </c:pt>
                <c:pt idx="1916">
                  <c:v>44.854489809999997</c:v>
                </c:pt>
                <c:pt idx="1917">
                  <c:v>44.097135119999997</c:v>
                </c:pt>
                <c:pt idx="1918">
                  <c:v>43.557981339999998</c:v>
                </c:pt>
                <c:pt idx="1919">
                  <c:v>41.31922479</c:v>
                </c:pt>
                <c:pt idx="1920">
                  <c:v>39.290239130000003</c:v>
                </c:pt>
                <c:pt idx="1921">
                  <c:v>38.453162450000001</c:v>
                </c:pt>
                <c:pt idx="1922">
                  <c:v>38.467887660000002</c:v>
                </c:pt>
                <c:pt idx="1923">
                  <c:v>36.688533470000003</c:v>
                </c:pt>
                <c:pt idx="1924">
                  <c:v>35.268320529999997</c:v>
                </c:pt>
                <c:pt idx="1925">
                  <c:v>33.714865060000001</c:v>
                </c:pt>
                <c:pt idx="1926">
                  <c:v>33.624039250000003</c:v>
                </c:pt>
                <c:pt idx="1927">
                  <c:v>31.098218289999998</c:v>
                </c:pt>
                <c:pt idx="1928">
                  <c:v>31.145854360000001</c:v>
                </c:pt>
                <c:pt idx="1929">
                  <c:v>28.02326957</c:v>
                </c:pt>
                <c:pt idx="1930">
                  <c:v>26.454652469999999</c:v>
                </c:pt>
                <c:pt idx="1931">
                  <c:v>26.208731799999999</c:v>
                </c:pt>
                <c:pt idx="1932">
                  <c:v>24.635003210000001</c:v>
                </c:pt>
                <c:pt idx="1933">
                  <c:v>27.07680482</c:v>
                </c:pt>
                <c:pt idx="1934">
                  <c:v>26.00330035</c:v>
                </c:pt>
                <c:pt idx="1935">
                  <c:v>25.71170614</c:v>
                </c:pt>
                <c:pt idx="1936">
                  <c:v>25.677573670000001</c:v>
                </c:pt>
                <c:pt idx="1937">
                  <c:v>25.399115689999999</c:v>
                </c:pt>
                <c:pt idx="1938">
                  <c:v>25.25070783</c:v>
                </c:pt>
                <c:pt idx="1939">
                  <c:v>26.161917859999999</c:v>
                </c:pt>
                <c:pt idx="1940">
                  <c:v>24.484471559999999</c:v>
                </c:pt>
                <c:pt idx="1941">
                  <c:v>23.916078519999999</c:v>
                </c:pt>
                <c:pt idx="1942">
                  <c:v>25.122323040000001</c:v>
                </c:pt>
                <c:pt idx="1943">
                  <c:v>24.161304879999999</c:v>
                </c:pt>
                <c:pt idx="1944">
                  <c:v>24.28588474</c:v>
                </c:pt>
                <c:pt idx="1945">
                  <c:v>24.982986579999999</c:v>
                </c:pt>
                <c:pt idx="1946">
                  <c:v>24.910893210000001</c:v>
                </c:pt>
                <c:pt idx="1947">
                  <c:v>22.941303860000001</c:v>
                </c:pt>
                <c:pt idx="1948">
                  <c:v>24.500515180000001</c:v>
                </c:pt>
                <c:pt idx="1949">
                  <c:v>24.286866929999999</c:v>
                </c:pt>
                <c:pt idx="1950">
                  <c:v>24.349226720000001</c:v>
                </c:pt>
                <c:pt idx="1951">
                  <c:v>25.430905240000001</c:v>
                </c:pt>
                <c:pt idx="1952">
                  <c:v>23.036154100000001</c:v>
                </c:pt>
                <c:pt idx="1953">
                  <c:v>25.559128789999999</c:v>
                </c:pt>
                <c:pt idx="1954">
                  <c:v>25.552044859999999</c:v>
                </c:pt>
                <c:pt idx="1955">
                  <c:v>24.338874990000001</c:v>
                </c:pt>
                <c:pt idx="1956">
                  <c:v>25.08637976</c:v>
                </c:pt>
                <c:pt idx="1957">
                  <c:v>24.772037359999999</c:v>
                </c:pt>
                <c:pt idx="1958">
                  <c:v>25.37868224</c:v>
                </c:pt>
                <c:pt idx="1959">
                  <c:v>24.916317719999999</c:v>
                </c:pt>
                <c:pt idx="1960">
                  <c:v>24.932134420000001</c:v>
                </c:pt>
                <c:pt idx="1961">
                  <c:v>23.265627540000001</c:v>
                </c:pt>
                <c:pt idx="1962">
                  <c:v>23.36083245</c:v>
                </c:pt>
                <c:pt idx="1963">
                  <c:v>24.41380904</c:v>
                </c:pt>
                <c:pt idx="1964">
                  <c:v>23.850316729999999</c:v>
                </c:pt>
                <c:pt idx="1965">
                  <c:v>24.820706829999999</c:v>
                </c:pt>
                <c:pt idx="1966">
                  <c:v>25.49086982</c:v>
                </c:pt>
                <c:pt idx="1967">
                  <c:v>26.14358447</c:v>
                </c:pt>
                <c:pt idx="1968">
                  <c:v>24.638296690000001</c:v>
                </c:pt>
                <c:pt idx="1969">
                  <c:v>23.883292529999999</c:v>
                </c:pt>
                <c:pt idx="1970">
                  <c:v>23.238327389999998</c:v>
                </c:pt>
                <c:pt idx="1971">
                  <c:v>25.333010470000001</c:v>
                </c:pt>
                <c:pt idx="1972">
                  <c:v>24.76967775</c:v>
                </c:pt>
                <c:pt idx="1973">
                  <c:v>26.377565520000001</c:v>
                </c:pt>
                <c:pt idx="1974">
                  <c:v>23.889445389999999</c:v>
                </c:pt>
                <c:pt idx="1975">
                  <c:v>24.25679521</c:v>
                </c:pt>
                <c:pt idx="1976">
                  <c:v>24.942662240000001</c:v>
                </c:pt>
                <c:pt idx="1977">
                  <c:v>25.53354685</c:v>
                </c:pt>
                <c:pt idx="1978">
                  <c:v>24.599904739999999</c:v>
                </c:pt>
                <c:pt idx="1979">
                  <c:v>23.65743376</c:v>
                </c:pt>
                <c:pt idx="1980">
                  <c:v>25.960659530000001</c:v>
                </c:pt>
                <c:pt idx="1981">
                  <c:v>23.73343298</c:v>
                </c:pt>
                <c:pt idx="1982">
                  <c:v>25.14148814</c:v>
                </c:pt>
                <c:pt idx="1983">
                  <c:v>24.253949309999999</c:v>
                </c:pt>
                <c:pt idx="1984">
                  <c:v>24.82359662</c:v>
                </c:pt>
                <c:pt idx="1985">
                  <c:v>25.40290667</c:v>
                </c:pt>
                <c:pt idx="1986">
                  <c:v>23.700667889999998</c:v>
                </c:pt>
                <c:pt idx="1987">
                  <c:v>25.424994850000001</c:v>
                </c:pt>
                <c:pt idx="1988">
                  <c:v>23.970841220000001</c:v>
                </c:pt>
                <c:pt idx="1989">
                  <c:v>23.965407809999999</c:v>
                </c:pt>
                <c:pt idx="1990">
                  <c:v>25.568282750000002</c:v>
                </c:pt>
                <c:pt idx="1991">
                  <c:v>24.753422400000002</c:v>
                </c:pt>
                <c:pt idx="1992">
                  <c:v>23.84408299</c:v>
                </c:pt>
                <c:pt idx="1993">
                  <c:v>24.04149438</c:v>
                </c:pt>
                <c:pt idx="1994">
                  <c:v>26.16613332</c:v>
                </c:pt>
                <c:pt idx="1995">
                  <c:v>26.686717470000001</c:v>
                </c:pt>
                <c:pt idx="1996">
                  <c:v>25.35652997</c:v>
                </c:pt>
                <c:pt idx="1997">
                  <c:v>25.265770230000001</c:v>
                </c:pt>
                <c:pt idx="1998">
                  <c:v>24.041765529999999</c:v>
                </c:pt>
                <c:pt idx="1999">
                  <c:v>24.757099660000002</c:v>
                </c:pt>
                <c:pt idx="2000">
                  <c:v>24.804058869999999</c:v>
                </c:pt>
                <c:pt idx="2001">
                  <c:v>23.186573110000001</c:v>
                </c:pt>
                <c:pt idx="2002">
                  <c:v>25.538456709999998</c:v>
                </c:pt>
                <c:pt idx="2003">
                  <c:v>24.59880501</c:v>
                </c:pt>
                <c:pt idx="2004">
                  <c:v>24.283931450000001</c:v>
                </c:pt>
                <c:pt idx="2005">
                  <c:v>25.582861999999999</c:v>
                </c:pt>
                <c:pt idx="2006">
                  <c:v>26.738167279999999</c:v>
                </c:pt>
                <c:pt idx="2007">
                  <c:v>24.157801670000001</c:v>
                </c:pt>
                <c:pt idx="2008">
                  <c:v>23.95157322</c:v>
                </c:pt>
                <c:pt idx="2009">
                  <c:v>24.77649473</c:v>
                </c:pt>
                <c:pt idx="2010">
                  <c:v>23.219151320000002</c:v>
                </c:pt>
                <c:pt idx="2011">
                  <c:v>24.492829969999999</c:v>
                </c:pt>
                <c:pt idx="2012">
                  <c:v>25.118974219999998</c:v>
                </c:pt>
                <c:pt idx="2013">
                  <c:v>24.044592000000002</c:v>
                </c:pt>
                <c:pt idx="2014">
                  <c:v>24.08377544</c:v>
                </c:pt>
                <c:pt idx="2015">
                  <c:v>24.96344809</c:v>
                </c:pt>
                <c:pt idx="2016">
                  <c:v>24.913446350000001</c:v>
                </c:pt>
                <c:pt idx="2017">
                  <c:v>24.620132040000001</c:v>
                </c:pt>
                <c:pt idx="2018">
                  <c:v>25.23372861</c:v>
                </c:pt>
                <c:pt idx="2019">
                  <c:v>24.036369610000001</c:v>
                </c:pt>
                <c:pt idx="2020">
                  <c:v>22.805193719999998</c:v>
                </c:pt>
                <c:pt idx="2021">
                  <c:v>23.369560530000001</c:v>
                </c:pt>
                <c:pt idx="2022">
                  <c:v>24.96620484</c:v>
                </c:pt>
                <c:pt idx="2023">
                  <c:v>23.702168820000001</c:v>
                </c:pt>
                <c:pt idx="2024">
                  <c:v>24.49700443</c:v>
                </c:pt>
                <c:pt idx="2025">
                  <c:v>25.248879809999998</c:v>
                </c:pt>
                <c:pt idx="2026">
                  <c:v>25.053842450000001</c:v>
                </c:pt>
                <c:pt idx="2027">
                  <c:v>25.795821849999999</c:v>
                </c:pt>
                <c:pt idx="2028">
                  <c:v>22.915219159999999</c:v>
                </c:pt>
                <c:pt idx="2029">
                  <c:v>25.23344955</c:v>
                </c:pt>
                <c:pt idx="2030">
                  <c:v>25.561806879999999</c:v>
                </c:pt>
                <c:pt idx="2031">
                  <c:v>23.68406641</c:v>
                </c:pt>
                <c:pt idx="2032">
                  <c:v>25.236107659999998</c:v>
                </c:pt>
                <c:pt idx="2033">
                  <c:v>24.381915889999998</c:v>
                </c:pt>
                <c:pt idx="2034">
                  <c:v>25.222477120000001</c:v>
                </c:pt>
                <c:pt idx="2035">
                  <c:v>24.877330099999998</c:v>
                </c:pt>
                <c:pt idx="2036">
                  <c:v>24.816367509999999</c:v>
                </c:pt>
                <c:pt idx="2037">
                  <c:v>24.793227380000001</c:v>
                </c:pt>
                <c:pt idx="2038">
                  <c:v>23.805557629999999</c:v>
                </c:pt>
                <c:pt idx="2039">
                  <c:v>25.717399929999999</c:v>
                </c:pt>
                <c:pt idx="2040">
                  <c:v>23.733314419999999</c:v>
                </c:pt>
                <c:pt idx="2041">
                  <c:v>24.946726980000001</c:v>
                </c:pt>
                <c:pt idx="2042">
                  <c:v>24.720736370000001</c:v>
                </c:pt>
                <c:pt idx="2043">
                  <c:v>22.95741031</c:v>
                </c:pt>
                <c:pt idx="2044">
                  <c:v>24.46172924</c:v>
                </c:pt>
                <c:pt idx="2045">
                  <c:v>25.242538679999999</c:v>
                </c:pt>
                <c:pt idx="2046">
                  <c:v>24.807296770000001</c:v>
                </c:pt>
                <c:pt idx="2047">
                  <c:v>24.785109240000001</c:v>
                </c:pt>
                <c:pt idx="2048">
                  <c:v>25.580883879999998</c:v>
                </c:pt>
                <c:pt idx="2049">
                  <c:v>24.275520499999999</c:v>
                </c:pt>
                <c:pt idx="2050">
                  <c:v>25.13747819</c:v>
                </c:pt>
                <c:pt idx="2051">
                  <c:v>23.557897140000001</c:v>
                </c:pt>
                <c:pt idx="2052">
                  <c:v>23.54349414</c:v>
                </c:pt>
                <c:pt idx="2053">
                  <c:v>22.77089316</c:v>
                </c:pt>
                <c:pt idx="2054">
                  <c:v>22.33224482</c:v>
                </c:pt>
                <c:pt idx="2055">
                  <c:v>20.281798259999999</c:v>
                </c:pt>
                <c:pt idx="2056">
                  <c:v>21.980973769999999</c:v>
                </c:pt>
                <c:pt idx="2057">
                  <c:v>19.208188549999999</c:v>
                </c:pt>
                <c:pt idx="2058">
                  <c:v>19.06915832</c:v>
                </c:pt>
                <c:pt idx="2059">
                  <c:v>19.712276889999998</c:v>
                </c:pt>
                <c:pt idx="2060">
                  <c:v>18.546239929999999</c:v>
                </c:pt>
                <c:pt idx="2061">
                  <c:v>18.319023319999999</c:v>
                </c:pt>
                <c:pt idx="2062">
                  <c:v>19.45602753</c:v>
                </c:pt>
                <c:pt idx="2063">
                  <c:v>17.459480249999999</c:v>
                </c:pt>
                <c:pt idx="2064">
                  <c:v>16.630453620000001</c:v>
                </c:pt>
                <c:pt idx="2065">
                  <c:v>17.049350310000001</c:v>
                </c:pt>
                <c:pt idx="2066">
                  <c:v>17.623631379999999</c:v>
                </c:pt>
                <c:pt idx="2067">
                  <c:v>16.77657559</c:v>
                </c:pt>
                <c:pt idx="2068">
                  <c:v>17.163350399999999</c:v>
                </c:pt>
                <c:pt idx="2069">
                  <c:v>17.170833429999998</c:v>
                </c:pt>
                <c:pt idx="2070">
                  <c:v>17.05358378</c:v>
                </c:pt>
                <c:pt idx="2071">
                  <c:v>17.20096873</c:v>
                </c:pt>
                <c:pt idx="2072">
                  <c:v>18.52785398</c:v>
                </c:pt>
                <c:pt idx="2073">
                  <c:v>16.585018699999999</c:v>
                </c:pt>
                <c:pt idx="2074">
                  <c:v>16.27789778</c:v>
                </c:pt>
                <c:pt idx="2075">
                  <c:v>17.8384228</c:v>
                </c:pt>
                <c:pt idx="2076">
                  <c:v>16.62288646</c:v>
                </c:pt>
                <c:pt idx="2077">
                  <c:v>17.016921580000002</c:v>
                </c:pt>
                <c:pt idx="2078">
                  <c:v>16.910119600000002</c:v>
                </c:pt>
                <c:pt idx="2079">
                  <c:v>17.650014599999999</c:v>
                </c:pt>
                <c:pt idx="2080">
                  <c:v>18.093030859999999</c:v>
                </c:pt>
                <c:pt idx="2081">
                  <c:v>17.165888450000001</c:v>
                </c:pt>
                <c:pt idx="2082">
                  <c:v>18.572960630000001</c:v>
                </c:pt>
                <c:pt idx="2083">
                  <c:v>19.658311090000002</c:v>
                </c:pt>
                <c:pt idx="2084">
                  <c:v>17.12970576</c:v>
                </c:pt>
                <c:pt idx="2085">
                  <c:v>19.19674444</c:v>
                </c:pt>
                <c:pt idx="2086">
                  <c:v>19.732950070000001</c:v>
                </c:pt>
                <c:pt idx="2087">
                  <c:v>17.465031929999999</c:v>
                </c:pt>
                <c:pt idx="2088">
                  <c:v>17.974187560000001</c:v>
                </c:pt>
                <c:pt idx="2089">
                  <c:v>17.978767820000002</c:v>
                </c:pt>
                <c:pt idx="2090">
                  <c:v>17.98754456</c:v>
                </c:pt>
                <c:pt idx="2091">
                  <c:v>17.36571344</c:v>
                </c:pt>
                <c:pt idx="2092">
                  <c:v>17.395038639999999</c:v>
                </c:pt>
                <c:pt idx="2093">
                  <c:v>19.378267040000001</c:v>
                </c:pt>
                <c:pt idx="2094">
                  <c:v>18.434704029999999</c:v>
                </c:pt>
                <c:pt idx="2095">
                  <c:v>18.27729502</c:v>
                </c:pt>
                <c:pt idx="2096">
                  <c:v>18.27353823</c:v>
                </c:pt>
                <c:pt idx="2097">
                  <c:v>18.03399727</c:v>
                </c:pt>
                <c:pt idx="2098">
                  <c:v>18.533101739999999</c:v>
                </c:pt>
                <c:pt idx="2099">
                  <c:v>17.899609550000001</c:v>
                </c:pt>
                <c:pt idx="2100">
                  <c:v>18.25505733</c:v>
                </c:pt>
                <c:pt idx="2101">
                  <c:v>18.686775839999999</c:v>
                </c:pt>
                <c:pt idx="2102">
                  <c:v>18.91937794</c:v>
                </c:pt>
                <c:pt idx="2103">
                  <c:v>18.3005362</c:v>
                </c:pt>
                <c:pt idx="2104">
                  <c:v>18.102466289999999</c:v>
                </c:pt>
                <c:pt idx="2105">
                  <c:v>17.92538527</c:v>
                </c:pt>
                <c:pt idx="2106">
                  <c:v>17.29545289</c:v>
                </c:pt>
                <c:pt idx="2107">
                  <c:v>19.83549339</c:v>
                </c:pt>
                <c:pt idx="2108">
                  <c:v>18.266802429999998</c:v>
                </c:pt>
                <c:pt idx="2109">
                  <c:v>18.417741379999999</c:v>
                </c:pt>
                <c:pt idx="2110">
                  <c:v>19.697640249999999</c:v>
                </c:pt>
                <c:pt idx="2111">
                  <c:v>18.10937612</c:v>
                </c:pt>
                <c:pt idx="2112">
                  <c:v>18.740252389999998</c:v>
                </c:pt>
                <c:pt idx="2113">
                  <c:v>18.918343660000001</c:v>
                </c:pt>
                <c:pt idx="2114">
                  <c:v>17.931057880000001</c:v>
                </c:pt>
                <c:pt idx="2115">
                  <c:v>19.036006480000001</c:v>
                </c:pt>
                <c:pt idx="2116">
                  <c:v>20.899977490000001</c:v>
                </c:pt>
                <c:pt idx="2117">
                  <c:v>20.441301960000001</c:v>
                </c:pt>
                <c:pt idx="2118">
                  <c:v>19.637811589999998</c:v>
                </c:pt>
                <c:pt idx="2119">
                  <c:v>19.335321700000001</c:v>
                </c:pt>
                <c:pt idx="2120">
                  <c:v>20.73798369</c:v>
                </c:pt>
                <c:pt idx="2121">
                  <c:v>20.297909820000001</c:v>
                </c:pt>
                <c:pt idx="2122">
                  <c:v>19.343592229999999</c:v>
                </c:pt>
                <c:pt idx="2123">
                  <c:v>19.685415580000001</c:v>
                </c:pt>
                <c:pt idx="2124">
                  <c:v>19.92315602</c:v>
                </c:pt>
                <c:pt idx="2125">
                  <c:v>19.02501801</c:v>
                </c:pt>
                <c:pt idx="2126">
                  <c:v>19.33595038</c:v>
                </c:pt>
                <c:pt idx="2127">
                  <c:v>19.51270251</c:v>
                </c:pt>
                <c:pt idx="2128">
                  <c:v>21.071434400000001</c:v>
                </c:pt>
                <c:pt idx="2129">
                  <c:v>20.581483739999999</c:v>
                </c:pt>
                <c:pt idx="2130">
                  <c:v>20.76813216</c:v>
                </c:pt>
                <c:pt idx="2131">
                  <c:v>21.835406249999998</c:v>
                </c:pt>
                <c:pt idx="2132">
                  <c:v>21.808392900000001</c:v>
                </c:pt>
                <c:pt idx="2133">
                  <c:v>21.124744369999998</c:v>
                </c:pt>
                <c:pt idx="2134">
                  <c:v>21.0761441</c:v>
                </c:pt>
                <c:pt idx="2135">
                  <c:v>20.33488668</c:v>
                </c:pt>
                <c:pt idx="2136">
                  <c:v>20.507098039999999</c:v>
                </c:pt>
                <c:pt idx="2137">
                  <c:v>19.54171504</c:v>
                </c:pt>
                <c:pt idx="2138">
                  <c:v>19.922895709999999</c:v>
                </c:pt>
                <c:pt idx="2139">
                  <c:v>21.79997672</c:v>
                </c:pt>
                <c:pt idx="2140">
                  <c:v>21.86220887</c:v>
                </c:pt>
                <c:pt idx="2141">
                  <c:v>19.717672929999999</c:v>
                </c:pt>
                <c:pt idx="2142">
                  <c:v>20.409114079999998</c:v>
                </c:pt>
                <c:pt idx="2143">
                  <c:v>21.199334400000001</c:v>
                </c:pt>
                <c:pt idx="2144">
                  <c:v>19.808504249999999</c:v>
                </c:pt>
                <c:pt idx="2145">
                  <c:v>21.352230509999998</c:v>
                </c:pt>
                <c:pt idx="2146">
                  <c:v>20.486034660000001</c:v>
                </c:pt>
                <c:pt idx="2147">
                  <c:v>21.039599630000001</c:v>
                </c:pt>
                <c:pt idx="2148">
                  <c:v>20.305614420000001</c:v>
                </c:pt>
                <c:pt idx="2149">
                  <c:v>21.96379271</c:v>
                </c:pt>
                <c:pt idx="2150">
                  <c:v>21.558205569999998</c:v>
                </c:pt>
                <c:pt idx="2151">
                  <c:v>19.792604959999998</c:v>
                </c:pt>
                <c:pt idx="2152">
                  <c:v>22.127771110000001</c:v>
                </c:pt>
                <c:pt idx="2153">
                  <c:v>22.299012690000001</c:v>
                </c:pt>
                <c:pt idx="2154">
                  <c:v>20.763416450000001</c:v>
                </c:pt>
                <c:pt idx="2155">
                  <c:v>21.199695590000001</c:v>
                </c:pt>
                <c:pt idx="2156">
                  <c:v>20.87727533</c:v>
                </c:pt>
                <c:pt idx="2157">
                  <c:v>20.731694529999999</c:v>
                </c:pt>
                <c:pt idx="2158">
                  <c:v>21.304176439999999</c:v>
                </c:pt>
                <c:pt idx="2159">
                  <c:v>21.646760629999999</c:v>
                </c:pt>
                <c:pt idx="2160">
                  <c:v>21.849319869999999</c:v>
                </c:pt>
                <c:pt idx="2161">
                  <c:v>21.517895230000001</c:v>
                </c:pt>
                <c:pt idx="2162">
                  <c:v>21.44187565</c:v>
                </c:pt>
                <c:pt idx="2163">
                  <c:v>21.20381472</c:v>
                </c:pt>
                <c:pt idx="2164">
                  <c:v>20.729524860000001</c:v>
                </c:pt>
                <c:pt idx="2165">
                  <c:v>22.093701200000002</c:v>
                </c:pt>
                <c:pt idx="2166">
                  <c:v>21.84206781</c:v>
                </c:pt>
                <c:pt idx="2167">
                  <c:v>21.699029729999999</c:v>
                </c:pt>
                <c:pt idx="2168">
                  <c:v>22.712032480000001</c:v>
                </c:pt>
                <c:pt idx="2169">
                  <c:v>22.05002545</c:v>
                </c:pt>
                <c:pt idx="2170">
                  <c:v>21.975455530000001</c:v>
                </c:pt>
                <c:pt idx="2171">
                  <c:v>22.354145580000001</c:v>
                </c:pt>
                <c:pt idx="2172">
                  <c:v>22.481872320000001</c:v>
                </c:pt>
                <c:pt idx="2173">
                  <c:v>23.220340790000002</c:v>
                </c:pt>
                <c:pt idx="2174">
                  <c:v>23.083128899999998</c:v>
                </c:pt>
                <c:pt idx="2175">
                  <c:v>22.004840699999999</c:v>
                </c:pt>
                <c:pt idx="2176">
                  <c:v>24.137997980000002</c:v>
                </c:pt>
                <c:pt idx="2177">
                  <c:v>23.365041130000002</c:v>
                </c:pt>
                <c:pt idx="2178">
                  <c:v>22.47027142</c:v>
                </c:pt>
                <c:pt idx="2179">
                  <c:v>21.793579829999999</c:v>
                </c:pt>
                <c:pt idx="2180">
                  <c:v>22.62321575</c:v>
                </c:pt>
                <c:pt idx="2181">
                  <c:v>22.675235130000001</c:v>
                </c:pt>
                <c:pt idx="2182">
                  <c:v>22.037461239999999</c:v>
                </c:pt>
                <c:pt idx="2183">
                  <c:v>21.395519220000001</c:v>
                </c:pt>
                <c:pt idx="2184">
                  <c:v>20.879758039999999</c:v>
                </c:pt>
                <c:pt idx="2185">
                  <c:v>21.65034794</c:v>
                </c:pt>
                <c:pt idx="2186">
                  <c:v>19.024343810000001</c:v>
                </c:pt>
                <c:pt idx="2187">
                  <c:v>20.412930410000001</c:v>
                </c:pt>
                <c:pt idx="2188">
                  <c:v>21.184799040000001</c:v>
                </c:pt>
                <c:pt idx="2189">
                  <c:v>20.63576231</c:v>
                </c:pt>
                <c:pt idx="2190">
                  <c:v>20.887189490000001</c:v>
                </c:pt>
                <c:pt idx="2191">
                  <c:v>18.90834443</c:v>
                </c:pt>
                <c:pt idx="2192">
                  <c:v>21.178899699999999</c:v>
                </c:pt>
                <c:pt idx="2193">
                  <c:v>20.452742390000001</c:v>
                </c:pt>
                <c:pt idx="2194">
                  <c:v>19.867280189999999</c:v>
                </c:pt>
                <c:pt idx="2195">
                  <c:v>19.021571649999998</c:v>
                </c:pt>
                <c:pt idx="2196">
                  <c:v>20.56635</c:v>
                </c:pt>
                <c:pt idx="2197">
                  <c:v>19.989630729999998</c:v>
                </c:pt>
                <c:pt idx="2198">
                  <c:v>20.575666139999999</c:v>
                </c:pt>
                <c:pt idx="2199">
                  <c:v>18.684672460000002</c:v>
                </c:pt>
                <c:pt idx="2200">
                  <c:v>19.384995459999999</c:v>
                </c:pt>
                <c:pt idx="2201">
                  <c:v>20.735581249999999</c:v>
                </c:pt>
                <c:pt idx="2202">
                  <c:v>20.393741389999999</c:v>
                </c:pt>
                <c:pt idx="2203">
                  <c:v>20.111796129999998</c:v>
                </c:pt>
                <c:pt idx="2204">
                  <c:v>19.25473611</c:v>
                </c:pt>
                <c:pt idx="2205">
                  <c:v>21.26122836</c:v>
                </c:pt>
                <c:pt idx="2206">
                  <c:v>20.939398019999999</c:v>
                </c:pt>
                <c:pt idx="2207">
                  <c:v>20.742863939999999</c:v>
                </c:pt>
                <c:pt idx="2208">
                  <c:v>21.375021530000001</c:v>
                </c:pt>
                <c:pt idx="2209">
                  <c:v>21.080617369999999</c:v>
                </c:pt>
                <c:pt idx="2210">
                  <c:v>28.864036989999999</c:v>
                </c:pt>
                <c:pt idx="2211">
                  <c:v>33.234510309999997</c:v>
                </c:pt>
                <c:pt idx="2212">
                  <c:v>11.44944332</c:v>
                </c:pt>
                <c:pt idx="2213">
                  <c:v>6.1710929600000002</c:v>
                </c:pt>
                <c:pt idx="2214">
                  <c:v>6.2971143700000001</c:v>
                </c:pt>
                <c:pt idx="2215">
                  <c:v>5.9322138899999999</c:v>
                </c:pt>
                <c:pt idx="2216">
                  <c:v>7.6076817200000004</c:v>
                </c:pt>
                <c:pt idx="2217">
                  <c:v>5.4305955800000003</c:v>
                </c:pt>
                <c:pt idx="2218">
                  <c:v>6.3704104600000004</c:v>
                </c:pt>
                <c:pt idx="2219">
                  <c:v>6.4548160699999997</c:v>
                </c:pt>
                <c:pt idx="2220">
                  <c:v>5.1733152499999999</c:v>
                </c:pt>
                <c:pt idx="2221">
                  <c:v>6.3746377900000004</c:v>
                </c:pt>
                <c:pt idx="2222">
                  <c:v>8.6888579000000004</c:v>
                </c:pt>
                <c:pt idx="2223">
                  <c:v>5.8909549500000002</c:v>
                </c:pt>
                <c:pt idx="2224">
                  <c:v>6.0807793099999996</c:v>
                </c:pt>
                <c:pt idx="2225">
                  <c:v>6.5722143700000002</c:v>
                </c:pt>
                <c:pt idx="2226">
                  <c:v>6.1961831800000002</c:v>
                </c:pt>
                <c:pt idx="2227">
                  <c:v>6.3528345799999997</c:v>
                </c:pt>
                <c:pt idx="2228">
                  <c:v>6.8774974200000001</c:v>
                </c:pt>
                <c:pt idx="2229">
                  <c:v>6.8381297400000003</c:v>
                </c:pt>
                <c:pt idx="2230">
                  <c:v>4.7241906199999999</c:v>
                </c:pt>
                <c:pt idx="2231">
                  <c:v>7.5796307499999998</c:v>
                </c:pt>
                <c:pt idx="2232">
                  <c:v>6.3617809999999997</c:v>
                </c:pt>
                <c:pt idx="2233">
                  <c:v>6.2980700499999998</c:v>
                </c:pt>
                <c:pt idx="2234">
                  <c:v>8.8572311999999993</c:v>
                </c:pt>
                <c:pt idx="2235">
                  <c:v>6.2176297600000003</c:v>
                </c:pt>
                <c:pt idx="2236">
                  <c:v>7.7947793900000004</c:v>
                </c:pt>
                <c:pt idx="2237">
                  <c:v>6.9200627700000004</c:v>
                </c:pt>
                <c:pt idx="2238">
                  <c:v>5.87937274</c:v>
                </c:pt>
                <c:pt idx="2239">
                  <c:v>8.4932514599999998</c:v>
                </c:pt>
                <c:pt idx="2240">
                  <c:v>6.8207848699999998</c:v>
                </c:pt>
                <c:pt idx="2241">
                  <c:v>7.3361415399999998</c:v>
                </c:pt>
                <c:pt idx="2242">
                  <c:v>4.9128722399999996</c:v>
                </c:pt>
                <c:pt idx="2243">
                  <c:v>6.0984777000000001</c:v>
                </c:pt>
                <c:pt idx="2244">
                  <c:v>6.7479116000000001</c:v>
                </c:pt>
                <c:pt idx="2245">
                  <c:v>6.6336766999999996</c:v>
                </c:pt>
                <c:pt idx="2246">
                  <c:v>7.29737905</c:v>
                </c:pt>
                <c:pt idx="2247">
                  <c:v>6.6553228500000001</c:v>
                </c:pt>
                <c:pt idx="2248">
                  <c:v>6.0938611299999996</c:v>
                </c:pt>
                <c:pt idx="2249">
                  <c:v>6.2850189900000002</c:v>
                </c:pt>
                <c:pt idx="2250">
                  <c:v>6.2649746999999998</c:v>
                </c:pt>
                <c:pt idx="2251">
                  <c:v>7.2759884000000001</c:v>
                </c:pt>
                <c:pt idx="2252">
                  <c:v>7.3203482500000003</c:v>
                </c:pt>
                <c:pt idx="2253">
                  <c:v>7.1357887399999997</c:v>
                </c:pt>
                <c:pt idx="2254">
                  <c:v>7.0095075700000002</c:v>
                </c:pt>
                <c:pt idx="2255">
                  <c:v>5.2161579600000003</c:v>
                </c:pt>
                <c:pt idx="2256">
                  <c:v>6.5485693200000004</c:v>
                </c:pt>
                <c:pt idx="2257">
                  <c:v>7.4955128499999999</c:v>
                </c:pt>
                <c:pt idx="2258">
                  <c:v>6.9476826999999997</c:v>
                </c:pt>
                <c:pt idx="2259">
                  <c:v>7.1957681899999999</c:v>
                </c:pt>
                <c:pt idx="2260">
                  <c:v>7.2984082600000004</c:v>
                </c:pt>
                <c:pt idx="2261">
                  <c:v>7.2485106400000001</c:v>
                </c:pt>
                <c:pt idx="2262">
                  <c:v>6.4338077800000004</c:v>
                </c:pt>
                <c:pt idx="2263">
                  <c:v>6.9310781700000001</c:v>
                </c:pt>
                <c:pt idx="2264">
                  <c:v>7.4117740000000003</c:v>
                </c:pt>
                <c:pt idx="2265">
                  <c:v>7.65206549</c:v>
                </c:pt>
                <c:pt idx="2266">
                  <c:v>5.7345149099999997</c:v>
                </c:pt>
                <c:pt idx="2267">
                  <c:v>6.64466614</c:v>
                </c:pt>
                <c:pt idx="2268">
                  <c:v>6.3691239700000004</c:v>
                </c:pt>
                <c:pt idx="2269">
                  <c:v>5.9219677099999997</c:v>
                </c:pt>
                <c:pt idx="2270">
                  <c:v>6.33243738</c:v>
                </c:pt>
                <c:pt idx="2271">
                  <c:v>5.1117333699999996</c:v>
                </c:pt>
                <c:pt idx="2272">
                  <c:v>6.6528736799999999</c:v>
                </c:pt>
                <c:pt idx="2273">
                  <c:v>7.2123207699999998</c:v>
                </c:pt>
                <c:pt idx="2274">
                  <c:v>6.6428899699999997</c:v>
                </c:pt>
                <c:pt idx="2275">
                  <c:v>6.3789895999999997</c:v>
                </c:pt>
                <c:pt idx="2276">
                  <c:v>7.8866728200000003</c:v>
                </c:pt>
                <c:pt idx="2277">
                  <c:v>4.9244080800000001</c:v>
                </c:pt>
                <c:pt idx="2278">
                  <c:v>8.0467184599999992</c:v>
                </c:pt>
                <c:pt idx="2279">
                  <c:v>6.9797089799999998</c:v>
                </c:pt>
                <c:pt idx="2280">
                  <c:v>7.5194786999999996</c:v>
                </c:pt>
                <c:pt idx="2281">
                  <c:v>6.9735041200000003</c:v>
                </c:pt>
                <c:pt idx="2282">
                  <c:v>6.2192440400000004</c:v>
                </c:pt>
                <c:pt idx="2283">
                  <c:v>7.9308012899999998</c:v>
                </c:pt>
                <c:pt idx="2284">
                  <c:v>5.4113772200000003</c:v>
                </c:pt>
                <c:pt idx="2285">
                  <c:v>7.1731893700000002</c:v>
                </c:pt>
                <c:pt idx="2286">
                  <c:v>7.2217512399999997</c:v>
                </c:pt>
                <c:pt idx="2287">
                  <c:v>6.3829884699999999</c:v>
                </c:pt>
                <c:pt idx="2288">
                  <c:v>8.1889062500000005</c:v>
                </c:pt>
                <c:pt idx="2289">
                  <c:v>6.7266374899999999</c:v>
                </c:pt>
                <c:pt idx="2290">
                  <c:v>5.60096346</c:v>
                </c:pt>
                <c:pt idx="2291">
                  <c:v>6.9869494200000002</c:v>
                </c:pt>
                <c:pt idx="2292">
                  <c:v>7.0487392199999999</c:v>
                </c:pt>
                <c:pt idx="2293">
                  <c:v>7.7567634099999996</c:v>
                </c:pt>
                <c:pt idx="2294">
                  <c:v>7.7575398599999996</c:v>
                </c:pt>
                <c:pt idx="2295">
                  <c:v>7.8959217400000004</c:v>
                </c:pt>
                <c:pt idx="2296">
                  <c:v>5.1693147899999996</c:v>
                </c:pt>
                <c:pt idx="2297">
                  <c:v>7.1586118000000001</c:v>
                </c:pt>
                <c:pt idx="2298">
                  <c:v>5.9041834099999999</c:v>
                </c:pt>
                <c:pt idx="2299">
                  <c:v>8.1066926200000005</c:v>
                </c:pt>
                <c:pt idx="2300">
                  <c:v>7.1404414999999997</c:v>
                </c:pt>
                <c:pt idx="2301">
                  <c:v>7.4347445600000004</c:v>
                </c:pt>
                <c:pt idx="2302">
                  <c:v>6.5198064000000002</c:v>
                </c:pt>
                <c:pt idx="2303">
                  <c:v>6.8037767100000002</c:v>
                </c:pt>
                <c:pt idx="2304">
                  <c:v>8.0484869099999994</c:v>
                </c:pt>
                <c:pt idx="2305">
                  <c:v>6.5519019299999997</c:v>
                </c:pt>
                <c:pt idx="2306">
                  <c:v>6.9861046499999997</c:v>
                </c:pt>
                <c:pt idx="2307">
                  <c:v>6.9852993999999997</c:v>
                </c:pt>
                <c:pt idx="2308">
                  <c:v>6.6724692599999997</c:v>
                </c:pt>
                <c:pt idx="2309">
                  <c:v>8.8164813300000002</c:v>
                </c:pt>
                <c:pt idx="2310">
                  <c:v>6.13891981</c:v>
                </c:pt>
                <c:pt idx="2311">
                  <c:v>6.32526616</c:v>
                </c:pt>
                <c:pt idx="2312">
                  <c:v>5.8883016799999996</c:v>
                </c:pt>
                <c:pt idx="2313">
                  <c:v>6.6777176999999996</c:v>
                </c:pt>
                <c:pt idx="2314">
                  <c:v>6.8679887900000001</c:v>
                </c:pt>
                <c:pt idx="2315">
                  <c:v>6.51763095</c:v>
                </c:pt>
                <c:pt idx="2316">
                  <c:v>6.5278288199999999</c:v>
                </c:pt>
                <c:pt idx="2317">
                  <c:v>7.5050055599999999</c:v>
                </c:pt>
                <c:pt idx="2318">
                  <c:v>7.1517154700000001</c:v>
                </c:pt>
                <c:pt idx="2319">
                  <c:v>8.0510940800000004</c:v>
                </c:pt>
                <c:pt idx="2320">
                  <c:v>6.3333984000000001</c:v>
                </c:pt>
                <c:pt idx="2321">
                  <c:v>6.3939508500000004</c:v>
                </c:pt>
                <c:pt idx="2322">
                  <c:v>7.7614079399999998</c:v>
                </c:pt>
                <c:pt idx="2323">
                  <c:v>6.2854908099999998</c:v>
                </c:pt>
                <c:pt idx="2324">
                  <c:v>7.5903181799999997</c:v>
                </c:pt>
                <c:pt idx="2325">
                  <c:v>6.9796691900000001</c:v>
                </c:pt>
                <c:pt idx="2326">
                  <c:v>6.04951375</c:v>
                </c:pt>
                <c:pt idx="2327">
                  <c:v>6.0665646000000004</c:v>
                </c:pt>
                <c:pt idx="2328">
                  <c:v>8.4765931800000001</c:v>
                </c:pt>
                <c:pt idx="2329">
                  <c:v>6.5328771899999998</c:v>
                </c:pt>
                <c:pt idx="2330">
                  <c:v>7.1231863000000004</c:v>
                </c:pt>
                <c:pt idx="2331">
                  <c:v>6.50548707</c:v>
                </c:pt>
                <c:pt idx="2332">
                  <c:v>9.1459428799999998</c:v>
                </c:pt>
                <c:pt idx="2333">
                  <c:v>6.6294727199999999</c:v>
                </c:pt>
                <c:pt idx="2334">
                  <c:v>7.5119276900000003</c:v>
                </c:pt>
                <c:pt idx="2335">
                  <c:v>6.1687015599999997</c:v>
                </c:pt>
                <c:pt idx="2336">
                  <c:v>6.6725157299999998</c:v>
                </c:pt>
                <c:pt idx="2337">
                  <c:v>8.0263550099999996</c:v>
                </c:pt>
                <c:pt idx="2338">
                  <c:v>7.1142088899999996</c:v>
                </c:pt>
                <c:pt idx="2339">
                  <c:v>5.9507095200000002</c:v>
                </c:pt>
                <c:pt idx="2340">
                  <c:v>5.7339567699999998</c:v>
                </c:pt>
                <c:pt idx="2341">
                  <c:v>7.6877184300000003</c:v>
                </c:pt>
                <c:pt idx="2342">
                  <c:v>7.6271913199999997</c:v>
                </c:pt>
                <c:pt idx="2343">
                  <c:v>7.9717723600000001</c:v>
                </c:pt>
                <c:pt idx="2344">
                  <c:v>5.2672568599999998</c:v>
                </c:pt>
                <c:pt idx="2345">
                  <c:v>6.8212984099999998</c:v>
                </c:pt>
                <c:pt idx="2346">
                  <c:v>7.1514901699999998</c:v>
                </c:pt>
                <c:pt idx="2347">
                  <c:v>7.5049749200000004</c:v>
                </c:pt>
                <c:pt idx="2348">
                  <c:v>7.56014389</c:v>
                </c:pt>
                <c:pt idx="2349">
                  <c:v>6.1129731600000001</c:v>
                </c:pt>
                <c:pt idx="2350">
                  <c:v>7.2809995699999996</c:v>
                </c:pt>
                <c:pt idx="2351">
                  <c:v>5.5166107000000002</c:v>
                </c:pt>
                <c:pt idx="2352">
                  <c:v>6.8378568099999999</c:v>
                </c:pt>
                <c:pt idx="2353">
                  <c:v>6.89467505</c:v>
                </c:pt>
                <c:pt idx="2354">
                  <c:v>6.5389409900000004</c:v>
                </c:pt>
                <c:pt idx="2355">
                  <c:v>7.0305727400000002</c:v>
                </c:pt>
                <c:pt idx="2356">
                  <c:v>7.4215190700000004</c:v>
                </c:pt>
                <c:pt idx="2357">
                  <c:v>6.9643457599999996</c:v>
                </c:pt>
                <c:pt idx="2358">
                  <c:v>5.6477438400000004</c:v>
                </c:pt>
                <c:pt idx="2359">
                  <c:v>7.1798181599999999</c:v>
                </c:pt>
                <c:pt idx="2360">
                  <c:v>7.2866438200000001</c:v>
                </c:pt>
                <c:pt idx="2361">
                  <c:v>4.4638714999999998</c:v>
                </c:pt>
                <c:pt idx="2362">
                  <c:v>7.3120617799999996</c:v>
                </c:pt>
                <c:pt idx="2363">
                  <c:v>6.5404394799999999</c:v>
                </c:pt>
                <c:pt idx="2364">
                  <c:v>5.4317151499999996</c:v>
                </c:pt>
                <c:pt idx="2365">
                  <c:v>7.3509198600000003</c:v>
                </c:pt>
                <c:pt idx="2366">
                  <c:v>7.7933392399999999</c:v>
                </c:pt>
                <c:pt idx="2367">
                  <c:v>6.2653933899999998</c:v>
                </c:pt>
                <c:pt idx="2368">
                  <c:v>7.4226084400000003</c:v>
                </c:pt>
                <c:pt idx="2369">
                  <c:v>6.5716305899999998</c:v>
                </c:pt>
                <c:pt idx="2370">
                  <c:v>6.8355671500000001</c:v>
                </c:pt>
                <c:pt idx="2371">
                  <c:v>6.9636101200000002</c:v>
                </c:pt>
                <c:pt idx="2372">
                  <c:v>6.5543749900000003</c:v>
                </c:pt>
                <c:pt idx="2373">
                  <c:v>8.56643592</c:v>
                </c:pt>
                <c:pt idx="2374">
                  <c:v>7.7697096700000001</c:v>
                </c:pt>
                <c:pt idx="2375">
                  <c:v>7.6027895399999998</c:v>
                </c:pt>
                <c:pt idx="2376">
                  <c:v>7.95942857</c:v>
                </c:pt>
                <c:pt idx="2377">
                  <c:v>6.9041955399999999</c:v>
                </c:pt>
                <c:pt idx="2378">
                  <c:v>8.0886174400000002</c:v>
                </c:pt>
                <c:pt idx="2379">
                  <c:v>5.8249483800000004</c:v>
                </c:pt>
                <c:pt idx="2380">
                  <c:v>6.22042246</c:v>
                </c:pt>
                <c:pt idx="2381">
                  <c:v>7.6466331199999997</c:v>
                </c:pt>
                <c:pt idx="2382">
                  <c:v>8.1397929300000005</c:v>
                </c:pt>
                <c:pt idx="2383">
                  <c:v>8.0514755000000005</c:v>
                </c:pt>
                <c:pt idx="2384">
                  <c:v>6.3068731400000004</c:v>
                </c:pt>
                <c:pt idx="2385">
                  <c:v>5.49054675</c:v>
                </c:pt>
                <c:pt idx="2386">
                  <c:v>6.7948361400000001</c:v>
                </c:pt>
                <c:pt idx="2387">
                  <c:v>5.8616566099999998</c:v>
                </c:pt>
                <c:pt idx="2388">
                  <c:v>7.0247089300000001</c:v>
                </c:pt>
                <c:pt idx="2389">
                  <c:v>8.3775683099999991</c:v>
                </c:pt>
                <c:pt idx="2390">
                  <c:v>6.5115661500000002</c:v>
                </c:pt>
                <c:pt idx="2391">
                  <c:v>7.78311039</c:v>
                </c:pt>
                <c:pt idx="2392">
                  <c:v>6.49854149</c:v>
                </c:pt>
                <c:pt idx="2393">
                  <c:v>6.2090861999999998</c:v>
                </c:pt>
                <c:pt idx="2394">
                  <c:v>5.9179943100000001</c:v>
                </c:pt>
                <c:pt idx="2395">
                  <c:v>5.7593205699999999</c:v>
                </c:pt>
                <c:pt idx="2396">
                  <c:v>7.7873376399999996</c:v>
                </c:pt>
                <c:pt idx="2397">
                  <c:v>6.6692648500000002</c:v>
                </c:pt>
                <c:pt idx="2398">
                  <c:v>7.2245580599999997</c:v>
                </c:pt>
                <c:pt idx="2399">
                  <c:v>6.8648614600000002</c:v>
                </c:pt>
                <c:pt idx="2400">
                  <c:v>7.2824672100000001</c:v>
                </c:pt>
                <c:pt idx="2401">
                  <c:v>7.6094719599999996</c:v>
                </c:pt>
                <c:pt idx="2402">
                  <c:v>7.7972607500000004</c:v>
                </c:pt>
                <c:pt idx="2403">
                  <c:v>6.4924705500000002</c:v>
                </c:pt>
                <c:pt idx="2404">
                  <c:v>6.9958039100000002</c:v>
                </c:pt>
                <c:pt idx="2405">
                  <c:v>7.17189956</c:v>
                </c:pt>
                <c:pt idx="2406">
                  <c:v>6.95514616</c:v>
                </c:pt>
                <c:pt idx="2407">
                  <c:v>7.3000805</c:v>
                </c:pt>
                <c:pt idx="2408">
                  <c:v>7.5694893099999998</c:v>
                </c:pt>
                <c:pt idx="2409">
                  <c:v>7.2505576999999999</c:v>
                </c:pt>
                <c:pt idx="2410">
                  <c:v>7.05624685</c:v>
                </c:pt>
                <c:pt idx="2411">
                  <c:v>6.59233753</c:v>
                </c:pt>
                <c:pt idx="2412">
                  <c:v>6.7496831300000002</c:v>
                </c:pt>
                <c:pt idx="2413">
                  <c:v>7.1660995700000001</c:v>
                </c:pt>
                <c:pt idx="2414">
                  <c:v>7.0156554399999997</c:v>
                </c:pt>
                <c:pt idx="2415">
                  <c:v>7.1356420099999998</c:v>
                </c:pt>
                <c:pt idx="2416">
                  <c:v>6.5485925600000003</c:v>
                </c:pt>
                <c:pt idx="2417">
                  <c:v>6.0959196899999997</c:v>
                </c:pt>
                <c:pt idx="2418">
                  <c:v>7.5361836899999997</c:v>
                </c:pt>
                <c:pt idx="2419">
                  <c:v>7.5305006499999996</c:v>
                </c:pt>
                <c:pt idx="2420">
                  <c:v>8.6622605499999992</c:v>
                </c:pt>
                <c:pt idx="2421">
                  <c:v>6.9310126500000004</c:v>
                </c:pt>
                <c:pt idx="2422">
                  <c:v>6.5458787799999998</c:v>
                </c:pt>
                <c:pt idx="2423">
                  <c:v>7.4702787700000002</c:v>
                </c:pt>
                <c:pt idx="2424">
                  <c:v>7.3880996699999999</c:v>
                </c:pt>
                <c:pt idx="2425">
                  <c:v>5.8903787400000001</c:v>
                </c:pt>
                <c:pt idx="2426">
                  <c:v>7.2094348799999999</c:v>
                </c:pt>
                <c:pt idx="2427">
                  <c:v>5.62636263</c:v>
                </c:pt>
                <c:pt idx="2428">
                  <c:v>7.3535753499999998</c:v>
                </c:pt>
                <c:pt idx="2429">
                  <c:v>8.5488338099999996</c:v>
                </c:pt>
                <c:pt idx="2430">
                  <c:v>7.9637124999999997</c:v>
                </c:pt>
                <c:pt idx="2431">
                  <c:v>7.3146498099999997</c:v>
                </c:pt>
                <c:pt idx="2432">
                  <c:v>8.3241686300000008</c:v>
                </c:pt>
                <c:pt idx="2433">
                  <c:v>6.4318701599999999</c:v>
                </c:pt>
                <c:pt idx="2434">
                  <c:v>6.0430250900000004</c:v>
                </c:pt>
                <c:pt idx="2435">
                  <c:v>6.0372800900000003</c:v>
                </c:pt>
                <c:pt idx="2436">
                  <c:v>5.3085987499999998</c:v>
                </c:pt>
                <c:pt idx="2437">
                  <c:v>8.8405550500000007</c:v>
                </c:pt>
                <c:pt idx="2438">
                  <c:v>6.8237515699999998</c:v>
                </c:pt>
                <c:pt idx="2439">
                  <c:v>7.7996891000000002</c:v>
                </c:pt>
                <c:pt idx="2440">
                  <c:v>7.9157340899999999</c:v>
                </c:pt>
                <c:pt idx="2441">
                  <c:v>6.7107456900000004</c:v>
                </c:pt>
                <c:pt idx="2442">
                  <c:v>5.6117074999999996</c:v>
                </c:pt>
                <c:pt idx="2443">
                  <c:v>6.52484953</c:v>
                </c:pt>
                <c:pt idx="2444">
                  <c:v>6.9750756699999998</c:v>
                </c:pt>
                <c:pt idx="2445">
                  <c:v>8.7791674099999994</c:v>
                </c:pt>
                <c:pt idx="2446">
                  <c:v>7.4337155800000003</c:v>
                </c:pt>
                <c:pt idx="2447">
                  <c:v>6.3493413299999997</c:v>
                </c:pt>
                <c:pt idx="2448">
                  <c:v>6.0773574899999998</c:v>
                </c:pt>
                <c:pt idx="2449">
                  <c:v>6.9502113999999997</c:v>
                </c:pt>
                <c:pt idx="2450">
                  <c:v>6.2708337600000004</c:v>
                </c:pt>
                <c:pt idx="2451">
                  <c:v>6.2759799300000001</c:v>
                </c:pt>
                <c:pt idx="2452">
                  <c:v>6.5431347200000003</c:v>
                </c:pt>
                <c:pt idx="2453">
                  <c:v>6.3662334100000004</c:v>
                </c:pt>
                <c:pt idx="2454">
                  <c:v>5.9614979100000003</c:v>
                </c:pt>
                <c:pt idx="2455">
                  <c:v>6.42023397</c:v>
                </c:pt>
                <c:pt idx="2456">
                  <c:v>7.6137873599999999</c:v>
                </c:pt>
                <c:pt idx="2457">
                  <c:v>6.5482580099999996</c:v>
                </c:pt>
                <c:pt idx="2458">
                  <c:v>6.8170864599999996</c:v>
                </c:pt>
                <c:pt idx="2459">
                  <c:v>6.92725715</c:v>
                </c:pt>
                <c:pt idx="2460">
                  <c:v>5.4707958100000003</c:v>
                </c:pt>
                <c:pt idx="2461">
                  <c:v>6.2954944499999996</c:v>
                </c:pt>
                <c:pt idx="2462">
                  <c:v>6.2148735000000004</c:v>
                </c:pt>
                <c:pt idx="2463">
                  <c:v>6.0898397099999997</c:v>
                </c:pt>
                <c:pt idx="2464">
                  <c:v>6.0779259400000001</c:v>
                </c:pt>
                <c:pt idx="2465">
                  <c:v>6.2488744900000004</c:v>
                </c:pt>
                <c:pt idx="2466">
                  <c:v>6.4089418</c:v>
                </c:pt>
                <c:pt idx="2467">
                  <c:v>6.5237511899999996</c:v>
                </c:pt>
                <c:pt idx="2468">
                  <c:v>7.8447168300000003</c:v>
                </c:pt>
                <c:pt idx="2469">
                  <c:v>6.1635853699999998</c:v>
                </c:pt>
                <c:pt idx="2470">
                  <c:v>6.6760889900000002</c:v>
                </c:pt>
                <c:pt idx="2471">
                  <c:v>6.2018054600000001</c:v>
                </c:pt>
                <c:pt idx="2472">
                  <c:v>7.7798989399999998</c:v>
                </c:pt>
                <c:pt idx="2473">
                  <c:v>7.1465187500000003</c:v>
                </c:pt>
                <c:pt idx="2474">
                  <c:v>7.0223164000000002</c:v>
                </c:pt>
                <c:pt idx="2475">
                  <c:v>6.8468119600000001</c:v>
                </c:pt>
                <c:pt idx="2476">
                  <c:v>7.2909396700000002</c:v>
                </c:pt>
                <c:pt idx="2477">
                  <c:v>5.6270631599999996</c:v>
                </c:pt>
                <c:pt idx="2478">
                  <c:v>6.4217653800000001</c:v>
                </c:pt>
                <c:pt idx="2479">
                  <c:v>7.9093646199999998</c:v>
                </c:pt>
                <c:pt idx="2480">
                  <c:v>6.2140775899999996</c:v>
                </c:pt>
                <c:pt idx="2481">
                  <c:v>7.9119668699999997</c:v>
                </c:pt>
                <c:pt idx="2482">
                  <c:v>6.2148635299999997</c:v>
                </c:pt>
                <c:pt idx="2483">
                  <c:v>7.1406158199999998</c:v>
                </c:pt>
                <c:pt idx="2484">
                  <c:v>5.7534050299999997</c:v>
                </c:pt>
                <c:pt idx="2485">
                  <c:v>6.86672028</c:v>
                </c:pt>
                <c:pt idx="2486">
                  <c:v>6.3965842300000002</c:v>
                </c:pt>
                <c:pt idx="2487">
                  <c:v>7.6761322600000002</c:v>
                </c:pt>
                <c:pt idx="2488">
                  <c:v>6.7961819200000004</c:v>
                </c:pt>
                <c:pt idx="2489">
                  <c:v>6.0860533700000001</c:v>
                </c:pt>
                <c:pt idx="2490">
                  <c:v>7.1405105400000002</c:v>
                </c:pt>
                <c:pt idx="2491">
                  <c:v>6.5560555000000003</c:v>
                </c:pt>
                <c:pt idx="2492">
                  <c:v>6.3222086500000003</c:v>
                </c:pt>
                <c:pt idx="2493">
                  <c:v>6.9624638299999999</c:v>
                </c:pt>
                <c:pt idx="2494">
                  <c:v>5.8926513299999996</c:v>
                </c:pt>
                <c:pt idx="2495">
                  <c:v>5.42276969</c:v>
                </c:pt>
                <c:pt idx="2496">
                  <c:v>7.4009624599999997</c:v>
                </c:pt>
                <c:pt idx="2497">
                  <c:v>7.5709633299999997</c:v>
                </c:pt>
                <c:pt idx="2498">
                  <c:v>6.1063800600000002</c:v>
                </c:pt>
                <c:pt idx="2499">
                  <c:v>6.5460891800000001</c:v>
                </c:pt>
                <c:pt idx="2500">
                  <c:v>5.1325478000000002</c:v>
                </c:pt>
                <c:pt idx="2501">
                  <c:v>6.3731090799999999</c:v>
                </c:pt>
                <c:pt idx="2502">
                  <c:v>5.80903861</c:v>
                </c:pt>
                <c:pt idx="2503">
                  <c:v>6.5579041699999996</c:v>
                </c:pt>
                <c:pt idx="2504">
                  <c:v>6.2926361999999996</c:v>
                </c:pt>
                <c:pt idx="2505">
                  <c:v>7.1062142499999998</c:v>
                </c:pt>
                <c:pt idx="2506">
                  <c:v>5.63248178</c:v>
                </c:pt>
                <c:pt idx="2507">
                  <c:v>6.5457384799999998</c:v>
                </c:pt>
                <c:pt idx="2508">
                  <c:v>5.29329216</c:v>
                </c:pt>
                <c:pt idx="2509">
                  <c:v>7.7547835200000002</c:v>
                </c:pt>
                <c:pt idx="2510">
                  <c:v>6.2716578199999997</c:v>
                </c:pt>
                <c:pt idx="2511">
                  <c:v>7.7559489800000003</c:v>
                </c:pt>
                <c:pt idx="2512">
                  <c:v>6.5563128400000004</c:v>
                </c:pt>
                <c:pt idx="2513">
                  <c:v>7.05769453</c:v>
                </c:pt>
                <c:pt idx="2514">
                  <c:v>5.98144615</c:v>
                </c:pt>
                <c:pt idx="2515">
                  <c:v>6.3258604600000004</c:v>
                </c:pt>
                <c:pt idx="2516">
                  <c:v>6.8405031599999999</c:v>
                </c:pt>
                <c:pt idx="2517">
                  <c:v>5.4978698599999998</c:v>
                </c:pt>
                <c:pt idx="2518">
                  <c:v>5.1291750800000004</c:v>
                </c:pt>
                <c:pt idx="2519">
                  <c:v>7.4833997999999999</c:v>
                </c:pt>
                <c:pt idx="2520">
                  <c:v>5.9767405399999998</c:v>
                </c:pt>
                <c:pt idx="2521">
                  <c:v>6.8714077299999996</c:v>
                </c:pt>
                <c:pt idx="2522">
                  <c:v>7.0304837200000003</c:v>
                </c:pt>
                <c:pt idx="2523">
                  <c:v>6.5529259099999999</c:v>
                </c:pt>
                <c:pt idx="2524">
                  <c:v>6.3230458799999996</c:v>
                </c:pt>
                <c:pt idx="2525">
                  <c:v>7.14094243</c:v>
                </c:pt>
                <c:pt idx="2526">
                  <c:v>6.8038320299999997</c:v>
                </c:pt>
                <c:pt idx="2527">
                  <c:v>7.2996512600000001</c:v>
                </c:pt>
                <c:pt idx="2528">
                  <c:v>6.5244410799999999</c:v>
                </c:pt>
                <c:pt idx="2529">
                  <c:v>7.0014378199999996</c:v>
                </c:pt>
                <c:pt idx="2530">
                  <c:v>7.5279768899999997</c:v>
                </c:pt>
                <c:pt idx="2531">
                  <c:v>7.4333751100000001</c:v>
                </c:pt>
                <c:pt idx="2532">
                  <c:v>6.1851815200000004</c:v>
                </c:pt>
                <c:pt idx="2533">
                  <c:v>6.2104444299999999</c:v>
                </c:pt>
                <c:pt idx="2534">
                  <c:v>7.0053766700000004</c:v>
                </c:pt>
                <c:pt idx="2535">
                  <c:v>7.4032878799999997</c:v>
                </c:pt>
                <c:pt idx="2536">
                  <c:v>6.5067915999999997</c:v>
                </c:pt>
                <c:pt idx="2537">
                  <c:v>7.1626995400000002</c:v>
                </c:pt>
                <c:pt idx="2538">
                  <c:v>7.3365710100000001</c:v>
                </c:pt>
                <c:pt idx="2539">
                  <c:v>5.4127024500000003</c:v>
                </c:pt>
                <c:pt idx="2540">
                  <c:v>6.46558952</c:v>
                </c:pt>
                <c:pt idx="2541">
                  <c:v>6.79601436</c:v>
                </c:pt>
                <c:pt idx="2542">
                  <c:v>7.0441844400000004</c:v>
                </c:pt>
                <c:pt idx="2543">
                  <c:v>6.7930476000000004</c:v>
                </c:pt>
                <c:pt idx="2544">
                  <c:v>8.3691411200000001</c:v>
                </c:pt>
                <c:pt idx="2545">
                  <c:v>7.6969822800000003</c:v>
                </c:pt>
                <c:pt idx="2546">
                  <c:v>7.9381532899999998</c:v>
                </c:pt>
                <c:pt idx="2547">
                  <c:v>6.37606392</c:v>
                </c:pt>
                <c:pt idx="2548">
                  <c:v>5.6412308199999996</c:v>
                </c:pt>
                <c:pt idx="2549">
                  <c:v>5.1578605599999996</c:v>
                </c:pt>
                <c:pt idx="2550">
                  <c:v>5.5236764300000001</c:v>
                </c:pt>
                <c:pt idx="2551">
                  <c:v>5.1630042300000003</c:v>
                </c:pt>
                <c:pt idx="2552">
                  <c:v>5.09569209</c:v>
                </c:pt>
                <c:pt idx="2553">
                  <c:v>7.96068453</c:v>
                </c:pt>
                <c:pt idx="2554">
                  <c:v>7.7943451499999998</c:v>
                </c:pt>
                <c:pt idx="2555">
                  <c:v>7.9800609900000001</c:v>
                </c:pt>
                <c:pt idx="2556">
                  <c:v>7.7664038399999997</c:v>
                </c:pt>
                <c:pt idx="2557">
                  <c:v>9.1099943299999993</c:v>
                </c:pt>
                <c:pt idx="2558">
                  <c:v>6.7772240899999998</c:v>
                </c:pt>
                <c:pt idx="2559">
                  <c:v>8.7794963900000003</c:v>
                </c:pt>
                <c:pt idx="2560">
                  <c:v>7.4423453999999998</c:v>
                </c:pt>
                <c:pt idx="2561">
                  <c:v>6.5538465300000004</c:v>
                </c:pt>
                <c:pt idx="2562">
                  <c:v>7.5184053200000003</c:v>
                </c:pt>
                <c:pt idx="2563">
                  <c:v>7.1508682800000001</c:v>
                </c:pt>
                <c:pt idx="2564">
                  <c:v>7.27614509</c:v>
                </c:pt>
                <c:pt idx="2565">
                  <c:v>6.7282680099999999</c:v>
                </c:pt>
                <c:pt idx="2566">
                  <c:v>7.1546913600000002</c:v>
                </c:pt>
                <c:pt idx="2567">
                  <c:v>6.8179459199999997</c:v>
                </c:pt>
                <c:pt idx="2568">
                  <c:v>7.0462219299999997</c:v>
                </c:pt>
                <c:pt idx="2569">
                  <c:v>6.6321731599999998</c:v>
                </c:pt>
                <c:pt idx="2570">
                  <c:v>6.3404906900000002</c:v>
                </c:pt>
                <c:pt idx="2571">
                  <c:v>7.2032460699999996</c:v>
                </c:pt>
                <c:pt idx="2572">
                  <c:v>7.2513501800000002</c:v>
                </c:pt>
                <c:pt idx="2573">
                  <c:v>7.0111952300000002</c:v>
                </c:pt>
                <c:pt idx="2574">
                  <c:v>8.2373807299999999</c:v>
                </c:pt>
                <c:pt idx="2575">
                  <c:v>7.47530991</c:v>
                </c:pt>
                <c:pt idx="2576">
                  <c:v>7.5395148399999998</c:v>
                </c:pt>
                <c:pt idx="2577">
                  <c:v>7.0393513800000003</c:v>
                </c:pt>
                <c:pt idx="2578">
                  <c:v>6.96822724</c:v>
                </c:pt>
                <c:pt idx="2579">
                  <c:v>6.9745298800000004</c:v>
                </c:pt>
                <c:pt idx="2580">
                  <c:v>7.4538888600000002</c:v>
                </c:pt>
                <c:pt idx="2581">
                  <c:v>7.0675803500000001</c:v>
                </c:pt>
                <c:pt idx="2582">
                  <c:v>8.0826260199999993</c:v>
                </c:pt>
                <c:pt idx="2583">
                  <c:v>8.1997677099999997</c:v>
                </c:pt>
                <c:pt idx="2584">
                  <c:v>7.1862991899999997</c:v>
                </c:pt>
                <c:pt idx="2585">
                  <c:v>8.4009789300000008</c:v>
                </c:pt>
                <c:pt idx="2586">
                  <c:v>5.7740347600000002</c:v>
                </c:pt>
                <c:pt idx="2587">
                  <c:v>7.5710403499999996</c:v>
                </c:pt>
                <c:pt idx="2588">
                  <c:v>6.8449877700000004</c:v>
                </c:pt>
                <c:pt idx="2589">
                  <c:v>7.95955937</c:v>
                </c:pt>
                <c:pt idx="2590">
                  <c:v>5.9081426400000003</c:v>
                </c:pt>
                <c:pt idx="2591">
                  <c:v>6.4794496199999996</c:v>
                </c:pt>
                <c:pt idx="2592">
                  <c:v>7.9546259600000004</c:v>
                </c:pt>
                <c:pt idx="2593">
                  <c:v>9.4649187700000006</c:v>
                </c:pt>
                <c:pt idx="2594">
                  <c:v>8.5148141499999994</c:v>
                </c:pt>
                <c:pt idx="2595">
                  <c:v>6.0754243900000002</c:v>
                </c:pt>
                <c:pt idx="2596">
                  <c:v>6.3978979899999997</c:v>
                </c:pt>
                <c:pt idx="2597">
                  <c:v>7.0113733500000004</c:v>
                </c:pt>
                <c:pt idx="2598">
                  <c:v>7.4638894000000002</c:v>
                </c:pt>
                <c:pt idx="2599">
                  <c:v>7.6124098399999998</c:v>
                </c:pt>
                <c:pt idx="2600">
                  <c:v>6.2252300099999998</c:v>
                </c:pt>
                <c:pt idx="2601">
                  <c:v>8.5430738700000006</c:v>
                </c:pt>
                <c:pt idx="2602">
                  <c:v>7.9144110599999999</c:v>
                </c:pt>
                <c:pt idx="2603">
                  <c:v>7.7231329200000003</c:v>
                </c:pt>
                <c:pt idx="2604">
                  <c:v>6.2177801300000004</c:v>
                </c:pt>
                <c:pt idx="2605">
                  <c:v>8.9020729900000006</c:v>
                </c:pt>
                <c:pt idx="2606">
                  <c:v>7.4768952999999998</c:v>
                </c:pt>
                <c:pt idx="2607">
                  <c:v>8.2694585200000006</c:v>
                </c:pt>
                <c:pt idx="2608">
                  <c:v>6.5379968999999996</c:v>
                </c:pt>
                <c:pt idx="2609">
                  <c:v>6.5832113100000003</c:v>
                </c:pt>
                <c:pt idx="2610">
                  <c:v>7.7825491199999997</c:v>
                </c:pt>
                <c:pt idx="2611">
                  <c:v>6.0934946800000001</c:v>
                </c:pt>
                <c:pt idx="2612">
                  <c:v>8.0870616000000002</c:v>
                </c:pt>
                <c:pt idx="2613">
                  <c:v>7.9800005900000004</c:v>
                </c:pt>
                <c:pt idx="2614">
                  <c:v>6.4949503999999996</c:v>
                </c:pt>
                <c:pt idx="2615">
                  <c:v>7.7029327800000003</c:v>
                </c:pt>
                <c:pt idx="2616">
                  <c:v>7.6242602799999997</c:v>
                </c:pt>
                <c:pt idx="2617">
                  <c:v>7.0011044699999996</c:v>
                </c:pt>
                <c:pt idx="2618">
                  <c:v>7.0513377400000001</c:v>
                </c:pt>
                <c:pt idx="2619">
                  <c:v>7.8426471500000003</c:v>
                </c:pt>
                <c:pt idx="2620">
                  <c:v>7.5104089700000003</c:v>
                </c:pt>
                <c:pt idx="2621">
                  <c:v>5.9322296899999998</c:v>
                </c:pt>
                <c:pt idx="2622">
                  <c:v>5.4481958400000003</c:v>
                </c:pt>
                <c:pt idx="2623">
                  <c:v>6.6363618000000004</c:v>
                </c:pt>
                <c:pt idx="2624">
                  <c:v>7.8231352100000002</c:v>
                </c:pt>
                <c:pt idx="2625">
                  <c:v>7.0453372200000004</c:v>
                </c:pt>
                <c:pt idx="2626">
                  <c:v>8.3717413999999994</c:v>
                </c:pt>
                <c:pt idx="2627">
                  <c:v>5.4461595699999998</c:v>
                </c:pt>
                <c:pt idx="2628">
                  <c:v>6.82718778</c:v>
                </c:pt>
                <c:pt idx="2629">
                  <c:v>6.7505029199999997</c:v>
                </c:pt>
                <c:pt idx="2630">
                  <c:v>5.9098397599999997</c:v>
                </c:pt>
                <c:pt idx="2631">
                  <c:v>7.7882345600000003</c:v>
                </c:pt>
                <c:pt idx="2632">
                  <c:v>6.4062705299999996</c:v>
                </c:pt>
                <c:pt idx="2633">
                  <c:v>6.2467137499999996</c:v>
                </c:pt>
                <c:pt idx="2634">
                  <c:v>8.8963828399999993</c:v>
                </c:pt>
                <c:pt idx="2635">
                  <c:v>7.5871688099999997</c:v>
                </c:pt>
                <c:pt idx="2636">
                  <c:v>5.5613040099999997</c:v>
                </c:pt>
                <c:pt idx="2637">
                  <c:v>6.5332773700000004</c:v>
                </c:pt>
                <c:pt idx="2638">
                  <c:v>7.1909673400000003</c:v>
                </c:pt>
                <c:pt idx="2639">
                  <c:v>6.8133117299999997</c:v>
                </c:pt>
                <c:pt idx="2640">
                  <c:v>7.1409639800000004</c:v>
                </c:pt>
                <c:pt idx="2641">
                  <c:v>6.8184901399999998</c:v>
                </c:pt>
                <c:pt idx="2642">
                  <c:v>7.1902594999999998</c:v>
                </c:pt>
                <c:pt idx="2643">
                  <c:v>6.9533380200000003</c:v>
                </c:pt>
                <c:pt idx="2644">
                  <c:v>8.2810940599999991</c:v>
                </c:pt>
                <c:pt idx="2645">
                  <c:v>7.9318165399999998</c:v>
                </c:pt>
                <c:pt idx="2646">
                  <c:v>5.3556617900000001</c:v>
                </c:pt>
                <c:pt idx="2647">
                  <c:v>6.8248707099999999</c:v>
                </c:pt>
                <c:pt idx="2648">
                  <c:v>7.8751568399999998</c:v>
                </c:pt>
                <c:pt idx="2649">
                  <c:v>7.4708860699999997</c:v>
                </c:pt>
                <c:pt idx="2650">
                  <c:v>6.3492474799999998</c:v>
                </c:pt>
                <c:pt idx="2651">
                  <c:v>6.5115927300000003</c:v>
                </c:pt>
                <c:pt idx="2652">
                  <c:v>6.66838072</c:v>
                </c:pt>
                <c:pt idx="2653">
                  <c:v>6.38185643</c:v>
                </c:pt>
                <c:pt idx="2654">
                  <c:v>6.64823246</c:v>
                </c:pt>
                <c:pt idx="2655">
                  <c:v>6.2107534900000001</c:v>
                </c:pt>
                <c:pt idx="2656">
                  <c:v>7.1768163899999999</c:v>
                </c:pt>
                <c:pt idx="2657">
                  <c:v>5.9468600199999999</c:v>
                </c:pt>
                <c:pt idx="2658">
                  <c:v>6.8317048700000003</c:v>
                </c:pt>
                <c:pt idx="2659">
                  <c:v>7.43426644</c:v>
                </c:pt>
                <c:pt idx="2660">
                  <c:v>7.7654743399999999</c:v>
                </c:pt>
                <c:pt idx="2661">
                  <c:v>6.4594435800000003</c:v>
                </c:pt>
                <c:pt idx="2662">
                  <c:v>7.4718419100000002</c:v>
                </c:pt>
                <c:pt idx="2663">
                  <c:v>5.8042456700000002</c:v>
                </c:pt>
                <c:pt idx="2664">
                  <c:v>6.9702084500000003</c:v>
                </c:pt>
                <c:pt idx="2665">
                  <c:v>6.6575852600000003</c:v>
                </c:pt>
                <c:pt idx="2666">
                  <c:v>6.7485832500000003</c:v>
                </c:pt>
                <c:pt idx="2667">
                  <c:v>7.65663304</c:v>
                </c:pt>
                <c:pt idx="2668">
                  <c:v>7.1747930899999997</c:v>
                </c:pt>
                <c:pt idx="2669">
                  <c:v>6.5099588800000001</c:v>
                </c:pt>
                <c:pt idx="2670">
                  <c:v>6.6826201100000002</c:v>
                </c:pt>
                <c:pt idx="2671">
                  <c:v>7.9637216000000004</c:v>
                </c:pt>
                <c:pt idx="2672">
                  <c:v>6.8556754700000004</c:v>
                </c:pt>
                <c:pt idx="2673">
                  <c:v>8.3800633599999994</c:v>
                </c:pt>
                <c:pt idx="2674">
                  <c:v>7.6349926200000002</c:v>
                </c:pt>
                <c:pt idx="2675">
                  <c:v>7.1106860100000002</c:v>
                </c:pt>
                <c:pt idx="2676">
                  <c:v>7.4515123799999996</c:v>
                </c:pt>
                <c:pt idx="2677">
                  <c:v>8.3731613300000003</c:v>
                </c:pt>
                <c:pt idx="2678">
                  <c:v>6.5524955</c:v>
                </c:pt>
                <c:pt idx="2679">
                  <c:v>6.1916616500000003</c:v>
                </c:pt>
                <c:pt idx="2680">
                  <c:v>7.0093889899999997</c:v>
                </c:pt>
                <c:pt idx="2681">
                  <c:v>6.5509808999999999</c:v>
                </c:pt>
                <c:pt idx="2682">
                  <c:v>6.8685194599999999</c:v>
                </c:pt>
                <c:pt idx="2683">
                  <c:v>7.3184892399999999</c:v>
                </c:pt>
                <c:pt idx="2684">
                  <c:v>7.5792334300000004</c:v>
                </c:pt>
                <c:pt idx="2685">
                  <c:v>6.8751499599999999</c:v>
                </c:pt>
                <c:pt idx="2686">
                  <c:v>7.7329181599999997</c:v>
                </c:pt>
                <c:pt idx="2687">
                  <c:v>6.7075517199999997</c:v>
                </c:pt>
                <c:pt idx="2688">
                  <c:v>7.4293193500000001</c:v>
                </c:pt>
                <c:pt idx="2689">
                  <c:v>7.8851545099999996</c:v>
                </c:pt>
                <c:pt idx="2690">
                  <c:v>7.9670969899999999</c:v>
                </c:pt>
                <c:pt idx="2691">
                  <c:v>6.2543198699999998</c:v>
                </c:pt>
                <c:pt idx="2692">
                  <c:v>7.3468639299999996</c:v>
                </c:pt>
                <c:pt idx="2693">
                  <c:v>5.6257586100000001</c:v>
                </c:pt>
                <c:pt idx="2694">
                  <c:v>7.4637022000000002</c:v>
                </c:pt>
                <c:pt idx="2695">
                  <c:v>7.9483151200000002</c:v>
                </c:pt>
                <c:pt idx="2696">
                  <c:v>8.4430341900000005</c:v>
                </c:pt>
                <c:pt idx="2697">
                  <c:v>5.9061015100000001</c:v>
                </c:pt>
                <c:pt idx="2698">
                  <c:v>7.24474675</c:v>
                </c:pt>
                <c:pt idx="2699">
                  <c:v>7.4325376299999997</c:v>
                </c:pt>
                <c:pt idx="2700">
                  <c:v>6.7704522599999999</c:v>
                </c:pt>
                <c:pt idx="2701">
                  <c:v>6.4953480800000003</c:v>
                </c:pt>
                <c:pt idx="2702">
                  <c:v>7.5215996299999999</c:v>
                </c:pt>
                <c:pt idx="2703">
                  <c:v>7.83270526</c:v>
                </c:pt>
                <c:pt idx="2704">
                  <c:v>6.0890676600000004</c:v>
                </c:pt>
                <c:pt idx="2705">
                  <c:v>6.5602367800000003</c:v>
                </c:pt>
                <c:pt idx="2706">
                  <c:v>7.3482169199999996</c:v>
                </c:pt>
                <c:pt idx="2707">
                  <c:v>7.20439513</c:v>
                </c:pt>
                <c:pt idx="2708">
                  <c:v>8.9571940600000008</c:v>
                </c:pt>
                <c:pt idx="2709">
                  <c:v>6.5170786600000001</c:v>
                </c:pt>
                <c:pt idx="2710">
                  <c:v>6.6809587199999996</c:v>
                </c:pt>
                <c:pt idx="2711">
                  <c:v>7.05299268</c:v>
                </c:pt>
                <c:pt idx="2712">
                  <c:v>7.0286877600000004</c:v>
                </c:pt>
                <c:pt idx="2713">
                  <c:v>7.6394983999999999</c:v>
                </c:pt>
                <c:pt idx="2714">
                  <c:v>6.81140802</c:v>
                </c:pt>
                <c:pt idx="2715">
                  <c:v>6.9955578300000001</c:v>
                </c:pt>
                <c:pt idx="2716">
                  <c:v>5.44395177</c:v>
                </c:pt>
                <c:pt idx="2717">
                  <c:v>8.1689842200000005</c:v>
                </c:pt>
                <c:pt idx="2718">
                  <c:v>6.1369934300000004</c:v>
                </c:pt>
                <c:pt idx="2719">
                  <c:v>7.3590925399999998</c:v>
                </c:pt>
                <c:pt idx="2720">
                  <c:v>6.3529309200000004</c:v>
                </c:pt>
                <c:pt idx="2721">
                  <c:v>7.7548513999999997</c:v>
                </c:pt>
                <c:pt idx="2722">
                  <c:v>7.7234363899999998</c:v>
                </c:pt>
                <c:pt idx="2723">
                  <c:v>8.5551561800000009</c:v>
                </c:pt>
                <c:pt idx="2724">
                  <c:v>7.7474947199999997</c:v>
                </c:pt>
                <c:pt idx="2725">
                  <c:v>7.7760634700000004</c:v>
                </c:pt>
                <c:pt idx="2726">
                  <c:v>7.0518675499999999</c:v>
                </c:pt>
                <c:pt idx="2727">
                  <c:v>6.9897042100000002</c:v>
                </c:pt>
                <c:pt idx="2728">
                  <c:v>6.0751111599999996</c:v>
                </c:pt>
                <c:pt idx="2729">
                  <c:v>6.7284928700000002</c:v>
                </c:pt>
                <c:pt idx="2730">
                  <c:v>8.8984282599999993</c:v>
                </c:pt>
                <c:pt idx="2731">
                  <c:v>7.7334255799999996</c:v>
                </c:pt>
                <c:pt idx="2732">
                  <c:v>7.5401003400000004</c:v>
                </c:pt>
                <c:pt idx="2733">
                  <c:v>6.7492152900000004</c:v>
                </c:pt>
                <c:pt idx="2734">
                  <c:v>6.8134121099999998</c:v>
                </c:pt>
                <c:pt idx="2735">
                  <c:v>7.4869961199999997</c:v>
                </c:pt>
                <c:pt idx="2736">
                  <c:v>7.6721112500000004</c:v>
                </c:pt>
                <c:pt idx="2737">
                  <c:v>6.9722700800000004</c:v>
                </c:pt>
                <c:pt idx="2738">
                  <c:v>7.7787898499999999</c:v>
                </c:pt>
                <c:pt idx="2739">
                  <c:v>7.0133196299999998</c:v>
                </c:pt>
                <c:pt idx="2740">
                  <c:v>7.0226389500000002</c:v>
                </c:pt>
                <c:pt idx="2741">
                  <c:v>6.5873176600000001</c:v>
                </c:pt>
                <c:pt idx="2742">
                  <c:v>8.8460367099999999</c:v>
                </c:pt>
                <c:pt idx="2743">
                  <c:v>7.1487104500000003</c:v>
                </c:pt>
                <c:pt idx="2744">
                  <c:v>8.1101810699999994</c:v>
                </c:pt>
                <c:pt idx="2745">
                  <c:v>7.1006281500000004</c:v>
                </c:pt>
                <c:pt idx="2746">
                  <c:v>8.1853600899999996</c:v>
                </c:pt>
                <c:pt idx="2747">
                  <c:v>5.6202649300000003</c:v>
                </c:pt>
                <c:pt idx="2748">
                  <c:v>7.3642475300000001</c:v>
                </c:pt>
                <c:pt idx="2749">
                  <c:v>7.5872408499999997</c:v>
                </c:pt>
                <c:pt idx="2750">
                  <c:v>6.0759579500000003</c:v>
                </c:pt>
                <c:pt idx="2751">
                  <c:v>7.1339091000000003</c:v>
                </c:pt>
                <c:pt idx="2752">
                  <c:v>7.1899213299999998</c:v>
                </c:pt>
                <c:pt idx="2753">
                  <c:v>7.3014808799999997</c:v>
                </c:pt>
                <c:pt idx="2754">
                  <c:v>8.0542777300000008</c:v>
                </c:pt>
                <c:pt idx="2755">
                  <c:v>6.8556713199999999</c:v>
                </c:pt>
                <c:pt idx="2756">
                  <c:v>7.45923728</c:v>
                </c:pt>
                <c:pt idx="2757">
                  <c:v>6.73462066</c:v>
                </c:pt>
                <c:pt idx="2758">
                  <c:v>7.2781065299999996</c:v>
                </c:pt>
                <c:pt idx="2759">
                  <c:v>7.34735359</c:v>
                </c:pt>
                <c:pt idx="2760">
                  <c:v>6.6722238999999997</c:v>
                </c:pt>
                <c:pt idx="2761">
                  <c:v>7.2657024799999999</c:v>
                </c:pt>
                <c:pt idx="2762">
                  <c:v>7.3094736400000002</c:v>
                </c:pt>
                <c:pt idx="2763">
                  <c:v>8.9009664199999996</c:v>
                </c:pt>
                <c:pt idx="2764">
                  <c:v>7.5601406400000002</c:v>
                </c:pt>
                <c:pt idx="2765">
                  <c:v>7.9052930000000003</c:v>
                </c:pt>
                <c:pt idx="2766">
                  <c:v>6.8187149600000003</c:v>
                </c:pt>
                <c:pt idx="2767">
                  <c:v>7.8028722300000002</c:v>
                </c:pt>
                <c:pt idx="2768">
                  <c:v>6.3479800600000003</c:v>
                </c:pt>
                <c:pt idx="2769">
                  <c:v>7.9141545600000001</c:v>
                </c:pt>
                <c:pt idx="2770">
                  <c:v>7.7308619800000002</c:v>
                </c:pt>
                <c:pt idx="2771">
                  <c:v>7.7601670699999996</c:v>
                </c:pt>
                <c:pt idx="2772">
                  <c:v>7.7266858200000001</c:v>
                </c:pt>
                <c:pt idx="2773">
                  <c:v>6.3708593000000002</c:v>
                </c:pt>
                <c:pt idx="2774">
                  <c:v>7.8273575400000004</c:v>
                </c:pt>
                <c:pt idx="2775">
                  <c:v>7.9638457000000002</c:v>
                </c:pt>
                <c:pt idx="2776">
                  <c:v>6.3866058800000003</c:v>
                </c:pt>
                <c:pt idx="2777">
                  <c:v>7.9023481999999996</c:v>
                </c:pt>
                <c:pt idx="2778">
                  <c:v>7.6135406200000002</c:v>
                </c:pt>
                <c:pt idx="2779">
                  <c:v>7.8118089199999998</c:v>
                </c:pt>
                <c:pt idx="2780">
                  <c:v>5.44178184</c:v>
                </c:pt>
                <c:pt idx="2781">
                  <c:v>6.68334458</c:v>
                </c:pt>
                <c:pt idx="2782">
                  <c:v>8.9551439800000008</c:v>
                </c:pt>
                <c:pt idx="2783">
                  <c:v>8.1644887599999993</c:v>
                </c:pt>
                <c:pt idx="2784">
                  <c:v>5.7474914000000004</c:v>
                </c:pt>
                <c:pt idx="2785">
                  <c:v>5.7923648999999999</c:v>
                </c:pt>
                <c:pt idx="2786">
                  <c:v>6.9761245900000004</c:v>
                </c:pt>
                <c:pt idx="2787">
                  <c:v>6.9671930900000003</c:v>
                </c:pt>
                <c:pt idx="2788">
                  <c:v>7.7667374000000002</c:v>
                </c:pt>
                <c:pt idx="2789">
                  <c:v>6.9955793899999996</c:v>
                </c:pt>
                <c:pt idx="2790">
                  <c:v>8.7321358900000003</c:v>
                </c:pt>
                <c:pt idx="2791">
                  <c:v>6.89802727</c:v>
                </c:pt>
                <c:pt idx="2792">
                  <c:v>6.5227300599999998</c:v>
                </c:pt>
                <c:pt idx="2793">
                  <c:v>7.0004460499999999</c:v>
                </c:pt>
                <c:pt idx="2794">
                  <c:v>6.5536547699999996</c:v>
                </c:pt>
                <c:pt idx="2795">
                  <c:v>7.5108752599999997</c:v>
                </c:pt>
                <c:pt idx="2796">
                  <c:v>8.3913847500000003</c:v>
                </c:pt>
                <c:pt idx="2797">
                  <c:v>8.1288670100000004</c:v>
                </c:pt>
                <c:pt idx="2798">
                  <c:v>6.6729370499999998</c:v>
                </c:pt>
                <c:pt idx="2799">
                  <c:v>7.2064917499999996</c:v>
                </c:pt>
                <c:pt idx="2800">
                  <c:v>9.2037971699999996</c:v>
                </c:pt>
                <c:pt idx="2801">
                  <c:v>8.4314294800000003</c:v>
                </c:pt>
                <c:pt idx="2802">
                  <c:v>7.3433997800000004</c:v>
                </c:pt>
                <c:pt idx="2803">
                  <c:v>7.5194960499999999</c:v>
                </c:pt>
                <c:pt idx="2804">
                  <c:v>7.1702797699999996</c:v>
                </c:pt>
                <c:pt idx="2805">
                  <c:v>7.6014283499999999</c:v>
                </c:pt>
                <c:pt idx="2806">
                  <c:v>8.0698577599999997</c:v>
                </c:pt>
                <c:pt idx="2807">
                  <c:v>7.6784422899999996</c:v>
                </c:pt>
                <c:pt idx="2808">
                  <c:v>5.61953193</c:v>
                </c:pt>
                <c:pt idx="2809">
                  <c:v>8.24844635</c:v>
                </c:pt>
                <c:pt idx="2810">
                  <c:v>8.5967524700000002</c:v>
                </c:pt>
                <c:pt idx="2811">
                  <c:v>6.9512024200000004</c:v>
                </c:pt>
                <c:pt idx="2812">
                  <c:v>7.5819031099999998</c:v>
                </c:pt>
                <c:pt idx="2813">
                  <c:v>7.9632401100000001</c:v>
                </c:pt>
                <c:pt idx="2814">
                  <c:v>5.8716556000000004</c:v>
                </c:pt>
                <c:pt idx="2815">
                  <c:v>7.4025721200000003</c:v>
                </c:pt>
                <c:pt idx="2816">
                  <c:v>8.1912140299999994</c:v>
                </c:pt>
                <c:pt idx="2817">
                  <c:v>6.5344462600000002</c:v>
                </c:pt>
                <c:pt idx="2818">
                  <c:v>7.1655972400000003</c:v>
                </c:pt>
                <c:pt idx="2819">
                  <c:v>7.78085907</c:v>
                </c:pt>
                <c:pt idx="2820">
                  <c:v>6.8179068999999997</c:v>
                </c:pt>
                <c:pt idx="2821">
                  <c:v>7.4657266</c:v>
                </c:pt>
                <c:pt idx="2822">
                  <c:v>7.1532233099999996</c:v>
                </c:pt>
                <c:pt idx="2823">
                  <c:v>6.7729337599999999</c:v>
                </c:pt>
                <c:pt idx="2824">
                  <c:v>5.8937753199999996</c:v>
                </c:pt>
                <c:pt idx="2825">
                  <c:v>6.5763846499999996</c:v>
                </c:pt>
                <c:pt idx="2826">
                  <c:v>6.5345475500000001</c:v>
                </c:pt>
                <c:pt idx="2827">
                  <c:v>7.1902951399999999</c:v>
                </c:pt>
                <c:pt idx="2828">
                  <c:v>7.7251635099999998</c:v>
                </c:pt>
                <c:pt idx="2829">
                  <c:v>8.4987717000000007</c:v>
                </c:pt>
                <c:pt idx="2830">
                  <c:v>7.6246692100000004</c:v>
                </c:pt>
                <c:pt idx="2831">
                  <c:v>8.2051280000000002</c:v>
                </c:pt>
                <c:pt idx="2832">
                  <c:v>7.4671985000000003</c:v>
                </c:pt>
                <c:pt idx="2833">
                  <c:v>8.5310052899999995</c:v>
                </c:pt>
                <c:pt idx="2834">
                  <c:v>6.9413255700000001</c:v>
                </c:pt>
                <c:pt idx="2835">
                  <c:v>6.6418727400000002</c:v>
                </c:pt>
                <c:pt idx="2836">
                  <c:v>8.5817461099999992</c:v>
                </c:pt>
                <c:pt idx="2837">
                  <c:v>7.1866473199999996</c:v>
                </c:pt>
                <c:pt idx="2838">
                  <c:v>6.3949706500000003</c:v>
                </c:pt>
                <c:pt idx="2839">
                  <c:v>8.0309319099999996</c:v>
                </c:pt>
                <c:pt idx="2840">
                  <c:v>9.6458247999999998</c:v>
                </c:pt>
                <c:pt idx="2841">
                  <c:v>8.2254869399999997</c:v>
                </c:pt>
                <c:pt idx="2842">
                  <c:v>6.6755420900000004</c:v>
                </c:pt>
                <c:pt idx="2843">
                  <c:v>7.58691885</c:v>
                </c:pt>
                <c:pt idx="2844">
                  <c:v>7.22154791</c:v>
                </c:pt>
                <c:pt idx="2845">
                  <c:v>6.4423914</c:v>
                </c:pt>
                <c:pt idx="2846">
                  <c:v>7.7358183199999999</c:v>
                </c:pt>
                <c:pt idx="2847">
                  <c:v>6.6131015499999997</c:v>
                </c:pt>
                <c:pt idx="2848">
                  <c:v>6.7168217800000001</c:v>
                </c:pt>
                <c:pt idx="2849">
                  <c:v>7.0058111800000002</c:v>
                </c:pt>
                <c:pt idx="2850">
                  <c:v>6.9718073299999999</c:v>
                </c:pt>
                <c:pt idx="2851">
                  <c:v>6.0575808000000002</c:v>
                </c:pt>
                <c:pt idx="2852">
                  <c:v>6.2447390699999996</c:v>
                </c:pt>
                <c:pt idx="2853">
                  <c:v>7.4364955799999999</c:v>
                </c:pt>
                <c:pt idx="2854">
                  <c:v>7.2266490699999997</c:v>
                </c:pt>
                <c:pt idx="2855">
                  <c:v>6.5067683499999998</c:v>
                </c:pt>
                <c:pt idx="2856">
                  <c:v>5.6532513499999997</c:v>
                </c:pt>
                <c:pt idx="2857">
                  <c:v>7.63619732</c:v>
                </c:pt>
                <c:pt idx="2858">
                  <c:v>6.9825385100000004</c:v>
                </c:pt>
                <c:pt idx="2859">
                  <c:v>7.1656047000000003</c:v>
                </c:pt>
                <c:pt idx="2860">
                  <c:v>7.5844345000000004</c:v>
                </c:pt>
                <c:pt idx="2861">
                  <c:v>5.9771766700000004</c:v>
                </c:pt>
                <c:pt idx="2862">
                  <c:v>6.5231360199999999</c:v>
                </c:pt>
                <c:pt idx="2863">
                  <c:v>7.1087585400000002</c:v>
                </c:pt>
                <c:pt idx="2864">
                  <c:v>8.7841263999999999</c:v>
                </c:pt>
                <c:pt idx="2865">
                  <c:v>7.3244473499999998</c:v>
                </c:pt>
                <c:pt idx="2866">
                  <c:v>6.9878881399999999</c:v>
                </c:pt>
                <c:pt idx="2867">
                  <c:v>7.3899834699999998</c:v>
                </c:pt>
                <c:pt idx="2868">
                  <c:v>9.0426574100000003</c:v>
                </c:pt>
                <c:pt idx="2869">
                  <c:v>7.1677681800000004</c:v>
                </c:pt>
                <c:pt idx="2870">
                  <c:v>6.5643914700000003</c:v>
                </c:pt>
                <c:pt idx="2871">
                  <c:v>6.40880005</c:v>
                </c:pt>
                <c:pt idx="2872">
                  <c:v>7.33499561</c:v>
                </c:pt>
                <c:pt idx="2873">
                  <c:v>6.8350588099999996</c:v>
                </c:pt>
                <c:pt idx="2874">
                  <c:v>8.3215920800000003</c:v>
                </c:pt>
                <c:pt idx="2875">
                  <c:v>7.1315435000000003</c:v>
                </c:pt>
                <c:pt idx="2876">
                  <c:v>6.2569261100000002</c:v>
                </c:pt>
                <c:pt idx="2877">
                  <c:v>7.6340851699999996</c:v>
                </c:pt>
                <c:pt idx="2878">
                  <c:v>6.3445398900000001</c:v>
                </c:pt>
                <c:pt idx="2879">
                  <c:v>7.6587702499999999</c:v>
                </c:pt>
                <c:pt idx="2880">
                  <c:v>7.4794514000000003</c:v>
                </c:pt>
                <c:pt idx="2881">
                  <c:v>6.4117812799999996</c:v>
                </c:pt>
                <c:pt idx="2882">
                  <c:v>7.4348214500000003</c:v>
                </c:pt>
                <c:pt idx="2883">
                  <c:v>7.7383513300000004</c:v>
                </c:pt>
                <c:pt idx="2884">
                  <c:v>6.8090881000000003</c:v>
                </c:pt>
                <c:pt idx="2885">
                  <c:v>8.3091499399999993</c:v>
                </c:pt>
                <c:pt idx="2886">
                  <c:v>6.0228414700000004</c:v>
                </c:pt>
                <c:pt idx="2887">
                  <c:v>7.57851053</c:v>
                </c:pt>
                <c:pt idx="2888">
                  <c:v>6.9151843800000004</c:v>
                </c:pt>
                <c:pt idx="2889">
                  <c:v>6.0739758100000003</c:v>
                </c:pt>
                <c:pt idx="2890">
                  <c:v>8.0093949200000001</c:v>
                </c:pt>
                <c:pt idx="2891">
                  <c:v>7.1526372499999997</c:v>
                </c:pt>
                <c:pt idx="2892">
                  <c:v>7.2813433600000002</c:v>
                </c:pt>
                <c:pt idx="2893">
                  <c:v>7.5169311299999997</c:v>
                </c:pt>
                <c:pt idx="2894">
                  <c:v>6.03857921</c:v>
                </c:pt>
                <c:pt idx="2895">
                  <c:v>5.5611891699999996</c:v>
                </c:pt>
                <c:pt idx="2896">
                  <c:v>8.6524043400000004</c:v>
                </c:pt>
                <c:pt idx="2897">
                  <c:v>6.1234995400000001</c:v>
                </c:pt>
                <c:pt idx="2898">
                  <c:v>7.7663599699999999</c:v>
                </c:pt>
                <c:pt idx="2899">
                  <c:v>6.7003457199999996</c:v>
                </c:pt>
                <c:pt idx="2900">
                  <c:v>7.5091860199999996</c:v>
                </c:pt>
                <c:pt idx="2901">
                  <c:v>6.7233266399999998</c:v>
                </c:pt>
                <c:pt idx="2902">
                  <c:v>8.4437675700000003</c:v>
                </c:pt>
                <c:pt idx="2903">
                  <c:v>7.4591577600000001</c:v>
                </c:pt>
                <c:pt idx="2904">
                  <c:v>7.5373549400000002</c:v>
                </c:pt>
                <c:pt idx="2905">
                  <c:v>6.4897961999999998</c:v>
                </c:pt>
                <c:pt idx="2906">
                  <c:v>6.3935342799999999</c:v>
                </c:pt>
                <c:pt idx="2907">
                  <c:v>7.1565685200000004</c:v>
                </c:pt>
                <c:pt idx="2908">
                  <c:v>8.0561803800000007</c:v>
                </c:pt>
                <c:pt idx="2909">
                  <c:v>7.9537969899999998</c:v>
                </c:pt>
                <c:pt idx="2910">
                  <c:v>7.4250226599999998</c:v>
                </c:pt>
                <c:pt idx="2911">
                  <c:v>7.4113773700000003</c:v>
                </c:pt>
                <c:pt idx="2912">
                  <c:v>7.7558406299999998</c:v>
                </c:pt>
                <c:pt idx="2913">
                  <c:v>7.9018471200000002</c:v>
                </c:pt>
                <c:pt idx="2914">
                  <c:v>7.8083782099999999</c:v>
                </c:pt>
                <c:pt idx="2915">
                  <c:v>8.1059359299999993</c:v>
                </c:pt>
                <c:pt idx="2916">
                  <c:v>6.6329977099999997</c:v>
                </c:pt>
                <c:pt idx="2917">
                  <c:v>7.7513635299999999</c:v>
                </c:pt>
                <c:pt idx="2918">
                  <c:v>8.1322765100000005</c:v>
                </c:pt>
                <c:pt idx="2919">
                  <c:v>8.1920574800000008</c:v>
                </c:pt>
                <c:pt idx="2920">
                  <c:v>6.9056313999999999</c:v>
                </c:pt>
                <c:pt idx="2921">
                  <c:v>7.9033634499999996</c:v>
                </c:pt>
                <c:pt idx="2922">
                  <c:v>6.1902414099999996</c:v>
                </c:pt>
                <c:pt idx="2923">
                  <c:v>7.1605131899999996</c:v>
                </c:pt>
                <c:pt idx="2924">
                  <c:v>7.7659640400000001</c:v>
                </c:pt>
                <c:pt idx="2925">
                  <c:v>7.79165318</c:v>
                </c:pt>
                <c:pt idx="2926">
                  <c:v>7.9201114800000001</c:v>
                </c:pt>
                <c:pt idx="2927">
                  <c:v>5.9231665700000002</c:v>
                </c:pt>
                <c:pt idx="2928">
                  <c:v>7.8881863499999998</c:v>
                </c:pt>
                <c:pt idx="2929">
                  <c:v>6.4336584099999996</c:v>
                </c:pt>
                <c:pt idx="2930">
                  <c:v>7.06961847</c:v>
                </c:pt>
                <c:pt idx="2931">
                  <c:v>9.1690231400000002</c:v>
                </c:pt>
                <c:pt idx="2932">
                  <c:v>6.91171749</c:v>
                </c:pt>
                <c:pt idx="2933">
                  <c:v>6.9749460699999997</c:v>
                </c:pt>
                <c:pt idx="2934">
                  <c:v>7.7281233499999997</c:v>
                </c:pt>
                <c:pt idx="2935">
                  <c:v>7.9741347300000003</c:v>
                </c:pt>
                <c:pt idx="2936">
                  <c:v>7.5667942500000001</c:v>
                </c:pt>
                <c:pt idx="2937">
                  <c:v>7.7242103499999999</c:v>
                </c:pt>
                <c:pt idx="2938">
                  <c:v>6.1325753799999996</c:v>
                </c:pt>
                <c:pt idx="2939">
                  <c:v>7.4979544699999998</c:v>
                </c:pt>
                <c:pt idx="2940">
                  <c:v>7.8517694899999997</c:v>
                </c:pt>
                <c:pt idx="2941">
                  <c:v>7.5163887300000001</c:v>
                </c:pt>
                <c:pt idx="2942">
                  <c:v>7.6190284999999998</c:v>
                </c:pt>
                <c:pt idx="2943">
                  <c:v>7.6695978199999999</c:v>
                </c:pt>
                <c:pt idx="2944">
                  <c:v>7.0681579899999996</c:v>
                </c:pt>
                <c:pt idx="2945">
                  <c:v>8.7596912400000004</c:v>
                </c:pt>
                <c:pt idx="2946">
                  <c:v>6.5056428000000004</c:v>
                </c:pt>
                <c:pt idx="2947">
                  <c:v>6.7291683799999999</c:v>
                </c:pt>
                <c:pt idx="2948">
                  <c:v>6.9496059900000002</c:v>
                </c:pt>
                <c:pt idx="2949">
                  <c:v>6.3425370399999998</c:v>
                </c:pt>
                <c:pt idx="2950">
                  <c:v>7.5050156799999996</c:v>
                </c:pt>
                <c:pt idx="2951">
                  <c:v>4.93326727</c:v>
                </c:pt>
                <c:pt idx="2952">
                  <c:v>5.9864744200000004</c:v>
                </c:pt>
                <c:pt idx="2953">
                  <c:v>6.9535825400000002</c:v>
                </c:pt>
                <c:pt idx="2954">
                  <c:v>8.7644560699999996</c:v>
                </c:pt>
                <c:pt idx="2955">
                  <c:v>6.7550904699999998</c:v>
                </c:pt>
                <c:pt idx="2956">
                  <c:v>7.6218278599999998</c:v>
                </c:pt>
                <c:pt idx="2957">
                  <c:v>6.5873563099999997</c:v>
                </c:pt>
                <c:pt idx="2958">
                  <c:v>7.6170206599999997</c:v>
                </c:pt>
                <c:pt idx="2959">
                  <c:v>5.7466536799999997</c:v>
                </c:pt>
                <c:pt idx="2960">
                  <c:v>7.1533714499999999</c:v>
                </c:pt>
                <c:pt idx="2961">
                  <c:v>7.2100540899999999</c:v>
                </c:pt>
                <c:pt idx="2962">
                  <c:v>7.3257632900000003</c:v>
                </c:pt>
                <c:pt idx="2963">
                  <c:v>8.3726071999999991</c:v>
                </c:pt>
                <c:pt idx="2964">
                  <c:v>7.5552262800000003</c:v>
                </c:pt>
                <c:pt idx="2965">
                  <c:v>8.53307766</c:v>
                </c:pt>
                <c:pt idx="2966">
                  <c:v>7.5032127199999996</c:v>
                </c:pt>
                <c:pt idx="2967">
                  <c:v>7.1399214200000003</c:v>
                </c:pt>
                <c:pt idx="2968">
                  <c:v>6.1302428899999999</c:v>
                </c:pt>
                <c:pt idx="2969">
                  <c:v>7.3246671000000001</c:v>
                </c:pt>
                <c:pt idx="2970">
                  <c:v>7.9257942699999999</c:v>
                </c:pt>
                <c:pt idx="2971">
                  <c:v>9.1846906399999995</c:v>
                </c:pt>
                <c:pt idx="2972">
                  <c:v>7.2739615500000001</c:v>
                </c:pt>
                <c:pt idx="2973">
                  <c:v>7.7695995399999997</c:v>
                </c:pt>
                <c:pt idx="2974">
                  <c:v>9.1678204799999996</c:v>
                </c:pt>
                <c:pt idx="2975">
                  <c:v>7.8002106400000004</c:v>
                </c:pt>
                <c:pt idx="2976">
                  <c:v>8.0887436899999994</c:v>
                </c:pt>
                <c:pt idx="2977">
                  <c:v>6.2776509899999997</c:v>
                </c:pt>
                <c:pt idx="2978">
                  <c:v>6.8853300700000002</c:v>
                </c:pt>
                <c:pt idx="2979">
                  <c:v>8.7283912600000004</c:v>
                </c:pt>
                <c:pt idx="2980">
                  <c:v>6.7271378500000001</c:v>
                </c:pt>
                <c:pt idx="2981">
                  <c:v>7.6023211000000002</c:v>
                </c:pt>
                <c:pt idx="2982">
                  <c:v>7.4412263100000002</c:v>
                </c:pt>
                <c:pt idx="2983">
                  <c:v>6.8056447499999999</c:v>
                </c:pt>
                <c:pt idx="2984">
                  <c:v>7.7437144099999999</c:v>
                </c:pt>
                <c:pt idx="2985">
                  <c:v>6.8587678700000003</c:v>
                </c:pt>
                <c:pt idx="2986">
                  <c:v>6.9663606700000003</c:v>
                </c:pt>
                <c:pt idx="2987">
                  <c:v>8.8342092700000006</c:v>
                </c:pt>
                <c:pt idx="2988">
                  <c:v>7.2761873499999998</c:v>
                </c:pt>
                <c:pt idx="2989">
                  <c:v>7.9550710599999999</c:v>
                </c:pt>
                <c:pt idx="2990">
                  <c:v>8.2509762000000002</c:v>
                </c:pt>
                <c:pt idx="2991">
                  <c:v>8.0878861799999999</c:v>
                </c:pt>
                <c:pt idx="2992">
                  <c:v>7.5804316500000004</c:v>
                </c:pt>
                <c:pt idx="2993">
                  <c:v>9.0279834900000004</c:v>
                </c:pt>
                <c:pt idx="2994">
                  <c:v>10.113608340000001</c:v>
                </c:pt>
                <c:pt idx="2995">
                  <c:v>10.2041708</c:v>
                </c:pt>
                <c:pt idx="2996">
                  <c:v>9.7873851599999995</c:v>
                </c:pt>
                <c:pt idx="2997">
                  <c:v>9.8898999399999994</c:v>
                </c:pt>
                <c:pt idx="2998">
                  <c:v>9.1764157100000006</c:v>
                </c:pt>
                <c:pt idx="2999">
                  <c:v>9.9419212100000003</c:v>
                </c:pt>
                <c:pt idx="3000">
                  <c:v>8.9056704100000008</c:v>
                </c:pt>
                <c:pt idx="3001">
                  <c:v>9.9898789699999995</c:v>
                </c:pt>
                <c:pt idx="3002">
                  <c:v>9.1600752199999995</c:v>
                </c:pt>
                <c:pt idx="3003">
                  <c:v>9.1062413600000003</c:v>
                </c:pt>
                <c:pt idx="3004">
                  <c:v>10.00291554</c:v>
                </c:pt>
                <c:pt idx="3005">
                  <c:v>11.16522368</c:v>
                </c:pt>
                <c:pt idx="3006">
                  <c:v>9.9228289600000004</c:v>
                </c:pt>
                <c:pt idx="3007">
                  <c:v>10.735800920000001</c:v>
                </c:pt>
                <c:pt idx="3008">
                  <c:v>7.5887320100000002</c:v>
                </c:pt>
                <c:pt idx="3009">
                  <c:v>7.14204098</c:v>
                </c:pt>
                <c:pt idx="3010">
                  <c:v>8.3744385900000005</c:v>
                </c:pt>
                <c:pt idx="3011">
                  <c:v>8.5854344699999992</c:v>
                </c:pt>
                <c:pt idx="3012">
                  <c:v>8.0665188800000003</c:v>
                </c:pt>
                <c:pt idx="3013">
                  <c:v>8.1007151000000004</c:v>
                </c:pt>
                <c:pt idx="3014">
                  <c:v>7.1165006499999999</c:v>
                </c:pt>
                <c:pt idx="3015">
                  <c:v>9.3192068399999997</c:v>
                </c:pt>
                <c:pt idx="3016">
                  <c:v>9.1377428900000002</c:v>
                </c:pt>
                <c:pt idx="3017">
                  <c:v>9.9068305199999998</c:v>
                </c:pt>
                <c:pt idx="3018">
                  <c:v>9.9618600100000005</c:v>
                </c:pt>
                <c:pt idx="3019">
                  <c:v>10.590518510000001</c:v>
                </c:pt>
                <c:pt idx="3020">
                  <c:v>11.76990898</c:v>
                </c:pt>
                <c:pt idx="3021">
                  <c:v>11.838708990000001</c:v>
                </c:pt>
                <c:pt idx="3022">
                  <c:v>11.282967640000001</c:v>
                </c:pt>
                <c:pt idx="3023">
                  <c:v>10.699462179999999</c:v>
                </c:pt>
                <c:pt idx="3024">
                  <c:v>10.59158304</c:v>
                </c:pt>
                <c:pt idx="3025">
                  <c:v>10.165779260000001</c:v>
                </c:pt>
                <c:pt idx="3026">
                  <c:v>10.495962540000001</c:v>
                </c:pt>
                <c:pt idx="3027">
                  <c:v>10.266589339999999</c:v>
                </c:pt>
                <c:pt idx="3028">
                  <c:v>10.09722311</c:v>
                </c:pt>
                <c:pt idx="3029">
                  <c:v>11.677876850000001</c:v>
                </c:pt>
                <c:pt idx="3030">
                  <c:v>11.39337875</c:v>
                </c:pt>
                <c:pt idx="3031">
                  <c:v>10.454962180000001</c:v>
                </c:pt>
                <c:pt idx="3032">
                  <c:v>8.7137676000000006</c:v>
                </c:pt>
                <c:pt idx="3033">
                  <c:v>8.7025394800000004</c:v>
                </c:pt>
                <c:pt idx="3034">
                  <c:v>8.0357091</c:v>
                </c:pt>
                <c:pt idx="3035">
                  <c:v>8.2529374700000009</c:v>
                </c:pt>
                <c:pt idx="3036">
                  <c:v>8.5386019999999991</c:v>
                </c:pt>
                <c:pt idx="3037">
                  <c:v>9.4902302899999995</c:v>
                </c:pt>
                <c:pt idx="3038">
                  <c:v>8.2431694600000007</c:v>
                </c:pt>
                <c:pt idx="3039">
                  <c:v>8.1453846100000007</c:v>
                </c:pt>
                <c:pt idx="3040">
                  <c:v>9.6339596600000004</c:v>
                </c:pt>
                <c:pt idx="3041">
                  <c:v>7.4546947399999999</c:v>
                </c:pt>
                <c:pt idx="3042">
                  <c:v>9.6899328300000001</c:v>
                </c:pt>
                <c:pt idx="3043">
                  <c:v>10.082786779999999</c:v>
                </c:pt>
                <c:pt idx="3044">
                  <c:v>10.30154544</c:v>
                </c:pt>
                <c:pt idx="3045">
                  <c:v>10.73693675</c:v>
                </c:pt>
                <c:pt idx="3046">
                  <c:v>10.406615650000001</c:v>
                </c:pt>
                <c:pt idx="3047">
                  <c:v>12.32025838</c:v>
                </c:pt>
                <c:pt idx="3048">
                  <c:v>11.68465194</c:v>
                </c:pt>
                <c:pt idx="3049">
                  <c:v>10.7114134</c:v>
                </c:pt>
                <c:pt idx="3050">
                  <c:v>11.197364869999999</c:v>
                </c:pt>
                <c:pt idx="3051">
                  <c:v>8.7755878799999998</c:v>
                </c:pt>
                <c:pt idx="3052">
                  <c:v>7.3873646900000001</c:v>
                </c:pt>
                <c:pt idx="3053">
                  <c:v>8.5566318700000004</c:v>
                </c:pt>
                <c:pt idx="3054">
                  <c:v>7.5532830300000002</c:v>
                </c:pt>
                <c:pt idx="3055">
                  <c:v>8.2610613500000003</c:v>
                </c:pt>
                <c:pt idx="3056">
                  <c:v>8.9360057800000003</c:v>
                </c:pt>
                <c:pt idx="3057">
                  <c:v>8.4824112199999995</c:v>
                </c:pt>
                <c:pt idx="3058">
                  <c:v>8.4840033300000002</c:v>
                </c:pt>
                <c:pt idx="3059">
                  <c:v>7.8962618200000003</c:v>
                </c:pt>
                <c:pt idx="3060">
                  <c:v>9.2722621299999997</c:v>
                </c:pt>
                <c:pt idx="3061">
                  <c:v>8.2946309399999993</c:v>
                </c:pt>
                <c:pt idx="3062">
                  <c:v>8.2521167999999996</c:v>
                </c:pt>
                <c:pt idx="3063">
                  <c:v>9.9593983999999995</c:v>
                </c:pt>
                <c:pt idx="3064">
                  <c:v>8.8614308200000007</c:v>
                </c:pt>
                <c:pt idx="3065">
                  <c:v>8.5348637800000002</c:v>
                </c:pt>
                <c:pt idx="3066">
                  <c:v>8.0852974599999996</c:v>
                </c:pt>
                <c:pt idx="3067">
                  <c:v>8.7384612100000005</c:v>
                </c:pt>
                <c:pt idx="3068">
                  <c:v>8.6221096599999996</c:v>
                </c:pt>
                <c:pt idx="3069">
                  <c:v>8.4776182299999991</c:v>
                </c:pt>
                <c:pt idx="3070">
                  <c:v>8.5194624000000001</c:v>
                </c:pt>
                <c:pt idx="3071">
                  <c:v>7.4805453399999999</c:v>
                </c:pt>
                <c:pt idx="3072">
                  <c:v>7.9641878200000003</c:v>
                </c:pt>
                <c:pt idx="3073">
                  <c:v>9.6858441400000004</c:v>
                </c:pt>
                <c:pt idx="3074">
                  <c:v>8.4304280200000008</c:v>
                </c:pt>
                <c:pt idx="3075">
                  <c:v>9.8234200999999999</c:v>
                </c:pt>
                <c:pt idx="3076">
                  <c:v>9.2287331100000003</c:v>
                </c:pt>
                <c:pt idx="3077">
                  <c:v>8.5498769100000001</c:v>
                </c:pt>
                <c:pt idx="3078">
                  <c:v>9.8661221900000005</c:v>
                </c:pt>
                <c:pt idx="3079">
                  <c:v>8.7458290200000004</c:v>
                </c:pt>
                <c:pt idx="3080">
                  <c:v>8.4612095400000005</c:v>
                </c:pt>
                <c:pt idx="3081">
                  <c:v>9.2082653899999993</c:v>
                </c:pt>
                <c:pt idx="3082">
                  <c:v>9.6681048999999994</c:v>
                </c:pt>
                <c:pt idx="3083">
                  <c:v>10.44625957</c:v>
                </c:pt>
                <c:pt idx="3084">
                  <c:v>9.5039154000000003</c:v>
                </c:pt>
                <c:pt idx="3085">
                  <c:v>9.0613788700000004</c:v>
                </c:pt>
                <c:pt idx="3086">
                  <c:v>9.0049490799999994</c:v>
                </c:pt>
                <c:pt idx="3087">
                  <c:v>7.7541028799999996</c:v>
                </c:pt>
                <c:pt idx="3088">
                  <c:v>8.75154605</c:v>
                </c:pt>
                <c:pt idx="3089">
                  <c:v>7.8407209699999996</c:v>
                </c:pt>
                <c:pt idx="3090">
                  <c:v>8.3630327999999992</c:v>
                </c:pt>
                <c:pt idx="3091">
                  <c:v>8.5792459999999995</c:v>
                </c:pt>
                <c:pt idx="3092">
                  <c:v>9.6907492200000007</c:v>
                </c:pt>
                <c:pt idx="3093">
                  <c:v>11.02215936</c:v>
                </c:pt>
                <c:pt idx="3094">
                  <c:v>8.8493180599999999</c:v>
                </c:pt>
                <c:pt idx="3095">
                  <c:v>9.1632107600000001</c:v>
                </c:pt>
                <c:pt idx="3096">
                  <c:v>10.195531389999999</c:v>
                </c:pt>
                <c:pt idx="3097">
                  <c:v>12.58567626</c:v>
                </c:pt>
                <c:pt idx="3098">
                  <c:v>15.05922342</c:v>
                </c:pt>
                <c:pt idx="3099">
                  <c:v>17.163301100000002</c:v>
                </c:pt>
                <c:pt idx="3100">
                  <c:v>23.446244870000001</c:v>
                </c:pt>
                <c:pt idx="3101">
                  <c:v>27.31378874</c:v>
                </c:pt>
                <c:pt idx="3102">
                  <c:v>29.10759857</c:v>
                </c:pt>
                <c:pt idx="3103">
                  <c:v>32.63696676</c:v>
                </c:pt>
                <c:pt idx="3104">
                  <c:v>34.673592220000003</c:v>
                </c:pt>
                <c:pt idx="3105">
                  <c:v>36.831041579999997</c:v>
                </c:pt>
                <c:pt idx="3106">
                  <c:v>38.562695570000002</c:v>
                </c:pt>
                <c:pt idx="3107">
                  <c:v>39.79689887</c:v>
                </c:pt>
                <c:pt idx="3108">
                  <c:v>41.573212890000001</c:v>
                </c:pt>
                <c:pt idx="3109">
                  <c:v>42.130128220000003</c:v>
                </c:pt>
                <c:pt idx="3110">
                  <c:v>42.496050510000003</c:v>
                </c:pt>
                <c:pt idx="3111">
                  <c:v>42.148744309999998</c:v>
                </c:pt>
                <c:pt idx="3112">
                  <c:v>44.125158679999998</c:v>
                </c:pt>
                <c:pt idx="3113">
                  <c:v>41.350074300000003</c:v>
                </c:pt>
                <c:pt idx="3114">
                  <c:v>40.161009890000003</c:v>
                </c:pt>
                <c:pt idx="3115">
                  <c:v>40.883926160000001</c:v>
                </c:pt>
                <c:pt idx="3116">
                  <c:v>39.293648570000002</c:v>
                </c:pt>
                <c:pt idx="3117">
                  <c:v>38.279204890000003</c:v>
                </c:pt>
                <c:pt idx="3118">
                  <c:v>37.916512259999998</c:v>
                </c:pt>
                <c:pt idx="3119">
                  <c:v>35.144809010000003</c:v>
                </c:pt>
                <c:pt idx="3120">
                  <c:v>35.628831779999999</c:v>
                </c:pt>
                <c:pt idx="3121">
                  <c:v>30.915701980000001</c:v>
                </c:pt>
                <c:pt idx="3122">
                  <c:v>31.614029680000002</c:v>
                </c:pt>
                <c:pt idx="3123">
                  <c:v>29.01755271</c:v>
                </c:pt>
                <c:pt idx="3124">
                  <c:v>26.49261027</c:v>
                </c:pt>
                <c:pt idx="3125">
                  <c:v>26.808733459999999</c:v>
                </c:pt>
                <c:pt idx="3126">
                  <c:v>25.171504290000001</c:v>
                </c:pt>
                <c:pt idx="3127">
                  <c:v>21.407558720000001</c:v>
                </c:pt>
                <c:pt idx="3128">
                  <c:v>20.616682489999999</c:v>
                </c:pt>
                <c:pt idx="3129">
                  <c:v>18.32165324</c:v>
                </c:pt>
                <c:pt idx="3130">
                  <c:v>15.99164676</c:v>
                </c:pt>
                <c:pt idx="3131">
                  <c:v>13.03637223</c:v>
                </c:pt>
                <c:pt idx="3132">
                  <c:v>11.659807170000001</c:v>
                </c:pt>
                <c:pt idx="3133">
                  <c:v>9.9394490900000001</c:v>
                </c:pt>
                <c:pt idx="3134">
                  <c:v>9.1881649599999999</c:v>
                </c:pt>
                <c:pt idx="3135">
                  <c:v>6.4863137200000001</c:v>
                </c:pt>
                <c:pt idx="3136">
                  <c:v>4.3001885499999997</c:v>
                </c:pt>
                <c:pt idx="3137">
                  <c:v>3.6280531100000002</c:v>
                </c:pt>
                <c:pt idx="3138">
                  <c:v>3.49985313</c:v>
                </c:pt>
                <c:pt idx="3139">
                  <c:v>1.17235581</c:v>
                </c:pt>
                <c:pt idx="3140">
                  <c:v>1.47498967</c:v>
                </c:pt>
                <c:pt idx="3141">
                  <c:v>2.5323290100000002</c:v>
                </c:pt>
                <c:pt idx="3142">
                  <c:v>0.41256325999999999</c:v>
                </c:pt>
                <c:pt idx="3143">
                  <c:v>1.4631112900000001</c:v>
                </c:pt>
                <c:pt idx="3144">
                  <c:v>0.25563279</c:v>
                </c:pt>
                <c:pt idx="3145">
                  <c:v>0.31394014999999997</c:v>
                </c:pt>
                <c:pt idx="3146">
                  <c:v>1.79755592</c:v>
                </c:pt>
                <c:pt idx="3147">
                  <c:v>1.5645911699999999</c:v>
                </c:pt>
                <c:pt idx="3148">
                  <c:v>1.13269131</c:v>
                </c:pt>
                <c:pt idx="3149">
                  <c:v>-0.1228875</c:v>
                </c:pt>
                <c:pt idx="3150">
                  <c:v>-8.7682579999999996E-2</c:v>
                </c:pt>
                <c:pt idx="3151">
                  <c:v>0.48662330999999998</c:v>
                </c:pt>
                <c:pt idx="3152">
                  <c:v>8.4803600000000007E-2</c:v>
                </c:pt>
                <c:pt idx="3153">
                  <c:v>5.3710130000000002E-2</c:v>
                </c:pt>
                <c:pt idx="3154">
                  <c:v>2.4913097099999999</c:v>
                </c:pt>
                <c:pt idx="3155">
                  <c:v>0.62185984000000005</c:v>
                </c:pt>
                <c:pt idx="3156">
                  <c:v>0.94525342000000001</c:v>
                </c:pt>
                <c:pt idx="3157">
                  <c:v>1.14522693</c:v>
                </c:pt>
                <c:pt idx="3158">
                  <c:v>1.28476006</c:v>
                </c:pt>
                <c:pt idx="3159">
                  <c:v>0.63839237999999998</c:v>
                </c:pt>
                <c:pt idx="3160">
                  <c:v>1.26775701</c:v>
                </c:pt>
                <c:pt idx="3161">
                  <c:v>0.85518066000000004</c:v>
                </c:pt>
                <c:pt idx="3162">
                  <c:v>2.3992403699999998</c:v>
                </c:pt>
                <c:pt idx="3163">
                  <c:v>1.45281712</c:v>
                </c:pt>
                <c:pt idx="3164">
                  <c:v>0.74381074999999996</c:v>
                </c:pt>
                <c:pt idx="3165">
                  <c:v>1.94232994</c:v>
                </c:pt>
                <c:pt idx="3166">
                  <c:v>0.97538559999999996</c:v>
                </c:pt>
                <c:pt idx="3167">
                  <c:v>-0.13000033999999999</c:v>
                </c:pt>
                <c:pt idx="3168">
                  <c:v>1.1488066299999999</c:v>
                </c:pt>
                <c:pt idx="3169">
                  <c:v>0.73726948000000003</c:v>
                </c:pt>
                <c:pt idx="3170">
                  <c:v>0.38493344000000002</c:v>
                </c:pt>
                <c:pt idx="3171">
                  <c:v>-0.72455946999999998</c:v>
                </c:pt>
                <c:pt idx="3172">
                  <c:v>1.0193335400000001</c:v>
                </c:pt>
                <c:pt idx="3173">
                  <c:v>2.4935376599999999</c:v>
                </c:pt>
                <c:pt idx="3174">
                  <c:v>1.32826065</c:v>
                </c:pt>
                <c:pt idx="3175">
                  <c:v>1.02992686</c:v>
                </c:pt>
                <c:pt idx="3176">
                  <c:v>1.6527913700000001</c:v>
                </c:pt>
                <c:pt idx="3177">
                  <c:v>0.44239255999999999</c:v>
                </c:pt>
                <c:pt idx="3178">
                  <c:v>-8.5203119999999993E-2</c:v>
                </c:pt>
                <c:pt idx="3179">
                  <c:v>0.85557868000000004</c:v>
                </c:pt>
                <c:pt idx="3180">
                  <c:v>0.95186426000000002</c:v>
                </c:pt>
                <c:pt idx="3181">
                  <c:v>-0.37912964999999998</c:v>
                </c:pt>
                <c:pt idx="3182">
                  <c:v>-0.73344019000000005</c:v>
                </c:pt>
                <c:pt idx="3183">
                  <c:v>0.82257747000000003</c:v>
                </c:pt>
                <c:pt idx="3184">
                  <c:v>2.2122537699999998</c:v>
                </c:pt>
                <c:pt idx="3185">
                  <c:v>-0.21262754</c:v>
                </c:pt>
                <c:pt idx="3186">
                  <c:v>1.43904638</c:v>
                </c:pt>
                <c:pt idx="3187">
                  <c:v>-0.90664069000000003</c:v>
                </c:pt>
                <c:pt idx="3188">
                  <c:v>1.1046797800000001</c:v>
                </c:pt>
                <c:pt idx="3189">
                  <c:v>0.73210978999999998</c:v>
                </c:pt>
                <c:pt idx="3190">
                  <c:v>-0.65573859999999995</c:v>
                </c:pt>
                <c:pt idx="3191">
                  <c:v>0.40068240999999999</c:v>
                </c:pt>
                <c:pt idx="3192">
                  <c:v>1.45552872</c:v>
                </c:pt>
                <c:pt idx="3193">
                  <c:v>0.36256936000000001</c:v>
                </c:pt>
                <c:pt idx="3194">
                  <c:v>1.1482171699999999</c:v>
                </c:pt>
                <c:pt idx="3195">
                  <c:v>1.0412327100000001</c:v>
                </c:pt>
                <c:pt idx="3196">
                  <c:v>1.59804656</c:v>
                </c:pt>
                <c:pt idx="3197">
                  <c:v>1.1497887899999999</c:v>
                </c:pt>
                <c:pt idx="3198">
                  <c:v>1.6029846299999999</c:v>
                </c:pt>
                <c:pt idx="3199">
                  <c:v>0.24092438999999999</c:v>
                </c:pt>
                <c:pt idx="3200">
                  <c:v>-0.67561278000000002</c:v>
                </c:pt>
                <c:pt idx="3201">
                  <c:v>2.8337875399999999</c:v>
                </c:pt>
                <c:pt idx="3202">
                  <c:v>1.06826325</c:v>
                </c:pt>
                <c:pt idx="3203">
                  <c:v>1.55843175</c:v>
                </c:pt>
                <c:pt idx="3204">
                  <c:v>0.70644335000000003</c:v>
                </c:pt>
                <c:pt idx="3205">
                  <c:v>1.16724183</c:v>
                </c:pt>
                <c:pt idx="3206">
                  <c:v>1.3171979</c:v>
                </c:pt>
                <c:pt idx="3207">
                  <c:v>0.50947116000000003</c:v>
                </c:pt>
                <c:pt idx="3208">
                  <c:v>1.6480334800000001</c:v>
                </c:pt>
                <c:pt idx="3209">
                  <c:v>1.7416004599999999</c:v>
                </c:pt>
                <c:pt idx="3210">
                  <c:v>1.18484944</c:v>
                </c:pt>
                <c:pt idx="3211">
                  <c:v>0.66665673999999997</c:v>
                </c:pt>
                <c:pt idx="3212">
                  <c:v>1.6008403499999999</c:v>
                </c:pt>
                <c:pt idx="3213">
                  <c:v>1.6366217199999999</c:v>
                </c:pt>
                <c:pt idx="3214">
                  <c:v>2.0515336300000002</c:v>
                </c:pt>
                <c:pt idx="3215">
                  <c:v>1.4057159299999999</c:v>
                </c:pt>
                <c:pt idx="3216">
                  <c:v>1.74862293</c:v>
                </c:pt>
                <c:pt idx="3217">
                  <c:v>-3.8520520000000003E-2</c:v>
                </c:pt>
                <c:pt idx="3218">
                  <c:v>0.36771185000000001</c:v>
                </c:pt>
                <c:pt idx="3219">
                  <c:v>1.11327266</c:v>
                </c:pt>
                <c:pt idx="3220">
                  <c:v>1.4541876300000001</c:v>
                </c:pt>
                <c:pt idx="3221">
                  <c:v>0.12260527</c:v>
                </c:pt>
                <c:pt idx="3222">
                  <c:v>0.34986402999999999</c:v>
                </c:pt>
                <c:pt idx="3223">
                  <c:v>1.5980154900000001</c:v>
                </c:pt>
                <c:pt idx="3224">
                  <c:v>-0.26515651000000001</c:v>
                </c:pt>
                <c:pt idx="3225">
                  <c:v>0.74545965000000003</c:v>
                </c:pt>
                <c:pt idx="3226">
                  <c:v>0.79606308000000003</c:v>
                </c:pt>
                <c:pt idx="3227">
                  <c:v>8.7594790000000006E-2</c:v>
                </c:pt>
                <c:pt idx="3228">
                  <c:v>1.9248591900000001</c:v>
                </c:pt>
                <c:pt idx="3229">
                  <c:v>1.1389821600000001</c:v>
                </c:pt>
                <c:pt idx="3230">
                  <c:v>0.40338648999999999</c:v>
                </c:pt>
                <c:pt idx="3231">
                  <c:v>0.63084452999999996</c:v>
                </c:pt>
                <c:pt idx="3232">
                  <c:v>5.739702E-2</c:v>
                </c:pt>
                <c:pt idx="3233">
                  <c:v>1.1182650000000001E-2</c:v>
                </c:pt>
                <c:pt idx="3234">
                  <c:v>0.48559901999999999</c:v>
                </c:pt>
                <c:pt idx="3235">
                  <c:v>1.4587016100000001</c:v>
                </c:pt>
                <c:pt idx="3236">
                  <c:v>1.3361767499999999</c:v>
                </c:pt>
                <c:pt idx="3237">
                  <c:v>1.29742468</c:v>
                </c:pt>
                <c:pt idx="3238">
                  <c:v>1.30087617</c:v>
                </c:pt>
                <c:pt idx="3239">
                  <c:v>2.04111172</c:v>
                </c:pt>
                <c:pt idx="3240">
                  <c:v>0.39913408</c:v>
                </c:pt>
                <c:pt idx="3241">
                  <c:v>1.18758794</c:v>
                </c:pt>
                <c:pt idx="3242">
                  <c:v>0.37705966000000002</c:v>
                </c:pt>
                <c:pt idx="3243">
                  <c:v>0.79499931000000001</c:v>
                </c:pt>
                <c:pt idx="3244">
                  <c:v>0.69015864000000005</c:v>
                </c:pt>
                <c:pt idx="3245">
                  <c:v>1.65403101</c:v>
                </c:pt>
                <c:pt idx="3246">
                  <c:v>1.13096741</c:v>
                </c:pt>
                <c:pt idx="3247">
                  <c:v>-0.41199851999999998</c:v>
                </c:pt>
                <c:pt idx="3248">
                  <c:v>-0.99986098000000001</c:v>
                </c:pt>
                <c:pt idx="3249">
                  <c:v>1.27470916</c:v>
                </c:pt>
                <c:pt idx="3250">
                  <c:v>0.50627182000000004</c:v>
                </c:pt>
                <c:pt idx="3251">
                  <c:v>0.51584569000000002</c:v>
                </c:pt>
                <c:pt idx="3252">
                  <c:v>1.21208213</c:v>
                </c:pt>
                <c:pt idx="3253">
                  <c:v>0.69831345</c:v>
                </c:pt>
                <c:pt idx="3254">
                  <c:v>1.0523184299999999</c:v>
                </c:pt>
                <c:pt idx="3255">
                  <c:v>1.2735751500000001</c:v>
                </c:pt>
                <c:pt idx="3256">
                  <c:v>0.66752723000000003</c:v>
                </c:pt>
                <c:pt idx="3257">
                  <c:v>1.0685408000000001</c:v>
                </c:pt>
                <c:pt idx="3258">
                  <c:v>0.35238491</c:v>
                </c:pt>
                <c:pt idx="3259">
                  <c:v>0.14917411999999999</c:v>
                </c:pt>
                <c:pt idx="3260">
                  <c:v>1.3145778699999999</c:v>
                </c:pt>
                <c:pt idx="3261">
                  <c:v>1.5008391599999999</c:v>
                </c:pt>
                <c:pt idx="3262">
                  <c:v>1.5604118300000001</c:v>
                </c:pt>
                <c:pt idx="3263">
                  <c:v>0.22821530000000001</c:v>
                </c:pt>
                <c:pt idx="3264">
                  <c:v>1.6125529300000001</c:v>
                </c:pt>
                <c:pt idx="3265">
                  <c:v>0.65450048000000005</c:v>
                </c:pt>
                <c:pt idx="3266">
                  <c:v>0.79731702000000004</c:v>
                </c:pt>
                <c:pt idx="3267">
                  <c:v>0.54686376000000003</c:v>
                </c:pt>
                <c:pt idx="3268">
                  <c:v>1.00746417</c:v>
                </c:pt>
                <c:pt idx="3269">
                  <c:v>0.53015769000000001</c:v>
                </c:pt>
                <c:pt idx="3270">
                  <c:v>-6.4697530000000003E-2</c:v>
                </c:pt>
                <c:pt idx="3271">
                  <c:v>1.01206073</c:v>
                </c:pt>
                <c:pt idx="3272">
                  <c:v>1.49012345</c:v>
                </c:pt>
                <c:pt idx="3273">
                  <c:v>1.3364978999999999</c:v>
                </c:pt>
                <c:pt idx="3274">
                  <c:v>0.14617717999999999</c:v>
                </c:pt>
                <c:pt idx="3275">
                  <c:v>1.54597838</c:v>
                </c:pt>
                <c:pt idx="3276">
                  <c:v>0.23928448999999999</c:v>
                </c:pt>
                <c:pt idx="3277">
                  <c:v>1.0954379599999999</c:v>
                </c:pt>
                <c:pt idx="3278">
                  <c:v>0.68015196</c:v>
                </c:pt>
                <c:pt idx="3279">
                  <c:v>1.3267148900000001</c:v>
                </c:pt>
                <c:pt idx="3280">
                  <c:v>-0.40262780999999997</c:v>
                </c:pt>
                <c:pt idx="3281">
                  <c:v>0.42343554</c:v>
                </c:pt>
                <c:pt idx="3282">
                  <c:v>0.39792185000000002</c:v>
                </c:pt>
                <c:pt idx="3283">
                  <c:v>1.6390515699999999</c:v>
                </c:pt>
                <c:pt idx="3284">
                  <c:v>0.68104262999999998</c:v>
                </c:pt>
                <c:pt idx="3285">
                  <c:v>0.74849127000000004</c:v>
                </c:pt>
                <c:pt idx="3286">
                  <c:v>-9.6304440000000005E-2</c:v>
                </c:pt>
                <c:pt idx="3287">
                  <c:v>-0.37506265999999999</c:v>
                </c:pt>
                <c:pt idx="3288">
                  <c:v>-0.83496616000000001</c:v>
                </c:pt>
                <c:pt idx="3289">
                  <c:v>0.16736751999999999</c:v>
                </c:pt>
                <c:pt idx="3290">
                  <c:v>2.2545877600000002</c:v>
                </c:pt>
                <c:pt idx="3291">
                  <c:v>0.67108266000000005</c:v>
                </c:pt>
                <c:pt idx="3292">
                  <c:v>1.1679375700000001</c:v>
                </c:pt>
                <c:pt idx="3293">
                  <c:v>0.50720847999999996</c:v>
                </c:pt>
                <c:pt idx="3294">
                  <c:v>-0.13800161999999999</c:v>
                </c:pt>
                <c:pt idx="3295">
                  <c:v>-0.25687181999999997</c:v>
                </c:pt>
                <c:pt idx="3296">
                  <c:v>0.98063973999999998</c:v>
                </c:pt>
                <c:pt idx="3297">
                  <c:v>-0.64065251999999995</c:v>
                </c:pt>
                <c:pt idx="3298">
                  <c:v>-6.7774870000000001E-2</c:v>
                </c:pt>
                <c:pt idx="3299">
                  <c:v>-1.1745290900000001</c:v>
                </c:pt>
                <c:pt idx="3300">
                  <c:v>-0.70256932000000005</c:v>
                </c:pt>
                <c:pt idx="3301">
                  <c:v>-0.90677277999999994</c:v>
                </c:pt>
                <c:pt idx="3302">
                  <c:v>-0.86507310999999998</c:v>
                </c:pt>
                <c:pt idx="3303">
                  <c:v>-1.46732163</c:v>
                </c:pt>
                <c:pt idx="3304">
                  <c:v>-1.00757681</c:v>
                </c:pt>
                <c:pt idx="3305">
                  <c:v>-2.5905293</c:v>
                </c:pt>
                <c:pt idx="3306">
                  <c:v>-2.2515478</c:v>
                </c:pt>
                <c:pt idx="3307">
                  <c:v>-1.75758313</c:v>
                </c:pt>
                <c:pt idx="3308">
                  <c:v>-0.71687758999999995</c:v>
                </c:pt>
                <c:pt idx="3309">
                  <c:v>-2.9199113799999998</c:v>
                </c:pt>
                <c:pt idx="3310">
                  <c:v>-1.75697518</c:v>
                </c:pt>
                <c:pt idx="3311">
                  <c:v>-1.9638086699999999</c:v>
                </c:pt>
                <c:pt idx="3312">
                  <c:v>0.46957956000000001</c:v>
                </c:pt>
                <c:pt idx="3313">
                  <c:v>-1.8490840500000001</c:v>
                </c:pt>
                <c:pt idx="3314">
                  <c:v>-1.17690085</c:v>
                </c:pt>
                <c:pt idx="3315">
                  <c:v>-6.8592070000000005E-2</c:v>
                </c:pt>
                <c:pt idx="3316">
                  <c:v>-0.97013148000000005</c:v>
                </c:pt>
                <c:pt idx="3317">
                  <c:v>-0.30136128000000001</c:v>
                </c:pt>
                <c:pt idx="3318">
                  <c:v>-0.11792522</c:v>
                </c:pt>
                <c:pt idx="3319">
                  <c:v>-1.97656246</c:v>
                </c:pt>
                <c:pt idx="3320">
                  <c:v>-1.8810162699999999</c:v>
                </c:pt>
                <c:pt idx="3321">
                  <c:v>-3.0863230000000001</c:v>
                </c:pt>
                <c:pt idx="3322">
                  <c:v>-4.5860190799999998</c:v>
                </c:pt>
                <c:pt idx="3323">
                  <c:v>-3.1099667499999999</c:v>
                </c:pt>
                <c:pt idx="3324">
                  <c:v>-3.76679707</c:v>
                </c:pt>
                <c:pt idx="3325">
                  <c:v>-4.2808265800000003</c:v>
                </c:pt>
                <c:pt idx="3326">
                  <c:v>-5.0109877100000002</c:v>
                </c:pt>
                <c:pt idx="3327">
                  <c:v>-6.1051903799999998</c:v>
                </c:pt>
                <c:pt idx="3328">
                  <c:v>-4.2695503099999996</c:v>
                </c:pt>
                <c:pt idx="3329">
                  <c:v>-5.0923767499999997</c:v>
                </c:pt>
                <c:pt idx="3330">
                  <c:v>-4.2077428000000001</c:v>
                </c:pt>
                <c:pt idx="3331">
                  <c:v>-4.8026079900000003</c:v>
                </c:pt>
                <c:pt idx="3332">
                  <c:v>-5.8580476900000003</c:v>
                </c:pt>
                <c:pt idx="3333">
                  <c:v>-5.3023005599999999</c:v>
                </c:pt>
                <c:pt idx="3334">
                  <c:v>-4.6010722199999998</c:v>
                </c:pt>
                <c:pt idx="3335">
                  <c:v>-5.1441356499999999</c:v>
                </c:pt>
                <c:pt idx="3336">
                  <c:v>-5.2475185700000004</c:v>
                </c:pt>
                <c:pt idx="3337">
                  <c:v>-3.9361662499999999</c:v>
                </c:pt>
                <c:pt idx="3338">
                  <c:v>-4.8828980800000004</c:v>
                </c:pt>
                <c:pt idx="3339">
                  <c:v>-4.5700675100000003</c:v>
                </c:pt>
                <c:pt idx="3340">
                  <c:v>-5.3086496399999996</c:v>
                </c:pt>
                <c:pt idx="3341">
                  <c:v>-4.5196612800000002</c:v>
                </c:pt>
                <c:pt idx="3342">
                  <c:v>-3.9720044799999998</c:v>
                </c:pt>
                <c:pt idx="3343">
                  <c:v>-3.1742768200000002</c:v>
                </c:pt>
                <c:pt idx="3344">
                  <c:v>-4.6196493299999997</c:v>
                </c:pt>
                <c:pt idx="3345">
                  <c:v>-6.1467539499999999</c:v>
                </c:pt>
                <c:pt idx="3346">
                  <c:v>-4.5282085800000003</c:v>
                </c:pt>
                <c:pt idx="3347">
                  <c:v>-4.1269102100000001</c:v>
                </c:pt>
                <c:pt idx="3348">
                  <c:v>-4.9350225999999999</c:v>
                </c:pt>
                <c:pt idx="3349">
                  <c:v>-4.0709975700000003</c:v>
                </c:pt>
                <c:pt idx="3350">
                  <c:v>-5.1957454900000002</c:v>
                </c:pt>
                <c:pt idx="3351">
                  <c:v>-5.50595649</c:v>
                </c:pt>
                <c:pt idx="3352">
                  <c:v>-4.8053517499999998</c:v>
                </c:pt>
                <c:pt idx="3353">
                  <c:v>-4.1510150299999999</c:v>
                </c:pt>
                <c:pt idx="3354">
                  <c:v>-3.86666387</c:v>
                </c:pt>
                <c:pt idx="3355">
                  <c:v>-4.7323005699999996</c:v>
                </c:pt>
                <c:pt idx="3356">
                  <c:v>-5.3881140099999998</c:v>
                </c:pt>
                <c:pt idx="3357">
                  <c:v>-5.7774143599999999</c:v>
                </c:pt>
                <c:pt idx="3358">
                  <c:v>-6.5684714099999999</c:v>
                </c:pt>
                <c:pt idx="3359">
                  <c:v>-2.69086465</c:v>
                </c:pt>
                <c:pt idx="3360">
                  <c:v>-4.16160292</c:v>
                </c:pt>
                <c:pt idx="3361">
                  <c:v>-4.7015477900000002</c:v>
                </c:pt>
                <c:pt idx="3362">
                  <c:v>-5.3345550599999996</c:v>
                </c:pt>
                <c:pt idx="3363">
                  <c:v>-4.5963970700000001</c:v>
                </c:pt>
                <c:pt idx="3364">
                  <c:v>-5.9844795599999996</c:v>
                </c:pt>
                <c:pt idx="3365">
                  <c:v>-4.2461929100000004</c:v>
                </c:pt>
                <c:pt idx="3366">
                  <c:v>-5.2206235799999998</c:v>
                </c:pt>
                <c:pt idx="3367">
                  <c:v>-3.2945997600000001</c:v>
                </c:pt>
                <c:pt idx="3368">
                  <c:v>-4.8469551400000004</c:v>
                </c:pt>
                <c:pt idx="3369">
                  <c:v>13.57849062</c:v>
                </c:pt>
                <c:pt idx="3370">
                  <c:v>24.67907074</c:v>
                </c:pt>
                <c:pt idx="3371">
                  <c:v>21.06586437</c:v>
                </c:pt>
                <c:pt idx="3372">
                  <c:v>20.09024887</c:v>
                </c:pt>
                <c:pt idx="3373">
                  <c:v>19.515747180000002</c:v>
                </c:pt>
                <c:pt idx="3374">
                  <c:v>18.321314699999999</c:v>
                </c:pt>
                <c:pt idx="3375">
                  <c:v>20.337969220000002</c:v>
                </c:pt>
                <c:pt idx="3376">
                  <c:v>19.764681719999999</c:v>
                </c:pt>
                <c:pt idx="3377">
                  <c:v>20.347461859999999</c:v>
                </c:pt>
                <c:pt idx="3378">
                  <c:v>18.816122610000001</c:v>
                </c:pt>
                <c:pt idx="3379">
                  <c:v>19.03970138</c:v>
                </c:pt>
                <c:pt idx="3380">
                  <c:v>19.26931725</c:v>
                </c:pt>
                <c:pt idx="3381">
                  <c:v>20.125678099999998</c:v>
                </c:pt>
                <c:pt idx="3382">
                  <c:v>19.961520969999999</c:v>
                </c:pt>
                <c:pt idx="3383">
                  <c:v>21.476175779999998</c:v>
                </c:pt>
                <c:pt idx="3384">
                  <c:v>21.46437534</c:v>
                </c:pt>
                <c:pt idx="3385">
                  <c:v>20.05031559</c:v>
                </c:pt>
                <c:pt idx="3386">
                  <c:v>20.33648934</c:v>
                </c:pt>
                <c:pt idx="3387">
                  <c:v>19.233532790000002</c:v>
                </c:pt>
                <c:pt idx="3388">
                  <c:v>20.36039251</c:v>
                </c:pt>
                <c:pt idx="3389">
                  <c:v>19.21897933</c:v>
                </c:pt>
                <c:pt idx="3390">
                  <c:v>19.957518109999999</c:v>
                </c:pt>
                <c:pt idx="3391">
                  <c:v>19.760542950000001</c:v>
                </c:pt>
                <c:pt idx="3392">
                  <c:v>19.350680279999999</c:v>
                </c:pt>
                <c:pt idx="3393">
                  <c:v>19.700222400000001</c:v>
                </c:pt>
                <c:pt idx="3394">
                  <c:v>20.02410428</c:v>
                </c:pt>
                <c:pt idx="3395">
                  <c:v>19.5712285</c:v>
                </c:pt>
                <c:pt idx="3396">
                  <c:v>18.582656109999999</c:v>
                </c:pt>
                <c:pt idx="3397">
                  <c:v>19.668707059999999</c:v>
                </c:pt>
                <c:pt idx="3398">
                  <c:v>19.71541354</c:v>
                </c:pt>
                <c:pt idx="3399">
                  <c:v>18.765887849999999</c:v>
                </c:pt>
                <c:pt idx="3400">
                  <c:v>19.994244370000001</c:v>
                </c:pt>
                <c:pt idx="3401">
                  <c:v>20.33726459</c:v>
                </c:pt>
                <c:pt idx="3402">
                  <c:v>19.84386246</c:v>
                </c:pt>
                <c:pt idx="3403">
                  <c:v>21.5865075</c:v>
                </c:pt>
                <c:pt idx="3404">
                  <c:v>20.953281189999998</c:v>
                </c:pt>
                <c:pt idx="3405">
                  <c:v>18.777384049999998</c:v>
                </c:pt>
                <c:pt idx="3406">
                  <c:v>19.639443530000001</c:v>
                </c:pt>
                <c:pt idx="3407">
                  <c:v>20.040252429999999</c:v>
                </c:pt>
                <c:pt idx="3408">
                  <c:v>19.183620609999998</c:v>
                </c:pt>
                <c:pt idx="3409">
                  <c:v>20.79077676</c:v>
                </c:pt>
                <c:pt idx="3410">
                  <c:v>20.752137579999999</c:v>
                </c:pt>
                <c:pt idx="3411">
                  <c:v>19.845964609999999</c:v>
                </c:pt>
                <c:pt idx="3412">
                  <c:v>20.049950970000001</c:v>
                </c:pt>
                <c:pt idx="3413">
                  <c:v>20.591061190000001</c:v>
                </c:pt>
                <c:pt idx="3414">
                  <c:v>20.300930730000001</c:v>
                </c:pt>
                <c:pt idx="3415">
                  <c:v>21.673022719999999</c:v>
                </c:pt>
                <c:pt idx="3416">
                  <c:v>19.561508740000001</c:v>
                </c:pt>
                <c:pt idx="3417">
                  <c:v>21.653364969999998</c:v>
                </c:pt>
                <c:pt idx="3418">
                  <c:v>18.363111379999999</c:v>
                </c:pt>
                <c:pt idx="3419">
                  <c:v>21.182082900000001</c:v>
                </c:pt>
                <c:pt idx="3420">
                  <c:v>20.439827340000001</c:v>
                </c:pt>
                <c:pt idx="3421">
                  <c:v>18.581203599999998</c:v>
                </c:pt>
                <c:pt idx="3422">
                  <c:v>20.152330890000002</c:v>
                </c:pt>
                <c:pt idx="3423">
                  <c:v>20.4727368</c:v>
                </c:pt>
                <c:pt idx="3424">
                  <c:v>19.62997163</c:v>
                </c:pt>
                <c:pt idx="3425">
                  <c:v>19.351525030000001</c:v>
                </c:pt>
                <c:pt idx="3426">
                  <c:v>21.648980219999999</c:v>
                </c:pt>
                <c:pt idx="3427">
                  <c:v>19.686801899999999</c:v>
                </c:pt>
                <c:pt idx="3428">
                  <c:v>19.53422964</c:v>
                </c:pt>
                <c:pt idx="3429">
                  <c:v>20.784714019999999</c:v>
                </c:pt>
                <c:pt idx="3430">
                  <c:v>21.837542209999999</c:v>
                </c:pt>
                <c:pt idx="3431">
                  <c:v>22.586496539999999</c:v>
                </c:pt>
                <c:pt idx="3432">
                  <c:v>22.443376069999999</c:v>
                </c:pt>
                <c:pt idx="3433">
                  <c:v>23.849987330000001</c:v>
                </c:pt>
                <c:pt idx="3434">
                  <c:v>24.037541390000001</c:v>
                </c:pt>
                <c:pt idx="3435">
                  <c:v>24.798992949999999</c:v>
                </c:pt>
                <c:pt idx="3436">
                  <c:v>24.930511280000001</c:v>
                </c:pt>
                <c:pt idx="3437">
                  <c:v>24.700508970000001</c:v>
                </c:pt>
                <c:pt idx="3438">
                  <c:v>27.0864312</c:v>
                </c:pt>
                <c:pt idx="3439">
                  <c:v>25.49567081</c:v>
                </c:pt>
                <c:pt idx="3440">
                  <c:v>25.765778749999999</c:v>
                </c:pt>
                <c:pt idx="3441">
                  <c:v>25.99001767</c:v>
                </c:pt>
                <c:pt idx="3442">
                  <c:v>24.30014873</c:v>
                </c:pt>
                <c:pt idx="3443">
                  <c:v>23.58840854</c:v>
                </c:pt>
                <c:pt idx="3444">
                  <c:v>23.231876490000001</c:v>
                </c:pt>
                <c:pt idx="3445">
                  <c:v>22.023990319999999</c:v>
                </c:pt>
                <c:pt idx="3446">
                  <c:v>21.195512799999999</c:v>
                </c:pt>
                <c:pt idx="3447">
                  <c:v>21.81706939</c:v>
                </c:pt>
                <c:pt idx="3448">
                  <c:v>19.849690299999999</c:v>
                </c:pt>
                <c:pt idx="3449">
                  <c:v>19.04390648</c:v>
                </c:pt>
                <c:pt idx="3450">
                  <c:v>16.269992250000001</c:v>
                </c:pt>
                <c:pt idx="3451">
                  <c:v>14.215751279999999</c:v>
                </c:pt>
                <c:pt idx="3452">
                  <c:v>15.214977019999999</c:v>
                </c:pt>
                <c:pt idx="3453">
                  <c:v>14.19929402</c:v>
                </c:pt>
                <c:pt idx="3454">
                  <c:v>11.21715588</c:v>
                </c:pt>
                <c:pt idx="3455">
                  <c:v>10.906166280000001</c:v>
                </c:pt>
                <c:pt idx="3456">
                  <c:v>8.3983632099999994</c:v>
                </c:pt>
                <c:pt idx="3457">
                  <c:v>7.4851188799999999</c:v>
                </c:pt>
                <c:pt idx="3458">
                  <c:v>3.8320239800000002</c:v>
                </c:pt>
                <c:pt idx="3459">
                  <c:v>2.3384466800000001</c:v>
                </c:pt>
                <c:pt idx="3460">
                  <c:v>0.93179723000000003</c:v>
                </c:pt>
                <c:pt idx="3461">
                  <c:v>-0.96807098999999996</c:v>
                </c:pt>
                <c:pt idx="3462">
                  <c:v>-1.98840218</c:v>
                </c:pt>
                <c:pt idx="3463">
                  <c:v>-5.35740968</c:v>
                </c:pt>
                <c:pt idx="3464">
                  <c:v>-6.0028182399999999</c:v>
                </c:pt>
                <c:pt idx="3465">
                  <c:v>-7.4684838300000003</c:v>
                </c:pt>
                <c:pt idx="3466">
                  <c:v>-11.066067719999999</c:v>
                </c:pt>
                <c:pt idx="3467">
                  <c:v>-12.936962250000001</c:v>
                </c:pt>
                <c:pt idx="3468">
                  <c:v>-14.17975663</c:v>
                </c:pt>
                <c:pt idx="3469">
                  <c:v>-16.060716280000001</c:v>
                </c:pt>
                <c:pt idx="3470">
                  <c:v>-18.33604562</c:v>
                </c:pt>
                <c:pt idx="3471">
                  <c:v>-20.007551840000001</c:v>
                </c:pt>
                <c:pt idx="3472">
                  <c:v>-22.445406909999999</c:v>
                </c:pt>
                <c:pt idx="3473">
                  <c:v>-23.59672948</c:v>
                </c:pt>
                <c:pt idx="3474">
                  <c:v>-27.029049449999999</c:v>
                </c:pt>
                <c:pt idx="3475">
                  <c:v>-27.003633829999998</c:v>
                </c:pt>
                <c:pt idx="3476">
                  <c:v>-29.1364117</c:v>
                </c:pt>
                <c:pt idx="3477">
                  <c:v>-29.943655230000001</c:v>
                </c:pt>
                <c:pt idx="3478">
                  <c:v>-29.571740160000001</c:v>
                </c:pt>
                <c:pt idx="3479">
                  <c:v>-28.784347530000002</c:v>
                </c:pt>
                <c:pt idx="3480">
                  <c:v>-30.340872390000001</c:v>
                </c:pt>
                <c:pt idx="3481">
                  <c:v>-30.847503880000001</c:v>
                </c:pt>
                <c:pt idx="3482">
                  <c:v>-30.11585973</c:v>
                </c:pt>
                <c:pt idx="3483">
                  <c:v>-29.604032279999998</c:v>
                </c:pt>
                <c:pt idx="3484">
                  <c:v>-29.737479260000001</c:v>
                </c:pt>
                <c:pt idx="3485">
                  <c:v>-29.160503469999998</c:v>
                </c:pt>
                <c:pt idx="3486">
                  <c:v>-29.482492990000001</c:v>
                </c:pt>
                <c:pt idx="3487">
                  <c:v>-29.498346439999999</c:v>
                </c:pt>
                <c:pt idx="3488">
                  <c:v>-29.937717230000001</c:v>
                </c:pt>
                <c:pt idx="3489">
                  <c:v>-30.570140330000001</c:v>
                </c:pt>
                <c:pt idx="3490">
                  <c:v>-29.766845849999999</c:v>
                </c:pt>
                <c:pt idx="3491">
                  <c:v>-30.71824711</c:v>
                </c:pt>
                <c:pt idx="3492">
                  <c:v>-29.317228289999999</c:v>
                </c:pt>
                <c:pt idx="3493">
                  <c:v>-30.580661689999999</c:v>
                </c:pt>
                <c:pt idx="3494">
                  <c:v>-29.833340010000001</c:v>
                </c:pt>
                <c:pt idx="3495">
                  <c:v>-29.420265879999999</c:v>
                </c:pt>
                <c:pt idx="3496">
                  <c:v>-29.522967550000001</c:v>
                </c:pt>
                <c:pt idx="3497">
                  <c:v>-30.10947466</c:v>
                </c:pt>
                <c:pt idx="3498">
                  <c:v>-28.537198759999999</c:v>
                </c:pt>
                <c:pt idx="3499">
                  <c:v>-29.778466810000001</c:v>
                </c:pt>
                <c:pt idx="3500">
                  <c:v>-29.628295319999999</c:v>
                </c:pt>
                <c:pt idx="3501">
                  <c:v>-29.151894330000001</c:v>
                </c:pt>
                <c:pt idx="3502">
                  <c:v>-29.64185612</c:v>
                </c:pt>
                <c:pt idx="3503">
                  <c:v>-29.29050655</c:v>
                </c:pt>
                <c:pt idx="3504">
                  <c:v>-30.110633790000001</c:v>
                </c:pt>
                <c:pt idx="3505">
                  <c:v>-28.672508090000001</c:v>
                </c:pt>
                <c:pt idx="3506">
                  <c:v>-29.474396909999999</c:v>
                </c:pt>
                <c:pt idx="3507">
                  <c:v>-29.566871840000001</c:v>
                </c:pt>
                <c:pt idx="3508">
                  <c:v>-30.399363529999999</c:v>
                </c:pt>
                <c:pt idx="3509">
                  <c:v>-29.361213899999999</c:v>
                </c:pt>
                <c:pt idx="3510">
                  <c:v>-28.964311630000001</c:v>
                </c:pt>
                <c:pt idx="3511">
                  <c:v>-27.971235480000001</c:v>
                </c:pt>
                <c:pt idx="3512">
                  <c:v>-30.175316349999999</c:v>
                </c:pt>
                <c:pt idx="3513">
                  <c:v>-30.17529828</c:v>
                </c:pt>
                <c:pt idx="3514">
                  <c:v>-30.079687629999999</c:v>
                </c:pt>
                <c:pt idx="3515">
                  <c:v>-29.444738600000001</c:v>
                </c:pt>
                <c:pt idx="3516">
                  <c:v>-29.007370179999999</c:v>
                </c:pt>
                <c:pt idx="3517">
                  <c:v>-29.303396280000001</c:v>
                </c:pt>
                <c:pt idx="3518">
                  <c:v>-29.82721299</c:v>
                </c:pt>
                <c:pt idx="3519">
                  <c:v>-29.299288449999999</c:v>
                </c:pt>
                <c:pt idx="3520">
                  <c:v>-31.17920664</c:v>
                </c:pt>
                <c:pt idx="3521">
                  <c:v>-30.240391370000001</c:v>
                </c:pt>
                <c:pt idx="3522">
                  <c:v>-28.68669049</c:v>
                </c:pt>
                <c:pt idx="3523">
                  <c:v>-29.776792159999999</c:v>
                </c:pt>
                <c:pt idx="3524">
                  <c:v>-29.935019669999999</c:v>
                </c:pt>
                <c:pt idx="3525">
                  <c:v>-28.983934619999999</c:v>
                </c:pt>
                <c:pt idx="3526">
                  <c:v>-30.225589209999999</c:v>
                </c:pt>
                <c:pt idx="3527">
                  <c:v>-30.84589132</c:v>
                </c:pt>
                <c:pt idx="3528">
                  <c:v>-29.788091529999999</c:v>
                </c:pt>
                <c:pt idx="3529">
                  <c:v>-30.195342</c:v>
                </c:pt>
                <c:pt idx="3530">
                  <c:v>-29.26004768</c:v>
                </c:pt>
                <c:pt idx="3531">
                  <c:v>-28.77951431</c:v>
                </c:pt>
                <c:pt idx="3532">
                  <c:v>-30.25594864</c:v>
                </c:pt>
                <c:pt idx="3533">
                  <c:v>-30.27907175</c:v>
                </c:pt>
                <c:pt idx="3534">
                  <c:v>-30.041053250000001</c:v>
                </c:pt>
                <c:pt idx="3535">
                  <c:v>-30.268185450000001</c:v>
                </c:pt>
                <c:pt idx="3536">
                  <c:v>-29.924569040000002</c:v>
                </c:pt>
                <c:pt idx="3537">
                  <c:v>-29.537487169999999</c:v>
                </c:pt>
                <c:pt idx="3538">
                  <c:v>-30.199407619999999</c:v>
                </c:pt>
                <c:pt idx="3539">
                  <c:v>-29.152922090000001</c:v>
                </c:pt>
                <c:pt idx="3540">
                  <c:v>-28.15006752</c:v>
                </c:pt>
                <c:pt idx="3541">
                  <c:v>-29.59578943</c:v>
                </c:pt>
                <c:pt idx="3542">
                  <c:v>-30.028943290000001</c:v>
                </c:pt>
                <c:pt idx="3543">
                  <c:v>-30.174835659999999</c:v>
                </c:pt>
                <c:pt idx="3544">
                  <c:v>-29.133484509999999</c:v>
                </c:pt>
                <c:pt idx="3545">
                  <c:v>-30.081898819999999</c:v>
                </c:pt>
                <c:pt idx="3546">
                  <c:v>-30.93165377</c:v>
                </c:pt>
                <c:pt idx="3547">
                  <c:v>-30.262856849999999</c:v>
                </c:pt>
                <c:pt idx="3548">
                  <c:v>-29.46855717</c:v>
                </c:pt>
                <c:pt idx="3549">
                  <c:v>-30.70113301</c:v>
                </c:pt>
                <c:pt idx="3550">
                  <c:v>-29.10368407</c:v>
                </c:pt>
                <c:pt idx="3551">
                  <c:v>-30.04580739</c:v>
                </c:pt>
                <c:pt idx="3552">
                  <c:v>-29.950557669999998</c:v>
                </c:pt>
                <c:pt idx="3553">
                  <c:v>-28.979604340000002</c:v>
                </c:pt>
                <c:pt idx="3554">
                  <c:v>-30.27215786</c:v>
                </c:pt>
                <c:pt idx="3555">
                  <c:v>-31.921642009999999</c:v>
                </c:pt>
                <c:pt idx="3556">
                  <c:v>-32.195988010000001</c:v>
                </c:pt>
                <c:pt idx="3557">
                  <c:v>-31.399737139999999</c:v>
                </c:pt>
                <c:pt idx="3558">
                  <c:v>-32.95776394</c:v>
                </c:pt>
                <c:pt idx="3559">
                  <c:v>-32.629528129999997</c:v>
                </c:pt>
                <c:pt idx="3560">
                  <c:v>-32.07301339</c:v>
                </c:pt>
                <c:pt idx="3561">
                  <c:v>-32.913898580000001</c:v>
                </c:pt>
                <c:pt idx="3562">
                  <c:v>-31.542641190000001</c:v>
                </c:pt>
                <c:pt idx="3563">
                  <c:v>-33.32993278</c:v>
                </c:pt>
                <c:pt idx="3564">
                  <c:v>-32.572310299999998</c:v>
                </c:pt>
                <c:pt idx="3565">
                  <c:v>-32.126698740000002</c:v>
                </c:pt>
                <c:pt idx="3566">
                  <c:v>-32.098376829999999</c:v>
                </c:pt>
                <c:pt idx="3567">
                  <c:v>-31.845612790000001</c:v>
                </c:pt>
                <c:pt idx="3568">
                  <c:v>-32.161199019999998</c:v>
                </c:pt>
                <c:pt idx="3569">
                  <c:v>-32.550920179999999</c:v>
                </c:pt>
                <c:pt idx="3570">
                  <c:v>-32.231842909999997</c:v>
                </c:pt>
                <c:pt idx="3571">
                  <c:v>-33.221862119999997</c:v>
                </c:pt>
                <c:pt idx="3572">
                  <c:v>-32.858890430000002</c:v>
                </c:pt>
                <c:pt idx="3573">
                  <c:v>-31.279501790000001</c:v>
                </c:pt>
                <c:pt idx="3574">
                  <c:v>-32.251638929999999</c:v>
                </c:pt>
                <c:pt idx="3575">
                  <c:v>-32.238884040000002</c:v>
                </c:pt>
                <c:pt idx="3576">
                  <c:v>-33.137383499999999</c:v>
                </c:pt>
                <c:pt idx="3577">
                  <c:v>-32.036137740000001</c:v>
                </c:pt>
                <c:pt idx="3578">
                  <c:v>-32.200278410000003</c:v>
                </c:pt>
                <c:pt idx="3579">
                  <c:v>-32.857768790000002</c:v>
                </c:pt>
                <c:pt idx="3580">
                  <c:v>-31.279397629999998</c:v>
                </c:pt>
                <c:pt idx="3581">
                  <c:v>-31.811669340000002</c:v>
                </c:pt>
                <c:pt idx="3582">
                  <c:v>-32.144112849999999</c:v>
                </c:pt>
                <c:pt idx="3583">
                  <c:v>-32.856154519999997</c:v>
                </c:pt>
                <c:pt idx="3584">
                  <c:v>-32.202029199999998</c:v>
                </c:pt>
                <c:pt idx="3585">
                  <c:v>-32.074155910000002</c:v>
                </c:pt>
                <c:pt idx="3586">
                  <c:v>-31.304621740000002</c:v>
                </c:pt>
                <c:pt idx="3587">
                  <c:v>-32.643776639999999</c:v>
                </c:pt>
                <c:pt idx="3588">
                  <c:v>-31.498931049999999</c:v>
                </c:pt>
                <c:pt idx="3589">
                  <c:v>-30.870359350000001</c:v>
                </c:pt>
                <c:pt idx="3590">
                  <c:v>-32.254056200000001</c:v>
                </c:pt>
                <c:pt idx="3591">
                  <c:v>-30.80145821</c:v>
                </c:pt>
                <c:pt idx="3592">
                  <c:v>-32.179246939999999</c:v>
                </c:pt>
                <c:pt idx="3593">
                  <c:v>-32.115460779999999</c:v>
                </c:pt>
                <c:pt idx="3594">
                  <c:v>-32.595061270000002</c:v>
                </c:pt>
                <c:pt idx="3595">
                  <c:v>-32.041279879999998</c:v>
                </c:pt>
                <c:pt idx="3596">
                  <c:v>-31.144276130000002</c:v>
                </c:pt>
                <c:pt idx="3597">
                  <c:v>-32.063407089999998</c:v>
                </c:pt>
                <c:pt idx="3598">
                  <c:v>-32.727281390000002</c:v>
                </c:pt>
                <c:pt idx="3599">
                  <c:v>-31.776181130000001</c:v>
                </c:pt>
                <c:pt idx="3600">
                  <c:v>-32.395582949999998</c:v>
                </c:pt>
                <c:pt idx="3601">
                  <c:v>-33.346144619999997</c:v>
                </c:pt>
                <c:pt idx="3602">
                  <c:v>-32.977578209999997</c:v>
                </c:pt>
                <c:pt idx="3603">
                  <c:v>-32.834168269999999</c:v>
                </c:pt>
                <c:pt idx="3604">
                  <c:v>-32.722675420000002</c:v>
                </c:pt>
                <c:pt idx="3605">
                  <c:v>-32.095482779999998</c:v>
                </c:pt>
                <c:pt idx="3606">
                  <c:v>-33.40959831</c:v>
                </c:pt>
                <c:pt idx="3607">
                  <c:v>-31.922482980000002</c:v>
                </c:pt>
                <c:pt idx="3608">
                  <c:v>-31.43800225</c:v>
                </c:pt>
                <c:pt idx="3609">
                  <c:v>-32.839114420000001</c:v>
                </c:pt>
                <c:pt idx="3610">
                  <c:v>-31.913870670000001</c:v>
                </c:pt>
                <c:pt idx="3611">
                  <c:v>-31.75845069</c:v>
                </c:pt>
                <c:pt idx="3612">
                  <c:v>-34.714102029999999</c:v>
                </c:pt>
                <c:pt idx="3613">
                  <c:v>-31.494504549999998</c:v>
                </c:pt>
                <c:pt idx="3614">
                  <c:v>-31.907070279999999</c:v>
                </c:pt>
                <c:pt idx="3615">
                  <c:v>-32.845748399999998</c:v>
                </c:pt>
                <c:pt idx="3616">
                  <c:v>-32.537135790000001</c:v>
                </c:pt>
                <c:pt idx="3617">
                  <c:v>-30.97763922</c:v>
                </c:pt>
                <c:pt idx="3618">
                  <c:v>-32.978853579999999</c:v>
                </c:pt>
                <c:pt idx="3619">
                  <c:v>-31.325546549999999</c:v>
                </c:pt>
                <c:pt idx="3620">
                  <c:v>-31.28967892</c:v>
                </c:pt>
                <c:pt idx="3621">
                  <c:v>-32.416159039999997</c:v>
                </c:pt>
                <c:pt idx="3622">
                  <c:v>-31.880751230000001</c:v>
                </c:pt>
                <c:pt idx="3623">
                  <c:v>-32.056613949999999</c:v>
                </c:pt>
                <c:pt idx="3624">
                  <c:v>-33.750003220000004</c:v>
                </c:pt>
                <c:pt idx="3625">
                  <c:v>-31.988079949999999</c:v>
                </c:pt>
                <c:pt idx="3626">
                  <c:v>-33.493162130000002</c:v>
                </c:pt>
                <c:pt idx="3627">
                  <c:v>-32.607436829999997</c:v>
                </c:pt>
                <c:pt idx="3628">
                  <c:v>-31.9029615</c:v>
                </c:pt>
                <c:pt idx="3629">
                  <c:v>-32.993770609999999</c:v>
                </c:pt>
                <c:pt idx="3630">
                  <c:v>-31.962675470000001</c:v>
                </c:pt>
                <c:pt idx="3631">
                  <c:v>-32.432130700000002</c:v>
                </c:pt>
                <c:pt idx="3632">
                  <c:v>-31.984332800000001</c:v>
                </c:pt>
                <c:pt idx="3633">
                  <c:v>-32.06044283</c:v>
                </c:pt>
                <c:pt idx="3634">
                  <c:v>-32.8626164</c:v>
                </c:pt>
                <c:pt idx="3635">
                  <c:v>-33.123804159999999</c:v>
                </c:pt>
                <c:pt idx="3636">
                  <c:v>-32.410677290000002</c:v>
                </c:pt>
                <c:pt idx="3637">
                  <c:v>-32.396959879999997</c:v>
                </c:pt>
                <c:pt idx="3638">
                  <c:v>-32.83223873</c:v>
                </c:pt>
                <c:pt idx="3639">
                  <c:v>-31.513391850000001</c:v>
                </c:pt>
                <c:pt idx="3640">
                  <c:v>-32.671158329999997</c:v>
                </c:pt>
                <c:pt idx="3641">
                  <c:v>-31.461389870000001</c:v>
                </c:pt>
                <c:pt idx="3642">
                  <c:v>-32.880222070000002</c:v>
                </c:pt>
                <c:pt idx="3643">
                  <c:v>-33.648974440000003</c:v>
                </c:pt>
                <c:pt idx="3644">
                  <c:v>-32.112144059999999</c:v>
                </c:pt>
                <c:pt idx="3645">
                  <c:v>-33.200331560000002</c:v>
                </c:pt>
                <c:pt idx="3646">
                  <c:v>-30.8461456</c:v>
                </c:pt>
                <c:pt idx="3647">
                  <c:v>-31.151616140000002</c:v>
                </c:pt>
                <c:pt idx="3648">
                  <c:v>-33.265747910000002</c:v>
                </c:pt>
                <c:pt idx="3649">
                  <c:v>-30.97974481</c:v>
                </c:pt>
                <c:pt idx="3650">
                  <c:v>-31.763345040000001</c:v>
                </c:pt>
                <c:pt idx="3651">
                  <c:v>-31.78993655</c:v>
                </c:pt>
                <c:pt idx="3652">
                  <c:v>-32.094383909999998</c:v>
                </c:pt>
                <c:pt idx="3653">
                  <c:v>-32.249046890000002</c:v>
                </c:pt>
                <c:pt idx="3654">
                  <c:v>-32.376710320000001</c:v>
                </c:pt>
                <c:pt idx="3655">
                  <c:v>-31.734547129999999</c:v>
                </c:pt>
                <c:pt idx="3656">
                  <c:v>-33.813476090000002</c:v>
                </c:pt>
                <c:pt idx="3657">
                  <c:v>-32.258094730000003</c:v>
                </c:pt>
                <c:pt idx="3658">
                  <c:v>-32.349332250000003</c:v>
                </c:pt>
                <c:pt idx="3659">
                  <c:v>-30.656933330000001</c:v>
                </c:pt>
                <c:pt idx="3660">
                  <c:v>-32.218706099999999</c:v>
                </c:pt>
                <c:pt idx="3661">
                  <c:v>-32.896515360000002</c:v>
                </c:pt>
                <c:pt idx="3662">
                  <c:v>-32.284075430000001</c:v>
                </c:pt>
                <c:pt idx="3663">
                  <c:v>-31.635743850000001</c:v>
                </c:pt>
                <c:pt idx="3664">
                  <c:v>-31.77545117</c:v>
                </c:pt>
                <c:pt idx="3665">
                  <c:v>-32.17306</c:v>
                </c:pt>
                <c:pt idx="3666">
                  <c:v>-33.871124469999998</c:v>
                </c:pt>
                <c:pt idx="3667">
                  <c:v>-32.091253770000002</c:v>
                </c:pt>
                <c:pt idx="3668">
                  <c:v>-33.184361819999999</c:v>
                </c:pt>
                <c:pt idx="3669">
                  <c:v>-32.34437071</c:v>
                </c:pt>
                <c:pt idx="3670">
                  <c:v>-32.812838149999997</c:v>
                </c:pt>
                <c:pt idx="3671">
                  <c:v>-32.890942240000001</c:v>
                </c:pt>
                <c:pt idx="3672">
                  <c:v>-32.996381659999997</c:v>
                </c:pt>
                <c:pt idx="3673">
                  <c:v>-31.76902767</c:v>
                </c:pt>
                <c:pt idx="3674">
                  <c:v>-31.630462680000001</c:v>
                </c:pt>
                <c:pt idx="3675">
                  <c:v>-34.806753710000002</c:v>
                </c:pt>
                <c:pt idx="3676">
                  <c:v>-35.66716753</c:v>
                </c:pt>
                <c:pt idx="3677">
                  <c:v>-36.122104960000001</c:v>
                </c:pt>
                <c:pt idx="3678">
                  <c:v>-34.560118850000002</c:v>
                </c:pt>
                <c:pt idx="3679">
                  <c:v>-35.442684540000002</c:v>
                </c:pt>
                <c:pt idx="3680">
                  <c:v>-34.538077399999999</c:v>
                </c:pt>
                <c:pt idx="3681">
                  <c:v>-34.875853050000003</c:v>
                </c:pt>
                <c:pt idx="3682">
                  <c:v>-35.826683119999998</c:v>
                </c:pt>
                <c:pt idx="3683">
                  <c:v>-35.344388109999997</c:v>
                </c:pt>
                <c:pt idx="3684">
                  <c:v>-34.061930449999998</c:v>
                </c:pt>
                <c:pt idx="3685">
                  <c:v>-35.636791639999998</c:v>
                </c:pt>
                <c:pt idx="3686">
                  <c:v>-35.044288199999997</c:v>
                </c:pt>
                <c:pt idx="3687">
                  <c:v>-33.053199620000001</c:v>
                </c:pt>
                <c:pt idx="3688">
                  <c:v>-34.668694520000003</c:v>
                </c:pt>
                <c:pt idx="3689">
                  <c:v>-36.429340510000003</c:v>
                </c:pt>
                <c:pt idx="3690">
                  <c:v>-35.608989029999996</c:v>
                </c:pt>
                <c:pt idx="3691">
                  <c:v>-33.328884019999997</c:v>
                </c:pt>
                <c:pt idx="3692">
                  <c:v>-34.735973080000001</c:v>
                </c:pt>
                <c:pt idx="3693">
                  <c:v>-34.730427540000001</c:v>
                </c:pt>
                <c:pt idx="3694">
                  <c:v>-35.14328613</c:v>
                </c:pt>
                <c:pt idx="3695">
                  <c:v>-36.002718880000003</c:v>
                </c:pt>
                <c:pt idx="3696">
                  <c:v>-34.994085599999998</c:v>
                </c:pt>
                <c:pt idx="3697">
                  <c:v>-35.121955319999998</c:v>
                </c:pt>
                <c:pt idx="3698">
                  <c:v>-32.995918869999997</c:v>
                </c:pt>
                <c:pt idx="3699">
                  <c:v>-34.818208409999997</c:v>
                </c:pt>
                <c:pt idx="3700">
                  <c:v>-34.740101369999998</c:v>
                </c:pt>
                <c:pt idx="3701">
                  <c:v>-33.881249990000001</c:v>
                </c:pt>
                <c:pt idx="3702">
                  <c:v>-34.844306789999997</c:v>
                </c:pt>
                <c:pt idx="3703">
                  <c:v>-34.677846279999997</c:v>
                </c:pt>
                <c:pt idx="3704">
                  <c:v>-33.382715099999999</c:v>
                </c:pt>
                <c:pt idx="3705">
                  <c:v>-37.048762379999999</c:v>
                </c:pt>
                <c:pt idx="3706">
                  <c:v>-35.26238773</c:v>
                </c:pt>
                <c:pt idx="3707">
                  <c:v>-33.92923914</c:v>
                </c:pt>
                <c:pt idx="3708">
                  <c:v>-34.949344699999997</c:v>
                </c:pt>
                <c:pt idx="3709">
                  <c:v>-35.773030689999999</c:v>
                </c:pt>
                <c:pt idx="3710">
                  <c:v>-34.501616030000001</c:v>
                </c:pt>
                <c:pt idx="3711">
                  <c:v>-35.679966810000003</c:v>
                </c:pt>
                <c:pt idx="3712">
                  <c:v>-35.171491009999997</c:v>
                </c:pt>
                <c:pt idx="3713">
                  <c:v>-34.281025790000001</c:v>
                </c:pt>
                <c:pt idx="3714">
                  <c:v>-35.783755489999997</c:v>
                </c:pt>
                <c:pt idx="3715">
                  <c:v>-35.968908519999999</c:v>
                </c:pt>
                <c:pt idx="3716">
                  <c:v>-34.960793019999997</c:v>
                </c:pt>
                <c:pt idx="3717">
                  <c:v>-34.365223890000003</c:v>
                </c:pt>
                <c:pt idx="3718">
                  <c:v>-36.09203273</c:v>
                </c:pt>
                <c:pt idx="3719">
                  <c:v>-33.97076027</c:v>
                </c:pt>
                <c:pt idx="3720">
                  <c:v>-35.33005034</c:v>
                </c:pt>
                <c:pt idx="3721">
                  <c:v>-35.306672200000001</c:v>
                </c:pt>
                <c:pt idx="3722">
                  <c:v>-34.683376709999997</c:v>
                </c:pt>
                <c:pt idx="3723">
                  <c:v>-33.99835375</c:v>
                </c:pt>
                <c:pt idx="3724">
                  <c:v>-35.60963915</c:v>
                </c:pt>
                <c:pt idx="3725">
                  <c:v>-34.904752989999999</c:v>
                </c:pt>
                <c:pt idx="3726">
                  <c:v>-34.158123869999997</c:v>
                </c:pt>
                <c:pt idx="3727">
                  <c:v>-34.332486199999998</c:v>
                </c:pt>
                <c:pt idx="3728">
                  <c:v>-35.922208259999998</c:v>
                </c:pt>
                <c:pt idx="3729">
                  <c:v>-33.901236230000002</c:v>
                </c:pt>
                <c:pt idx="3730">
                  <c:v>-35.34071333</c:v>
                </c:pt>
                <c:pt idx="3731">
                  <c:v>-34.846988930000002</c:v>
                </c:pt>
                <c:pt idx="3732">
                  <c:v>-34.359454139999997</c:v>
                </c:pt>
                <c:pt idx="3733">
                  <c:v>-35.938654470000003</c:v>
                </c:pt>
                <c:pt idx="3734">
                  <c:v>-34.741798070000002</c:v>
                </c:pt>
                <c:pt idx="3735">
                  <c:v>-35.125262939999999</c:v>
                </c:pt>
                <c:pt idx="3736">
                  <c:v>-36.165541939999997</c:v>
                </c:pt>
                <c:pt idx="3737">
                  <c:v>-34.817563020000001</c:v>
                </c:pt>
                <c:pt idx="3738">
                  <c:v>-36.86295003</c:v>
                </c:pt>
                <c:pt idx="3739">
                  <c:v>-34.83552813</c:v>
                </c:pt>
                <c:pt idx="3740">
                  <c:v>-35.539429490000003</c:v>
                </c:pt>
                <c:pt idx="3741">
                  <c:v>-33.369250460000003</c:v>
                </c:pt>
                <c:pt idx="3742">
                  <c:v>-35.594936500000003</c:v>
                </c:pt>
                <c:pt idx="3743">
                  <c:v>-34.567326119999997</c:v>
                </c:pt>
                <c:pt idx="3744">
                  <c:v>-33.874201079999999</c:v>
                </c:pt>
                <c:pt idx="3745">
                  <c:v>-34.88349942</c:v>
                </c:pt>
                <c:pt idx="3746">
                  <c:v>-34.41047374</c:v>
                </c:pt>
                <c:pt idx="3747">
                  <c:v>-36.208489479999997</c:v>
                </c:pt>
                <c:pt idx="3748">
                  <c:v>-34.293540319999998</c:v>
                </c:pt>
                <c:pt idx="3749">
                  <c:v>-34.550190020000002</c:v>
                </c:pt>
                <c:pt idx="3750">
                  <c:v>-33.97023986</c:v>
                </c:pt>
                <c:pt idx="3751">
                  <c:v>-35.164937219999999</c:v>
                </c:pt>
                <c:pt idx="3752">
                  <c:v>-34.849563289999999</c:v>
                </c:pt>
                <c:pt idx="3753">
                  <c:v>-34.142863669999997</c:v>
                </c:pt>
                <c:pt idx="3754">
                  <c:v>-33.875554399999999</c:v>
                </c:pt>
                <c:pt idx="3755">
                  <c:v>-34.509038760000003</c:v>
                </c:pt>
                <c:pt idx="3756">
                  <c:v>-34.8632779</c:v>
                </c:pt>
                <c:pt idx="3757">
                  <c:v>-35.594343960000003</c:v>
                </c:pt>
                <c:pt idx="3758">
                  <c:v>-34.721620309999999</c:v>
                </c:pt>
                <c:pt idx="3759">
                  <c:v>-35.110269760000001</c:v>
                </c:pt>
                <c:pt idx="3760">
                  <c:v>-35.600950660000002</c:v>
                </c:pt>
                <c:pt idx="3761">
                  <c:v>-35.183925709999997</c:v>
                </c:pt>
                <c:pt idx="3762">
                  <c:v>-35.760309880000001</c:v>
                </c:pt>
                <c:pt idx="3763">
                  <c:v>-35.410367090000001</c:v>
                </c:pt>
                <c:pt idx="3764">
                  <c:v>-35.168293599999998</c:v>
                </c:pt>
                <c:pt idx="3765">
                  <c:v>-34.889322319999998</c:v>
                </c:pt>
                <c:pt idx="3766">
                  <c:v>-34.253333019999999</c:v>
                </c:pt>
                <c:pt idx="3767">
                  <c:v>-34.50588793</c:v>
                </c:pt>
                <c:pt idx="3768">
                  <c:v>-35.494792709999999</c:v>
                </c:pt>
                <c:pt idx="3769">
                  <c:v>-35.126065869999998</c:v>
                </c:pt>
                <c:pt idx="3770">
                  <c:v>-34.039096870000002</c:v>
                </c:pt>
                <c:pt idx="3771">
                  <c:v>-34.695892800000003</c:v>
                </c:pt>
                <c:pt idx="3772">
                  <c:v>-34.279433820000001</c:v>
                </c:pt>
                <c:pt idx="3773">
                  <c:v>-36.31688544</c:v>
                </c:pt>
                <c:pt idx="3774">
                  <c:v>-34.888773190000002</c:v>
                </c:pt>
                <c:pt idx="3775">
                  <c:v>-33.340709820000001</c:v>
                </c:pt>
                <c:pt idx="3776">
                  <c:v>-33.478977810000004</c:v>
                </c:pt>
                <c:pt idx="3777">
                  <c:v>-35.143294359999999</c:v>
                </c:pt>
                <c:pt idx="3778">
                  <c:v>-33.445919779999997</c:v>
                </c:pt>
                <c:pt idx="3779">
                  <c:v>-34.272664220000003</c:v>
                </c:pt>
                <c:pt idx="3780">
                  <c:v>-33.926778710000001</c:v>
                </c:pt>
                <c:pt idx="3781">
                  <c:v>-35.278431589999997</c:v>
                </c:pt>
                <c:pt idx="3782">
                  <c:v>-34.446173299999998</c:v>
                </c:pt>
                <c:pt idx="3783">
                  <c:v>-35.031689550000003</c:v>
                </c:pt>
                <c:pt idx="3784">
                  <c:v>-34.112000199999997</c:v>
                </c:pt>
                <c:pt idx="3785">
                  <c:v>-36.113521310000003</c:v>
                </c:pt>
                <c:pt idx="3786">
                  <c:v>-36.306885260000001</c:v>
                </c:pt>
                <c:pt idx="3787">
                  <c:v>-35.348978690000003</c:v>
                </c:pt>
                <c:pt idx="3788">
                  <c:v>-34.273742859999999</c:v>
                </c:pt>
                <c:pt idx="3789">
                  <c:v>-34.906842150000003</c:v>
                </c:pt>
                <c:pt idx="3790">
                  <c:v>-33.959126179999998</c:v>
                </c:pt>
                <c:pt idx="3791">
                  <c:v>-36.052206380000001</c:v>
                </c:pt>
                <c:pt idx="3792">
                  <c:v>-35.251003900000001</c:v>
                </c:pt>
                <c:pt idx="3793">
                  <c:v>-34.562517409999998</c:v>
                </c:pt>
                <c:pt idx="3794">
                  <c:v>-35.64870861</c:v>
                </c:pt>
                <c:pt idx="3795">
                  <c:v>-33.99922849</c:v>
                </c:pt>
                <c:pt idx="3796">
                  <c:v>-33.599247300000002</c:v>
                </c:pt>
                <c:pt idx="3797">
                  <c:v>-34.061982399999998</c:v>
                </c:pt>
                <c:pt idx="3798">
                  <c:v>-33.822531859999998</c:v>
                </c:pt>
                <c:pt idx="3799">
                  <c:v>-34.080413229999998</c:v>
                </c:pt>
                <c:pt idx="3800">
                  <c:v>-34.412110400000003</c:v>
                </c:pt>
                <c:pt idx="3801">
                  <c:v>-33.48141803</c:v>
                </c:pt>
                <c:pt idx="3802">
                  <c:v>-35.581289859999998</c:v>
                </c:pt>
                <c:pt idx="3803">
                  <c:v>-34.129996140000003</c:v>
                </c:pt>
                <c:pt idx="3804">
                  <c:v>-34.854609940000003</c:v>
                </c:pt>
                <c:pt idx="3805">
                  <c:v>-35.463356150000003</c:v>
                </c:pt>
                <c:pt idx="3806">
                  <c:v>-34.729091830000002</c:v>
                </c:pt>
                <c:pt idx="3807">
                  <c:v>-34.553749199999999</c:v>
                </c:pt>
                <c:pt idx="3808">
                  <c:v>-34.710542480000001</c:v>
                </c:pt>
                <c:pt idx="3809">
                  <c:v>-35.481167640000002</c:v>
                </c:pt>
                <c:pt idx="3810">
                  <c:v>-34.295544579999998</c:v>
                </c:pt>
                <c:pt idx="3811">
                  <c:v>-35.198147110000001</c:v>
                </c:pt>
                <c:pt idx="3812">
                  <c:v>-34.910747299999997</c:v>
                </c:pt>
                <c:pt idx="3813">
                  <c:v>-34.278759559999997</c:v>
                </c:pt>
                <c:pt idx="3814">
                  <c:v>-34.889829540000001</c:v>
                </c:pt>
                <c:pt idx="3815">
                  <c:v>-35.80231569</c:v>
                </c:pt>
                <c:pt idx="3816">
                  <c:v>-32.75054205</c:v>
                </c:pt>
                <c:pt idx="3817">
                  <c:v>-34.582067289999998</c:v>
                </c:pt>
                <c:pt idx="3818">
                  <c:v>-32.85952941</c:v>
                </c:pt>
                <c:pt idx="3819">
                  <c:v>-35.465461470000001</c:v>
                </c:pt>
                <c:pt idx="3820">
                  <c:v>-34.222282980000003</c:v>
                </c:pt>
                <c:pt idx="3821">
                  <c:v>-34.69626332</c:v>
                </c:pt>
                <c:pt idx="3822">
                  <c:v>-36.005648950000001</c:v>
                </c:pt>
                <c:pt idx="3823">
                  <c:v>-35.120869480000003</c:v>
                </c:pt>
                <c:pt idx="3824">
                  <c:v>-34.708345700000002</c:v>
                </c:pt>
                <c:pt idx="3825">
                  <c:v>-34.712867959999997</c:v>
                </c:pt>
                <c:pt idx="3826">
                  <c:v>-35.769729069999997</c:v>
                </c:pt>
                <c:pt idx="3827">
                  <c:v>-34.814156029999999</c:v>
                </c:pt>
                <c:pt idx="3828">
                  <c:v>-34.385340280000001</c:v>
                </c:pt>
                <c:pt idx="3829">
                  <c:v>-34.703239429999996</c:v>
                </c:pt>
                <c:pt idx="3830">
                  <c:v>-35.18519105</c:v>
                </c:pt>
                <c:pt idx="3831">
                  <c:v>-34.034975250000002</c:v>
                </c:pt>
                <c:pt idx="3832">
                  <c:v>-13.52367001</c:v>
                </c:pt>
                <c:pt idx="3833">
                  <c:v>10.39199496</c:v>
                </c:pt>
                <c:pt idx="3834">
                  <c:v>16.155113589999999</c:v>
                </c:pt>
                <c:pt idx="3835">
                  <c:v>14.425862499999999</c:v>
                </c:pt>
                <c:pt idx="3836">
                  <c:v>17.100149269999999</c:v>
                </c:pt>
                <c:pt idx="3837">
                  <c:v>15.97802152</c:v>
                </c:pt>
                <c:pt idx="3838">
                  <c:v>16.12067991</c:v>
                </c:pt>
                <c:pt idx="3839">
                  <c:v>15.095319780000001</c:v>
                </c:pt>
                <c:pt idx="3840">
                  <c:v>15.37389709</c:v>
                </c:pt>
                <c:pt idx="3841">
                  <c:v>17.448371470000001</c:v>
                </c:pt>
                <c:pt idx="3842">
                  <c:v>15.713872179999999</c:v>
                </c:pt>
                <c:pt idx="3843">
                  <c:v>15.61547335</c:v>
                </c:pt>
                <c:pt idx="3844">
                  <c:v>16.46300119</c:v>
                </c:pt>
                <c:pt idx="3845">
                  <c:v>16.557472749999999</c:v>
                </c:pt>
                <c:pt idx="3846">
                  <c:v>15.324613449999999</c:v>
                </c:pt>
                <c:pt idx="3847">
                  <c:v>14.73135982</c:v>
                </c:pt>
                <c:pt idx="3848">
                  <c:v>15.37513693</c:v>
                </c:pt>
                <c:pt idx="3849">
                  <c:v>16.522763439999999</c:v>
                </c:pt>
                <c:pt idx="3850">
                  <c:v>15.33853455</c:v>
                </c:pt>
                <c:pt idx="3851">
                  <c:v>15.635445069999999</c:v>
                </c:pt>
                <c:pt idx="3852">
                  <c:v>15.24210235</c:v>
                </c:pt>
                <c:pt idx="3853">
                  <c:v>16.765191999999999</c:v>
                </c:pt>
                <c:pt idx="3854">
                  <c:v>15.71723454</c:v>
                </c:pt>
                <c:pt idx="3855">
                  <c:v>14.8868408</c:v>
                </c:pt>
                <c:pt idx="3856">
                  <c:v>15.818950689999999</c:v>
                </c:pt>
                <c:pt idx="3857">
                  <c:v>17.542367079999998</c:v>
                </c:pt>
                <c:pt idx="3858">
                  <c:v>17.41325681</c:v>
                </c:pt>
                <c:pt idx="3859">
                  <c:v>16.054497439999999</c:v>
                </c:pt>
                <c:pt idx="3860">
                  <c:v>15.84684436</c:v>
                </c:pt>
                <c:pt idx="3861">
                  <c:v>16.10810244</c:v>
                </c:pt>
                <c:pt idx="3862">
                  <c:v>16.653957309999999</c:v>
                </c:pt>
                <c:pt idx="3863">
                  <c:v>15.935401710000001</c:v>
                </c:pt>
                <c:pt idx="3864">
                  <c:v>15.45486202</c:v>
                </c:pt>
                <c:pt idx="3865">
                  <c:v>16.594029769999999</c:v>
                </c:pt>
                <c:pt idx="3866">
                  <c:v>15.978199999999999</c:v>
                </c:pt>
                <c:pt idx="3867">
                  <c:v>16.43975674</c:v>
                </c:pt>
                <c:pt idx="3868">
                  <c:v>14.694470900000001</c:v>
                </c:pt>
                <c:pt idx="3869">
                  <c:v>16.584394039999999</c:v>
                </c:pt>
                <c:pt idx="3870">
                  <c:v>16.331640849999999</c:v>
                </c:pt>
                <c:pt idx="3871">
                  <c:v>17.0247484</c:v>
                </c:pt>
                <c:pt idx="3872">
                  <c:v>15.22099315</c:v>
                </c:pt>
                <c:pt idx="3873">
                  <c:v>15.22631827</c:v>
                </c:pt>
                <c:pt idx="3874">
                  <c:v>16.58271079</c:v>
                </c:pt>
                <c:pt idx="3875">
                  <c:v>16.870270869999999</c:v>
                </c:pt>
                <c:pt idx="3876">
                  <c:v>15.741067810000001</c:v>
                </c:pt>
                <c:pt idx="3877">
                  <c:v>16.74358032</c:v>
                </c:pt>
                <c:pt idx="3878">
                  <c:v>16.87824805</c:v>
                </c:pt>
                <c:pt idx="3879">
                  <c:v>15.563374939999999</c:v>
                </c:pt>
                <c:pt idx="3880">
                  <c:v>15.71956185</c:v>
                </c:pt>
                <c:pt idx="3881">
                  <c:v>14.75711521</c:v>
                </c:pt>
                <c:pt idx="3882">
                  <c:v>17.216083350000002</c:v>
                </c:pt>
                <c:pt idx="3883">
                  <c:v>15.685088159999999</c:v>
                </c:pt>
                <c:pt idx="3884">
                  <c:v>15.124601180000001</c:v>
                </c:pt>
                <c:pt idx="3885">
                  <c:v>15.86522924</c:v>
                </c:pt>
                <c:pt idx="3886">
                  <c:v>16.59851561</c:v>
                </c:pt>
                <c:pt idx="3887">
                  <c:v>15.86967243</c:v>
                </c:pt>
                <c:pt idx="3888">
                  <c:v>16.426440880000001</c:v>
                </c:pt>
                <c:pt idx="3889">
                  <c:v>15.617418089999999</c:v>
                </c:pt>
                <c:pt idx="3890">
                  <c:v>15.48225072</c:v>
                </c:pt>
                <c:pt idx="3891">
                  <c:v>16.751282339999999</c:v>
                </c:pt>
                <c:pt idx="3892">
                  <c:v>17.099260640000001</c:v>
                </c:pt>
                <c:pt idx="3893">
                  <c:v>17.568572209999999</c:v>
                </c:pt>
                <c:pt idx="3894">
                  <c:v>15.88280599</c:v>
                </c:pt>
                <c:pt idx="3895">
                  <c:v>15.499610759999999</c:v>
                </c:pt>
                <c:pt idx="3896">
                  <c:v>17.592114909999999</c:v>
                </c:pt>
                <c:pt idx="3897">
                  <c:v>16.01704938</c:v>
                </c:pt>
                <c:pt idx="3898">
                  <c:v>0.84967415000000002</c:v>
                </c:pt>
                <c:pt idx="3899">
                  <c:v>0.88361714999999996</c:v>
                </c:pt>
                <c:pt idx="3900">
                  <c:v>16.43917025</c:v>
                </c:pt>
                <c:pt idx="3901">
                  <c:v>16.297668099999999</c:v>
                </c:pt>
                <c:pt idx="3902">
                  <c:v>17.099977859999999</c:v>
                </c:pt>
                <c:pt idx="3903">
                  <c:v>16.149812069999999</c:v>
                </c:pt>
                <c:pt idx="3904">
                  <c:v>16.168849269999999</c:v>
                </c:pt>
                <c:pt idx="3905">
                  <c:v>16.295689450000001</c:v>
                </c:pt>
                <c:pt idx="3906">
                  <c:v>16.649669280000001</c:v>
                </c:pt>
                <c:pt idx="3907">
                  <c:v>16.794145369999999</c:v>
                </c:pt>
                <c:pt idx="3908">
                  <c:v>16.92544972</c:v>
                </c:pt>
                <c:pt idx="3909">
                  <c:v>16.757795460000001</c:v>
                </c:pt>
                <c:pt idx="3910">
                  <c:v>17.206796390000001</c:v>
                </c:pt>
                <c:pt idx="3911">
                  <c:v>17.37138753</c:v>
                </c:pt>
                <c:pt idx="3912">
                  <c:v>15.550661310000001</c:v>
                </c:pt>
                <c:pt idx="3913">
                  <c:v>16.1260005</c:v>
                </c:pt>
                <c:pt idx="3914">
                  <c:v>15.27687632</c:v>
                </c:pt>
                <c:pt idx="3915">
                  <c:v>16.67598993</c:v>
                </c:pt>
                <c:pt idx="3916">
                  <c:v>17.521176109999999</c:v>
                </c:pt>
                <c:pt idx="3917">
                  <c:v>16.30628072</c:v>
                </c:pt>
                <c:pt idx="3918">
                  <c:v>16.381231979999999</c:v>
                </c:pt>
                <c:pt idx="3919">
                  <c:v>15.935655649999999</c:v>
                </c:pt>
                <c:pt idx="3920">
                  <c:v>16.852399299999998</c:v>
                </c:pt>
                <c:pt idx="3921">
                  <c:v>14.85075559</c:v>
                </c:pt>
                <c:pt idx="3922">
                  <c:v>16.804647339999999</c:v>
                </c:pt>
                <c:pt idx="3923">
                  <c:v>16.897513979999999</c:v>
                </c:pt>
                <c:pt idx="3924">
                  <c:v>15.83677267</c:v>
                </c:pt>
                <c:pt idx="3925">
                  <c:v>15.987713250000001</c:v>
                </c:pt>
                <c:pt idx="3926">
                  <c:v>17.056892850000001</c:v>
                </c:pt>
                <c:pt idx="3927">
                  <c:v>16.446629009999999</c:v>
                </c:pt>
                <c:pt idx="3928">
                  <c:v>17.163989839999999</c:v>
                </c:pt>
                <c:pt idx="3929">
                  <c:v>16.914424530000002</c:v>
                </c:pt>
                <c:pt idx="3930">
                  <c:v>17.35060425</c:v>
                </c:pt>
                <c:pt idx="3931">
                  <c:v>16.6628899</c:v>
                </c:pt>
                <c:pt idx="3932">
                  <c:v>16.016025320000001</c:v>
                </c:pt>
                <c:pt idx="3933">
                  <c:v>15.79650135</c:v>
                </c:pt>
                <c:pt idx="3934">
                  <c:v>17.115586360000002</c:v>
                </c:pt>
                <c:pt idx="3935">
                  <c:v>17.977007130000001</c:v>
                </c:pt>
                <c:pt idx="3936">
                  <c:v>15.53703587</c:v>
                </c:pt>
                <c:pt idx="3937">
                  <c:v>16.32085051</c:v>
                </c:pt>
                <c:pt idx="3938">
                  <c:v>17.056455119999999</c:v>
                </c:pt>
                <c:pt idx="3939">
                  <c:v>17.330351289999999</c:v>
                </c:pt>
                <c:pt idx="3940">
                  <c:v>16.36553726</c:v>
                </c:pt>
                <c:pt idx="3941">
                  <c:v>16.023528670000001</c:v>
                </c:pt>
                <c:pt idx="3942">
                  <c:v>17.722080070000001</c:v>
                </c:pt>
                <c:pt idx="3943">
                  <c:v>16.98661637</c:v>
                </c:pt>
                <c:pt idx="3944">
                  <c:v>18.466800880000001</c:v>
                </c:pt>
                <c:pt idx="3945">
                  <c:v>19.667043020000001</c:v>
                </c:pt>
                <c:pt idx="3946">
                  <c:v>19.368518359999999</c:v>
                </c:pt>
                <c:pt idx="3947">
                  <c:v>20.367988889999999</c:v>
                </c:pt>
                <c:pt idx="3948">
                  <c:v>19.988642590000001</c:v>
                </c:pt>
                <c:pt idx="3949">
                  <c:v>22.755819679999998</c:v>
                </c:pt>
                <c:pt idx="3950">
                  <c:v>21.01281724</c:v>
                </c:pt>
                <c:pt idx="3951">
                  <c:v>22.315185459999999</c:v>
                </c:pt>
                <c:pt idx="3952">
                  <c:v>22.111661810000001</c:v>
                </c:pt>
                <c:pt idx="3953">
                  <c:v>23.524945590000002</c:v>
                </c:pt>
                <c:pt idx="3954">
                  <c:v>25.416003369999999</c:v>
                </c:pt>
                <c:pt idx="3955">
                  <c:v>24.276733799999999</c:v>
                </c:pt>
                <c:pt idx="3956">
                  <c:v>24.766612769999998</c:v>
                </c:pt>
                <c:pt idx="3957">
                  <c:v>26.0968144</c:v>
                </c:pt>
                <c:pt idx="3958">
                  <c:v>23.487172229999999</c:v>
                </c:pt>
                <c:pt idx="3959">
                  <c:v>24.064747839999999</c:v>
                </c:pt>
                <c:pt idx="3960">
                  <c:v>22.37301845</c:v>
                </c:pt>
                <c:pt idx="3961">
                  <c:v>23.916159629999999</c:v>
                </c:pt>
                <c:pt idx="3962">
                  <c:v>22.66322778</c:v>
                </c:pt>
                <c:pt idx="3963">
                  <c:v>21.120352839999999</c:v>
                </c:pt>
                <c:pt idx="3964">
                  <c:v>21.60009981</c:v>
                </c:pt>
                <c:pt idx="3965">
                  <c:v>21.858512619999999</c:v>
                </c:pt>
                <c:pt idx="3966">
                  <c:v>21.67909628</c:v>
                </c:pt>
                <c:pt idx="3967">
                  <c:v>20.75175677</c:v>
                </c:pt>
                <c:pt idx="3968">
                  <c:v>20.326684790000002</c:v>
                </c:pt>
                <c:pt idx="3969">
                  <c:v>19.64543596</c:v>
                </c:pt>
                <c:pt idx="3970">
                  <c:v>20.61531197</c:v>
                </c:pt>
                <c:pt idx="3971">
                  <c:v>22.448747879999999</c:v>
                </c:pt>
                <c:pt idx="3972">
                  <c:v>21.48502414</c:v>
                </c:pt>
                <c:pt idx="3973">
                  <c:v>20.535010199999999</c:v>
                </c:pt>
                <c:pt idx="3974">
                  <c:v>21.377111589999998</c:v>
                </c:pt>
                <c:pt idx="3975">
                  <c:v>20.43865104</c:v>
                </c:pt>
                <c:pt idx="3976">
                  <c:v>21.276534430000002</c:v>
                </c:pt>
                <c:pt idx="3977">
                  <c:v>21.276419140000002</c:v>
                </c:pt>
                <c:pt idx="3978">
                  <c:v>20.174835179999999</c:v>
                </c:pt>
                <c:pt idx="3979">
                  <c:v>21.08802013</c:v>
                </c:pt>
                <c:pt idx="3980">
                  <c:v>20.41358048</c:v>
                </c:pt>
                <c:pt idx="3981">
                  <c:v>20.157593850000001</c:v>
                </c:pt>
                <c:pt idx="3982">
                  <c:v>20.366118929999999</c:v>
                </c:pt>
                <c:pt idx="3983">
                  <c:v>19.527987240000002</c:v>
                </c:pt>
                <c:pt idx="3984">
                  <c:v>19.521219550000001</c:v>
                </c:pt>
                <c:pt idx="3985">
                  <c:v>21.08998021</c:v>
                </c:pt>
                <c:pt idx="3986">
                  <c:v>19.585100610000001</c:v>
                </c:pt>
                <c:pt idx="3987">
                  <c:v>18.87074453</c:v>
                </c:pt>
                <c:pt idx="3988">
                  <c:v>19.81942205</c:v>
                </c:pt>
                <c:pt idx="3989">
                  <c:v>19.5989754</c:v>
                </c:pt>
                <c:pt idx="3990">
                  <c:v>20.599484889999999</c:v>
                </c:pt>
                <c:pt idx="3991">
                  <c:v>19.232198499999999</c:v>
                </c:pt>
                <c:pt idx="3992">
                  <c:v>21.387911370000001</c:v>
                </c:pt>
                <c:pt idx="3993">
                  <c:v>19.971396420000001</c:v>
                </c:pt>
                <c:pt idx="3994">
                  <c:v>19.346858780000002</c:v>
                </c:pt>
                <c:pt idx="3995">
                  <c:v>19.984255260000001</c:v>
                </c:pt>
                <c:pt idx="3996">
                  <c:v>19.70783599</c:v>
                </c:pt>
                <c:pt idx="3997">
                  <c:v>19.07457621</c:v>
                </c:pt>
                <c:pt idx="3998">
                  <c:v>19.39303924</c:v>
                </c:pt>
                <c:pt idx="3999">
                  <c:v>19.98188249</c:v>
                </c:pt>
                <c:pt idx="4000">
                  <c:v>19.265289020000001</c:v>
                </c:pt>
                <c:pt idx="4001">
                  <c:v>19.493448350000001</c:v>
                </c:pt>
                <c:pt idx="4002">
                  <c:v>19.83930325</c:v>
                </c:pt>
                <c:pt idx="4003">
                  <c:v>18.681964319999999</c:v>
                </c:pt>
                <c:pt idx="4004">
                  <c:v>19.406558610000001</c:v>
                </c:pt>
                <c:pt idx="4005">
                  <c:v>19.32934285</c:v>
                </c:pt>
                <c:pt idx="4006">
                  <c:v>20.644231640000001</c:v>
                </c:pt>
                <c:pt idx="4007">
                  <c:v>18.16368452</c:v>
                </c:pt>
                <c:pt idx="4008">
                  <c:v>19.611078330000002</c:v>
                </c:pt>
                <c:pt idx="4009">
                  <c:v>18.92877245</c:v>
                </c:pt>
                <c:pt idx="4010">
                  <c:v>19.829531509999999</c:v>
                </c:pt>
                <c:pt idx="4011">
                  <c:v>19.202130629999999</c:v>
                </c:pt>
                <c:pt idx="4012">
                  <c:v>19.321855530000001</c:v>
                </c:pt>
                <c:pt idx="4013">
                  <c:v>19.261622819999999</c:v>
                </c:pt>
                <c:pt idx="4014">
                  <c:v>19.22716789</c:v>
                </c:pt>
                <c:pt idx="4015">
                  <c:v>20.355649639999999</c:v>
                </c:pt>
                <c:pt idx="4016">
                  <c:v>18.526239969999999</c:v>
                </c:pt>
                <c:pt idx="4017">
                  <c:v>19.404612749999998</c:v>
                </c:pt>
                <c:pt idx="4018">
                  <c:v>19.376995090000001</c:v>
                </c:pt>
                <c:pt idx="4019">
                  <c:v>19.697531210000001</c:v>
                </c:pt>
                <c:pt idx="4020">
                  <c:v>18.680998110000001</c:v>
                </c:pt>
                <c:pt idx="4021">
                  <c:v>18.957466830000001</c:v>
                </c:pt>
                <c:pt idx="4022">
                  <c:v>18.758560200000002</c:v>
                </c:pt>
                <c:pt idx="4023">
                  <c:v>21.055872310000002</c:v>
                </c:pt>
                <c:pt idx="4024">
                  <c:v>20.21757319</c:v>
                </c:pt>
                <c:pt idx="4025">
                  <c:v>19.843056529999998</c:v>
                </c:pt>
                <c:pt idx="4026">
                  <c:v>18.838355050000001</c:v>
                </c:pt>
                <c:pt idx="4027">
                  <c:v>19.361731819999999</c:v>
                </c:pt>
                <c:pt idx="4028">
                  <c:v>18.386887389999998</c:v>
                </c:pt>
                <c:pt idx="4029">
                  <c:v>19.359383510000001</c:v>
                </c:pt>
                <c:pt idx="4030">
                  <c:v>20.585247689999999</c:v>
                </c:pt>
                <c:pt idx="4031">
                  <c:v>19.49377732</c:v>
                </c:pt>
                <c:pt idx="4032">
                  <c:v>19.37321008</c:v>
                </c:pt>
                <c:pt idx="4033">
                  <c:v>20.640489819999999</c:v>
                </c:pt>
                <c:pt idx="4034">
                  <c:v>20.245558490000001</c:v>
                </c:pt>
                <c:pt idx="4035">
                  <c:v>19.655703160000002</c:v>
                </c:pt>
                <c:pt idx="4036">
                  <c:v>19.344141109999999</c:v>
                </c:pt>
                <c:pt idx="4037">
                  <c:v>18.902765590000001</c:v>
                </c:pt>
                <c:pt idx="4038">
                  <c:v>19.75097319</c:v>
                </c:pt>
                <c:pt idx="4039">
                  <c:v>18.12717177</c:v>
                </c:pt>
                <c:pt idx="4040">
                  <c:v>18.634971459999999</c:v>
                </c:pt>
                <c:pt idx="4041">
                  <c:v>19.409287930000001</c:v>
                </c:pt>
                <c:pt idx="4042">
                  <c:v>19.830578710000001</c:v>
                </c:pt>
                <c:pt idx="4043">
                  <c:v>18.818047960000001</c:v>
                </c:pt>
                <c:pt idx="4044">
                  <c:v>18.422886859999998</c:v>
                </c:pt>
                <c:pt idx="4045">
                  <c:v>18.939599479999998</c:v>
                </c:pt>
                <c:pt idx="4046">
                  <c:v>17.635880360000002</c:v>
                </c:pt>
                <c:pt idx="4047">
                  <c:v>19.94741372</c:v>
                </c:pt>
                <c:pt idx="4048">
                  <c:v>18.810932940000001</c:v>
                </c:pt>
                <c:pt idx="4049">
                  <c:v>20.590666580000001</c:v>
                </c:pt>
                <c:pt idx="4050">
                  <c:v>19.308041930000002</c:v>
                </c:pt>
                <c:pt idx="4051">
                  <c:v>18.18190792</c:v>
                </c:pt>
                <c:pt idx="4052">
                  <c:v>18.990494730000002</c:v>
                </c:pt>
                <c:pt idx="4053">
                  <c:v>17.999410959999999</c:v>
                </c:pt>
                <c:pt idx="4054">
                  <c:v>18.812378299999999</c:v>
                </c:pt>
                <c:pt idx="4055">
                  <c:v>19.664800169999999</c:v>
                </c:pt>
                <c:pt idx="4056">
                  <c:v>20.827225309999999</c:v>
                </c:pt>
                <c:pt idx="4057">
                  <c:v>20.108590670000002</c:v>
                </c:pt>
                <c:pt idx="4058">
                  <c:v>18.727085379999998</c:v>
                </c:pt>
                <c:pt idx="4059">
                  <c:v>20.255329270000001</c:v>
                </c:pt>
                <c:pt idx="4060">
                  <c:v>17.634569859999999</c:v>
                </c:pt>
                <c:pt idx="4061">
                  <c:v>19.233424150000001</c:v>
                </c:pt>
                <c:pt idx="4062">
                  <c:v>19.897762350000001</c:v>
                </c:pt>
                <c:pt idx="4063">
                  <c:v>20.134923780000001</c:v>
                </c:pt>
                <c:pt idx="4064">
                  <c:v>19.36755617</c:v>
                </c:pt>
                <c:pt idx="4065">
                  <c:v>19.12565412</c:v>
                </c:pt>
                <c:pt idx="4066">
                  <c:v>21.24345469</c:v>
                </c:pt>
                <c:pt idx="4067">
                  <c:v>19.83557721</c:v>
                </c:pt>
                <c:pt idx="4068">
                  <c:v>18.406931700000001</c:v>
                </c:pt>
                <c:pt idx="4069">
                  <c:v>20.599934019999999</c:v>
                </c:pt>
                <c:pt idx="4070">
                  <c:v>18.954226269999999</c:v>
                </c:pt>
                <c:pt idx="4071">
                  <c:v>20.127907069999999</c:v>
                </c:pt>
                <c:pt idx="4072">
                  <c:v>20.12562591</c:v>
                </c:pt>
                <c:pt idx="4073">
                  <c:v>18.887282580000001</c:v>
                </c:pt>
                <c:pt idx="4074">
                  <c:v>19.054713759999999</c:v>
                </c:pt>
                <c:pt idx="4075">
                  <c:v>19.53126074</c:v>
                </c:pt>
                <c:pt idx="4076">
                  <c:v>18.72821746</c:v>
                </c:pt>
                <c:pt idx="4077">
                  <c:v>19.53209464</c:v>
                </c:pt>
                <c:pt idx="4078">
                  <c:v>18.947179210000002</c:v>
                </c:pt>
                <c:pt idx="4079">
                  <c:v>18.59639533</c:v>
                </c:pt>
                <c:pt idx="4080">
                  <c:v>19.08375633</c:v>
                </c:pt>
                <c:pt idx="4081">
                  <c:v>20.044851940000001</c:v>
                </c:pt>
                <c:pt idx="4082">
                  <c:v>19.225204210000001</c:v>
                </c:pt>
                <c:pt idx="4083">
                  <c:v>20.395167390000001</c:v>
                </c:pt>
                <c:pt idx="4084">
                  <c:v>19.972553390000002</c:v>
                </c:pt>
                <c:pt idx="4085">
                  <c:v>19.321925530000001</c:v>
                </c:pt>
                <c:pt idx="4086">
                  <c:v>19.220757890000002</c:v>
                </c:pt>
                <c:pt idx="4087">
                  <c:v>18.74441436</c:v>
                </c:pt>
                <c:pt idx="4088">
                  <c:v>19.33382095</c:v>
                </c:pt>
                <c:pt idx="4089">
                  <c:v>19.996890180000001</c:v>
                </c:pt>
                <c:pt idx="4090">
                  <c:v>19.220008830000001</c:v>
                </c:pt>
                <c:pt idx="4091">
                  <c:v>19.208638090000001</c:v>
                </c:pt>
                <c:pt idx="4092">
                  <c:v>20.215533180000001</c:v>
                </c:pt>
                <c:pt idx="4093">
                  <c:v>18.889784509999998</c:v>
                </c:pt>
                <c:pt idx="4094">
                  <c:v>19.245802470000001</c:v>
                </c:pt>
                <c:pt idx="4095">
                  <c:v>19.985987819999998</c:v>
                </c:pt>
                <c:pt idx="4096">
                  <c:v>19.721151840000001</c:v>
                </c:pt>
                <c:pt idx="4097">
                  <c:v>20.029817829999999</c:v>
                </c:pt>
                <c:pt idx="4098">
                  <c:v>19.7305362</c:v>
                </c:pt>
                <c:pt idx="4099">
                  <c:v>20.01707279</c:v>
                </c:pt>
                <c:pt idx="4100">
                  <c:v>19.846995159999999</c:v>
                </c:pt>
                <c:pt idx="4101">
                  <c:v>20.452447159999998</c:v>
                </c:pt>
                <c:pt idx="4102">
                  <c:v>18.75704361</c:v>
                </c:pt>
                <c:pt idx="4103">
                  <c:v>21.255437319999999</c:v>
                </c:pt>
                <c:pt idx="4104">
                  <c:v>19.553642199999999</c:v>
                </c:pt>
                <c:pt idx="4105">
                  <c:v>20.612428139999999</c:v>
                </c:pt>
                <c:pt idx="4106">
                  <c:v>20.29401039</c:v>
                </c:pt>
                <c:pt idx="4107">
                  <c:v>19.26270701</c:v>
                </c:pt>
                <c:pt idx="4108">
                  <c:v>20.510057889999999</c:v>
                </c:pt>
                <c:pt idx="4109">
                  <c:v>20.032074569999999</c:v>
                </c:pt>
                <c:pt idx="4110">
                  <c:v>18.96566992</c:v>
                </c:pt>
                <c:pt idx="4111">
                  <c:v>14.317305599999999</c:v>
                </c:pt>
                <c:pt idx="4112">
                  <c:v>13.67596494</c:v>
                </c:pt>
                <c:pt idx="4113">
                  <c:v>13.085851180000001</c:v>
                </c:pt>
                <c:pt idx="4114">
                  <c:v>13.79490537</c:v>
                </c:pt>
                <c:pt idx="4115">
                  <c:v>13.47338909</c:v>
                </c:pt>
                <c:pt idx="4116">
                  <c:v>13.83927241</c:v>
                </c:pt>
                <c:pt idx="4117">
                  <c:v>13.099866520000001</c:v>
                </c:pt>
                <c:pt idx="4118">
                  <c:v>13.19045193</c:v>
                </c:pt>
                <c:pt idx="4119">
                  <c:v>14.782439979999999</c:v>
                </c:pt>
                <c:pt idx="4120">
                  <c:v>13.97785814</c:v>
                </c:pt>
                <c:pt idx="4121">
                  <c:v>14.589012110000001</c:v>
                </c:pt>
                <c:pt idx="4122">
                  <c:v>14.03618911</c:v>
                </c:pt>
                <c:pt idx="4123">
                  <c:v>14.56817901</c:v>
                </c:pt>
                <c:pt idx="4124">
                  <c:v>14.46534085</c:v>
                </c:pt>
                <c:pt idx="4125">
                  <c:v>13.775892300000001</c:v>
                </c:pt>
                <c:pt idx="4126">
                  <c:v>12.599422199999999</c:v>
                </c:pt>
                <c:pt idx="4127">
                  <c:v>14.99432125</c:v>
                </c:pt>
                <c:pt idx="4128">
                  <c:v>14.272442</c:v>
                </c:pt>
                <c:pt idx="4129">
                  <c:v>13.48203709</c:v>
                </c:pt>
                <c:pt idx="4130">
                  <c:v>14.24471439</c:v>
                </c:pt>
                <c:pt idx="4131">
                  <c:v>13.812903329999999</c:v>
                </c:pt>
                <c:pt idx="4132">
                  <c:v>14.161891860000001</c:v>
                </c:pt>
                <c:pt idx="4133">
                  <c:v>14.04433613</c:v>
                </c:pt>
                <c:pt idx="4134">
                  <c:v>13.60135524</c:v>
                </c:pt>
                <c:pt idx="4135">
                  <c:v>14.012646200000001</c:v>
                </c:pt>
                <c:pt idx="4136">
                  <c:v>14.165590480000001</c:v>
                </c:pt>
                <c:pt idx="4137">
                  <c:v>14.11634476</c:v>
                </c:pt>
                <c:pt idx="4138">
                  <c:v>14.253781589999999</c:v>
                </c:pt>
                <c:pt idx="4139">
                  <c:v>15.06745233</c:v>
                </c:pt>
                <c:pt idx="4140">
                  <c:v>13.97760298</c:v>
                </c:pt>
                <c:pt idx="4141">
                  <c:v>12.94370427</c:v>
                </c:pt>
                <c:pt idx="4142">
                  <c:v>13.998223579999999</c:v>
                </c:pt>
                <c:pt idx="4143">
                  <c:v>13.669256880000001</c:v>
                </c:pt>
                <c:pt idx="4144">
                  <c:v>12.166772119999999</c:v>
                </c:pt>
                <c:pt idx="4145">
                  <c:v>14.42275368</c:v>
                </c:pt>
                <c:pt idx="4146">
                  <c:v>14.19725219</c:v>
                </c:pt>
                <c:pt idx="4147">
                  <c:v>14.01426182</c:v>
                </c:pt>
                <c:pt idx="4148">
                  <c:v>15.190697439999999</c:v>
                </c:pt>
                <c:pt idx="4149">
                  <c:v>14.124754039999999</c:v>
                </c:pt>
                <c:pt idx="4150">
                  <c:v>15.14841708</c:v>
                </c:pt>
                <c:pt idx="4151">
                  <c:v>14.48768759</c:v>
                </c:pt>
                <c:pt idx="4152">
                  <c:v>12.41689019</c:v>
                </c:pt>
                <c:pt idx="4153">
                  <c:v>14.143821920000001</c:v>
                </c:pt>
                <c:pt idx="4154">
                  <c:v>14.79030912</c:v>
                </c:pt>
                <c:pt idx="4155">
                  <c:v>13.676633109999999</c:v>
                </c:pt>
                <c:pt idx="4156">
                  <c:v>14.767230700000001</c:v>
                </c:pt>
                <c:pt idx="4157">
                  <c:v>13.750185480000001</c:v>
                </c:pt>
                <c:pt idx="4158">
                  <c:v>14.69661226</c:v>
                </c:pt>
                <c:pt idx="4159">
                  <c:v>14.14139024</c:v>
                </c:pt>
                <c:pt idx="4160">
                  <c:v>13.639524379999999</c:v>
                </c:pt>
                <c:pt idx="4161">
                  <c:v>13.99546175</c:v>
                </c:pt>
                <c:pt idx="4162">
                  <c:v>14.18276951</c:v>
                </c:pt>
                <c:pt idx="4163">
                  <c:v>14.037414310000001</c:v>
                </c:pt>
                <c:pt idx="4164">
                  <c:v>13.819547610000001</c:v>
                </c:pt>
                <c:pt idx="4165">
                  <c:v>14.721207619999999</c:v>
                </c:pt>
                <c:pt idx="4166">
                  <c:v>14.12099806</c:v>
                </c:pt>
                <c:pt idx="4167">
                  <c:v>14.76254567</c:v>
                </c:pt>
                <c:pt idx="4168">
                  <c:v>13.761648900000001</c:v>
                </c:pt>
                <c:pt idx="4169">
                  <c:v>15.6532778</c:v>
                </c:pt>
                <c:pt idx="4170">
                  <c:v>14.56138086</c:v>
                </c:pt>
                <c:pt idx="4171">
                  <c:v>15.0705723</c:v>
                </c:pt>
                <c:pt idx="4172">
                  <c:v>14.165733530000001</c:v>
                </c:pt>
                <c:pt idx="4173">
                  <c:v>14.275355709999999</c:v>
                </c:pt>
                <c:pt idx="4174">
                  <c:v>13.89140016</c:v>
                </c:pt>
                <c:pt idx="4175">
                  <c:v>13.144466319999999</c:v>
                </c:pt>
                <c:pt idx="4176">
                  <c:v>13.08057412</c:v>
                </c:pt>
                <c:pt idx="4177">
                  <c:v>12.83858796</c:v>
                </c:pt>
                <c:pt idx="4178">
                  <c:v>11.07241831</c:v>
                </c:pt>
                <c:pt idx="4179">
                  <c:v>10.86666039</c:v>
                </c:pt>
                <c:pt idx="4180">
                  <c:v>10.70521394</c:v>
                </c:pt>
                <c:pt idx="4181">
                  <c:v>11.4251141</c:v>
                </c:pt>
                <c:pt idx="4182">
                  <c:v>9.9214503100000009</c:v>
                </c:pt>
                <c:pt idx="4183">
                  <c:v>8.5061843600000007</c:v>
                </c:pt>
                <c:pt idx="4184">
                  <c:v>7.9661914700000001</c:v>
                </c:pt>
                <c:pt idx="4185">
                  <c:v>6.0501778899999996</c:v>
                </c:pt>
                <c:pt idx="4186">
                  <c:v>5.9590457800000003</c:v>
                </c:pt>
                <c:pt idx="4187">
                  <c:v>5.3178868499999998</c:v>
                </c:pt>
                <c:pt idx="4188">
                  <c:v>3.9216002799999998</c:v>
                </c:pt>
                <c:pt idx="4189">
                  <c:v>3.0687899399999998</c:v>
                </c:pt>
                <c:pt idx="4190">
                  <c:v>2.9034337799999999</c:v>
                </c:pt>
                <c:pt idx="4191">
                  <c:v>0.34477274000000002</c:v>
                </c:pt>
                <c:pt idx="4192">
                  <c:v>-0.47302084</c:v>
                </c:pt>
                <c:pt idx="4193">
                  <c:v>-1.64892002</c:v>
                </c:pt>
                <c:pt idx="4194">
                  <c:v>-2.3966131900000001</c:v>
                </c:pt>
                <c:pt idx="4195">
                  <c:v>-4.90456746</c:v>
                </c:pt>
                <c:pt idx="4196">
                  <c:v>-6.2665423100000002</c:v>
                </c:pt>
                <c:pt idx="4197">
                  <c:v>-8.4697220000000009</c:v>
                </c:pt>
                <c:pt idx="4198">
                  <c:v>-9.2044139600000001</c:v>
                </c:pt>
                <c:pt idx="4199">
                  <c:v>-10.10715806</c:v>
                </c:pt>
                <c:pt idx="4200">
                  <c:v>-12.0301744</c:v>
                </c:pt>
                <c:pt idx="4201">
                  <c:v>-14.734378449999999</c:v>
                </c:pt>
                <c:pt idx="4202">
                  <c:v>-14.930786149999999</c:v>
                </c:pt>
                <c:pt idx="4203">
                  <c:v>-16.520005449999999</c:v>
                </c:pt>
                <c:pt idx="4204">
                  <c:v>-18.164293619999999</c:v>
                </c:pt>
                <c:pt idx="4205">
                  <c:v>-19.887572200000001</c:v>
                </c:pt>
                <c:pt idx="4206">
                  <c:v>-20.605102179999999</c:v>
                </c:pt>
                <c:pt idx="4207">
                  <c:v>-23.03510983</c:v>
                </c:pt>
                <c:pt idx="4208">
                  <c:v>-25.861336919999999</c:v>
                </c:pt>
                <c:pt idx="4209">
                  <c:v>-28.193052829999999</c:v>
                </c:pt>
                <c:pt idx="4210">
                  <c:v>-28.842260840000002</c:v>
                </c:pt>
                <c:pt idx="4211">
                  <c:v>-31.284317389999998</c:v>
                </c:pt>
                <c:pt idx="4212">
                  <c:v>-32.977209999999999</c:v>
                </c:pt>
                <c:pt idx="4213">
                  <c:v>-33.509895479999997</c:v>
                </c:pt>
                <c:pt idx="4214">
                  <c:v>-37.407630480000002</c:v>
                </c:pt>
                <c:pt idx="4215">
                  <c:v>-37.191470209999999</c:v>
                </c:pt>
                <c:pt idx="4216">
                  <c:v>-40.72168662</c:v>
                </c:pt>
                <c:pt idx="4217">
                  <c:v>-40.287795510000002</c:v>
                </c:pt>
                <c:pt idx="4218">
                  <c:v>-41.137211120000003</c:v>
                </c:pt>
                <c:pt idx="4219">
                  <c:v>-42.580135140000003</c:v>
                </c:pt>
                <c:pt idx="4220">
                  <c:v>-42.378850219999997</c:v>
                </c:pt>
                <c:pt idx="4221">
                  <c:v>-42.428215160000001</c:v>
                </c:pt>
                <c:pt idx="4222">
                  <c:v>-43.220094619999998</c:v>
                </c:pt>
                <c:pt idx="4223">
                  <c:v>-43.519152920000003</c:v>
                </c:pt>
                <c:pt idx="4224">
                  <c:v>-42.865180860000002</c:v>
                </c:pt>
                <c:pt idx="4225">
                  <c:v>-42.12557202</c:v>
                </c:pt>
                <c:pt idx="4226">
                  <c:v>-41.023410669999997</c:v>
                </c:pt>
                <c:pt idx="4227">
                  <c:v>-40.771564929999997</c:v>
                </c:pt>
                <c:pt idx="4228">
                  <c:v>-41.378524380000002</c:v>
                </c:pt>
                <c:pt idx="4229">
                  <c:v>-43.07333886</c:v>
                </c:pt>
                <c:pt idx="4230">
                  <c:v>-43.526155029999998</c:v>
                </c:pt>
                <c:pt idx="4231">
                  <c:v>-43.261294169999999</c:v>
                </c:pt>
                <c:pt idx="4232">
                  <c:v>-42.315703599999999</c:v>
                </c:pt>
                <c:pt idx="4233">
                  <c:v>-41.645176630000002</c:v>
                </c:pt>
                <c:pt idx="4234">
                  <c:v>-42.677934700000002</c:v>
                </c:pt>
                <c:pt idx="4235">
                  <c:v>-42.226034949999999</c:v>
                </c:pt>
                <c:pt idx="4236">
                  <c:v>-42.936027860000003</c:v>
                </c:pt>
                <c:pt idx="4237">
                  <c:v>-43.682435660000003</c:v>
                </c:pt>
                <c:pt idx="4238">
                  <c:v>-42.927449580000001</c:v>
                </c:pt>
                <c:pt idx="4239">
                  <c:v>-42.317532900000003</c:v>
                </c:pt>
                <c:pt idx="4240">
                  <c:v>-42.269050100000001</c:v>
                </c:pt>
                <c:pt idx="4241">
                  <c:v>-43.535872750000003</c:v>
                </c:pt>
                <c:pt idx="4242">
                  <c:v>-42.243529809999998</c:v>
                </c:pt>
                <c:pt idx="4243">
                  <c:v>-43.046506749999999</c:v>
                </c:pt>
                <c:pt idx="4244">
                  <c:v>-18.901796789999999</c:v>
                </c:pt>
                <c:pt idx="4245">
                  <c:v>7.0059544499999999</c:v>
                </c:pt>
                <c:pt idx="4246">
                  <c:v>7.4862750900000004</c:v>
                </c:pt>
                <c:pt idx="4247">
                  <c:v>9.6541149300000004</c:v>
                </c:pt>
                <c:pt idx="4248">
                  <c:v>10.71312101</c:v>
                </c:pt>
                <c:pt idx="4249">
                  <c:v>10.261469330000001</c:v>
                </c:pt>
                <c:pt idx="4250">
                  <c:v>10.478398909999999</c:v>
                </c:pt>
                <c:pt idx="4251">
                  <c:v>9.9500464300000004</c:v>
                </c:pt>
                <c:pt idx="4252">
                  <c:v>9.3632616500000001</c:v>
                </c:pt>
                <c:pt idx="4253">
                  <c:v>9.5517228299999992</c:v>
                </c:pt>
                <c:pt idx="4254">
                  <c:v>9.3154579399999999</c:v>
                </c:pt>
                <c:pt idx="4255">
                  <c:v>9.7311510600000002</c:v>
                </c:pt>
                <c:pt idx="4256">
                  <c:v>9.3721490999999997</c:v>
                </c:pt>
                <c:pt idx="4257">
                  <c:v>7.9072434700000001</c:v>
                </c:pt>
                <c:pt idx="4258">
                  <c:v>9.7996643199999998</c:v>
                </c:pt>
                <c:pt idx="4259">
                  <c:v>9.0209380400000008</c:v>
                </c:pt>
                <c:pt idx="4260">
                  <c:v>10.51756011</c:v>
                </c:pt>
                <c:pt idx="4261">
                  <c:v>10.433827259999999</c:v>
                </c:pt>
                <c:pt idx="4262">
                  <c:v>9.9608040899999999</c:v>
                </c:pt>
                <c:pt idx="4263">
                  <c:v>9.41722708</c:v>
                </c:pt>
                <c:pt idx="4264">
                  <c:v>9.9561238700000008</c:v>
                </c:pt>
                <c:pt idx="4265">
                  <c:v>9.5016637399999997</c:v>
                </c:pt>
                <c:pt idx="4266">
                  <c:v>7.8129029900000004</c:v>
                </c:pt>
                <c:pt idx="4267">
                  <c:v>8.7544144199999998</c:v>
                </c:pt>
                <c:pt idx="4268">
                  <c:v>8.7542980000000004</c:v>
                </c:pt>
                <c:pt idx="4269">
                  <c:v>10.40279552</c:v>
                </c:pt>
                <c:pt idx="4270">
                  <c:v>9.6701611500000002</c:v>
                </c:pt>
                <c:pt idx="4271">
                  <c:v>10.240253579999999</c:v>
                </c:pt>
                <c:pt idx="4272">
                  <c:v>11.190741920000001</c:v>
                </c:pt>
                <c:pt idx="4273">
                  <c:v>7.9518885499999996</c:v>
                </c:pt>
                <c:pt idx="4274">
                  <c:v>9.2099711499999994</c:v>
                </c:pt>
                <c:pt idx="4275">
                  <c:v>9.7536341100000001</c:v>
                </c:pt>
                <c:pt idx="4276">
                  <c:v>9.6398979100000002</c:v>
                </c:pt>
                <c:pt idx="4277">
                  <c:v>9.6477535299999992</c:v>
                </c:pt>
                <c:pt idx="4278">
                  <c:v>8.5947006399999992</c:v>
                </c:pt>
                <c:pt idx="4279">
                  <c:v>10.947742180000001</c:v>
                </c:pt>
                <c:pt idx="4280">
                  <c:v>10.589240439999999</c:v>
                </c:pt>
                <c:pt idx="4281">
                  <c:v>10.661566410000001</c:v>
                </c:pt>
                <c:pt idx="4282">
                  <c:v>10.41093442</c:v>
                </c:pt>
                <c:pt idx="4283">
                  <c:v>9.3539363000000009</c:v>
                </c:pt>
                <c:pt idx="4284">
                  <c:v>10.143569169999999</c:v>
                </c:pt>
                <c:pt idx="4285">
                  <c:v>9.8167149899999995</c:v>
                </c:pt>
                <c:pt idx="4286">
                  <c:v>10.74213911</c:v>
                </c:pt>
                <c:pt idx="4287">
                  <c:v>8.8297617499999994</c:v>
                </c:pt>
                <c:pt idx="4288">
                  <c:v>10.60829084</c:v>
                </c:pt>
                <c:pt idx="4289">
                  <c:v>9.0126767799999996</c:v>
                </c:pt>
                <c:pt idx="4290">
                  <c:v>11.719387129999999</c:v>
                </c:pt>
                <c:pt idx="4291">
                  <c:v>9.1204329400000006</c:v>
                </c:pt>
                <c:pt idx="4292">
                  <c:v>8.9977186699999994</c:v>
                </c:pt>
                <c:pt idx="4293">
                  <c:v>9.3672024799999996</c:v>
                </c:pt>
                <c:pt idx="4294">
                  <c:v>10.393373609999999</c:v>
                </c:pt>
                <c:pt idx="4295">
                  <c:v>11.748058410000001</c:v>
                </c:pt>
                <c:pt idx="4296">
                  <c:v>9.8044393999999997</c:v>
                </c:pt>
                <c:pt idx="4297">
                  <c:v>9.3419515200000003</c:v>
                </c:pt>
                <c:pt idx="4298">
                  <c:v>9.2785998599999999</c:v>
                </c:pt>
                <c:pt idx="4299">
                  <c:v>10.248741559999999</c:v>
                </c:pt>
                <c:pt idx="4300">
                  <c:v>9.3869618900000003</c:v>
                </c:pt>
                <c:pt idx="4301">
                  <c:v>9.7866459300000006</c:v>
                </c:pt>
                <c:pt idx="4302">
                  <c:v>9.16414945</c:v>
                </c:pt>
                <c:pt idx="4303">
                  <c:v>9.3709539100000008</c:v>
                </c:pt>
                <c:pt idx="4304">
                  <c:v>9.6780025399999996</c:v>
                </c:pt>
                <c:pt idx="4305">
                  <c:v>8.87058766</c:v>
                </c:pt>
                <c:pt idx="4306">
                  <c:v>11.485787609999999</c:v>
                </c:pt>
                <c:pt idx="4307">
                  <c:v>8.1426519000000006</c:v>
                </c:pt>
                <c:pt idx="4308">
                  <c:v>9.45847704</c:v>
                </c:pt>
                <c:pt idx="4309">
                  <c:v>10.63727679</c:v>
                </c:pt>
                <c:pt idx="4310">
                  <c:v>10.11853709</c:v>
                </c:pt>
                <c:pt idx="4311">
                  <c:v>10.09598624</c:v>
                </c:pt>
                <c:pt idx="4312">
                  <c:v>10.30361418</c:v>
                </c:pt>
                <c:pt idx="4313">
                  <c:v>8.4475090999999995</c:v>
                </c:pt>
                <c:pt idx="4314">
                  <c:v>9.3679914699999998</c:v>
                </c:pt>
                <c:pt idx="4315">
                  <c:v>9.8290638099999992</c:v>
                </c:pt>
                <c:pt idx="4316">
                  <c:v>9.7835919899999997</c:v>
                </c:pt>
                <c:pt idx="4317">
                  <c:v>10.418516970000001</c:v>
                </c:pt>
                <c:pt idx="4318">
                  <c:v>10.08727723</c:v>
                </c:pt>
                <c:pt idx="4319">
                  <c:v>9.7181820999999999</c:v>
                </c:pt>
                <c:pt idx="4320">
                  <c:v>9.8458138999999996</c:v>
                </c:pt>
                <c:pt idx="4321">
                  <c:v>10.3564273</c:v>
                </c:pt>
                <c:pt idx="4322">
                  <c:v>9.7698917299999994</c:v>
                </c:pt>
                <c:pt idx="4323">
                  <c:v>9.0396186600000004</c:v>
                </c:pt>
                <c:pt idx="4324">
                  <c:v>9.6845994300000005</c:v>
                </c:pt>
                <c:pt idx="4325">
                  <c:v>10.887815720000001</c:v>
                </c:pt>
                <c:pt idx="4326">
                  <c:v>10.257739340000001</c:v>
                </c:pt>
                <c:pt idx="4327">
                  <c:v>9.2262863799999995</c:v>
                </c:pt>
                <c:pt idx="4328">
                  <c:v>9.9611144500000002</c:v>
                </c:pt>
                <c:pt idx="4329">
                  <c:v>10.47955324</c:v>
                </c:pt>
                <c:pt idx="4330">
                  <c:v>9.6109542799999996</c:v>
                </c:pt>
                <c:pt idx="4331">
                  <c:v>10.10803555</c:v>
                </c:pt>
                <c:pt idx="4332">
                  <c:v>12.139228859999999</c:v>
                </c:pt>
                <c:pt idx="4333">
                  <c:v>10.55802473</c:v>
                </c:pt>
                <c:pt idx="4334">
                  <c:v>9.3690714899999996</c:v>
                </c:pt>
                <c:pt idx="4335">
                  <c:v>9.5103595500000004</c:v>
                </c:pt>
                <c:pt idx="4336">
                  <c:v>7.5833704400000004</c:v>
                </c:pt>
                <c:pt idx="4337">
                  <c:v>10.710188970000001</c:v>
                </c:pt>
                <c:pt idx="4338">
                  <c:v>9.2110686800000003</c:v>
                </c:pt>
                <c:pt idx="4339">
                  <c:v>9.5692520000000005</c:v>
                </c:pt>
                <c:pt idx="4340">
                  <c:v>10.007332870000001</c:v>
                </c:pt>
                <c:pt idx="4341">
                  <c:v>9.3391390199999993</c:v>
                </c:pt>
                <c:pt idx="4342">
                  <c:v>9.785399</c:v>
                </c:pt>
                <c:pt idx="4343">
                  <c:v>10.404719050000001</c:v>
                </c:pt>
                <c:pt idx="4344">
                  <c:v>10.52818912</c:v>
                </c:pt>
                <c:pt idx="4345">
                  <c:v>9.4931351999999993</c:v>
                </c:pt>
                <c:pt idx="4346">
                  <c:v>9.9491556299999999</c:v>
                </c:pt>
                <c:pt idx="4347">
                  <c:v>10.099945610000001</c:v>
                </c:pt>
                <c:pt idx="4348">
                  <c:v>10.605458349999999</c:v>
                </c:pt>
                <c:pt idx="4349">
                  <c:v>10.70757656</c:v>
                </c:pt>
                <c:pt idx="4350">
                  <c:v>9.6471380900000003</c:v>
                </c:pt>
                <c:pt idx="4351">
                  <c:v>9.4528158999999992</c:v>
                </c:pt>
                <c:pt idx="4352">
                  <c:v>9.3700717299999994</c:v>
                </c:pt>
                <c:pt idx="4353">
                  <c:v>9.2050347200000004</c:v>
                </c:pt>
                <c:pt idx="4354">
                  <c:v>9.1439957700000001</c:v>
                </c:pt>
                <c:pt idx="4355">
                  <c:v>8.9234475399999997</c:v>
                </c:pt>
                <c:pt idx="4356">
                  <c:v>10.611980429999999</c:v>
                </c:pt>
                <c:pt idx="4357">
                  <c:v>9.0223953399999992</c:v>
                </c:pt>
                <c:pt idx="4358">
                  <c:v>9.6056256199999996</c:v>
                </c:pt>
                <c:pt idx="4359">
                  <c:v>10.000627550000001</c:v>
                </c:pt>
                <c:pt idx="4360">
                  <c:v>9.7138030000000004</c:v>
                </c:pt>
                <c:pt idx="4361">
                  <c:v>10.106406059999999</c:v>
                </c:pt>
                <c:pt idx="4362">
                  <c:v>10.35934046</c:v>
                </c:pt>
                <c:pt idx="4363">
                  <c:v>9.7280942699999997</c:v>
                </c:pt>
                <c:pt idx="4364">
                  <c:v>10.4465375</c:v>
                </c:pt>
                <c:pt idx="4365">
                  <c:v>9.6980067999999999</c:v>
                </c:pt>
                <c:pt idx="4366">
                  <c:v>9.8429892999999993</c:v>
                </c:pt>
                <c:pt idx="4367">
                  <c:v>10.76225049</c:v>
                </c:pt>
                <c:pt idx="4368">
                  <c:v>8.7465217800000001</c:v>
                </c:pt>
                <c:pt idx="4369">
                  <c:v>10.925200520000001</c:v>
                </c:pt>
                <c:pt idx="4370">
                  <c:v>9.9525912000000005</c:v>
                </c:pt>
                <c:pt idx="4371">
                  <c:v>11.36808495</c:v>
                </c:pt>
                <c:pt idx="4372">
                  <c:v>9.7989502700000006</c:v>
                </c:pt>
                <c:pt idx="4373">
                  <c:v>10.765574989999999</c:v>
                </c:pt>
                <c:pt idx="4374">
                  <c:v>9.9665822599999991</c:v>
                </c:pt>
                <c:pt idx="4375">
                  <c:v>9.0357802300000003</c:v>
                </c:pt>
                <c:pt idx="4376">
                  <c:v>9.2038527999999999</c:v>
                </c:pt>
                <c:pt idx="4377">
                  <c:v>11.33554262</c:v>
                </c:pt>
                <c:pt idx="4378">
                  <c:v>10.384328849999999</c:v>
                </c:pt>
                <c:pt idx="4379">
                  <c:v>9.0491471200000007</c:v>
                </c:pt>
                <c:pt idx="4380">
                  <c:v>9.9253429799999999</c:v>
                </c:pt>
                <c:pt idx="4381">
                  <c:v>10.293110670000001</c:v>
                </c:pt>
                <c:pt idx="4382">
                  <c:v>10.013892739999999</c:v>
                </c:pt>
                <c:pt idx="4383">
                  <c:v>11.032298000000001</c:v>
                </c:pt>
                <c:pt idx="4384">
                  <c:v>10.291625870000001</c:v>
                </c:pt>
                <c:pt idx="4385">
                  <c:v>9.2086299399999998</c:v>
                </c:pt>
                <c:pt idx="4386">
                  <c:v>9.7941338800000004</c:v>
                </c:pt>
                <c:pt idx="4387">
                  <c:v>9.9880062499999998</c:v>
                </c:pt>
                <c:pt idx="4388">
                  <c:v>9.9405342000000001</c:v>
                </c:pt>
                <c:pt idx="4389">
                  <c:v>9.1760863700000002</c:v>
                </c:pt>
                <c:pt idx="4390">
                  <c:v>10.301573729999999</c:v>
                </c:pt>
                <c:pt idx="4391">
                  <c:v>8.5457066800000003</c:v>
                </c:pt>
                <c:pt idx="4392">
                  <c:v>8.6947965299999996</c:v>
                </c:pt>
                <c:pt idx="4393">
                  <c:v>10.34902825</c:v>
                </c:pt>
                <c:pt idx="4394">
                  <c:v>10.255538659999999</c:v>
                </c:pt>
                <c:pt idx="4395">
                  <c:v>10.90116645</c:v>
                </c:pt>
                <c:pt idx="4396">
                  <c:v>9.5429069099999992</c:v>
                </c:pt>
                <c:pt idx="4397">
                  <c:v>9.6446375900000003</c:v>
                </c:pt>
                <c:pt idx="4398">
                  <c:v>9.2799819600000006</c:v>
                </c:pt>
                <c:pt idx="4399">
                  <c:v>10.324228010000001</c:v>
                </c:pt>
                <c:pt idx="4400">
                  <c:v>10.10816969</c:v>
                </c:pt>
                <c:pt idx="4401">
                  <c:v>9.0632094199999997</c:v>
                </c:pt>
                <c:pt idx="4402">
                  <c:v>9.3150767499999994</c:v>
                </c:pt>
                <c:pt idx="4403">
                  <c:v>9.4215225199999999</c:v>
                </c:pt>
                <c:pt idx="4404">
                  <c:v>9.6438326500000002</c:v>
                </c:pt>
                <c:pt idx="4405">
                  <c:v>9.9251568999999993</c:v>
                </c:pt>
                <c:pt idx="4406">
                  <c:v>9.7393409799999997</c:v>
                </c:pt>
                <c:pt idx="4407">
                  <c:v>9.0319697699999999</c:v>
                </c:pt>
                <c:pt idx="4408">
                  <c:v>10.27398341</c:v>
                </c:pt>
                <c:pt idx="4409">
                  <c:v>10.124920680000001</c:v>
                </c:pt>
                <c:pt idx="4410">
                  <c:v>10.459939459999999</c:v>
                </c:pt>
                <c:pt idx="4411">
                  <c:v>9.1690242899999994</c:v>
                </c:pt>
                <c:pt idx="4412">
                  <c:v>9.6120987600000003</c:v>
                </c:pt>
                <c:pt idx="4413">
                  <c:v>10.13318898</c:v>
                </c:pt>
                <c:pt idx="4414">
                  <c:v>9.6593976300000008</c:v>
                </c:pt>
                <c:pt idx="4415">
                  <c:v>10.410642040000001</c:v>
                </c:pt>
                <c:pt idx="4416">
                  <c:v>9.5021681299999994</c:v>
                </c:pt>
                <c:pt idx="4417">
                  <c:v>9.4124573900000001</c:v>
                </c:pt>
                <c:pt idx="4418">
                  <c:v>9.4883342400000004</c:v>
                </c:pt>
                <c:pt idx="4419">
                  <c:v>9.4030945599999995</c:v>
                </c:pt>
                <c:pt idx="4420">
                  <c:v>10.88611624</c:v>
                </c:pt>
                <c:pt idx="4421">
                  <c:v>8.8677877400000007</c:v>
                </c:pt>
                <c:pt idx="4422">
                  <c:v>9.1527595300000009</c:v>
                </c:pt>
                <c:pt idx="4423">
                  <c:v>10.443233490000001</c:v>
                </c:pt>
                <c:pt idx="4424">
                  <c:v>10.90911011</c:v>
                </c:pt>
                <c:pt idx="4425">
                  <c:v>9.5579643300000008</c:v>
                </c:pt>
                <c:pt idx="4426">
                  <c:v>11.40710486</c:v>
                </c:pt>
                <c:pt idx="4427">
                  <c:v>10.144850399999999</c:v>
                </c:pt>
                <c:pt idx="4428">
                  <c:v>10.44383049</c:v>
                </c:pt>
                <c:pt idx="4429">
                  <c:v>9.46370529</c:v>
                </c:pt>
                <c:pt idx="4430">
                  <c:v>8.79982796</c:v>
                </c:pt>
                <c:pt idx="4431">
                  <c:v>8.7564579200000008</c:v>
                </c:pt>
                <c:pt idx="4432">
                  <c:v>10.041988010000001</c:v>
                </c:pt>
                <c:pt idx="4433">
                  <c:v>10.13623134</c:v>
                </c:pt>
                <c:pt idx="4434">
                  <c:v>10.01607164</c:v>
                </c:pt>
                <c:pt idx="4435">
                  <c:v>9.0143310400000001</c:v>
                </c:pt>
                <c:pt idx="4436">
                  <c:v>10.264795339999999</c:v>
                </c:pt>
                <c:pt idx="4437">
                  <c:v>10.27949095</c:v>
                </c:pt>
                <c:pt idx="4438">
                  <c:v>9.9650337100000002</c:v>
                </c:pt>
                <c:pt idx="4439">
                  <c:v>9.4746839999999999</c:v>
                </c:pt>
                <c:pt idx="4440">
                  <c:v>10.12789665</c:v>
                </c:pt>
                <c:pt idx="4441">
                  <c:v>9.3359769299999993</c:v>
                </c:pt>
                <c:pt idx="4442">
                  <c:v>8.5178389800000005</c:v>
                </c:pt>
                <c:pt idx="4443">
                  <c:v>8.7077618000000001</c:v>
                </c:pt>
                <c:pt idx="4444">
                  <c:v>10.76897832</c:v>
                </c:pt>
                <c:pt idx="4445">
                  <c:v>10.00956781</c:v>
                </c:pt>
                <c:pt idx="4446">
                  <c:v>9.0171976800000007</c:v>
                </c:pt>
                <c:pt idx="4447">
                  <c:v>9.8288669899999999</c:v>
                </c:pt>
                <c:pt idx="4448">
                  <c:v>11.42227351</c:v>
                </c:pt>
                <c:pt idx="4449">
                  <c:v>9.7789796899999999</c:v>
                </c:pt>
                <c:pt idx="4450">
                  <c:v>9.6659776700000002</c:v>
                </c:pt>
                <c:pt idx="4451">
                  <c:v>10.805522610000001</c:v>
                </c:pt>
                <c:pt idx="4452">
                  <c:v>9.8101808699999999</c:v>
                </c:pt>
                <c:pt idx="4453">
                  <c:v>10.535865360000001</c:v>
                </c:pt>
                <c:pt idx="4454">
                  <c:v>9.9013807800000002</c:v>
                </c:pt>
                <c:pt idx="4455">
                  <c:v>11.042633990000001</c:v>
                </c:pt>
                <c:pt idx="4456">
                  <c:v>10.579153399999999</c:v>
                </c:pt>
                <c:pt idx="4457">
                  <c:v>10.600440170000001</c:v>
                </c:pt>
                <c:pt idx="4458">
                  <c:v>11.384299840000001</c:v>
                </c:pt>
                <c:pt idx="4459">
                  <c:v>9.3296572500000003</c:v>
                </c:pt>
                <c:pt idx="4460">
                  <c:v>9.7839164899999993</c:v>
                </c:pt>
                <c:pt idx="4461">
                  <c:v>9.1583547599999999</c:v>
                </c:pt>
                <c:pt idx="4462">
                  <c:v>9.6592814600000008</c:v>
                </c:pt>
                <c:pt idx="4463">
                  <c:v>9.9621382700000005</c:v>
                </c:pt>
                <c:pt idx="4464">
                  <c:v>10.15654681</c:v>
                </c:pt>
                <c:pt idx="4465">
                  <c:v>9.9625046299999998</c:v>
                </c:pt>
                <c:pt idx="4466">
                  <c:v>9.1412801600000009</c:v>
                </c:pt>
                <c:pt idx="4467">
                  <c:v>10.097283190000001</c:v>
                </c:pt>
                <c:pt idx="4468">
                  <c:v>8.8998393</c:v>
                </c:pt>
                <c:pt idx="4469">
                  <c:v>10.107359069999999</c:v>
                </c:pt>
                <c:pt idx="4470">
                  <c:v>10.7086802</c:v>
                </c:pt>
                <c:pt idx="4471">
                  <c:v>11.363987610000001</c:v>
                </c:pt>
                <c:pt idx="4472">
                  <c:v>10.38596381</c:v>
                </c:pt>
                <c:pt idx="4473">
                  <c:v>10.755280450000001</c:v>
                </c:pt>
                <c:pt idx="4474">
                  <c:v>10.1490487</c:v>
                </c:pt>
                <c:pt idx="4475">
                  <c:v>9.7711724800000006</c:v>
                </c:pt>
                <c:pt idx="4476">
                  <c:v>9.2990244299999993</c:v>
                </c:pt>
                <c:pt idx="4477">
                  <c:v>10.09488492</c:v>
                </c:pt>
                <c:pt idx="4478">
                  <c:v>10.093506570000001</c:v>
                </c:pt>
                <c:pt idx="4479">
                  <c:v>9.8144263400000007</c:v>
                </c:pt>
                <c:pt idx="4480">
                  <c:v>9.1482926500000001</c:v>
                </c:pt>
                <c:pt idx="4481">
                  <c:v>10.703257199999999</c:v>
                </c:pt>
                <c:pt idx="4482">
                  <c:v>9.2000905799999995</c:v>
                </c:pt>
                <c:pt idx="4483">
                  <c:v>10.603606449999999</c:v>
                </c:pt>
                <c:pt idx="4484">
                  <c:v>11.21245659</c:v>
                </c:pt>
                <c:pt idx="4485">
                  <c:v>9.6712619100000001</c:v>
                </c:pt>
                <c:pt idx="4486">
                  <c:v>9.20810043</c:v>
                </c:pt>
                <c:pt idx="4487">
                  <c:v>10.299912640000001</c:v>
                </c:pt>
                <c:pt idx="4488">
                  <c:v>10.444576319999999</c:v>
                </c:pt>
                <c:pt idx="4489">
                  <c:v>10.553819000000001</c:v>
                </c:pt>
                <c:pt idx="4490">
                  <c:v>9.2388064100000005</c:v>
                </c:pt>
                <c:pt idx="4491">
                  <c:v>9.3192465099999993</c:v>
                </c:pt>
                <c:pt idx="4492">
                  <c:v>8.9054997399999998</c:v>
                </c:pt>
                <c:pt idx="4493">
                  <c:v>9.8696743300000005</c:v>
                </c:pt>
                <c:pt idx="4494">
                  <c:v>10.39624042</c:v>
                </c:pt>
                <c:pt idx="4495">
                  <c:v>10.214134659999999</c:v>
                </c:pt>
                <c:pt idx="4496">
                  <c:v>10.12198032</c:v>
                </c:pt>
                <c:pt idx="4497">
                  <c:v>8.4185306099999995</c:v>
                </c:pt>
                <c:pt idx="4498">
                  <c:v>10.081163610000001</c:v>
                </c:pt>
                <c:pt idx="4499">
                  <c:v>10.46805268</c:v>
                </c:pt>
                <c:pt idx="4500">
                  <c:v>8.5541519699999995</c:v>
                </c:pt>
                <c:pt idx="4501">
                  <c:v>11.290978669999999</c:v>
                </c:pt>
                <c:pt idx="4502">
                  <c:v>9.9548766200000003</c:v>
                </c:pt>
                <c:pt idx="4503">
                  <c:v>12.30480539</c:v>
                </c:pt>
                <c:pt idx="4504">
                  <c:v>9.9789294300000009</c:v>
                </c:pt>
                <c:pt idx="4505">
                  <c:v>9.7782606600000008</c:v>
                </c:pt>
                <c:pt idx="4506">
                  <c:v>9.3301536200000008</c:v>
                </c:pt>
                <c:pt idx="4507">
                  <c:v>10.105231679999999</c:v>
                </c:pt>
                <c:pt idx="4508">
                  <c:v>10.210008480000001</c:v>
                </c:pt>
                <c:pt idx="4509">
                  <c:v>9.4160833799999999</c:v>
                </c:pt>
                <c:pt idx="4510">
                  <c:v>9.3766335600000001</c:v>
                </c:pt>
                <c:pt idx="4511">
                  <c:v>11.047751959999999</c:v>
                </c:pt>
                <c:pt idx="4512">
                  <c:v>8.7059855299999995</c:v>
                </c:pt>
                <c:pt idx="4513">
                  <c:v>10.89728026</c:v>
                </c:pt>
                <c:pt idx="4514">
                  <c:v>9.5847323899999992</c:v>
                </c:pt>
                <c:pt idx="4515">
                  <c:v>10.943712100000001</c:v>
                </c:pt>
                <c:pt idx="4516">
                  <c:v>8.8837512200000006</c:v>
                </c:pt>
                <c:pt idx="4517">
                  <c:v>8.1205008099999993</c:v>
                </c:pt>
                <c:pt idx="4518">
                  <c:v>9.7848834199999999</c:v>
                </c:pt>
                <c:pt idx="4519">
                  <c:v>9.6684344400000004</c:v>
                </c:pt>
                <c:pt idx="4520">
                  <c:v>11.047387390000001</c:v>
                </c:pt>
                <c:pt idx="4521">
                  <c:v>8.9863869800000007</c:v>
                </c:pt>
                <c:pt idx="4522">
                  <c:v>8.7253044099999997</c:v>
                </c:pt>
                <c:pt idx="4523">
                  <c:v>10.229898990000001</c:v>
                </c:pt>
                <c:pt idx="4524">
                  <c:v>9.5069409300000007</c:v>
                </c:pt>
                <c:pt idx="4525">
                  <c:v>9.5675063100000006</c:v>
                </c:pt>
                <c:pt idx="4526">
                  <c:v>9.5051104500000001</c:v>
                </c:pt>
                <c:pt idx="4527">
                  <c:v>9.87635854</c:v>
                </c:pt>
                <c:pt idx="4528">
                  <c:v>9.0198514000000003</c:v>
                </c:pt>
                <c:pt idx="4529">
                  <c:v>10.45886804</c:v>
                </c:pt>
                <c:pt idx="4530">
                  <c:v>9.8445407800000009</c:v>
                </c:pt>
                <c:pt idx="4531">
                  <c:v>8.6875582199999997</c:v>
                </c:pt>
                <c:pt idx="4532">
                  <c:v>10.549687179999999</c:v>
                </c:pt>
                <c:pt idx="4533">
                  <c:v>10.87757019</c:v>
                </c:pt>
                <c:pt idx="4534">
                  <c:v>9.4685549099999999</c:v>
                </c:pt>
                <c:pt idx="4535">
                  <c:v>10.10498149</c:v>
                </c:pt>
                <c:pt idx="4536">
                  <c:v>9.2796430300000008</c:v>
                </c:pt>
                <c:pt idx="4537">
                  <c:v>12.48477653</c:v>
                </c:pt>
                <c:pt idx="4538">
                  <c:v>9.6401514400000003</c:v>
                </c:pt>
                <c:pt idx="4539">
                  <c:v>10.189618189999999</c:v>
                </c:pt>
                <c:pt idx="4540">
                  <c:v>9.5144793700000001</c:v>
                </c:pt>
                <c:pt idx="4541">
                  <c:v>10.721758230000001</c:v>
                </c:pt>
                <c:pt idx="4542">
                  <c:v>10.766759840000001</c:v>
                </c:pt>
                <c:pt idx="4543">
                  <c:v>10.379345750000001</c:v>
                </c:pt>
                <c:pt idx="4544">
                  <c:v>9.8577729699999992</c:v>
                </c:pt>
                <c:pt idx="4545">
                  <c:v>9.9775274500000002</c:v>
                </c:pt>
                <c:pt idx="4546">
                  <c:v>10.40906307</c:v>
                </c:pt>
                <c:pt idx="4547">
                  <c:v>9.4371123299999997</c:v>
                </c:pt>
                <c:pt idx="4548">
                  <c:v>9.1899348799999991</c:v>
                </c:pt>
                <c:pt idx="4549">
                  <c:v>9.8131720700000002</c:v>
                </c:pt>
                <c:pt idx="4550">
                  <c:v>8.9122379899999995</c:v>
                </c:pt>
                <c:pt idx="4551">
                  <c:v>8.1073070600000001</c:v>
                </c:pt>
                <c:pt idx="4552">
                  <c:v>9.4542996099999996</c:v>
                </c:pt>
                <c:pt idx="4553">
                  <c:v>9.2223713400000005</c:v>
                </c:pt>
                <c:pt idx="4554">
                  <c:v>9.7998776299999992</c:v>
                </c:pt>
                <c:pt idx="4555">
                  <c:v>10.89838844</c:v>
                </c:pt>
                <c:pt idx="4556">
                  <c:v>10.31775289</c:v>
                </c:pt>
                <c:pt idx="4557">
                  <c:v>11.17168453</c:v>
                </c:pt>
                <c:pt idx="4558">
                  <c:v>9.4798026699999998</c:v>
                </c:pt>
                <c:pt idx="4559">
                  <c:v>9.7907249600000004</c:v>
                </c:pt>
                <c:pt idx="4560">
                  <c:v>9.0494697300000002</c:v>
                </c:pt>
                <c:pt idx="4561">
                  <c:v>11.366948600000001</c:v>
                </c:pt>
                <c:pt idx="4562">
                  <c:v>8.7287593000000001</c:v>
                </c:pt>
                <c:pt idx="4563">
                  <c:v>9.2252975300000006</c:v>
                </c:pt>
                <c:pt idx="4564">
                  <c:v>8.7411423199999998</c:v>
                </c:pt>
                <c:pt idx="4565">
                  <c:v>10.56882925</c:v>
                </c:pt>
                <c:pt idx="4566">
                  <c:v>9.2987061299999993</c:v>
                </c:pt>
                <c:pt idx="4567">
                  <c:v>10.107122049999999</c:v>
                </c:pt>
                <c:pt idx="4568">
                  <c:v>11.080993299999999</c:v>
                </c:pt>
                <c:pt idx="4569">
                  <c:v>8.8177840599999993</c:v>
                </c:pt>
                <c:pt idx="4570">
                  <c:v>10.73994012</c:v>
                </c:pt>
                <c:pt idx="4571">
                  <c:v>9.7007932199999996</c:v>
                </c:pt>
                <c:pt idx="4572">
                  <c:v>10.713666290000001</c:v>
                </c:pt>
                <c:pt idx="4573">
                  <c:v>9.4606963000000004</c:v>
                </c:pt>
                <c:pt idx="4574">
                  <c:v>10.30110567</c:v>
                </c:pt>
                <c:pt idx="4575">
                  <c:v>10.235597950000001</c:v>
                </c:pt>
                <c:pt idx="4576">
                  <c:v>10.578139820000001</c:v>
                </c:pt>
                <c:pt idx="4577">
                  <c:v>10.423067809999999</c:v>
                </c:pt>
                <c:pt idx="4578">
                  <c:v>9.6087781700000008</c:v>
                </c:pt>
                <c:pt idx="4579">
                  <c:v>9.5075430599999997</c:v>
                </c:pt>
                <c:pt idx="4580">
                  <c:v>10.684257179999999</c:v>
                </c:pt>
                <c:pt idx="4581">
                  <c:v>8.7444591900000006</c:v>
                </c:pt>
                <c:pt idx="4582">
                  <c:v>8.3604250600000007</c:v>
                </c:pt>
                <c:pt idx="4583">
                  <c:v>10.055935079999999</c:v>
                </c:pt>
                <c:pt idx="4584">
                  <c:v>9.8373803399999993</c:v>
                </c:pt>
                <c:pt idx="4585">
                  <c:v>9.9038731700000007</c:v>
                </c:pt>
                <c:pt idx="4586">
                  <c:v>10.54199255</c:v>
                </c:pt>
                <c:pt idx="4587">
                  <c:v>9.5165348400000003</c:v>
                </c:pt>
                <c:pt idx="4588">
                  <c:v>10.378548800000001</c:v>
                </c:pt>
                <c:pt idx="4589">
                  <c:v>9.6248442300000008</c:v>
                </c:pt>
                <c:pt idx="4590">
                  <c:v>9.6267631799999993</c:v>
                </c:pt>
                <c:pt idx="4591">
                  <c:v>8.7006935199999997</c:v>
                </c:pt>
                <c:pt idx="4592">
                  <c:v>9.8004294200000004</c:v>
                </c:pt>
                <c:pt idx="4593">
                  <c:v>10.431196659999999</c:v>
                </c:pt>
                <c:pt idx="4594">
                  <c:v>10.15478586</c:v>
                </c:pt>
                <c:pt idx="4595">
                  <c:v>9.4585743000000004</c:v>
                </c:pt>
                <c:pt idx="4596">
                  <c:v>10.558628949999999</c:v>
                </c:pt>
                <c:pt idx="4597">
                  <c:v>11.06528733</c:v>
                </c:pt>
                <c:pt idx="4598">
                  <c:v>10.000520529999999</c:v>
                </c:pt>
                <c:pt idx="4599">
                  <c:v>9.0421459500000001</c:v>
                </c:pt>
                <c:pt idx="4600">
                  <c:v>9.3547277799999993</c:v>
                </c:pt>
                <c:pt idx="4601">
                  <c:v>10.7649629</c:v>
                </c:pt>
                <c:pt idx="4602">
                  <c:v>11.176861560000001</c:v>
                </c:pt>
                <c:pt idx="4603">
                  <c:v>9.1826940500000003</c:v>
                </c:pt>
                <c:pt idx="4604">
                  <c:v>9.3179255899999998</c:v>
                </c:pt>
                <c:pt idx="4605">
                  <c:v>10.59777197</c:v>
                </c:pt>
                <c:pt idx="4606">
                  <c:v>10.643139359999999</c:v>
                </c:pt>
                <c:pt idx="4607">
                  <c:v>9.4728937700000007</c:v>
                </c:pt>
                <c:pt idx="4608">
                  <c:v>9.1991478600000001</c:v>
                </c:pt>
                <c:pt idx="4609">
                  <c:v>9.8837865899999997</c:v>
                </c:pt>
                <c:pt idx="4610">
                  <c:v>9.9003640700000002</c:v>
                </c:pt>
                <c:pt idx="4611">
                  <c:v>10.75045527</c:v>
                </c:pt>
                <c:pt idx="4612">
                  <c:v>10.921281690000001</c:v>
                </c:pt>
                <c:pt idx="4613">
                  <c:v>10.252012519999999</c:v>
                </c:pt>
                <c:pt idx="4614">
                  <c:v>11.9364823</c:v>
                </c:pt>
                <c:pt idx="4615">
                  <c:v>10.71430269</c:v>
                </c:pt>
                <c:pt idx="4616">
                  <c:v>9.8304390999999995</c:v>
                </c:pt>
                <c:pt idx="4617">
                  <c:v>9.70781925</c:v>
                </c:pt>
                <c:pt idx="4618">
                  <c:v>9.8976379600000008</c:v>
                </c:pt>
                <c:pt idx="4619">
                  <c:v>10.76040274</c:v>
                </c:pt>
                <c:pt idx="4620">
                  <c:v>8.4739423400000007</c:v>
                </c:pt>
                <c:pt idx="4621">
                  <c:v>9.0126066399999996</c:v>
                </c:pt>
                <c:pt idx="4622">
                  <c:v>10.587224880000001</c:v>
                </c:pt>
                <c:pt idx="4623">
                  <c:v>9.02710686</c:v>
                </c:pt>
                <c:pt idx="4624">
                  <c:v>11.671757230000001</c:v>
                </c:pt>
                <c:pt idx="4625">
                  <c:v>8.9097833400000006</c:v>
                </c:pt>
                <c:pt idx="4626">
                  <c:v>10.09218072</c:v>
                </c:pt>
                <c:pt idx="4627">
                  <c:v>10.77792268</c:v>
                </c:pt>
                <c:pt idx="4628">
                  <c:v>9.7821358299999996</c:v>
                </c:pt>
                <c:pt idx="4629">
                  <c:v>8.4110001899999993</c:v>
                </c:pt>
                <c:pt idx="4630">
                  <c:v>10.26296329</c:v>
                </c:pt>
                <c:pt idx="4631">
                  <c:v>10.565239869999999</c:v>
                </c:pt>
                <c:pt idx="4632">
                  <c:v>8.21617541</c:v>
                </c:pt>
                <c:pt idx="4633">
                  <c:v>9.9651843699999993</c:v>
                </c:pt>
                <c:pt idx="4634">
                  <c:v>9.4752115000000003</c:v>
                </c:pt>
                <c:pt idx="4635">
                  <c:v>9.8486195199999997</c:v>
                </c:pt>
                <c:pt idx="4636">
                  <c:v>8.5367060499999994</c:v>
                </c:pt>
                <c:pt idx="4637">
                  <c:v>10.186762890000001</c:v>
                </c:pt>
                <c:pt idx="4638">
                  <c:v>8.7609230900000004</c:v>
                </c:pt>
                <c:pt idx="4639">
                  <c:v>8.9111575799999994</c:v>
                </c:pt>
                <c:pt idx="4640">
                  <c:v>8.5701100100000005</c:v>
                </c:pt>
                <c:pt idx="4641">
                  <c:v>8.97690403</c:v>
                </c:pt>
                <c:pt idx="4642">
                  <c:v>11.07216932</c:v>
                </c:pt>
                <c:pt idx="4643">
                  <c:v>9.7126736400000002</c:v>
                </c:pt>
                <c:pt idx="4644">
                  <c:v>10.911282630000001</c:v>
                </c:pt>
                <c:pt idx="4645">
                  <c:v>10.432546909999999</c:v>
                </c:pt>
                <c:pt idx="4646">
                  <c:v>10.222979130000001</c:v>
                </c:pt>
                <c:pt idx="4647">
                  <c:v>9.9860873600000009</c:v>
                </c:pt>
                <c:pt idx="4648">
                  <c:v>10.77536578</c:v>
                </c:pt>
                <c:pt idx="4649">
                  <c:v>11.21580275</c:v>
                </c:pt>
                <c:pt idx="4650">
                  <c:v>10.451487670000001</c:v>
                </c:pt>
                <c:pt idx="4651">
                  <c:v>11.009195399999999</c:v>
                </c:pt>
                <c:pt idx="4652">
                  <c:v>9.7950727900000008</c:v>
                </c:pt>
                <c:pt idx="4653">
                  <c:v>9.1923895000000009</c:v>
                </c:pt>
                <c:pt idx="4654">
                  <c:v>11.49196124</c:v>
                </c:pt>
                <c:pt idx="4655">
                  <c:v>9.2500634500000007</c:v>
                </c:pt>
                <c:pt idx="4656">
                  <c:v>9.6645631999999999</c:v>
                </c:pt>
                <c:pt idx="4657">
                  <c:v>9.9852155800000002</c:v>
                </c:pt>
                <c:pt idx="4658">
                  <c:v>9.3750510699999996</c:v>
                </c:pt>
                <c:pt idx="4659">
                  <c:v>10.32986726</c:v>
                </c:pt>
                <c:pt idx="4660">
                  <c:v>10.39455208</c:v>
                </c:pt>
                <c:pt idx="4661">
                  <c:v>9.3722232999999999</c:v>
                </c:pt>
                <c:pt idx="4662">
                  <c:v>9.0575266699999997</c:v>
                </c:pt>
                <c:pt idx="4663">
                  <c:v>9.6610049799999995</c:v>
                </c:pt>
                <c:pt idx="4664">
                  <c:v>10.61213017</c:v>
                </c:pt>
                <c:pt idx="4665">
                  <c:v>9.3450021000000003</c:v>
                </c:pt>
                <c:pt idx="4666">
                  <c:v>10.16260911</c:v>
                </c:pt>
                <c:pt idx="4667">
                  <c:v>10.97136381</c:v>
                </c:pt>
                <c:pt idx="4668">
                  <c:v>9.3389619199999991</c:v>
                </c:pt>
                <c:pt idx="4669">
                  <c:v>9.4696933399999992</c:v>
                </c:pt>
                <c:pt idx="4670">
                  <c:v>7.3831415800000002</c:v>
                </c:pt>
                <c:pt idx="4671">
                  <c:v>11.35673016</c:v>
                </c:pt>
                <c:pt idx="4672">
                  <c:v>10.58711583</c:v>
                </c:pt>
                <c:pt idx="4673">
                  <c:v>9.4942124400000001</c:v>
                </c:pt>
                <c:pt idx="4674">
                  <c:v>9.1156272099999995</c:v>
                </c:pt>
                <c:pt idx="4675">
                  <c:v>11.088832310000001</c:v>
                </c:pt>
                <c:pt idx="4676">
                  <c:v>10.63181619</c:v>
                </c:pt>
                <c:pt idx="4677">
                  <c:v>10.62458421</c:v>
                </c:pt>
                <c:pt idx="4678">
                  <c:v>10.302752140000001</c:v>
                </c:pt>
                <c:pt idx="4679">
                  <c:v>10.40836869</c:v>
                </c:pt>
                <c:pt idx="4680">
                  <c:v>8.2816462099999999</c:v>
                </c:pt>
                <c:pt idx="4681">
                  <c:v>9.1868972499999995</c:v>
                </c:pt>
                <c:pt idx="4682">
                  <c:v>10.081872219999999</c:v>
                </c:pt>
                <c:pt idx="4683">
                  <c:v>9.5318314900000001</c:v>
                </c:pt>
                <c:pt idx="4684">
                  <c:v>10.72103353</c:v>
                </c:pt>
                <c:pt idx="4685">
                  <c:v>9.3638024800000004</c:v>
                </c:pt>
                <c:pt idx="4686">
                  <c:v>9.8224517299999992</c:v>
                </c:pt>
                <c:pt idx="4687">
                  <c:v>9.83638485</c:v>
                </c:pt>
                <c:pt idx="4688">
                  <c:v>9.5078763599999991</c:v>
                </c:pt>
                <c:pt idx="4689">
                  <c:v>10.426987949999999</c:v>
                </c:pt>
                <c:pt idx="4690">
                  <c:v>11.22573347</c:v>
                </c:pt>
                <c:pt idx="4691">
                  <c:v>10.40277167</c:v>
                </c:pt>
                <c:pt idx="4692">
                  <c:v>8.88448584</c:v>
                </c:pt>
                <c:pt idx="4693">
                  <c:v>9.8139346799999991</c:v>
                </c:pt>
                <c:pt idx="4694">
                  <c:v>9.3669914199999997</c:v>
                </c:pt>
                <c:pt idx="4695">
                  <c:v>8.6838455999999997</c:v>
                </c:pt>
                <c:pt idx="4696">
                  <c:v>10.23748275</c:v>
                </c:pt>
                <c:pt idx="4697">
                  <c:v>9.7587278200000007</c:v>
                </c:pt>
                <c:pt idx="4698">
                  <c:v>10.089214610000001</c:v>
                </c:pt>
                <c:pt idx="4699">
                  <c:v>10.42228903</c:v>
                </c:pt>
                <c:pt idx="4700">
                  <c:v>10.714298579999999</c:v>
                </c:pt>
                <c:pt idx="4701">
                  <c:v>7.9956068900000004</c:v>
                </c:pt>
                <c:pt idx="4702">
                  <c:v>8.4376054600000003</c:v>
                </c:pt>
                <c:pt idx="4703">
                  <c:v>10.723778080000001</c:v>
                </c:pt>
                <c:pt idx="4704">
                  <c:v>9.4625253800000007</c:v>
                </c:pt>
                <c:pt idx="4705">
                  <c:v>10.02844713</c:v>
                </c:pt>
                <c:pt idx="4706">
                  <c:v>11.3904932</c:v>
                </c:pt>
                <c:pt idx="4707">
                  <c:v>10.46195649</c:v>
                </c:pt>
                <c:pt idx="4708">
                  <c:v>10.709582510000001</c:v>
                </c:pt>
                <c:pt idx="4709">
                  <c:v>9.0235802399999994</c:v>
                </c:pt>
                <c:pt idx="4710">
                  <c:v>9.6948962000000005</c:v>
                </c:pt>
                <c:pt idx="4711">
                  <c:v>9.9215309900000008</c:v>
                </c:pt>
                <c:pt idx="4712">
                  <c:v>10.288876699999999</c:v>
                </c:pt>
                <c:pt idx="4713">
                  <c:v>10.304517349999999</c:v>
                </c:pt>
                <c:pt idx="4714">
                  <c:v>9.4396998500000002</c:v>
                </c:pt>
                <c:pt idx="4715">
                  <c:v>9.3184829800000006</c:v>
                </c:pt>
                <c:pt idx="4716">
                  <c:v>10.342826670000001</c:v>
                </c:pt>
                <c:pt idx="4717">
                  <c:v>11.227610459999999</c:v>
                </c:pt>
                <c:pt idx="4718">
                  <c:v>9.1695422900000008</c:v>
                </c:pt>
                <c:pt idx="4719">
                  <c:v>10.179077700000001</c:v>
                </c:pt>
                <c:pt idx="4720">
                  <c:v>9.8442418499999995</c:v>
                </c:pt>
                <c:pt idx="4721">
                  <c:v>9.3991136599999994</c:v>
                </c:pt>
                <c:pt idx="4722">
                  <c:v>9.5199970999999994</c:v>
                </c:pt>
                <c:pt idx="4723">
                  <c:v>8.7217633299999999</c:v>
                </c:pt>
                <c:pt idx="4724">
                  <c:v>9.0292142200000001</c:v>
                </c:pt>
                <c:pt idx="4725">
                  <c:v>9.4933494899999999</c:v>
                </c:pt>
                <c:pt idx="4726">
                  <c:v>9.78234256</c:v>
                </c:pt>
                <c:pt idx="4727">
                  <c:v>11.52807335</c:v>
                </c:pt>
                <c:pt idx="4728">
                  <c:v>9.9724651600000005</c:v>
                </c:pt>
                <c:pt idx="4729">
                  <c:v>9.5449666400000002</c:v>
                </c:pt>
                <c:pt idx="4730">
                  <c:v>11.14827622</c:v>
                </c:pt>
                <c:pt idx="4731">
                  <c:v>8.6004610100000001</c:v>
                </c:pt>
                <c:pt idx="4732">
                  <c:v>10.33276496</c:v>
                </c:pt>
                <c:pt idx="4733">
                  <c:v>10.08721596</c:v>
                </c:pt>
                <c:pt idx="4734">
                  <c:v>9.7334217600000006</c:v>
                </c:pt>
                <c:pt idx="4735">
                  <c:v>9.9006309199999993</c:v>
                </c:pt>
                <c:pt idx="4736">
                  <c:v>9.4774921400000007</c:v>
                </c:pt>
                <c:pt idx="4737">
                  <c:v>9.4636846800000001</c:v>
                </c:pt>
                <c:pt idx="4738">
                  <c:v>9.6966245000000004</c:v>
                </c:pt>
                <c:pt idx="4739">
                  <c:v>9.5001159699999995</c:v>
                </c:pt>
                <c:pt idx="4740">
                  <c:v>10.446044860000001</c:v>
                </c:pt>
                <c:pt idx="4741">
                  <c:v>8.2288591699999998</c:v>
                </c:pt>
                <c:pt idx="4742">
                  <c:v>9.5963373799999996</c:v>
                </c:pt>
                <c:pt idx="4743">
                  <c:v>9.3704293399999994</c:v>
                </c:pt>
                <c:pt idx="4744">
                  <c:v>9.0493291199999994</c:v>
                </c:pt>
                <c:pt idx="4745">
                  <c:v>8.8944261099999995</c:v>
                </c:pt>
                <c:pt idx="4746">
                  <c:v>10.414842159999999</c:v>
                </c:pt>
                <c:pt idx="4747">
                  <c:v>9.1386812099999997</c:v>
                </c:pt>
                <c:pt idx="4748">
                  <c:v>9.9800535799999999</c:v>
                </c:pt>
                <c:pt idx="4749">
                  <c:v>9.8075672699999998</c:v>
                </c:pt>
                <c:pt idx="4750">
                  <c:v>9.7000571600000001</c:v>
                </c:pt>
                <c:pt idx="4751">
                  <c:v>10.532722250000001</c:v>
                </c:pt>
                <c:pt idx="4752">
                  <c:v>10.88941908</c:v>
                </c:pt>
                <c:pt idx="4753">
                  <c:v>9.4885221600000005</c:v>
                </c:pt>
                <c:pt idx="4754">
                  <c:v>11.503332289999999</c:v>
                </c:pt>
                <c:pt idx="4755">
                  <c:v>9.1978933699999992</c:v>
                </c:pt>
                <c:pt idx="4756">
                  <c:v>9.2961186900000001</c:v>
                </c:pt>
                <c:pt idx="4757">
                  <c:v>9.3609886800000002</c:v>
                </c:pt>
                <c:pt idx="4758">
                  <c:v>10.20110562</c:v>
                </c:pt>
                <c:pt idx="4759">
                  <c:v>11.36339209</c:v>
                </c:pt>
                <c:pt idx="4760">
                  <c:v>10.319461159999999</c:v>
                </c:pt>
                <c:pt idx="4761">
                  <c:v>11.669098379999999</c:v>
                </c:pt>
                <c:pt idx="4762">
                  <c:v>10.86228683</c:v>
                </c:pt>
                <c:pt idx="4763">
                  <c:v>9.8440152399999992</c:v>
                </c:pt>
                <c:pt idx="4764">
                  <c:v>9.6192464999999991</c:v>
                </c:pt>
                <c:pt idx="4765">
                  <c:v>11.20769984</c:v>
                </c:pt>
                <c:pt idx="4766">
                  <c:v>8.5609324000000004</c:v>
                </c:pt>
                <c:pt idx="4767">
                  <c:v>11.030882930000001</c:v>
                </c:pt>
                <c:pt idx="4768">
                  <c:v>9.7321115000000002</c:v>
                </c:pt>
                <c:pt idx="4769">
                  <c:v>9.1611844199999997</c:v>
                </c:pt>
                <c:pt idx="4770">
                  <c:v>9.3667135199999993</c:v>
                </c:pt>
                <c:pt idx="4771">
                  <c:v>9.8873642400000001</c:v>
                </c:pt>
                <c:pt idx="4772">
                  <c:v>10.89314487</c:v>
                </c:pt>
                <c:pt idx="4773">
                  <c:v>8.6151712899999993</c:v>
                </c:pt>
                <c:pt idx="4774">
                  <c:v>10.291973049999999</c:v>
                </c:pt>
                <c:pt idx="4775">
                  <c:v>8.7815811000000004</c:v>
                </c:pt>
                <c:pt idx="4776">
                  <c:v>10.57928632</c:v>
                </c:pt>
                <c:pt idx="4777">
                  <c:v>9.4798221999999992</c:v>
                </c:pt>
                <c:pt idx="4778">
                  <c:v>10.44373921</c:v>
                </c:pt>
                <c:pt idx="4779">
                  <c:v>9.7594227999999994</c:v>
                </c:pt>
                <c:pt idx="4780">
                  <c:v>9.4851762100000006</c:v>
                </c:pt>
                <c:pt idx="4781">
                  <c:v>11.2340251</c:v>
                </c:pt>
                <c:pt idx="4782">
                  <c:v>9.7944494300000002</c:v>
                </c:pt>
                <c:pt idx="4783">
                  <c:v>10.32587101</c:v>
                </c:pt>
                <c:pt idx="4784">
                  <c:v>10.741470270000001</c:v>
                </c:pt>
                <c:pt idx="4785">
                  <c:v>10.41601644</c:v>
                </c:pt>
                <c:pt idx="4786">
                  <c:v>9.5520692300000007</c:v>
                </c:pt>
                <c:pt idx="4787">
                  <c:v>9.5374122099999994</c:v>
                </c:pt>
                <c:pt idx="4788">
                  <c:v>9.2073286799999998</c:v>
                </c:pt>
                <c:pt idx="4789">
                  <c:v>9.6886658299999997</c:v>
                </c:pt>
                <c:pt idx="4790">
                  <c:v>10.4425724</c:v>
                </c:pt>
                <c:pt idx="4791">
                  <c:v>9.3949971600000008</c:v>
                </c:pt>
                <c:pt idx="4792">
                  <c:v>9.7954022999999992</c:v>
                </c:pt>
                <c:pt idx="4793">
                  <c:v>9.6677761699999998</c:v>
                </c:pt>
                <c:pt idx="4794">
                  <c:v>10.598456540000001</c:v>
                </c:pt>
                <c:pt idx="4795">
                  <c:v>11.036606750000001</c:v>
                </c:pt>
                <c:pt idx="4796">
                  <c:v>10.49170382</c:v>
                </c:pt>
                <c:pt idx="4797">
                  <c:v>8.5420808299999997</c:v>
                </c:pt>
                <c:pt idx="4798">
                  <c:v>8.4927214099999997</c:v>
                </c:pt>
                <c:pt idx="4799">
                  <c:v>10.74084579</c:v>
                </c:pt>
                <c:pt idx="4800">
                  <c:v>10.09568009</c:v>
                </c:pt>
                <c:pt idx="4801">
                  <c:v>10.08810149</c:v>
                </c:pt>
                <c:pt idx="4802">
                  <c:v>9.0819633700000004</c:v>
                </c:pt>
                <c:pt idx="4803">
                  <c:v>10.524496660000001</c:v>
                </c:pt>
                <c:pt idx="4804">
                  <c:v>10.88746005</c:v>
                </c:pt>
                <c:pt idx="4805">
                  <c:v>10.39701838</c:v>
                </c:pt>
                <c:pt idx="4806">
                  <c:v>9.2211784600000009</c:v>
                </c:pt>
                <c:pt idx="4807">
                  <c:v>9.9962043499999993</c:v>
                </c:pt>
                <c:pt idx="4808">
                  <c:v>10.135120669999999</c:v>
                </c:pt>
                <c:pt idx="4809">
                  <c:v>10.38226691</c:v>
                </c:pt>
                <c:pt idx="4810">
                  <c:v>9.5223192999999995</c:v>
                </c:pt>
                <c:pt idx="4811">
                  <c:v>8.2472786399999993</c:v>
                </c:pt>
                <c:pt idx="4812">
                  <c:v>9.0962515400000008</c:v>
                </c:pt>
                <c:pt idx="4813">
                  <c:v>10.12581767</c:v>
                </c:pt>
                <c:pt idx="4814">
                  <c:v>9.9800354700000007</c:v>
                </c:pt>
                <c:pt idx="4815">
                  <c:v>8.8663357900000008</c:v>
                </c:pt>
                <c:pt idx="4816">
                  <c:v>10.782239430000001</c:v>
                </c:pt>
                <c:pt idx="4817">
                  <c:v>8.2597477000000001</c:v>
                </c:pt>
                <c:pt idx="4818">
                  <c:v>9.7062040100000004</c:v>
                </c:pt>
                <c:pt idx="4819">
                  <c:v>9.9497047100000007</c:v>
                </c:pt>
                <c:pt idx="4820">
                  <c:v>10.92129154</c:v>
                </c:pt>
                <c:pt idx="4821">
                  <c:v>9.8059695700000002</c:v>
                </c:pt>
                <c:pt idx="4822">
                  <c:v>9.4853245600000005</c:v>
                </c:pt>
                <c:pt idx="4823">
                  <c:v>8.8500517399999996</c:v>
                </c:pt>
                <c:pt idx="4824">
                  <c:v>11.426763169999999</c:v>
                </c:pt>
                <c:pt idx="4825">
                  <c:v>9.8282987500000001</c:v>
                </c:pt>
                <c:pt idx="4826">
                  <c:v>9.8008057999999991</c:v>
                </c:pt>
                <c:pt idx="4827">
                  <c:v>9.6351630099999994</c:v>
                </c:pt>
                <c:pt idx="4828">
                  <c:v>9.84523233</c:v>
                </c:pt>
                <c:pt idx="4829">
                  <c:v>10.119416879999999</c:v>
                </c:pt>
                <c:pt idx="4830">
                  <c:v>11.17865078</c:v>
                </c:pt>
                <c:pt idx="4831">
                  <c:v>9.0336978600000002</c:v>
                </c:pt>
                <c:pt idx="4832">
                  <c:v>9.3486610799999994</c:v>
                </c:pt>
                <c:pt idx="4833">
                  <c:v>9.6524924399999996</c:v>
                </c:pt>
                <c:pt idx="4834">
                  <c:v>11.16960302</c:v>
                </c:pt>
                <c:pt idx="4835">
                  <c:v>10.26356824</c:v>
                </c:pt>
                <c:pt idx="4836">
                  <c:v>10.278316800000001</c:v>
                </c:pt>
                <c:pt idx="4837">
                  <c:v>9.5686602999999995</c:v>
                </c:pt>
                <c:pt idx="4838">
                  <c:v>9.3643408299999997</c:v>
                </c:pt>
                <c:pt idx="4839">
                  <c:v>11.22607891</c:v>
                </c:pt>
                <c:pt idx="4840">
                  <c:v>8.8493913699999993</c:v>
                </c:pt>
                <c:pt idx="4841">
                  <c:v>9.6851935699999991</c:v>
                </c:pt>
                <c:pt idx="4842">
                  <c:v>9.9298614000000001</c:v>
                </c:pt>
                <c:pt idx="4843">
                  <c:v>10.68229283</c:v>
                </c:pt>
                <c:pt idx="4844">
                  <c:v>9.9941414799999997</c:v>
                </c:pt>
                <c:pt idx="4845">
                  <c:v>9.3752711899999994</c:v>
                </c:pt>
                <c:pt idx="4846">
                  <c:v>9.2174680000000002</c:v>
                </c:pt>
                <c:pt idx="4847">
                  <c:v>9.0538851000000005</c:v>
                </c:pt>
                <c:pt idx="4848">
                  <c:v>10.148173180000001</c:v>
                </c:pt>
                <c:pt idx="4849">
                  <c:v>10.380261900000001</c:v>
                </c:pt>
                <c:pt idx="4850">
                  <c:v>9.5620062899999994</c:v>
                </c:pt>
                <c:pt idx="4851">
                  <c:v>10.113974000000001</c:v>
                </c:pt>
                <c:pt idx="4852">
                  <c:v>10.31821407</c:v>
                </c:pt>
                <c:pt idx="4853">
                  <c:v>11.224662390000001</c:v>
                </c:pt>
                <c:pt idx="4854">
                  <c:v>8.9100111399999999</c:v>
                </c:pt>
                <c:pt idx="4855">
                  <c:v>10.38744876</c:v>
                </c:pt>
                <c:pt idx="4856">
                  <c:v>10.263434159999999</c:v>
                </c:pt>
                <c:pt idx="4857">
                  <c:v>9.9451215600000005</c:v>
                </c:pt>
                <c:pt idx="4858">
                  <c:v>10.102323950000001</c:v>
                </c:pt>
                <c:pt idx="4859">
                  <c:v>10.317522459999999</c:v>
                </c:pt>
                <c:pt idx="4860">
                  <c:v>9.0404982199999999</c:v>
                </c:pt>
                <c:pt idx="4861">
                  <c:v>9.4730330600000006</c:v>
                </c:pt>
                <c:pt idx="4862">
                  <c:v>9.1940151199999995</c:v>
                </c:pt>
                <c:pt idx="4863">
                  <c:v>9.7060203200000004</c:v>
                </c:pt>
                <c:pt idx="4864">
                  <c:v>9.9382103999999991</c:v>
                </c:pt>
                <c:pt idx="4865">
                  <c:v>9.5408429100000003</c:v>
                </c:pt>
                <c:pt idx="4866">
                  <c:v>9.0473918500000003</c:v>
                </c:pt>
                <c:pt idx="4867">
                  <c:v>11.22617256</c:v>
                </c:pt>
                <c:pt idx="4868">
                  <c:v>7.8360691200000003</c:v>
                </c:pt>
                <c:pt idx="4869">
                  <c:v>8.7447646700000004</c:v>
                </c:pt>
                <c:pt idx="4870">
                  <c:v>8.2533818300000004</c:v>
                </c:pt>
                <c:pt idx="4871">
                  <c:v>9.3727228999999994</c:v>
                </c:pt>
                <c:pt idx="4872">
                  <c:v>10.95849494</c:v>
                </c:pt>
                <c:pt idx="4873">
                  <c:v>9.9782318199999995</c:v>
                </c:pt>
                <c:pt idx="4874">
                  <c:v>9.3798004699999993</c:v>
                </c:pt>
                <c:pt idx="4875">
                  <c:v>10.925803030000001</c:v>
                </c:pt>
                <c:pt idx="4876">
                  <c:v>10.97113469</c:v>
                </c:pt>
                <c:pt idx="4877">
                  <c:v>10.387956170000001</c:v>
                </c:pt>
                <c:pt idx="4878">
                  <c:v>10.27701545</c:v>
                </c:pt>
                <c:pt idx="4879">
                  <c:v>8.8651298300000008</c:v>
                </c:pt>
                <c:pt idx="4880">
                  <c:v>9.2266265000000001</c:v>
                </c:pt>
                <c:pt idx="4881">
                  <c:v>9.0159988200000001</c:v>
                </c:pt>
                <c:pt idx="4882">
                  <c:v>9.6484167599999999</c:v>
                </c:pt>
                <c:pt idx="4883">
                  <c:v>9.7642863999999996</c:v>
                </c:pt>
                <c:pt idx="4884">
                  <c:v>9.37149945</c:v>
                </c:pt>
                <c:pt idx="4885">
                  <c:v>9.8608964300000004</c:v>
                </c:pt>
                <c:pt idx="4886">
                  <c:v>10.391780649999999</c:v>
                </c:pt>
                <c:pt idx="4887">
                  <c:v>9.0245396499999995</c:v>
                </c:pt>
                <c:pt idx="4888">
                  <c:v>11.846685969999999</c:v>
                </c:pt>
                <c:pt idx="4889">
                  <c:v>9.1911589300000003</c:v>
                </c:pt>
                <c:pt idx="4890">
                  <c:v>8.4662322299999992</c:v>
                </c:pt>
                <c:pt idx="4891">
                  <c:v>8.7590174300000001</c:v>
                </c:pt>
                <c:pt idx="4892">
                  <c:v>9.9227112599999998</c:v>
                </c:pt>
                <c:pt idx="4893">
                  <c:v>9.6747670899999996</c:v>
                </c:pt>
                <c:pt idx="4894">
                  <c:v>10.73665357</c:v>
                </c:pt>
                <c:pt idx="4895">
                  <c:v>10.110088429999999</c:v>
                </c:pt>
                <c:pt idx="4896">
                  <c:v>10.44503594</c:v>
                </c:pt>
                <c:pt idx="4897">
                  <c:v>10.93815348</c:v>
                </c:pt>
                <c:pt idx="4898">
                  <c:v>11.23002992</c:v>
                </c:pt>
                <c:pt idx="4899">
                  <c:v>10.22555094</c:v>
                </c:pt>
                <c:pt idx="4900">
                  <c:v>10.117677219999999</c:v>
                </c:pt>
                <c:pt idx="4901">
                  <c:v>9.6518687799999991</c:v>
                </c:pt>
                <c:pt idx="4902">
                  <c:v>10.61196825</c:v>
                </c:pt>
                <c:pt idx="4903">
                  <c:v>10.14339142</c:v>
                </c:pt>
                <c:pt idx="4904">
                  <c:v>9.6305952599999998</c:v>
                </c:pt>
                <c:pt idx="4905">
                  <c:v>9.4910936699999997</c:v>
                </c:pt>
                <c:pt idx="4906">
                  <c:v>8.2758624300000001</c:v>
                </c:pt>
                <c:pt idx="4907">
                  <c:v>9.6261757200000009</c:v>
                </c:pt>
                <c:pt idx="4908">
                  <c:v>9.2161649200000006</c:v>
                </c:pt>
                <c:pt idx="4909">
                  <c:v>9.7956296100000007</c:v>
                </c:pt>
                <c:pt idx="4910">
                  <c:v>10.786165009999999</c:v>
                </c:pt>
                <c:pt idx="4911">
                  <c:v>10.331275400000001</c:v>
                </c:pt>
                <c:pt idx="4912">
                  <c:v>9.8209792700000005</c:v>
                </c:pt>
                <c:pt idx="4913">
                  <c:v>10.33248202</c:v>
                </c:pt>
                <c:pt idx="4914">
                  <c:v>10.42844326</c:v>
                </c:pt>
                <c:pt idx="4915">
                  <c:v>9.7001016399999997</c:v>
                </c:pt>
                <c:pt idx="4916">
                  <c:v>9.3286840400000006</c:v>
                </c:pt>
                <c:pt idx="4917">
                  <c:v>9.7741153099999991</c:v>
                </c:pt>
                <c:pt idx="4918">
                  <c:v>8.4148410400000007</c:v>
                </c:pt>
                <c:pt idx="4919">
                  <c:v>11.18045757</c:v>
                </c:pt>
                <c:pt idx="4920">
                  <c:v>10.56142477</c:v>
                </c:pt>
                <c:pt idx="4921">
                  <c:v>10.58383693</c:v>
                </c:pt>
                <c:pt idx="4922">
                  <c:v>9.2407022100000002</c:v>
                </c:pt>
                <c:pt idx="4923">
                  <c:v>11.20731655</c:v>
                </c:pt>
                <c:pt idx="4924">
                  <c:v>9.6593567500000006</c:v>
                </c:pt>
                <c:pt idx="4925">
                  <c:v>9.1827889000000003</c:v>
                </c:pt>
                <c:pt idx="4926">
                  <c:v>9.1703456800000005</c:v>
                </c:pt>
                <c:pt idx="4927">
                  <c:v>10.15738284</c:v>
                </c:pt>
                <c:pt idx="4928">
                  <c:v>9.1223874200000008</c:v>
                </c:pt>
                <c:pt idx="4929">
                  <c:v>8.9811646599999992</c:v>
                </c:pt>
                <c:pt idx="4930">
                  <c:v>11.06254596</c:v>
                </c:pt>
                <c:pt idx="4931">
                  <c:v>9.3581385699999995</c:v>
                </c:pt>
                <c:pt idx="4932">
                  <c:v>10.439765939999999</c:v>
                </c:pt>
                <c:pt idx="4933">
                  <c:v>11.051844839999999</c:v>
                </c:pt>
                <c:pt idx="4934">
                  <c:v>11.148514280000001</c:v>
                </c:pt>
                <c:pt idx="4935">
                  <c:v>8.8377550300000003</c:v>
                </c:pt>
                <c:pt idx="4936">
                  <c:v>9.5124289900000001</c:v>
                </c:pt>
                <c:pt idx="4937">
                  <c:v>9.9685803400000008</c:v>
                </c:pt>
                <c:pt idx="4938">
                  <c:v>9.6599586800000008</c:v>
                </c:pt>
                <c:pt idx="4939">
                  <c:v>11.348975129999999</c:v>
                </c:pt>
                <c:pt idx="4940">
                  <c:v>9.3331693100000006</c:v>
                </c:pt>
                <c:pt idx="4941">
                  <c:v>9.8558347299999998</c:v>
                </c:pt>
                <c:pt idx="4942">
                  <c:v>10.113242400000001</c:v>
                </c:pt>
                <c:pt idx="4943">
                  <c:v>9.8467046699999994</c:v>
                </c:pt>
                <c:pt idx="4944">
                  <c:v>10.875974859999999</c:v>
                </c:pt>
                <c:pt idx="4945">
                  <c:v>9.7192602200000007</c:v>
                </c:pt>
                <c:pt idx="4946">
                  <c:v>10.118788990000001</c:v>
                </c:pt>
                <c:pt idx="4947">
                  <c:v>9.4258141999999996</c:v>
                </c:pt>
                <c:pt idx="4948">
                  <c:v>8.3421066499999998</c:v>
                </c:pt>
                <c:pt idx="4949">
                  <c:v>10.57531943</c:v>
                </c:pt>
                <c:pt idx="4950">
                  <c:v>9.8377551400000005</c:v>
                </c:pt>
                <c:pt idx="4951">
                  <c:v>11.24220068</c:v>
                </c:pt>
                <c:pt idx="4952">
                  <c:v>10.41051502</c:v>
                </c:pt>
                <c:pt idx="4953">
                  <c:v>8.7055325400000001</c:v>
                </c:pt>
                <c:pt idx="4954">
                  <c:v>10.21815666</c:v>
                </c:pt>
                <c:pt idx="4955">
                  <c:v>9.0415336800000006</c:v>
                </c:pt>
                <c:pt idx="4956">
                  <c:v>10.38293799</c:v>
                </c:pt>
                <c:pt idx="4957">
                  <c:v>8.2608314699999994</c:v>
                </c:pt>
                <c:pt idx="4958">
                  <c:v>9.8494294799999995</c:v>
                </c:pt>
                <c:pt idx="4959">
                  <c:v>9.6533970399999998</c:v>
                </c:pt>
                <c:pt idx="4960">
                  <c:v>10.39694437</c:v>
                </c:pt>
                <c:pt idx="4961">
                  <c:v>8.9135782599999995</c:v>
                </c:pt>
                <c:pt idx="4962">
                  <c:v>11.7463268</c:v>
                </c:pt>
                <c:pt idx="4963">
                  <c:v>9.9596013200000009</c:v>
                </c:pt>
                <c:pt idx="4964">
                  <c:v>10.13464997</c:v>
                </c:pt>
                <c:pt idx="4965">
                  <c:v>9.9952074900000003</c:v>
                </c:pt>
                <c:pt idx="4966">
                  <c:v>10.80369591</c:v>
                </c:pt>
                <c:pt idx="4967">
                  <c:v>9.3650300499999997</c:v>
                </c:pt>
                <c:pt idx="4968">
                  <c:v>8.6971854200000003</c:v>
                </c:pt>
                <c:pt idx="4969">
                  <c:v>11.068611689999999</c:v>
                </c:pt>
                <c:pt idx="4970">
                  <c:v>11.23785852</c:v>
                </c:pt>
                <c:pt idx="4971">
                  <c:v>10.152150900000001</c:v>
                </c:pt>
                <c:pt idx="4972">
                  <c:v>8.7597563699999998</c:v>
                </c:pt>
                <c:pt idx="4973">
                  <c:v>9.8595748200000006</c:v>
                </c:pt>
                <c:pt idx="4974">
                  <c:v>10.5365228</c:v>
                </c:pt>
                <c:pt idx="4975">
                  <c:v>9.6381488100000006</c:v>
                </c:pt>
                <c:pt idx="4976">
                  <c:v>10.778591</c:v>
                </c:pt>
                <c:pt idx="4977">
                  <c:v>9.8482511200000005</c:v>
                </c:pt>
                <c:pt idx="4978">
                  <c:v>10.106325139999999</c:v>
                </c:pt>
                <c:pt idx="4979">
                  <c:v>11.241820840000001</c:v>
                </c:pt>
                <c:pt idx="4980">
                  <c:v>11.243274919999999</c:v>
                </c:pt>
                <c:pt idx="4981">
                  <c:v>10.19238975</c:v>
                </c:pt>
                <c:pt idx="4982">
                  <c:v>9.1356921399999997</c:v>
                </c:pt>
                <c:pt idx="4983">
                  <c:v>8.9526754799999999</c:v>
                </c:pt>
                <c:pt idx="4984">
                  <c:v>9.5587523000000001</c:v>
                </c:pt>
                <c:pt idx="4985">
                  <c:v>10.372888919999999</c:v>
                </c:pt>
                <c:pt idx="4986">
                  <c:v>8.9654378599999998</c:v>
                </c:pt>
                <c:pt idx="4987">
                  <c:v>10.57323895</c:v>
                </c:pt>
                <c:pt idx="4988">
                  <c:v>9.3355273299999997</c:v>
                </c:pt>
                <c:pt idx="4989">
                  <c:v>8.6110331200000001</c:v>
                </c:pt>
                <c:pt idx="4990">
                  <c:v>10.94274115</c:v>
                </c:pt>
                <c:pt idx="4991">
                  <c:v>8.7471128599999997</c:v>
                </c:pt>
                <c:pt idx="4992">
                  <c:v>10.01596369</c:v>
                </c:pt>
                <c:pt idx="4993">
                  <c:v>10.295097159999999</c:v>
                </c:pt>
                <c:pt idx="4994">
                  <c:v>8.9230393299999999</c:v>
                </c:pt>
                <c:pt idx="4995">
                  <c:v>9.4769844200000009</c:v>
                </c:pt>
                <c:pt idx="4996">
                  <c:v>9.2167925400000001</c:v>
                </c:pt>
                <c:pt idx="4997">
                  <c:v>9.0670419500000001</c:v>
                </c:pt>
                <c:pt idx="4998">
                  <c:v>9.5629687600000004</c:v>
                </c:pt>
                <c:pt idx="4999">
                  <c:v>10.08974416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E_170306_Shell_02_04_loading!$U$1</c:f>
              <c:strCache>
                <c:ptCount val="1"/>
                <c:pt idx="0">
                  <c:v>SL04BZ</c:v>
                </c:pt>
              </c:strCache>
            </c:strRef>
          </c:tx>
          <c:marker>
            <c:symbol val="none"/>
          </c:marker>
          <c:xVal>
            <c:numRef>
              <c:f>E_170306_Shell_02_04_loading!$B$2:$B$5001</c:f>
              <c:numCache>
                <c:formatCode>0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E_170306_Shell_02_04_loading!$U$2:$U$5001</c:f>
              <c:numCache>
                <c:formatCode>General</c:formatCode>
                <c:ptCount val="5000"/>
                <c:pt idx="0">
                  <c:v>-3.0993783600000002</c:v>
                </c:pt>
                <c:pt idx="1">
                  <c:v>-2.10948183</c:v>
                </c:pt>
                <c:pt idx="2">
                  <c:v>-1.5146573999999999</c:v>
                </c:pt>
                <c:pt idx="3">
                  <c:v>-4.1074425200000002</c:v>
                </c:pt>
                <c:pt idx="4">
                  <c:v>-1.5602680499999999</c:v>
                </c:pt>
                <c:pt idx="5">
                  <c:v>-1.68122836</c:v>
                </c:pt>
                <c:pt idx="6">
                  <c:v>-3.52695275</c:v>
                </c:pt>
                <c:pt idx="7">
                  <c:v>-1.8973019600000001</c:v>
                </c:pt>
                <c:pt idx="8">
                  <c:v>-1.62007543</c:v>
                </c:pt>
                <c:pt idx="9">
                  <c:v>-2.7167711799999998</c:v>
                </c:pt>
                <c:pt idx="10">
                  <c:v>-2.02048022</c:v>
                </c:pt>
                <c:pt idx="11">
                  <c:v>-2.09776929</c:v>
                </c:pt>
                <c:pt idx="12">
                  <c:v>-2.3053203400000002</c:v>
                </c:pt>
                <c:pt idx="13">
                  <c:v>-2.6540287</c:v>
                </c:pt>
                <c:pt idx="14">
                  <c:v>-1.4259762</c:v>
                </c:pt>
                <c:pt idx="15">
                  <c:v>-1.36477257</c:v>
                </c:pt>
                <c:pt idx="16">
                  <c:v>-1.00031939</c:v>
                </c:pt>
                <c:pt idx="17">
                  <c:v>-1.4438937300000001</c:v>
                </c:pt>
                <c:pt idx="18">
                  <c:v>-1.8581415400000001</c:v>
                </c:pt>
                <c:pt idx="19">
                  <c:v>-1.6676287400000001</c:v>
                </c:pt>
                <c:pt idx="20">
                  <c:v>-1.6976807599999999</c:v>
                </c:pt>
                <c:pt idx="21">
                  <c:v>-2.5776436899999999</c:v>
                </c:pt>
                <c:pt idx="22">
                  <c:v>-2.93580364</c:v>
                </c:pt>
                <c:pt idx="23">
                  <c:v>-2.1602391299999999</c:v>
                </c:pt>
                <c:pt idx="24">
                  <c:v>-2.5964834400000001</c:v>
                </c:pt>
                <c:pt idx="25">
                  <c:v>-1.86458385</c:v>
                </c:pt>
                <c:pt idx="26">
                  <c:v>-1.82471604</c:v>
                </c:pt>
                <c:pt idx="27">
                  <c:v>-3.4555184400000001</c:v>
                </c:pt>
                <c:pt idx="28">
                  <c:v>-1.7479344800000001</c:v>
                </c:pt>
                <c:pt idx="29">
                  <c:v>-1.2433734299999999</c:v>
                </c:pt>
                <c:pt idx="30">
                  <c:v>-2.3740405099999999</c:v>
                </c:pt>
                <c:pt idx="31">
                  <c:v>-0.12166121000000001</c:v>
                </c:pt>
                <c:pt idx="32">
                  <c:v>-2.5305120300000001</c:v>
                </c:pt>
                <c:pt idx="33">
                  <c:v>-2.33547102</c:v>
                </c:pt>
                <c:pt idx="34">
                  <c:v>1.2722345799999999</c:v>
                </c:pt>
                <c:pt idx="35">
                  <c:v>-2.2168360100000002</c:v>
                </c:pt>
                <c:pt idx="36">
                  <c:v>-1.8594081600000001</c:v>
                </c:pt>
                <c:pt idx="37">
                  <c:v>-2.2116093100000001</c:v>
                </c:pt>
                <c:pt idx="38">
                  <c:v>-1.14533778</c:v>
                </c:pt>
                <c:pt idx="39">
                  <c:v>-2.8462458100000001</c:v>
                </c:pt>
                <c:pt idx="40">
                  <c:v>-0.75967434</c:v>
                </c:pt>
                <c:pt idx="41">
                  <c:v>-3.7591300300000001</c:v>
                </c:pt>
                <c:pt idx="42">
                  <c:v>-2.0879146500000001</c:v>
                </c:pt>
                <c:pt idx="43">
                  <c:v>-0.99485429999999997</c:v>
                </c:pt>
                <c:pt idx="44">
                  <c:v>-1.0920791599999999</c:v>
                </c:pt>
                <c:pt idx="45">
                  <c:v>-1.60463606</c:v>
                </c:pt>
                <c:pt idx="46">
                  <c:v>-1.2466226</c:v>
                </c:pt>
                <c:pt idx="47">
                  <c:v>-1.78646588</c:v>
                </c:pt>
                <c:pt idx="48">
                  <c:v>-2.18775078</c:v>
                </c:pt>
                <c:pt idx="49">
                  <c:v>-2.1359613799999999</c:v>
                </c:pt>
                <c:pt idx="50">
                  <c:v>-1.8449818</c:v>
                </c:pt>
                <c:pt idx="51">
                  <c:v>-2.5002665899999998</c:v>
                </c:pt>
                <c:pt idx="52">
                  <c:v>-2.8343965</c:v>
                </c:pt>
                <c:pt idx="53">
                  <c:v>-2.1221976599999999</c:v>
                </c:pt>
                <c:pt idx="54">
                  <c:v>-1.1286771</c:v>
                </c:pt>
                <c:pt idx="55">
                  <c:v>-1.71942879</c:v>
                </c:pt>
                <c:pt idx="56">
                  <c:v>-2.6270144200000001</c:v>
                </c:pt>
                <c:pt idx="57">
                  <c:v>-2.1984019099999998</c:v>
                </c:pt>
                <c:pt idx="58">
                  <c:v>-2.1920333900000002</c:v>
                </c:pt>
                <c:pt idx="59">
                  <c:v>-1.8865732399999999</c:v>
                </c:pt>
                <c:pt idx="60">
                  <c:v>-2.1205666299999999</c:v>
                </c:pt>
                <c:pt idx="61">
                  <c:v>-2.0860435800000001</c:v>
                </c:pt>
                <c:pt idx="62">
                  <c:v>-2.0669787999999998</c:v>
                </c:pt>
                <c:pt idx="63">
                  <c:v>-1.93299621</c:v>
                </c:pt>
                <c:pt idx="64">
                  <c:v>-1.79786052</c:v>
                </c:pt>
                <c:pt idx="65">
                  <c:v>-2.4332758999999999</c:v>
                </c:pt>
                <c:pt idx="66">
                  <c:v>-1.88959824</c:v>
                </c:pt>
                <c:pt idx="67">
                  <c:v>-2.2544118200000001</c:v>
                </c:pt>
                <c:pt idx="68">
                  <c:v>-1.2549214500000001</c:v>
                </c:pt>
                <c:pt idx="69">
                  <c:v>-2.3208360099999998</c:v>
                </c:pt>
                <c:pt idx="70">
                  <c:v>-1.32303438</c:v>
                </c:pt>
                <c:pt idx="71">
                  <c:v>-2.4824449199999998</c:v>
                </c:pt>
                <c:pt idx="72">
                  <c:v>-3.0927055800000001</c:v>
                </c:pt>
                <c:pt idx="73">
                  <c:v>-2.0116313799999999</c:v>
                </c:pt>
                <c:pt idx="74">
                  <c:v>-2.6645148399999998</c:v>
                </c:pt>
                <c:pt idx="75">
                  <c:v>-1.57485918</c:v>
                </c:pt>
                <c:pt idx="76">
                  <c:v>-1.7307861499999999</c:v>
                </c:pt>
                <c:pt idx="77">
                  <c:v>-2.6500291599999999</c:v>
                </c:pt>
                <c:pt idx="78">
                  <c:v>-2.0959646599999999</c:v>
                </c:pt>
                <c:pt idx="79">
                  <c:v>-1.6774164600000001</c:v>
                </c:pt>
                <c:pt idx="80">
                  <c:v>-1.50017756</c:v>
                </c:pt>
                <c:pt idx="81">
                  <c:v>-2.3382878699999998</c:v>
                </c:pt>
                <c:pt idx="82">
                  <c:v>-2.2652183899999998</c:v>
                </c:pt>
                <c:pt idx="83">
                  <c:v>-1.51691482</c:v>
                </c:pt>
                <c:pt idx="84">
                  <c:v>-0.51292720000000003</c:v>
                </c:pt>
                <c:pt idx="85">
                  <c:v>-1.08349206</c:v>
                </c:pt>
                <c:pt idx="86">
                  <c:v>-1.74058107</c:v>
                </c:pt>
                <c:pt idx="87">
                  <c:v>-2.2476114599999999</c:v>
                </c:pt>
                <c:pt idx="88">
                  <c:v>-3.3215346700000001</c:v>
                </c:pt>
                <c:pt idx="89">
                  <c:v>-1.9923462999999999</c:v>
                </c:pt>
                <c:pt idx="90">
                  <c:v>-1.58812983</c:v>
                </c:pt>
                <c:pt idx="91">
                  <c:v>-2.0088539999999999</c:v>
                </c:pt>
                <c:pt idx="92">
                  <c:v>-1.4378078400000001</c:v>
                </c:pt>
                <c:pt idx="93">
                  <c:v>-1.5310509999999999</c:v>
                </c:pt>
                <c:pt idx="94">
                  <c:v>-2.1749725199999999</c:v>
                </c:pt>
                <c:pt idx="95">
                  <c:v>-1.4139186500000001</c:v>
                </c:pt>
                <c:pt idx="96">
                  <c:v>-2.6814095600000001</c:v>
                </c:pt>
                <c:pt idx="97">
                  <c:v>-2.0237690599999998</c:v>
                </c:pt>
                <c:pt idx="98">
                  <c:v>-3.4614025000000002</c:v>
                </c:pt>
                <c:pt idx="99">
                  <c:v>-1.5936326199999999</c:v>
                </c:pt>
                <c:pt idx="100">
                  <c:v>-0.15701610999999999</c:v>
                </c:pt>
                <c:pt idx="101">
                  <c:v>-2.1990595800000001</c:v>
                </c:pt>
                <c:pt idx="102">
                  <c:v>-3.1782576699999998</c:v>
                </c:pt>
                <c:pt idx="103">
                  <c:v>-2.5272692000000001</c:v>
                </c:pt>
                <c:pt idx="104">
                  <c:v>-0.83343681000000003</c:v>
                </c:pt>
                <c:pt idx="105">
                  <c:v>-3.1400779299999999</c:v>
                </c:pt>
                <c:pt idx="106">
                  <c:v>-3.0392751200000001</c:v>
                </c:pt>
                <c:pt idx="107">
                  <c:v>-2.0920504900000001</c:v>
                </c:pt>
                <c:pt idx="108">
                  <c:v>-2.8955271499999999</c:v>
                </c:pt>
                <c:pt idx="109">
                  <c:v>-2.22865409</c:v>
                </c:pt>
                <c:pt idx="110">
                  <c:v>-1.2532620800000001</c:v>
                </c:pt>
                <c:pt idx="111">
                  <c:v>-2.6723292500000002</c:v>
                </c:pt>
                <c:pt idx="112">
                  <c:v>-2.03542662</c:v>
                </c:pt>
                <c:pt idx="113">
                  <c:v>-1.57059375</c:v>
                </c:pt>
                <c:pt idx="114">
                  <c:v>-1.94820484</c:v>
                </c:pt>
                <c:pt idx="115">
                  <c:v>-2.6609023199999999</c:v>
                </c:pt>
                <c:pt idx="116">
                  <c:v>-1.1824024099999999</c:v>
                </c:pt>
                <c:pt idx="117">
                  <c:v>-2.5053700499999998</c:v>
                </c:pt>
                <c:pt idx="118">
                  <c:v>-1.12343682</c:v>
                </c:pt>
                <c:pt idx="119">
                  <c:v>-2.5586775400000001</c:v>
                </c:pt>
                <c:pt idx="120">
                  <c:v>-2.8007453999999998</c:v>
                </c:pt>
                <c:pt idx="121">
                  <c:v>-2.93805871</c:v>
                </c:pt>
                <c:pt idx="122">
                  <c:v>-2.0599857400000001</c:v>
                </c:pt>
                <c:pt idx="123">
                  <c:v>-1.59680048</c:v>
                </c:pt>
                <c:pt idx="124">
                  <c:v>-0.93396937000000002</c:v>
                </c:pt>
                <c:pt idx="125">
                  <c:v>-1.72448154</c:v>
                </c:pt>
                <c:pt idx="126">
                  <c:v>-3.1158895700000002</c:v>
                </c:pt>
                <c:pt idx="127">
                  <c:v>-2.8093314700000001</c:v>
                </c:pt>
                <c:pt idx="128">
                  <c:v>-1.87497004</c:v>
                </c:pt>
                <c:pt idx="129">
                  <c:v>-2.4811352599999998</c:v>
                </c:pt>
                <c:pt idx="130">
                  <c:v>-2.8517727100000001</c:v>
                </c:pt>
                <c:pt idx="131">
                  <c:v>-2.4332918800000001</c:v>
                </c:pt>
                <c:pt idx="132">
                  <c:v>-2.3584609900000002</c:v>
                </c:pt>
                <c:pt idx="133">
                  <c:v>-1.1414415499999999</c:v>
                </c:pt>
                <c:pt idx="134">
                  <c:v>-3.3110767499999998</c:v>
                </c:pt>
                <c:pt idx="135">
                  <c:v>-2.9860177600000002</c:v>
                </c:pt>
                <c:pt idx="136">
                  <c:v>-1.67828427</c:v>
                </c:pt>
                <c:pt idx="137">
                  <c:v>-3.9235129400000002</c:v>
                </c:pt>
                <c:pt idx="138">
                  <c:v>-2.07157364</c:v>
                </c:pt>
                <c:pt idx="139">
                  <c:v>-2.65773495</c:v>
                </c:pt>
                <c:pt idx="140">
                  <c:v>-2.6519269200000002</c:v>
                </c:pt>
                <c:pt idx="141">
                  <c:v>-2.08125742</c:v>
                </c:pt>
                <c:pt idx="142">
                  <c:v>-1.43976528</c:v>
                </c:pt>
                <c:pt idx="143">
                  <c:v>-3.72811117</c:v>
                </c:pt>
                <c:pt idx="144">
                  <c:v>-1.8912053499999999</c:v>
                </c:pt>
                <c:pt idx="145">
                  <c:v>-2.1963827500000002</c:v>
                </c:pt>
                <c:pt idx="146">
                  <c:v>-2.6417874000000001</c:v>
                </c:pt>
                <c:pt idx="147">
                  <c:v>0.69706873000000003</c:v>
                </c:pt>
                <c:pt idx="148">
                  <c:v>0.86313035999999999</c:v>
                </c:pt>
                <c:pt idx="149">
                  <c:v>1.6896565699999999</c:v>
                </c:pt>
                <c:pt idx="150">
                  <c:v>0.38830900000000002</c:v>
                </c:pt>
                <c:pt idx="151">
                  <c:v>0.28161024000000001</c:v>
                </c:pt>
                <c:pt idx="152">
                  <c:v>1.61238229</c:v>
                </c:pt>
                <c:pt idx="153">
                  <c:v>-0.58764821</c:v>
                </c:pt>
                <c:pt idx="154">
                  <c:v>-0.1285152</c:v>
                </c:pt>
                <c:pt idx="155">
                  <c:v>0.44167775999999997</c:v>
                </c:pt>
                <c:pt idx="156">
                  <c:v>0.56922247000000004</c:v>
                </c:pt>
                <c:pt idx="157">
                  <c:v>0.85701861000000001</c:v>
                </c:pt>
                <c:pt idx="158">
                  <c:v>0.96304502999999997</c:v>
                </c:pt>
                <c:pt idx="159">
                  <c:v>0.20318892999999999</c:v>
                </c:pt>
                <c:pt idx="160">
                  <c:v>-1.7390841699999999</c:v>
                </c:pt>
                <c:pt idx="161">
                  <c:v>-2.6870961200000001</c:v>
                </c:pt>
                <c:pt idx="162">
                  <c:v>-3.7360607699999999</c:v>
                </c:pt>
                <c:pt idx="163">
                  <c:v>-2.1597213700000002</c:v>
                </c:pt>
                <c:pt idx="164">
                  <c:v>-2.8399910400000001</c:v>
                </c:pt>
                <c:pt idx="165">
                  <c:v>-2.0958178099999998</c:v>
                </c:pt>
                <c:pt idx="166">
                  <c:v>-2.7375909200000001</c:v>
                </c:pt>
                <c:pt idx="167">
                  <c:v>-2.4508210699999999</c:v>
                </c:pt>
                <c:pt idx="168">
                  <c:v>-2.0975599800000002</c:v>
                </c:pt>
                <c:pt idx="169">
                  <c:v>-3.08766089</c:v>
                </c:pt>
                <c:pt idx="170">
                  <c:v>-2.2192512199999999</c:v>
                </c:pt>
                <c:pt idx="171">
                  <c:v>-4.3180064900000001</c:v>
                </c:pt>
                <c:pt idx="172">
                  <c:v>-3.6434798900000001</c:v>
                </c:pt>
                <c:pt idx="173">
                  <c:v>-2.7638088399999998</c:v>
                </c:pt>
                <c:pt idx="174">
                  <c:v>-4.3809353299999998</c:v>
                </c:pt>
                <c:pt idx="175">
                  <c:v>-3.5612523199999999</c:v>
                </c:pt>
                <c:pt idx="176">
                  <c:v>-3.6244039899999998</c:v>
                </c:pt>
                <c:pt idx="177">
                  <c:v>-2.97361385</c:v>
                </c:pt>
                <c:pt idx="178">
                  <c:v>-3.5955427000000002</c:v>
                </c:pt>
                <c:pt idx="179">
                  <c:v>-2.8844791700000001</c:v>
                </c:pt>
                <c:pt idx="180">
                  <c:v>-3.8968676100000001</c:v>
                </c:pt>
                <c:pt idx="181">
                  <c:v>-3.9099617599999998</c:v>
                </c:pt>
                <c:pt idx="182">
                  <c:v>-3.1636240500000001</c:v>
                </c:pt>
                <c:pt idx="183">
                  <c:v>-4.0181785899999998</c:v>
                </c:pt>
                <c:pt idx="184">
                  <c:v>-3.5780804900000001</c:v>
                </c:pt>
                <c:pt idx="185">
                  <c:v>-4.4629803800000003</c:v>
                </c:pt>
                <c:pt idx="186">
                  <c:v>-4.18663411</c:v>
                </c:pt>
                <c:pt idx="187">
                  <c:v>-3.15267432</c:v>
                </c:pt>
                <c:pt idx="188">
                  <c:v>-4.9087760999999999</c:v>
                </c:pt>
                <c:pt idx="189">
                  <c:v>-5.17282362</c:v>
                </c:pt>
                <c:pt idx="190">
                  <c:v>-3.5544897199999999</c:v>
                </c:pt>
                <c:pt idx="191">
                  <c:v>-3.92038588</c:v>
                </c:pt>
                <c:pt idx="192">
                  <c:v>-3.27295968</c:v>
                </c:pt>
                <c:pt idx="193">
                  <c:v>-3.30018418</c:v>
                </c:pt>
                <c:pt idx="194">
                  <c:v>-3.4550518700000001</c:v>
                </c:pt>
                <c:pt idx="195">
                  <c:v>-3.5969571299999998</c:v>
                </c:pt>
                <c:pt idx="196">
                  <c:v>-4.97513761</c:v>
                </c:pt>
                <c:pt idx="197">
                  <c:v>-3.6070920499999999</c:v>
                </c:pt>
                <c:pt idx="198">
                  <c:v>-2.6843003599999999</c:v>
                </c:pt>
                <c:pt idx="199">
                  <c:v>-3.7465305600000001</c:v>
                </c:pt>
                <c:pt idx="200">
                  <c:v>-3.6283489900000001</c:v>
                </c:pt>
                <c:pt idx="201">
                  <c:v>-3.3259096000000001</c:v>
                </c:pt>
                <c:pt idx="202">
                  <c:v>-3.15010792</c:v>
                </c:pt>
                <c:pt idx="203">
                  <c:v>-3.7561584799999999</c:v>
                </c:pt>
                <c:pt idx="204">
                  <c:v>-3.71320944</c:v>
                </c:pt>
                <c:pt idx="205">
                  <c:v>-4.13268434</c:v>
                </c:pt>
                <c:pt idx="206">
                  <c:v>-3.1185915299999998</c:v>
                </c:pt>
                <c:pt idx="207">
                  <c:v>-3.8712997699999998</c:v>
                </c:pt>
                <c:pt idx="208">
                  <c:v>-3.1358701299999998</c:v>
                </c:pt>
                <c:pt idx="209">
                  <c:v>-4.7640546600000002</c:v>
                </c:pt>
                <c:pt idx="210">
                  <c:v>-3.6483717000000002</c:v>
                </c:pt>
                <c:pt idx="211">
                  <c:v>-5.1349552899999997</c:v>
                </c:pt>
                <c:pt idx="212">
                  <c:v>-4.3288427900000004</c:v>
                </c:pt>
                <c:pt idx="213">
                  <c:v>-3.3014270400000001</c:v>
                </c:pt>
                <c:pt idx="214">
                  <c:v>-3.5927148400000002</c:v>
                </c:pt>
                <c:pt idx="215">
                  <c:v>-4.1024377799999998</c:v>
                </c:pt>
                <c:pt idx="216">
                  <c:v>-2.99444745</c:v>
                </c:pt>
                <c:pt idx="217">
                  <c:v>-4.9335135799999996</c:v>
                </c:pt>
                <c:pt idx="218">
                  <c:v>-2.4692244900000002</c:v>
                </c:pt>
                <c:pt idx="219">
                  <c:v>-2.8618975299999998</c:v>
                </c:pt>
                <c:pt idx="220">
                  <c:v>-2.4529468900000002</c:v>
                </c:pt>
                <c:pt idx="221">
                  <c:v>-4.6281290799999999</c:v>
                </c:pt>
                <c:pt idx="222">
                  <c:v>-2.36526587</c:v>
                </c:pt>
                <c:pt idx="223">
                  <c:v>-4.5283934500000003</c:v>
                </c:pt>
                <c:pt idx="224">
                  <c:v>-3.0762092600000002</c:v>
                </c:pt>
                <c:pt idx="225">
                  <c:v>-3.5361391499999999</c:v>
                </c:pt>
                <c:pt idx="226">
                  <c:v>-4.1711803300000003</c:v>
                </c:pt>
                <c:pt idx="227">
                  <c:v>-2.7978832599999999</c:v>
                </c:pt>
                <c:pt idx="228">
                  <c:v>-3.7969943900000001</c:v>
                </c:pt>
                <c:pt idx="229">
                  <c:v>-3.2890334700000001</c:v>
                </c:pt>
                <c:pt idx="230">
                  <c:v>-2.3229567499999999</c:v>
                </c:pt>
                <c:pt idx="231">
                  <c:v>-3.8256345999999999</c:v>
                </c:pt>
                <c:pt idx="232">
                  <c:v>-2.35714011</c:v>
                </c:pt>
                <c:pt idx="233">
                  <c:v>-3.60371029</c:v>
                </c:pt>
                <c:pt idx="234">
                  <c:v>-5.4855690900000003</c:v>
                </c:pt>
                <c:pt idx="235">
                  <c:v>-3.6986191800000001</c:v>
                </c:pt>
                <c:pt idx="236">
                  <c:v>-3.7351139299999998</c:v>
                </c:pt>
                <c:pt idx="237">
                  <c:v>-2.8380724000000002</c:v>
                </c:pt>
                <c:pt idx="238">
                  <c:v>-4.4891617200000002</c:v>
                </c:pt>
                <c:pt idx="239">
                  <c:v>-2.63914407</c:v>
                </c:pt>
                <c:pt idx="240">
                  <c:v>-4.22761239</c:v>
                </c:pt>
                <c:pt idx="241">
                  <c:v>-2.8328217800000002</c:v>
                </c:pt>
                <c:pt idx="242">
                  <c:v>-2.9736598299999999</c:v>
                </c:pt>
                <c:pt idx="243">
                  <c:v>-3.78204802</c:v>
                </c:pt>
                <c:pt idx="244">
                  <c:v>-3.9174193399999999</c:v>
                </c:pt>
                <c:pt idx="245">
                  <c:v>-3.7521486799999999</c:v>
                </c:pt>
                <c:pt idx="246">
                  <c:v>-4.3948909199999999</c:v>
                </c:pt>
                <c:pt idx="247">
                  <c:v>-3.9433461599999999</c:v>
                </c:pt>
                <c:pt idx="248">
                  <c:v>-3.7108485</c:v>
                </c:pt>
                <c:pt idx="249">
                  <c:v>-3.4391605799999998</c:v>
                </c:pt>
                <c:pt idx="250">
                  <c:v>-3.4241887900000001</c:v>
                </c:pt>
                <c:pt idx="251">
                  <c:v>-2.57202362</c:v>
                </c:pt>
                <c:pt idx="252">
                  <c:v>-4.8136205099999998</c:v>
                </c:pt>
                <c:pt idx="253">
                  <c:v>-3.2470799700000001</c:v>
                </c:pt>
                <c:pt idx="254">
                  <c:v>-3.72420917</c:v>
                </c:pt>
                <c:pt idx="255">
                  <c:v>-1.7129373299999999</c:v>
                </c:pt>
                <c:pt idx="256">
                  <c:v>-2.9544782500000002</c:v>
                </c:pt>
                <c:pt idx="257">
                  <c:v>-4.0121835800000003</c:v>
                </c:pt>
                <c:pt idx="258">
                  <c:v>-2.6981900900000002</c:v>
                </c:pt>
                <c:pt idx="259">
                  <c:v>-4.73079128</c:v>
                </c:pt>
                <c:pt idx="260">
                  <c:v>-3.6180267000000002</c:v>
                </c:pt>
                <c:pt idx="261">
                  <c:v>-3.4887763899999999</c:v>
                </c:pt>
                <c:pt idx="262">
                  <c:v>-4.0325216599999996</c:v>
                </c:pt>
                <c:pt idx="263">
                  <c:v>-4.1798035100000002</c:v>
                </c:pt>
                <c:pt idx="264">
                  <c:v>-2.0527824200000002</c:v>
                </c:pt>
                <c:pt idx="265">
                  <c:v>-3.6841007299999999</c:v>
                </c:pt>
                <c:pt idx="266">
                  <c:v>-4.99704879</c:v>
                </c:pt>
                <c:pt idx="267">
                  <c:v>-3.4623503699999998</c:v>
                </c:pt>
                <c:pt idx="268">
                  <c:v>-3.3157110599999999</c:v>
                </c:pt>
                <c:pt idx="269">
                  <c:v>-2.9471995799999999</c:v>
                </c:pt>
                <c:pt idx="270">
                  <c:v>-2.6637633200000002</c:v>
                </c:pt>
                <c:pt idx="271">
                  <c:v>-3.9055598900000001</c:v>
                </c:pt>
                <c:pt idx="272">
                  <c:v>-2.83123177</c:v>
                </c:pt>
                <c:pt idx="273">
                  <c:v>-3.4414931000000002</c:v>
                </c:pt>
                <c:pt idx="274">
                  <c:v>-3.1083631</c:v>
                </c:pt>
                <c:pt idx="275">
                  <c:v>-3.7224751999999999</c:v>
                </c:pt>
                <c:pt idx="276">
                  <c:v>-3.3428284700000002</c:v>
                </c:pt>
                <c:pt idx="277">
                  <c:v>-4.06830347</c:v>
                </c:pt>
                <c:pt idx="278">
                  <c:v>-3.0778630699999998</c:v>
                </c:pt>
                <c:pt idx="279">
                  <c:v>-3.9290781799999999</c:v>
                </c:pt>
                <c:pt idx="280">
                  <c:v>-4.1912102000000004</c:v>
                </c:pt>
                <c:pt idx="281">
                  <c:v>-3.1089694099999998</c:v>
                </c:pt>
                <c:pt idx="282">
                  <c:v>-4.2221288899999996</c:v>
                </c:pt>
                <c:pt idx="283">
                  <c:v>-3.7098580000000001</c:v>
                </c:pt>
                <c:pt idx="284">
                  <c:v>-3.56474052</c:v>
                </c:pt>
                <c:pt idx="285">
                  <c:v>-3.1030821</c:v>
                </c:pt>
                <c:pt idx="286">
                  <c:v>-4.3615884700000001</c:v>
                </c:pt>
                <c:pt idx="287">
                  <c:v>-2.76419294</c:v>
                </c:pt>
                <c:pt idx="288">
                  <c:v>-3.2529050100000001</c:v>
                </c:pt>
                <c:pt idx="289">
                  <c:v>-1.6439632200000001</c:v>
                </c:pt>
                <c:pt idx="290">
                  <c:v>-3.3745274099999998</c:v>
                </c:pt>
                <c:pt idx="291">
                  <c:v>-4.0328758599999999</c:v>
                </c:pt>
                <c:pt idx="292">
                  <c:v>-4.1733117699999998</c:v>
                </c:pt>
                <c:pt idx="293">
                  <c:v>-1.89787226</c:v>
                </c:pt>
                <c:pt idx="294">
                  <c:v>-2.6472108900000002</c:v>
                </c:pt>
                <c:pt idx="295">
                  <c:v>-3.2983106800000002</c:v>
                </c:pt>
                <c:pt idx="296">
                  <c:v>-2.20058161</c:v>
                </c:pt>
                <c:pt idx="297">
                  <c:v>-3.31449368</c:v>
                </c:pt>
                <c:pt idx="298">
                  <c:v>-2.4709823399999999</c:v>
                </c:pt>
                <c:pt idx="299">
                  <c:v>-3.8939832700000001</c:v>
                </c:pt>
                <c:pt idx="300">
                  <c:v>-4.4111591399999996</c:v>
                </c:pt>
                <c:pt idx="301">
                  <c:v>-3.7323855799999999</c:v>
                </c:pt>
                <c:pt idx="302">
                  <c:v>-3.7334761900000002</c:v>
                </c:pt>
                <c:pt idx="303">
                  <c:v>-3.97134952</c:v>
                </c:pt>
                <c:pt idx="304">
                  <c:v>-4.4949447200000003</c:v>
                </c:pt>
                <c:pt idx="305">
                  <c:v>-2.9701251599999998</c:v>
                </c:pt>
                <c:pt idx="306">
                  <c:v>-3.9790891199999998</c:v>
                </c:pt>
                <c:pt idx="307">
                  <c:v>-3.7028856800000001</c:v>
                </c:pt>
                <c:pt idx="308">
                  <c:v>-4.1409366500000004</c:v>
                </c:pt>
                <c:pt idx="309">
                  <c:v>-4.4421994299999996</c:v>
                </c:pt>
                <c:pt idx="310">
                  <c:v>-3.4707205600000002</c:v>
                </c:pt>
                <c:pt idx="311">
                  <c:v>-3.7779156399999998</c:v>
                </c:pt>
                <c:pt idx="312">
                  <c:v>-3.8548257399999999</c:v>
                </c:pt>
                <c:pt idx="313">
                  <c:v>-3.88867787</c:v>
                </c:pt>
                <c:pt idx="314">
                  <c:v>-3.5247370299999998</c:v>
                </c:pt>
                <c:pt idx="315">
                  <c:v>-5.1407644899999996</c:v>
                </c:pt>
                <c:pt idx="316">
                  <c:v>-3.2457564400000001</c:v>
                </c:pt>
                <c:pt idx="317">
                  <c:v>-3.2685812900000002</c:v>
                </c:pt>
                <c:pt idx="318">
                  <c:v>-4.1463542799999997</c:v>
                </c:pt>
                <c:pt idx="319">
                  <c:v>-2.8773097600000002</c:v>
                </c:pt>
                <c:pt idx="320">
                  <c:v>-3.90607105</c:v>
                </c:pt>
                <c:pt idx="321">
                  <c:v>-4.3603740000000002</c:v>
                </c:pt>
                <c:pt idx="322">
                  <c:v>-4.7643849899999999</c:v>
                </c:pt>
                <c:pt idx="323">
                  <c:v>-3.2682809499999999</c:v>
                </c:pt>
                <c:pt idx="324">
                  <c:v>-3.4378486700000002</c:v>
                </c:pt>
                <c:pt idx="325">
                  <c:v>-3.7476609500000002</c:v>
                </c:pt>
                <c:pt idx="326">
                  <c:v>-5.6015118399999997</c:v>
                </c:pt>
                <c:pt idx="327">
                  <c:v>-4.4485861</c:v>
                </c:pt>
                <c:pt idx="328">
                  <c:v>-4.8743394200000001</c:v>
                </c:pt>
                <c:pt idx="329">
                  <c:v>-2.49432023</c:v>
                </c:pt>
                <c:pt idx="330">
                  <c:v>-4.0382574699999996</c:v>
                </c:pt>
                <c:pt idx="331">
                  <c:v>-3.06917807</c:v>
                </c:pt>
                <c:pt idx="332">
                  <c:v>-2.4852312699999999</c:v>
                </c:pt>
                <c:pt idx="333">
                  <c:v>-5.3117616700000001</c:v>
                </c:pt>
                <c:pt idx="334">
                  <c:v>-3.9481241200000001</c:v>
                </c:pt>
                <c:pt idx="335">
                  <c:v>-3.66877516</c:v>
                </c:pt>
                <c:pt idx="336">
                  <c:v>-3.1686256199999998</c:v>
                </c:pt>
                <c:pt idx="337">
                  <c:v>-3.44986579</c:v>
                </c:pt>
                <c:pt idx="338">
                  <c:v>-2.3173222999999998</c:v>
                </c:pt>
                <c:pt idx="339">
                  <c:v>-4.2213810399999998</c:v>
                </c:pt>
                <c:pt idx="340">
                  <c:v>-3.3154957500000002</c:v>
                </c:pt>
                <c:pt idx="341">
                  <c:v>-4.6578256400000004</c:v>
                </c:pt>
                <c:pt idx="342">
                  <c:v>-3.2371989999999999</c:v>
                </c:pt>
                <c:pt idx="343">
                  <c:v>-4.5058309999999997</c:v>
                </c:pt>
                <c:pt idx="344">
                  <c:v>-3.7424355999999999</c:v>
                </c:pt>
                <c:pt idx="345">
                  <c:v>-2.99035633</c:v>
                </c:pt>
                <c:pt idx="346">
                  <c:v>-2.3601402600000001</c:v>
                </c:pt>
                <c:pt idx="347">
                  <c:v>-4.5845774600000002</c:v>
                </c:pt>
                <c:pt idx="348">
                  <c:v>-3.9496660700000001</c:v>
                </c:pt>
                <c:pt idx="349">
                  <c:v>-3.7961773999999999</c:v>
                </c:pt>
                <c:pt idx="350">
                  <c:v>-3.0683229299999999</c:v>
                </c:pt>
                <c:pt idx="351">
                  <c:v>-4.3715415999999996</c:v>
                </c:pt>
                <c:pt idx="352">
                  <c:v>-3.69853079</c:v>
                </c:pt>
                <c:pt idx="353">
                  <c:v>-3.9297405200000002</c:v>
                </c:pt>
                <c:pt idx="354">
                  <c:v>-3.6892928999999999</c:v>
                </c:pt>
                <c:pt idx="355">
                  <c:v>-3.5882597399999998</c:v>
                </c:pt>
                <c:pt idx="356">
                  <c:v>-2.47404409</c:v>
                </c:pt>
                <c:pt idx="357">
                  <c:v>-2.4817378099999998</c:v>
                </c:pt>
                <c:pt idx="358">
                  <c:v>-3.7580589600000001</c:v>
                </c:pt>
                <c:pt idx="359">
                  <c:v>-3.7107178200000002</c:v>
                </c:pt>
                <c:pt idx="360">
                  <c:v>-3.0427387600000002</c:v>
                </c:pt>
                <c:pt idx="361">
                  <c:v>-4.4042981000000001</c:v>
                </c:pt>
                <c:pt idx="362">
                  <c:v>-3.2420028599999999</c:v>
                </c:pt>
                <c:pt idx="363">
                  <c:v>-4.5287422599999996</c:v>
                </c:pt>
                <c:pt idx="364">
                  <c:v>-4.3643942899999999</c:v>
                </c:pt>
                <c:pt idx="365">
                  <c:v>-2.9253248900000002</c:v>
                </c:pt>
                <c:pt idx="366">
                  <c:v>-3.6126667700000001</c:v>
                </c:pt>
                <c:pt idx="367">
                  <c:v>-4.5416864800000001</c:v>
                </c:pt>
                <c:pt idx="368">
                  <c:v>-1.70001454</c:v>
                </c:pt>
                <c:pt idx="369">
                  <c:v>-4.4989149700000004</c:v>
                </c:pt>
                <c:pt idx="370">
                  <c:v>-4.8911864200000004</c:v>
                </c:pt>
                <c:pt idx="371">
                  <c:v>-3.1834147499999998</c:v>
                </c:pt>
                <c:pt idx="372">
                  <c:v>-4.5395743599999996</c:v>
                </c:pt>
                <c:pt idx="373">
                  <c:v>-3.6242097599999998</c:v>
                </c:pt>
                <c:pt idx="374">
                  <c:v>-3.7477653700000002</c:v>
                </c:pt>
                <c:pt idx="375">
                  <c:v>-4.1031828099999998</c:v>
                </c:pt>
                <c:pt idx="376">
                  <c:v>-3.7756689300000001</c:v>
                </c:pt>
                <c:pt idx="377">
                  <c:v>-3.22143435</c:v>
                </c:pt>
                <c:pt idx="378">
                  <c:v>-3.08835229</c:v>
                </c:pt>
                <c:pt idx="379">
                  <c:v>-3.1374449000000002</c:v>
                </c:pt>
                <c:pt idx="380">
                  <c:v>-4.1418046899999998</c:v>
                </c:pt>
                <c:pt idx="381">
                  <c:v>-3.46056908</c:v>
                </c:pt>
                <c:pt idx="382">
                  <c:v>-3.9715716699999999</c:v>
                </c:pt>
                <c:pt idx="383">
                  <c:v>-4.5066709200000004</c:v>
                </c:pt>
                <c:pt idx="384">
                  <c:v>-3.1547543299999998</c:v>
                </c:pt>
                <c:pt idx="385">
                  <c:v>-4.0460786100000004</c:v>
                </c:pt>
                <c:pt idx="386">
                  <c:v>-4.6650391600000001</c:v>
                </c:pt>
                <c:pt idx="387">
                  <c:v>-5.7516726800000004</c:v>
                </c:pt>
                <c:pt idx="388">
                  <c:v>-3.61500939</c:v>
                </c:pt>
                <c:pt idx="389">
                  <c:v>-2.6990179900000002</c:v>
                </c:pt>
                <c:pt idx="390">
                  <c:v>-2.5528092999999998</c:v>
                </c:pt>
                <c:pt idx="391">
                  <c:v>-3.5648902699999998</c:v>
                </c:pt>
                <c:pt idx="392">
                  <c:v>-4.3775299299999997</c:v>
                </c:pt>
                <c:pt idx="393">
                  <c:v>-3.01609061</c:v>
                </c:pt>
                <c:pt idx="394">
                  <c:v>-2.1968258000000001</c:v>
                </c:pt>
                <c:pt idx="395">
                  <c:v>-4.19267346</c:v>
                </c:pt>
                <c:pt idx="396">
                  <c:v>-4.3657871899999998</c:v>
                </c:pt>
                <c:pt idx="397">
                  <c:v>-4.4427588900000003</c:v>
                </c:pt>
                <c:pt idx="398">
                  <c:v>-4.0688144399999997</c:v>
                </c:pt>
                <c:pt idx="399">
                  <c:v>-3.7412952700000002</c:v>
                </c:pt>
                <c:pt idx="400">
                  <c:v>-3.7817649800000002</c:v>
                </c:pt>
                <c:pt idx="401">
                  <c:v>-3.3367674599999999</c:v>
                </c:pt>
                <c:pt idx="402">
                  <c:v>-3.7374058099999998</c:v>
                </c:pt>
                <c:pt idx="403">
                  <c:v>-3.7386118000000002</c:v>
                </c:pt>
                <c:pt idx="404">
                  <c:v>-3.9440116600000001</c:v>
                </c:pt>
                <c:pt idx="405">
                  <c:v>-4.81277255</c:v>
                </c:pt>
                <c:pt idx="406">
                  <c:v>-4.0591917999999998</c:v>
                </c:pt>
                <c:pt idx="407">
                  <c:v>-3.0248198899999998</c:v>
                </c:pt>
                <c:pt idx="408">
                  <c:v>-3.5956527500000002</c:v>
                </c:pt>
                <c:pt idx="409">
                  <c:v>-4.0862231400000004</c:v>
                </c:pt>
                <c:pt idx="410">
                  <c:v>-3.0199452400000002</c:v>
                </c:pt>
                <c:pt idx="411">
                  <c:v>-3.1487354600000002</c:v>
                </c:pt>
                <c:pt idx="412">
                  <c:v>-4.7197580500000003</c:v>
                </c:pt>
                <c:pt idx="413">
                  <c:v>-3.2748551400000001</c:v>
                </c:pt>
                <c:pt idx="414">
                  <c:v>-3.74188923</c:v>
                </c:pt>
                <c:pt idx="415">
                  <c:v>-2.8997598199999999</c:v>
                </c:pt>
                <c:pt idx="416">
                  <c:v>-4.2053720099999996</c:v>
                </c:pt>
                <c:pt idx="417">
                  <c:v>-3.34545519</c:v>
                </c:pt>
                <c:pt idx="418">
                  <c:v>-3.48334155</c:v>
                </c:pt>
                <c:pt idx="419">
                  <c:v>-2.66290418</c:v>
                </c:pt>
                <c:pt idx="420">
                  <c:v>-3.6851541700000001</c:v>
                </c:pt>
                <c:pt idx="421">
                  <c:v>-3.34836416</c:v>
                </c:pt>
                <c:pt idx="422">
                  <c:v>-3.6933531899999998</c:v>
                </c:pt>
                <c:pt idx="423">
                  <c:v>-4.4940148200000003</c:v>
                </c:pt>
                <c:pt idx="424">
                  <c:v>-2.6283935500000002</c:v>
                </c:pt>
                <c:pt idx="425">
                  <c:v>-2.22190296</c:v>
                </c:pt>
                <c:pt idx="426">
                  <c:v>-4.4927870600000004</c:v>
                </c:pt>
                <c:pt idx="427">
                  <c:v>-2.80582822</c:v>
                </c:pt>
                <c:pt idx="428">
                  <c:v>-3.5612581200000002</c:v>
                </c:pt>
                <c:pt idx="429">
                  <c:v>-2.83474491</c:v>
                </c:pt>
                <c:pt idx="430">
                  <c:v>-3.2614826699999999</c:v>
                </c:pt>
                <c:pt idx="431">
                  <c:v>-3.2349142</c:v>
                </c:pt>
                <c:pt idx="432">
                  <c:v>-2.7842736700000001</c:v>
                </c:pt>
                <c:pt idx="433">
                  <c:v>-3.26870934</c:v>
                </c:pt>
                <c:pt idx="434">
                  <c:v>-2.8078945000000002</c:v>
                </c:pt>
                <c:pt idx="435">
                  <c:v>-2.4262657500000002</c:v>
                </c:pt>
                <c:pt idx="436">
                  <c:v>-2.2821077500000002</c:v>
                </c:pt>
                <c:pt idx="437">
                  <c:v>-3.5776691199999999</c:v>
                </c:pt>
                <c:pt idx="438">
                  <c:v>-2.5281350200000001</c:v>
                </c:pt>
                <c:pt idx="439">
                  <c:v>-3.4431120100000001</c:v>
                </c:pt>
                <c:pt idx="440">
                  <c:v>-3.2138795999999998</c:v>
                </c:pt>
                <c:pt idx="441">
                  <c:v>-3.4690333</c:v>
                </c:pt>
                <c:pt idx="442">
                  <c:v>-3.4987073400000002</c:v>
                </c:pt>
                <c:pt idx="443">
                  <c:v>-3.06572464</c:v>
                </c:pt>
                <c:pt idx="444">
                  <c:v>-3.1639040899999999</c:v>
                </c:pt>
                <c:pt idx="445">
                  <c:v>-2.95470437</c:v>
                </c:pt>
                <c:pt idx="446">
                  <c:v>-2.3044466099999998</c:v>
                </c:pt>
                <c:pt idx="447">
                  <c:v>-2.6873013100000001</c:v>
                </c:pt>
                <c:pt idx="448">
                  <c:v>-4.5443918700000001</c:v>
                </c:pt>
                <c:pt idx="449">
                  <c:v>-3.61705064</c:v>
                </c:pt>
                <c:pt idx="450">
                  <c:v>-3.7694541199999998</c:v>
                </c:pt>
                <c:pt idx="451">
                  <c:v>-3.7592218499999999</c:v>
                </c:pt>
                <c:pt idx="452">
                  <c:v>-3.81801769</c:v>
                </c:pt>
                <c:pt idx="453">
                  <c:v>-3.9066686900000001</c:v>
                </c:pt>
                <c:pt idx="454">
                  <c:v>-3.7581377699999998</c:v>
                </c:pt>
                <c:pt idx="455">
                  <c:v>-4.0784554999999996</c:v>
                </c:pt>
                <c:pt idx="456">
                  <c:v>-4.6877011499999997</c:v>
                </c:pt>
                <c:pt idx="457">
                  <c:v>-2.4031580300000002</c:v>
                </c:pt>
                <c:pt idx="458">
                  <c:v>-3.1483447500000001</c:v>
                </c:pt>
                <c:pt idx="459">
                  <c:v>-3.00700411</c:v>
                </c:pt>
                <c:pt idx="460">
                  <c:v>-3.2052585599999999</c:v>
                </c:pt>
                <c:pt idx="461">
                  <c:v>-4.6899627600000002</c:v>
                </c:pt>
                <c:pt idx="462">
                  <c:v>-4.2109212200000004</c:v>
                </c:pt>
                <c:pt idx="463">
                  <c:v>-3.1913091699999998</c:v>
                </c:pt>
                <c:pt idx="464">
                  <c:v>-4.0983579600000004</c:v>
                </c:pt>
                <c:pt idx="465">
                  <c:v>-5.0693810199999998</c:v>
                </c:pt>
                <c:pt idx="466">
                  <c:v>-3.1665393700000002</c:v>
                </c:pt>
                <c:pt idx="467">
                  <c:v>-2.6431323</c:v>
                </c:pt>
                <c:pt idx="468">
                  <c:v>-3.8941533499999998</c:v>
                </c:pt>
                <c:pt idx="469">
                  <c:v>-2.2119357900000001</c:v>
                </c:pt>
                <c:pt idx="470">
                  <c:v>-2.8197390100000002</c:v>
                </c:pt>
                <c:pt idx="471">
                  <c:v>-4.0715376000000001</c:v>
                </c:pt>
                <c:pt idx="472">
                  <c:v>-3.1590156399999998</c:v>
                </c:pt>
                <c:pt idx="473">
                  <c:v>-3.2647966199999998</c:v>
                </c:pt>
                <c:pt idx="474">
                  <c:v>-3.3651878700000002</c:v>
                </c:pt>
                <c:pt idx="475">
                  <c:v>-2.8812895799999998</c:v>
                </c:pt>
                <c:pt idx="476">
                  <c:v>-3.3408565499999998</c:v>
                </c:pt>
                <c:pt idx="477">
                  <c:v>-3.3018967300000002</c:v>
                </c:pt>
                <c:pt idx="478">
                  <c:v>-3.46751802</c:v>
                </c:pt>
                <c:pt idx="479">
                  <c:v>-3.0858020700000002</c:v>
                </c:pt>
                <c:pt idx="480">
                  <c:v>-4.1802934199999999</c:v>
                </c:pt>
                <c:pt idx="481">
                  <c:v>-3.1288115799999998</c:v>
                </c:pt>
                <c:pt idx="482">
                  <c:v>-3.5855937400000002</c:v>
                </c:pt>
                <c:pt idx="483">
                  <c:v>-3.70777899</c:v>
                </c:pt>
                <c:pt idx="484">
                  <c:v>-3.4217206</c:v>
                </c:pt>
                <c:pt idx="485">
                  <c:v>-3.4746383399999998</c:v>
                </c:pt>
                <c:pt idx="486">
                  <c:v>-4.8006700699999998</c:v>
                </c:pt>
                <c:pt idx="487">
                  <c:v>-4.0080101399999997</c:v>
                </c:pt>
                <c:pt idx="488">
                  <c:v>-3.5140082800000001</c:v>
                </c:pt>
                <c:pt idx="489">
                  <c:v>-3.9287222700000002</c:v>
                </c:pt>
                <c:pt idx="490">
                  <c:v>-5.1855132299999998</c:v>
                </c:pt>
                <c:pt idx="491">
                  <c:v>-3.2815386800000002</c:v>
                </c:pt>
                <c:pt idx="492">
                  <c:v>-4.2099198500000004</c:v>
                </c:pt>
                <c:pt idx="493">
                  <c:v>-2.7889771699999999</c:v>
                </c:pt>
                <c:pt idx="494">
                  <c:v>-3.7683267699999998</c:v>
                </c:pt>
                <c:pt idx="495">
                  <c:v>-3.5955905399999999</c:v>
                </c:pt>
                <c:pt idx="496">
                  <c:v>-3.7911957799999998</c:v>
                </c:pt>
                <c:pt idx="497">
                  <c:v>-4.6641989400000003</c:v>
                </c:pt>
                <c:pt idx="498">
                  <c:v>-3.6898405900000002</c:v>
                </c:pt>
                <c:pt idx="499">
                  <c:v>-3.9342488499999999</c:v>
                </c:pt>
                <c:pt idx="500">
                  <c:v>-3.9325472499999998</c:v>
                </c:pt>
                <c:pt idx="501">
                  <c:v>-2.4788720999999998</c:v>
                </c:pt>
                <c:pt idx="502">
                  <c:v>-3.4681904800000001</c:v>
                </c:pt>
                <c:pt idx="503">
                  <c:v>-2.45238866</c:v>
                </c:pt>
                <c:pt idx="504">
                  <c:v>-3.3183633399999999</c:v>
                </c:pt>
                <c:pt idx="505">
                  <c:v>-4.7094454199999998</c:v>
                </c:pt>
                <c:pt idx="506">
                  <c:v>-4.2100576399999996</c:v>
                </c:pt>
                <c:pt idx="507">
                  <c:v>-2.7056180900000002</c:v>
                </c:pt>
                <c:pt idx="508">
                  <c:v>-3.8170596200000002</c:v>
                </c:pt>
                <c:pt idx="509">
                  <c:v>-4.1658998399999998</c:v>
                </c:pt>
                <c:pt idx="510">
                  <c:v>-4.2055423100000002</c:v>
                </c:pt>
                <c:pt idx="511">
                  <c:v>-3.5312259899999998</c:v>
                </c:pt>
                <c:pt idx="512">
                  <c:v>-4.0940025100000002</c:v>
                </c:pt>
                <c:pt idx="513">
                  <c:v>-4.9866701600000001</c:v>
                </c:pt>
                <c:pt idx="514">
                  <c:v>-3.9403148300000002</c:v>
                </c:pt>
                <c:pt idx="515">
                  <c:v>-5.1079278600000002</c:v>
                </c:pt>
                <c:pt idx="516">
                  <c:v>-5.6418549499999999</c:v>
                </c:pt>
                <c:pt idx="517">
                  <c:v>-5.6384294199999996</c:v>
                </c:pt>
                <c:pt idx="518">
                  <c:v>-5.45644799</c:v>
                </c:pt>
                <c:pt idx="519">
                  <c:v>-5.4722039100000002</c:v>
                </c:pt>
                <c:pt idx="520">
                  <c:v>-4.5713765400000002</c:v>
                </c:pt>
                <c:pt idx="521">
                  <c:v>-4.9467731400000003</c:v>
                </c:pt>
                <c:pt idx="522">
                  <c:v>-5.7631285999999999</c:v>
                </c:pt>
                <c:pt idx="523">
                  <c:v>-6.59509159</c:v>
                </c:pt>
                <c:pt idx="524">
                  <c:v>-6.02086173</c:v>
                </c:pt>
                <c:pt idx="525">
                  <c:v>-4.4707411600000002</c:v>
                </c:pt>
                <c:pt idx="526">
                  <c:v>-5.5542442400000001</c:v>
                </c:pt>
                <c:pt idx="527">
                  <c:v>-5.3986036200000003</c:v>
                </c:pt>
                <c:pt idx="528">
                  <c:v>-5.3278881599999997</c:v>
                </c:pt>
                <c:pt idx="529">
                  <c:v>-4.31123469</c:v>
                </c:pt>
                <c:pt idx="530">
                  <c:v>-3.93321115</c:v>
                </c:pt>
                <c:pt idx="531">
                  <c:v>-5.0640293600000001</c:v>
                </c:pt>
                <c:pt idx="532">
                  <c:v>-5.8994964300000001</c:v>
                </c:pt>
                <c:pt idx="533">
                  <c:v>-6.2212772000000003</c:v>
                </c:pt>
                <c:pt idx="534">
                  <c:v>-5.4659094499999998</c:v>
                </c:pt>
                <c:pt idx="535">
                  <c:v>-6.3325097899999996</c:v>
                </c:pt>
                <c:pt idx="536">
                  <c:v>-5.8107525100000004</c:v>
                </c:pt>
                <c:pt idx="537">
                  <c:v>-6.1179615600000004</c:v>
                </c:pt>
                <c:pt idx="538">
                  <c:v>-7.1587352600000003</c:v>
                </c:pt>
                <c:pt idx="539">
                  <c:v>-4.5387784499999997</c:v>
                </c:pt>
                <c:pt idx="540">
                  <c:v>-5.6034066500000002</c:v>
                </c:pt>
                <c:pt idx="541">
                  <c:v>-5.9726177700000003</c:v>
                </c:pt>
                <c:pt idx="542">
                  <c:v>-5.1193923899999998</c:v>
                </c:pt>
                <c:pt idx="543">
                  <c:v>-5.4941426499999997</c:v>
                </c:pt>
                <c:pt idx="544">
                  <c:v>-3.7582045800000001</c:v>
                </c:pt>
                <c:pt idx="545">
                  <c:v>-6.4907899499999999</c:v>
                </c:pt>
                <c:pt idx="546">
                  <c:v>-6.1208521600000001</c:v>
                </c:pt>
                <c:pt idx="547">
                  <c:v>-5.7933922200000003</c:v>
                </c:pt>
                <c:pt idx="548">
                  <c:v>-5.4703102599999998</c:v>
                </c:pt>
                <c:pt idx="549">
                  <c:v>-6.0728781700000001</c:v>
                </c:pt>
                <c:pt idx="550">
                  <c:v>-4.7045513699999999</c:v>
                </c:pt>
                <c:pt idx="551">
                  <c:v>-6.1992147199999996</c:v>
                </c:pt>
                <c:pt idx="552">
                  <c:v>-4.5588523199999997</c:v>
                </c:pt>
                <c:pt idx="553">
                  <c:v>-6.8034463900000004</c:v>
                </c:pt>
                <c:pt idx="554">
                  <c:v>-6.3512067300000004</c:v>
                </c:pt>
                <c:pt idx="555">
                  <c:v>-5.4300225700000002</c:v>
                </c:pt>
                <c:pt idx="556">
                  <c:v>-5.1766994799999999</c:v>
                </c:pt>
                <c:pt idx="557">
                  <c:v>-3.9347663800000001</c:v>
                </c:pt>
                <c:pt idx="558">
                  <c:v>-4.8566894300000003</c:v>
                </c:pt>
                <c:pt idx="559">
                  <c:v>-6.3597735000000002</c:v>
                </c:pt>
                <c:pt idx="560">
                  <c:v>-6.2878814500000004</c:v>
                </c:pt>
                <c:pt idx="561">
                  <c:v>-4.8202512999999998</c:v>
                </c:pt>
                <c:pt idx="562">
                  <c:v>-4.6606020199999998</c:v>
                </c:pt>
                <c:pt idx="563">
                  <c:v>-5.9124507700000004</c:v>
                </c:pt>
                <c:pt idx="564">
                  <c:v>-4.67759547</c:v>
                </c:pt>
                <c:pt idx="565">
                  <c:v>-3.5659812799999999</c:v>
                </c:pt>
                <c:pt idx="566">
                  <c:v>-5.53276185</c:v>
                </c:pt>
                <c:pt idx="567">
                  <c:v>-2.8176516399999998</c:v>
                </c:pt>
                <c:pt idx="568">
                  <c:v>-4.2400536400000002</c:v>
                </c:pt>
                <c:pt idx="569">
                  <c:v>-3.1046274700000001</c:v>
                </c:pt>
                <c:pt idx="570">
                  <c:v>-5.2584842800000002</c:v>
                </c:pt>
                <c:pt idx="571">
                  <c:v>-5.1173672000000003</c:v>
                </c:pt>
                <c:pt idx="572">
                  <c:v>-6.54741281</c:v>
                </c:pt>
                <c:pt idx="573">
                  <c:v>-6.5115010800000004</c:v>
                </c:pt>
                <c:pt idx="574">
                  <c:v>-6.0081078400000001</c:v>
                </c:pt>
                <c:pt idx="575">
                  <c:v>-7.7415187100000002</c:v>
                </c:pt>
                <c:pt idx="576">
                  <c:v>-7.9375404400000003</c:v>
                </c:pt>
                <c:pt idx="577">
                  <c:v>-9.5672641899999995</c:v>
                </c:pt>
                <c:pt idx="578">
                  <c:v>-12.88611987</c:v>
                </c:pt>
                <c:pt idx="579">
                  <c:v>-13.313604310000001</c:v>
                </c:pt>
                <c:pt idx="580">
                  <c:v>-12.712467759999999</c:v>
                </c:pt>
                <c:pt idx="581">
                  <c:v>-15.234237869999999</c:v>
                </c:pt>
                <c:pt idx="582">
                  <c:v>-16.74734879</c:v>
                </c:pt>
                <c:pt idx="583">
                  <c:v>-19.342887260000001</c:v>
                </c:pt>
                <c:pt idx="584">
                  <c:v>-20.703395369999999</c:v>
                </c:pt>
                <c:pt idx="585">
                  <c:v>-22.467757049999999</c:v>
                </c:pt>
                <c:pt idx="586">
                  <c:v>-23.62345036</c:v>
                </c:pt>
                <c:pt idx="587">
                  <c:v>-28.414407000000001</c:v>
                </c:pt>
                <c:pt idx="588">
                  <c:v>-28.443289780000001</c:v>
                </c:pt>
                <c:pt idx="589">
                  <c:v>-31.245068740000001</c:v>
                </c:pt>
                <c:pt idx="590">
                  <c:v>-33.855960260000003</c:v>
                </c:pt>
                <c:pt idx="591">
                  <c:v>-37.835292099999997</c:v>
                </c:pt>
                <c:pt idx="592">
                  <c:v>-39.421470630000002</c:v>
                </c:pt>
                <c:pt idx="593">
                  <c:v>-43.008101369999999</c:v>
                </c:pt>
                <c:pt idx="594">
                  <c:v>-42.340692429999997</c:v>
                </c:pt>
                <c:pt idx="595">
                  <c:v>-44.980134649999997</c:v>
                </c:pt>
                <c:pt idx="596">
                  <c:v>-45.742450570000003</c:v>
                </c:pt>
                <c:pt idx="597">
                  <c:v>-45.806941539999997</c:v>
                </c:pt>
                <c:pt idx="598">
                  <c:v>-45.740142370000001</c:v>
                </c:pt>
                <c:pt idx="599">
                  <c:v>-46.23511388</c:v>
                </c:pt>
                <c:pt idx="600">
                  <c:v>-46.085033529999997</c:v>
                </c:pt>
                <c:pt idx="601">
                  <c:v>-45.450190290000002</c:v>
                </c:pt>
                <c:pt idx="602">
                  <c:v>-43.91709359</c:v>
                </c:pt>
                <c:pt idx="603">
                  <c:v>-44.98517717</c:v>
                </c:pt>
                <c:pt idx="604">
                  <c:v>-45.572546559999999</c:v>
                </c:pt>
                <c:pt idx="605">
                  <c:v>-44.738268699999999</c:v>
                </c:pt>
                <c:pt idx="606">
                  <c:v>-44.984835680000003</c:v>
                </c:pt>
                <c:pt idx="607">
                  <c:v>-45.663791310000001</c:v>
                </c:pt>
                <c:pt idx="608">
                  <c:v>-45.598894530000003</c:v>
                </c:pt>
                <c:pt idx="609">
                  <c:v>-46.220747920000001</c:v>
                </c:pt>
                <c:pt idx="610">
                  <c:v>-45.182439670000001</c:v>
                </c:pt>
                <c:pt idx="611">
                  <c:v>-45.601225939999999</c:v>
                </c:pt>
                <c:pt idx="612">
                  <c:v>-46.476451269999998</c:v>
                </c:pt>
                <c:pt idx="613">
                  <c:v>-46.630097059999997</c:v>
                </c:pt>
                <c:pt idx="614">
                  <c:v>-45.146411460000003</c:v>
                </c:pt>
                <c:pt idx="615">
                  <c:v>-44.340723429999997</c:v>
                </c:pt>
                <c:pt idx="616">
                  <c:v>-44.31974821</c:v>
                </c:pt>
                <c:pt idx="617">
                  <c:v>-46.239495429999998</c:v>
                </c:pt>
                <c:pt idx="618">
                  <c:v>-45.309718250000003</c:v>
                </c:pt>
                <c:pt idx="619">
                  <c:v>-46.175730260000002</c:v>
                </c:pt>
                <c:pt idx="620">
                  <c:v>-47.405843990000001</c:v>
                </c:pt>
                <c:pt idx="621">
                  <c:v>-45.807644719999999</c:v>
                </c:pt>
                <c:pt idx="622">
                  <c:v>-45.785649120000002</c:v>
                </c:pt>
                <c:pt idx="623">
                  <c:v>-45.588103760000003</c:v>
                </c:pt>
                <c:pt idx="624">
                  <c:v>-46.637736390000001</c:v>
                </c:pt>
                <c:pt idx="625">
                  <c:v>-44.965831620000003</c:v>
                </c:pt>
                <c:pt idx="626">
                  <c:v>-45.426886349999997</c:v>
                </c:pt>
                <c:pt idx="627">
                  <c:v>-46.377799000000003</c:v>
                </c:pt>
                <c:pt idx="628">
                  <c:v>-44.699867070000003</c:v>
                </c:pt>
                <c:pt idx="629">
                  <c:v>-45.412659050000002</c:v>
                </c:pt>
                <c:pt idx="630">
                  <c:v>-44.567551809999998</c:v>
                </c:pt>
                <c:pt idx="631">
                  <c:v>-45.743393599999997</c:v>
                </c:pt>
                <c:pt idx="632">
                  <c:v>-45.173515500000001</c:v>
                </c:pt>
                <c:pt idx="633">
                  <c:v>-45.260383339999997</c:v>
                </c:pt>
                <c:pt idx="634">
                  <c:v>-46.235187250000003</c:v>
                </c:pt>
                <c:pt idx="635">
                  <c:v>-44.806375809999999</c:v>
                </c:pt>
                <c:pt idx="636">
                  <c:v>-45.26786542</c:v>
                </c:pt>
                <c:pt idx="637">
                  <c:v>-45.847138690000001</c:v>
                </c:pt>
                <c:pt idx="638">
                  <c:v>-45.876880399999997</c:v>
                </c:pt>
                <c:pt idx="639">
                  <c:v>-45.384498550000004</c:v>
                </c:pt>
                <c:pt idx="640">
                  <c:v>-45.690005839999998</c:v>
                </c:pt>
                <c:pt idx="641">
                  <c:v>-46.45686955</c:v>
                </c:pt>
                <c:pt idx="642">
                  <c:v>-45.402135680000001</c:v>
                </c:pt>
                <c:pt idx="643">
                  <c:v>-44.98261746</c:v>
                </c:pt>
                <c:pt idx="644">
                  <c:v>-44.968332889999999</c:v>
                </c:pt>
                <c:pt idx="645">
                  <c:v>-47.593474659999998</c:v>
                </c:pt>
                <c:pt idx="646">
                  <c:v>-45.604508019999997</c:v>
                </c:pt>
                <c:pt idx="647">
                  <c:v>-46.97067938</c:v>
                </c:pt>
                <c:pt idx="648">
                  <c:v>-46.770324420000001</c:v>
                </c:pt>
                <c:pt idx="649">
                  <c:v>-44.710171430000003</c:v>
                </c:pt>
                <c:pt idx="650">
                  <c:v>-45.263266819999998</c:v>
                </c:pt>
                <c:pt idx="651">
                  <c:v>-46.275211280000001</c:v>
                </c:pt>
                <c:pt idx="652">
                  <c:v>-45.746242860000002</c:v>
                </c:pt>
                <c:pt idx="653">
                  <c:v>-46.774443589999997</c:v>
                </c:pt>
                <c:pt idx="654">
                  <c:v>-44.155634759999998</c:v>
                </c:pt>
                <c:pt idx="655">
                  <c:v>-45.964204559999999</c:v>
                </c:pt>
                <c:pt idx="656">
                  <c:v>-46.226706229999998</c:v>
                </c:pt>
                <c:pt idx="657">
                  <c:v>-46.288773380000002</c:v>
                </c:pt>
                <c:pt idx="658">
                  <c:v>-45.067653110000002</c:v>
                </c:pt>
                <c:pt idx="659">
                  <c:v>-44.388250579999998</c:v>
                </c:pt>
                <c:pt idx="660">
                  <c:v>-45.748879719999998</c:v>
                </c:pt>
                <c:pt idx="661">
                  <c:v>-45.494972799999999</c:v>
                </c:pt>
                <c:pt idx="662">
                  <c:v>-45.284761719999999</c:v>
                </c:pt>
                <c:pt idx="663">
                  <c:v>-46.526450920000002</c:v>
                </c:pt>
                <c:pt idx="664">
                  <c:v>-44.379907469999999</c:v>
                </c:pt>
                <c:pt idx="665">
                  <c:v>-44.672660860000001</c:v>
                </c:pt>
                <c:pt idx="666">
                  <c:v>-45.53683238</c:v>
                </c:pt>
                <c:pt idx="667">
                  <c:v>-46.251018389999999</c:v>
                </c:pt>
                <c:pt idx="668">
                  <c:v>-46.047274029999997</c:v>
                </c:pt>
                <c:pt idx="669">
                  <c:v>-45.233282799999998</c:v>
                </c:pt>
                <c:pt idx="670">
                  <c:v>-46.065280649999998</c:v>
                </c:pt>
                <c:pt idx="671">
                  <c:v>-33.594394399999999</c:v>
                </c:pt>
                <c:pt idx="672">
                  <c:v>-13.85871027</c:v>
                </c:pt>
                <c:pt idx="673">
                  <c:v>-10.98486224</c:v>
                </c:pt>
                <c:pt idx="674">
                  <c:v>-12.032840970000001</c:v>
                </c:pt>
                <c:pt idx="675">
                  <c:v>-9.8014969599999997</c:v>
                </c:pt>
                <c:pt idx="676">
                  <c:v>-9.6352465699999996</c:v>
                </c:pt>
                <c:pt idx="677">
                  <c:v>-10.101817929999999</c:v>
                </c:pt>
                <c:pt idx="678">
                  <c:v>-10.36594975</c:v>
                </c:pt>
                <c:pt idx="679">
                  <c:v>-12.41356532</c:v>
                </c:pt>
                <c:pt idx="680">
                  <c:v>-13.28859447</c:v>
                </c:pt>
                <c:pt idx="681">
                  <c:v>-17.351635000000002</c:v>
                </c:pt>
                <c:pt idx="682">
                  <c:v>-21.67939149</c:v>
                </c:pt>
                <c:pt idx="683">
                  <c:v>-25.023810390000001</c:v>
                </c:pt>
                <c:pt idx="684">
                  <c:v>-32.156187129999999</c:v>
                </c:pt>
                <c:pt idx="685">
                  <c:v>-35.624159290000001</c:v>
                </c:pt>
                <c:pt idx="686">
                  <c:v>-39.314377129999997</c:v>
                </c:pt>
                <c:pt idx="687">
                  <c:v>-41.5559534</c:v>
                </c:pt>
                <c:pt idx="688">
                  <c:v>-43.888728569999998</c:v>
                </c:pt>
                <c:pt idx="689">
                  <c:v>-44.212068960000003</c:v>
                </c:pt>
                <c:pt idx="690">
                  <c:v>-45.714399610000001</c:v>
                </c:pt>
                <c:pt idx="691">
                  <c:v>-44.850798300000001</c:v>
                </c:pt>
                <c:pt idx="692">
                  <c:v>-44.892003090000003</c:v>
                </c:pt>
                <c:pt idx="693">
                  <c:v>-22.544072239999998</c:v>
                </c:pt>
                <c:pt idx="694">
                  <c:v>-10.754659719999999</c:v>
                </c:pt>
                <c:pt idx="695">
                  <c:v>-7.4949785699999998</c:v>
                </c:pt>
                <c:pt idx="696">
                  <c:v>-8.7333775800000009</c:v>
                </c:pt>
                <c:pt idx="697">
                  <c:v>-9.8480604599999992</c:v>
                </c:pt>
                <c:pt idx="698">
                  <c:v>-8.1076706499999993</c:v>
                </c:pt>
                <c:pt idx="699">
                  <c:v>-8.6743782800000009</c:v>
                </c:pt>
                <c:pt idx="700">
                  <c:v>-9.6078760200000008</c:v>
                </c:pt>
                <c:pt idx="701">
                  <c:v>-9.9416927400000006</c:v>
                </c:pt>
                <c:pt idx="702">
                  <c:v>-14.14941044</c:v>
                </c:pt>
                <c:pt idx="703">
                  <c:v>-16.669616120000001</c:v>
                </c:pt>
                <c:pt idx="704">
                  <c:v>-19.62417374</c:v>
                </c:pt>
                <c:pt idx="705">
                  <c:v>-23.707001179999999</c:v>
                </c:pt>
                <c:pt idx="706">
                  <c:v>-29.003834640000001</c:v>
                </c:pt>
                <c:pt idx="707">
                  <c:v>-33.992884750000002</c:v>
                </c:pt>
                <c:pt idx="708">
                  <c:v>-37.681364629999997</c:v>
                </c:pt>
                <c:pt idx="709">
                  <c:v>-40.983576849999999</c:v>
                </c:pt>
                <c:pt idx="710">
                  <c:v>-44.422742560000003</c:v>
                </c:pt>
                <c:pt idx="711">
                  <c:v>-45.368409630000002</c:v>
                </c:pt>
                <c:pt idx="712">
                  <c:v>-44.550329519999998</c:v>
                </c:pt>
                <c:pt idx="713">
                  <c:v>-43.415498159999999</c:v>
                </c:pt>
                <c:pt idx="714">
                  <c:v>-46.078428250000002</c:v>
                </c:pt>
                <c:pt idx="715">
                  <c:v>-44.237023209999997</c:v>
                </c:pt>
                <c:pt idx="716">
                  <c:v>-22.5693354</c:v>
                </c:pt>
                <c:pt idx="717">
                  <c:v>-10.7206621</c:v>
                </c:pt>
                <c:pt idx="718">
                  <c:v>-7.1737875999999998</c:v>
                </c:pt>
                <c:pt idx="719">
                  <c:v>-7.3426808599999998</c:v>
                </c:pt>
                <c:pt idx="720">
                  <c:v>-7.6370363599999997</c:v>
                </c:pt>
                <c:pt idx="721">
                  <c:v>-7.43717234</c:v>
                </c:pt>
                <c:pt idx="722">
                  <c:v>-9.0310652999999999</c:v>
                </c:pt>
                <c:pt idx="723">
                  <c:v>-8.57489189</c:v>
                </c:pt>
                <c:pt idx="724">
                  <c:v>-8.8413565999999992</c:v>
                </c:pt>
                <c:pt idx="725">
                  <c:v>-9.0949277599999991</c:v>
                </c:pt>
                <c:pt idx="726">
                  <c:v>-9.0649046299999991</c:v>
                </c:pt>
                <c:pt idx="727">
                  <c:v>-8.0520829900000006</c:v>
                </c:pt>
                <c:pt idx="728">
                  <c:v>-8.8721222999999991</c:v>
                </c:pt>
                <c:pt idx="729">
                  <c:v>-9.01224326</c:v>
                </c:pt>
                <c:pt idx="730">
                  <c:v>-8.8016935800000002</c:v>
                </c:pt>
                <c:pt idx="731">
                  <c:v>-8.5775730299999999</c:v>
                </c:pt>
                <c:pt idx="732">
                  <c:v>-8.9003900999999992</c:v>
                </c:pt>
                <c:pt idx="733">
                  <c:v>-7.9092531800000003</c:v>
                </c:pt>
                <c:pt idx="734">
                  <c:v>-8.8417385500000005</c:v>
                </c:pt>
                <c:pt idx="735">
                  <c:v>-7.5259516299999998</c:v>
                </c:pt>
                <c:pt idx="736">
                  <c:v>-8.79112486</c:v>
                </c:pt>
                <c:pt idx="737">
                  <c:v>-9.1924982100000001</c:v>
                </c:pt>
                <c:pt idx="738">
                  <c:v>-8.2309418799999996</c:v>
                </c:pt>
                <c:pt idx="739">
                  <c:v>-8.5164779799999994</c:v>
                </c:pt>
                <c:pt idx="740">
                  <c:v>-7.52266602</c:v>
                </c:pt>
                <c:pt idx="741">
                  <c:v>-8.5596521800000005</c:v>
                </c:pt>
                <c:pt idx="742">
                  <c:v>-8.4027712799999996</c:v>
                </c:pt>
                <c:pt idx="743">
                  <c:v>-9.0079891100000005</c:v>
                </c:pt>
                <c:pt idx="744">
                  <c:v>-8.5751422099999992</c:v>
                </c:pt>
                <c:pt idx="745">
                  <c:v>-9.5056473700000002</c:v>
                </c:pt>
                <c:pt idx="746">
                  <c:v>-8.2812685300000002</c:v>
                </c:pt>
                <c:pt idx="747">
                  <c:v>-8.2541707599999992</c:v>
                </c:pt>
                <c:pt idx="748">
                  <c:v>-8.5926916299999991</c:v>
                </c:pt>
                <c:pt idx="749">
                  <c:v>-7.4929914999999996</c:v>
                </c:pt>
                <c:pt idx="750">
                  <c:v>-8.6310248999999999</c:v>
                </c:pt>
                <c:pt idx="751">
                  <c:v>-8.2460514099999997</c:v>
                </c:pt>
                <c:pt idx="752">
                  <c:v>-9.0355149099999998</c:v>
                </c:pt>
                <c:pt idx="753">
                  <c:v>-7.8332822200000001</c:v>
                </c:pt>
                <c:pt idx="754">
                  <c:v>-8.4801879899999992</c:v>
                </c:pt>
                <c:pt idx="755">
                  <c:v>-8.8180131999999993</c:v>
                </c:pt>
                <c:pt idx="756">
                  <c:v>-7.2218434</c:v>
                </c:pt>
                <c:pt idx="757">
                  <c:v>-9.1092721300000008</c:v>
                </c:pt>
                <c:pt idx="758">
                  <c:v>-9.6504004400000003</c:v>
                </c:pt>
                <c:pt idx="759">
                  <c:v>-8.5903633399999997</c:v>
                </c:pt>
                <c:pt idx="760">
                  <c:v>-7.8002262</c:v>
                </c:pt>
                <c:pt idx="761">
                  <c:v>-8.2551441499999996</c:v>
                </c:pt>
                <c:pt idx="762">
                  <c:v>-8.7291380899999993</c:v>
                </c:pt>
                <c:pt idx="763">
                  <c:v>-8.3575365300000009</c:v>
                </c:pt>
                <c:pt idx="764">
                  <c:v>-7.4952226599999996</c:v>
                </c:pt>
                <c:pt idx="765">
                  <c:v>-7.6318829800000003</c:v>
                </c:pt>
                <c:pt idx="766">
                  <c:v>-8.4807660699999996</c:v>
                </c:pt>
                <c:pt idx="767">
                  <c:v>-7.7604369899999996</c:v>
                </c:pt>
                <c:pt idx="768">
                  <c:v>-7.2962783299999998</c:v>
                </c:pt>
                <c:pt idx="769">
                  <c:v>-8.1861110000000004</c:v>
                </c:pt>
                <c:pt idx="770">
                  <c:v>-8.8338064299999992</c:v>
                </c:pt>
                <c:pt idx="771">
                  <c:v>-7.7024822300000002</c:v>
                </c:pt>
                <c:pt idx="772">
                  <c:v>-7.6880209900000001</c:v>
                </c:pt>
                <c:pt idx="773">
                  <c:v>-7.81218082</c:v>
                </c:pt>
                <c:pt idx="774">
                  <c:v>-7.7980754499999998</c:v>
                </c:pt>
                <c:pt idx="775">
                  <c:v>-9.2256962399999995</c:v>
                </c:pt>
                <c:pt idx="776">
                  <c:v>-10.077615489999999</c:v>
                </c:pt>
                <c:pt idx="777">
                  <c:v>-10.720607360000001</c:v>
                </c:pt>
                <c:pt idx="778">
                  <c:v>-11.180485279999999</c:v>
                </c:pt>
                <c:pt idx="779">
                  <c:v>-13.067889149999999</c:v>
                </c:pt>
                <c:pt idx="780">
                  <c:v>-16.775088539999999</c:v>
                </c:pt>
                <c:pt idx="781">
                  <c:v>-19.570962359999999</c:v>
                </c:pt>
                <c:pt idx="782">
                  <c:v>-24.874254090000001</c:v>
                </c:pt>
                <c:pt idx="783">
                  <c:v>-28.540841350000001</c:v>
                </c:pt>
                <c:pt idx="784">
                  <c:v>-34.950275490000003</c:v>
                </c:pt>
                <c:pt idx="785">
                  <c:v>-38.674665500000003</c:v>
                </c:pt>
                <c:pt idx="786">
                  <c:v>-43.099312089999998</c:v>
                </c:pt>
                <c:pt idx="787">
                  <c:v>-43.699099680000003</c:v>
                </c:pt>
                <c:pt idx="788">
                  <c:v>-45.311117879999998</c:v>
                </c:pt>
                <c:pt idx="789">
                  <c:v>-45.289994100000001</c:v>
                </c:pt>
                <c:pt idx="790">
                  <c:v>-47.161313200000002</c:v>
                </c:pt>
                <c:pt idx="791">
                  <c:v>-46.484171570000001</c:v>
                </c:pt>
                <c:pt idx="792">
                  <c:v>-47.168532110000001</c:v>
                </c:pt>
                <c:pt idx="793">
                  <c:v>-49.319116200000003</c:v>
                </c:pt>
                <c:pt idx="794">
                  <c:v>-50.132299170000003</c:v>
                </c:pt>
                <c:pt idx="795">
                  <c:v>-49.661549030000003</c:v>
                </c:pt>
                <c:pt idx="796">
                  <c:v>-52.386851059999998</c:v>
                </c:pt>
                <c:pt idx="797">
                  <c:v>-51.186770459999998</c:v>
                </c:pt>
                <c:pt idx="798">
                  <c:v>-51.02078143</c:v>
                </c:pt>
                <c:pt idx="799">
                  <c:v>-51.788795890000003</c:v>
                </c:pt>
                <c:pt idx="800">
                  <c:v>-52.669768269999999</c:v>
                </c:pt>
                <c:pt idx="801">
                  <c:v>-52.30396185</c:v>
                </c:pt>
                <c:pt idx="802">
                  <c:v>-51.471760670000002</c:v>
                </c:pt>
                <c:pt idx="803">
                  <c:v>-51.163574930000003</c:v>
                </c:pt>
                <c:pt idx="804">
                  <c:v>-52.039942430000004</c:v>
                </c:pt>
                <c:pt idx="805">
                  <c:v>-50.930551899999998</c:v>
                </c:pt>
                <c:pt idx="806">
                  <c:v>-49.876459529999998</c:v>
                </c:pt>
                <c:pt idx="807">
                  <c:v>-51.169533309999998</c:v>
                </c:pt>
                <c:pt idx="808">
                  <c:v>-50.83267</c:v>
                </c:pt>
                <c:pt idx="809">
                  <c:v>-51.450185019999999</c:v>
                </c:pt>
                <c:pt idx="810">
                  <c:v>-51.874465780000001</c:v>
                </c:pt>
                <c:pt idx="811">
                  <c:v>-51.341057919999997</c:v>
                </c:pt>
                <c:pt idx="812">
                  <c:v>-51.35061426</c:v>
                </c:pt>
                <c:pt idx="813">
                  <c:v>-51.832633540000003</c:v>
                </c:pt>
                <c:pt idx="814">
                  <c:v>-50.853792249999998</c:v>
                </c:pt>
                <c:pt idx="815">
                  <c:v>-50.388062470000001</c:v>
                </c:pt>
                <c:pt idx="816">
                  <c:v>-50.646577909999998</c:v>
                </c:pt>
                <c:pt idx="817">
                  <c:v>-52.546552679999998</c:v>
                </c:pt>
                <c:pt idx="818">
                  <c:v>-50.665655229999999</c:v>
                </c:pt>
                <c:pt idx="819">
                  <c:v>-51.017633250000003</c:v>
                </c:pt>
                <c:pt idx="820">
                  <c:v>-49.437140339999999</c:v>
                </c:pt>
                <c:pt idx="821">
                  <c:v>-52.48265542</c:v>
                </c:pt>
                <c:pt idx="822">
                  <c:v>-52.095906739999997</c:v>
                </c:pt>
                <c:pt idx="823">
                  <c:v>-52.350267670000001</c:v>
                </c:pt>
                <c:pt idx="824">
                  <c:v>-51.478514730000001</c:v>
                </c:pt>
                <c:pt idx="825">
                  <c:v>-51.475077939999998</c:v>
                </c:pt>
                <c:pt idx="826">
                  <c:v>-50.537830360000001</c:v>
                </c:pt>
                <c:pt idx="827">
                  <c:v>-52.70043733</c:v>
                </c:pt>
                <c:pt idx="828">
                  <c:v>-51.216263419999997</c:v>
                </c:pt>
                <c:pt idx="829">
                  <c:v>-53.58182455</c:v>
                </c:pt>
                <c:pt idx="830">
                  <c:v>-53.3864497</c:v>
                </c:pt>
                <c:pt idx="831">
                  <c:v>-55.18958568</c:v>
                </c:pt>
                <c:pt idx="832">
                  <c:v>-54.86662201</c:v>
                </c:pt>
                <c:pt idx="833">
                  <c:v>-56.39298058</c:v>
                </c:pt>
                <c:pt idx="834">
                  <c:v>-55.242890299999999</c:v>
                </c:pt>
                <c:pt idx="835">
                  <c:v>-55.531416290000003</c:v>
                </c:pt>
                <c:pt idx="836">
                  <c:v>-55.772423889999999</c:v>
                </c:pt>
                <c:pt idx="837">
                  <c:v>-58.005789479999997</c:v>
                </c:pt>
                <c:pt idx="838">
                  <c:v>-55.354107710000001</c:v>
                </c:pt>
                <c:pt idx="839">
                  <c:v>-55.46967428</c:v>
                </c:pt>
                <c:pt idx="840">
                  <c:v>-56.384361069999997</c:v>
                </c:pt>
                <c:pt idx="841">
                  <c:v>-56.378878469999997</c:v>
                </c:pt>
                <c:pt idx="842">
                  <c:v>-56.95163943</c:v>
                </c:pt>
                <c:pt idx="843">
                  <c:v>-55.793044309999999</c:v>
                </c:pt>
                <c:pt idx="844">
                  <c:v>-56.103847559999998</c:v>
                </c:pt>
                <c:pt idx="845">
                  <c:v>-56.549537739999998</c:v>
                </c:pt>
                <c:pt idx="846">
                  <c:v>-56.106971610000002</c:v>
                </c:pt>
                <c:pt idx="847">
                  <c:v>-55.116633610000001</c:v>
                </c:pt>
                <c:pt idx="848">
                  <c:v>-56.387569599999999</c:v>
                </c:pt>
                <c:pt idx="849">
                  <c:v>-55.762789220000002</c:v>
                </c:pt>
                <c:pt idx="850">
                  <c:v>-55.873096500000003</c:v>
                </c:pt>
                <c:pt idx="851">
                  <c:v>-54.838032230000003</c:v>
                </c:pt>
                <c:pt idx="852">
                  <c:v>-55.217057769999997</c:v>
                </c:pt>
                <c:pt idx="853">
                  <c:v>-56.450859610000002</c:v>
                </c:pt>
                <c:pt idx="854">
                  <c:v>-55.803734630000001</c:v>
                </c:pt>
                <c:pt idx="855">
                  <c:v>-55.714525690000002</c:v>
                </c:pt>
                <c:pt idx="856">
                  <c:v>-57.453496250000001</c:v>
                </c:pt>
                <c:pt idx="857">
                  <c:v>-55.956377860000003</c:v>
                </c:pt>
                <c:pt idx="858">
                  <c:v>-56.81478414</c:v>
                </c:pt>
                <c:pt idx="859">
                  <c:v>-55.382787319999998</c:v>
                </c:pt>
                <c:pt idx="860">
                  <c:v>-56.279610689999998</c:v>
                </c:pt>
                <c:pt idx="861">
                  <c:v>-56.622746130000003</c:v>
                </c:pt>
                <c:pt idx="862">
                  <c:v>-56.266283250000001</c:v>
                </c:pt>
                <c:pt idx="863">
                  <c:v>-55.809645060000001</c:v>
                </c:pt>
                <c:pt idx="864">
                  <c:v>-55.535941289999997</c:v>
                </c:pt>
                <c:pt idx="865">
                  <c:v>-57.225743029999997</c:v>
                </c:pt>
                <c:pt idx="866">
                  <c:v>-53.932755739999998</c:v>
                </c:pt>
                <c:pt idx="867">
                  <c:v>-46.059809280000003</c:v>
                </c:pt>
                <c:pt idx="868">
                  <c:v>-16.418926920000001</c:v>
                </c:pt>
                <c:pt idx="869">
                  <c:v>-9.3237952699999997</c:v>
                </c:pt>
                <c:pt idx="870">
                  <c:v>-8.8614277300000008</c:v>
                </c:pt>
                <c:pt idx="871">
                  <c:v>-7.76580885</c:v>
                </c:pt>
                <c:pt idx="872">
                  <c:v>-8.7099267099999995</c:v>
                </c:pt>
                <c:pt idx="873">
                  <c:v>-7.59453377</c:v>
                </c:pt>
                <c:pt idx="874">
                  <c:v>-8.9975267300000006</c:v>
                </c:pt>
                <c:pt idx="875">
                  <c:v>-8.6717902999999996</c:v>
                </c:pt>
                <c:pt idx="876">
                  <c:v>-9.0331582499999996</c:v>
                </c:pt>
                <c:pt idx="877">
                  <c:v>-9.9846445500000005</c:v>
                </c:pt>
                <c:pt idx="878">
                  <c:v>-8.6807003599999994</c:v>
                </c:pt>
                <c:pt idx="879">
                  <c:v>-8.8672790100000007</c:v>
                </c:pt>
                <c:pt idx="880">
                  <c:v>-8.6580763800000007</c:v>
                </c:pt>
                <c:pt idx="881">
                  <c:v>-7.9527123900000003</c:v>
                </c:pt>
                <c:pt idx="882">
                  <c:v>-8.6917956899999993</c:v>
                </c:pt>
                <c:pt idx="883">
                  <c:v>-7.5373485899999997</c:v>
                </c:pt>
                <c:pt idx="884">
                  <c:v>-8.2255002899999994</c:v>
                </c:pt>
                <c:pt idx="885">
                  <c:v>-9.5126799500000008</c:v>
                </c:pt>
                <c:pt idx="886">
                  <c:v>-9.0548127800000007</c:v>
                </c:pt>
                <c:pt idx="887">
                  <c:v>-10.80958905</c:v>
                </c:pt>
                <c:pt idx="888">
                  <c:v>-12.75622308</c:v>
                </c:pt>
                <c:pt idx="889">
                  <c:v>-13.15918565</c:v>
                </c:pt>
                <c:pt idx="890">
                  <c:v>-16.579192509999999</c:v>
                </c:pt>
                <c:pt idx="891">
                  <c:v>-18.77524356</c:v>
                </c:pt>
                <c:pt idx="892">
                  <c:v>-22.931983410000001</c:v>
                </c:pt>
                <c:pt idx="893">
                  <c:v>-25.216851259999999</c:v>
                </c:pt>
                <c:pt idx="894">
                  <c:v>-29.047369199999999</c:v>
                </c:pt>
                <c:pt idx="895">
                  <c:v>-32.532541809999998</c:v>
                </c:pt>
                <c:pt idx="896">
                  <c:v>-35.988540569999998</c:v>
                </c:pt>
                <c:pt idx="897">
                  <c:v>-37.989019949999999</c:v>
                </c:pt>
                <c:pt idx="898">
                  <c:v>-40.953847750000001</c:v>
                </c:pt>
                <c:pt idx="899">
                  <c:v>-42.249937709999998</c:v>
                </c:pt>
                <c:pt idx="900">
                  <c:v>-45.148761950000001</c:v>
                </c:pt>
                <c:pt idx="901">
                  <c:v>-44.398279680000002</c:v>
                </c:pt>
                <c:pt idx="902">
                  <c:v>-45.020847760000002</c:v>
                </c:pt>
                <c:pt idx="903">
                  <c:v>-45.913831760000001</c:v>
                </c:pt>
                <c:pt idx="904">
                  <c:v>-46.547796509999998</c:v>
                </c:pt>
                <c:pt idx="905">
                  <c:v>-46.516037560000001</c:v>
                </c:pt>
                <c:pt idx="906">
                  <c:v>-45.452675849999999</c:v>
                </c:pt>
                <c:pt idx="907">
                  <c:v>-45.419439560000001</c:v>
                </c:pt>
                <c:pt idx="908">
                  <c:v>-46.636790990000001</c:v>
                </c:pt>
                <c:pt idx="909">
                  <c:v>-46.517765050000001</c:v>
                </c:pt>
                <c:pt idx="910">
                  <c:v>-44.444724469999997</c:v>
                </c:pt>
                <c:pt idx="911">
                  <c:v>-47.136122219999997</c:v>
                </c:pt>
                <c:pt idx="912">
                  <c:v>-46.339129010000001</c:v>
                </c:pt>
                <c:pt idx="913">
                  <c:v>-45.81275565</c:v>
                </c:pt>
                <c:pt idx="914">
                  <c:v>-45.569576089999998</c:v>
                </c:pt>
                <c:pt idx="915">
                  <c:v>-46.667196400000002</c:v>
                </c:pt>
                <c:pt idx="916">
                  <c:v>-48.057749139999999</c:v>
                </c:pt>
                <c:pt idx="917">
                  <c:v>-46.665867239999997</c:v>
                </c:pt>
                <c:pt idx="918">
                  <c:v>-48.277093569999998</c:v>
                </c:pt>
                <c:pt idx="919">
                  <c:v>-46.417849560000001</c:v>
                </c:pt>
                <c:pt idx="920">
                  <c:v>-47.094626689999998</c:v>
                </c:pt>
                <c:pt idx="921">
                  <c:v>-46.50903331</c:v>
                </c:pt>
                <c:pt idx="922">
                  <c:v>-47.624554779999997</c:v>
                </c:pt>
                <c:pt idx="923">
                  <c:v>-46.686028290000003</c:v>
                </c:pt>
                <c:pt idx="924">
                  <c:v>-47.457720420000001</c:v>
                </c:pt>
                <c:pt idx="925">
                  <c:v>-47.729592799999999</c:v>
                </c:pt>
                <c:pt idx="926">
                  <c:v>-47.26776246</c:v>
                </c:pt>
                <c:pt idx="927">
                  <c:v>-46.741447190000002</c:v>
                </c:pt>
                <c:pt idx="928">
                  <c:v>-46.466383149999999</c:v>
                </c:pt>
                <c:pt idx="929">
                  <c:v>-46.361365820000003</c:v>
                </c:pt>
                <c:pt idx="930">
                  <c:v>-45.77944351</c:v>
                </c:pt>
                <c:pt idx="931">
                  <c:v>-46.086771579999997</c:v>
                </c:pt>
                <c:pt idx="932">
                  <c:v>-47.09282572</c:v>
                </c:pt>
                <c:pt idx="933">
                  <c:v>-45.607545350000002</c:v>
                </c:pt>
                <c:pt idx="934">
                  <c:v>-45.870903980000001</c:v>
                </c:pt>
                <c:pt idx="935">
                  <c:v>-47.122305900000001</c:v>
                </c:pt>
                <c:pt idx="936">
                  <c:v>-45.868359099999999</c:v>
                </c:pt>
                <c:pt idx="937">
                  <c:v>-45.286267680000002</c:v>
                </c:pt>
                <c:pt idx="938">
                  <c:v>-47.340321449999998</c:v>
                </c:pt>
                <c:pt idx="939">
                  <c:v>-47.363093079999999</c:v>
                </c:pt>
                <c:pt idx="940">
                  <c:v>-46.347620290000002</c:v>
                </c:pt>
                <c:pt idx="941">
                  <c:v>-45.575986389999997</c:v>
                </c:pt>
                <c:pt idx="942">
                  <c:v>-47.062830630000001</c:v>
                </c:pt>
                <c:pt idx="943">
                  <c:v>-46.040421969999997</c:v>
                </c:pt>
                <c:pt idx="944">
                  <c:v>-47.461721079999997</c:v>
                </c:pt>
                <c:pt idx="945">
                  <c:v>-47.3137258</c:v>
                </c:pt>
                <c:pt idx="946">
                  <c:v>-48.34149188</c:v>
                </c:pt>
                <c:pt idx="947">
                  <c:v>-47.331495490000002</c:v>
                </c:pt>
                <c:pt idx="948">
                  <c:v>-46.360332990000003</c:v>
                </c:pt>
                <c:pt idx="949">
                  <c:v>-47.160672150000003</c:v>
                </c:pt>
                <c:pt idx="950">
                  <c:v>-46.030357840000001</c:v>
                </c:pt>
                <c:pt idx="951">
                  <c:v>-46.898624499999997</c:v>
                </c:pt>
                <c:pt idx="952">
                  <c:v>-45.908142669999997</c:v>
                </c:pt>
                <c:pt idx="953">
                  <c:v>-46.359876700000001</c:v>
                </c:pt>
                <c:pt idx="954">
                  <c:v>-46.24887288</c:v>
                </c:pt>
                <c:pt idx="955">
                  <c:v>-47.583852129999997</c:v>
                </c:pt>
                <c:pt idx="956">
                  <c:v>-45.757185849999999</c:v>
                </c:pt>
                <c:pt idx="957">
                  <c:v>-45.481601609999998</c:v>
                </c:pt>
                <c:pt idx="958">
                  <c:v>-46.305409109999999</c:v>
                </c:pt>
                <c:pt idx="959">
                  <c:v>-27.260065749999999</c:v>
                </c:pt>
                <c:pt idx="960">
                  <c:v>-15.326219439999999</c:v>
                </c:pt>
                <c:pt idx="961">
                  <c:v>-14.5993908</c:v>
                </c:pt>
                <c:pt idx="962">
                  <c:v>-12.571979819999999</c:v>
                </c:pt>
                <c:pt idx="963">
                  <c:v>-13.519356589999999</c:v>
                </c:pt>
                <c:pt idx="964">
                  <c:v>-12.89117768</c:v>
                </c:pt>
                <c:pt idx="965">
                  <c:v>-13.584628110000001</c:v>
                </c:pt>
                <c:pt idx="966">
                  <c:v>-14.27682471</c:v>
                </c:pt>
                <c:pt idx="967">
                  <c:v>-13.832391830000001</c:v>
                </c:pt>
                <c:pt idx="968">
                  <c:v>-13.32274692</c:v>
                </c:pt>
                <c:pt idx="969">
                  <c:v>-13.278698309999999</c:v>
                </c:pt>
                <c:pt idx="970">
                  <c:v>-15.42206292</c:v>
                </c:pt>
                <c:pt idx="971">
                  <c:v>-12.920802719999999</c:v>
                </c:pt>
                <c:pt idx="972">
                  <c:v>-13.99368028</c:v>
                </c:pt>
                <c:pt idx="973">
                  <c:v>-15.188219650000001</c:v>
                </c:pt>
                <c:pt idx="974">
                  <c:v>-14.23025065</c:v>
                </c:pt>
                <c:pt idx="975">
                  <c:v>-12.870203610000001</c:v>
                </c:pt>
                <c:pt idx="976">
                  <c:v>-14.268014190000001</c:v>
                </c:pt>
                <c:pt idx="977">
                  <c:v>-13.36780574</c:v>
                </c:pt>
                <c:pt idx="978">
                  <c:v>-13.58842078</c:v>
                </c:pt>
                <c:pt idx="979">
                  <c:v>-13.74170434</c:v>
                </c:pt>
                <c:pt idx="980">
                  <c:v>-12.90159806</c:v>
                </c:pt>
                <c:pt idx="981">
                  <c:v>-13.78664957</c:v>
                </c:pt>
                <c:pt idx="982">
                  <c:v>-13.947311750000001</c:v>
                </c:pt>
                <c:pt idx="983">
                  <c:v>-12.19003887</c:v>
                </c:pt>
                <c:pt idx="984">
                  <c:v>-11.783797229999999</c:v>
                </c:pt>
                <c:pt idx="985">
                  <c:v>-11.84326701</c:v>
                </c:pt>
                <c:pt idx="986">
                  <c:v>-10.83239178</c:v>
                </c:pt>
                <c:pt idx="987">
                  <c:v>-11.06898983</c:v>
                </c:pt>
                <c:pt idx="988">
                  <c:v>-11.77030813</c:v>
                </c:pt>
                <c:pt idx="989">
                  <c:v>-11.452204399999999</c:v>
                </c:pt>
                <c:pt idx="990">
                  <c:v>-11.458537010000001</c:v>
                </c:pt>
                <c:pt idx="991">
                  <c:v>-10.863236799999999</c:v>
                </c:pt>
                <c:pt idx="992">
                  <c:v>-11.028445749999999</c:v>
                </c:pt>
                <c:pt idx="993">
                  <c:v>-12.74533342</c:v>
                </c:pt>
                <c:pt idx="994">
                  <c:v>-11.756509899999999</c:v>
                </c:pt>
                <c:pt idx="995">
                  <c:v>-12.055851150000001</c:v>
                </c:pt>
                <c:pt idx="996">
                  <c:v>-12.574014760000001</c:v>
                </c:pt>
                <c:pt idx="997">
                  <c:v>-13.81724105</c:v>
                </c:pt>
                <c:pt idx="998">
                  <c:v>-16.141871999999999</c:v>
                </c:pt>
                <c:pt idx="999">
                  <c:v>-18.788753530000001</c:v>
                </c:pt>
                <c:pt idx="1000">
                  <c:v>-20.467742579999999</c:v>
                </c:pt>
                <c:pt idx="1001">
                  <c:v>-21.427409369999999</c:v>
                </c:pt>
                <c:pt idx="1002">
                  <c:v>-26.482756269999999</c:v>
                </c:pt>
                <c:pt idx="1003">
                  <c:v>-28.520205390000001</c:v>
                </c:pt>
                <c:pt idx="1004">
                  <c:v>-31.846443239999999</c:v>
                </c:pt>
                <c:pt idx="1005">
                  <c:v>-36.002191760000002</c:v>
                </c:pt>
                <c:pt idx="1006">
                  <c:v>-39.255268209999997</c:v>
                </c:pt>
                <c:pt idx="1007">
                  <c:v>-42.667150530000001</c:v>
                </c:pt>
                <c:pt idx="1008">
                  <c:v>-44.295768719999998</c:v>
                </c:pt>
                <c:pt idx="1009">
                  <c:v>-46.779645500000001</c:v>
                </c:pt>
                <c:pt idx="1010">
                  <c:v>-47.599614090000003</c:v>
                </c:pt>
                <c:pt idx="1011">
                  <c:v>-47.49923373</c:v>
                </c:pt>
                <c:pt idx="1012">
                  <c:v>-49.20443246</c:v>
                </c:pt>
                <c:pt idx="1013">
                  <c:v>-49.901077049999998</c:v>
                </c:pt>
                <c:pt idx="1014">
                  <c:v>-47.487255429999998</c:v>
                </c:pt>
                <c:pt idx="1015">
                  <c:v>-48.897433249999999</c:v>
                </c:pt>
                <c:pt idx="1016">
                  <c:v>-47.755221779999999</c:v>
                </c:pt>
                <c:pt idx="1017">
                  <c:v>-48.878962899999998</c:v>
                </c:pt>
                <c:pt idx="1018">
                  <c:v>-49.137026830000003</c:v>
                </c:pt>
                <c:pt idx="1019">
                  <c:v>-48.847610639999999</c:v>
                </c:pt>
                <c:pt idx="1020">
                  <c:v>-48.444318490000001</c:v>
                </c:pt>
                <c:pt idx="1021">
                  <c:v>-48.859406579999998</c:v>
                </c:pt>
                <c:pt idx="1022">
                  <c:v>-49.16800164</c:v>
                </c:pt>
                <c:pt idx="1023">
                  <c:v>-48.084414240000001</c:v>
                </c:pt>
                <c:pt idx="1024">
                  <c:v>-48.73797751</c:v>
                </c:pt>
                <c:pt idx="1025">
                  <c:v>-48.413161979999998</c:v>
                </c:pt>
                <c:pt idx="1026">
                  <c:v>-50.533176240000003</c:v>
                </c:pt>
                <c:pt idx="1027">
                  <c:v>-49.48276594</c:v>
                </c:pt>
                <c:pt idx="1028">
                  <c:v>-49.574215150000001</c:v>
                </c:pt>
                <c:pt idx="1029">
                  <c:v>-48.242393589999999</c:v>
                </c:pt>
                <c:pt idx="1030">
                  <c:v>-49.137241430000003</c:v>
                </c:pt>
                <c:pt idx="1031">
                  <c:v>-48.45669461</c:v>
                </c:pt>
                <c:pt idx="1032">
                  <c:v>-50.387273319999998</c:v>
                </c:pt>
                <c:pt idx="1033">
                  <c:v>-48.982986799999999</c:v>
                </c:pt>
                <c:pt idx="1034">
                  <c:v>-49.518204429999997</c:v>
                </c:pt>
                <c:pt idx="1035">
                  <c:v>-51.927064110000003</c:v>
                </c:pt>
                <c:pt idx="1036">
                  <c:v>-48.957714090000003</c:v>
                </c:pt>
                <c:pt idx="1037">
                  <c:v>-48.579071810000002</c:v>
                </c:pt>
                <c:pt idx="1038">
                  <c:v>-48.808416700000002</c:v>
                </c:pt>
                <c:pt idx="1039">
                  <c:v>-50.125060910000002</c:v>
                </c:pt>
                <c:pt idx="1040">
                  <c:v>-48.861581739999998</c:v>
                </c:pt>
                <c:pt idx="1041">
                  <c:v>-48.550351990000003</c:v>
                </c:pt>
                <c:pt idx="1042">
                  <c:v>-49.881584709999998</c:v>
                </c:pt>
                <c:pt idx="1043">
                  <c:v>-48.894232000000002</c:v>
                </c:pt>
                <c:pt idx="1044">
                  <c:v>-49.340774140000001</c:v>
                </c:pt>
                <c:pt idx="1045">
                  <c:v>-50.28821816</c:v>
                </c:pt>
                <c:pt idx="1046">
                  <c:v>-47.730639770000003</c:v>
                </c:pt>
                <c:pt idx="1047">
                  <c:v>-47.9968006</c:v>
                </c:pt>
                <c:pt idx="1048">
                  <c:v>-48.681640639999998</c:v>
                </c:pt>
                <c:pt idx="1049">
                  <c:v>-48.225201300000002</c:v>
                </c:pt>
                <c:pt idx="1050">
                  <c:v>-48.818022069999998</c:v>
                </c:pt>
                <c:pt idx="1051">
                  <c:v>-49.029216779999999</c:v>
                </c:pt>
                <c:pt idx="1052">
                  <c:v>-48.524799199999997</c:v>
                </c:pt>
                <c:pt idx="1053">
                  <c:v>-49.044023850000002</c:v>
                </c:pt>
                <c:pt idx="1054">
                  <c:v>-49.125891539999998</c:v>
                </c:pt>
                <c:pt idx="1055">
                  <c:v>-49.596071520000002</c:v>
                </c:pt>
                <c:pt idx="1056">
                  <c:v>-47.319057630000003</c:v>
                </c:pt>
                <c:pt idx="1057">
                  <c:v>-49.551469330000003</c:v>
                </c:pt>
                <c:pt idx="1058">
                  <c:v>-50.228668300000002</c:v>
                </c:pt>
                <c:pt idx="1059">
                  <c:v>-48.961754390000003</c:v>
                </c:pt>
                <c:pt idx="1060">
                  <c:v>-48.869801619999997</c:v>
                </c:pt>
                <c:pt idx="1061">
                  <c:v>-51.659768270000001</c:v>
                </c:pt>
                <c:pt idx="1062">
                  <c:v>-50.377895799999997</c:v>
                </c:pt>
                <c:pt idx="1063">
                  <c:v>-49.685603589999999</c:v>
                </c:pt>
                <c:pt idx="1064">
                  <c:v>-46.885871799999997</c:v>
                </c:pt>
                <c:pt idx="1065">
                  <c:v>-48.859363459999997</c:v>
                </c:pt>
                <c:pt idx="1066">
                  <c:v>-47.886542329999997</c:v>
                </c:pt>
                <c:pt idx="1067">
                  <c:v>-49.305833610000001</c:v>
                </c:pt>
                <c:pt idx="1068">
                  <c:v>-49.023224120000002</c:v>
                </c:pt>
                <c:pt idx="1069">
                  <c:v>-50.234537080000003</c:v>
                </c:pt>
                <c:pt idx="1070">
                  <c:v>-48.824024790000003</c:v>
                </c:pt>
                <c:pt idx="1071">
                  <c:v>-48.224509320000003</c:v>
                </c:pt>
                <c:pt idx="1072">
                  <c:v>-49.089855559999997</c:v>
                </c:pt>
                <c:pt idx="1073">
                  <c:v>-50.653176950000002</c:v>
                </c:pt>
                <c:pt idx="1074">
                  <c:v>-50.141253089999999</c:v>
                </c:pt>
                <c:pt idx="1075">
                  <c:v>-49.459954209999999</c:v>
                </c:pt>
                <c:pt idx="1076">
                  <c:v>-48.225049769999998</c:v>
                </c:pt>
                <c:pt idx="1077">
                  <c:v>-48.778997330000003</c:v>
                </c:pt>
                <c:pt idx="1078">
                  <c:v>-49.459191269999998</c:v>
                </c:pt>
                <c:pt idx="1079">
                  <c:v>-50.449782579999997</c:v>
                </c:pt>
                <c:pt idx="1080">
                  <c:v>-48.670233000000003</c:v>
                </c:pt>
                <c:pt idx="1081">
                  <c:v>-49.922687959999998</c:v>
                </c:pt>
                <c:pt idx="1082">
                  <c:v>-48.955432829999999</c:v>
                </c:pt>
                <c:pt idx="1083">
                  <c:v>-48.814234290000002</c:v>
                </c:pt>
                <c:pt idx="1084">
                  <c:v>-49.940365489999998</c:v>
                </c:pt>
                <c:pt idx="1085">
                  <c:v>-48.590747440000001</c:v>
                </c:pt>
                <c:pt idx="1086">
                  <c:v>-50.0650057</c:v>
                </c:pt>
                <c:pt idx="1087">
                  <c:v>-50.203058210000002</c:v>
                </c:pt>
                <c:pt idx="1088">
                  <c:v>-49.41469438</c:v>
                </c:pt>
                <c:pt idx="1089">
                  <c:v>-48.642369729999999</c:v>
                </c:pt>
                <c:pt idx="1090">
                  <c:v>-49.921367709999998</c:v>
                </c:pt>
                <c:pt idx="1091">
                  <c:v>-48.225830219999999</c:v>
                </c:pt>
                <c:pt idx="1092">
                  <c:v>-50.244915740000003</c:v>
                </c:pt>
                <c:pt idx="1093">
                  <c:v>-49.212701869999997</c:v>
                </c:pt>
                <c:pt idx="1094">
                  <c:v>-48.514678259999997</c:v>
                </c:pt>
                <c:pt idx="1095">
                  <c:v>-49.705657670000001</c:v>
                </c:pt>
                <c:pt idx="1096">
                  <c:v>-50.246425950000003</c:v>
                </c:pt>
                <c:pt idx="1097">
                  <c:v>-50.56978436</c:v>
                </c:pt>
                <c:pt idx="1098">
                  <c:v>-48.821371159999998</c:v>
                </c:pt>
                <c:pt idx="1099">
                  <c:v>-48.665505879999998</c:v>
                </c:pt>
                <c:pt idx="1100">
                  <c:v>-51.08831576</c:v>
                </c:pt>
                <c:pt idx="1101">
                  <c:v>-48.867190989999997</c:v>
                </c:pt>
                <c:pt idx="1102">
                  <c:v>-51.171712380000002</c:v>
                </c:pt>
                <c:pt idx="1103">
                  <c:v>-49.69803074</c:v>
                </c:pt>
                <c:pt idx="1104">
                  <c:v>-49.338447389999999</c:v>
                </c:pt>
                <c:pt idx="1105">
                  <c:v>-49.623008050000003</c:v>
                </c:pt>
                <c:pt idx="1106">
                  <c:v>-48.297361969999997</c:v>
                </c:pt>
                <c:pt idx="1107">
                  <c:v>-49.786782279999997</c:v>
                </c:pt>
                <c:pt idx="1108">
                  <c:v>-49.130705630000001</c:v>
                </c:pt>
                <c:pt idx="1109">
                  <c:v>-48.992597549999999</c:v>
                </c:pt>
                <c:pt idx="1110">
                  <c:v>-48.71091783</c:v>
                </c:pt>
                <c:pt idx="1111">
                  <c:v>-49.982927979999999</c:v>
                </c:pt>
                <c:pt idx="1112">
                  <c:v>-49.104383249999998</c:v>
                </c:pt>
                <c:pt idx="1113">
                  <c:v>-50.26051975</c:v>
                </c:pt>
                <c:pt idx="1114">
                  <c:v>-48.824860139999998</c:v>
                </c:pt>
                <c:pt idx="1115">
                  <c:v>-50.88159787</c:v>
                </c:pt>
                <c:pt idx="1116">
                  <c:v>-48.20559351</c:v>
                </c:pt>
                <c:pt idx="1117">
                  <c:v>-48.906310400000002</c:v>
                </c:pt>
                <c:pt idx="1118">
                  <c:v>-49.337950999999997</c:v>
                </c:pt>
                <c:pt idx="1119">
                  <c:v>-49.001689040000002</c:v>
                </c:pt>
                <c:pt idx="1120">
                  <c:v>-49.089112649999997</c:v>
                </c:pt>
                <c:pt idx="1121">
                  <c:v>-49.305708539999998</c:v>
                </c:pt>
                <c:pt idx="1122">
                  <c:v>-48.976912140000003</c:v>
                </c:pt>
                <c:pt idx="1123">
                  <c:v>-49.473706669999999</c:v>
                </c:pt>
                <c:pt idx="1124">
                  <c:v>-48.88240115</c:v>
                </c:pt>
                <c:pt idx="1125">
                  <c:v>-49.98703313</c:v>
                </c:pt>
                <c:pt idx="1126">
                  <c:v>-49.597025889999998</c:v>
                </c:pt>
                <c:pt idx="1127">
                  <c:v>-49.959211170000003</c:v>
                </c:pt>
                <c:pt idx="1128">
                  <c:v>-49.458454779999997</c:v>
                </c:pt>
                <c:pt idx="1129">
                  <c:v>-49.878215259999997</c:v>
                </c:pt>
                <c:pt idx="1130">
                  <c:v>-49.782130940000002</c:v>
                </c:pt>
                <c:pt idx="1131">
                  <c:v>-49.984959940000003</c:v>
                </c:pt>
                <c:pt idx="1132">
                  <c:v>-49.590501600000003</c:v>
                </c:pt>
                <c:pt idx="1133">
                  <c:v>-50.062601469999997</c:v>
                </c:pt>
                <c:pt idx="1134">
                  <c:v>-49.940154309999997</c:v>
                </c:pt>
                <c:pt idx="1135">
                  <c:v>-50.046953729999998</c:v>
                </c:pt>
                <c:pt idx="1136">
                  <c:v>-49.553656510000003</c:v>
                </c:pt>
                <c:pt idx="1137">
                  <c:v>-50.245917499999997</c:v>
                </c:pt>
                <c:pt idx="1138">
                  <c:v>-51.00389551</c:v>
                </c:pt>
                <c:pt idx="1139">
                  <c:v>-49.120245799999999</c:v>
                </c:pt>
                <c:pt idx="1140">
                  <c:v>-50.813516659999998</c:v>
                </c:pt>
                <c:pt idx="1141">
                  <c:v>-49.137411100000001</c:v>
                </c:pt>
                <c:pt idx="1142">
                  <c:v>-49.17009367</c:v>
                </c:pt>
                <c:pt idx="1143">
                  <c:v>-49.310562959999999</c:v>
                </c:pt>
                <c:pt idx="1144">
                  <c:v>-49.052887570000003</c:v>
                </c:pt>
                <c:pt idx="1145">
                  <c:v>-51.914128849999997</c:v>
                </c:pt>
                <c:pt idx="1146">
                  <c:v>-52.72828647</c:v>
                </c:pt>
                <c:pt idx="1147">
                  <c:v>-52.380533610000001</c:v>
                </c:pt>
                <c:pt idx="1148">
                  <c:v>-53.921469039999998</c:v>
                </c:pt>
                <c:pt idx="1149">
                  <c:v>-54.267782449999999</c:v>
                </c:pt>
                <c:pt idx="1150">
                  <c:v>-54.23290428</c:v>
                </c:pt>
                <c:pt idx="1151">
                  <c:v>-54.234305280000001</c:v>
                </c:pt>
                <c:pt idx="1152">
                  <c:v>-53.954040390000003</c:v>
                </c:pt>
                <c:pt idx="1153">
                  <c:v>-54.973155990000002</c:v>
                </c:pt>
                <c:pt idx="1154">
                  <c:v>-54.407317749999997</c:v>
                </c:pt>
                <c:pt idx="1155">
                  <c:v>-52.346713719999997</c:v>
                </c:pt>
                <c:pt idx="1156">
                  <c:v>-53.896466289999999</c:v>
                </c:pt>
                <c:pt idx="1157">
                  <c:v>-54.523654610000001</c:v>
                </c:pt>
                <c:pt idx="1158">
                  <c:v>-54.601790469999997</c:v>
                </c:pt>
                <c:pt idx="1159">
                  <c:v>-54.447305749999998</c:v>
                </c:pt>
                <c:pt idx="1160">
                  <c:v>-54.872366810000003</c:v>
                </c:pt>
                <c:pt idx="1161">
                  <c:v>-55.185683390000001</c:v>
                </c:pt>
                <c:pt idx="1162">
                  <c:v>-54.24324584</c:v>
                </c:pt>
                <c:pt idx="1163">
                  <c:v>-55.429855279999998</c:v>
                </c:pt>
                <c:pt idx="1164">
                  <c:v>-54.770845860000001</c:v>
                </c:pt>
                <c:pt idx="1165">
                  <c:v>-53.154334059999996</c:v>
                </c:pt>
                <c:pt idx="1166">
                  <c:v>-53.608794840000002</c:v>
                </c:pt>
                <c:pt idx="1167">
                  <c:v>-55.12604047</c:v>
                </c:pt>
                <c:pt idx="1168">
                  <c:v>-53.19302115</c:v>
                </c:pt>
                <c:pt idx="1169">
                  <c:v>-54.088908330000002</c:v>
                </c:pt>
                <c:pt idx="1170">
                  <c:v>-55.044705270000001</c:v>
                </c:pt>
                <c:pt idx="1171">
                  <c:v>-53.34557203</c:v>
                </c:pt>
                <c:pt idx="1172">
                  <c:v>-55.289362250000003</c:v>
                </c:pt>
                <c:pt idx="1173">
                  <c:v>-55.272366959999999</c:v>
                </c:pt>
                <c:pt idx="1174">
                  <c:v>-53.933908809999998</c:v>
                </c:pt>
                <c:pt idx="1175">
                  <c:v>-42.697606569999998</c:v>
                </c:pt>
                <c:pt idx="1176">
                  <c:v>-22.304856040000001</c:v>
                </c:pt>
                <c:pt idx="1177">
                  <c:v>-16.221709659999998</c:v>
                </c:pt>
                <c:pt idx="1178">
                  <c:v>-15.039177710000001</c:v>
                </c:pt>
                <c:pt idx="1179">
                  <c:v>-13.32961778</c:v>
                </c:pt>
                <c:pt idx="1180">
                  <c:v>-12.281790579999999</c:v>
                </c:pt>
                <c:pt idx="1181">
                  <c:v>-13.416254240000001</c:v>
                </c:pt>
                <c:pt idx="1182">
                  <c:v>-10.23416327</c:v>
                </c:pt>
                <c:pt idx="1183">
                  <c:v>-8.6902194999999995</c:v>
                </c:pt>
                <c:pt idx="1184">
                  <c:v>-7.6895504800000003</c:v>
                </c:pt>
                <c:pt idx="1185">
                  <c:v>-7.1993339399999998</c:v>
                </c:pt>
                <c:pt idx="1186">
                  <c:v>-8.4322351199999996</c:v>
                </c:pt>
                <c:pt idx="1187">
                  <c:v>-7.5061561599999997</c:v>
                </c:pt>
                <c:pt idx="1188">
                  <c:v>-8.8540927499999995</c:v>
                </c:pt>
                <c:pt idx="1189">
                  <c:v>-7.9180471800000003</c:v>
                </c:pt>
                <c:pt idx="1190">
                  <c:v>-9.0338515899999994</c:v>
                </c:pt>
                <c:pt idx="1191">
                  <c:v>-6.9785599600000001</c:v>
                </c:pt>
                <c:pt idx="1192">
                  <c:v>-7.9745501499999998</c:v>
                </c:pt>
                <c:pt idx="1193">
                  <c:v>-7.7157830499999998</c:v>
                </c:pt>
                <c:pt idx="1194">
                  <c:v>-7.7300690699999999</c:v>
                </c:pt>
                <c:pt idx="1195">
                  <c:v>-7.6436054699999998</c:v>
                </c:pt>
                <c:pt idx="1196">
                  <c:v>-7.9270029099999997</c:v>
                </c:pt>
                <c:pt idx="1197">
                  <c:v>-8.0433630100000002</c:v>
                </c:pt>
                <c:pt idx="1198">
                  <c:v>-7.9408216899999999</c:v>
                </c:pt>
                <c:pt idx="1199">
                  <c:v>-8.70919636</c:v>
                </c:pt>
                <c:pt idx="1200">
                  <c:v>-6.7782121599999998</c:v>
                </c:pt>
                <c:pt idx="1201">
                  <c:v>-7.1726378899999998</c:v>
                </c:pt>
                <c:pt idx="1202">
                  <c:v>-8.4090200100000008</c:v>
                </c:pt>
                <c:pt idx="1203">
                  <c:v>-8.0067539500000002</c:v>
                </c:pt>
                <c:pt idx="1204">
                  <c:v>-7.9445931500000002</c:v>
                </c:pt>
                <c:pt idx="1205">
                  <c:v>-7.9898633800000001</c:v>
                </c:pt>
                <c:pt idx="1206">
                  <c:v>-6.8795199699999996</c:v>
                </c:pt>
                <c:pt idx="1207">
                  <c:v>-8.1404663100000008</c:v>
                </c:pt>
                <c:pt idx="1208">
                  <c:v>-8.9686384500000003</c:v>
                </c:pt>
                <c:pt idx="1209">
                  <c:v>-8.0877021100000004</c:v>
                </c:pt>
                <c:pt idx="1210">
                  <c:v>-8.4900663200000004</c:v>
                </c:pt>
                <c:pt idx="1211">
                  <c:v>-8.1218564900000008</c:v>
                </c:pt>
                <c:pt idx="1212">
                  <c:v>-9.1823487099999994</c:v>
                </c:pt>
                <c:pt idx="1213">
                  <c:v>-7.0380362099999996</c:v>
                </c:pt>
                <c:pt idx="1214">
                  <c:v>-9.5289600700000001</c:v>
                </c:pt>
                <c:pt idx="1215">
                  <c:v>-8.7583150100000005</c:v>
                </c:pt>
                <c:pt idx="1216">
                  <c:v>-8.8567872100000002</c:v>
                </c:pt>
                <c:pt idx="1217">
                  <c:v>-8.2339932200000003</c:v>
                </c:pt>
                <c:pt idx="1218">
                  <c:v>-8.3993894499999993</c:v>
                </c:pt>
                <c:pt idx="1219">
                  <c:v>-10.080219870000001</c:v>
                </c:pt>
                <c:pt idx="1220">
                  <c:v>-10.40670802</c:v>
                </c:pt>
                <c:pt idx="1221">
                  <c:v>-11.952839689999999</c:v>
                </c:pt>
                <c:pt idx="1222">
                  <c:v>-13.44463494</c:v>
                </c:pt>
                <c:pt idx="1223">
                  <c:v>-15.898012039999999</c:v>
                </c:pt>
                <c:pt idx="1224">
                  <c:v>-17.48378181</c:v>
                </c:pt>
                <c:pt idx="1225">
                  <c:v>-20.707154240000001</c:v>
                </c:pt>
                <c:pt idx="1226">
                  <c:v>-21.227494369999999</c:v>
                </c:pt>
                <c:pt idx="1227">
                  <c:v>-24.29905819</c:v>
                </c:pt>
                <c:pt idx="1228">
                  <c:v>-28.575802629999998</c:v>
                </c:pt>
                <c:pt idx="1229">
                  <c:v>-32.186160219999998</c:v>
                </c:pt>
                <c:pt idx="1230">
                  <c:v>-37.298868540000001</c:v>
                </c:pt>
                <c:pt idx="1231">
                  <c:v>-38.758622420000002</c:v>
                </c:pt>
                <c:pt idx="1232">
                  <c:v>-43.384289760000001</c:v>
                </c:pt>
                <c:pt idx="1233">
                  <c:v>-45.625676050000003</c:v>
                </c:pt>
                <c:pt idx="1234">
                  <c:v>-45.748570559999997</c:v>
                </c:pt>
                <c:pt idx="1235">
                  <c:v>-49.130059619999997</c:v>
                </c:pt>
                <c:pt idx="1236">
                  <c:v>-50.262895800000003</c:v>
                </c:pt>
                <c:pt idx="1237">
                  <c:v>-50.500772560000001</c:v>
                </c:pt>
                <c:pt idx="1238">
                  <c:v>-52.341126199999998</c:v>
                </c:pt>
                <c:pt idx="1239">
                  <c:v>-53.045778110000001</c:v>
                </c:pt>
                <c:pt idx="1240">
                  <c:v>-54.815926130000001</c:v>
                </c:pt>
                <c:pt idx="1241">
                  <c:v>-54.267184069999999</c:v>
                </c:pt>
                <c:pt idx="1242">
                  <c:v>-53.11616351</c:v>
                </c:pt>
                <c:pt idx="1243">
                  <c:v>-54.081432759999998</c:v>
                </c:pt>
                <c:pt idx="1244">
                  <c:v>-54.867810040000002</c:v>
                </c:pt>
                <c:pt idx="1245">
                  <c:v>-53.29184317</c:v>
                </c:pt>
                <c:pt idx="1246">
                  <c:v>-54.205099769999997</c:v>
                </c:pt>
                <c:pt idx="1247">
                  <c:v>-54.049348360000003</c:v>
                </c:pt>
                <c:pt idx="1248">
                  <c:v>-54.729232400000001</c:v>
                </c:pt>
                <c:pt idx="1249">
                  <c:v>-55.016355150000003</c:v>
                </c:pt>
                <c:pt idx="1250">
                  <c:v>-55.431419679999998</c:v>
                </c:pt>
                <c:pt idx="1251">
                  <c:v>-54.72462685</c:v>
                </c:pt>
                <c:pt idx="1252">
                  <c:v>-52.874946629999997</c:v>
                </c:pt>
                <c:pt idx="1253">
                  <c:v>-53.323229429999998</c:v>
                </c:pt>
                <c:pt idx="1254">
                  <c:v>-54.514986110000002</c:v>
                </c:pt>
                <c:pt idx="1255">
                  <c:v>-55.779930180000001</c:v>
                </c:pt>
                <c:pt idx="1256">
                  <c:v>-36.40972283</c:v>
                </c:pt>
                <c:pt idx="1257">
                  <c:v>-22.85906219</c:v>
                </c:pt>
                <c:pt idx="1258">
                  <c:v>-19.051421170000001</c:v>
                </c:pt>
                <c:pt idx="1259">
                  <c:v>-15.308423400000001</c:v>
                </c:pt>
                <c:pt idx="1260">
                  <c:v>-15.5985114</c:v>
                </c:pt>
                <c:pt idx="1261">
                  <c:v>-12.015935969999999</c:v>
                </c:pt>
                <c:pt idx="1262">
                  <c:v>-10.071411680000001</c:v>
                </c:pt>
                <c:pt idx="1263">
                  <c:v>-8.6979059799999998</c:v>
                </c:pt>
                <c:pt idx="1264">
                  <c:v>-7.8081396300000003</c:v>
                </c:pt>
                <c:pt idx="1265">
                  <c:v>-9.00451683</c:v>
                </c:pt>
                <c:pt idx="1266">
                  <c:v>-9.3344711900000004</c:v>
                </c:pt>
                <c:pt idx="1267">
                  <c:v>-7.9339125700000004</c:v>
                </c:pt>
                <c:pt idx="1268">
                  <c:v>-9.4231558</c:v>
                </c:pt>
                <c:pt idx="1269">
                  <c:v>-9.1527941599999991</c:v>
                </c:pt>
                <c:pt idx="1270">
                  <c:v>-7.8872941000000001</c:v>
                </c:pt>
                <c:pt idx="1271">
                  <c:v>-9.1695532800000006</c:v>
                </c:pt>
                <c:pt idx="1272">
                  <c:v>-7.8933809300000002</c:v>
                </c:pt>
                <c:pt idx="1273">
                  <c:v>-8.3554906399999993</c:v>
                </c:pt>
                <c:pt idx="1274">
                  <c:v>-9.7441995800000001</c:v>
                </c:pt>
                <c:pt idx="1275">
                  <c:v>-12.725671289999999</c:v>
                </c:pt>
                <c:pt idx="1276">
                  <c:v>-12.375493110000001</c:v>
                </c:pt>
                <c:pt idx="1277">
                  <c:v>-15.935001079999999</c:v>
                </c:pt>
                <c:pt idx="1278">
                  <c:v>-18.09645196</c:v>
                </c:pt>
                <c:pt idx="1279">
                  <c:v>-20.906234059999999</c:v>
                </c:pt>
                <c:pt idx="1280">
                  <c:v>-25.346449960000001</c:v>
                </c:pt>
                <c:pt idx="1281">
                  <c:v>-27.062866329999999</c:v>
                </c:pt>
                <c:pt idx="1282">
                  <c:v>-31.059202800000001</c:v>
                </c:pt>
                <c:pt idx="1283">
                  <c:v>-35.855292230000003</c:v>
                </c:pt>
                <c:pt idx="1284">
                  <c:v>-38.985354559999998</c:v>
                </c:pt>
                <c:pt idx="1285">
                  <c:v>-41.862792980000002</c:v>
                </c:pt>
                <c:pt idx="1286">
                  <c:v>-45.583424059999999</c:v>
                </c:pt>
                <c:pt idx="1287">
                  <c:v>-46.667933920000003</c:v>
                </c:pt>
                <c:pt idx="1288">
                  <c:v>-51.335291329999997</c:v>
                </c:pt>
                <c:pt idx="1289">
                  <c:v>-49.731338780000002</c:v>
                </c:pt>
                <c:pt idx="1290">
                  <c:v>-51.836344510000004</c:v>
                </c:pt>
                <c:pt idx="1291">
                  <c:v>-54.400731200000003</c:v>
                </c:pt>
                <c:pt idx="1292">
                  <c:v>-55.466138960000002</c:v>
                </c:pt>
                <c:pt idx="1293">
                  <c:v>-57.073975470000001</c:v>
                </c:pt>
                <c:pt idx="1294">
                  <c:v>-58.10497436</c:v>
                </c:pt>
                <c:pt idx="1295">
                  <c:v>-59.019800689999997</c:v>
                </c:pt>
                <c:pt idx="1296">
                  <c:v>-59.467528430000002</c:v>
                </c:pt>
                <c:pt idx="1297">
                  <c:v>-59.364247820000003</c:v>
                </c:pt>
                <c:pt idx="1298">
                  <c:v>-58.531527150000002</c:v>
                </c:pt>
                <c:pt idx="1299">
                  <c:v>-58.0930082</c:v>
                </c:pt>
                <c:pt idx="1300">
                  <c:v>-59.31120696</c:v>
                </c:pt>
                <c:pt idx="1301">
                  <c:v>-58.452298140000003</c:v>
                </c:pt>
                <c:pt idx="1302">
                  <c:v>-59.66955729</c:v>
                </c:pt>
                <c:pt idx="1303">
                  <c:v>-59.380285030000003</c:v>
                </c:pt>
                <c:pt idx="1304">
                  <c:v>-58.71178656</c:v>
                </c:pt>
                <c:pt idx="1305">
                  <c:v>-57.601167340000003</c:v>
                </c:pt>
                <c:pt idx="1306">
                  <c:v>-58.22095247</c:v>
                </c:pt>
                <c:pt idx="1307">
                  <c:v>-58.082958400000003</c:v>
                </c:pt>
                <c:pt idx="1308">
                  <c:v>-58.903571049999996</c:v>
                </c:pt>
                <c:pt idx="1309">
                  <c:v>-58.79340217</c:v>
                </c:pt>
                <c:pt idx="1310">
                  <c:v>-59.487763229999999</c:v>
                </c:pt>
                <c:pt idx="1311">
                  <c:v>-58.42164064</c:v>
                </c:pt>
                <c:pt idx="1312">
                  <c:v>-59.337320669999997</c:v>
                </c:pt>
                <c:pt idx="1313">
                  <c:v>-62.830449280000003</c:v>
                </c:pt>
                <c:pt idx="1314">
                  <c:v>-45.337500009999999</c:v>
                </c:pt>
                <c:pt idx="1315">
                  <c:v>-22.752042979999999</c:v>
                </c:pt>
                <c:pt idx="1316">
                  <c:v>-20.730999969999999</c:v>
                </c:pt>
                <c:pt idx="1317">
                  <c:v>-18.286882200000001</c:v>
                </c:pt>
                <c:pt idx="1318">
                  <c:v>-17.977239699999998</c:v>
                </c:pt>
                <c:pt idx="1319">
                  <c:v>-14.38864547</c:v>
                </c:pt>
                <c:pt idx="1320">
                  <c:v>-9.6779841700000002</c:v>
                </c:pt>
                <c:pt idx="1321">
                  <c:v>-7.29033906</c:v>
                </c:pt>
                <c:pt idx="1322">
                  <c:v>-10.51718039</c:v>
                </c:pt>
                <c:pt idx="1323">
                  <c:v>-8.2346603100000006</c:v>
                </c:pt>
                <c:pt idx="1324">
                  <c:v>-7.9528845400000003</c:v>
                </c:pt>
                <c:pt idx="1325">
                  <c:v>-9.7933651499999996</c:v>
                </c:pt>
                <c:pt idx="1326">
                  <c:v>-9.0045404700000002</c:v>
                </c:pt>
                <c:pt idx="1327">
                  <c:v>-9.4523585400000005</c:v>
                </c:pt>
                <c:pt idx="1328">
                  <c:v>-7.3371001700000003</c:v>
                </c:pt>
                <c:pt idx="1329">
                  <c:v>-9.7666590299999996</c:v>
                </c:pt>
                <c:pt idx="1330">
                  <c:v>-8.9642004600000007</c:v>
                </c:pt>
                <c:pt idx="1331">
                  <c:v>-10.74090509</c:v>
                </c:pt>
                <c:pt idx="1332">
                  <c:v>-9.7830034000000001</c:v>
                </c:pt>
                <c:pt idx="1333">
                  <c:v>-9.0726592299999993</c:v>
                </c:pt>
                <c:pt idx="1334">
                  <c:v>-8.1356538</c:v>
                </c:pt>
                <c:pt idx="1335">
                  <c:v>-9.7861358000000003</c:v>
                </c:pt>
                <c:pt idx="1336">
                  <c:v>-8.08063164</c:v>
                </c:pt>
                <c:pt idx="1337">
                  <c:v>-10.29351905</c:v>
                </c:pt>
                <c:pt idx="1338">
                  <c:v>-9.6128102900000005</c:v>
                </c:pt>
                <c:pt idx="1339">
                  <c:v>-8.0508412899999993</c:v>
                </c:pt>
                <c:pt idx="1340">
                  <c:v>-7.5012483100000003</c:v>
                </c:pt>
                <c:pt idx="1341">
                  <c:v>-8.8747156</c:v>
                </c:pt>
                <c:pt idx="1342">
                  <c:v>-7.7753404000000002</c:v>
                </c:pt>
                <c:pt idx="1343">
                  <c:v>-7.4226342499999998</c:v>
                </c:pt>
                <c:pt idx="1344">
                  <c:v>-9.5796955500000003</c:v>
                </c:pt>
                <c:pt idx="1345">
                  <c:v>-9.3358722800000002</c:v>
                </c:pt>
                <c:pt idx="1346">
                  <c:v>-7.94316376</c:v>
                </c:pt>
                <c:pt idx="1347">
                  <c:v>-10.14180651</c:v>
                </c:pt>
                <c:pt idx="1348">
                  <c:v>-8.2076408099999991</c:v>
                </c:pt>
                <c:pt idx="1349">
                  <c:v>-8.8222151100000001</c:v>
                </c:pt>
                <c:pt idx="1350">
                  <c:v>-8.8706530800000003</c:v>
                </c:pt>
                <c:pt idx="1351">
                  <c:v>-9.1866537000000008</c:v>
                </c:pt>
                <c:pt idx="1352">
                  <c:v>-8.6657608600000007</c:v>
                </c:pt>
                <c:pt idx="1353">
                  <c:v>-8.32587704</c:v>
                </c:pt>
                <c:pt idx="1354">
                  <c:v>-8.4981510399999998</c:v>
                </c:pt>
                <c:pt idx="1355">
                  <c:v>-7.9336041599999998</c:v>
                </c:pt>
                <c:pt idx="1356">
                  <c:v>-7.6238842900000003</c:v>
                </c:pt>
                <c:pt idx="1357">
                  <c:v>-6.5374048800000004</c:v>
                </c:pt>
                <c:pt idx="1358">
                  <c:v>-7.0098499800000003</c:v>
                </c:pt>
                <c:pt idx="1359">
                  <c:v>-5.9414824599999996</c:v>
                </c:pt>
                <c:pt idx="1360">
                  <c:v>-7.4371635100000004</c:v>
                </c:pt>
                <c:pt idx="1361">
                  <c:v>-7.9163382100000002</c:v>
                </c:pt>
                <c:pt idx="1362">
                  <c:v>-8.0568341100000005</c:v>
                </c:pt>
                <c:pt idx="1363">
                  <c:v>-7.1616431699999996</c:v>
                </c:pt>
                <c:pt idx="1364">
                  <c:v>-6.85992274</c:v>
                </c:pt>
                <c:pt idx="1365">
                  <c:v>-7.9377367799999998</c:v>
                </c:pt>
                <c:pt idx="1366">
                  <c:v>-6.9068144699999996</c:v>
                </c:pt>
                <c:pt idx="1367">
                  <c:v>-8.7511522599999996</c:v>
                </c:pt>
                <c:pt idx="1368">
                  <c:v>-7.5109872099999997</c:v>
                </c:pt>
                <c:pt idx="1369">
                  <c:v>-6.6519773799999999</c:v>
                </c:pt>
                <c:pt idx="1370">
                  <c:v>-8.8382349100000006</c:v>
                </c:pt>
                <c:pt idx="1371">
                  <c:v>-10.589164159999999</c:v>
                </c:pt>
                <c:pt idx="1372">
                  <c:v>-12.28074324</c:v>
                </c:pt>
                <c:pt idx="1373">
                  <c:v>-13.532844620000001</c:v>
                </c:pt>
                <c:pt idx="1374">
                  <c:v>-18.36181362</c:v>
                </c:pt>
                <c:pt idx="1375">
                  <c:v>-21.966908849999999</c:v>
                </c:pt>
                <c:pt idx="1376">
                  <c:v>-23.885801350000001</c:v>
                </c:pt>
                <c:pt idx="1377">
                  <c:v>-31.565341669999999</c:v>
                </c:pt>
                <c:pt idx="1378">
                  <c:v>-37.149336589999997</c:v>
                </c:pt>
                <c:pt idx="1379">
                  <c:v>-39.715303409999997</c:v>
                </c:pt>
                <c:pt idx="1380">
                  <c:v>-45.896187529999999</c:v>
                </c:pt>
                <c:pt idx="1381">
                  <c:v>-50.255929639999998</c:v>
                </c:pt>
                <c:pt idx="1382">
                  <c:v>-51.976150079999996</c:v>
                </c:pt>
                <c:pt idx="1383">
                  <c:v>-53.454149080000001</c:v>
                </c:pt>
                <c:pt idx="1384">
                  <c:v>-54.445059890000003</c:v>
                </c:pt>
                <c:pt idx="1385">
                  <c:v>-55.461583419999997</c:v>
                </c:pt>
                <c:pt idx="1386">
                  <c:v>-55.401962990000001</c:v>
                </c:pt>
                <c:pt idx="1387">
                  <c:v>-55.608965609999998</c:v>
                </c:pt>
                <c:pt idx="1388">
                  <c:v>-54.977568920000003</c:v>
                </c:pt>
                <c:pt idx="1389">
                  <c:v>-55.349900759999997</c:v>
                </c:pt>
                <c:pt idx="1390">
                  <c:v>-55.021737690000002</c:v>
                </c:pt>
                <c:pt idx="1391">
                  <c:v>-55.281084329999999</c:v>
                </c:pt>
                <c:pt idx="1392">
                  <c:v>-56.753675350000002</c:v>
                </c:pt>
                <c:pt idx="1393">
                  <c:v>-55.914980870000001</c:v>
                </c:pt>
                <c:pt idx="1394">
                  <c:v>-55.019510189999998</c:v>
                </c:pt>
                <c:pt idx="1395">
                  <c:v>-55.052383419999998</c:v>
                </c:pt>
                <c:pt idx="1396">
                  <c:v>-56.561629240000002</c:v>
                </c:pt>
                <c:pt idx="1397">
                  <c:v>-56.243355510000001</c:v>
                </c:pt>
                <c:pt idx="1398">
                  <c:v>-55.8070387</c:v>
                </c:pt>
                <c:pt idx="1399">
                  <c:v>-56.906758799999999</c:v>
                </c:pt>
                <c:pt idx="1400">
                  <c:v>-55.920853340000001</c:v>
                </c:pt>
                <c:pt idx="1401">
                  <c:v>-55.212672849999997</c:v>
                </c:pt>
                <c:pt idx="1402">
                  <c:v>-55.747767400000001</c:v>
                </c:pt>
                <c:pt idx="1403">
                  <c:v>-55.337906840000002</c:v>
                </c:pt>
                <c:pt idx="1404">
                  <c:v>-55.351078299999998</c:v>
                </c:pt>
                <c:pt idx="1405">
                  <c:v>-54.703369289999998</c:v>
                </c:pt>
                <c:pt idx="1406">
                  <c:v>-55.796136439999998</c:v>
                </c:pt>
                <c:pt idx="1407">
                  <c:v>-56.103102270000001</c:v>
                </c:pt>
                <c:pt idx="1408">
                  <c:v>-56.462872419999997</c:v>
                </c:pt>
                <c:pt idx="1409">
                  <c:v>-56.875110579999998</c:v>
                </c:pt>
                <c:pt idx="1410">
                  <c:v>-55.579143770000002</c:v>
                </c:pt>
                <c:pt idx="1411">
                  <c:v>-56.410697259999999</c:v>
                </c:pt>
                <c:pt idx="1412">
                  <c:v>-56.345045650000003</c:v>
                </c:pt>
                <c:pt idx="1413">
                  <c:v>-56.409821119999997</c:v>
                </c:pt>
                <c:pt idx="1414">
                  <c:v>-56.36345026</c:v>
                </c:pt>
                <c:pt idx="1415">
                  <c:v>-56.421093769999999</c:v>
                </c:pt>
                <c:pt idx="1416">
                  <c:v>-56.763781289999997</c:v>
                </c:pt>
                <c:pt idx="1417">
                  <c:v>-55.476001599999996</c:v>
                </c:pt>
                <c:pt idx="1418">
                  <c:v>-56.780953089999997</c:v>
                </c:pt>
                <c:pt idx="1419">
                  <c:v>-55.500424389999999</c:v>
                </c:pt>
                <c:pt idx="1420">
                  <c:v>-56.423109619999998</c:v>
                </c:pt>
                <c:pt idx="1421">
                  <c:v>-55.977349490000002</c:v>
                </c:pt>
                <c:pt idx="1422">
                  <c:v>-55.282447619999999</c:v>
                </c:pt>
                <c:pt idx="1423">
                  <c:v>-55.36059461</c:v>
                </c:pt>
                <c:pt idx="1424">
                  <c:v>-56.44343464</c:v>
                </c:pt>
                <c:pt idx="1425">
                  <c:v>-55.770906920000002</c:v>
                </c:pt>
                <c:pt idx="1426">
                  <c:v>-54.943622859999998</c:v>
                </c:pt>
                <c:pt idx="1427">
                  <c:v>-55.63697595</c:v>
                </c:pt>
                <c:pt idx="1428">
                  <c:v>-54.852508329999999</c:v>
                </c:pt>
                <c:pt idx="1429">
                  <c:v>-55.493954930000001</c:v>
                </c:pt>
                <c:pt idx="1430">
                  <c:v>-56.254997529999997</c:v>
                </c:pt>
                <c:pt idx="1431">
                  <c:v>-55.993912559999998</c:v>
                </c:pt>
                <c:pt idx="1432">
                  <c:v>-44.693198580000001</c:v>
                </c:pt>
                <c:pt idx="1433">
                  <c:v>-31.755100939999998</c:v>
                </c:pt>
                <c:pt idx="1434">
                  <c:v>-30.114188540000001</c:v>
                </c:pt>
                <c:pt idx="1435">
                  <c:v>-29.764152849999999</c:v>
                </c:pt>
                <c:pt idx="1436">
                  <c:v>-30.60571084</c:v>
                </c:pt>
                <c:pt idx="1437">
                  <c:v>-29.360745959999999</c:v>
                </c:pt>
                <c:pt idx="1438">
                  <c:v>-28.80280643</c:v>
                </c:pt>
                <c:pt idx="1439">
                  <c:v>-30.301745700000001</c:v>
                </c:pt>
                <c:pt idx="1440">
                  <c:v>-30.291343990000001</c:v>
                </c:pt>
                <c:pt idx="1441">
                  <c:v>-30.445995</c:v>
                </c:pt>
                <c:pt idx="1442">
                  <c:v>-29.336993509999999</c:v>
                </c:pt>
                <c:pt idx="1443">
                  <c:v>-17.888225859999999</c:v>
                </c:pt>
                <c:pt idx="1444">
                  <c:v>-18.399262759999999</c:v>
                </c:pt>
                <c:pt idx="1445">
                  <c:v>-17.510543259999999</c:v>
                </c:pt>
                <c:pt idx="1446">
                  <c:v>-17.330034879999999</c:v>
                </c:pt>
                <c:pt idx="1447">
                  <c:v>-17.868107460000001</c:v>
                </c:pt>
                <c:pt idx="1448">
                  <c:v>-18.13230819</c:v>
                </c:pt>
                <c:pt idx="1449">
                  <c:v>-16.26916838</c:v>
                </c:pt>
                <c:pt idx="1450">
                  <c:v>-19.038858279999999</c:v>
                </c:pt>
                <c:pt idx="1451">
                  <c:v>-18.119902440000001</c:v>
                </c:pt>
                <c:pt idx="1452">
                  <c:v>-20.434493880000002</c:v>
                </c:pt>
                <c:pt idx="1453">
                  <c:v>-20.296604439999999</c:v>
                </c:pt>
                <c:pt idx="1454">
                  <c:v>-20.72924493</c:v>
                </c:pt>
                <c:pt idx="1455">
                  <c:v>-24.11826795</c:v>
                </c:pt>
                <c:pt idx="1456">
                  <c:v>-26.653190729999999</c:v>
                </c:pt>
                <c:pt idx="1457">
                  <c:v>-28.383507399999999</c:v>
                </c:pt>
                <c:pt idx="1458">
                  <c:v>-32.446155560000001</c:v>
                </c:pt>
                <c:pt idx="1459">
                  <c:v>-36.96187518</c:v>
                </c:pt>
                <c:pt idx="1460">
                  <c:v>-39.566308419999999</c:v>
                </c:pt>
                <c:pt idx="1461">
                  <c:v>-43.262372640000002</c:v>
                </c:pt>
                <c:pt idx="1462">
                  <c:v>-44.495624399999997</c:v>
                </c:pt>
                <c:pt idx="1463">
                  <c:v>-46.227444319999996</c:v>
                </c:pt>
                <c:pt idx="1464">
                  <c:v>-48.24016452</c:v>
                </c:pt>
                <c:pt idx="1465">
                  <c:v>-49.166514589999998</c:v>
                </c:pt>
                <c:pt idx="1466">
                  <c:v>-52.273921299999998</c:v>
                </c:pt>
                <c:pt idx="1467">
                  <c:v>-51.934265359999998</c:v>
                </c:pt>
                <c:pt idx="1468">
                  <c:v>-53.982660789999997</c:v>
                </c:pt>
                <c:pt idx="1469">
                  <c:v>-54.694849439999999</c:v>
                </c:pt>
                <c:pt idx="1470">
                  <c:v>-56.618967689999998</c:v>
                </c:pt>
                <c:pt idx="1471">
                  <c:v>-59.478661250000002</c:v>
                </c:pt>
                <c:pt idx="1472">
                  <c:v>-61.190233310000004</c:v>
                </c:pt>
                <c:pt idx="1473">
                  <c:v>-63.390164859999999</c:v>
                </c:pt>
                <c:pt idx="1474">
                  <c:v>-63.987663179999998</c:v>
                </c:pt>
                <c:pt idx="1475">
                  <c:v>-64.297963460000005</c:v>
                </c:pt>
                <c:pt idx="1476">
                  <c:v>-65.530870039999996</c:v>
                </c:pt>
                <c:pt idx="1477">
                  <c:v>-67.322434819999998</c:v>
                </c:pt>
                <c:pt idx="1478">
                  <c:v>-66.889228970000005</c:v>
                </c:pt>
                <c:pt idx="1479">
                  <c:v>-67.04554186</c:v>
                </c:pt>
                <c:pt idx="1480">
                  <c:v>-69.79893199</c:v>
                </c:pt>
                <c:pt idx="1481">
                  <c:v>-70.637782040000005</c:v>
                </c:pt>
                <c:pt idx="1482">
                  <c:v>-71.839672149999998</c:v>
                </c:pt>
                <c:pt idx="1483">
                  <c:v>-74.481848769999999</c:v>
                </c:pt>
                <c:pt idx="1484">
                  <c:v>-73.587204549999996</c:v>
                </c:pt>
                <c:pt idx="1485">
                  <c:v>-77.431887950000004</c:v>
                </c:pt>
                <c:pt idx="1486">
                  <c:v>-76.803603960000004</c:v>
                </c:pt>
                <c:pt idx="1487">
                  <c:v>-79.771523970000004</c:v>
                </c:pt>
                <c:pt idx="1488">
                  <c:v>-80.141056829999997</c:v>
                </c:pt>
                <c:pt idx="1489">
                  <c:v>-80.678447969999993</c:v>
                </c:pt>
                <c:pt idx="1490">
                  <c:v>-81.387241360000004</c:v>
                </c:pt>
                <c:pt idx="1491">
                  <c:v>-82.642912100000004</c:v>
                </c:pt>
                <c:pt idx="1492">
                  <c:v>-82.563960440000002</c:v>
                </c:pt>
                <c:pt idx="1493">
                  <c:v>-84.485018909999994</c:v>
                </c:pt>
                <c:pt idx="1494">
                  <c:v>-82.468008679999997</c:v>
                </c:pt>
                <c:pt idx="1495">
                  <c:v>-81.598121269999993</c:v>
                </c:pt>
                <c:pt idx="1496">
                  <c:v>-83.744789690000005</c:v>
                </c:pt>
                <c:pt idx="1497">
                  <c:v>-82.141216889999995</c:v>
                </c:pt>
                <c:pt idx="1498">
                  <c:v>-81.551345150000003</c:v>
                </c:pt>
                <c:pt idx="1499">
                  <c:v>-80.675643350000001</c:v>
                </c:pt>
                <c:pt idx="1500">
                  <c:v>-81.588320199999998</c:v>
                </c:pt>
                <c:pt idx="1501">
                  <c:v>-82.205062479999995</c:v>
                </c:pt>
                <c:pt idx="1502">
                  <c:v>-82.324815299999997</c:v>
                </c:pt>
                <c:pt idx="1503">
                  <c:v>-81.910126590000004</c:v>
                </c:pt>
                <c:pt idx="1504">
                  <c:v>-83.653223030000007</c:v>
                </c:pt>
                <c:pt idx="1505">
                  <c:v>-82.061958829999995</c:v>
                </c:pt>
                <c:pt idx="1506">
                  <c:v>-82.182562489999995</c:v>
                </c:pt>
                <c:pt idx="1507">
                  <c:v>-81.878557560000004</c:v>
                </c:pt>
                <c:pt idx="1508">
                  <c:v>-82.360606989999994</c:v>
                </c:pt>
                <c:pt idx="1509">
                  <c:v>-82.735868920000001</c:v>
                </c:pt>
                <c:pt idx="1510">
                  <c:v>-82.949198530000004</c:v>
                </c:pt>
                <c:pt idx="1511">
                  <c:v>-82.514902309999997</c:v>
                </c:pt>
                <c:pt idx="1512">
                  <c:v>-82.838594299999997</c:v>
                </c:pt>
                <c:pt idx="1513">
                  <c:v>-82.481138520000002</c:v>
                </c:pt>
                <c:pt idx="1514">
                  <c:v>-82.545121699999996</c:v>
                </c:pt>
                <c:pt idx="1515">
                  <c:v>-82.20734143</c:v>
                </c:pt>
                <c:pt idx="1516">
                  <c:v>-81.915266200000005</c:v>
                </c:pt>
                <c:pt idx="1517">
                  <c:v>-82.002384059999997</c:v>
                </c:pt>
                <c:pt idx="1518">
                  <c:v>-81.010706260000006</c:v>
                </c:pt>
                <c:pt idx="1519">
                  <c:v>-83.871907890000003</c:v>
                </c:pt>
                <c:pt idx="1520">
                  <c:v>-82.820677169999996</c:v>
                </c:pt>
                <c:pt idx="1521">
                  <c:v>-83.263544760000002</c:v>
                </c:pt>
                <c:pt idx="1522">
                  <c:v>-84.938546090000003</c:v>
                </c:pt>
                <c:pt idx="1523">
                  <c:v>-82.167614279999995</c:v>
                </c:pt>
                <c:pt idx="1524">
                  <c:v>-82.784916879999997</c:v>
                </c:pt>
                <c:pt idx="1525">
                  <c:v>-81.748999900000001</c:v>
                </c:pt>
                <c:pt idx="1526">
                  <c:v>-83.419036399999996</c:v>
                </c:pt>
                <c:pt idx="1527">
                  <c:v>-82.664040029999995</c:v>
                </c:pt>
                <c:pt idx="1528">
                  <c:v>-82.604223730000001</c:v>
                </c:pt>
                <c:pt idx="1529">
                  <c:v>-81.549856939999998</c:v>
                </c:pt>
                <c:pt idx="1530">
                  <c:v>-82.61801998</c:v>
                </c:pt>
                <c:pt idx="1531">
                  <c:v>-83.2937029</c:v>
                </c:pt>
                <c:pt idx="1532">
                  <c:v>-81.873854989999998</c:v>
                </c:pt>
                <c:pt idx="1533">
                  <c:v>-83.588926220000005</c:v>
                </c:pt>
                <c:pt idx="1534">
                  <c:v>-83.299372009999999</c:v>
                </c:pt>
                <c:pt idx="1535">
                  <c:v>-81.115191039999999</c:v>
                </c:pt>
                <c:pt idx="1536">
                  <c:v>-83.45001311</c:v>
                </c:pt>
                <c:pt idx="1537">
                  <c:v>-83.236082049999993</c:v>
                </c:pt>
                <c:pt idx="1538">
                  <c:v>-82.941623910000004</c:v>
                </c:pt>
                <c:pt idx="1539">
                  <c:v>-81.564984539999998</c:v>
                </c:pt>
                <c:pt idx="1540">
                  <c:v>-81.428050069999998</c:v>
                </c:pt>
                <c:pt idx="1541">
                  <c:v>-82.615427409999995</c:v>
                </c:pt>
                <c:pt idx="1542">
                  <c:v>-82.541201439999995</c:v>
                </c:pt>
                <c:pt idx="1543">
                  <c:v>-81.272780580000003</c:v>
                </c:pt>
                <c:pt idx="1544">
                  <c:v>-82.073165419999995</c:v>
                </c:pt>
                <c:pt idx="1545">
                  <c:v>-81.405395900000002</c:v>
                </c:pt>
                <c:pt idx="1546">
                  <c:v>-82.369102490000003</c:v>
                </c:pt>
                <c:pt idx="1547">
                  <c:v>-82.961589290000006</c:v>
                </c:pt>
                <c:pt idx="1548">
                  <c:v>-82.804620170000007</c:v>
                </c:pt>
                <c:pt idx="1549">
                  <c:v>-81.291729259999997</c:v>
                </c:pt>
                <c:pt idx="1550">
                  <c:v>-82.322089300000002</c:v>
                </c:pt>
                <c:pt idx="1551">
                  <c:v>-82.336140110000002</c:v>
                </c:pt>
                <c:pt idx="1552">
                  <c:v>-82.705483409999999</c:v>
                </c:pt>
                <c:pt idx="1553">
                  <c:v>-81.790371660000005</c:v>
                </c:pt>
                <c:pt idx="1554">
                  <c:v>-81.574648210000007</c:v>
                </c:pt>
                <c:pt idx="1555">
                  <c:v>-80.957406149999997</c:v>
                </c:pt>
                <c:pt idx="1556">
                  <c:v>-83.550100880000002</c:v>
                </c:pt>
                <c:pt idx="1557">
                  <c:v>-83.820114799999999</c:v>
                </c:pt>
                <c:pt idx="1558">
                  <c:v>-81.562060149999994</c:v>
                </c:pt>
                <c:pt idx="1559">
                  <c:v>-80.9878365</c:v>
                </c:pt>
                <c:pt idx="1560">
                  <c:v>-83.446726139999996</c:v>
                </c:pt>
                <c:pt idx="1561">
                  <c:v>-82.363101369999995</c:v>
                </c:pt>
                <c:pt idx="1562">
                  <c:v>-82.531597880000007</c:v>
                </c:pt>
                <c:pt idx="1563">
                  <c:v>-82.45854688</c:v>
                </c:pt>
                <c:pt idx="1564">
                  <c:v>-82.289048199999996</c:v>
                </c:pt>
                <c:pt idx="1565">
                  <c:v>-82.938524740000005</c:v>
                </c:pt>
                <c:pt idx="1566">
                  <c:v>-82.180468739999995</c:v>
                </c:pt>
                <c:pt idx="1567">
                  <c:v>-81.581420429999994</c:v>
                </c:pt>
                <c:pt idx="1568">
                  <c:v>-81.899731610000003</c:v>
                </c:pt>
                <c:pt idx="1569">
                  <c:v>-82.754329080000005</c:v>
                </c:pt>
                <c:pt idx="1570">
                  <c:v>-81.409561510000003</c:v>
                </c:pt>
                <c:pt idx="1571">
                  <c:v>-81.907707220000006</c:v>
                </c:pt>
                <c:pt idx="1572">
                  <c:v>-82.960774799999996</c:v>
                </c:pt>
                <c:pt idx="1573">
                  <c:v>-82.80651168</c:v>
                </c:pt>
                <c:pt idx="1574">
                  <c:v>-82.20671711</c:v>
                </c:pt>
                <c:pt idx="1575">
                  <c:v>-80.491230759999993</c:v>
                </c:pt>
                <c:pt idx="1576">
                  <c:v>-82.314697640000006</c:v>
                </c:pt>
                <c:pt idx="1577">
                  <c:v>-82.95091601</c:v>
                </c:pt>
                <c:pt idx="1578">
                  <c:v>-82.0988732</c:v>
                </c:pt>
                <c:pt idx="1579">
                  <c:v>-81.859896849999998</c:v>
                </c:pt>
                <c:pt idx="1580">
                  <c:v>-81.877400940000001</c:v>
                </c:pt>
                <c:pt idx="1581">
                  <c:v>-82.187539849999993</c:v>
                </c:pt>
                <c:pt idx="1582">
                  <c:v>-82.80746809</c:v>
                </c:pt>
                <c:pt idx="1583">
                  <c:v>-82.205556830000006</c:v>
                </c:pt>
                <c:pt idx="1584">
                  <c:v>-81.723989790000005</c:v>
                </c:pt>
                <c:pt idx="1585">
                  <c:v>-81.884384929999996</c:v>
                </c:pt>
                <c:pt idx="1586">
                  <c:v>-83.271322249999997</c:v>
                </c:pt>
                <c:pt idx="1587">
                  <c:v>-81.175029140000007</c:v>
                </c:pt>
                <c:pt idx="1588">
                  <c:v>-82.050740559999994</c:v>
                </c:pt>
                <c:pt idx="1589">
                  <c:v>-82.391395509999995</c:v>
                </c:pt>
                <c:pt idx="1590">
                  <c:v>-82.218905960000001</c:v>
                </c:pt>
                <c:pt idx="1591">
                  <c:v>-81.340277970000002</c:v>
                </c:pt>
                <c:pt idx="1592">
                  <c:v>-81.031692840000005</c:v>
                </c:pt>
                <c:pt idx="1593">
                  <c:v>-80.611177949999998</c:v>
                </c:pt>
                <c:pt idx="1594">
                  <c:v>-82.992028540000007</c:v>
                </c:pt>
                <c:pt idx="1595">
                  <c:v>-82.489212140000006</c:v>
                </c:pt>
                <c:pt idx="1596">
                  <c:v>-82.102558049999999</c:v>
                </c:pt>
                <c:pt idx="1597">
                  <c:v>-83.421389599999998</c:v>
                </c:pt>
                <c:pt idx="1598">
                  <c:v>-82.561336339999997</c:v>
                </c:pt>
                <c:pt idx="1599">
                  <c:v>-81.940385739999996</c:v>
                </c:pt>
                <c:pt idx="1600">
                  <c:v>-82.498492889999994</c:v>
                </c:pt>
                <c:pt idx="1601">
                  <c:v>-81.601141479999995</c:v>
                </c:pt>
                <c:pt idx="1602">
                  <c:v>-82.515570249999996</c:v>
                </c:pt>
                <c:pt idx="1603">
                  <c:v>-84.092092710000003</c:v>
                </c:pt>
                <c:pt idx="1604">
                  <c:v>-82.078704349999995</c:v>
                </c:pt>
                <c:pt idx="1605">
                  <c:v>-81.118582520000004</c:v>
                </c:pt>
                <c:pt idx="1606">
                  <c:v>-82.817352490000005</c:v>
                </c:pt>
                <c:pt idx="1607">
                  <c:v>-81.7828205</c:v>
                </c:pt>
                <c:pt idx="1608">
                  <c:v>-83.313326180000004</c:v>
                </c:pt>
                <c:pt idx="1609">
                  <c:v>-83.917457339999999</c:v>
                </c:pt>
                <c:pt idx="1610">
                  <c:v>-82.827923150000004</c:v>
                </c:pt>
                <c:pt idx="1611">
                  <c:v>-83.572346159999995</c:v>
                </c:pt>
                <c:pt idx="1612">
                  <c:v>-81.455602150000004</c:v>
                </c:pt>
                <c:pt idx="1613">
                  <c:v>-81.085642230000005</c:v>
                </c:pt>
                <c:pt idx="1614">
                  <c:v>-82.867350000000002</c:v>
                </c:pt>
                <c:pt idx="1615">
                  <c:v>-81.070544720000001</c:v>
                </c:pt>
                <c:pt idx="1616">
                  <c:v>-82.543221610000003</c:v>
                </c:pt>
                <c:pt idx="1617">
                  <c:v>-82.87698881</c:v>
                </c:pt>
                <c:pt idx="1618">
                  <c:v>-81.752630819999993</c:v>
                </c:pt>
                <c:pt idx="1619">
                  <c:v>-82.069472000000005</c:v>
                </c:pt>
                <c:pt idx="1620">
                  <c:v>-82.745792960000003</c:v>
                </c:pt>
                <c:pt idx="1621">
                  <c:v>-83.163634250000001</c:v>
                </c:pt>
                <c:pt idx="1622">
                  <c:v>-81.926853829999999</c:v>
                </c:pt>
                <c:pt idx="1623">
                  <c:v>-82.853905749999996</c:v>
                </c:pt>
                <c:pt idx="1624">
                  <c:v>-81.689493200000001</c:v>
                </c:pt>
                <c:pt idx="1625">
                  <c:v>-78.383551859999997</c:v>
                </c:pt>
                <c:pt idx="1626">
                  <c:v>-58.426947339999998</c:v>
                </c:pt>
                <c:pt idx="1627">
                  <c:v>-38.499884739999999</c:v>
                </c:pt>
                <c:pt idx="1628">
                  <c:v>-15.00724524</c:v>
                </c:pt>
                <c:pt idx="1629">
                  <c:v>-10.71178898</c:v>
                </c:pt>
                <c:pt idx="1630">
                  <c:v>-11.869381750000001</c:v>
                </c:pt>
                <c:pt idx="1631">
                  <c:v>-9.9251802900000001</c:v>
                </c:pt>
                <c:pt idx="1632">
                  <c:v>-10.410274899999999</c:v>
                </c:pt>
                <c:pt idx="1633">
                  <c:v>-10.87044515</c:v>
                </c:pt>
                <c:pt idx="1634">
                  <c:v>-11.483602599999999</c:v>
                </c:pt>
                <c:pt idx="1635">
                  <c:v>-11.312074969999999</c:v>
                </c:pt>
                <c:pt idx="1636">
                  <c:v>-10.26718252</c:v>
                </c:pt>
                <c:pt idx="1637">
                  <c:v>-11.934117820000001</c:v>
                </c:pt>
                <c:pt idx="1638">
                  <c:v>-9.5409614600000001</c:v>
                </c:pt>
                <c:pt idx="1639">
                  <c:v>-11.96551386</c:v>
                </c:pt>
                <c:pt idx="1640">
                  <c:v>-9.4764984800000001</c:v>
                </c:pt>
                <c:pt idx="1641">
                  <c:v>-10.880024909999999</c:v>
                </c:pt>
                <c:pt idx="1642">
                  <c:v>-11.36354268</c:v>
                </c:pt>
                <c:pt idx="1643">
                  <c:v>-10.05647184</c:v>
                </c:pt>
                <c:pt idx="1644">
                  <c:v>-10.174498659999999</c:v>
                </c:pt>
                <c:pt idx="1645">
                  <c:v>-10.741793380000001</c:v>
                </c:pt>
                <c:pt idx="1646">
                  <c:v>-9.2013746199999993</c:v>
                </c:pt>
                <c:pt idx="1647">
                  <c:v>-11.15012495</c:v>
                </c:pt>
                <c:pt idx="1648">
                  <c:v>-10.37674251</c:v>
                </c:pt>
                <c:pt idx="1649">
                  <c:v>-9.4479430900000008</c:v>
                </c:pt>
                <c:pt idx="1650">
                  <c:v>-10.11745754</c:v>
                </c:pt>
                <c:pt idx="1651">
                  <c:v>-11.362631970000001</c:v>
                </c:pt>
                <c:pt idx="1652">
                  <c:v>-10.944865679999999</c:v>
                </c:pt>
                <c:pt idx="1653">
                  <c:v>-11.15300102</c:v>
                </c:pt>
                <c:pt idx="1654">
                  <c:v>-11.38980293</c:v>
                </c:pt>
                <c:pt idx="1655">
                  <c:v>-10.746857309999999</c:v>
                </c:pt>
                <c:pt idx="1656">
                  <c:v>-12.250360499999999</c:v>
                </c:pt>
                <c:pt idx="1657">
                  <c:v>-13.19998023</c:v>
                </c:pt>
                <c:pt idx="1658">
                  <c:v>-13.338539239999999</c:v>
                </c:pt>
                <c:pt idx="1659">
                  <c:v>-14.773265049999999</c:v>
                </c:pt>
                <c:pt idx="1660">
                  <c:v>-15.47758542</c:v>
                </c:pt>
                <c:pt idx="1661">
                  <c:v>-16.469093690000001</c:v>
                </c:pt>
                <c:pt idx="1662">
                  <c:v>-18.005026959999999</c:v>
                </c:pt>
                <c:pt idx="1663">
                  <c:v>-22.665583550000001</c:v>
                </c:pt>
                <c:pt idx="1664">
                  <c:v>-25.037529859999999</c:v>
                </c:pt>
                <c:pt idx="1665">
                  <c:v>-27.844962240000001</c:v>
                </c:pt>
                <c:pt idx="1666">
                  <c:v>-30.95083219</c:v>
                </c:pt>
                <c:pt idx="1667">
                  <c:v>-32.98852102</c:v>
                </c:pt>
                <c:pt idx="1668">
                  <c:v>-35.569332549999999</c:v>
                </c:pt>
                <c:pt idx="1669">
                  <c:v>-37.529213439999999</c:v>
                </c:pt>
                <c:pt idx="1670">
                  <c:v>-38.444372420000001</c:v>
                </c:pt>
                <c:pt idx="1671">
                  <c:v>-41.125096659999997</c:v>
                </c:pt>
                <c:pt idx="1672">
                  <c:v>-40.17558356</c:v>
                </c:pt>
                <c:pt idx="1673">
                  <c:v>-42.280062780000002</c:v>
                </c:pt>
                <c:pt idx="1674">
                  <c:v>-44.052174620000002</c:v>
                </c:pt>
                <c:pt idx="1675">
                  <c:v>-43.945829330000002</c:v>
                </c:pt>
                <c:pt idx="1676">
                  <c:v>-46.195764089999997</c:v>
                </c:pt>
                <c:pt idx="1677">
                  <c:v>-45.137753859999997</c:v>
                </c:pt>
                <c:pt idx="1678">
                  <c:v>-47.670223790000001</c:v>
                </c:pt>
                <c:pt idx="1679">
                  <c:v>-48.753117920000001</c:v>
                </c:pt>
                <c:pt idx="1680">
                  <c:v>-48.597375890000002</c:v>
                </c:pt>
                <c:pt idx="1681">
                  <c:v>-50.202543900000002</c:v>
                </c:pt>
                <c:pt idx="1682">
                  <c:v>-50.050092999999997</c:v>
                </c:pt>
                <c:pt idx="1683">
                  <c:v>-52.89047454</c:v>
                </c:pt>
                <c:pt idx="1684">
                  <c:v>-53.9486323</c:v>
                </c:pt>
                <c:pt idx="1685">
                  <c:v>-53.357601129999999</c:v>
                </c:pt>
                <c:pt idx="1686">
                  <c:v>-54.93540677</c:v>
                </c:pt>
                <c:pt idx="1687">
                  <c:v>-55.648662799999997</c:v>
                </c:pt>
                <c:pt idx="1688">
                  <c:v>-56.696488729999999</c:v>
                </c:pt>
                <c:pt idx="1689">
                  <c:v>-59.64575954</c:v>
                </c:pt>
                <c:pt idx="1690">
                  <c:v>-59.359186610000002</c:v>
                </c:pt>
                <c:pt idx="1691">
                  <c:v>-59.517791719999998</c:v>
                </c:pt>
                <c:pt idx="1692">
                  <c:v>-60.270728609999999</c:v>
                </c:pt>
                <c:pt idx="1693">
                  <c:v>-62.290690050000002</c:v>
                </c:pt>
                <c:pt idx="1694">
                  <c:v>-62.274940950000001</c:v>
                </c:pt>
                <c:pt idx="1695">
                  <c:v>-63.697431280000004</c:v>
                </c:pt>
                <c:pt idx="1696">
                  <c:v>-63.140849520000003</c:v>
                </c:pt>
                <c:pt idx="1697">
                  <c:v>-66.247619360000002</c:v>
                </c:pt>
                <c:pt idx="1698">
                  <c:v>-63.77188246</c:v>
                </c:pt>
                <c:pt idx="1699">
                  <c:v>-65.659549420000005</c:v>
                </c:pt>
                <c:pt idx="1700">
                  <c:v>-65.120997880000004</c:v>
                </c:pt>
                <c:pt idx="1701">
                  <c:v>-65.981208719999998</c:v>
                </c:pt>
                <c:pt idx="1702">
                  <c:v>-65.072372139999999</c:v>
                </c:pt>
                <c:pt idx="1703">
                  <c:v>-65.35366028</c:v>
                </c:pt>
                <c:pt idx="1704">
                  <c:v>-65.380725459999994</c:v>
                </c:pt>
                <c:pt idx="1705">
                  <c:v>-66.541231339999996</c:v>
                </c:pt>
                <c:pt idx="1706">
                  <c:v>-65.419205559999995</c:v>
                </c:pt>
                <c:pt idx="1707">
                  <c:v>-64.595506090000001</c:v>
                </c:pt>
                <c:pt idx="1708">
                  <c:v>-64.883307979999998</c:v>
                </c:pt>
                <c:pt idx="1709">
                  <c:v>-65.484518120000004</c:v>
                </c:pt>
                <c:pt idx="1710">
                  <c:v>-63.854009810000001</c:v>
                </c:pt>
                <c:pt idx="1711">
                  <c:v>-64.590649869999993</c:v>
                </c:pt>
                <c:pt idx="1712">
                  <c:v>-64.93008949</c:v>
                </c:pt>
                <c:pt idx="1713">
                  <c:v>-65.117742800000002</c:v>
                </c:pt>
                <c:pt idx="1714">
                  <c:v>-65.363124060000004</c:v>
                </c:pt>
                <c:pt idx="1715">
                  <c:v>-64.74582728</c:v>
                </c:pt>
                <c:pt idx="1716">
                  <c:v>-65.945688340000004</c:v>
                </c:pt>
                <c:pt idx="1717">
                  <c:v>-65.667797460000003</c:v>
                </c:pt>
                <c:pt idx="1718">
                  <c:v>-65.209470449999998</c:v>
                </c:pt>
                <c:pt idx="1719">
                  <c:v>-65.207084609999995</c:v>
                </c:pt>
                <c:pt idx="1720">
                  <c:v>-65.684223990000007</c:v>
                </c:pt>
                <c:pt idx="1721">
                  <c:v>-65.004466399999998</c:v>
                </c:pt>
                <c:pt idx="1722">
                  <c:v>-66.148957109999998</c:v>
                </c:pt>
                <c:pt idx="1723">
                  <c:v>-65.202615820000005</c:v>
                </c:pt>
                <c:pt idx="1724">
                  <c:v>-67.072332549999999</c:v>
                </c:pt>
                <c:pt idx="1725">
                  <c:v>-65.034320070000007</c:v>
                </c:pt>
                <c:pt idx="1726">
                  <c:v>-64.129257319999994</c:v>
                </c:pt>
                <c:pt idx="1727">
                  <c:v>-65.769348870000002</c:v>
                </c:pt>
                <c:pt idx="1728">
                  <c:v>-64.925869550000002</c:v>
                </c:pt>
                <c:pt idx="1729">
                  <c:v>-65.443614170000004</c:v>
                </c:pt>
                <c:pt idx="1730">
                  <c:v>-65.362224800000007</c:v>
                </c:pt>
                <c:pt idx="1731">
                  <c:v>-65.769503220000004</c:v>
                </c:pt>
                <c:pt idx="1732">
                  <c:v>-65.091024309999995</c:v>
                </c:pt>
                <c:pt idx="1733">
                  <c:v>-64.732905489999993</c:v>
                </c:pt>
                <c:pt idx="1734">
                  <c:v>-64.742696510000002</c:v>
                </c:pt>
                <c:pt idx="1735">
                  <c:v>-64.488913780000004</c:v>
                </c:pt>
                <c:pt idx="1736">
                  <c:v>-64.488167820000001</c:v>
                </c:pt>
                <c:pt idx="1737">
                  <c:v>-65.814061629999998</c:v>
                </c:pt>
                <c:pt idx="1738">
                  <c:v>-66.128035729999993</c:v>
                </c:pt>
                <c:pt idx="1739">
                  <c:v>-66.297059759999996</c:v>
                </c:pt>
                <c:pt idx="1740">
                  <c:v>-65.232516610000005</c:v>
                </c:pt>
                <c:pt idx="1741">
                  <c:v>-65.504710259999996</c:v>
                </c:pt>
                <c:pt idx="1742">
                  <c:v>-64.5195054</c:v>
                </c:pt>
                <c:pt idx="1743">
                  <c:v>-58.41099123</c:v>
                </c:pt>
                <c:pt idx="1744">
                  <c:v>-49.604906739999997</c:v>
                </c:pt>
                <c:pt idx="1745">
                  <c:v>-48.800960320000002</c:v>
                </c:pt>
                <c:pt idx="1746">
                  <c:v>-49.771827770000002</c:v>
                </c:pt>
                <c:pt idx="1747">
                  <c:v>-49.431345919999998</c:v>
                </c:pt>
                <c:pt idx="1748">
                  <c:v>-48.483173890000003</c:v>
                </c:pt>
                <c:pt idx="1749">
                  <c:v>-49.578330440000002</c:v>
                </c:pt>
                <c:pt idx="1750">
                  <c:v>-49.286022940000002</c:v>
                </c:pt>
                <c:pt idx="1751">
                  <c:v>-48.591930470000001</c:v>
                </c:pt>
                <c:pt idx="1752">
                  <c:v>-49.607378920000002</c:v>
                </c:pt>
                <c:pt idx="1753">
                  <c:v>-48.666488649999998</c:v>
                </c:pt>
                <c:pt idx="1754">
                  <c:v>-49.463197770000001</c:v>
                </c:pt>
                <c:pt idx="1755">
                  <c:v>-49.671683710000003</c:v>
                </c:pt>
                <c:pt idx="1756">
                  <c:v>-49.193171130000003</c:v>
                </c:pt>
                <c:pt idx="1757">
                  <c:v>-50.288266749999998</c:v>
                </c:pt>
                <c:pt idx="1758">
                  <c:v>-49.994181699999999</c:v>
                </c:pt>
                <c:pt idx="1759">
                  <c:v>-49.279282459999997</c:v>
                </c:pt>
                <c:pt idx="1760">
                  <c:v>-50.089905539999997</c:v>
                </c:pt>
                <c:pt idx="1761">
                  <c:v>-49.353371369999998</c:v>
                </c:pt>
                <c:pt idx="1762">
                  <c:v>-49.206749619999997</c:v>
                </c:pt>
                <c:pt idx="1763">
                  <c:v>-48.875879240000003</c:v>
                </c:pt>
                <c:pt idx="1764">
                  <c:v>-49.837349660000001</c:v>
                </c:pt>
                <c:pt idx="1765">
                  <c:v>-49.857122609999998</c:v>
                </c:pt>
                <c:pt idx="1766">
                  <c:v>-48.233328419999999</c:v>
                </c:pt>
                <c:pt idx="1767">
                  <c:v>-49.628709309999998</c:v>
                </c:pt>
                <c:pt idx="1768">
                  <c:v>-48.690174050000003</c:v>
                </c:pt>
                <c:pt idx="1769">
                  <c:v>-49.926583880000003</c:v>
                </c:pt>
                <c:pt idx="1770">
                  <c:v>-50.122661209999997</c:v>
                </c:pt>
                <c:pt idx="1771">
                  <c:v>-48.075552289999997</c:v>
                </c:pt>
                <c:pt idx="1772">
                  <c:v>-50.419603389999999</c:v>
                </c:pt>
                <c:pt idx="1773">
                  <c:v>-48.835341849999999</c:v>
                </c:pt>
                <c:pt idx="1774">
                  <c:v>-48.099956300000002</c:v>
                </c:pt>
                <c:pt idx="1775">
                  <c:v>-49.909025020000001</c:v>
                </c:pt>
                <c:pt idx="1776">
                  <c:v>-50.011751500000003</c:v>
                </c:pt>
                <c:pt idx="1777">
                  <c:v>-50.425776800000001</c:v>
                </c:pt>
                <c:pt idx="1778">
                  <c:v>-49.949897829999998</c:v>
                </c:pt>
                <c:pt idx="1779">
                  <c:v>-48.512397800000002</c:v>
                </c:pt>
                <c:pt idx="1780">
                  <c:v>-49.83269284</c:v>
                </c:pt>
                <c:pt idx="1781">
                  <c:v>-49.790943069999997</c:v>
                </c:pt>
                <c:pt idx="1782">
                  <c:v>-48.23197132</c:v>
                </c:pt>
                <c:pt idx="1783">
                  <c:v>-47.747876140000002</c:v>
                </c:pt>
                <c:pt idx="1784">
                  <c:v>-48.942434939999998</c:v>
                </c:pt>
                <c:pt idx="1785">
                  <c:v>-49.287478040000003</c:v>
                </c:pt>
                <c:pt idx="1786">
                  <c:v>-48.840305960000002</c:v>
                </c:pt>
                <c:pt idx="1787">
                  <c:v>-49.040141319999996</c:v>
                </c:pt>
                <c:pt idx="1788">
                  <c:v>-48.867476680000003</c:v>
                </c:pt>
                <c:pt idx="1789">
                  <c:v>-49.855975999999998</c:v>
                </c:pt>
                <c:pt idx="1790">
                  <c:v>-49.313643040000002</c:v>
                </c:pt>
                <c:pt idx="1791">
                  <c:v>-49.037136169999997</c:v>
                </c:pt>
                <c:pt idx="1792">
                  <c:v>-49.292312729999999</c:v>
                </c:pt>
                <c:pt idx="1793">
                  <c:v>-51.18366365</c:v>
                </c:pt>
                <c:pt idx="1794">
                  <c:v>-50.659009269999999</c:v>
                </c:pt>
                <c:pt idx="1795">
                  <c:v>-49.178811469999999</c:v>
                </c:pt>
                <c:pt idx="1796">
                  <c:v>-48.946391290000001</c:v>
                </c:pt>
                <c:pt idx="1797">
                  <c:v>-50.280670520000001</c:v>
                </c:pt>
                <c:pt idx="1798">
                  <c:v>-50.03595155</c:v>
                </c:pt>
                <c:pt idx="1799">
                  <c:v>-48.93979968</c:v>
                </c:pt>
                <c:pt idx="1800">
                  <c:v>-48.96960928</c:v>
                </c:pt>
                <c:pt idx="1801">
                  <c:v>-48.675887860000003</c:v>
                </c:pt>
                <c:pt idx="1802">
                  <c:v>-49.274865579999997</c:v>
                </c:pt>
                <c:pt idx="1803">
                  <c:v>-49.294089720000002</c:v>
                </c:pt>
                <c:pt idx="1804">
                  <c:v>-49.278201469999999</c:v>
                </c:pt>
                <c:pt idx="1805">
                  <c:v>-50.54553799</c:v>
                </c:pt>
                <c:pt idx="1806">
                  <c:v>-50.192295479999999</c:v>
                </c:pt>
                <c:pt idx="1807">
                  <c:v>-50.135543149999997</c:v>
                </c:pt>
                <c:pt idx="1808">
                  <c:v>-49.43227598</c:v>
                </c:pt>
                <c:pt idx="1809">
                  <c:v>-47.90953657</c:v>
                </c:pt>
                <c:pt idx="1810">
                  <c:v>-49.655160549999998</c:v>
                </c:pt>
                <c:pt idx="1811">
                  <c:v>-50.046835160000001</c:v>
                </c:pt>
                <c:pt idx="1812">
                  <c:v>-47.933469070000001</c:v>
                </c:pt>
                <c:pt idx="1813">
                  <c:v>-49.746549809999998</c:v>
                </c:pt>
                <c:pt idx="1814">
                  <c:v>-48.510731270000001</c:v>
                </c:pt>
                <c:pt idx="1815">
                  <c:v>-49.499893010000001</c:v>
                </c:pt>
                <c:pt idx="1816">
                  <c:v>-49.326951340000001</c:v>
                </c:pt>
                <c:pt idx="1817">
                  <c:v>-50.846549750000001</c:v>
                </c:pt>
                <c:pt idx="1818">
                  <c:v>-50.537483350000002</c:v>
                </c:pt>
                <c:pt idx="1819">
                  <c:v>-48.693740179999999</c:v>
                </c:pt>
                <c:pt idx="1820">
                  <c:v>-49.168361019999999</c:v>
                </c:pt>
                <c:pt idx="1821">
                  <c:v>-49.328094960000001</c:v>
                </c:pt>
                <c:pt idx="1822">
                  <c:v>-49.185321340000002</c:v>
                </c:pt>
                <c:pt idx="1823">
                  <c:v>-48.366429740000001</c:v>
                </c:pt>
                <c:pt idx="1824">
                  <c:v>-49.941271069999999</c:v>
                </c:pt>
                <c:pt idx="1825">
                  <c:v>-48.535924530000003</c:v>
                </c:pt>
                <c:pt idx="1826">
                  <c:v>-48.877182670000003</c:v>
                </c:pt>
                <c:pt idx="1827">
                  <c:v>-48.909151090000002</c:v>
                </c:pt>
                <c:pt idx="1828">
                  <c:v>-48.05739106</c:v>
                </c:pt>
                <c:pt idx="1829">
                  <c:v>-49.739020089999997</c:v>
                </c:pt>
                <c:pt idx="1830">
                  <c:v>-49.425688399999999</c:v>
                </c:pt>
                <c:pt idx="1831">
                  <c:v>-49.243758990000003</c:v>
                </c:pt>
                <c:pt idx="1832">
                  <c:v>-48.128368539999997</c:v>
                </c:pt>
                <c:pt idx="1833">
                  <c:v>-48.820282169999999</c:v>
                </c:pt>
                <c:pt idx="1834">
                  <c:v>-49.859149219999999</c:v>
                </c:pt>
                <c:pt idx="1835">
                  <c:v>-48.516121750000003</c:v>
                </c:pt>
                <c:pt idx="1836">
                  <c:v>-50.044161840000001</c:v>
                </c:pt>
                <c:pt idx="1837">
                  <c:v>-48.462865919999999</c:v>
                </c:pt>
                <c:pt idx="1838">
                  <c:v>-50.04216821</c:v>
                </c:pt>
                <c:pt idx="1839">
                  <c:v>-49.336044180000002</c:v>
                </c:pt>
                <c:pt idx="1840">
                  <c:v>-48.95317086</c:v>
                </c:pt>
                <c:pt idx="1841">
                  <c:v>-49.692086539999998</c:v>
                </c:pt>
                <c:pt idx="1842">
                  <c:v>-49.457350759999997</c:v>
                </c:pt>
                <c:pt idx="1843">
                  <c:v>-50.466691009999998</c:v>
                </c:pt>
                <c:pt idx="1844">
                  <c:v>-48.518483209999999</c:v>
                </c:pt>
                <c:pt idx="1845">
                  <c:v>-48.731599379999999</c:v>
                </c:pt>
                <c:pt idx="1846">
                  <c:v>-49.086202900000004</c:v>
                </c:pt>
                <c:pt idx="1847">
                  <c:v>-49.131752069999997</c:v>
                </c:pt>
                <c:pt idx="1848">
                  <c:v>-49.5229353</c:v>
                </c:pt>
                <c:pt idx="1849">
                  <c:v>-50.834642770000002</c:v>
                </c:pt>
                <c:pt idx="1850">
                  <c:v>-48.995564799999997</c:v>
                </c:pt>
                <c:pt idx="1851">
                  <c:v>-48.468848129999998</c:v>
                </c:pt>
                <c:pt idx="1852">
                  <c:v>-50.26397317</c:v>
                </c:pt>
                <c:pt idx="1853">
                  <c:v>-49.04021899</c:v>
                </c:pt>
                <c:pt idx="1854">
                  <c:v>-48.379527119999999</c:v>
                </c:pt>
                <c:pt idx="1855">
                  <c:v>-47.965121000000003</c:v>
                </c:pt>
                <c:pt idx="1856">
                  <c:v>-50.710718309999997</c:v>
                </c:pt>
                <c:pt idx="1857">
                  <c:v>-49.044785679999997</c:v>
                </c:pt>
                <c:pt idx="1858">
                  <c:v>-49.228747550000001</c:v>
                </c:pt>
                <c:pt idx="1859">
                  <c:v>-50.228468130000003</c:v>
                </c:pt>
                <c:pt idx="1860">
                  <c:v>-49.363010439999996</c:v>
                </c:pt>
                <c:pt idx="1861">
                  <c:v>-49.168168219999998</c:v>
                </c:pt>
                <c:pt idx="1862">
                  <c:v>-49.010430800000002</c:v>
                </c:pt>
                <c:pt idx="1863">
                  <c:v>-48.873670089999997</c:v>
                </c:pt>
                <c:pt idx="1864">
                  <c:v>-48.547845809999998</c:v>
                </c:pt>
                <c:pt idx="1865">
                  <c:v>-49.397980599999997</c:v>
                </c:pt>
                <c:pt idx="1866">
                  <c:v>-49.024356089999998</c:v>
                </c:pt>
                <c:pt idx="1867">
                  <c:v>-48.851913490000001</c:v>
                </c:pt>
                <c:pt idx="1868">
                  <c:v>-49.130046970000002</c:v>
                </c:pt>
                <c:pt idx="1869">
                  <c:v>-49.08320149</c:v>
                </c:pt>
                <c:pt idx="1870">
                  <c:v>-29.238790860000002</c:v>
                </c:pt>
                <c:pt idx="1871">
                  <c:v>-26.487168019999999</c:v>
                </c:pt>
                <c:pt idx="1872">
                  <c:v>-27.29708149</c:v>
                </c:pt>
                <c:pt idx="1873">
                  <c:v>-25.747124809999999</c:v>
                </c:pt>
                <c:pt idx="1874">
                  <c:v>-14.569292730000001</c:v>
                </c:pt>
                <c:pt idx="1875">
                  <c:v>-12.228959659999999</c:v>
                </c:pt>
                <c:pt idx="1876">
                  <c:v>-11.77689962</c:v>
                </c:pt>
                <c:pt idx="1877">
                  <c:v>-10.26124383</c:v>
                </c:pt>
                <c:pt idx="1878">
                  <c:v>-10.212266339999999</c:v>
                </c:pt>
                <c:pt idx="1879">
                  <c:v>-11.03298521</c:v>
                </c:pt>
                <c:pt idx="1880">
                  <c:v>-9.0743348099999999</c:v>
                </c:pt>
                <c:pt idx="1881">
                  <c:v>-9.1337058500000001</c:v>
                </c:pt>
                <c:pt idx="1882">
                  <c:v>-12.07032373</c:v>
                </c:pt>
                <c:pt idx="1883">
                  <c:v>-10.600742289999999</c:v>
                </c:pt>
                <c:pt idx="1884">
                  <c:v>-11.822016720000001</c:v>
                </c:pt>
                <c:pt idx="1885">
                  <c:v>-11.60379676</c:v>
                </c:pt>
                <c:pt idx="1886">
                  <c:v>-15.06477838</c:v>
                </c:pt>
                <c:pt idx="1887">
                  <c:v>-14.88404497</c:v>
                </c:pt>
                <c:pt idx="1888">
                  <c:v>-18.595401299999999</c:v>
                </c:pt>
                <c:pt idx="1889">
                  <c:v>-20.741274600000001</c:v>
                </c:pt>
                <c:pt idx="1890">
                  <c:v>-25.830866570000001</c:v>
                </c:pt>
                <c:pt idx="1891">
                  <c:v>-29.350945670000002</c:v>
                </c:pt>
                <c:pt idx="1892">
                  <c:v>-34.19307611</c:v>
                </c:pt>
                <c:pt idx="1893">
                  <c:v>-36.348358089999998</c:v>
                </c:pt>
                <c:pt idx="1894">
                  <c:v>-37.56042506</c:v>
                </c:pt>
                <c:pt idx="1895">
                  <c:v>-39.908510370000002</c:v>
                </c:pt>
                <c:pt idx="1896">
                  <c:v>-42.673479540000002</c:v>
                </c:pt>
                <c:pt idx="1897">
                  <c:v>-45.491993669999999</c:v>
                </c:pt>
                <c:pt idx="1898">
                  <c:v>-45.853674550000001</c:v>
                </c:pt>
                <c:pt idx="1899">
                  <c:v>-49.505825510000001</c:v>
                </c:pt>
                <c:pt idx="1900">
                  <c:v>-52.392479430000002</c:v>
                </c:pt>
                <c:pt idx="1901">
                  <c:v>-52.874664129999999</c:v>
                </c:pt>
                <c:pt idx="1902">
                  <c:v>-55.514401800000002</c:v>
                </c:pt>
                <c:pt idx="1903">
                  <c:v>-57.28798536</c:v>
                </c:pt>
                <c:pt idx="1904">
                  <c:v>-60.800172619999998</c:v>
                </c:pt>
                <c:pt idx="1905">
                  <c:v>-61.636457419999999</c:v>
                </c:pt>
                <c:pt idx="1906">
                  <c:v>-64.770249440000001</c:v>
                </c:pt>
                <c:pt idx="1907">
                  <c:v>-65.44991761</c:v>
                </c:pt>
                <c:pt idx="1908">
                  <c:v>-68.247625889999995</c:v>
                </c:pt>
                <c:pt idx="1909">
                  <c:v>-70.856702909999996</c:v>
                </c:pt>
                <c:pt idx="1910">
                  <c:v>-73.100430110000005</c:v>
                </c:pt>
                <c:pt idx="1911">
                  <c:v>-73.3950648</c:v>
                </c:pt>
                <c:pt idx="1912">
                  <c:v>-76.98435456</c:v>
                </c:pt>
                <c:pt idx="1913">
                  <c:v>-78.773156009999994</c:v>
                </c:pt>
                <c:pt idx="1914">
                  <c:v>-81.311746339999999</c:v>
                </c:pt>
                <c:pt idx="1915">
                  <c:v>-83.553646389999997</c:v>
                </c:pt>
                <c:pt idx="1916">
                  <c:v>-84.634312199999997</c:v>
                </c:pt>
                <c:pt idx="1917">
                  <c:v>-86.536293939999993</c:v>
                </c:pt>
                <c:pt idx="1918">
                  <c:v>-86.949925559999997</c:v>
                </c:pt>
                <c:pt idx="1919">
                  <c:v>-89.873407110000002</c:v>
                </c:pt>
                <c:pt idx="1920">
                  <c:v>-91.878945869999995</c:v>
                </c:pt>
                <c:pt idx="1921">
                  <c:v>-94.027725720000007</c:v>
                </c:pt>
                <c:pt idx="1922">
                  <c:v>-95.497879010000005</c:v>
                </c:pt>
                <c:pt idx="1923">
                  <c:v>-97.969555569999997</c:v>
                </c:pt>
                <c:pt idx="1924">
                  <c:v>-99.043359690000003</c:v>
                </c:pt>
                <c:pt idx="1925">
                  <c:v>-100.44946149</c:v>
                </c:pt>
                <c:pt idx="1926">
                  <c:v>-101.05167432</c:v>
                </c:pt>
                <c:pt idx="1927">
                  <c:v>-103.36952703999999</c:v>
                </c:pt>
                <c:pt idx="1928">
                  <c:v>-105.54498304000001</c:v>
                </c:pt>
                <c:pt idx="1929">
                  <c:v>-107.01675842</c:v>
                </c:pt>
                <c:pt idx="1930">
                  <c:v>-107.35413191000001</c:v>
                </c:pt>
                <c:pt idx="1931">
                  <c:v>-109.52142250999999</c:v>
                </c:pt>
                <c:pt idx="1932">
                  <c:v>-108.6335619</c:v>
                </c:pt>
                <c:pt idx="1933">
                  <c:v>-111.23704296</c:v>
                </c:pt>
                <c:pt idx="1934">
                  <c:v>-109.24047362</c:v>
                </c:pt>
                <c:pt idx="1935">
                  <c:v>-111.84161861</c:v>
                </c:pt>
                <c:pt idx="1936">
                  <c:v>-110.86447049</c:v>
                </c:pt>
                <c:pt idx="1937">
                  <c:v>-110.72198753000001</c:v>
                </c:pt>
                <c:pt idx="1938">
                  <c:v>-111.11141471000001</c:v>
                </c:pt>
                <c:pt idx="1939">
                  <c:v>-110.77460155</c:v>
                </c:pt>
                <c:pt idx="1940">
                  <c:v>-110.46139710999999</c:v>
                </c:pt>
                <c:pt idx="1941">
                  <c:v>-111.55984565999999</c:v>
                </c:pt>
                <c:pt idx="1942">
                  <c:v>-111.20351519</c:v>
                </c:pt>
                <c:pt idx="1943">
                  <c:v>-111.24962356</c:v>
                </c:pt>
                <c:pt idx="1944">
                  <c:v>-110.22746948</c:v>
                </c:pt>
                <c:pt idx="1945">
                  <c:v>-110.8033555</c:v>
                </c:pt>
                <c:pt idx="1946">
                  <c:v>-110.33589508</c:v>
                </c:pt>
                <c:pt idx="1947">
                  <c:v>-110.22935588</c:v>
                </c:pt>
                <c:pt idx="1948">
                  <c:v>-110.25973075</c:v>
                </c:pt>
                <c:pt idx="1949">
                  <c:v>-110.93212794999999</c:v>
                </c:pt>
                <c:pt idx="1950">
                  <c:v>-109.87910242</c:v>
                </c:pt>
                <c:pt idx="1951">
                  <c:v>-110.29601171</c:v>
                </c:pt>
                <c:pt idx="1952">
                  <c:v>-111.22468032</c:v>
                </c:pt>
                <c:pt idx="1953">
                  <c:v>-110.28204639</c:v>
                </c:pt>
                <c:pt idx="1954">
                  <c:v>-111.41153479</c:v>
                </c:pt>
                <c:pt idx="1955">
                  <c:v>-112.18332787999999</c:v>
                </c:pt>
                <c:pt idx="1956">
                  <c:v>-109.43088572000001</c:v>
                </c:pt>
                <c:pt idx="1957">
                  <c:v>-109.88192085999999</c:v>
                </c:pt>
                <c:pt idx="1958">
                  <c:v>-110.93111977</c:v>
                </c:pt>
                <c:pt idx="1959">
                  <c:v>-110.60967107</c:v>
                </c:pt>
                <c:pt idx="1960">
                  <c:v>-111.4880201</c:v>
                </c:pt>
                <c:pt idx="1961">
                  <c:v>-110.55588268</c:v>
                </c:pt>
                <c:pt idx="1962">
                  <c:v>-110.86655691</c:v>
                </c:pt>
                <c:pt idx="1963">
                  <c:v>-109.99996794</c:v>
                </c:pt>
                <c:pt idx="1964">
                  <c:v>-111.6836368</c:v>
                </c:pt>
                <c:pt idx="1965">
                  <c:v>-110.27688808000001</c:v>
                </c:pt>
                <c:pt idx="1966">
                  <c:v>-110.04856048000001</c:v>
                </c:pt>
                <c:pt idx="1967">
                  <c:v>-110.28984943</c:v>
                </c:pt>
                <c:pt idx="1968">
                  <c:v>-110.89853552</c:v>
                </c:pt>
                <c:pt idx="1969">
                  <c:v>-109.41605008000001</c:v>
                </c:pt>
                <c:pt idx="1970">
                  <c:v>-109.47530147000001</c:v>
                </c:pt>
                <c:pt idx="1971">
                  <c:v>-110.3410315</c:v>
                </c:pt>
                <c:pt idx="1972">
                  <c:v>-111.37651605000001</c:v>
                </c:pt>
                <c:pt idx="1973">
                  <c:v>-110.38789771</c:v>
                </c:pt>
                <c:pt idx="1974">
                  <c:v>-109.18476252000001</c:v>
                </c:pt>
                <c:pt idx="1975">
                  <c:v>-111.08725183</c:v>
                </c:pt>
                <c:pt idx="1976">
                  <c:v>-110.60532751</c:v>
                </c:pt>
                <c:pt idx="1977">
                  <c:v>-110.64298703</c:v>
                </c:pt>
                <c:pt idx="1978">
                  <c:v>-110.33047299</c:v>
                </c:pt>
                <c:pt idx="1979">
                  <c:v>-110.87630967</c:v>
                </c:pt>
                <c:pt idx="1980">
                  <c:v>-108.11966237999999</c:v>
                </c:pt>
                <c:pt idx="1981">
                  <c:v>-109.83075289999999</c:v>
                </c:pt>
                <c:pt idx="1982">
                  <c:v>-109.59971046</c:v>
                </c:pt>
                <c:pt idx="1983">
                  <c:v>-109.40095026</c:v>
                </c:pt>
                <c:pt idx="1984">
                  <c:v>-111.55028901</c:v>
                </c:pt>
                <c:pt idx="1985">
                  <c:v>-112.11798038000001</c:v>
                </c:pt>
                <c:pt idx="1986">
                  <c:v>-110.14114994000001</c:v>
                </c:pt>
                <c:pt idx="1987">
                  <c:v>-110.50232525</c:v>
                </c:pt>
                <c:pt idx="1988">
                  <c:v>-110.70132460000001</c:v>
                </c:pt>
                <c:pt idx="1989">
                  <c:v>-109.69168307</c:v>
                </c:pt>
                <c:pt idx="1990">
                  <c:v>-109.81657684</c:v>
                </c:pt>
                <c:pt idx="1991">
                  <c:v>-110.52575674000001</c:v>
                </c:pt>
                <c:pt idx="1992">
                  <c:v>-110.74103167</c:v>
                </c:pt>
                <c:pt idx="1993">
                  <c:v>-111.80770656999999</c:v>
                </c:pt>
                <c:pt idx="1994">
                  <c:v>-110.12542478</c:v>
                </c:pt>
                <c:pt idx="1995">
                  <c:v>-109.67431740000001</c:v>
                </c:pt>
                <c:pt idx="1996">
                  <c:v>-110.41755071</c:v>
                </c:pt>
                <c:pt idx="1997">
                  <c:v>-110.97521536000001</c:v>
                </c:pt>
                <c:pt idx="1998">
                  <c:v>-109.98738719000001</c:v>
                </c:pt>
                <c:pt idx="1999">
                  <c:v>-110.31442165</c:v>
                </c:pt>
                <c:pt idx="2000">
                  <c:v>-109.41812736</c:v>
                </c:pt>
                <c:pt idx="2001">
                  <c:v>-110.32908184</c:v>
                </c:pt>
                <c:pt idx="2002">
                  <c:v>-111.47544572</c:v>
                </c:pt>
                <c:pt idx="2003">
                  <c:v>-109.34156183</c:v>
                </c:pt>
                <c:pt idx="2004">
                  <c:v>-110.19454261999999</c:v>
                </c:pt>
                <c:pt idx="2005">
                  <c:v>-109.26395191</c:v>
                </c:pt>
                <c:pt idx="2006">
                  <c:v>-109.71959664000001</c:v>
                </c:pt>
                <c:pt idx="2007">
                  <c:v>-110.56037082</c:v>
                </c:pt>
                <c:pt idx="2008">
                  <c:v>-111.24965881999999</c:v>
                </c:pt>
                <c:pt idx="2009">
                  <c:v>-107.96470518</c:v>
                </c:pt>
                <c:pt idx="2010">
                  <c:v>-110.00736333</c:v>
                </c:pt>
                <c:pt idx="2011">
                  <c:v>-109.60464227999999</c:v>
                </c:pt>
                <c:pt idx="2012">
                  <c:v>-110.22276112</c:v>
                </c:pt>
                <c:pt idx="2013">
                  <c:v>-110.60959391999999</c:v>
                </c:pt>
                <c:pt idx="2014">
                  <c:v>-110.28822814</c:v>
                </c:pt>
                <c:pt idx="2015">
                  <c:v>-110.12784815000001</c:v>
                </c:pt>
                <c:pt idx="2016">
                  <c:v>-110.23440796</c:v>
                </c:pt>
                <c:pt idx="2017">
                  <c:v>-110.38792723</c:v>
                </c:pt>
                <c:pt idx="2018">
                  <c:v>-109.54016846</c:v>
                </c:pt>
                <c:pt idx="2019">
                  <c:v>-108.98053367999999</c:v>
                </c:pt>
                <c:pt idx="2020">
                  <c:v>-110.78974641000001</c:v>
                </c:pt>
                <c:pt idx="2021">
                  <c:v>-109.66027724</c:v>
                </c:pt>
                <c:pt idx="2022">
                  <c:v>-110.37014052000001</c:v>
                </c:pt>
                <c:pt idx="2023">
                  <c:v>-111.03614554000001</c:v>
                </c:pt>
                <c:pt idx="2024">
                  <c:v>-110.37282242000001</c:v>
                </c:pt>
                <c:pt idx="2025">
                  <c:v>-110.417935</c:v>
                </c:pt>
                <c:pt idx="2026">
                  <c:v>-111.06577591999999</c:v>
                </c:pt>
                <c:pt idx="2027">
                  <c:v>-110.17263672999999</c:v>
                </c:pt>
                <c:pt idx="2028">
                  <c:v>-110.35000521000001</c:v>
                </c:pt>
                <c:pt idx="2029">
                  <c:v>-111.08000548</c:v>
                </c:pt>
                <c:pt idx="2030">
                  <c:v>-109.28685704999999</c:v>
                </c:pt>
                <c:pt idx="2031">
                  <c:v>-110.03041279999999</c:v>
                </c:pt>
                <c:pt idx="2032">
                  <c:v>-109.95314711</c:v>
                </c:pt>
                <c:pt idx="2033">
                  <c:v>-109.98648472000001</c:v>
                </c:pt>
                <c:pt idx="2034">
                  <c:v>-110.90855778</c:v>
                </c:pt>
                <c:pt idx="2035">
                  <c:v>-109.30775752</c:v>
                </c:pt>
                <c:pt idx="2036">
                  <c:v>-111.54031215000001</c:v>
                </c:pt>
                <c:pt idx="2037">
                  <c:v>-110.26447363</c:v>
                </c:pt>
                <c:pt idx="2038">
                  <c:v>-110.27544435</c:v>
                </c:pt>
                <c:pt idx="2039">
                  <c:v>-112.01130942</c:v>
                </c:pt>
                <c:pt idx="2040">
                  <c:v>-109.14670099</c:v>
                </c:pt>
                <c:pt idx="2041">
                  <c:v>-111.34678522</c:v>
                </c:pt>
                <c:pt idx="2042">
                  <c:v>-111.25477497</c:v>
                </c:pt>
                <c:pt idx="2043">
                  <c:v>-109.41740126000001</c:v>
                </c:pt>
                <c:pt idx="2044">
                  <c:v>-111.88745908</c:v>
                </c:pt>
                <c:pt idx="2045">
                  <c:v>-109.70895824999999</c:v>
                </c:pt>
                <c:pt idx="2046">
                  <c:v>-109.79740871</c:v>
                </c:pt>
                <c:pt idx="2047">
                  <c:v>-110.41554237</c:v>
                </c:pt>
                <c:pt idx="2048">
                  <c:v>-110.89380303</c:v>
                </c:pt>
                <c:pt idx="2049">
                  <c:v>-110.77319967</c:v>
                </c:pt>
                <c:pt idx="2050">
                  <c:v>-110.05947134</c:v>
                </c:pt>
                <c:pt idx="2051">
                  <c:v>-110.27443549</c:v>
                </c:pt>
                <c:pt idx="2052">
                  <c:v>-110.61419239999999</c:v>
                </c:pt>
                <c:pt idx="2053">
                  <c:v>-112.7790409</c:v>
                </c:pt>
                <c:pt idx="2054">
                  <c:v>-111.43862973</c:v>
                </c:pt>
                <c:pt idx="2055">
                  <c:v>-113.65748987000001</c:v>
                </c:pt>
                <c:pt idx="2056">
                  <c:v>-115.06635991</c:v>
                </c:pt>
                <c:pt idx="2057">
                  <c:v>-115.85731045999999</c:v>
                </c:pt>
                <c:pt idx="2058">
                  <c:v>-115.51348160000001</c:v>
                </c:pt>
                <c:pt idx="2059">
                  <c:v>-117.60386226999999</c:v>
                </c:pt>
                <c:pt idx="2060">
                  <c:v>-115.77697344000001</c:v>
                </c:pt>
                <c:pt idx="2061">
                  <c:v>-117.77208806</c:v>
                </c:pt>
                <c:pt idx="2062">
                  <c:v>-117.53724680000001</c:v>
                </c:pt>
                <c:pt idx="2063">
                  <c:v>-118.11022987</c:v>
                </c:pt>
                <c:pt idx="2064">
                  <c:v>-118.49725581</c:v>
                </c:pt>
                <c:pt idx="2065">
                  <c:v>-119.27377521</c:v>
                </c:pt>
                <c:pt idx="2066">
                  <c:v>-117.10143698</c:v>
                </c:pt>
                <c:pt idx="2067">
                  <c:v>-118.94954079999999</c:v>
                </c:pt>
                <c:pt idx="2068">
                  <c:v>-118.95016862</c:v>
                </c:pt>
                <c:pt idx="2069">
                  <c:v>-117.38812858</c:v>
                </c:pt>
                <c:pt idx="2070">
                  <c:v>-119.64165762</c:v>
                </c:pt>
                <c:pt idx="2071">
                  <c:v>-117.75670375999999</c:v>
                </c:pt>
                <c:pt idx="2072">
                  <c:v>-118.48840653000001</c:v>
                </c:pt>
                <c:pt idx="2073">
                  <c:v>-117.21437893</c:v>
                </c:pt>
                <c:pt idx="2074">
                  <c:v>-118.06325348</c:v>
                </c:pt>
                <c:pt idx="2075">
                  <c:v>-116.71090577</c:v>
                </c:pt>
                <c:pt idx="2076">
                  <c:v>-119.63846236000001</c:v>
                </c:pt>
                <c:pt idx="2077">
                  <c:v>-118.21840831</c:v>
                </c:pt>
                <c:pt idx="2078">
                  <c:v>-119.08698759000001</c:v>
                </c:pt>
                <c:pt idx="2079">
                  <c:v>-118.62277588000001</c:v>
                </c:pt>
                <c:pt idx="2080">
                  <c:v>-118.02217012</c:v>
                </c:pt>
                <c:pt idx="2081">
                  <c:v>-118.82680711</c:v>
                </c:pt>
                <c:pt idx="2082">
                  <c:v>-119.21418202</c:v>
                </c:pt>
                <c:pt idx="2083">
                  <c:v>-118.47646987</c:v>
                </c:pt>
                <c:pt idx="2084">
                  <c:v>-118.15958774000001</c:v>
                </c:pt>
                <c:pt idx="2085">
                  <c:v>-118.12932549999999</c:v>
                </c:pt>
                <c:pt idx="2086">
                  <c:v>-116.58663504</c:v>
                </c:pt>
                <c:pt idx="2087">
                  <c:v>-116.18217298</c:v>
                </c:pt>
                <c:pt idx="2088">
                  <c:v>-118.44215542000001</c:v>
                </c:pt>
                <c:pt idx="2089">
                  <c:v>-117.40309162</c:v>
                </c:pt>
                <c:pt idx="2090">
                  <c:v>-118.36032847</c:v>
                </c:pt>
                <c:pt idx="2091">
                  <c:v>-116.62524406</c:v>
                </c:pt>
                <c:pt idx="2092">
                  <c:v>-115.87195445</c:v>
                </c:pt>
                <c:pt idx="2093">
                  <c:v>-116.92343114000001</c:v>
                </c:pt>
                <c:pt idx="2094">
                  <c:v>-118.02065039999999</c:v>
                </c:pt>
                <c:pt idx="2095">
                  <c:v>-116.90787403</c:v>
                </c:pt>
                <c:pt idx="2096">
                  <c:v>-116.01009775999999</c:v>
                </c:pt>
                <c:pt idx="2097">
                  <c:v>-116.13519660999999</c:v>
                </c:pt>
                <c:pt idx="2098">
                  <c:v>-116.78755517</c:v>
                </c:pt>
                <c:pt idx="2099">
                  <c:v>-115.87424546</c:v>
                </c:pt>
                <c:pt idx="2100">
                  <c:v>-115.66332683</c:v>
                </c:pt>
                <c:pt idx="2101">
                  <c:v>-117.09971158</c:v>
                </c:pt>
                <c:pt idx="2102">
                  <c:v>-116.92803119</c:v>
                </c:pt>
                <c:pt idx="2103">
                  <c:v>-116.33674031</c:v>
                </c:pt>
                <c:pt idx="2104">
                  <c:v>-117.08410302</c:v>
                </c:pt>
                <c:pt idx="2105">
                  <c:v>-116.32769764</c:v>
                </c:pt>
                <c:pt idx="2106">
                  <c:v>-115.36253091</c:v>
                </c:pt>
                <c:pt idx="2107">
                  <c:v>-115.54883011</c:v>
                </c:pt>
                <c:pt idx="2108">
                  <c:v>-115.47105314</c:v>
                </c:pt>
                <c:pt idx="2109">
                  <c:v>-116.62673463</c:v>
                </c:pt>
                <c:pt idx="2110">
                  <c:v>-115.85504492</c:v>
                </c:pt>
                <c:pt idx="2111">
                  <c:v>-114.89571122</c:v>
                </c:pt>
                <c:pt idx="2112">
                  <c:v>-115.67004575</c:v>
                </c:pt>
                <c:pt idx="2113">
                  <c:v>-116.21246542999999</c:v>
                </c:pt>
                <c:pt idx="2114">
                  <c:v>-116.73430904999999</c:v>
                </c:pt>
                <c:pt idx="2115">
                  <c:v>-115.40328368999999</c:v>
                </c:pt>
                <c:pt idx="2116">
                  <c:v>-115.46894234</c:v>
                </c:pt>
                <c:pt idx="2117">
                  <c:v>-115.8760645</c:v>
                </c:pt>
                <c:pt idx="2118">
                  <c:v>-113.48016444</c:v>
                </c:pt>
                <c:pt idx="2119">
                  <c:v>-115.82983728000001</c:v>
                </c:pt>
                <c:pt idx="2120">
                  <c:v>-115.29065027</c:v>
                </c:pt>
                <c:pt idx="2121">
                  <c:v>-114.42059527000001</c:v>
                </c:pt>
                <c:pt idx="2122">
                  <c:v>-115.58232868</c:v>
                </c:pt>
                <c:pt idx="2123">
                  <c:v>-114.29141626000001</c:v>
                </c:pt>
                <c:pt idx="2124">
                  <c:v>-114.80796204000001</c:v>
                </c:pt>
                <c:pt idx="2125">
                  <c:v>-115.59647548</c:v>
                </c:pt>
                <c:pt idx="2126">
                  <c:v>-115.99434893999999</c:v>
                </c:pt>
                <c:pt idx="2127">
                  <c:v>-114.60434146</c:v>
                </c:pt>
                <c:pt idx="2128">
                  <c:v>-116.02824052</c:v>
                </c:pt>
                <c:pt idx="2129">
                  <c:v>-113.89662484999999</c:v>
                </c:pt>
                <c:pt idx="2130">
                  <c:v>-114.9165814</c:v>
                </c:pt>
                <c:pt idx="2131">
                  <c:v>-115.85517544</c:v>
                </c:pt>
                <c:pt idx="2132">
                  <c:v>-113.08827027</c:v>
                </c:pt>
                <c:pt idx="2133">
                  <c:v>-114.1044479</c:v>
                </c:pt>
                <c:pt idx="2134">
                  <c:v>-116.27310727</c:v>
                </c:pt>
                <c:pt idx="2135">
                  <c:v>-116.07169211999999</c:v>
                </c:pt>
                <c:pt idx="2136">
                  <c:v>-115.84143578</c:v>
                </c:pt>
                <c:pt idx="2137">
                  <c:v>-114.27926875999999</c:v>
                </c:pt>
                <c:pt idx="2138">
                  <c:v>-115.36039895</c:v>
                </c:pt>
                <c:pt idx="2139">
                  <c:v>-114.12540352000001</c:v>
                </c:pt>
                <c:pt idx="2140">
                  <c:v>-114.3223333</c:v>
                </c:pt>
                <c:pt idx="2141">
                  <c:v>-113.82530806</c:v>
                </c:pt>
                <c:pt idx="2142">
                  <c:v>-113.2256309</c:v>
                </c:pt>
                <c:pt idx="2143">
                  <c:v>-114.42011451</c:v>
                </c:pt>
                <c:pt idx="2144">
                  <c:v>-115.24764467</c:v>
                </c:pt>
                <c:pt idx="2145">
                  <c:v>-112.93443277</c:v>
                </c:pt>
                <c:pt idx="2146">
                  <c:v>-112.32990442000001</c:v>
                </c:pt>
                <c:pt idx="2147">
                  <c:v>-113.36099299999999</c:v>
                </c:pt>
                <c:pt idx="2148">
                  <c:v>-113.76927737</c:v>
                </c:pt>
                <c:pt idx="2149">
                  <c:v>-113.38262416000001</c:v>
                </c:pt>
                <c:pt idx="2150">
                  <c:v>-112.93204448</c:v>
                </c:pt>
                <c:pt idx="2151">
                  <c:v>-112.59209792999999</c:v>
                </c:pt>
                <c:pt idx="2152">
                  <c:v>-113.08653103</c:v>
                </c:pt>
                <c:pt idx="2153">
                  <c:v>-112.25311503</c:v>
                </c:pt>
                <c:pt idx="2154">
                  <c:v>-113.33253197000001</c:v>
                </c:pt>
                <c:pt idx="2155">
                  <c:v>-114.29367094</c:v>
                </c:pt>
                <c:pt idx="2156">
                  <c:v>-112.49942590000001</c:v>
                </c:pt>
                <c:pt idx="2157">
                  <c:v>-112.15994845</c:v>
                </c:pt>
                <c:pt idx="2158">
                  <c:v>-111.55809386999999</c:v>
                </c:pt>
                <c:pt idx="2159">
                  <c:v>-113.20767913</c:v>
                </c:pt>
                <c:pt idx="2160">
                  <c:v>-112.71458955</c:v>
                </c:pt>
                <c:pt idx="2161">
                  <c:v>-111.21808695999999</c:v>
                </c:pt>
                <c:pt idx="2162">
                  <c:v>-113.20363587999999</c:v>
                </c:pt>
                <c:pt idx="2163">
                  <c:v>-112.0086368</c:v>
                </c:pt>
                <c:pt idx="2164">
                  <c:v>-112.76523763</c:v>
                </c:pt>
                <c:pt idx="2165">
                  <c:v>-113.89191578000001</c:v>
                </c:pt>
                <c:pt idx="2166">
                  <c:v>-112.11364841</c:v>
                </c:pt>
                <c:pt idx="2167">
                  <c:v>-112.29496023</c:v>
                </c:pt>
                <c:pt idx="2168">
                  <c:v>-112.59044960999999</c:v>
                </c:pt>
                <c:pt idx="2169">
                  <c:v>-111.54229153</c:v>
                </c:pt>
                <c:pt idx="2170">
                  <c:v>-113.75163956</c:v>
                </c:pt>
                <c:pt idx="2171">
                  <c:v>-112.10519263</c:v>
                </c:pt>
                <c:pt idx="2172">
                  <c:v>-112.59236275000001</c:v>
                </c:pt>
                <c:pt idx="2173">
                  <c:v>-112.31446049</c:v>
                </c:pt>
                <c:pt idx="2174">
                  <c:v>-112.74173134999999</c:v>
                </c:pt>
                <c:pt idx="2175">
                  <c:v>-111.21430347</c:v>
                </c:pt>
                <c:pt idx="2176">
                  <c:v>-111.8589352</c:v>
                </c:pt>
                <c:pt idx="2177">
                  <c:v>-112.14248870999999</c:v>
                </c:pt>
                <c:pt idx="2178">
                  <c:v>-113.21208729</c:v>
                </c:pt>
                <c:pt idx="2179">
                  <c:v>-111.40111629</c:v>
                </c:pt>
                <c:pt idx="2180">
                  <c:v>-110.99860013999999</c:v>
                </c:pt>
                <c:pt idx="2181">
                  <c:v>-112.06530613</c:v>
                </c:pt>
                <c:pt idx="2182">
                  <c:v>-111.84645949</c:v>
                </c:pt>
                <c:pt idx="2183">
                  <c:v>-111.44530138</c:v>
                </c:pt>
                <c:pt idx="2184">
                  <c:v>-112.52259626999999</c:v>
                </c:pt>
                <c:pt idx="2185">
                  <c:v>-113.71755702999999</c:v>
                </c:pt>
                <c:pt idx="2186">
                  <c:v>-114.09045198</c:v>
                </c:pt>
                <c:pt idx="2187">
                  <c:v>-115.35709490000001</c:v>
                </c:pt>
                <c:pt idx="2188">
                  <c:v>-113.54650916999999</c:v>
                </c:pt>
                <c:pt idx="2189">
                  <c:v>-114.58189479000001</c:v>
                </c:pt>
                <c:pt idx="2190">
                  <c:v>-112.86932204999999</c:v>
                </c:pt>
                <c:pt idx="2191">
                  <c:v>-113.34787881</c:v>
                </c:pt>
                <c:pt idx="2192">
                  <c:v>-113.96399413</c:v>
                </c:pt>
                <c:pt idx="2193">
                  <c:v>-112.5888625</c:v>
                </c:pt>
                <c:pt idx="2194">
                  <c:v>-114.15093165</c:v>
                </c:pt>
                <c:pt idx="2195">
                  <c:v>-113.84358626</c:v>
                </c:pt>
                <c:pt idx="2196">
                  <c:v>-113.2268368</c:v>
                </c:pt>
                <c:pt idx="2197">
                  <c:v>-114.1537529</c:v>
                </c:pt>
                <c:pt idx="2198">
                  <c:v>-113.87459579</c:v>
                </c:pt>
                <c:pt idx="2199">
                  <c:v>-114.16868315000001</c:v>
                </c:pt>
                <c:pt idx="2200">
                  <c:v>-113.46835878</c:v>
                </c:pt>
                <c:pt idx="2201">
                  <c:v>-113.96542026</c:v>
                </c:pt>
                <c:pt idx="2202">
                  <c:v>-113.09759510000001</c:v>
                </c:pt>
                <c:pt idx="2203">
                  <c:v>-112.61431177</c:v>
                </c:pt>
                <c:pt idx="2204">
                  <c:v>-114.76562576000001</c:v>
                </c:pt>
                <c:pt idx="2205">
                  <c:v>-113.57782858</c:v>
                </c:pt>
                <c:pt idx="2206">
                  <c:v>-114.24519371</c:v>
                </c:pt>
                <c:pt idx="2207">
                  <c:v>-112.41917567</c:v>
                </c:pt>
                <c:pt idx="2208">
                  <c:v>-112.60395702</c:v>
                </c:pt>
                <c:pt idx="2209">
                  <c:v>-114.90866552</c:v>
                </c:pt>
                <c:pt idx="2210">
                  <c:v>-100.20902768000001</c:v>
                </c:pt>
                <c:pt idx="2211">
                  <c:v>-73.051310419999993</c:v>
                </c:pt>
                <c:pt idx="2212">
                  <c:v>-49.47863194</c:v>
                </c:pt>
                <c:pt idx="2213">
                  <c:v>-45.59605775</c:v>
                </c:pt>
                <c:pt idx="2214">
                  <c:v>-45.258122030000003</c:v>
                </c:pt>
                <c:pt idx="2215">
                  <c:v>-45.813362759999997</c:v>
                </c:pt>
                <c:pt idx="2216">
                  <c:v>-44.214862089999997</c:v>
                </c:pt>
                <c:pt idx="2217">
                  <c:v>-44.174460320000001</c:v>
                </c:pt>
                <c:pt idx="2218">
                  <c:v>-44.65360759</c:v>
                </c:pt>
                <c:pt idx="2219">
                  <c:v>-45.424534979999997</c:v>
                </c:pt>
                <c:pt idx="2220">
                  <c:v>-44.310781650000003</c:v>
                </c:pt>
                <c:pt idx="2221">
                  <c:v>-43.900898669999997</c:v>
                </c:pt>
                <c:pt idx="2222">
                  <c:v>-44.760478190000001</c:v>
                </c:pt>
                <c:pt idx="2223">
                  <c:v>-43.910520409999997</c:v>
                </c:pt>
                <c:pt idx="2224">
                  <c:v>-44.56273229</c:v>
                </c:pt>
                <c:pt idx="2225">
                  <c:v>-44.961681220000003</c:v>
                </c:pt>
                <c:pt idx="2226">
                  <c:v>-44.986605179999998</c:v>
                </c:pt>
                <c:pt idx="2227">
                  <c:v>-45.535488989999998</c:v>
                </c:pt>
                <c:pt idx="2228">
                  <c:v>-45.993850049999999</c:v>
                </c:pt>
                <c:pt idx="2229">
                  <c:v>-44.21681744</c:v>
                </c:pt>
                <c:pt idx="2230">
                  <c:v>-46.16871665</c:v>
                </c:pt>
                <c:pt idx="2231">
                  <c:v>-44.849596220000002</c:v>
                </c:pt>
                <c:pt idx="2232">
                  <c:v>-44.247105220000002</c:v>
                </c:pt>
                <c:pt idx="2233">
                  <c:v>-44.294315959999999</c:v>
                </c:pt>
                <c:pt idx="2234">
                  <c:v>-44.405981509999997</c:v>
                </c:pt>
                <c:pt idx="2235">
                  <c:v>-44.9898612</c:v>
                </c:pt>
                <c:pt idx="2236">
                  <c:v>-45.789008199999998</c:v>
                </c:pt>
                <c:pt idx="2237">
                  <c:v>-43.585582510000002</c:v>
                </c:pt>
                <c:pt idx="2238">
                  <c:v>-44.372903690000001</c:v>
                </c:pt>
                <c:pt idx="2239">
                  <c:v>-45.295234030000003</c:v>
                </c:pt>
                <c:pt idx="2240">
                  <c:v>-43.704712039999997</c:v>
                </c:pt>
                <c:pt idx="2241">
                  <c:v>-42.869940339999999</c:v>
                </c:pt>
                <c:pt idx="2242">
                  <c:v>-44.892036879999999</c:v>
                </c:pt>
                <c:pt idx="2243">
                  <c:v>-44.84071763</c:v>
                </c:pt>
                <c:pt idx="2244">
                  <c:v>-43.477321789999998</c:v>
                </c:pt>
                <c:pt idx="2245">
                  <c:v>-44.658391469999998</c:v>
                </c:pt>
                <c:pt idx="2246">
                  <c:v>-44.375657889999999</c:v>
                </c:pt>
                <c:pt idx="2247">
                  <c:v>-44.514347549999997</c:v>
                </c:pt>
                <c:pt idx="2248">
                  <c:v>-44.818852710000002</c:v>
                </c:pt>
                <c:pt idx="2249">
                  <c:v>-45.376928460000002</c:v>
                </c:pt>
                <c:pt idx="2250">
                  <c:v>-43.142700820000002</c:v>
                </c:pt>
                <c:pt idx="2251">
                  <c:v>-43.858489159999998</c:v>
                </c:pt>
                <c:pt idx="2252">
                  <c:v>-46.218819060000001</c:v>
                </c:pt>
                <c:pt idx="2253">
                  <c:v>-42.980369269999997</c:v>
                </c:pt>
                <c:pt idx="2254">
                  <c:v>-43.834156499999999</c:v>
                </c:pt>
                <c:pt idx="2255">
                  <c:v>-45.12561316</c:v>
                </c:pt>
                <c:pt idx="2256">
                  <c:v>-45.144735779999998</c:v>
                </c:pt>
                <c:pt idx="2257">
                  <c:v>-44.337648270000003</c:v>
                </c:pt>
                <c:pt idx="2258">
                  <c:v>-44.708507560000001</c:v>
                </c:pt>
                <c:pt idx="2259">
                  <c:v>-45.186773729999999</c:v>
                </c:pt>
                <c:pt idx="2260">
                  <c:v>-43.404412989999997</c:v>
                </c:pt>
                <c:pt idx="2261">
                  <c:v>-43.914608000000001</c:v>
                </c:pt>
                <c:pt idx="2262">
                  <c:v>-45.106084369999998</c:v>
                </c:pt>
                <c:pt idx="2263">
                  <c:v>-44.964093220000002</c:v>
                </c:pt>
                <c:pt idx="2264">
                  <c:v>-43.580114430000002</c:v>
                </c:pt>
                <c:pt idx="2265">
                  <c:v>-44.349553589999999</c:v>
                </c:pt>
                <c:pt idx="2266">
                  <c:v>-44.967233129999997</c:v>
                </c:pt>
                <c:pt idx="2267">
                  <c:v>-44.086897960000002</c:v>
                </c:pt>
                <c:pt idx="2268">
                  <c:v>-44.365332860000002</c:v>
                </c:pt>
                <c:pt idx="2269">
                  <c:v>-44.195784809999999</c:v>
                </c:pt>
                <c:pt idx="2270">
                  <c:v>-44.456503210000001</c:v>
                </c:pt>
                <c:pt idx="2271">
                  <c:v>-43.697582910000001</c:v>
                </c:pt>
                <c:pt idx="2272">
                  <c:v>-45.924020710000001</c:v>
                </c:pt>
                <c:pt idx="2273">
                  <c:v>-43.760278360000001</c:v>
                </c:pt>
                <c:pt idx="2274">
                  <c:v>-45.440447829999997</c:v>
                </c:pt>
                <c:pt idx="2275">
                  <c:v>-44.033822540000003</c:v>
                </c:pt>
                <c:pt idx="2276">
                  <c:v>-44.019299740000001</c:v>
                </c:pt>
                <c:pt idx="2277">
                  <c:v>-45.426247250000003</c:v>
                </c:pt>
                <c:pt idx="2278">
                  <c:v>-45.082337369999998</c:v>
                </c:pt>
                <c:pt idx="2279">
                  <c:v>-43.879038170000001</c:v>
                </c:pt>
                <c:pt idx="2280">
                  <c:v>-44.818669939999999</c:v>
                </c:pt>
                <c:pt idx="2281">
                  <c:v>-43.452582749999998</c:v>
                </c:pt>
                <c:pt idx="2282">
                  <c:v>-44.63801994</c:v>
                </c:pt>
                <c:pt idx="2283">
                  <c:v>-44.191323910000001</c:v>
                </c:pt>
                <c:pt idx="2284">
                  <c:v>-44.160267470000001</c:v>
                </c:pt>
                <c:pt idx="2285">
                  <c:v>-43.739959419999998</c:v>
                </c:pt>
                <c:pt idx="2286">
                  <c:v>-44.559242320000003</c:v>
                </c:pt>
                <c:pt idx="2287">
                  <c:v>-44.607615359999997</c:v>
                </c:pt>
                <c:pt idx="2288">
                  <c:v>-45.131575920000003</c:v>
                </c:pt>
                <c:pt idx="2289">
                  <c:v>-43.792166129999998</c:v>
                </c:pt>
                <c:pt idx="2290">
                  <c:v>-44.191610279999999</c:v>
                </c:pt>
                <c:pt idx="2291">
                  <c:v>-44.363952519999998</c:v>
                </c:pt>
                <c:pt idx="2292">
                  <c:v>-44.477349850000003</c:v>
                </c:pt>
                <c:pt idx="2293">
                  <c:v>-45.008444570000002</c:v>
                </c:pt>
                <c:pt idx="2294">
                  <c:v>-44.705427620000002</c:v>
                </c:pt>
                <c:pt idx="2295">
                  <c:v>-44.504513099999997</c:v>
                </c:pt>
                <c:pt idx="2296">
                  <c:v>-44.859469740000002</c:v>
                </c:pt>
                <c:pt idx="2297">
                  <c:v>-44.638345800000003</c:v>
                </c:pt>
                <c:pt idx="2298">
                  <c:v>-44.716631270000001</c:v>
                </c:pt>
                <c:pt idx="2299">
                  <c:v>-43.862758790000001</c:v>
                </c:pt>
                <c:pt idx="2300">
                  <c:v>-44.683450049999998</c:v>
                </c:pt>
                <c:pt idx="2301">
                  <c:v>-46.04075589</c:v>
                </c:pt>
                <c:pt idx="2302">
                  <c:v>-44.837301660000001</c:v>
                </c:pt>
                <c:pt idx="2303">
                  <c:v>-44.514252200000001</c:v>
                </c:pt>
                <c:pt idx="2304">
                  <c:v>-45.058527519999998</c:v>
                </c:pt>
                <c:pt idx="2305">
                  <c:v>-43.567938069999997</c:v>
                </c:pt>
                <c:pt idx="2306">
                  <c:v>-44.764917969999999</c:v>
                </c:pt>
                <c:pt idx="2307">
                  <c:v>-43.248675120000001</c:v>
                </c:pt>
                <c:pt idx="2308">
                  <c:v>-44.688963970000003</c:v>
                </c:pt>
                <c:pt idx="2309">
                  <c:v>-44.843565630000001</c:v>
                </c:pt>
                <c:pt idx="2310">
                  <c:v>-43.9720911</c:v>
                </c:pt>
                <c:pt idx="2311">
                  <c:v>-45.455415469999998</c:v>
                </c:pt>
                <c:pt idx="2312">
                  <c:v>-44.545861700000003</c:v>
                </c:pt>
                <c:pt idx="2313">
                  <c:v>-44.560419949999996</c:v>
                </c:pt>
                <c:pt idx="2314">
                  <c:v>-44.471038219999997</c:v>
                </c:pt>
                <c:pt idx="2315">
                  <c:v>-45.488899549999999</c:v>
                </c:pt>
                <c:pt idx="2316">
                  <c:v>-43.680005520000002</c:v>
                </c:pt>
                <c:pt idx="2317">
                  <c:v>-44.117260969999997</c:v>
                </c:pt>
                <c:pt idx="2318">
                  <c:v>-44.376479310000001</c:v>
                </c:pt>
                <c:pt idx="2319">
                  <c:v>-45.4437377</c:v>
                </c:pt>
                <c:pt idx="2320">
                  <c:v>-44.263820090000003</c:v>
                </c:pt>
                <c:pt idx="2321">
                  <c:v>-45.459077190000002</c:v>
                </c:pt>
                <c:pt idx="2322">
                  <c:v>-43.789936779999998</c:v>
                </c:pt>
                <c:pt idx="2323">
                  <c:v>-44.36289352</c:v>
                </c:pt>
                <c:pt idx="2324">
                  <c:v>-43.373192549999999</c:v>
                </c:pt>
                <c:pt idx="2325">
                  <c:v>-45.289925279999999</c:v>
                </c:pt>
                <c:pt idx="2326">
                  <c:v>-43.803259949999998</c:v>
                </c:pt>
                <c:pt idx="2327">
                  <c:v>-44.39307531</c:v>
                </c:pt>
                <c:pt idx="2328">
                  <c:v>-44.794220090000003</c:v>
                </c:pt>
                <c:pt idx="2329">
                  <c:v>-44.52896466</c:v>
                </c:pt>
                <c:pt idx="2330">
                  <c:v>-43.444702900000003</c:v>
                </c:pt>
                <c:pt idx="2331">
                  <c:v>-43.295683580000002</c:v>
                </c:pt>
                <c:pt idx="2332">
                  <c:v>-44.994514469999999</c:v>
                </c:pt>
                <c:pt idx="2333">
                  <c:v>-44.021734389999999</c:v>
                </c:pt>
                <c:pt idx="2334">
                  <c:v>-42.800966320000001</c:v>
                </c:pt>
                <c:pt idx="2335">
                  <c:v>-45.479574970000002</c:v>
                </c:pt>
                <c:pt idx="2336">
                  <c:v>-44.973898910000003</c:v>
                </c:pt>
                <c:pt idx="2337">
                  <c:v>-45.253388389999998</c:v>
                </c:pt>
                <c:pt idx="2338">
                  <c:v>-43.172948519999998</c:v>
                </c:pt>
                <c:pt idx="2339">
                  <c:v>-45.113497160000001</c:v>
                </c:pt>
                <c:pt idx="2340">
                  <c:v>-44.191476010000002</c:v>
                </c:pt>
                <c:pt idx="2341">
                  <c:v>-45.637245710000002</c:v>
                </c:pt>
                <c:pt idx="2342">
                  <c:v>-44.025494209999998</c:v>
                </c:pt>
                <c:pt idx="2343">
                  <c:v>-44.966265900000003</c:v>
                </c:pt>
                <c:pt idx="2344">
                  <c:v>-44.139790669999996</c:v>
                </c:pt>
                <c:pt idx="2345">
                  <c:v>-45.259970500000001</c:v>
                </c:pt>
                <c:pt idx="2346">
                  <c:v>-45.894042779999999</c:v>
                </c:pt>
                <c:pt idx="2347">
                  <c:v>-43.14082509</c:v>
                </c:pt>
                <c:pt idx="2348">
                  <c:v>-43.930403069999997</c:v>
                </c:pt>
                <c:pt idx="2349">
                  <c:v>-44.328091819999997</c:v>
                </c:pt>
                <c:pt idx="2350">
                  <c:v>-44.34618382</c:v>
                </c:pt>
                <c:pt idx="2351">
                  <c:v>-44.483652970000001</c:v>
                </c:pt>
                <c:pt idx="2352">
                  <c:v>-44.096162739999997</c:v>
                </c:pt>
                <c:pt idx="2353">
                  <c:v>-44.065397419999996</c:v>
                </c:pt>
                <c:pt idx="2354">
                  <c:v>-44.524842540000002</c:v>
                </c:pt>
                <c:pt idx="2355">
                  <c:v>-43.846542319999998</c:v>
                </c:pt>
                <c:pt idx="2356">
                  <c:v>-44.699601360000003</c:v>
                </c:pt>
                <c:pt idx="2357">
                  <c:v>-45.165099050000002</c:v>
                </c:pt>
                <c:pt idx="2358">
                  <c:v>-45.625544609999999</c:v>
                </c:pt>
                <c:pt idx="2359">
                  <c:v>-43.372852270000003</c:v>
                </c:pt>
                <c:pt idx="2360">
                  <c:v>-43.942955480000002</c:v>
                </c:pt>
                <c:pt idx="2361">
                  <c:v>-43.751296289999999</c:v>
                </c:pt>
                <c:pt idx="2362">
                  <c:v>-44.053396800000002</c:v>
                </c:pt>
                <c:pt idx="2363">
                  <c:v>-44.620011589999997</c:v>
                </c:pt>
                <c:pt idx="2364">
                  <c:v>-45.087012059999999</c:v>
                </c:pt>
                <c:pt idx="2365">
                  <c:v>-44.574076669999997</c:v>
                </c:pt>
                <c:pt idx="2366">
                  <c:v>-44.639472499999997</c:v>
                </c:pt>
                <c:pt idx="2367">
                  <c:v>-44.744269639999999</c:v>
                </c:pt>
                <c:pt idx="2368">
                  <c:v>-43.617397510000004</c:v>
                </c:pt>
                <c:pt idx="2369">
                  <c:v>-44.180044780000003</c:v>
                </c:pt>
                <c:pt idx="2370">
                  <c:v>-43.898295240000003</c:v>
                </c:pt>
                <c:pt idx="2371">
                  <c:v>-43.773911640000001</c:v>
                </c:pt>
                <c:pt idx="2372">
                  <c:v>-44.832620210000002</c:v>
                </c:pt>
                <c:pt idx="2373">
                  <c:v>-43.964560939999998</c:v>
                </c:pt>
                <c:pt idx="2374">
                  <c:v>-44.143446570000002</c:v>
                </c:pt>
                <c:pt idx="2375">
                  <c:v>-45.259228280000002</c:v>
                </c:pt>
                <c:pt idx="2376">
                  <c:v>-44.377839530000003</c:v>
                </c:pt>
                <c:pt idx="2377">
                  <c:v>-43.98803066</c:v>
                </c:pt>
                <c:pt idx="2378">
                  <c:v>-43.523378790000002</c:v>
                </c:pt>
                <c:pt idx="2379">
                  <c:v>-43.323342269999998</c:v>
                </c:pt>
                <c:pt idx="2380">
                  <c:v>-44.22100588</c:v>
                </c:pt>
                <c:pt idx="2381">
                  <c:v>-44.100717529999997</c:v>
                </c:pt>
                <c:pt idx="2382">
                  <c:v>-47.144640649999999</c:v>
                </c:pt>
                <c:pt idx="2383">
                  <c:v>-45.464743970000001</c:v>
                </c:pt>
                <c:pt idx="2384">
                  <c:v>-44.01688669</c:v>
                </c:pt>
                <c:pt idx="2385">
                  <c:v>-45.476645359999999</c:v>
                </c:pt>
                <c:pt idx="2386">
                  <c:v>-45.299984199999997</c:v>
                </c:pt>
                <c:pt idx="2387">
                  <c:v>-43.915657330000002</c:v>
                </c:pt>
                <c:pt idx="2388">
                  <c:v>-46.263716840000001</c:v>
                </c:pt>
                <c:pt idx="2389">
                  <c:v>-43.52800251</c:v>
                </c:pt>
                <c:pt idx="2390">
                  <c:v>-44.20329255</c:v>
                </c:pt>
                <c:pt idx="2391">
                  <c:v>-43.583439349999999</c:v>
                </c:pt>
                <c:pt idx="2392">
                  <c:v>-42.984397119999997</c:v>
                </c:pt>
                <c:pt idx="2393">
                  <c:v>-44.37626092</c:v>
                </c:pt>
                <c:pt idx="2394">
                  <c:v>-44.096319819999998</c:v>
                </c:pt>
                <c:pt idx="2395">
                  <c:v>-44.142593519999998</c:v>
                </c:pt>
                <c:pt idx="2396">
                  <c:v>-43.987902519999999</c:v>
                </c:pt>
                <c:pt idx="2397">
                  <c:v>-44.784789019999998</c:v>
                </c:pt>
                <c:pt idx="2398">
                  <c:v>-44.140190459999999</c:v>
                </c:pt>
                <c:pt idx="2399">
                  <c:v>-44.643055969999999</c:v>
                </c:pt>
                <c:pt idx="2400">
                  <c:v>-44.005706429999996</c:v>
                </c:pt>
                <c:pt idx="2401">
                  <c:v>-44.843047060000004</c:v>
                </c:pt>
                <c:pt idx="2402">
                  <c:v>-44.823550779999998</c:v>
                </c:pt>
                <c:pt idx="2403">
                  <c:v>-43.082015550000001</c:v>
                </c:pt>
                <c:pt idx="2404">
                  <c:v>-43.718489740000003</c:v>
                </c:pt>
                <c:pt idx="2405">
                  <c:v>-45.690426129999999</c:v>
                </c:pt>
                <c:pt idx="2406">
                  <c:v>-44.657379489999997</c:v>
                </c:pt>
                <c:pt idx="2407">
                  <c:v>-44.367682899999998</c:v>
                </c:pt>
                <c:pt idx="2408">
                  <c:v>-44.512031350000001</c:v>
                </c:pt>
                <c:pt idx="2409">
                  <c:v>-44.444574269999997</c:v>
                </c:pt>
                <c:pt idx="2410">
                  <c:v>-43.525456329999997</c:v>
                </c:pt>
                <c:pt idx="2411">
                  <c:v>-44.391672389999997</c:v>
                </c:pt>
                <c:pt idx="2412">
                  <c:v>-45.269210469999997</c:v>
                </c:pt>
                <c:pt idx="2413">
                  <c:v>-46.209243129999997</c:v>
                </c:pt>
                <c:pt idx="2414">
                  <c:v>-43.740796179999997</c:v>
                </c:pt>
                <c:pt idx="2415">
                  <c:v>-44.779540939999997</c:v>
                </c:pt>
                <c:pt idx="2416">
                  <c:v>-43.250787389999999</c:v>
                </c:pt>
                <c:pt idx="2417">
                  <c:v>-45.143900690000002</c:v>
                </c:pt>
                <c:pt idx="2418">
                  <c:v>-43.460852359999997</c:v>
                </c:pt>
                <c:pt idx="2419">
                  <c:v>-44.000572900000002</c:v>
                </c:pt>
                <c:pt idx="2420">
                  <c:v>-45.746319370000002</c:v>
                </c:pt>
                <c:pt idx="2421">
                  <c:v>-44.374816439999996</c:v>
                </c:pt>
                <c:pt idx="2422">
                  <c:v>-44.436864960000001</c:v>
                </c:pt>
                <c:pt idx="2423">
                  <c:v>-45.218073310000001</c:v>
                </c:pt>
                <c:pt idx="2424">
                  <c:v>-44.354002620000003</c:v>
                </c:pt>
                <c:pt idx="2425">
                  <c:v>-42.810622379999998</c:v>
                </c:pt>
                <c:pt idx="2426">
                  <c:v>-44.836904480000001</c:v>
                </c:pt>
                <c:pt idx="2427">
                  <c:v>-44.199721580000002</c:v>
                </c:pt>
                <c:pt idx="2428">
                  <c:v>-44.660594789999998</c:v>
                </c:pt>
                <c:pt idx="2429">
                  <c:v>-44.377499620000002</c:v>
                </c:pt>
                <c:pt idx="2430">
                  <c:v>-43.514198589999999</c:v>
                </c:pt>
                <c:pt idx="2431">
                  <c:v>-44.373579190000001</c:v>
                </c:pt>
                <c:pt idx="2432">
                  <c:v>-43.445035879999999</c:v>
                </c:pt>
                <c:pt idx="2433">
                  <c:v>-45.254578590000001</c:v>
                </c:pt>
                <c:pt idx="2434">
                  <c:v>-44.778559979999997</c:v>
                </c:pt>
                <c:pt idx="2435">
                  <c:v>-44.783218220000002</c:v>
                </c:pt>
                <c:pt idx="2436">
                  <c:v>-44.949438989999997</c:v>
                </c:pt>
                <c:pt idx="2437">
                  <c:v>-43.539965410000001</c:v>
                </c:pt>
                <c:pt idx="2438">
                  <c:v>-43.848146139999997</c:v>
                </c:pt>
                <c:pt idx="2439">
                  <c:v>-45.097937960000003</c:v>
                </c:pt>
                <c:pt idx="2440">
                  <c:v>-44.112568199999998</c:v>
                </c:pt>
                <c:pt idx="2441">
                  <c:v>-44.962178190000003</c:v>
                </c:pt>
                <c:pt idx="2442">
                  <c:v>-43.77151808</c:v>
                </c:pt>
                <c:pt idx="2443">
                  <c:v>-44.988664919999998</c:v>
                </c:pt>
                <c:pt idx="2444">
                  <c:v>-44.60589323</c:v>
                </c:pt>
                <c:pt idx="2445">
                  <c:v>-43.556513889999998</c:v>
                </c:pt>
                <c:pt idx="2446">
                  <c:v>-45.344415640000001</c:v>
                </c:pt>
                <c:pt idx="2447">
                  <c:v>-45.284913580000001</c:v>
                </c:pt>
                <c:pt idx="2448">
                  <c:v>-44.338877830000001</c:v>
                </c:pt>
                <c:pt idx="2449">
                  <c:v>-42.606042520000003</c:v>
                </c:pt>
                <c:pt idx="2450">
                  <c:v>-42.576279329999998</c:v>
                </c:pt>
                <c:pt idx="2451">
                  <c:v>-46.054251379999997</c:v>
                </c:pt>
                <c:pt idx="2452">
                  <c:v>-43.859451120000003</c:v>
                </c:pt>
                <c:pt idx="2453">
                  <c:v>-44.683200800000002</c:v>
                </c:pt>
                <c:pt idx="2454">
                  <c:v>-45.517989200000002</c:v>
                </c:pt>
                <c:pt idx="2455">
                  <c:v>-43.703198200000003</c:v>
                </c:pt>
                <c:pt idx="2456">
                  <c:v>-44.836947170000002</c:v>
                </c:pt>
                <c:pt idx="2457">
                  <c:v>-44.052303180000003</c:v>
                </c:pt>
                <c:pt idx="2458">
                  <c:v>-45.038396650000003</c:v>
                </c:pt>
                <c:pt idx="2459">
                  <c:v>-44.7088179</c:v>
                </c:pt>
                <c:pt idx="2460">
                  <c:v>-44.31195202</c:v>
                </c:pt>
                <c:pt idx="2461">
                  <c:v>-44.445666789999997</c:v>
                </c:pt>
                <c:pt idx="2462">
                  <c:v>-44.619898669999998</c:v>
                </c:pt>
                <c:pt idx="2463">
                  <c:v>-43.893737639999998</c:v>
                </c:pt>
                <c:pt idx="2464">
                  <c:v>-43.704741749999997</c:v>
                </c:pt>
                <c:pt idx="2465">
                  <c:v>-44.358964980000003</c:v>
                </c:pt>
                <c:pt idx="2466">
                  <c:v>-45.161953820000001</c:v>
                </c:pt>
                <c:pt idx="2467">
                  <c:v>-44.514875779999997</c:v>
                </c:pt>
                <c:pt idx="2468">
                  <c:v>-44.934161410000002</c:v>
                </c:pt>
                <c:pt idx="2469">
                  <c:v>-44.631157700000003</c:v>
                </c:pt>
                <c:pt idx="2470">
                  <c:v>-45.038043819999999</c:v>
                </c:pt>
                <c:pt idx="2471">
                  <c:v>-43.309374429999998</c:v>
                </c:pt>
                <c:pt idx="2472">
                  <c:v>-44.390473129999997</c:v>
                </c:pt>
                <c:pt idx="2473">
                  <c:v>-44.76903257</c:v>
                </c:pt>
                <c:pt idx="2474">
                  <c:v>-42.781422970000001</c:v>
                </c:pt>
                <c:pt idx="2475">
                  <c:v>-44.686784959999997</c:v>
                </c:pt>
                <c:pt idx="2476">
                  <c:v>-45.312807479999996</c:v>
                </c:pt>
                <c:pt idx="2477">
                  <c:v>-43.727442869999997</c:v>
                </c:pt>
                <c:pt idx="2478">
                  <c:v>-44.812137630000002</c:v>
                </c:pt>
                <c:pt idx="2479">
                  <c:v>-44.874773050000002</c:v>
                </c:pt>
                <c:pt idx="2480">
                  <c:v>-44.157425949999997</c:v>
                </c:pt>
                <c:pt idx="2481">
                  <c:v>-43.867402329999997</c:v>
                </c:pt>
                <c:pt idx="2482">
                  <c:v>-43.820046120000001</c:v>
                </c:pt>
                <c:pt idx="2483">
                  <c:v>-44.0958459</c:v>
                </c:pt>
                <c:pt idx="2484">
                  <c:v>-43.046050229999999</c:v>
                </c:pt>
                <c:pt idx="2485">
                  <c:v>-43.682822969999997</c:v>
                </c:pt>
                <c:pt idx="2486">
                  <c:v>-42.99673044</c:v>
                </c:pt>
                <c:pt idx="2487">
                  <c:v>-44.71918694</c:v>
                </c:pt>
                <c:pt idx="2488">
                  <c:v>-44.823777620000001</c:v>
                </c:pt>
                <c:pt idx="2489">
                  <c:v>-44.032511499999998</c:v>
                </c:pt>
                <c:pt idx="2490">
                  <c:v>-44.933251640000002</c:v>
                </c:pt>
                <c:pt idx="2491">
                  <c:v>-45.364826370000003</c:v>
                </c:pt>
                <c:pt idx="2492">
                  <c:v>-44.302251730000002</c:v>
                </c:pt>
                <c:pt idx="2493">
                  <c:v>-43.172135590000003</c:v>
                </c:pt>
                <c:pt idx="2494">
                  <c:v>-44.238805790000001</c:v>
                </c:pt>
                <c:pt idx="2495">
                  <c:v>-45.625460850000003</c:v>
                </c:pt>
                <c:pt idx="2496">
                  <c:v>-43.386286380000001</c:v>
                </c:pt>
                <c:pt idx="2497">
                  <c:v>-43.296580149999997</c:v>
                </c:pt>
                <c:pt idx="2498">
                  <c:v>-44.741939459999998</c:v>
                </c:pt>
                <c:pt idx="2499">
                  <c:v>-44.700470430000003</c:v>
                </c:pt>
                <c:pt idx="2500">
                  <c:v>-44.649597759999999</c:v>
                </c:pt>
                <c:pt idx="2501">
                  <c:v>-43.260785820000002</c:v>
                </c:pt>
                <c:pt idx="2502">
                  <c:v>-43.417982369999997</c:v>
                </c:pt>
                <c:pt idx="2503">
                  <c:v>-44.252824009999998</c:v>
                </c:pt>
                <c:pt idx="2504">
                  <c:v>-45.340232659999998</c:v>
                </c:pt>
                <c:pt idx="2505">
                  <c:v>-44.100107800000004</c:v>
                </c:pt>
                <c:pt idx="2506">
                  <c:v>-44.375016080000002</c:v>
                </c:pt>
                <c:pt idx="2507">
                  <c:v>-43.023378360000002</c:v>
                </c:pt>
                <c:pt idx="2508">
                  <c:v>-43.910509249999997</c:v>
                </c:pt>
                <c:pt idx="2509">
                  <c:v>-42.455184209999999</c:v>
                </c:pt>
                <c:pt idx="2510">
                  <c:v>-44.222560180000002</c:v>
                </c:pt>
                <c:pt idx="2511">
                  <c:v>-43.412071920000002</c:v>
                </c:pt>
                <c:pt idx="2512">
                  <c:v>-44.967875429999999</c:v>
                </c:pt>
                <c:pt idx="2513">
                  <c:v>-44.378213459999998</c:v>
                </c:pt>
                <c:pt idx="2514">
                  <c:v>-45.271122810000001</c:v>
                </c:pt>
                <c:pt idx="2515">
                  <c:v>-44.253874179999997</c:v>
                </c:pt>
                <c:pt idx="2516">
                  <c:v>-43.749804240000003</c:v>
                </c:pt>
                <c:pt idx="2517">
                  <c:v>-44.211877180000002</c:v>
                </c:pt>
                <c:pt idx="2518">
                  <c:v>-43.870446100000002</c:v>
                </c:pt>
                <c:pt idx="2519">
                  <c:v>-44.277949380000003</c:v>
                </c:pt>
                <c:pt idx="2520">
                  <c:v>-44.052928940000001</c:v>
                </c:pt>
                <c:pt idx="2521">
                  <c:v>-44.026007610000001</c:v>
                </c:pt>
                <c:pt idx="2522">
                  <c:v>-42.201454910000002</c:v>
                </c:pt>
                <c:pt idx="2523">
                  <c:v>-44.641212170000003</c:v>
                </c:pt>
                <c:pt idx="2524">
                  <c:v>-43.726643660000001</c:v>
                </c:pt>
                <c:pt idx="2525">
                  <c:v>-43.436228100000001</c:v>
                </c:pt>
                <c:pt idx="2526">
                  <c:v>-43.399949919999997</c:v>
                </c:pt>
                <c:pt idx="2527">
                  <c:v>-44.146551379999998</c:v>
                </c:pt>
                <c:pt idx="2528">
                  <c:v>-43.91244176</c:v>
                </c:pt>
                <c:pt idx="2529">
                  <c:v>-45.721797260000002</c:v>
                </c:pt>
                <c:pt idx="2530">
                  <c:v>-43.74342154</c:v>
                </c:pt>
                <c:pt idx="2531">
                  <c:v>-44.558014989999997</c:v>
                </c:pt>
                <c:pt idx="2532">
                  <c:v>-43.414093100000002</c:v>
                </c:pt>
                <c:pt idx="2533">
                  <c:v>-44.037608179999999</c:v>
                </c:pt>
                <c:pt idx="2534">
                  <c:v>-43.71049412</c:v>
                </c:pt>
                <c:pt idx="2535">
                  <c:v>-43.591830710000004</c:v>
                </c:pt>
                <c:pt idx="2536">
                  <c:v>-44.017366610000003</c:v>
                </c:pt>
                <c:pt idx="2537">
                  <c:v>-43.897501560000002</c:v>
                </c:pt>
                <c:pt idx="2538">
                  <c:v>-44.067500860000003</c:v>
                </c:pt>
                <c:pt idx="2539">
                  <c:v>-44.719347749999997</c:v>
                </c:pt>
                <c:pt idx="2540">
                  <c:v>-43.449351569999997</c:v>
                </c:pt>
                <c:pt idx="2541">
                  <c:v>-44.812977869999997</c:v>
                </c:pt>
                <c:pt idx="2542">
                  <c:v>-43.771533269999999</c:v>
                </c:pt>
                <c:pt idx="2543">
                  <c:v>-44.3454519</c:v>
                </c:pt>
                <c:pt idx="2544">
                  <c:v>-44.995085150000001</c:v>
                </c:pt>
                <c:pt idx="2545">
                  <c:v>-44.963859390000003</c:v>
                </c:pt>
                <c:pt idx="2546">
                  <c:v>-44.358348980000002</c:v>
                </c:pt>
                <c:pt idx="2547">
                  <c:v>-44.249426890000002</c:v>
                </c:pt>
                <c:pt idx="2548">
                  <c:v>-43.91210367</c:v>
                </c:pt>
                <c:pt idx="2549">
                  <c:v>-44.976688600000003</c:v>
                </c:pt>
                <c:pt idx="2550">
                  <c:v>-43.880362130000002</c:v>
                </c:pt>
                <c:pt idx="2551">
                  <c:v>-45.595976640000003</c:v>
                </c:pt>
                <c:pt idx="2552">
                  <c:v>-43.788985410000002</c:v>
                </c:pt>
                <c:pt idx="2553">
                  <c:v>-45.70170092</c:v>
                </c:pt>
                <c:pt idx="2554">
                  <c:v>-45.376063000000002</c:v>
                </c:pt>
                <c:pt idx="2555">
                  <c:v>-43.27540913</c:v>
                </c:pt>
                <c:pt idx="2556">
                  <c:v>-45.165025329999999</c:v>
                </c:pt>
                <c:pt idx="2557">
                  <c:v>-44.055178419999997</c:v>
                </c:pt>
                <c:pt idx="2558">
                  <c:v>-45.136848479999998</c:v>
                </c:pt>
                <c:pt idx="2559">
                  <c:v>-43.825425150000001</c:v>
                </c:pt>
                <c:pt idx="2560">
                  <c:v>-45.101558109999999</c:v>
                </c:pt>
                <c:pt idx="2561">
                  <c:v>-43.805880090000002</c:v>
                </c:pt>
                <c:pt idx="2562">
                  <c:v>-44.038763350000004</c:v>
                </c:pt>
                <c:pt idx="2563">
                  <c:v>-42.304787109999999</c:v>
                </c:pt>
                <c:pt idx="2564">
                  <c:v>-43.989354890000001</c:v>
                </c:pt>
                <c:pt idx="2565">
                  <c:v>-44.791632370000002</c:v>
                </c:pt>
                <c:pt idx="2566">
                  <c:v>-43.430312839999999</c:v>
                </c:pt>
                <c:pt idx="2567">
                  <c:v>-43.139503920000003</c:v>
                </c:pt>
                <c:pt idx="2568">
                  <c:v>-44.546246480000001</c:v>
                </c:pt>
                <c:pt idx="2569">
                  <c:v>-44.454508609999998</c:v>
                </c:pt>
                <c:pt idx="2570">
                  <c:v>-43.8830788</c:v>
                </c:pt>
                <c:pt idx="2571">
                  <c:v>-44.023081589999997</c:v>
                </c:pt>
                <c:pt idx="2572">
                  <c:v>-43.746313710000003</c:v>
                </c:pt>
                <c:pt idx="2573">
                  <c:v>-42.243271759999999</c:v>
                </c:pt>
                <c:pt idx="2574">
                  <c:v>-44.06982429</c:v>
                </c:pt>
                <c:pt idx="2575">
                  <c:v>-44.811587850000002</c:v>
                </c:pt>
                <c:pt idx="2576">
                  <c:v>-43.161226910000003</c:v>
                </c:pt>
                <c:pt idx="2577">
                  <c:v>-44.268038699999998</c:v>
                </c:pt>
                <c:pt idx="2578">
                  <c:v>-44.828248600000002</c:v>
                </c:pt>
                <c:pt idx="2579">
                  <c:v>-43.300281040000002</c:v>
                </c:pt>
                <c:pt idx="2580">
                  <c:v>-43.743040290000003</c:v>
                </c:pt>
                <c:pt idx="2581">
                  <c:v>-43.915308979999999</c:v>
                </c:pt>
                <c:pt idx="2582">
                  <c:v>-43.933245030000002</c:v>
                </c:pt>
                <c:pt idx="2583">
                  <c:v>-43.481541440000001</c:v>
                </c:pt>
                <c:pt idx="2584">
                  <c:v>-44.989112040000002</c:v>
                </c:pt>
                <c:pt idx="2585">
                  <c:v>-43.665545880000003</c:v>
                </c:pt>
                <c:pt idx="2586">
                  <c:v>-44.225495209999998</c:v>
                </c:pt>
                <c:pt idx="2587">
                  <c:v>-43.557181290000003</c:v>
                </c:pt>
                <c:pt idx="2588">
                  <c:v>-43.833087310000003</c:v>
                </c:pt>
                <c:pt idx="2589">
                  <c:v>-44.969036420000002</c:v>
                </c:pt>
                <c:pt idx="2590">
                  <c:v>-43.35252414</c:v>
                </c:pt>
                <c:pt idx="2591">
                  <c:v>-44.487908490000002</c:v>
                </c:pt>
                <c:pt idx="2592">
                  <c:v>-44.319987599999997</c:v>
                </c:pt>
                <c:pt idx="2593">
                  <c:v>-44.697191830000001</c:v>
                </c:pt>
                <c:pt idx="2594">
                  <c:v>-43.28500975</c:v>
                </c:pt>
                <c:pt idx="2595">
                  <c:v>-43.161099210000003</c:v>
                </c:pt>
                <c:pt idx="2596">
                  <c:v>-42.47594256</c:v>
                </c:pt>
                <c:pt idx="2597">
                  <c:v>-44.086944369999998</c:v>
                </c:pt>
                <c:pt idx="2598">
                  <c:v>-43.442800140000003</c:v>
                </c:pt>
                <c:pt idx="2599">
                  <c:v>-45.021765469999998</c:v>
                </c:pt>
                <c:pt idx="2600">
                  <c:v>-42.187689669999997</c:v>
                </c:pt>
                <c:pt idx="2601">
                  <c:v>-43.660037610000003</c:v>
                </c:pt>
                <c:pt idx="2602">
                  <c:v>-43.238382850000001</c:v>
                </c:pt>
                <c:pt idx="2603">
                  <c:v>-43.274071710000001</c:v>
                </c:pt>
                <c:pt idx="2604">
                  <c:v>-43.335137029999999</c:v>
                </c:pt>
                <c:pt idx="2605">
                  <c:v>-44.073452150000001</c:v>
                </c:pt>
                <c:pt idx="2606">
                  <c:v>-43.60815547</c:v>
                </c:pt>
                <c:pt idx="2607">
                  <c:v>-43.731236330000002</c:v>
                </c:pt>
                <c:pt idx="2608">
                  <c:v>-44.365960399999999</c:v>
                </c:pt>
                <c:pt idx="2609">
                  <c:v>-43.242280639999997</c:v>
                </c:pt>
                <c:pt idx="2610">
                  <c:v>-44.37743588</c:v>
                </c:pt>
                <c:pt idx="2611">
                  <c:v>-42.912548790000002</c:v>
                </c:pt>
                <c:pt idx="2612">
                  <c:v>-44.9232236</c:v>
                </c:pt>
                <c:pt idx="2613">
                  <c:v>-42.99914639</c:v>
                </c:pt>
                <c:pt idx="2614">
                  <c:v>-45.290425059999997</c:v>
                </c:pt>
                <c:pt idx="2615">
                  <c:v>-43.917742050000001</c:v>
                </c:pt>
                <c:pt idx="2616">
                  <c:v>-44.055890750000003</c:v>
                </c:pt>
                <c:pt idx="2617">
                  <c:v>-44.896189800000002</c:v>
                </c:pt>
                <c:pt idx="2618">
                  <c:v>-42.517235300000003</c:v>
                </c:pt>
                <c:pt idx="2619">
                  <c:v>-42.984515960000003</c:v>
                </c:pt>
                <c:pt idx="2620">
                  <c:v>-45.415830390000004</c:v>
                </c:pt>
                <c:pt idx="2621">
                  <c:v>-44.708412160000002</c:v>
                </c:pt>
                <c:pt idx="2622">
                  <c:v>-43.56423444</c:v>
                </c:pt>
                <c:pt idx="2623">
                  <c:v>-44.258298600000003</c:v>
                </c:pt>
                <c:pt idx="2624">
                  <c:v>-44.238746919999997</c:v>
                </c:pt>
                <c:pt idx="2625">
                  <c:v>-42.660838609999999</c:v>
                </c:pt>
                <c:pt idx="2626">
                  <c:v>-44.072811289999997</c:v>
                </c:pt>
                <c:pt idx="2627">
                  <c:v>-43.796523260000001</c:v>
                </c:pt>
                <c:pt idx="2628">
                  <c:v>-44.546115980000003</c:v>
                </c:pt>
                <c:pt idx="2629">
                  <c:v>-44.206256639999999</c:v>
                </c:pt>
                <c:pt idx="2630">
                  <c:v>-44.954239000000001</c:v>
                </c:pt>
                <c:pt idx="2631">
                  <c:v>-43.453970069999997</c:v>
                </c:pt>
                <c:pt idx="2632">
                  <c:v>-42.926033799999999</c:v>
                </c:pt>
                <c:pt idx="2633">
                  <c:v>-42.960399150000001</c:v>
                </c:pt>
                <c:pt idx="2634">
                  <c:v>-42.682743700000003</c:v>
                </c:pt>
                <c:pt idx="2635">
                  <c:v>-42.988345819999999</c:v>
                </c:pt>
                <c:pt idx="2636">
                  <c:v>-44.02476222</c:v>
                </c:pt>
                <c:pt idx="2637">
                  <c:v>-43.254140270000001</c:v>
                </c:pt>
                <c:pt idx="2638">
                  <c:v>-41.91075567</c:v>
                </c:pt>
                <c:pt idx="2639">
                  <c:v>-44.208068060000002</c:v>
                </c:pt>
                <c:pt idx="2640">
                  <c:v>-43.332503340000002</c:v>
                </c:pt>
                <c:pt idx="2641">
                  <c:v>-43.981684940000001</c:v>
                </c:pt>
                <c:pt idx="2642">
                  <c:v>-43.586184019999997</c:v>
                </c:pt>
                <c:pt idx="2643">
                  <c:v>-43.882902809999997</c:v>
                </c:pt>
                <c:pt idx="2644">
                  <c:v>-44.515259759999999</c:v>
                </c:pt>
                <c:pt idx="2645">
                  <c:v>-43.6293024</c:v>
                </c:pt>
                <c:pt idx="2646">
                  <c:v>-43.551946610000002</c:v>
                </c:pt>
                <c:pt idx="2647">
                  <c:v>-43.251903800000001</c:v>
                </c:pt>
                <c:pt idx="2648">
                  <c:v>-44.833481900000002</c:v>
                </c:pt>
                <c:pt idx="2649">
                  <c:v>-43.625158949999999</c:v>
                </c:pt>
                <c:pt idx="2650">
                  <c:v>-44.624569829999999</c:v>
                </c:pt>
                <c:pt idx="2651">
                  <c:v>-43.418900839999999</c:v>
                </c:pt>
                <c:pt idx="2652">
                  <c:v>-43.723545119999997</c:v>
                </c:pt>
                <c:pt idx="2653">
                  <c:v>-43.88887433</c:v>
                </c:pt>
                <c:pt idx="2654">
                  <c:v>-43.075575620000002</c:v>
                </c:pt>
                <c:pt idx="2655">
                  <c:v>-45.240196349999998</c:v>
                </c:pt>
                <c:pt idx="2656">
                  <c:v>-43.559812409999999</c:v>
                </c:pt>
                <c:pt idx="2657">
                  <c:v>-43.725659720000003</c:v>
                </c:pt>
                <c:pt idx="2658">
                  <c:v>-44.911908029999999</c:v>
                </c:pt>
                <c:pt idx="2659">
                  <c:v>-43.694587200000001</c:v>
                </c:pt>
                <c:pt idx="2660">
                  <c:v>-43.542908099999998</c:v>
                </c:pt>
                <c:pt idx="2661">
                  <c:v>-42.646812259999997</c:v>
                </c:pt>
                <c:pt idx="2662">
                  <c:v>-43.302638809999998</c:v>
                </c:pt>
                <c:pt idx="2663">
                  <c:v>-42.710746720000003</c:v>
                </c:pt>
                <c:pt idx="2664">
                  <c:v>-44.075413529999999</c:v>
                </c:pt>
                <c:pt idx="2665">
                  <c:v>-44.314878970000002</c:v>
                </c:pt>
                <c:pt idx="2666">
                  <c:v>-43.211996839999998</c:v>
                </c:pt>
                <c:pt idx="2667">
                  <c:v>-43.415643699999997</c:v>
                </c:pt>
                <c:pt idx="2668">
                  <c:v>-43.440592469999999</c:v>
                </c:pt>
                <c:pt idx="2669">
                  <c:v>-43.526163330000003</c:v>
                </c:pt>
                <c:pt idx="2670">
                  <c:v>-43.230730569999999</c:v>
                </c:pt>
                <c:pt idx="2671">
                  <c:v>-43.090152369999998</c:v>
                </c:pt>
                <c:pt idx="2672">
                  <c:v>-43.142244830000003</c:v>
                </c:pt>
                <c:pt idx="2673">
                  <c:v>-44.053770720000003</c:v>
                </c:pt>
                <c:pt idx="2674">
                  <c:v>-43.619035609999997</c:v>
                </c:pt>
                <c:pt idx="2675">
                  <c:v>-43.7777593</c:v>
                </c:pt>
                <c:pt idx="2676">
                  <c:v>-44.502568410000002</c:v>
                </c:pt>
                <c:pt idx="2677">
                  <c:v>-45.285104439999998</c:v>
                </c:pt>
                <c:pt idx="2678">
                  <c:v>-43.117335349999998</c:v>
                </c:pt>
                <c:pt idx="2679">
                  <c:v>-43.989564360000003</c:v>
                </c:pt>
                <c:pt idx="2680">
                  <c:v>-43.238865990000001</c:v>
                </c:pt>
                <c:pt idx="2681">
                  <c:v>-43.014148349999999</c:v>
                </c:pt>
                <c:pt idx="2682">
                  <c:v>-44.05574034</c:v>
                </c:pt>
                <c:pt idx="2683">
                  <c:v>-44.532486259999999</c:v>
                </c:pt>
                <c:pt idx="2684">
                  <c:v>-43.33294841</c:v>
                </c:pt>
                <c:pt idx="2685">
                  <c:v>-44.206558170000001</c:v>
                </c:pt>
                <c:pt idx="2686">
                  <c:v>-43.093939480000003</c:v>
                </c:pt>
                <c:pt idx="2687">
                  <c:v>-43.929222330000002</c:v>
                </c:pt>
                <c:pt idx="2688">
                  <c:v>-44.260301990000002</c:v>
                </c:pt>
                <c:pt idx="2689">
                  <c:v>-43.762630440000002</c:v>
                </c:pt>
                <c:pt idx="2690">
                  <c:v>-42.911654460000001</c:v>
                </c:pt>
                <c:pt idx="2691">
                  <c:v>-43.758836610000003</c:v>
                </c:pt>
                <c:pt idx="2692">
                  <c:v>-42.711357370000002</c:v>
                </c:pt>
                <c:pt idx="2693">
                  <c:v>-43.296737790000002</c:v>
                </c:pt>
                <c:pt idx="2694">
                  <c:v>-43.446132349999999</c:v>
                </c:pt>
                <c:pt idx="2695">
                  <c:v>-44.135189599999997</c:v>
                </c:pt>
                <c:pt idx="2696">
                  <c:v>-42.833317209999997</c:v>
                </c:pt>
                <c:pt idx="2697">
                  <c:v>-44.089165809999997</c:v>
                </c:pt>
                <c:pt idx="2698">
                  <c:v>-42.045316649999997</c:v>
                </c:pt>
                <c:pt idx="2699">
                  <c:v>-44.764111120000003</c:v>
                </c:pt>
                <c:pt idx="2700">
                  <c:v>-45.118180109999997</c:v>
                </c:pt>
                <c:pt idx="2701">
                  <c:v>-42.855417709999998</c:v>
                </c:pt>
                <c:pt idx="2702">
                  <c:v>-43.295968600000002</c:v>
                </c:pt>
                <c:pt idx="2703">
                  <c:v>-44.265034350000001</c:v>
                </c:pt>
                <c:pt idx="2704">
                  <c:v>-43.756810880000003</c:v>
                </c:pt>
                <c:pt idx="2705">
                  <c:v>-45.141768069999998</c:v>
                </c:pt>
                <c:pt idx="2706">
                  <c:v>-45.249472990000001</c:v>
                </c:pt>
                <c:pt idx="2707">
                  <c:v>-43.11182075</c:v>
                </c:pt>
                <c:pt idx="2708">
                  <c:v>-44.52912645</c:v>
                </c:pt>
                <c:pt idx="2709">
                  <c:v>-44.381344310000003</c:v>
                </c:pt>
                <c:pt idx="2710">
                  <c:v>-42.863729530000001</c:v>
                </c:pt>
                <c:pt idx="2711">
                  <c:v>-43.184630460000001</c:v>
                </c:pt>
                <c:pt idx="2712">
                  <c:v>-44.023001239999999</c:v>
                </c:pt>
                <c:pt idx="2713">
                  <c:v>-44.191092849999997</c:v>
                </c:pt>
                <c:pt idx="2714">
                  <c:v>-44.363534450000003</c:v>
                </c:pt>
                <c:pt idx="2715">
                  <c:v>-43.457922930000002</c:v>
                </c:pt>
                <c:pt idx="2716">
                  <c:v>-43.117407499999999</c:v>
                </c:pt>
                <c:pt idx="2717">
                  <c:v>-43.618303990000001</c:v>
                </c:pt>
                <c:pt idx="2718">
                  <c:v>-43.316045410000001</c:v>
                </c:pt>
                <c:pt idx="2719">
                  <c:v>-42.988457940000004</c:v>
                </c:pt>
                <c:pt idx="2720">
                  <c:v>-42.69713015</c:v>
                </c:pt>
                <c:pt idx="2721">
                  <c:v>-43.580201189999997</c:v>
                </c:pt>
                <c:pt idx="2722">
                  <c:v>-43.112848040000003</c:v>
                </c:pt>
                <c:pt idx="2723">
                  <c:v>-43.271386720000002</c:v>
                </c:pt>
                <c:pt idx="2724">
                  <c:v>-44.906803619999998</c:v>
                </c:pt>
                <c:pt idx="2725">
                  <c:v>-43.22190603</c:v>
                </c:pt>
                <c:pt idx="2726">
                  <c:v>-43.317774319999998</c:v>
                </c:pt>
                <c:pt idx="2727">
                  <c:v>-43.437728139999997</c:v>
                </c:pt>
                <c:pt idx="2728">
                  <c:v>-43.295364409999998</c:v>
                </c:pt>
                <c:pt idx="2729">
                  <c:v>-43.622871179999997</c:v>
                </c:pt>
                <c:pt idx="2730">
                  <c:v>-43.789282900000003</c:v>
                </c:pt>
                <c:pt idx="2731">
                  <c:v>-43.961374120000002</c:v>
                </c:pt>
                <c:pt idx="2732">
                  <c:v>-44.020719730000003</c:v>
                </c:pt>
                <c:pt idx="2733">
                  <c:v>-43.935062969999997</c:v>
                </c:pt>
                <c:pt idx="2734">
                  <c:v>-43.606982029999998</c:v>
                </c:pt>
                <c:pt idx="2735">
                  <c:v>-42.945602530000002</c:v>
                </c:pt>
                <c:pt idx="2736">
                  <c:v>-42.925741809999998</c:v>
                </c:pt>
                <c:pt idx="2737">
                  <c:v>-42.527437939999999</c:v>
                </c:pt>
                <c:pt idx="2738">
                  <c:v>-43.440446100000003</c:v>
                </c:pt>
                <c:pt idx="2739">
                  <c:v>-43.152859309999997</c:v>
                </c:pt>
                <c:pt idx="2740">
                  <c:v>-43.116776459999997</c:v>
                </c:pt>
                <c:pt idx="2741">
                  <c:v>-43.845004379999999</c:v>
                </c:pt>
                <c:pt idx="2742">
                  <c:v>-42.992663899999997</c:v>
                </c:pt>
                <c:pt idx="2743">
                  <c:v>-44.517955970000003</c:v>
                </c:pt>
                <c:pt idx="2744">
                  <c:v>-44.799242769999999</c:v>
                </c:pt>
                <c:pt idx="2745">
                  <c:v>-43.617430259999999</c:v>
                </c:pt>
                <c:pt idx="2746">
                  <c:v>-44.096949889999998</c:v>
                </c:pt>
                <c:pt idx="2747">
                  <c:v>-44.219631120000003</c:v>
                </c:pt>
                <c:pt idx="2748">
                  <c:v>-42.408715119999997</c:v>
                </c:pt>
                <c:pt idx="2749">
                  <c:v>-43.32116714</c:v>
                </c:pt>
                <c:pt idx="2750">
                  <c:v>-43.410144170000002</c:v>
                </c:pt>
                <c:pt idx="2751">
                  <c:v>-43.957764480000002</c:v>
                </c:pt>
                <c:pt idx="2752">
                  <c:v>-43.22656808</c:v>
                </c:pt>
                <c:pt idx="2753">
                  <c:v>-43.906049639999999</c:v>
                </c:pt>
                <c:pt idx="2754">
                  <c:v>-44.661324159999999</c:v>
                </c:pt>
                <c:pt idx="2755">
                  <c:v>-43.274533009999999</c:v>
                </c:pt>
                <c:pt idx="2756">
                  <c:v>-44.187769070000002</c:v>
                </c:pt>
                <c:pt idx="2757">
                  <c:v>-41.618298969999998</c:v>
                </c:pt>
                <c:pt idx="2758">
                  <c:v>-43.391412469999999</c:v>
                </c:pt>
                <c:pt idx="2759">
                  <c:v>-44.587589889999997</c:v>
                </c:pt>
                <c:pt idx="2760">
                  <c:v>-45.12657033</c:v>
                </c:pt>
                <c:pt idx="2761">
                  <c:v>-42.896932130000003</c:v>
                </c:pt>
                <c:pt idx="2762">
                  <c:v>-43.290774659999997</c:v>
                </c:pt>
                <c:pt idx="2763">
                  <c:v>-45.663075249999999</c:v>
                </c:pt>
                <c:pt idx="2764">
                  <c:v>-42.959816549999999</c:v>
                </c:pt>
                <c:pt idx="2765">
                  <c:v>-42.524254569999997</c:v>
                </c:pt>
                <c:pt idx="2766">
                  <c:v>-44.043827579999999</c:v>
                </c:pt>
                <c:pt idx="2767">
                  <c:v>-43.321222839999997</c:v>
                </c:pt>
                <c:pt idx="2768">
                  <c:v>-43.596651020000003</c:v>
                </c:pt>
                <c:pt idx="2769">
                  <c:v>-43.886489949999998</c:v>
                </c:pt>
                <c:pt idx="2770">
                  <c:v>-44.348319680000003</c:v>
                </c:pt>
                <c:pt idx="2771">
                  <c:v>-44.147957509999998</c:v>
                </c:pt>
                <c:pt idx="2772">
                  <c:v>-43.671604469999998</c:v>
                </c:pt>
                <c:pt idx="2773">
                  <c:v>-42.856739419999997</c:v>
                </c:pt>
                <c:pt idx="2774">
                  <c:v>-43.829840879999999</c:v>
                </c:pt>
                <c:pt idx="2775">
                  <c:v>-43.919188550000001</c:v>
                </c:pt>
                <c:pt idx="2776">
                  <c:v>-43.007505620000003</c:v>
                </c:pt>
                <c:pt idx="2777">
                  <c:v>-42.651236150000003</c:v>
                </c:pt>
                <c:pt idx="2778">
                  <c:v>-41.259628229999997</c:v>
                </c:pt>
                <c:pt idx="2779">
                  <c:v>-43.093188169999998</c:v>
                </c:pt>
                <c:pt idx="2780">
                  <c:v>-43.283058879999999</c:v>
                </c:pt>
                <c:pt idx="2781">
                  <c:v>-44.549523299999997</c:v>
                </c:pt>
                <c:pt idx="2782">
                  <c:v>-44.191812779999999</c:v>
                </c:pt>
                <c:pt idx="2783">
                  <c:v>-43.265777360000001</c:v>
                </c:pt>
                <c:pt idx="2784">
                  <c:v>-44.981043229999997</c:v>
                </c:pt>
                <c:pt idx="2785">
                  <c:v>-42.345962200000002</c:v>
                </c:pt>
                <c:pt idx="2786">
                  <c:v>-44.071135509999998</c:v>
                </c:pt>
                <c:pt idx="2787">
                  <c:v>-42.870673029999999</c:v>
                </c:pt>
                <c:pt idx="2788">
                  <c:v>-43.115922210000001</c:v>
                </c:pt>
                <c:pt idx="2789">
                  <c:v>-44.077682799999998</c:v>
                </c:pt>
                <c:pt idx="2790">
                  <c:v>-43.730570569999998</c:v>
                </c:pt>
                <c:pt idx="2791">
                  <c:v>-43.337699010000001</c:v>
                </c:pt>
                <c:pt idx="2792">
                  <c:v>-44.238296949999999</c:v>
                </c:pt>
                <c:pt idx="2793">
                  <c:v>-44.130570779999999</c:v>
                </c:pt>
                <c:pt idx="2794">
                  <c:v>-43.891882289999998</c:v>
                </c:pt>
                <c:pt idx="2795">
                  <c:v>-42.164541790000001</c:v>
                </c:pt>
                <c:pt idx="2796">
                  <c:v>-43.740428260000002</c:v>
                </c:pt>
                <c:pt idx="2797">
                  <c:v>-44.728911920000002</c:v>
                </c:pt>
                <c:pt idx="2798">
                  <c:v>-43.478997530000001</c:v>
                </c:pt>
                <c:pt idx="2799">
                  <c:v>-43.002951449999998</c:v>
                </c:pt>
                <c:pt idx="2800">
                  <c:v>-43.707907669999997</c:v>
                </c:pt>
                <c:pt idx="2801">
                  <c:v>-43.59891038</c:v>
                </c:pt>
                <c:pt idx="2802">
                  <c:v>-43.47474888</c:v>
                </c:pt>
                <c:pt idx="2803">
                  <c:v>-43.991443619999998</c:v>
                </c:pt>
                <c:pt idx="2804">
                  <c:v>-44.024549159999999</c:v>
                </c:pt>
                <c:pt idx="2805">
                  <c:v>-43.717105940000003</c:v>
                </c:pt>
                <c:pt idx="2806">
                  <c:v>-43.919980350000003</c:v>
                </c:pt>
                <c:pt idx="2807">
                  <c:v>-42.683031990000003</c:v>
                </c:pt>
                <c:pt idx="2808">
                  <c:v>-43.955632440000002</c:v>
                </c:pt>
                <c:pt idx="2809">
                  <c:v>-45.022189849999997</c:v>
                </c:pt>
                <c:pt idx="2810">
                  <c:v>-44.771723450000003</c:v>
                </c:pt>
                <c:pt idx="2811">
                  <c:v>-43.61668616</c:v>
                </c:pt>
                <c:pt idx="2812">
                  <c:v>-43.111524039999999</c:v>
                </c:pt>
                <c:pt idx="2813">
                  <c:v>-44.511518449999997</c:v>
                </c:pt>
                <c:pt idx="2814">
                  <c:v>-43.154479930000001</c:v>
                </c:pt>
                <c:pt idx="2815">
                  <c:v>-43.935876030000003</c:v>
                </c:pt>
                <c:pt idx="2816">
                  <c:v>-45.662094529999997</c:v>
                </c:pt>
                <c:pt idx="2817">
                  <c:v>-45.359003889999997</c:v>
                </c:pt>
                <c:pt idx="2818">
                  <c:v>-42.161133769999999</c:v>
                </c:pt>
                <c:pt idx="2819">
                  <c:v>-45.949961469999998</c:v>
                </c:pt>
                <c:pt idx="2820">
                  <c:v>-42.340565609999999</c:v>
                </c:pt>
                <c:pt idx="2821">
                  <c:v>-42.788411369999999</c:v>
                </c:pt>
                <c:pt idx="2822">
                  <c:v>-43.573949650000003</c:v>
                </c:pt>
                <c:pt idx="2823">
                  <c:v>-42.79461912</c:v>
                </c:pt>
                <c:pt idx="2824">
                  <c:v>-43.44651236</c:v>
                </c:pt>
                <c:pt idx="2825">
                  <c:v>-43.721797289999998</c:v>
                </c:pt>
                <c:pt idx="2826">
                  <c:v>-44.262439270000002</c:v>
                </c:pt>
                <c:pt idx="2827">
                  <c:v>-43.59800611</c:v>
                </c:pt>
                <c:pt idx="2828">
                  <c:v>-43.406395320000001</c:v>
                </c:pt>
                <c:pt idx="2829">
                  <c:v>-44.724999339999997</c:v>
                </c:pt>
                <c:pt idx="2830">
                  <c:v>-44.366242319999998</c:v>
                </c:pt>
                <c:pt idx="2831">
                  <c:v>-43.956492410000003</c:v>
                </c:pt>
                <c:pt idx="2832">
                  <c:v>-43.044442519999997</c:v>
                </c:pt>
                <c:pt idx="2833">
                  <c:v>-45.270459700000004</c:v>
                </c:pt>
                <c:pt idx="2834">
                  <c:v>-44.74206452</c:v>
                </c:pt>
                <c:pt idx="2835">
                  <c:v>-43.796470079999999</c:v>
                </c:pt>
                <c:pt idx="2836">
                  <c:v>-42.221569700000003</c:v>
                </c:pt>
                <c:pt idx="2837">
                  <c:v>-43.701568610000002</c:v>
                </c:pt>
                <c:pt idx="2838">
                  <c:v>-43.256735460000002</c:v>
                </c:pt>
                <c:pt idx="2839">
                  <c:v>-43.004792700000003</c:v>
                </c:pt>
                <c:pt idx="2840">
                  <c:v>-43.729231669999997</c:v>
                </c:pt>
                <c:pt idx="2841">
                  <c:v>-43.610324869999999</c:v>
                </c:pt>
                <c:pt idx="2842">
                  <c:v>-44.633260589999999</c:v>
                </c:pt>
                <c:pt idx="2843">
                  <c:v>-42.844214549999997</c:v>
                </c:pt>
                <c:pt idx="2844">
                  <c:v>-42.73371057</c:v>
                </c:pt>
                <c:pt idx="2845">
                  <c:v>-42.638160630000002</c:v>
                </c:pt>
                <c:pt idx="2846">
                  <c:v>-41.990098510000003</c:v>
                </c:pt>
                <c:pt idx="2847">
                  <c:v>-45.237782510000002</c:v>
                </c:pt>
                <c:pt idx="2848">
                  <c:v>-43.89450042</c:v>
                </c:pt>
                <c:pt idx="2849">
                  <c:v>-43.164720269999997</c:v>
                </c:pt>
                <c:pt idx="2850">
                  <c:v>-44.32506412</c:v>
                </c:pt>
                <c:pt idx="2851">
                  <c:v>-43.074385929999998</c:v>
                </c:pt>
                <c:pt idx="2852">
                  <c:v>-44.112714750000002</c:v>
                </c:pt>
                <c:pt idx="2853">
                  <c:v>-43.958234760000003</c:v>
                </c:pt>
                <c:pt idx="2854">
                  <c:v>-45.025131109999997</c:v>
                </c:pt>
                <c:pt idx="2855">
                  <c:v>-44.665230749999999</c:v>
                </c:pt>
                <c:pt idx="2856">
                  <c:v>-42.122312909999998</c:v>
                </c:pt>
                <c:pt idx="2857">
                  <c:v>-43.776021999999998</c:v>
                </c:pt>
                <c:pt idx="2858">
                  <c:v>-43.88254353</c:v>
                </c:pt>
                <c:pt idx="2859">
                  <c:v>-44.503667139999997</c:v>
                </c:pt>
                <c:pt idx="2860">
                  <c:v>-42.383951209999999</c:v>
                </c:pt>
                <c:pt idx="2861">
                  <c:v>-44.172680839999998</c:v>
                </c:pt>
                <c:pt idx="2862">
                  <c:v>-44.357672280000003</c:v>
                </c:pt>
                <c:pt idx="2863">
                  <c:v>-42.702132689999999</c:v>
                </c:pt>
                <c:pt idx="2864">
                  <c:v>-44.246484039999999</c:v>
                </c:pt>
                <c:pt idx="2865">
                  <c:v>-45.605976830000003</c:v>
                </c:pt>
                <c:pt idx="2866">
                  <c:v>-42.622354979999997</c:v>
                </c:pt>
                <c:pt idx="2867">
                  <c:v>-43.664812079999997</c:v>
                </c:pt>
                <c:pt idx="2868">
                  <c:v>-44.101001459999999</c:v>
                </c:pt>
                <c:pt idx="2869">
                  <c:v>-44.191939439999999</c:v>
                </c:pt>
                <c:pt idx="2870">
                  <c:v>-42.353682980000002</c:v>
                </c:pt>
                <c:pt idx="2871">
                  <c:v>-44.773561219999998</c:v>
                </c:pt>
                <c:pt idx="2872">
                  <c:v>-44.151391539999999</c:v>
                </c:pt>
                <c:pt idx="2873">
                  <c:v>-43.822153610000001</c:v>
                </c:pt>
                <c:pt idx="2874">
                  <c:v>-42.805312260000001</c:v>
                </c:pt>
                <c:pt idx="2875">
                  <c:v>-44.699910879999997</c:v>
                </c:pt>
                <c:pt idx="2876">
                  <c:v>-43.849176720000003</c:v>
                </c:pt>
                <c:pt idx="2877">
                  <c:v>-43.555617859999998</c:v>
                </c:pt>
                <c:pt idx="2878">
                  <c:v>-42.747788440000001</c:v>
                </c:pt>
                <c:pt idx="2879">
                  <c:v>-44.564643160000003</c:v>
                </c:pt>
                <c:pt idx="2880">
                  <c:v>-43.446803250000002</c:v>
                </c:pt>
                <c:pt idx="2881">
                  <c:v>-43.492687410000002</c:v>
                </c:pt>
                <c:pt idx="2882">
                  <c:v>-42.813164929999999</c:v>
                </c:pt>
                <c:pt idx="2883">
                  <c:v>-44.884853130000003</c:v>
                </c:pt>
                <c:pt idx="2884">
                  <c:v>-43.384143739999999</c:v>
                </c:pt>
                <c:pt idx="2885">
                  <c:v>-43.064864190000002</c:v>
                </c:pt>
                <c:pt idx="2886">
                  <c:v>-43.456993740000001</c:v>
                </c:pt>
                <c:pt idx="2887">
                  <c:v>-42.535089939999999</c:v>
                </c:pt>
                <c:pt idx="2888">
                  <c:v>-43.553897550000002</c:v>
                </c:pt>
                <c:pt idx="2889">
                  <c:v>-44.0977611</c:v>
                </c:pt>
                <c:pt idx="2890">
                  <c:v>-43.462446210000003</c:v>
                </c:pt>
                <c:pt idx="2891">
                  <c:v>-43.689877889999998</c:v>
                </c:pt>
                <c:pt idx="2892">
                  <c:v>-43.240017649999999</c:v>
                </c:pt>
                <c:pt idx="2893">
                  <c:v>-43.595706919999998</c:v>
                </c:pt>
                <c:pt idx="2894">
                  <c:v>-42.875732210000002</c:v>
                </c:pt>
                <c:pt idx="2895">
                  <c:v>-44.852401039999997</c:v>
                </c:pt>
                <c:pt idx="2896">
                  <c:v>-41.883931009999998</c:v>
                </c:pt>
                <c:pt idx="2897">
                  <c:v>-43.086156510000002</c:v>
                </c:pt>
                <c:pt idx="2898">
                  <c:v>-43.409465470000001</c:v>
                </c:pt>
                <c:pt idx="2899">
                  <c:v>-44.213972929999997</c:v>
                </c:pt>
                <c:pt idx="2900">
                  <c:v>-42.66242037</c:v>
                </c:pt>
                <c:pt idx="2901">
                  <c:v>-43.620276050000001</c:v>
                </c:pt>
                <c:pt idx="2902">
                  <c:v>-44.170425059999999</c:v>
                </c:pt>
                <c:pt idx="2903">
                  <c:v>-42.980878259999997</c:v>
                </c:pt>
                <c:pt idx="2904">
                  <c:v>-43.341140269999997</c:v>
                </c:pt>
                <c:pt idx="2905">
                  <c:v>-42.675110519999997</c:v>
                </c:pt>
                <c:pt idx="2906">
                  <c:v>-43.150448760000003</c:v>
                </c:pt>
                <c:pt idx="2907">
                  <c:v>-43.70524666</c:v>
                </c:pt>
                <c:pt idx="2908">
                  <c:v>-43.103370689999998</c:v>
                </c:pt>
                <c:pt idx="2909">
                  <c:v>-43.735585669999999</c:v>
                </c:pt>
                <c:pt idx="2910">
                  <c:v>-43.729553490000001</c:v>
                </c:pt>
                <c:pt idx="2911">
                  <c:v>-43.687312630000001</c:v>
                </c:pt>
                <c:pt idx="2912">
                  <c:v>-43.817059409999999</c:v>
                </c:pt>
                <c:pt idx="2913">
                  <c:v>-44.282978620000002</c:v>
                </c:pt>
                <c:pt idx="2914">
                  <c:v>-43.617066569999999</c:v>
                </c:pt>
                <c:pt idx="2915">
                  <c:v>-42.91980427</c:v>
                </c:pt>
                <c:pt idx="2916">
                  <c:v>-42.980174249999997</c:v>
                </c:pt>
                <c:pt idx="2917">
                  <c:v>-44.789579109999998</c:v>
                </c:pt>
                <c:pt idx="2918">
                  <c:v>-44.206333960000002</c:v>
                </c:pt>
                <c:pt idx="2919">
                  <c:v>-42.656541410000003</c:v>
                </c:pt>
                <c:pt idx="2920">
                  <c:v>-43.415077410000002</c:v>
                </c:pt>
                <c:pt idx="2921">
                  <c:v>-44.236036349999999</c:v>
                </c:pt>
                <c:pt idx="2922">
                  <c:v>-42.998814029999998</c:v>
                </c:pt>
                <c:pt idx="2923">
                  <c:v>-43.736154810000002</c:v>
                </c:pt>
                <c:pt idx="2924">
                  <c:v>-43.479509</c:v>
                </c:pt>
                <c:pt idx="2925">
                  <c:v>-44.219801930000003</c:v>
                </c:pt>
                <c:pt idx="2926">
                  <c:v>-43.946879070000001</c:v>
                </c:pt>
                <c:pt idx="2927">
                  <c:v>-42.850268</c:v>
                </c:pt>
                <c:pt idx="2928">
                  <c:v>-43.467575170000003</c:v>
                </c:pt>
                <c:pt idx="2929">
                  <c:v>-43.74484116</c:v>
                </c:pt>
                <c:pt idx="2930">
                  <c:v>-44.242514309999997</c:v>
                </c:pt>
                <c:pt idx="2931">
                  <c:v>-44.037503729999997</c:v>
                </c:pt>
                <c:pt idx="2932">
                  <c:v>-42.840897480000002</c:v>
                </c:pt>
                <c:pt idx="2933">
                  <c:v>-43.016935070000002</c:v>
                </c:pt>
                <c:pt idx="2934">
                  <c:v>-43.604361390000001</c:v>
                </c:pt>
                <c:pt idx="2935">
                  <c:v>-44.736435010000001</c:v>
                </c:pt>
                <c:pt idx="2936">
                  <c:v>-44.652717850000002</c:v>
                </c:pt>
                <c:pt idx="2937">
                  <c:v>-42.242054439999997</c:v>
                </c:pt>
                <c:pt idx="2938">
                  <c:v>-43.506447170000001</c:v>
                </c:pt>
                <c:pt idx="2939">
                  <c:v>-42.955695910000003</c:v>
                </c:pt>
                <c:pt idx="2940">
                  <c:v>-43.524763909999997</c:v>
                </c:pt>
                <c:pt idx="2941">
                  <c:v>-45.03966836</c:v>
                </c:pt>
                <c:pt idx="2942">
                  <c:v>-41.47076045</c:v>
                </c:pt>
                <c:pt idx="2943">
                  <c:v>-44.372463369999998</c:v>
                </c:pt>
                <c:pt idx="2944">
                  <c:v>-43.960950179999998</c:v>
                </c:pt>
                <c:pt idx="2945">
                  <c:v>-45.277475770000002</c:v>
                </c:pt>
                <c:pt idx="2946">
                  <c:v>-42.818149839999997</c:v>
                </c:pt>
                <c:pt idx="2947">
                  <c:v>-43.10431663</c:v>
                </c:pt>
                <c:pt idx="2948">
                  <c:v>-42.622599989999998</c:v>
                </c:pt>
                <c:pt idx="2949">
                  <c:v>-44.191574150000001</c:v>
                </c:pt>
                <c:pt idx="2950">
                  <c:v>-42.998462029999999</c:v>
                </c:pt>
                <c:pt idx="2951">
                  <c:v>-43.927475999999999</c:v>
                </c:pt>
                <c:pt idx="2952">
                  <c:v>-42.379639140000002</c:v>
                </c:pt>
                <c:pt idx="2953">
                  <c:v>-42.743321229999999</c:v>
                </c:pt>
                <c:pt idx="2954">
                  <c:v>-42.199058950000001</c:v>
                </c:pt>
                <c:pt idx="2955">
                  <c:v>-42.302256370000002</c:v>
                </c:pt>
                <c:pt idx="2956">
                  <c:v>-43.443269839999999</c:v>
                </c:pt>
                <c:pt idx="2957">
                  <c:v>-43.43389612</c:v>
                </c:pt>
                <c:pt idx="2958">
                  <c:v>-43.434562110000002</c:v>
                </c:pt>
                <c:pt idx="2959">
                  <c:v>-43.911463670000003</c:v>
                </c:pt>
                <c:pt idx="2960">
                  <c:v>-44.059483989999997</c:v>
                </c:pt>
                <c:pt idx="2961">
                  <c:v>-43.137521700000001</c:v>
                </c:pt>
                <c:pt idx="2962">
                  <c:v>-42.933915059999997</c:v>
                </c:pt>
                <c:pt idx="2963">
                  <c:v>-43.611087689999998</c:v>
                </c:pt>
                <c:pt idx="2964">
                  <c:v>-43.452082930000003</c:v>
                </c:pt>
                <c:pt idx="2965">
                  <c:v>-44.111213929999998</c:v>
                </c:pt>
                <c:pt idx="2966">
                  <c:v>-44.050719669999999</c:v>
                </c:pt>
                <c:pt idx="2967">
                  <c:v>-42.881860250000003</c:v>
                </c:pt>
                <c:pt idx="2968">
                  <c:v>-44.224484529999998</c:v>
                </c:pt>
                <c:pt idx="2969">
                  <c:v>-43.189613790000003</c:v>
                </c:pt>
                <c:pt idx="2970">
                  <c:v>-43.06395912</c:v>
                </c:pt>
                <c:pt idx="2971">
                  <c:v>-41.793603040000001</c:v>
                </c:pt>
                <c:pt idx="2972">
                  <c:v>-42.919080399999999</c:v>
                </c:pt>
                <c:pt idx="2973">
                  <c:v>-43.759848390000002</c:v>
                </c:pt>
                <c:pt idx="2974">
                  <c:v>-45.240251839999999</c:v>
                </c:pt>
                <c:pt idx="2975">
                  <c:v>-43.914701600000001</c:v>
                </c:pt>
                <c:pt idx="2976">
                  <c:v>-43.758427740000002</c:v>
                </c:pt>
                <c:pt idx="2977">
                  <c:v>-43.313511239999997</c:v>
                </c:pt>
                <c:pt idx="2978">
                  <c:v>-44.495895220000001</c:v>
                </c:pt>
                <c:pt idx="2979">
                  <c:v>-44.195427090000003</c:v>
                </c:pt>
                <c:pt idx="2980">
                  <c:v>-43.629925739999997</c:v>
                </c:pt>
                <c:pt idx="2981">
                  <c:v>-42.963713990000002</c:v>
                </c:pt>
                <c:pt idx="2982">
                  <c:v>-43.767684809999999</c:v>
                </c:pt>
                <c:pt idx="2983">
                  <c:v>-43.909680819999998</c:v>
                </c:pt>
                <c:pt idx="2984">
                  <c:v>-44.063021339999999</c:v>
                </c:pt>
                <c:pt idx="2985">
                  <c:v>-44.780935169999999</c:v>
                </c:pt>
                <c:pt idx="2986">
                  <c:v>-44.357652229999999</c:v>
                </c:pt>
                <c:pt idx="2987">
                  <c:v>-44.477460290000003</c:v>
                </c:pt>
                <c:pt idx="2988">
                  <c:v>-41.585741110000001</c:v>
                </c:pt>
                <c:pt idx="2989">
                  <c:v>-42.982659949999999</c:v>
                </c:pt>
                <c:pt idx="2990">
                  <c:v>-43.2584339</c:v>
                </c:pt>
                <c:pt idx="2991">
                  <c:v>-43.960720240000001</c:v>
                </c:pt>
                <c:pt idx="2992">
                  <c:v>-42.255766620000003</c:v>
                </c:pt>
                <c:pt idx="2993">
                  <c:v>-44.191665579999999</c:v>
                </c:pt>
                <c:pt idx="2994">
                  <c:v>-43.909501290000001</c:v>
                </c:pt>
                <c:pt idx="2995">
                  <c:v>-44.03536948</c:v>
                </c:pt>
                <c:pt idx="2996">
                  <c:v>-42.659518550000001</c:v>
                </c:pt>
                <c:pt idx="2997">
                  <c:v>-43.27216602</c:v>
                </c:pt>
                <c:pt idx="2998">
                  <c:v>-43.456195110000003</c:v>
                </c:pt>
                <c:pt idx="2999">
                  <c:v>-44.806172539999999</c:v>
                </c:pt>
                <c:pt idx="3000">
                  <c:v>-44.484732229999999</c:v>
                </c:pt>
                <c:pt idx="3001">
                  <c:v>-44.358481670000003</c:v>
                </c:pt>
                <c:pt idx="3002">
                  <c:v>-43.552964019999997</c:v>
                </c:pt>
                <c:pt idx="3003">
                  <c:v>-45.28462949</c:v>
                </c:pt>
                <c:pt idx="3004">
                  <c:v>-42.861945589999998</c:v>
                </c:pt>
                <c:pt idx="3005">
                  <c:v>-43.389119610000002</c:v>
                </c:pt>
                <c:pt idx="3006">
                  <c:v>-45.087191130000001</c:v>
                </c:pt>
                <c:pt idx="3007">
                  <c:v>-44.239735349999997</c:v>
                </c:pt>
                <c:pt idx="3008">
                  <c:v>-43.244990569999999</c:v>
                </c:pt>
                <c:pt idx="3009">
                  <c:v>-45.131036680000001</c:v>
                </c:pt>
                <c:pt idx="3010">
                  <c:v>-44.468338009999997</c:v>
                </c:pt>
                <c:pt idx="3011">
                  <c:v>-42.77137287</c:v>
                </c:pt>
                <c:pt idx="3012">
                  <c:v>-43.801071010000001</c:v>
                </c:pt>
                <c:pt idx="3013">
                  <c:v>-44.890791190000002</c:v>
                </c:pt>
                <c:pt idx="3014">
                  <c:v>-44.426452259999998</c:v>
                </c:pt>
                <c:pt idx="3015">
                  <c:v>-44.934439529999999</c:v>
                </c:pt>
                <c:pt idx="3016">
                  <c:v>-43.91476205</c:v>
                </c:pt>
                <c:pt idx="3017">
                  <c:v>-45.994259229999997</c:v>
                </c:pt>
                <c:pt idx="3018">
                  <c:v>-45.141975309999999</c:v>
                </c:pt>
                <c:pt idx="3019">
                  <c:v>-45.619136779999998</c:v>
                </c:pt>
                <c:pt idx="3020">
                  <c:v>-43.083873570000002</c:v>
                </c:pt>
                <c:pt idx="3021">
                  <c:v>-45.589853949999998</c:v>
                </c:pt>
                <c:pt idx="3022">
                  <c:v>-42.24948449</c:v>
                </c:pt>
                <c:pt idx="3023">
                  <c:v>-45.035222519999998</c:v>
                </c:pt>
                <c:pt idx="3024">
                  <c:v>-44.848741080000003</c:v>
                </c:pt>
                <c:pt idx="3025">
                  <c:v>-44.868079539999997</c:v>
                </c:pt>
                <c:pt idx="3026">
                  <c:v>-43.812871149999999</c:v>
                </c:pt>
                <c:pt idx="3027">
                  <c:v>-43.891333930000002</c:v>
                </c:pt>
                <c:pt idx="3028">
                  <c:v>-43.953074639999997</c:v>
                </c:pt>
                <c:pt idx="3029">
                  <c:v>-45.012015480000002</c:v>
                </c:pt>
                <c:pt idx="3030">
                  <c:v>-44.182792249999999</c:v>
                </c:pt>
                <c:pt idx="3031">
                  <c:v>-45.417852060000001</c:v>
                </c:pt>
                <c:pt idx="3032">
                  <c:v>-45.482155249999998</c:v>
                </c:pt>
                <c:pt idx="3033">
                  <c:v>-44.066748089999997</c:v>
                </c:pt>
                <c:pt idx="3034">
                  <c:v>-44.23213638</c:v>
                </c:pt>
                <c:pt idx="3035">
                  <c:v>-45.186518630000002</c:v>
                </c:pt>
                <c:pt idx="3036">
                  <c:v>-44.976880010000002</c:v>
                </c:pt>
                <c:pt idx="3037">
                  <c:v>-44.713151840000002</c:v>
                </c:pt>
                <c:pt idx="3038">
                  <c:v>-44.398896829999998</c:v>
                </c:pt>
                <c:pt idx="3039">
                  <c:v>-43.166420219999999</c:v>
                </c:pt>
                <c:pt idx="3040">
                  <c:v>-45.000198810000001</c:v>
                </c:pt>
                <c:pt idx="3041">
                  <c:v>-46.374141309999999</c:v>
                </c:pt>
                <c:pt idx="3042">
                  <c:v>-44.450302530000002</c:v>
                </c:pt>
                <c:pt idx="3043">
                  <c:v>-44.096434049999999</c:v>
                </c:pt>
                <c:pt idx="3044">
                  <c:v>-45.308390809999999</c:v>
                </c:pt>
                <c:pt idx="3045">
                  <c:v>-43.64424769</c:v>
                </c:pt>
                <c:pt idx="3046">
                  <c:v>-44.335601509999996</c:v>
                </c:pt>
                <c:pt idx="3047">
                  <c:v>-43.951202520000002</c:v>
                </c:pt>
                <c:pt idx="3048">
                  <c:v>-45.266345729999998</c:v>
                </c:pt>
                <c:pt idx="3049">
                  <c:v>-44.386943600000002</c:v>
                </c:pt>
                <c:pt idx="3050">
                  <c:v>-43.680985059999998</c:v>
                </c:pt>
                <c:pt idx="3051">
                  <c:v>-44.371300009999999</c:v>
                </c:pt>
                <c:pt idx="3052">
                  <c:v>-45.157256760000003</c:v>
                </c:pt>
                <c:pt idx="3053">
                  <c:v>-44.197781710000001</c:v>
                </c:pt>
                <c:pt idx="3054">
                  <c:v>-45.956632220000003</c:v>
                </c:pt>
                <c:pt idx="3055">
                  <c:v>-45.330421360000003</c:v>
                </c:pt>
                <c:pt idx="3056">
                  <c:v>-45.9577369</c:v>
                </c:pt>
                <c:pt idx="3057">
                  <c:v>-43.919575739999999</c:v>
                </c:pt>
                <c:pt idx="3058">
                  <c:v>-44.984049570000003</c:v>
                </c:pt>
                <c:pt idx="3059">
                  <c:v>-43.671763579999997</c:v>
                </c:pt>
                <c:pt idx="3060">
                  <c:v>-44.240775239999998</c:v>
                </c:pt>
                <c:pt idx="3061">
                  <c:v>-44.959720900000001</c:v>
                </c:pt>
                <c:pt idx="3062">
                  <c:v>-43.908892360000003</c:v>
                </c:pt>
                <c:pt idx="3063">
                  <c:v>-44.868471270000001</c:v>
                </c:pt>
                <c:pt idx="3064">
                  <c:v>-44.082832099999997</c:v>
                </c:pt>
                <c:pt idx="3065">
                  <c:v>-45.818871569999999</c:v>
                </c:pt>
                <c:pt idx="3066">
                  <c:v>-44.184142360000003</c:v>
                </c:pt>
                <c:pt idx="3067">
                  <c:v>-45.295297689999998</c:v>
                </c:pt>
                <c:pt idx="3068">
                  <c:v>-44.089572820000001</c:v>
                </c:pt>
                <c:pt idx="3069">
                  <c:v>-46.016356559999998</c:v>
                </c:pt>
                <c:pt idx="3070">
                  <c:v>-45.918773049999999</c:v>
                </c:pt>
                <c:pt idx="3071">
                  <c:v>-44.660271029999997</c:v>
                </c:pt>
                <c:pt idx="3072">
                  <c:v>-43.73620184</c:v>
                </c:pt>
                <c:pt idx="3073">
                  <c:v>-45.128048450000001</c:v>
                </c:pt>
                <c:pt idx="3074">
                  <c:v>-43.687020429999997</c:v>
                </c:pt>
                <c:pt idx="3075">
                  <c:v>-44.398694980000002</c:v>
                </c:pt>
                <c:pt idx="3076">
                  <c:v>-44.38368122</c:v>
                </c:pt>
                <c:pt idx="3077">
                  <c:v>-44.350482489999997</c:v>
                </c:pt>
                <c:pt idx="3078">
                  <c:v>-45.570824530000003</c:v>
                </c:pt>
                <c:pt idx="3079">
                  <c:v>-44.556009179999997</c:v>
                </c:pt>
                <c:pt idx="3080">
                  <c:v>-45.618830119999998</c:v>
                </c:pt>
                <c:pt idx="3081">
                  <c:v>-44.150521619999999</c:v>
                </c:pt>
                <c:pt idx="3082">
                  <c:v>-44.505282790000003</c:v>
                </c:pt>
                <c:pt idx="3083">
                  <c:v>-44.228243849999998</c:v>
                </c:pt>
                <c:pt idx="3084">
                  <c:v>-45.480756669999998</c:v>
                </c:pt>
                <c:pt idx="3085">
                  <c:v>-44.370801780000001</c:v>
                </c:pt>
                <c:pt idx="3086">
                  <c:v>-43.278735269999999</c:v>
                </c:pt>
                <c:pt idx="3087">
                  <c:v>-44.352815999999997</c:v>
                </c:pt>
                <c:pt idx="3088">
                  <c:v>-43.11678388</c:v>
                </c:pt>
                <c:pt idx="3089">
                  <c:v>-46.286817190000001</c:v>
                </c:pt>
                <c:pt idx="3090">
                  <c:v>-43.75191555</c:v>
                </c:pt>
                <c:pt idx="3091">
                  <c:v>-44.24181196</c:v>
                </c:pt>
                <c:pt idx="3092">
                  <c:v>-45.468872679999997</c:v>
                </c:pt>
                <c:pt idx="3093">
                  <c:v>-46.057518389999998</c:v>
                </c:pt>
                <c:pt idx="3094">
                  <c:v>-44.601766089999998</c:v>
                </c:pt>
                <c:pt idx="3095">
                  <c:v>-43.777917940000002</c:v>
                </c:pt>
                <c:pt idx="3096">
                  <c:v>-44.10724184</c:v>
                </c:pt>
                <c:pt idx="3097">
                  <c:v>-44.367490580000002</c:v>
                </c:pt>
                <c:pt idx="3098">
                  <c:v>-45.28008509</c:v>
                </c:pt>
                <c:pt idx="3099">
                  <c:v>-46.67024747</c:v>
                </c:pt>
                <c:pt idx="3100">
                  <c:v>-46.776647949999997</c:v>
                </c:pt>
                <c:pt idx="3101">
                  <c:v>-49.351586830000002</c:v>
                </c:pt>
                <c:pt idx="3102">
                  <c:v>-51.213775300000002</c:v>
                </c:pt>
                <c:pt idx="3103">
                  <c:v>-52.559714309999997</c:v>
                </c:pt>
                <c:pt idx="3104">
                  <c:v>-53.747717430000002</c:v>
                </c:pt>
                <c:pt idx="3105">
                  <c:v>-56.709057190000003</c:v>
                </c:pt>
                <c:pt idx="3106">
                  <c:v>-58.608283040000003</c:v>
                </c:pt>
                <c:pt idx="3107">
                  <c:v>-60.484315590000001</c:v>
                </c:pt>
                <c:pt idx="3108">
                  <c:v>-63.341421169999997</c:v>
                </c:pt>
                <c:pt idx="3109">
                  <c:v>-64.64272862</c:v>
                </c:pt>
                <c:pt idx="3110">
                  <c:v>-67.836380820000002</c:v>
                </c:pt>
                <c:pt idx="3111">
                  <c:v>-69.987726949999995</c:v>
                </c:pt>
                <c:pt idx="3112">
                  <c:v>-71.65669321</c:v>
                </c:pt>
                <c:pt idx="3113">
                  <c:v>-73.721398840000006</c:v>
                </c:pt>
                <c:pt idx="3114">
                  <c:v>-74.937030750000005</c:v>
                </c:pt>
                <c:pt idx="3115">
                  <c:v>-78.505424199999993</c:v>
                </c:pt>
                <c:pt idx="3116">
                  <c:v>-81.352345659999997</c:v>
                </c:pt>
                <c:pt idx="3117">
                  <c:v>-81.750265040000002</c:v>
                </c:pt>
                <c:pt idx="3118">
                  <c:v>-84.41306634</c:v>
                </c:pt>
                <c:pt idx="3119">
                  <c:v>-88.846784970000002</c:v>
                </c:pt>
                <c:pt idx="3120">
                  <c:v>-89.756729059999998</c:v>
                </c:pt>
                <c:pt idx="3121">
                  <c:v>-92.695878309999998</c:v>
                </c:pt>
                <c:pt idx="3122">
                  <c:v>-94.891616920000004</c:v>
                </c:pt>
                <c:pt idx="3123">
                  <c:v>-95.943475430000007</c:v>
                </c:pt>
                <c:pt idx="3124">
                  <c:v>-98.074736580000007</c:v>
                </c:pt>
                <c:pt idx="3125">
                  <c:v>-100.73566943</c:v>
                </c:pt>
                <c:pt idx="3126">
                  <c:v>-104.43158287</c:v>
                </c:pt>
                <c:pt idx="3127">
                  <c:v>-106.41981938000001</c:v>
                </c:pt>
                <c:pt idx="3128">
                  <c:v>-107.48576221</c:v>
                </c:pt>
                <c:pt idx="3129">
                  <c:v>-110.29997544</c:v>
                </c:pt>
                <c:pt idx="3130">
                  <c:v>-112.77382462</c:v>
                </c:pt>
                <c:pt idx="3131">
                  <c:v>-115.12354621999999</c:v>
                </c:pt>
                <c:pt idx="3132">
                  <c:v>-116.46786606000001</c:v>
                </c:pt>
                <c:pt idx="3133">
                  <c:v>-118.65314173</c:v>
                </c:pt>
                <c:pt idx="3134">
                  <c:v>-120.29863818</c:v>
                </c:pt>
                <c:pt idx="3135">
                  <c:v>-120.92925176</c:v>
                </c:pt>
                <c:pt idx="3136">
                  <c:v>-125.52551936</c:v>
                </c:pt>
                <c:pt idx="3137">
                  <c:v>-126.08260608000001</c:v>
                </c:pt>
                <c:pt idx="3138">
                  <c:v>-126.52907216</c:v>
                </c:pt>
                <c:pt idx="3139">
                  <c:v>-128.21246951000001</c:v>
                </c:pt>
                <c:pt idx="3140">
                  <c:v>-126.93964855</c:v>
                </c:pt>
                <c:pt idx="3141">
                  <c:v>-127.34973538</c:v>
                </c:pt>
                <c:pt idx="3142">
                  <c:v>-127.72049898</c:v>
                </c:pt>
                <c:pt idx="3143">
                  <c:v>-127.87494467</c:v>
                </c:pt>
                <c:pt idx="3144">
                  <c:v>-126.055235</c:v>
                </c:pt>
                <c:pt idx="3145">
                  <c:v>-126.96301959</c:v>
                </c:pt>
                <c:pt idx="3146">
                  <c:v>-125.55578432999999</c:v>
                </c:pt>
                <c:pt idx="3147">
                  <c:v>-128.17885199</c:v>
                </c:pt>
                <c:pt idx="3148">
                  <c:v>-128.70683226</c:v>
                </c:pt>
                <c:pt idx="3149">
                  <c:v>-127.74861156999999</c:v>
                </c:pt>
                <c:pt idx="3150">
                  <c:v>-126.25798127</c:v>
                </c:pt>
                <c:pt idx="3151">
                  <c:v>-127.03781764</c:v>
                </c:pt>
                <c:pt idx="3152">
                  <c:v>-126.68904707999999</c:v>
                </c:pt>
                <c:pt idx="3153">
                  <c:v>-127.48737389999999</c:v>
                </c:pt>
                <c:pt idx="3154">
                  <c:v>-126.64258997</c:v>
                </c:pt>
                <c:pt idx="3155">
                  <c:v>-126.64134412</c:v>
                </c:pt>
                <c:pt idx="3156">
                  <c:v>-126.80314023</c:v>
                </c:pt>
                <c:pt idx="3157">
                  <c:v>-128.34973841999999</c:v>
                </c:pt>
                <c:pt idx="3158">
                  <c:v>-128.20990226000001</c:v>
                </c:pt>
                <c:pt idx="3159">
                  <c:v>-126.34192825</c:v>
                </c:pt>
                <c:pt idx="3160">
                  <c:v>-127.45503071</c:v>
                </c:pt>
                <c:pt idx="3161">
                  <c:v>-127.09936143</c:v>
                </c:pt>
                <c:pt idx="3162">
                  <c:v>-126.96869108999999</c:v>
                </c:pt>
                <c:pt idx="3163">
                  <c:v>-128.41205876000001</c:v>
                </c:pt>
                <c:pt idx="3164">
                  <c:v>-127.01191246</c:v>
                </c:pt>
                <c:pt idx="3165">
                  <c:v>-127.01320792</c:v>
                </c:pt>
                <c:pt idx="3166">
                  <c:v>-126.62366169000001</c:v>
                </c:pt>
                <c:pt idx="3167">
                  <c:v>-127.72466362999999</c:v>
                </c:pt>
                <c:pt idx="3168">
                  <c:v>-126.17732675000001</c:v>
                </c:pt>
                <c:pt idx="3169">
                  <c:v>-126.53588806</c:v>
                </c:pt>
                <c:pt idx="3170">
                  <c:v>-127.31534218</c:v>
                </c:pt>
                <c:pt idx="3171">
                  <c:v>-126.61749748</c:v>
                </c:pt>
                <c:pt idx="3172">
                  <c:v>-126.56099897999999</c:v>
                </c:pt>
                <c:pt idx="3173">
                  <c:v>-125.71105355</c:v>
                </c:pt>
                <c:pt idx="3174">
                  <c:v>-127.13512814000001</c:v>
                </c:pt>
                <c:pt idx="3175">
                  <c:v>-127.13140703000001</c:v>
                </c:pt>
                <c:pt idx="3176">
                  <c:v>-126.88753009</c:v>
                </c:pt>
                <c:pt idx="3177">
                  <c:v>-128.33739534</c:v>
                </c:pt>
                <c:pt idx="3178">
                  <c:v>-127.13983251000001</c:v>
                </c:pt>
                <c:pt idx="3179">
                  <c:v>-126.51643361000001</c:v>
                </c:pt>
                <c:pt idx="3180">
                  <c:v>-126.3539126</c:v>
                </c:pt>
                <c:pt idx="3181">
                  <c:v>-126.81074734000001</c:v>
                </c:pt>
                <c:pt idx="3182">
                  <c:v>-125.73958148</c:v>
                </c:pt>
                <c:pt idx="3183">
                  <c:v>-127.11807817</c:v>
                </c:pt>
                <c:pt idx="3184">
                  <c:v>-128.70707587999999</c:v>
                </c:pt>
                <c:pt idx="3185">
                  <c:v>-127.96769157</c:v>
                </c:pt>
                <c:pt idx="3186">
                  <c:v>-127.44280659</c:v>
                </c:pt>
                <c:pt idx="3187">
                  <c:v>-127.1644987</c:v>
                </c:pt>
                <c:pt idx="3188">
                  <c:v>-126.40874726</c:v>
                </c:pt>
                <c:pt idx="3189">
                  <c:v>-126.8086673</c:v>
                </c:pt>
                <c:pt idx="3190">
                  <c:v>-127.13351286</c:v>
                </c:pt>
                <c:pt idx="3191">
                  <c:v>-126.82338684</c:v>
                </c:pt>
                <c:pt idx="3192">
                  <c:v>-128.35333195999999</c:v>
                </c:pt>
                <c:pt idx="3193">
                  <c:v>-125.41829538</c:v>
                </c:pt>
                <c:pt idx="3194">
                  <c:v>-127.64274650999999</c:v>
                </c:pt>
                <c:pt idx="3195">
                  <c:v>-125.69781064</c:v>
                </c:pt>
                <c:pt idx="3196">
                  <c:v>-127.47636224</c:v>
                </c:pt>
                <c:pt idx="3197">
                  <c:v>-125.93419127</c:v>
                </c:pt>
                <c:pt idx="3198">
                  <c:v>-126.7505431</c:v>
                </c:pt>
                <c:pt idx="3199">
                  <c:v>-126.56382621</c:v>
                </c:pt>
                <c:pt idx="3200">
                  <c:v>-127.28754247000001</c:v>
                </c:pt>
                <c:pt idx="3201">
                  <c:v>-126.03725885</c:v>
                </c:pt>
                <c:pt idx="3202">
                  <c:v>-127.13268881</c:v>
                </c:pt>
                <c:pt idx="3203">
                  <c:v>-126.90316778</c:v>
                </c:pt>
                <c:pt idx="3204">
                  <c:v>-126.19022083</c:v>
                </c:pt>
                <c:pt idx="3205">
                  <c:v>-126.98018291</c:v>
                </c:pt>
                <c:pt idx="3206">
                  <c:v>-127.15058439000001</c:v>
                </c:pt>
                <c:pt idx="3207">
                  <c:v>-126.13251056999999</c:v>
                </c:pt>
                <c:pt idx="3208">
                  <c:v>-127.53841585000001</c:v>
                </c:pt>
                <c:pt idx="3209">
                  <c:v>-127.57903007</c:v>
                </c:pt>
                <c:pt idx="3210">
                  <c:v>-126.03591623</c:v>
                </c:pt>
                <c:pt idx="3211">
                  <c:v>-127.12093105</c:v>
                </c:pt>
                <c:pt idx="3212">
                  <c:v>-126.79527296000001</c:v>
                </c:pt>
                <c:pt idx="3213">
                  <c:v>-126.50213247000001</c:v>
                </c:pt>
                <c:pt idx="3214">
                  <c:v>-129.01145621000001</c:v>
                </c:pt>
                <c:pt idx="3215">
                  <c:v>-126.94659444</c:v>
                </c:pt>
                <c:pt idx="3216">
                  <c:v>-126.36122137</c:v>
                </c:pt>
                <c:pt idx="3217">
                  <c:v>-127.33584347</c:v>
                </c:pt>
                <c:pt idx="3218">
                  <c:v>-127.63324277</c:v>
                </c:pt>
                <c:pt idx="3219">
                  <c:v>-127.63075445</c:v>
                </c:pt>
                <c:pt idx="3220">
                  <c:v>-127.46051642</c:v>
                </c:pt>
                <c:pt idx="3221">
                  <c:v>-127.19656612999999</c:v>
                </c:pt>
                <c:pt idx="3222">
                  <c:v>-126.77811276</c:v>
                </c:pt>
                <c:pt idx="3223">
                  <c:v>-127.28691867000001</c:v>
                </c:pt>
                <c:pt idx="3224">
                  <c:v>-127.22853308000001</c:v>
                </c:pt>
                <c:pt idx="3225">
                  <c:v>-127.32519037</c:v>
                </c:pt>
                <c:pt idx="3226">
                  <c:v>-127.15453176</c:v>
                </c:pt>
                <c:pt idx="3227">
                  <c:v>-127.75378411</c:v>
                </c:pt>
                <c:pt idx="3228">
                  <c:v>-126.53961027</c:v>
                </c:pt>
                <c:pt idx="3229">
                  <c:v>-126.53921929000001</c:v>
                </c:pt>
                <c:pt idx="3230">
                  <c:v>-126.48821615999999</c:v>
                </c:pt>
                <c:pt idx="3231">
                  <c:v>-127.0116771</c:v>
                </c:pt>
                <c:pt idx="3232">
                  <c:v>-126.79480209</c:v>
                </c:pt>
                <c:pt idx="3233">
                  <c:v>-126.96977126</c:v>
                </c:pt>
                <c:pt idx="3234">
                  <c:v>-126.84878266</c:v>
                </c:pt>
                <c:pt idx="3235">
                  <c:v>-127.13619684</c:v>
                </c:pt>
                <c:pt idx="3236">
                  <c:v>-126.69129158</c:v>
                </c:pt>
                <c:pt idx="3237">
                  <c:v>-126.02341253</c:v>
                </c:pt>
                <c:pt idx="3238">
                  <c:v>-127.46365686</c:v>
                </c:pt>
                <c:pt idx="3239">
                  <c:v>-127.86135451</c:v>
                </c:pt>
                <c:pt idx="3240">
                  <c:v>-127.78445542</c:v>
                </c:pt>
                <c:pt idx="3241">
                  <c:v>-126.85936644</c:v>
                </c:pt>
                <c:pt idx="3242">
                  <c:v>-127.61464454</c:v>
                </c:pt>
                <c:pt idx="3243">
                  <c:v>-127.64899662000001</c:v>
                </c:pt>
                <c:pt idx="3244">
                  <c:v>-127.5943994</c:v>
                </c:pt>
                <c:pt idx="3245">
                  <c:v>-128.04434967</c:v>
                </c:pt>
                <c:pt idx="3246">
                  <c:v>-127.15055234</c:v>
                </c:pt>
                <c:pt idx="3247">
                  <c:v>-127.59540708</c:v>
                </c:pt>
                <c:pt idx="3248">
                  <c:v>-127.45942501</c:v>
                </c:pt>
                <c:pt idx="3249">
                  <c:v>-127.25359</c:v>
                </c:pt>
                <c:pt idx="3250">
                  <c:v>-126.96312847</c:v>
                </c:pt>
                <c:pt idx="3251">
                  <c:v>-126.94940606</c:v>
                </c:pt>
                <c:pt idx="3252">
                  <c:v>-126.93976474999999</c:v>
                </c:pt>
                <c:pt idx="3253">
                  <c:v>-128.71082783</c:v>
                </c:pt>
                <c:pt idx="3254">
                  <c:v>-125.57436068</c:v>
                </c:pt>
                <c:pt idx="3255">
                  <c:v>-126.54817571</c:v>
                </c:pt>
                <c:pt idx="3256">
                  <c:v>-127.26749187</c:v>
                </c:pt>
                <c:pt idx="3257">
                  <c:v>-126.84068502</c:v>
                </c:pt>
                <c:pt idx="3258">
                  <c:v>-127.41280446</c:v>
                </c:pt>
                <c:pt idx="3259">
                  <c:v>-128.04618977000001</c:v>
                </c:pt>
                <c:pt idx="3260">
                  <c:v>-126.94538674</c:v>
                </c:pt>
                <c:pt idx="3261">
                  <c:v>-125.73304520000001</c:v>
                </c:pt>
                <c:pt idx="3262">
                  <c:v>-126.05169866999999</c:v>
                </c:pt>
                <c:pt idx="3263">
                  <c:v>-127.13506339</c:v>
                </c:pt>
                <c:pt idx="3264">
                  <c:v>-126.51774546999999</c:v>
                </c:pt>
                <c:pt idx="3265">
                  <c:v>-127.40939172</c:v>
                </c:pt>
                <c:pt idx="3266">
                  <c:v>-126.81114764</c:v>
                </c:pt>
                <c:pt idx="3267">
                  <c:v>-126.65634206999999</c:v>
                </c:pt>
                <c:pt idx="3268">
                  <c:v>-126.9349136</c:v>
                </c:pt>
                <c:pt idx="3269">
                  <c:v>-127.46179655</c:v>
                </c:pt>
                <c:pt idx="3270">
                  <c:v>-127.167587</c:v>
                </c:pt>
                <c:pt idx="3271">
                  <c:v>-126.33758272999999</c:v>
                </c:pt>
                <c:pt idx="3272">
                  <c:v>-128.36919964000001</c:v>
                </c:pt>
                <c:pt idx="3273">
                  <c:v>-126.79352287</c:v>
                </c:pt>
                <c:pt idx="3274">
                  <c:v>-126.25592544</c:v>
                </c:pt>
                <c:pt idx="3275">
                  <c:v>-128.07851228999999</c:v>
                </c:pt>
                <c:pt idx="3276">
                  <c:v>-126.70073585</c:v>
                </c:pt>
                <c:pt idx="3277">
                  <c:v>-129.27255083</c:v>
                </c:pt>
                <c:pt idx="3278">
                  <c:v>-127.06171967</c:v>
                </c:pt>
                <c:pt idx="3279">
                  <c:v>-127.69051784</c:v>
                </c:pt>
                <c:pt idx="3280">
                  <c:v>-127.60304764999999</c:v>
                </c:pt>
                <c:pt idx="3281">
                  <c:v>-126.61505129</c:v>
                </c:pt>
                <c:pt idx="3282">
                  <c:v>-127.30286305</c:v>
                </c:pt>
                <c:pt idx="3283">
                  <c:v>-127.86598914</c:v>
                </c:pt>
                <c:pt idx="3284">
                  <c:v>-127.0889627</c:v>
                </c:pt>
                <c:pt idx="3285">
                  <c:v>-127.08931793000001</c:v>
                </c:pt>
                <c:pt idx="3286">
                  <c:v>-126.64093267</c:v>
                </c:pt>
                <c:pt idx="3287">
                  <c:v>-127.75590621000001</c:v>
                </c:pt>
                <c:pt idx="3288">
                  <c:v>-127.70605783000001</c:v>
                </c:pt>
                <c:pt idx="3289">
                  <c:v>-126.72083155999999</c:v>
                </c:pt>
                <c:pt idx="3290">
                  <c:v>-127.41506321</c:v>
                </c:pt>
                <c:pt idx="3291">
                  <c:v>-126.73455853</c:v>
                </c:pt>
                <c:pt idx="3292">
                  <c:v>-126.08627955999999</c:v>
                </c:pt>
                <c:pt idx="3293">
                  <c:v>-127.47735958</c:v>
                </c:pt>
                <c:pt idx="3294">
                  <c:v>-127.12046811</c:v>
                </c:pt>
                <c:pt idx="3295">
                  <c:v>-126.34792713</c:v>
                </c:pt>
                <c:pt idx="3296">
                  <c:v>-127.70559808</c:v>
                </c:pt>
                <c:pt idx="3297">
                  <c:v>-128.49054279000001</c:v>
                </c:pt>
                <c:pt idx="3298">
                  <c:v>-129.29790563</c:v>
                </c:pt>
                <c:pt idx="3299">
                  <c:v>-128.09424136000001</c:v>
                </c:pt>
                <c:pt idx="3300">
                  <c:v>-129.43704661000001</c:v>
                </c:pt>
                <c:pt idx="3301">
                  <c:v>-129.78167051</c:v>
                </c:pt>
                <c:pt idx="3302">
                  <c:v>-129.92394178999999</c:v>
                </c:pt>
                <c:pt idx="3303">
                  <c:v>-129.34834764999999</c:v>
                </c:pt>
                <c:pt idx="3304">
                  <c:v>-129.47028854999999</c:v>
                </c:pt>
                <c:pt idx="3305">
                  <c:v>-128.85176866</c:v>
                </c:pt>
                <c:pt idx="3306">
                  <c:v>-130.41219695000001</c:v>
                </c:pt>
                <c:pt idx="3307">
                  <c:v>-128.68001719</c:v>
                </c:pt>
                <c:pt idx="3308">
                  <c:v>-128.94557470999999</c:v>
                </c:pt>
                <c:pt idx="3309">
                  <c:v>-129.56137659999999</c:v>
                </c:pt>
                <c:pt idx="3310">
                  <c:v>-128.54147714999999</c:v>
                </c:pt>
                <c:pt idx="3311">
                  <c:v>-129.30361393999999</c:v>
                </c:pt>
                <c:pt idx="3312">
                  <c:v>-128.89817761</c:v>
                </c:pt>
                <c:pt idx="3313">
                  <c:v>-129.65848217999999</c:v>
                </c:pt>
                <c:pt idx="3314">
                  <c:v>-129.18123681</c:v>
                </c:pt>
                <c:pt idx="3315">
                  <c:v>-129.93588639999999</c:v>
                </c:pt>
                <c:pt idx="3316">
                  <c:v>-129.75182348999999</c:v>
                </c:pt>
                <c:pt idx="3317">
                  <c:v>-127.87555525000001</c:v>
                </c:pt>
                <c:pt idx="3318">
                  <c:v>-127.86213103999999</c:v>
                </c:pt>
                <c:pt idx="3319">
                  <c:v>-129.47118015000001</c:v>
                </c:pt>
                <c:pt idx="3320">
                  <c:v>-131.60191019999999</c:v>
                </c:pt>
                <c:pt idx="3321">
                  <c:v>-131.81856629000001</c:v>
                </c:pt>
                <c:pt idx="3322">
                  <c:v>-131.26055518000001</c:v>
                </c:pt>
                <c:pt idx="3323">
                  <c:v>-131.32194346</c:v>
                </c:pt>
                <c:pt idx="3324">
                  <c:v>-131.44627772999999</c:v>
                </c:pt>
                <c:pt idx="3325">
                  <c:v>-131.16747326000001</c:v>
                </c:pt>
                <c:pt idx="3326">
                  <c:v>-133.13042343999999</c:v>
                </c:pt>
                <c:pt idx="3327">
                  <c:v>-132.91905819999999</c:v>
                </c:pt>
                <c:pt idx="3328">
                  <c:v>-134.22972622</c:v>
                </c:pt>
                <c:pt idx="3329">
                  <c:v>-131.64994253</c:v>
                </c:pt>
                <c:pt idx="3330">
                  <c:v>-131.49500947999999</c:v>
                </c:pt>
                <c:pt idx="3331">
                  <c:v>-132.73155222</c:v>
                </c:pt>
                <c:pt idx="3332">
                  <c:v>-133.1337125</c:v>
                </c:pt>
                <c:pt idx="3333">
                  <c:v>-131.65228467</c:v>
                </c:pt>
                <c:pt idx="3334">
                  <c:v>-132.70421285</c:v>
                </c:pt>
                <c:pt idx="3335">
                  <c:v>-134.19415561</c:v>
                </c:pt>
                <c:pt idx="3336">
                  <c:v>-132.66394027999999</c:v>
                </c:pt>
                <c:pt idx="3337">
                  <c:v>-131.20235056000001</c:v>
                </c:pt>
                <c:pt idx="3338">
                  <c:v>-131.83643004000001</c:v>
                </c:pt>
                <c:pt idx="3339">
                  <c:v>-132.22122591999999</c:v>
                </c:pt>
                <c:pt idx="3340">
                  <c:v>-131.93142714000001</c:v>
                </c:pt>
                <c:pt idx="3341">
                  <c:v>-132.68395957000001</c:v>
                </c:pt>
                <c:pt idx="3342">
                  <c:v>-131.85347741000001</c:v>
                </c:pt>
                <c:pt idx="3343">
                  <c:v>-132.52937645</c:v>
                </c:pt>
                <c:pt idx="3344">
                  <c:v>-133.19380987</c:v>
                </c:pt>
                <c:pt idx="3345">
                  <c:v>-133.51708160000001</c:v>
                </c:pt>
                <c:pt idx="3346">
                  <c:v>-132.41089768000001</c:v>
                </c:pt>
                <c:pt idx="3347">
                  <c:v>-133.16197872000001</c:v>
                </c:pt>
                <c:pt idx="3348">
                  <c:v>-133.18837051</c:v>
                </c:pt>
                <c:pt idx="3349">
                  <c:v>-133.44181824</c:v>
                </c:pt>
                <c:pt idx="3350">
                  <c:v>-133.58033431999999</c:v>
                </c:pt>
                <c:pt idx="3351">
                  <c:v>-132.40824603999999</c:v>
                </c:pt>
                <c:pt idx="3352">
                  <c:v>-131.44646681</c:v>
                </c:pt>
                <c:pt idx="3353">
                  <c:v>-133.79748988</c:v>
                </c:pt>
                <c:pt idx="3354">
                  <c:v>-132.40767284</c:v>
                </c:pt>
                <c:pt idx="3355">
                  <c:v>-133.13621204</c:v>
                </c:pt>
                <c:pt idx="3356">
                  <c:v>-132.03554439000001</c:v>
                </c:pt>
                <c:pt idx="3357">
                  <c:v>-133.00932799</c:v>
                </c:pt>
                <c:pt idx="3358">
                  <c:v>-133.33561677</c:v>
                </c:pt>
                <c:pt idx="3359">
                  <c:v>-132.09871583</c:v>
                </c:pt>
                <c:pt idx="3360">
                  <c:v>-131.59859496999999</c:v>
                </c:pt>
                <c:pt idx="3361">
                  <c:v>-133.08627619000001</c:v>
                </c:pt>
                <c:pt idx="3362">
                  <c:v>-133.59817577000001</c:v>
                </c:pt>
                <c:pt idx="3363">
                  <c:v>-132.26731387999999</c:v>
                </c:pt>
                <c:pt idx="3364">
                  <c:v>-133.76467675999999</c:v>
                </c:pt>
                <c:pt idx="3365">
                  <c:v>-132.87259469</c:v>
                </c:pt>
                <c:pt idx="3366">
                  <c:v>-133.00660814</c:v>
                </c:pt>
                <c:pt idx="3367">
                  <c:v>-131.46223248000001</c:v>
                </c:pt>
                <c:pt idx="3368">
                  <c:v>-132.84308615</c:v>
                </c:pt>
                <c:pt idx="3369">
                  <c:v>-103.62732274</c:v>
                </c:pt>
                <c:pt idx="3370">
                  <c:v>-78.838386830000005</c:v>
                </c:pt>
                <c:pt idx="3371">
                  <c:v>-70.351770430000002</c:v>
                </c:pt>
                <c:pt idx="3372">
                  <c:v>-69.701136140000003</c:v>
                </c:pt>
                <c:pt idx="3373">
                  <c:v>-70.133154540000007</c:v>
                </c:pt>
                <c:pt idx="3374">
                  <c:v>-69.833063440000004</c:v>
                </c:pt>
                <c:pt idx="3375">
                  <c:v>-69.530609380000001</c:v>
                </c:pt>
                <c:pt idx="3376">
                  <c:v>-69.192215989999994</c:v>
                </c:pt>
                <c:pt idx="3377">
                  <c:v>-67.400287199999994</c:v>
                </c:pt>
                <c:pt idx="3378">
                  <c:v>-69.226094700000004</c:v>
                </c:pt>
                <c:pt idx="3379">
                  <c:v>-68.90111856</c:v>
                </c:pt>
                <c:pt idx="3380">
                  <c:v>-69.41230213</c:v>
                </c:pt>
                <c:pt idx="3381">
                  <c:v>-69.536842340000007</c:v>
                </c:pt>
                <c:pt idx="3382">
                  <c:v>-68.979795980000006</c:v>
                </c:pt>
                <c:pt idx="3383">
                  <c:v>-68.662901550000001</c:v>
                </c:pt>
                <c:pt idx="3384">
                  <c:v>-69.696834249999995</c:v>
                </c:pt>
                <c:pt idx="3385">
                  <c:v>-69.926468450000002</c:v>
                </c:pt>
                <c:pt idx="3386">
                  <c:v>-68.643380750000006</c:v>
                </c:pt>
                <c:pt idx="3387">
                  <c:v>-69.616820039999993</c:v>
                </c:pt>
                <c:pt idx="3388">
                  <c:v>-68.130298670000002</c:v>
                </c:pt>
                <c:pt idx="3389">
                  <c:v>-68.932718589999993</c:v>
                </c:pt>
                <c:pt idx="3390">
                  <c:v>-69.346518790000005</c:v>
                </c:pt>
                <c:pt idx="3391">
                  <c:v>-68.670498100000003</c:v>
                </c:pt>
                <c:pt idx="3392">
                  <c:v>-69.641386479999994</c:v>
                </c:pt>
                <c:pt idx="3393">
                  <c:v>-69.193132860000006</c:v>
                </c:pt>
                <c:pt idx="3394">
                  <c:v>-69.483343610000006</c:v>
                </c:pt>
                <c:pt idx="3395">
                  <c:v>-69.68450756</c:v>
                </c:pt>
                <c:pt idx="3396">
                  <c:v>-69.876359350000001</c:v>
                </c:pt>
                <c:pt idx="3397">
                  <c:v>-67.832671399999995</c:v>
                </c:pt>
                <c:pt idx="3398">
                  <c:v>-70.025940360000007</c:v>
                </c:pt>
                <c:pt idx="3399">
                  <c:v>-68.962392170000001</c:v>
                </c:pt>
                <c:pt idx="3400">
                  <c:v>-69.363607790000003</c:v>
                </c:pt>
                <c:pt idx="3401">
                  <c:v>-69.395801340000006</c:v>
                </c:pt>
                <c:pt idx="3402">
                  <c:v>-69.996704480000005</c:v>
                </c:pt>
                <c:pt idx="3403">
                  <c:v>-69.254919729999997</c:v>
                </c:pt>
                <c:pt idx="3404">
                  <c:v>-69.268348509999996</c:v>
                </c:pt>
                <c:pt idx="3405">
                  <c:v>-68.107242200000002</c:v>
                </c:pt>
                <c:pt idx="3406">
                  <c:v>-69.0790808</c:v>
                </c:pt>
                <c:pt idx="3407">
                  <c:v>-68.481570009999999</c:v>
                </c:pt>
                <c:pt idx="3408">
                  <c:v>-70.967739460000004</c:v>
                </c:pt>
                <c:pt idx="3409">
                  <c:v>-69.11334651</c:v>
                </c:pt>
                <c:pt idx="3410">
                  <c:v>-69.109814709999995</c:v>
                </c:pt>
                <c:pt idx="3411">
                  <c:v>-69.8268719</c:v>
                </c:pt>
                <c:pt idx="3412">
                  <c:v>-69.313690579999999</c:v>
                </c:pt>
                <c:pt idx="3413">
                  <c:v>-69.870821680000006</c:v>
                </c:pt>
                <c:pt idx="3414">
                  <c:v>-69.978086200000007</c:v>
                </c:pt>
                <c:pt idx="3415">
                  <c:v>-70.287513329999996</c:v>
                </c:pt>
                <c:pt idx="3416">
                  <c:v>-69.375056119999996</c:v>
                </c:pt>
                <c:pt idx="3417">
                  <c:v>-67.373218780000002</c:v>
                </c:pt>
                <c:pt idx="3418">
                  <c:v>-68.776003250000002</c:v>
                </c:pt>
                <c:pt idx="3419">
                  <c:v>-68.91093807</c:v>
                </c:pt>
                <c:pt idx="3420">
                  <c:v>-70.057079299999998</c:v>
                </c:pt>
                <c:pt idx="3421">
                  <c:v>-69.994425140000004</c:v>
                </c:pt>
                <c:pt idx="3422">
                  <c:v>-69.160947340000007</c:v>
                </c:pt>
                <c:pt idx="3423">
                  <c:v>-68.943823679999994</c:v>
                </c:pt>
                <c:pt idx="3424">
                  <c:v>-69.836883740000005</c:v>
                </c:pt>
                <c:pt idx="3425">
                  <c:v>-69.218475780000006</c:v>
                </c:pt>
                <c:pt idx="3426">
                  <c:v>-68.692390790000005</c:v>
                </c:pt>
                <c:pt idx="3427">
                  <c:v>-67.964828729999994</c:v>
                </c:pt>
                <c:pt idx="3428">
                  <c:v>-68.791577889999999</c:v>
                </c:pt>
                <c:pt idx="3429">
                  <c:v>-69.963440070000004</c:v>
                </c:pt>
                <c:pt idx="3430">
                  <c:v>-70.81729258</c:v>
                </c:pt>
                <c:pt idx="3431">
                  <c:v>-68.142041719999995</c:v>
                </c:pt>
                <c:pt idx="3432">
                  <c:v>-69.855895329999996</c:v>
                </c:pt>
                <c:pt idx="3433">
                  <c:v>-69.455748130000003</c:v>
                </c:pt>
                <c:pt idx="3434">
                  <c:v>-70.149138480000005</c:v>
                </c:pt>
                <c:pt idx="3435">
                  <c:v>-71.230760149999995</c:v>
                </c:pt>
                <c:pt idx="3436">
                  <c:v>-71.539398230000003</c:v>
                </c:pt>
                <c:pt idx="3437">
                  <c:v>-73.563775000000007</c:v>
                </c:pt>
                <c:pt idx="3438">
                  <c:v>-73.215142720000003</c:v>
                </c:pt>
                <c:pt idx="3439">
                  <c:v>-75.397335060000003</c:v>
                </c:pt>
                <c:pt idx="3440">
                  <c:v>-75.984071040000003</c:v>
                </c:pt>
                <c:pt idx="3441">
                  <c:v>-77.782583180000003</c:v>
                </c:pt>
                <c:pt idx="3442">
                  <c:v>-80.996896699999994</c:v>
                </c:pt>
                <c:pt idx="3443">
                  <c:v>-81.318941280000004</c:v>
                </c:pt>
                <c:pt idx="3444">
                  <c:v>-83.206950359999993</c:v>
                </c:pt>
                <c:pt idx="3445">
                  <c:v>-85.645856629999997</c:v>
                </c:pt>
                <c:pt idx="3446">
                  <c:v>-87.224798500000006</c:v>
                </c:pt>
                <c:pt idx="3447">
                  <c:v>-88.38753638</c:v>
                </c:pt>
                <c:pt idx="3448">
                  <c:v>-90.100359030000007</c:v>
                </c:pt>
                <c:pt idx="3449">
                  <c:v>-90.875066770000004</c:v>
                </c:pt>
                <c:pt idx="3450">
                  <c:v>-93.321187120000005</c:v>
                </c:pt>
                <c:pt idx="3451">
                  <c:v>-96.499141910000006</c:v>
                </c:pt>
                <c:pt idx="3452">
                  <c:v>-98.416274909999998</c:v>
                </c:pt>
                <c:pt idx="3453">
                  <c:v>-99.252248359999996</c:v>
                </c:pt>
                <c:pt idx="3454">
                  <c:v>-102.29586585</c:v>
                </c:pt>
                <c:pt idx="3455">
                  <c:v>-103.68656622</c:v>
                </c:pt>
                <c:pt idx="3456">
                  <c:v>-105.18710971</c:v>
                </c:pt>
                <c:pt idx="3457">
                  <c:v>-108.52478339</c:v>
                </c:pt>
                <c:pt idx="3458">
                  <c:v>-109.71665833</c:v>
                </c:pt>
                <c:pt idx="3459">
                  <c:v>-110.48800849</c:v>
                </c:pt>
                <c:pt idx="3460">
                  <c:v>-113.02195351</c:v>
                </c:pt>
                <c:pt idx="3461">
                  <c:v>-116.23656567</c:v>
                </c:pt>
                <c:pt idx="3462">
                  <c:v>-118.07537981</c:v>
                </c:pt>
                <c:pt idx="3463">
                  <c:v>-119.71416342000001</c:v>
                </c:pt>
                <c:pt idx="3464">
                  <c:v>-121.61543657999999</c:v>
                </c:pt>
                <c:pt idx="3465">
                  <c:v>-124.19990949</c:v>
                </c:pt>
                <c:pt idx="3466">
                  <c:v>-126.24193088</c:v>
                </c:pt>
                <c:pt idx="3467">
                  <c:v>-126.51297762</c:v>
                </c:pt>
                <c:pt idx="3468">
                  <c:v>-128.59926462000001</c:v>
                </c:pt>
                <c:pt idx="3469">
                  <c:v>-130.71749779000001</c:v>
                </c:pt>
                <c:pt idx="3470">
                  <c:v>-131.94792537999999</c:v>
                </c:pt>
                <c:pt idx="3471">
                  <c:v>-135.17549339000001</c:v>
                </c:pt>
                <c:pt idx="3472">
                  <c:v>-135.62424798999999</c:v>
                </c:pt>
                <c:pt idx="3473">
                  <c:v>-138.45123859</c:v>
                </c:pt>
                <c:pt idx="3474">
                  <c:v>-140.26227288999999</c:v>
                </c:pt>
                <c:pt idx="3475">
                  <c:v>-142.43782400000001</c:v>
                </c:pt>
                <c:pt idx="3476">
                  <c:v>-143.20884404</c:v>
                </c:pt>
                <c:pt idx="3477">
                  <c:v>-143.20879167999999</c:v>
                </c:pt>
                <c:pt idx="3478">
                  <c:v>-143.25835137000001</c:v>
                </c:pt>
                <c:pt idx="3479">
                  <c:v>-143.99295556999999</c:v>
                </c:pt>
                <c:pt idx="3480">
                  <c:v>-144.62980916999999</c:v>
                </c:pt>
                <c:pt idx="3481">
                  <c:v>-142.52665390999999</c:v>
                </c:pt>
                <c:pt idx="3482">
                  <c:v>-144.07342797999999</c:v>
                </c:pt>
                <c:pt idx="3483">
                  <c:v>-143.67091540000001</c:v>
                </c:pt>
                <c:pt idx="3484">
                  <c:v>-144.75389258000001</c:v>
                </c:pt>
                <c:pt idx="3485">
                  <c:v>-143.02611673999999</c:v>
                </c:pt>
                <c:pt idx="3486">
                  <c:v>-143.15951197000001</c:v>
                </c:pt>
                <c:pt idx="3487">
                  <c:v>-144.28805885</c:v>
                </c:pt>
                <c:pt idx="3488">
                  <c:v>-143.44878559</c:v>
                </c:pt>
                <c:pt idx="3489">
                  <c:v>-143.29877823000001</c:v>
                </c:pt>
                <c:pt idx="3490">
                  <c:v>-143.19099276</c:v>
                </c:pt>
                <c:pt idx="3491">
                  <c:v>-144.36406977999999</c:v>
                </c:pt>
                <c:pt idx="3492">
                  <c:v>-144.70280434</c:v>
                </c:pt>
                <c:pt idx="3493">
                  <c:v>-144.53355257000001</c:v>
                </c:pt>
                <c:pt idx="3494">
                  <c:v>-144.06063134999999</c:v>
                </c:pt>
                <c:pt idx="3495">
                  <c:v>-142.76559509000001</c:v>
                </c:pt>
                <c:pt idx="3496">
                  <c:v>-144.01092807000001</c:v>
                </c:pt>
                <c:pt idx="3497">
                  <c:v>-144.5348094</c:v>
                </c:pt>
                <c:pt idx="3498">
                  <c:v>-142.92989617999999</c:v>
                </c:pt>
                <c:pt idx="3499">
                  <c:v>-145.49503798000001</c:v>
                </c:pt>
                <c:pt idx="3500">
                  <c:v>-143.99095012000001</c:v>
                </c:pt>
                <c:pt idx="3501">
                  <c:v>-144.11703778</c:v>
                </c:pt>
                <c:pt idx="3502">
                  <c:v>-142.65495498000001</c:v>
                </c:pt>
                <c:pt idx="3503">
                  <c:v>-142.54704489</c:v>
                </c:pt>
                <c:pt idx="3504">
                  <c:v>-143.56207190999999</c:v>
                </c:pt>
                <c:pt idx="3505">
                  <c:v>-143.51800700999999</c:v>
                </c:pt>
                <c:pt idx="3506">
                  <c:v>-143.6755939</c:v>
                </c:pt>
                <c:pt idx="3507">
                  <c:v>-143.60054375000001</c:v>
                </c:pt>
                <c:pt idx="3508">
                  <c:v>-143.51753073</c:v>
                </c:pt>
                <c:pt idx="3509">
                  <c:v>-144.39730291999999</c:v>
                </c:pt>
                <c:pt idx="3510">
                  <c:v>-144.11399592000001</c:v>
                </c:pt>
                <c:pt idx="3511">
                  <c:v>-143.03363906999999</c:v>
                </c:pt>
                <c:pt idx="3512">
                  <c:v>-144.92292022999999</c:v>
                </c:pt>
                <c:pt idx="3513">
                  <c:v>-143.68939997999999</c:v>
                </c:pt>
                <c:pt idx="3514">
                  <c:v>-144.59151661999999</c:v>
                </c:pt>
                <c:pt idx="3515">
                  <c:v>-143.24316913999999</c:v>
                </c:pt>
                <c:pt idx="3516">
                  <c:v>-143.96351462000001</c:v>
                </c:pt>
                <c:pt idx="3517">
                  <c:v>-144.09166528</c:v>
                </c:pt>
                <c:pt idx="3518">
                  <c:v>-143.79396079</c:v>
                </c:pt>
                <c:pt idx="3519">
                  <c:v>-143.80998954</c:v>
                </c:pt>
                <c:pt idx="3520">
                  <c:v>-143.03654799</c:v>
                </c:pt>
                <c:pt idx="3521">
                  <c:v>-143.88889107</c:v>
                </c:pt>
                <c:pt idx="3522">
                  <c:v>-144.05715046</c:v>
                </c:pt>
                <c:pt idx="3523">
                  <c:v>-143.34878130000001</c:v>
                </c:pt>
                <c:pt idx="3524">
                  <c:v>-145.15977805</c:v>
                </c:pt>
                <c:pt idx="3525">
                  <c:v>-143.20873087999999</c:v>
                </c:pt>
                <c:pt idx="3526">
                  <c:v>-144.59378032999999</c:v>
                </c:pt>
                <c:pt idx="3527">
                  <c:v>-144.74932781000001</c:v>
                </c:pt>
                <c:pt idx="3528">
                  <c:v>-144.30326281000001</c:v>
                </c:pt>
                <c:pt idx="3529">
                  <c:v>-143.50171491</c:v>
                </c:pt>
                <c:pt idx="3530">
                  <c:v>-144.59762849000001</c:v>
                </c:pt>
                <c:pt idx="3531">
                  <c:v>-144.06727855</c:v>
                </c:pt>
                <c:pt idx="3532">
                  <c:v>-143.65304943000001</c:v>
                </c:pt>
                <c:pt idx="3533">
                  <c:v>-143.91659016</c:v>
                </c:pt>
                <c:pt idx="3534">
                  <c:v>-145.23348278</c:v>
                </c:pt>
                <c:pt idx="3535">
                  <c:v>-143.48159049</c:v>
                </c:pt>
                <c:pt idx="3536">
                  <c:v>-143.92980501</c:v>
                </c:pt>
                <c:pt idx="3537">
                  <c:v>-143.45160731000001</c:v>
                </c:pt>
                <c:pt idx="3538">
                  <c:v>-143.65810528</c:v>
                </c:pt>
                <c:pt idx="3539">
                  <c:v>-144.15372189999999</c:v>
                </c:pt>
                <c:pt idx="3540">
                  <c:v>-143.31309271999999</c:v>
                </c:pt>
                <c:pt idx="3541">
                  <c:v>-143.31432856000001</c:v>
                </c:pt>
                <c:pt idx="3542">
                  <c:v>-144.28824976000001</c:v>
                </c:pt>
                <c:pt idx="3543">
                  <c:v>-143.57706077</c:v>
                </c:pt>
                <c:pt idx="3544">
                  <c:v>-143.60791834</c:v>
                </c:pt>
                <c:pt idx="3545">
                  <c:v>-143.67423878</c:v>
                </c:pt>
                <c:pt idx="3546">
                  <c:v>-142.85124302</c:v>
                </c:pt>
                <c:pt idx="3547">
                  <c:v>-143.62014292999999</c:v>
                </c:pt>
                <c:pt idx="3548">
                  <c:v>-145.18933465000001</c:v>
                </c:pt>
                <c:pt idx="3549">
                  <c:v>-143.68906107000001</c:v>
                </c:pt>
                <c:pt idx="3550">
                  <c:v>-143.94162761999999</c:v>
                </c:pt>
                <c:pt idx="3551">
                  <c:v>-144.39808575999999</c:v>
                </c:pt>
                <c:pt idx="3552">
                  <c:v>-144.30788444999999</c:v>
                </c:pt>
                <c:pt idx="3553">
                  <c:v>-144.02749618000001</c:v>
                </c:pt>
                <c:pt idx="3554">
                  <c:v>-144.87612543</c:v>
                </c:pt>
                <c:pt idx="3555">
                  <c:v>-145.83224662000001</c:v>
                </c:pt>
                <c:pt idx="3556">
                  <c:v>-147.28550575</c:v>
                </c:pt>
                <c:pt idx="3557">
                  <c:v>-145.63104680000001</c:v>
                </c:pt>
                <c:pt idx="3558">
                  <c:v>-146.28189555</c:v>
                </c:pt>
                <c:pt idx="3559">
                  <c:v>-145.8515309</c:v>
                </c:pt>
                <c:pt idx="3560">
                  <c:v>-146.50567884</c:v>
                </c:pt>
                <c:pt idx="3561">
                  <c:v>-145.92773883999999</c:v>
                </c:pt>
                <c:pt idx="3562">
                  <c:v>-146.47074233000001</c:v>
                </c:pt>
                <c:pt idx="3563">
                  <c:v>-144.2808411</c:v>
                </c:pt>
                <c:pt idx="3564">
                  <c:v>-146.17785739999999</c:v>
                </c:pt>
                <c:pt idx="3565">
                  <c:v>-146.09897688000001</c:v>
                </c:pt>
                <c:pt idx="3566">
                  <c:v>-147.02631228000001</c:v>
                </c:pt>
                <c:pt idx="3567">
                  <c:v>-145.95872439999999</c:v>
                </c:pt>
                <c:pt idx="3568">
                  <c:v>-145.46965899</c:v>
                </c:pt>
                <c:pt idx="3569">
                  <c:v>-145.74606352000001</c:v>
                </c:pt>
                <c:pt idx="3570">
                  <c:v>-145.83597867</c:v>
                </c:pt>
                <c:pt idx="3571">
                  <c:v>-146.09725492000001</c:v>
                </c:pt>
                <c:pt idx="3572">
                  <c:v>-144.69270463999999</c:v>
                </c:pt>
                <c:pt idx="3573">
                  <c:v>-145.94134976000001</c:v>
                </c:pt>
                <c:pt idx="3574">
                  <c:v>-146.04547464999999</c:v>
                </c:pt>
                <c:pt idx="3575">
                  <c:v>-144.29399143000001</c:v>
                </c:pt>
                <c:pt idx="3576">
                  <c:v>-146.32959188000001</c:v>
                </c:pt>
                <c:pt idx="3577">
                  <c:v>-146.74602994</c:v>
                </c:pt>
                <c:pt idx="3578">
                  <c:v>-146.42190471999999</c:v>
                </c:pt>
                <c:pt idx="3579">
                  <c:v>-146.29948808</c:v>
                </c:pt>
                <c:pt idx="3580">
                  <c:v>-145.97305947999999</c:v>
                </c:pt>
                <c:pt idx="3581">
                  <c:v>-146.59074075000001</c:v>
                </c:pt>
                <c:pt idx="3582">
                  <c:v>-145.33824580999999</c:v>
                </c:pt>
                <c:pt idx="3583">
                  <c:v>-146.49917772000001</c:v>
                </c:pt>
                <c:pt idx="3584">
                  <c:v>-147.37787030000001</c:v>
                </c:pt>
                <c:pt idx="3585">
                  <c:v>-147.08641208</c:v>
                </c:pt>
                <c:pt idx="3586">
                  <c:v>-145.35362028</c:v>
                </c:pt>
                <c:pt idx="3587">
                  <c:v>-146.32524346</c:v>
                </c:pt>
                <c:pt idx="3588">
                  <c:v>-146.31581559</c:v>
                </c:pt>
                <c:pt idx="3589">
                  <c:v>-146.76016082000001</c:v>
                </c:pt>
                <c:pt idx="3590">
                  <c:v>-147.06496833</c:v>
                </c:pt>
                <c:pt idx="3591">
                  <c:v>-146.46432118000001</c:v>
                </c:pt>
                <c:pt idx="3592">
                  <c:v>-145.36663741999999</c:v>
                </c:pt>
                <c:pt idx="3593">
                  <c:v>-147.99523898000001</c:v>
                </c:pt>
                <c:pt idx="3594">
                  <c:v>-144.48058700999999</c:v>
                </c:pt>
                <c:pt idx="3595">
                  <c:v>-145.36654938000001</c:v>
                </c:pt>
                <c:pt idx="3596">
                  <c:v>-146.07677844</c:v>
                </c:pt>
                <c:pt idx="3597">
                  <c:v>-145.02708988000001</c:v>
                </c:pt>
                <c:pt idx="3598">
                  <c:v>-145.99994562000001</c:v>
                </c:pt>
                <c:pt idx="3599">
                  <c:v>-146.10980843999999</c:v>
                </c:pt>
                <c:pt idx="3600">
                  <c:v>-145.97699023000001</c:v>
                </c:pt>
                <c:pt idx="3601">
                  <c:v>-145.14057399000001</c:v>
                </c:pt>
                <c:pt idx="3602">
                  <c:v>-145.93868741</c:v>
                </c:pt>
                <c:pt idx="3603">
                  <c:v>-145.81833369</c:v>
                </c:pt>
                <c:pt idx="3604">
                  <c:v>-144.76916500999999</c:v>
                </c:pt>
                <c:pt idx="3605">
                  <c:v>-147.20866487000001</c:v>
                </c:pt>
                <c:pt idx="3606">
                  <c:v>-146.07907291000001</c:v>
                </c:pt>
                <c:pt idx="3607">
                  <c:v>-146.69743796</c:v>
                </c:pt>
                <c:pt idx="3608">
                  <c:v>-145.38274677000001</c:v>
                </c:pt>
                <c:pt idx="3609">
                  <c:v>-144.8750829</c:v>
                </c:pt>
                <c:pt idx="3610">
                  <c:v>-145.16711875999999</c:v>
                </c:pt>
                <c:pt idx="3611">
                  <c:v>-146.72831611000001</c:v>
                </c:pt>
                <c:pt idx="3612">
                  <c:v>-145.66249913999999</c:v>
                </c:pt>
                <c:pt idx="3613">
                  <c:v>-145.6617737</c:v>
                </c:pt>
                <c:pt idx="3614">
                  <c:v>-146.41988318</c:v>
                </c:pt>
                <c:pt idx="3615">
                  <c:v>-147.15988591999999</c:v>
                </c:pt>
                <c:pt idx="3616">
                  <c:v>-145.35705712000001</c:v>
                </c:pt>
                <c:pt idx="3617">
                  <c:v>-145.63844245999999</c:v>
                </c:pt>
                <c:pt idx="3618">
                  <c:v>-146.28905760999999</c:v>
                </c:pt>
                <c:pt idx="3619">
                  <c:v>-145.78119784</c:v>
                </c:pt>
                <c:pt idx="3620">
                  <c:v>-145.04478370000001</c:v>
                </c:pt>
                <c:pt idx="3621">
                  <c:v>-145.49064232000001</c:v>
                </c:pt>
                <c:pt idx="3622">
                  <c:v>-145.75518516</c:v>
                </c:pt>
                <c:pt idx="3623">
                  <c:v>-145.63830010999999</c:v>
                </c:pt>
                <c:pt idx="3624">
                  <c:v>-146.57631712</c:v>
                </c:pt>
                <c:pt idx="3625">
                  <c:v>-145.78639701</c:v>
                </c:pt>
                <c:pt idx="3626">
                  <c:v>-147.24808991</c:v>
                </c:pt>
                <c:pt idx="3627">
                  <c:v>-146.72471938000001</c:v>
                </c:pt>
                <c:pt idx="3628">
                  <c:v>-145.22267289000001</c:v>
                </c:pt>
                <c:pt idx="3629">
                  <c:v>-145.70122215999999</c:v>
                </c:pt>
                <c:pt idx="3630">
                  <c:v>-146.26506255999999</c:v>
                </c:pt>
                <c:pt idx="3631">
                  <c:v>-145.23056351</c:v>
                </c:pt>
                <c:pt idx="3632">
                  <c:v>-144.21150291999999</c:v>
                </c:pt>
                <c:pt idx="3633">
                  <c:v>-146.11296071999999</c:v>
                </c:pt>
                <c:pt idx="3634">
                  <c:v>-145.30834804</c:v>
                </c:pt>
                <c:pt idx="3635">
                  <c:v>-146.12809654</c:v>
                </c:pt>
                <c:pt idx="3636">
                  <c:v>-146.14274280000001</c:v>
                </c:pt>
                <c:pt idx="3637">
                  <c:v>-146.2263432</c:v>
                </c:pt>
                <c:pt idx="3638">
                  <c:v>-145.83730886999999</c:v>
                </c:pt>
                <c:pt idx="3639">
                  <c:v>-145.68353368000001</c:v>
                </c:pt>
                <c:pt idx="3640">
                  <c:v>-145.83548604000001</c:v>
                </c:pt>
                <c:pt idx="3641">
                  <c:v>-147.34774347000001</c:v>
                </c:pt>
                <c:pt idx="3642">
                  <c:v>-146.14375781999999</c:v>
                </c:pt>
                <c:pt idx="3643">
                  <c:v>-147.22126003</c:v>
                </c:pt>
                <c:pt idx="3644">
                  <c:v>-146.26446125999999</c:v>
                </c:pt>
                <c:pt idx="3645">
                  <c:v>-147.08619138</c:v>
                </c:pt>
                <c:pt idx="3646">
                  <c:v>-145.00230807</c:v>
                </c:pt>
                <c:pt idx="3647">
                  <c:v>-146.27034889000001</c:v>
                </c:pt>
                <c:pt idx="3648">
                  <c:v>-146.22909430000001</c:v>
                </c:pt>
                <c:pt idx="3649">
                  <c:v>-144.99911546000001</c:v>
                </c:pt>
                <c:pt idx="3650">
                  <c:v>-146.91687722</c:v>
                </c:pt>
                <c:pt idx="3651">
                  <c:v>-146.24771913999999</c:v>
                </c:pt>
                <c:pt idx="3652">
                  <c:v>-146.15699341999999</c:v>
                </c:pt>
                <c:pt idx="3653">
                  <c:v>-146.69800767999999</c:v>
                </c:pt>
                <c:pt idx="3654">
                  <c:v>-145.95807306</c:v>
                </c:pt>
                <c:pt idx="3655">
                  <c:v>-145.94113107999999</c:v>
                </c:pt>
                <c:pt idx="3656">
                  <c:v>-147.81188373000001</c:v>
                </c:pt>
                <c:pt idx="3657">
                  <c:v>-146.48277881999999</c:v>
                </c:pt>
                <c:pt idx="3658">
                  <c:v>-145.81676490000001</c:v>
                </c:pt>
                <c:pt idx="3659">
                  <c:v>-145.79110243</c:v>
                </c:pt>
                <c:pt idx="3660">
                  <c:v>-146.51298768000001</c:v>
                </c:pt>
                <c:pt idx="3661">
                  <c:v>-146.52634381999999</c:v>
                </c:pt>
                <c:pt idx="3662">
                  <c:v>-145.47770904999999</c:v>
                </c:pt>
                <c:pt idx="3663">
                  <c:v>-145.81860871000001</c:v>
                </c:pt>
                <c:pt idx="3664">
                  <c:v>-145.50393450999999</c:v>
                </c:pt>
                <c:pt idx="3665">
                  <c:v>-146.56668386999999</c:v>
                </c:pt>
                <c:pt idx="3666">
                  <c:v>-145.23151684000001</c:v>
                </c:pt>
                <c:pt idx="3667">
                  <c:v>-146.4689645</c:v>
                </c:pt>
                <c:pt idx="3668">
                  <c:v>-146.33201697999999</c:v>
                </c:pt>
                <c:pt idx="3669">
                  <c:v>-145.94258271999999</c:v>
                </c:pt>
                <c:pt idx="3670">
                  <c:v>-145.19815575999999</c:v>
                </c:pt>
                <c:pt idx="3671">
                  <c:v>-146.40555653000001</c:v>
                </c:pt>
                <c:pt idx="3672">
                  <c:v>-146.62312331000001</c:v>
                </c:pt>
                <c:pt idx="3673">
                  <c:v>-144.77033044999999</c:v>
                </c:pt>
                <c:pt idx="3674">
                  <c:v>-145.35864316000001</c:v>
                </c:pt>
                <c:pt idx="3675">
                  <c:v>-145.67910431999999</c:v>
                </c:pt>
                <c:pt idx="3676">
                  <c:v>-148.34112843</c:v>
                </c:pt>
                <c:pt idx="3677">
                  <c:v>-148.40256534</c:v>
                </c:pt>
                <c:pt idx="3678">
                  <c:v>-147.71284833999999</c:v>
                </c:pt>
                <c:pt idx="3679">
                  <c:v>-148.77308661999999</c:v>
                </c:pt>
                <c:pt idx="3680">
                  <c:v>-149.79312877000001</c:v>
                </c:pt>
                <c:pt idx="3681">
                  <c:v>-148.11514055000001</c:v>
                </c:pt>
                <c:pt idx="3682">
                  <c:v>-146.89044024</c:v>
                </c:pt>
                <c:pt idx="3683">
                  <c:v>-147.86457457</c:v>
                </c:pt>
                <c:pt idx="3684">
                  <c:v>-148.79343560999999</c:v>
                </c:pt>
                <c:pt idx="3685">
                  <c:v>-148.78214894999999</c:v>
                </c:pt>
                <c:pt idx="3686">
                  <c:v>-146.31990920999999</c:v>
                </c:pt>
                <c:pt idx="3687">
                  <c:v>-149.50186382999999</c:v>
                </c:pt>
                <c:pt idx="3688">
                  <c:v>-148.13455228999999</c:v>
                </c:pt>
                <c:pt idx="3689">
                  <c:v>-148.44122755000001</c:v>
                </c:pt>
                <c:pt idx="3690">
                  <c:v>-147.95619363</c:v>
                </c:pt>
                <c:pt idx="3691">
                  <c:v>-148.80589725999999</c:v>
                </c:pt>
                <c:pt idx="3692">
                  <c:v>-149.26676047999999</c:v>
                </c:pt>
                <c:pt idx="3693">
                  <c:v>-148.43591963</c:v>
                </c:pt>
                <c:pt idx="3694">
                  <c:v>-148.59117886000001</c:v>
                </c:pt>
                <c:pt idx="3695">
                  <c:v>-148.34545704999999</c:v>
                </c:pt>
                <c:pt idx="3696">
                  <c:v>-147.17053661</c:v>
                </c:pt>
                <c:pt idx="3697">
                  <c:v>-148.09631938999999</c:v>
                </c:pt>
                <c:pt idx="3698">
                  <c:v>-147.80624345999999</c:v>
                </c:pt>
                <c:pt idx="3699">
                  <c:v>-147.94821877000001</c:v>
                </c:pt>
                <c:pt idx="3700">
                  <c:v>-148.11031607000001</c:v>
                </c:pt>
                <c:pt idx="3701">
                  <c:v>-148.10871732000001</c:v>
                </c:pt>
                <c:pt idx="3702">
                  <c:v>-148.34239719000001</c:v>
                </c:pt>
                <c:pt idx="3703">
                  <c:v>-147.54081499</c:v>
                </c:pt>
                <c:pt idx="3704">
                  <c:v>-148.17241426000001</c:v>
                </c:pt>
                <c:pt idx="3705">
                  <c:v>-149.6554112</c:v>
                </c:pt>
                <c:pt idx="3706">
                  <c:v>-147.35223449</c:v>
                </c:pt>
                <c:pt idx="3707">
                  <c:v>-148.54051742999999</c:v>
                </c:pt>
                <c:pt idx="3708">
                  <c:v>-147.05557977000001</c:v>
                </c:pt>
                <c:pt idx="3709">
                  <c:v>-147.0720949</c:v>
                </c:pt>
                <c:pt idx="3710">
                  <c:v>-148.40167008</c:v>
                </c:pt>
                <c:pt idx="3711">
                  <c:v>-148.00418922</c:v>
                </c:pt>
                <c:pt idx="3712">
                  <c:v>-147.26636779</c:v>
                </c:pt>
                <c:pt idx="3713">
                  <c:v>-147.98614802</c:v>
                </c:pt>
                <c:pt idx="3714">
                  <c:v>-147.92165614000001</c:v>
                </c:pt>
                <c:pt idx="3715">
                  <c:v>-148.12534991999999</c:v>
                </c:pt>
                <c:pt idx="3716">
                  <c:v>-147.75400034</c:v>
                </c:pt>
                <c:pt idx="3717">
                  <c:v>-148.93375243</c:v>
                </c:pt>
                <c:pt idx="3718">
                  <c:v>-149.0988102</c:v>
                </c:pt>
                <c:pt idx="3719">
                  <c:v>-147.98641074</c:v>
                </c:pt>
                <c:pt idx="3720">
                  <c:v>-148.77501544</c:v>
                </c:pt>
                <c:pt idx="3721">
                  <c:v>-148.48124185</c:v>
                </c:pt>
                <c:pt idx="3722">
                  <c:v>-148.54337842000001</c:v>
                </c:pt>
                <c:pt idx="3723">
                  <c:v>-148.12546789000001</c:v>
                </c:pt>
                <c:pt idx="3724">
                  <c:v>-149.22029524999999</c:v>
                </c:pt>
                <c:pt idx="3725">
                  <c:v>-147.15175941000001</c:v>
                </c:pt>
                <c:pt idx="3726">
                  <c:v>-146.88857351999999</c:v>
                </c:pt>
                <c:pt idx="3727">
                  <c:v>-147.93943762999999</c:v>
                </c:pt>
                <c:pt idx="3728">
                  <c:v>-147.39350922</c:v>
                </c:pt>
                <c:pt idx="3729">
                  <c:v>-149.08403261999999</c:v>
                </c:pt>
                <c:pt idx="3730">
                  <c:v>-147.96885917</c:v>
                </c:pt>
                <c:pt idx="3731">
                  <c:v>-148.94703466999999</c:v>
                </c:pt>
                <c:pt idx="3732">
                  <c:v>-149.53113046000001</c:v>
                </c:pt>
                <c:pt idx="3733">
                  <c:v>-147.52045294000001</c:v>
                </c:pt>
                <c:pt idx="3734">
                  <c:v>-147.80070977</c:v>
                </c:pt>
                <c:pt idx="3735">
                  <c:v>-147.5687705</c:v>
                </c:pt>
                <c:pt idx="3736">
                  <c:v>-148.77454018</c:v>
                </c:pt>
                <c:pt idx="3737">
                  <c:v>-148.29531521000001</c:v>
                </c:pt>
                <c:pt idx="3738">
                  <c:v>-148.42253099000001</c:v>
                </c:pt>
                <c:pt idx="3739">
                  <c:v>-147.89093686999999</c:v>
                </c:pt>
                <c:pt idx="3740">
                  <c:v>-148.57613133999999</c:v>
                </c:pt>
                <c:pt idx="3741">
                  <c:v>-147.74087159999999</c:v>
                </c:pt>
                <c:pt idx="3742">
                  <c:v>-148.01220565</c:v>
                </c:pt>
                <c:pt idx="3743">
                  <c:v>-147.36962994999999</c:v>
                </c:pt>
                <c:pt idx="3744">
                  <c:v>-147.03998806000001</c:v>
                </c:pt>
                <c:pt idx="3745">
                  <c:v>-149.57847226000001</c:v>
                </c:pt>
                <c:pt idx="3746">
                  <c:v>-149.05918872000001</c:v>
                </c:pt>
                <c:pt idx="3747">
                  <c:v>-149.70150687</c:v>
                </c:pt>
                <c:pt idx="3748">
                  <c:v>-148.65131196999999</c:v>
                </c:pt>
                <c:pt idx="3749">
                  <c:v>-148.44284525</c:v>
                </c:pt>
                <c:pt idx="3750">
                  <c:v>-148.26684903</c:v>
                </c:pt>
                <c:pt idx="3751">
                  <c:v>-148.21783053999999</c:v>
                </c:pt>
                <c:pt idx="3752">
                  <c:v>-147.09081814000001</c:v>
                </c:pt>
                <c:pt idx="3753">
                  <c:v>-147.50652249000001</c:v>
                </c:pt>
                <c:pt idx="3754">
                  <c:v>-148.38878270000001</c:v>
                </c:pt>
                <c:pt idx="3755">
                  <c:v>-149.25519208</c:v>
                </c:pt>
                <c:pt idx="3756">
                  <c:v>-148.99194281000001</c:v>
                </c:pt>
                <c:pt idx="3757">
                  <c:v>-147.33645175000001</c:v>
                </c:pt>
                <c:pt idx="3758">
                  <c:v>-149.56565993999999</c:v>
                </c:pt>
                <c:pt idx="3759">
                  <c:v>-146.7332839</c:v>
                </c:pt>
                <c:pt idx="3760">
                  <c:v>-149.19721000000001</c:v>
                </c:pt>
                <c:pt idx="3761">
                  <c:v>-146.25325411</c:v>
                </c:pt>
                <c:pt idx="3762">
                  <c:v>-149.34534733999999</c:v>
                </c:pt>
                <c:pt idx="3763">
                  <c:v>-147.50920375999999</c:v>
                </c:pt>
                <c:pt idx="3764">
                  <c:v>-147.61633631999999</c:v>
                </c:pt>
                <c:pt idx="3765">
                  <c:v>-148.32157101000001</c:v>
                </c:pt>
                <c:pt idx="3766">
                  <c:v>-148.70903276999999</c:v>
                </c:pt>
                <c:pt idx="3767">
                  <c:v>-147.84962783</c:v>
                </c:pt>
                <c:pt idx="3768">
                  <c:v>-148.11121137000001</c:v>
                </c:pt>
                <c:pt idx="3769">
                  <c:v>-147.06060853</c:v>
                </c:pt>
                <c:pt idx="3770">
                  <c:v>-147.69661400000001</c:v>
                </c:pt>
                <c:pt idx="3771">
                  <c:v>-148.77801273</c:v>
                </c:pt>
                <c:pt idx="3772">
                  <c:v>-148.23601461999999</c:v>
                </c:pt>
                <c:pt idx="3773">
                  <c:v>-148.22033489</c:v>
                </c:pt>
                <c:pt idx="3774">
                  <c:v>-148.09636040000001</c:v>
                </c:pt>
                <c:pt idx="3775">
                  <c:v>-148.11112889</c:v>
                </c:pt>
                <c:pt idx="3776">
                  <c:v>-146.79752174000001</c:v>
                </c:pt>
                <c:pt idx="3777">
                  <c:v>-148.47099506999999</c:v>
                </c:pt>
                <c:pt idx="3778">
                  <c:v>-148.33633269000001</c:v>
                </c:pt>
                <c:pt idx="3779">
                  <c:v>-149.36508205999999</c:v>
                </c:pt>
                <c:pt idx="3780">
                  <c:v>-149.23203776</c:v>
                </c:pt>
                <c:pt idx="3781">
                  <c:v>-147.69366762000001</c:v>
                </c:pt>
                <c:pt idx="3782">
                  <c:v>-149.97146566999999</c:v>
                </c:pt>
                <c:pt idx="3783">
                  <c:v>-148.45313945999999</c:v>
                </c:pt>
                <c:pt idx="3784">
                  <c:v>-148.29596923</c:v>
                </c:pt>
                <c:pt idx="3785">
                  <c:v>-147.78662732000001</c:v>
                </c:pt>
                <c:pt idx="3786">
                  <c:v>-147.17982506999999</c:v>
                </c:pt>
                <c:pt idx="3787">
                  <c:v>-148.50089825000001</c:v>
                </c:pt>
                <c:pt idx="3788">
                  <c:v>-148.27125608</c:v>
                </c:pt>
                <c:pt idx="3789">
                  <c:v>-149.03886825000001</c:v>
                </c:pt>
                <c:pt idx="3790">
                  <c:v>-148.46775908000001</c:v>
                </c:pt>
                <c:pt idx="3791">
                  <c:v>-147.21807244999999</c:v>
                </c:pt>
                <c:pt idx="3792">
                  <c:v>-147.06328145000001</c:v>
                </c:pt>
                <c:pt idx="3793">
                  <c:v>-147.26261878</c:v>
                </c:pt>
                <c:pt idx="3794">
                  <c:v>-147.85825432999999</c:v>
                </c:pt>
                <c:pt idx="3795">
                  <c:v>-147.46151327999999</c:v>
                </c:pt>
                <c:pt idx="3796">
                  <c:v>-148.40970619000001</c:v>
                </c:pt>
                <c:pt idx="3797">
                  <c:v>-147.21413831000001</c:v>
                </c:pt>
                <c:pt idx="3798">
                  <c:v>-148.79687856999999</c:v>
                </c:pt>
                <c:pt idx="3799">
                  <c:v>-148.15497020999999</c:v>
                </c:pt>
                <c:pt idx="3800">
                  <c:v>-146.47899042</c:v>
                </c:pt>
                <c:pt idx="3801">
                  <c:v>-147.94087798000001</c:v>
                </c:pt>
                <c:pt idx="3802">
                  <c:v>-148.29659849000001</c:v>
                </c:pt>
                <c:pt idx="3803">
                  <c:v>-148.63766727000001</c:v>
                </c:pt>
                <c:pt idx="3804">
                  <c:v>-148.29887532999999</c:v>
                </c:pt>
                <c:pt idx="3805">
                  <c:v>-147.06028438999999</c:v>
                </c:pt>
                <c:pt idx="3806">
                  <c:v>-149.22282465999999</c:v>
                </c:pt>
                <c:pt idx="3807">
                  <c:v>-149.30379821</c:v>
                </c:pt>
                <c:pt idx="3808">
                  <c:v>-148.30119787000001</c:v>
                </c:pt>
                <c:pt idx="3809">
                  <c:v>-147.38166283000001</c:v>
                </c:pt>
                <c:pt idx="3810">
                  <c:v>-146.56441753999999</c:v>
                </c:pt>
                <c:pt idx="3811">
                  <c:v>-148.12613976</c:v>
                </c:pt>
                <c:pt idx="3812">
                  <c:v>-148.01991304000001</c:v>
                </c:pt>
                <c:pt idx="3813">
                  <c:v>-147.27950010999999</c:v>
                </c:pt>
                <c:pt idx="3814">
                  <c:v>-147.64680530000001</c:v>
                </c:pt>
                <c:pt idx="3815">
                  <c:v>-148.15700034</c:v>
                </c:pt>
                <c:pt idx="3816">
                  <c:v>-148.12760263999999</c:v>
                </c:pt>
                <c:pt idx="3817">
                  <c:v>-147.52636526000001</c:v>
                </c:pt>
                <c:pt idx="3818">
                  <c:v>-147.64789024999999</c:v>
                </c:pt>
                <c:pt idx="3819">
                  <c:v>-148.15897416999999</c:v>
                </c:pt>
                <c:pt idx="3820">
                  <c:v>-148.59687588</c:v>
                </c:pt>
                <c:pt idx="3821">
                  <c:v>-147.35269435000001</c:v>
                </c:pt>
                <c:pt idx="3822">
                  <c:v>-148.80556643</c:v>
                </c:pt>
                <c:pt idx="3823">
                  <c:v>-148.15410739000001</c:v>
                </c:pt>
                <c:pt idx="3824">
                  <c:v>-148.01919692999999</c:v>
                </c:pt>
                <c:pt idx="3825">
                  <c:v>-147.64584119</c:v>
                </c:pt>
                <c:pt idx="3826">
                  <c:v>-149.20527057000001</c:v>
                </c:pt>
                <c:pt idx="3827">
                  <c:v>-147.04687079000001</c:v>
                </c:pt>
                <c:pt idx="3828">
                  <c:v>-147.96878591000001</c:v>
                </c:pt>
                <c:pt idx="3829">
                  <c:v>-149.65548343</c:v>
                </c:pt>
                <c:pt idx="3830">
                  <c:v>-147.06006557000001</c:v>
                </c:pt>
                <c:pt idx="3831">
                  <c:v>-146.61089519000001</c:v>
                </c:pt>
                <c:pt idx="3832">
                  <c:v>-122.45507433</c:v>
                </c:pt>
                <c:pt idx="3833">
                  <c:v>-93.496180620000004</c:v>
                </c:pt>
                <c:pt idx="3834">
                  <c:v>-84.717867440000006</c:v>
                </c:pt>
                <c:pt idx="3835">
                  <c:v>-83.74191673</c:v>
                </c:pt>
                <c:pt idx="3836">
                  <c:v>-83.774935479999996</c:v>
                </c:pt>
                <c:pt idx="3837">
                  <c:v>-83.200301060000001</c:v>
                </c:pt>
                <c:pt idx="3838">
                  <c:v>-81.883762419999996</c:v>
                </c:pt>
                <c:pt idx="3839">
                  <c:v>-83.104508749999994</c:v>
                </c:pt>
                <c:pt idx="3840">
                  <c:v>-83.929209200000003</c:v>
                </c:pt>
                <c:pt idx="3841">
                  <c:v>-84.37602957</c:v>
                </c:pt>
                <c:pt idx="3842">
                  <c:v>-82.454512339999994</c:v>
                </c:pt>
                <c:pt idx="3843">
                  <c:v>-83.908715150000006</c:v>
                </c:pt>
                <c:pt idx="3844">
                  <c:v>-83.168020889999994</c:v>
                </c:pt>
                <c:pt idx="3845">
                  <c:v>-82.704497979999999</c:v>
                </c:pt>
                <c:pt idx="3846">
                  <c:v>-84.685164900000004</c:v>
                </c:pt>
                <c:pt idx="3847">
                  <c:v>-81.766217960000006</c:v>
                </c:pt>
                <c:pt idx="3848">
                  <c:v>-82.915557190000001</c:v>
                </c:pt>
                <c:pt idx="3849">
                  <c:v>-81.891537420000006</c:v>
                </c:pt>
                <c:pt idx="3850">
                  <c:v>-82.228061519999997</c:v>
                </c:pt>
                <c:pt idx="3851">
                  <c:v>-83.431677359999995</c:v>
                </c:pt>
                <c:pt idx="3852">
                  <c:v>-82.814177999999998</c:v>
                </c:pt>
                <c:pt idx="3853">
                  <c:v>-83.570220930000005</c:v>
                </c:pt>
                <c:pt idx="3854">
                  <c:v>-82.489880600000006</c:v>
                </c:pt>
                <c:pt idx="3855">
                  <c:v>-81.111462250000002</c:v>
                </c:pt>
                <c:pt idx="3856">
                  <c:v>-82.353337289999999</c:v>
                </c:pt>
                <c:pt idx="3857">
                  <c:v>-82.754181160000002</c:v>
                </c:pt>
                <c:pt idx="3858">
                  <c:v>-83.157946760000002</c:v>
                </c:pt>
                <c:pt idx="3859">
                  <c:v>-82.992762740000003</c:v>
                </c:pt>
                <c:pt idx="3860">
                  <c:v>-83.185677339999998</c:v>
                </c:pt>
                <c:pt idx="3861">
                  <c:v>-83.143123900000006</c:v>
                </c:pt>
                <c:pt idx="3862">
                  <c:v>-82.372091409999996</c:v>
                </c:pt>
                <c:pt idx="3863">
                  <c:v>-83.603853389999998</c:v>
                </c:pt>
                <c:pt idx="3864">
                  <c:v>-84.223536109999998</c:v>
                </c:pt>
                <c:pt idx="3865">
                  <c:v>-84.098934589999999</c:v>
                </c:pt>
                <c:pt idx="3866">
                  <c:v>-83.699572320000001</c:v>
                </c:pt>
                <c:pt idx="3867">
                  <c:v>-83.280431579999998</c:v>
                </c:pt>
                <c:pt idx="3868">
                  <c:v>-83.143602349999995</c:v>
                </c:pt>
                <c:pt idx="3869">
                  <c:v>-83.232030339999994</c:v>
                </c:pt>
                <c:pt idx="3870">
                  <c:v>-82.599533230000006</c:v>
                </c:pt>
                <c:pt idx="3871">
                  <c:v>-81.782961740000005</c:v>
                </c:pt>
                <c:pt idx="3872">
                  <c:v>-82.058652300000006</c:v>
                </c:pt>
                <c:pt idx="3873">
                  <c:v>-82.399714070000002</c:v>
                </c:pt>
                <c:pt idx="3874">
                  <c:v>-82.708434429999997</c:v>
                </c:pt>
                <c:pt idx="3875">
                  <c:v>-83.280070319999993</c:v>
                </c:pt>
                <c:pt idx="3876">
                  <c:v>-84.223055909999999</c:v>
                </c:pt>
                <c:pt idx="3877">
                  <c:v>-83.019429149999993</c:v>
                </c:pt>
                <c:pt idx="3878">
                  <c:v>-83.356407320000002</c:v>
                </c:pt>
                <c:pt idx="3879">
                  <c:v>-83.469062820000005</c:v>
                </c:pt>
                <c:pt idx="3880">
                  <c:v>-82.936615450000005</c:v>
                </c:pt>
                <c:pt idx="3881">
                  <c:v>-83.510003780000005</c:v>
                </c:pt>
                <c:pt idx="3882">
                  <c:v>-82.967767339999995</c:v>
                </c:pt>
                <c:pt idx="3883">
                  <c:v>-84.017899150000005</c:v>
                </c:pt>
                <c:pt idx="3884">
                  <c:v>-82.92518948</c:v>
                </c:pt>
                <c:pt idx="3885">
                  <c:v>-82.507077069999994</c:v>
                </c:pt>
                <c:pt idx="3886">
                  <c:v>-81.577430449999994</c:v>
                </c:pt>
                <c:pt idx="3887">
                  <c:v>-82.52491895</c:v>
                </c:pt>
                <c:pt idx="3888">
                  <c:v>-82.82923692</c:v>
                </c:pt>
                <c:pt idx="3889">
                  <c:v>-82.719993549999998</c:v>
                </c:pt>
                <c:pt idx="3890">
                  <c:v>-83.696321979999993</c:v>
                </c:pt>
                <c:pt idx="3891">
                  <c:v>-83.154735500000001</c:v>
                </c:pt>
                <c:pt idx="3892">
                  <c:v>-83.278457020000005</c:v>
                </c:pt>
                <c:pt idx="3893">
                  <c:v>-83.00267178</c:v>
                </c:pt>
                <c:pt idx="3894">
                  <c:v>-83.590712699999997</c:v>
                </c:pt>
                <c:pt idx="3895">
                  <c:v>-82.663944430000001</c:v>
                </c:pt>
                <c:pt idx="3896">
                  <c:v>-83.20538818</c:v>
                </c:pt>
                <c:pt idx="3897">
                  <c:v>-82.068159359999996</c:v>
                </c:pt>
                <c:pt idx="3898">
                  <c:v>-82.741899770000003</c:v>
                </c:pt>
                <c:pt idx="3899">
                  <c:v>-82.322969229999998</c:v>
                </c:pt>
                <c:pt idx="3900">
                  <c:v>-81.915558250000004</c:v>
                </c:pt>
                <c:pt idx="3901">
                  <c:v>-83.677098290000004</c:v>
                </c:pt>
                <c:pt idx="3902">
                  <c:v>-83.263581450000004</c:v>
                </c:pt>
                <c:pt idx="3903">
                  <c:v>-83.694636770000002</c:v>
                </c:pt>
                <c:pt idx="3904">
                  <c:v>-83.200749720000005</c:v>
                </c:pt>
                <c:pt idx="3905">
                  <c:v>-81.935292259999997</c:v>
                </c:pt>
                <c:pt idx="3906">
                  <c:v>-82.321472319999998</c:v>
                </c:pt>
                <c:pt idx="3907">
                  <c:v>-83.742491400000006</c:v>
                </c:pt>
                <c:pt idx="3908">
                  <c:v>-81.901225030000006</c:v>
                </c:pt>
                <c:pt idx="3909">
                  <c:v>-82.583320040000004</c:v>
                </c:pt>
                <c:pt idx="3910">
                  <c:v>-83.014258049999995</c:v>
                </c:pt>
                <c:pt idx="3911">
                  <c:v>-82.038406320000007</c:v>
                </c:pt>
                <c:pt idx="3912">
                  <c:v>-81.266724310000001</c:v>
                </c:pt>
                <c:pt idx="3913">
                  <c:v>-82.815586150000001</c:v>
                </c:pt>
                <c:pt idx="3914">
                  <c:v>-81.758726339999996</c:v>
                </c:pt>
                <c:pt idx="3915">
                  <c:v>-82.853364040000002</c:v>
                </c:pt>
                <c:pt idx="3916">
                  <c:v>-82.49929204</c:v>
                </c:pt>
                <c:pt idx="3917">
                  <c:v>-82.962177890000007</c:v>
                </c:pt>
                <c:pt idx="3918">
                  <c:v>-81.849670770000003</c:v>
                </c:pt>
                <c:pt idx="3919">
                  <c:v>-82.176793309999994</c:v>
                </c:pt>
                <c:pt idx="3920">
                  <c:v>-82.455774739999995</c:v>
                </c:pt>
                <c:pt idx="3921">
                  <c:v>-80.33714775</c:v>
                </c:pt>
                <c:pt idx="3922">
                  <c:v>-82.211950000000002</c:v>
                </c:pt>
                <c:pt idx="3923">
                  <c:v>-82.504287070000004</c:v>
                </c:pt>
                <c:pt idx="3924">
                  <c:v>-83.602564270000002</c:v>
                </c:pt>
                <c:pt idx="3925">
                  <c:v>-83.527238330000003</c:v>
                </c:pt>
                <c:pt idx="3926">
                  <c:v>-81.423053809999999</c:v>
                </c:pt>
                <c:pt idx="3927">
                  <c:v>-83.45998797</c:v>
                </c:pt>
                <c:pt idx="3928">
                  <c:v>-82.379635370000003</c:v>
                </c:pt>
                <c:pt idx="3929">
                  <c:v>-83.291311910000005</c:v>
                </c:pt>
                <c:pt idx="3930">
                  <c:v>-83.429520949999997</c:v>
                </c:pt>
                <c:pt idx="3931">
                  <c:v>-82.498383469999993</c:v>
                </c:pt>
                <c:pt idx="3932">
                  <c:v>-82.773433819999994</c:v>
                </c:pt>
                <c:pt idx="3933">
                  <c:v>-82.342689730000004</c:v>
                </c:pt>
                <c:pt idx="3934">
                  <c:v>-83.102775019999996</c:v>
                </c:pt>
                <c:pt idx="3935">
                  <c:v>-83.101276569999996</c:v>
                </c:pt>
                <c:pt idx="3936">
                  <c:v>-83.426884479999998</c:v>
                </c:pt>
                <c:pt idx="3937">
                  <c:v>-82.669450819999994</c:v>
                </c:pt>
                <c:pt idx="3938">
                  <c:v>-84.214558359999998</c:v>
                </c:pt>
                <c:pt idx="3939">
                  <c:v>-82.961731540000002</c:v>
                </c:pt>
                <c:pt idx="3940">
                  <c:v>-83.614189760000002</c:v>
                </c:pt>
                <c:pt idx="3941">
                  <c:v>-83.434821959999994</c:v>
                </c:pt>
                <c:pt idx="3942">
                  <c:v>-83.880574719999998</c:v>
                </c:pt>
                <c:pt idx="3943">
                  <c:v>-85.293776460000004</c:v>
                </c:pt>
                <c:pt idx="3944">
                  <c:v>-84.853635440000005</c:v>
                </c:pt>
                <c:pt idx="3945">
                  <c:v>-86.320876780000006</c:v>
                </c:pt>
                <c:pt idx="3946">
                  <c:v>-87.821761019999997</c:v>
                </c:pt>
                <c:pt idx="3947">
                  <c:v>-88.872333600000005</c:v>
                </c:pt>
                <c:pt idx="3948">
                  <c:v>-87.914311479999995</c:v>
                </c:pt>
                <c:pt idx="3949">
                  <c:v>-90.400476089999998</c:v>
                </c:pt>
                <c:pt idx="3950">
                  <c:v>-90.911455880000005</c:v>
                </c:pt>
                <c:pt idx="3951">
                  <c:v>-92.086313919999995</c:v>
                </c:pt>
                <c:pt idx="3952">
                  <c:v>-93.509381450000006</c:v>
                </c:pt>
                <c:pt idx="3953">
                  <c:v>-95.162193079999994</c:v>
                </c:pt>
                <c:pt idx="3954">
                  <c:v>-96.784817889999999</c:v>
                </c:pt>
                <c:pt idx="3955">
                  <c:v>-98.581225849999996</c:v>
                </c:pt>
                <c:pt idx="3956">
                  <c:v>-100.59060168000001</c:v>
                </c:pt>
                <c:pt idx="3957">
                  <c:v>-103.67465349</c:v>
                </c:pt>
                <c:pt idx="3958">
                  <c:v>-106.05373486000001</c:v>
                </c:pt>
                <c:pt idx="3959">
                  <c:v>-106.47317372000001</c:v>
                </c:pt>
                <c:pt idx="3960">
                  <c:v>-108.55967686</c:v>
                </c:pt>
                <c:pt idx="3961">
                  <c:v>-111.16124001</c:v>
                </c:pt>
                <c:pt idx="3962">
                  <c:v>-112.44238202</c:v>
                </c:pt>
                <c:pt idx="3963">
                  <c:v>-116.61272987</c:v>
                </c:pt>
                <c:pt idx="3964">
                  <c:v>-118.50075549</c:v>
                </c:pt>
                <c:pt idx="3965">
                  <c:v>-119.50320635</c:v>
                </c:pt>
                <c:pt idx="3966">
                  <c:v>-121.57515334999999</c:v>
                </c:pt>
                <c:pt idx="3967">
                  <c:v>-122.05201388</c:v>
                </c:pt>
                <c:pt idx="3968">
                  <c:v>-124.92669026999999</c:v>
                </c:pt>
                <c:pt idx="3969">
                  <c:v>-124.49054855</c:v>
                </c:pt>
                <c:pt idx="3970">
                  <c:v>-125.62150019000001</c:v>
                </c:pt>
                <c:pt idx="3971">
                  <c:v>-124.07673991999999</c:v>
                </c:pt>
                <c:pt idx="3972">
                  <c:v>-123.73678956000001</c:v>
                </c:pt>
                <c:pt idx="3973">
                  <c:v>-124.34910244</c:v>
                </c:pt>
                <c:pt idx="3974">
                  <c:v>-126.1226238</c:v>
                </c:pt>
                <c:pt idx="3975">
                  <c:v>-125.11229217</c:v>
                </c:pt>
                <c:pt idx="3976">
                  <c:v>-125.32087756</c:v>
                </c:pt>
                <c:pt idx="3977">
                  <c:v>-124.69116536999999</c:v>
                </c:pt>
                <c:pt idx="3978">
                  <c:v>-124.47607825999999</c:v>
                </c:pt>
                <c:pt idx="3979">
                  <c:v>-124.55658133999999</c:v>
                </c:pt>
                <c:pt idx="3980">
                  <c:v>-124.04732817999999</c:v>
                </c:pt>
                <c:pt idx="3981">
                  <c:v>-125.34205378</c:v>
                </c:pt>
                <c:pt idx="3982">
                  <c:v>-127.27654379000001</c:v>
                </c:pt>
                <c:pt idx="3983">
                  <c:v>-126.79710874</c:v>
                </c:pt>
                <c:pt idx="3984">
                  <c:v>-128.37595561000001</c:v>
                </c:pt>
                <c:pt idx="3985">
                  <c:v>-128.39217550000001</c:v>
                </c:pt>
                <c:pt idx="3986">
                  <c:v>-130.40242563000001</c:v>
                </c:pt>
                <c:pt idx="3987">
                  <c:v>-130.48423577</c:v>
                </c:pt>
                <c:pt idx="3988">
                  <c:v>-132.4068388</c:v>
                </c:pt>
                <c:pt idx="3989">
                  <c:v>-130.09346934999999</c:v>
                </c:pt>
                <c:pt idx="3990">
                  <c:v>-130.78043848999999</c:v>
                </c:pt>
                <c:pt idx="3991">
                  <c:v>-131.13955145</c:v>
                </c:pt>
                <c:pt idx="3992">
                  <c:v>-131.32787612000001</c:v>
                </c:pt>
                <c:pt idx="3993">
                  <c:v>-131.23231347000001</c:v>
                </c:pt>
                <c:pt idx="3994">
                  <c:v>-131.13914847999999</c:v>
                </c:pt>
                <c:pt idx="3995">
                  <c:v>-130.62064533</c:v>
                </c:pt>
                <c:pt idx="3996">
                  <c:v>-132.56218749000001</c:v>
                </c:pt>
                <c:pt idx="3997">
                  <c:v>-130.31982961</c:v>
                </c:pt>
                <c:pt idx="3998">
                  <c:v>-131.46512643</c:v>
                </c:pt>
                <c:pt idx="3999">
                  <c:v>-131.31435704</c:v>
                </c:pt>
                <c:pt idx="4000">
                  <c:v>-131.16788812999999</c:v>
                </c:pt>
                <c:pt idx="4001">
                  <c:v>-132.00336025999999</c:v>
                </c:pt>
                <c:pt idx="4002">
                  <c:v>-130.83418584</c:v>
                </c:pt>
                <c:pt idx="4003">
                  <c:v>-132.5869568</c:v>
                </c:pt>
                <c:pt idx="4004">
                  <c:v>-132.08646812999999</c:v>
                </c:pt>
                <c:pt idx="4005">
                  <c:v>-131.34564990999999</c:v>
                </c:pt>
                <c:pt idx="4006">
                  <c:v>-131.02043762</c:v>
                </c:pt>
                <c:pt idx="4007">
                  <c:v>-131.11975799999999</c:v>
                </c:pt>
                <c:pt idx="4008">
                  <c:v>-132.49081534999999</c:v>
                </c:pt>
                <c:pt idx="4009">
                  <c:v>-131.96149665999999</c:v>
                </c:pt>
                <c:pt idx="4010">
                  <c:v>-130.50639615</c:v>
                </c:pt>
                <c:pt idx="4011">
                  <c:v>-130.54766807999999</c:v>
                </c:pt>
                <c:pt idx="4012">
                  <c:v>-131.40767083</c:v>
                </c:pt>
                <c:pt idx="4013">
                  <c:v>-130.70875477000001</c:v>
                </c:pt>
                <c:pt idx="4014">
                  <c:v>-132.70123117</c:v>
                </c:pt>
                <c:pt idx="4015">
                  <c:v>-132.23684967</c:v>
                </c:pt>
                <c:pt idx="4016">
                  <c:v>-131.65218333999999</c:v>
                </c:pt>
                <c:pt idx="4017">
                  <c:v>-131.58961836</c:v>
                </c:pt>
                <c:pt idx="4018">
                  <c:v>-132.56611949000001</c:v>
                </c:pt>
                <c:pt idx="4019">
                  <c:v>-131.43668529999999</c:v>
                </c:pt>
                <c:pt idx="4020">
                  <c:v>-130.68019296</c:v>
                </c:pt>
                <c:pt idx="4021">
                  <c:v>-133.28991518999999</c:v>
                </c:pt>
                <c:pt idx="4022">
                  <c:v>-131.09581108</c:v>
                </c:pt>
                <c:pt idx="4023">
                  <c:v>-132.19489469999999</c:v>
                </c:pt>
                <c:pt idx="4024">
                  <c:v>-131.63823687999999</c:v>
                </c:pt>
                <c:pt idx="4025">
                  <c:v>-130.52448379000001</c:v>
                </c:pt>
                <c:pt idx="4026">
                  <c:v>-131.94649150000001</c:v>
                </c:pt>
                <c:pt idx="4027">
                  <c:v>-132.19588672</c:v>
                </c:pt>
                <c:pt idx="4028">
                  <c:v>-131.56211637000001</c:v>
                </c:pt>
                <c:pt idx="4029">
                  <c:v>-131.12881544999999</c:v>
                </c:pt>
                <c:pt idx="4030">
                  <c:v>-131.34646520000001</c:v>
                </c:pt>
                <c:pt idx="4031">
                  <c:v>-131.31335802000001</c:v>
                </c:pt>
                <c:pt idx="4032">
                  <c:v>-130.41777704</c:v>
                </c:pt>
                <c:pt idx="4033">
                  <c:v>-131.43498785</c:v>
                </c:pt>
                <c:pt idx="4034">
                  <c:v>-129.70900644</c:v>
                </c:pt>
                <c:pt idx="4035">
                  <c:v>-130.20088666000001</c:v>
                </c:pt>
                <c:pt idx="4036">
                  <c:v>-132.10078745999999</c:v>
                </c:pt>
                <c:pt idx="4037">
                  <c:v>-131.03655594</c:v>
                </c:pt>
                <c:pt idx="4038">
                  <c:v>-131.15648306</c:v>
                </c:pt>
                <c:pt idx="4039">
                  <c:v>-133.04517067</c:v>
                </c:pt>
                <c:pt idx="4040">
                  <c:v>-131.66930613</c:v>
                </c:pt>
                <c:pt idx="4041">
                  <c:v>-131.37298041</c:v>
                </c:pt>
                <c:pt idx="4042">
                  <c:v>-131.03754855</c:v>
                </c:pt>
                <c:pt idx="4043">
                  <c:v>-131.13147307</c:v>
                </c:pt>
                <c:pt idx="4044">
                  <c:v>-131.57701789000001</c:v>
                </c:pt>
                <c:pt idx="4045">
                  <c:v>-132.14784817</c:v>
                </c:pt>
                <c:pt idx="4046">
                  <c:v>-132.75686919</c:v>
                </c:pt>
                <c:pt idx="4047">
                  <c:v>-132.45797746</c:v>
                </c:pt>
                <c:pt idx="4048">
                  <c:v>-132.28008899</c:v>
                </c:pt>
                <c:pt idx="4049">
                  <c:v>-132.50717607000001</c:v>
                </c:pt>
                <c:pt idx="4050">
                  <c:v>-132.03644997000001</c:v>
                </c:pt>
                <c:pt idx="4051">
                  <c:v>-131.50976728000001</c:v>
                </c:pt>
                <c:pt idx="4052">
                  <c:v>-131.13246808</c:v>
                </c:pt>
                <c:pt idx="4053">
                  <c:v>-131.20764070000001</c:v>
                </c:pt>
                <c:pt idx="4054">
                  <c:v>-130.71095181999999</c:v>
                </c:pt>
                <c:pt idx="4055">
                  <c:v>-130.87900815</c:v>
                </c:pt>
                <c:pt idx="4056">
                  <c:v>-131.16262416999999</c:v>
                </c:pt>
                <c:pt idx="4057">
                  <c:v>-132.11883259000001</c:v>
                </c:pt>
                <c:pt idx="4058">
                  <c:v>-131.12615350999999</c:v>
                </c:pt>
                <c:pt idx="4059">
                  <c:v>-131.33100592</c:v>
                </c:pt>
                <c:pt idx="4060">
                  <c:v>-131.80653451000001</c:v>
                </c:pt>
                <c:pt idx="4061">
                  <c:v>-131.46761445999999</c:v>
                </c:pt>
                <c:pt idx="4062">
                  <c:v>-131.13632626</c:v>
                </c:pt>
                <c:pt idx="4063">
                  <c:v>-132.45840118000001</c:v>
                </c:pt>
                <c:pt idx="4064">
                  <c:v>-131.95345252000001</c:v>
                </c:pt>
                <c:pt idx="4065">
                  <c:v>-132.49646928999999</c:v>
                </c:pt>
                <c:pt idx="4066">
                  <c:v>-131.18011731999999</c:v>
                </c:pt>
                <c:pt idx="4067">
                  <c:v>-130.41397810000001</c:v>
                </c:pt>
                <c:pt idx="4068">
                  <c:v>-132.25815458</c:v>
                </c:pt>
                <c:pt idx="4069">
                  <c:v>-130.06402047</c:v>
                </c:pt>
                <c:pt idx="4070">
                  <c:v>-131.00571676000001</c:v>
                </c:pt>
                <c:pt idx="4071">
                  <c:v>-133.26694103</c:v>
                </c:pt>
                <c:pt idx="4072">
                  <c:v>-130.05142061000001</c:v>
                </c:pt>
                <c:pt idx="4073">
                  <c:v>-133.15824900000001</c:v>
                </c:pt>
                <c:pt idx="4074">
                  <c:v>-131.34884414000001</c:v>
                </c:pt>
                <c:pt idx="4075">
                  <c:v>-132.5225524</c:v>
                </c:pt>
                <c:pt idx="4076">
                  <c:v>-131.26943613</c:v>
                </c:pt>
                <c:pt idx="4077">
                  <c:v>-131.45301205000001</c:v>
                </c:pt>
                <c:pt idx="4078">
                  <c:v>-133.58874234000001</c:v>
                </c:pt>
                <c:pt idx="4079">
                  <c:v>-131.39384318</c:v>
                </c:pt>
                <c:pt idx="4080">
                  <c:v>-131.96646552000001</c:v>
                </c:pt>
                <c:pt idx="4081">
                  <c:v>-131.80902061</c:v>
                </c:pt>
                <c:pt idx="4082">
                  <c:v>-131.80123227000001</c:v>
                </c:pt>
                <c:pt idx="4083">
                  <c:v>-132.28845595999999</c:v>
                </c:pt>
                <c:pt idx="4084">
                  <c:v>-131.36131566</c:v>
                </c:pt>
                <c:pt idx="4085">
                  <c:v>-131.19051845999999</c:v>
                </c:pt>
                <c:pt idx="4086">
                  <c:v>-132.37663659</c:v>
                </c:pt>
                <c:pt idx="4087">
                  <c:v>-132.70974670000001</c:v>
                </c:pt>
                <c:pt idx="4088">
                  <c:v>-130.66713920999999</c:v>
                </c:pt>
                <c:pt idx="4089">
                  <c:v>-131.42431261999999</c:v>
                </c:pt>
                <c:pt idx="4090">
                  <c:v>-132.30067328999999</c:v>
                </c:pt>
                <c:pt idx="4091">
                  <c:v>-131.34635944999999</c:v>
                </c:pt>
                <c:pt idx="4092">
                  <c:v>-131.90064737</c:v>
                </c:pt>
                <c:pt idx="4093">
                  <c:v>-132.07675713</c:v>
                </c:pt>
                <c:pt idx="4094">
                  <c:v>-130.68015836999999</c:v>
                </c:pt>
                <c:pt idx="4095">
                  <c:v>-132.99662960000001</c:v>
                </c:pt>
                <c:pt idx="4096">
                  <c:v>-130.66287596999999</c:v>
                </c:pt>
                <c:pt idx="4097">
                  <c:v>-132.21212836000001</c:v>
                </c:pt>
                <c:pt idx="4098">
                  <c:v>-131.74900779999999</c:v>
                </c:pt>
                <c:pt idx="4099">
                  <c:v>-131.31252566000001</c:v>
                </c:pt>
                <c:pt idx="4100">
                  <c:v>-131.14056131000001</c:v>
                </c:pt>
                <c:pt idx="4101">
                  <c:v>-131.16970304</c:v>
                </c:pt>
                <c:pt idx="4102">
                  <c:v>-130.62784718</c:v>
                </c:pt>
                <c:pt idx="4103">
                  <c:v>-132.08300424999999</c:v>
                </c:pt>
                <c:pt idx="4104">
                  <c:v>-130.16586899999999</c:v>
                </c:pt>
                <c:pt idx="4105">
                  <c:v>-131.58866230999999</c:v>
                </c:pt>
                <c:pt idx="4106">
                  <c:v>-130.56811059</c:v>
                </c:pt>
                <c:pt idx="4107">
                  <c:v>-130.83514624</c:v>
                </c:pt>
                <c:pt idx="4108">
                  <c:v>-131.15556615</c:v>
                </c:pt>
                <c:pt idx="4109">
                  <c:v>-131.20319258999999</c:v>
                </c:pt>
                <c:pt idx="4110">
                  <c:v>-123.41167627999999</c:v>
                </c:pt>
                <c:pt idx="4111">
                  <c:v>-100.87056072</c:v>
                </c:pt>
                <c:pt idx="4112">
                  <c:v>-99.213873750000005</c:v>
                </c:pt>
                <c:pt idx="4113">
                  <c:v>-98.860539720000006</c:v>
                </c:pt>
                <c:pt idx="4114">
                  <c:v>-97.732867799999994</c:v>
                </c:pt>
                <c:pt idx="4115">
                  <c:v>-98.244886870000002</c:v>
                </c:pt>
                <c:pt idx="4116">
                  <c:v>-96.837991200000005</c:v>
                </c:pt>
                <c:pt idx="4117">
                  <c:v>-98.070221630000006</c:v>
                </c:pt>
                <c:pt idx="4118">
                  <c:v>-97.869378949999998</c:v>
                </c:pt>
                <c:pt idx="4119">
                  <c:v>-98.239743579999995</c:v>
                </c:pt>
                <c:pt idx="4120">
                  <c:v>-97.204516179999999</c:v>
                </c:pt>
                <c:pt idx="4121">
                  <c:v>-99.029336729999997</c:v>
                </c:pt>
                <c:pt idx="4122">
                  <c:v>-98.119339839999995</c:v>
                </c:pt>
                <c:pt idx="4123">
                  <c:v>-98.870613680000005</c:v>
                </c:pt>
                <c:pt idx="4124">
                  <c:v>-97.874149029999998</c:v>
                </c:pt>
                <c:pt idx="4125">
                  <c:v>-96.911328269999998</c:v>
                </c:pt>
                <c:pt idx="4126">
                  <c:v>-99.042022380000006</c:v>
                </c:pt>
                <c:pt idx="4127">
                  <c:v>-98.392555680000001</c:v>
                </c:pt>
                <c:pt idx="4128">
                  <c:v>-96.693897609999993</c:v>
                </c:pt>
                <c:pt idx="4129">
                  <c:v>-98.237397479999998</c:v>
                </c:pt>
                <c:pt idx="4130">
                  <c:v>-97.02045038</c:v>
                </c:pt>
                <c:pt idx="4131">
                  <c:v>-97.512742040000006</c:v>
                </c:pt>
                <c:pt idx="4132">
                  <c:v>-98.316760810000005</c:v>
                </c:pt>
                <c:pt idx="4133">
                  <c:v>-98.271125310000002</c:v>
                </c:pt>
                <c:pt idx="4134">
                  <c:v>-98.673334490000002</c:v>
                </c:pt>
                <c:pt idx="4135">
                  <c:v>-97.547809270000002</c:v>
                </c:pt>
                <c:pt idx="4136">
                  <c:v>-98.235040170000005</c:v>
                </c:pt>
                <c:pt idx="4137">
                  <c:v>-96.864157120000002</c:v>
                </c:pt>
                <c:pt idx="4138">
                  <c:v>-98.164454289999995</c:v>
                </c:pt>
                <c:pt idx="4139">
                  <c:v>-98.489301690000005</c:v>
                </c:pt>
                <c:pt idx="4140">
                  <c:v>-98.254679510000003</c:v>
                </c:pt>
                <c:pt idx="4141">
                  <c:v>-99.816500349999998</c:v>
                </c:pt>
                <c:pt idx="4142">
                  <c:v>-98.873266630000003</c:v>
                </c:pt>
                <c:pt idx="4143">
                  <c:v>-97.758385070000003</c:v>
                </c:pt>
                <c:pt idx="4144">
                  <c:v>-98.006832700000004</c:v>
                </c:pt>
                <c:pt idx="4145">
                  <c:v>-97.348808969999993</c:v>
                </c:pt>
                <c:pt idx="4146">
                  <c:v>-98.670783330000006</c:v>
                </c:pt>
                <c:pt idx="4147">
                  <c:v>-98.098248870000006</c:v>
                </c:pt>
                <c:pt idx="4148">
                  <c:v>-98.782594419999995</c:v>
                </c:pt>
                <c:pt idx="4149">
                  <c:v>-97.807478459999999</c:v>
                </c:pt>
                <c:pt idx="4150">
                  <c:v>-98.315781040000005</c:v>
                </c:pt>
                <c:pt idx="4151">
                  <c:v>-98.748799199999993</c:v>
                </c:pt>
                <c:pt idx="4152">
                  <c:v>-98.625742310000007</c:v>
                </c:pt>
                <c:pt idx="4153">
                  <c:v>-98.693576680000007</c:v>
                </c:pt>
                <c:pt idx="4154">
                  <c:v>-98.463268929999998</c:v>
                </c:pt>
                <c:pt idx="4155">
                  <c:v>-97.777512220000006</c:v>
                </c:pt>
                <c:pt idx="4156">
                  <c:v>-96.068892219999995</c:v>
                </c:pt>
                <c:pt idx="4157">
                  <c:v>-97.983052299999997</c:v>
                </c:pt>
                <c:pt idx="4158">
                  <c:v>-99.001844520000006</c:v>
                </c:pt>
                <c:pt idx="4159">
                  <c:v>-97.084560909999993</c:v>
                </c:pt>
                <c:pt idx="4160">
                  <c:v>-97.468237549999998</c:v>
                </c:pt>
                <c:pt idx="4161">
                  <c:v>-97.901455010000006</c:v>
                </c:pt>
                <c:pt idx="4162">
                  <c:v>-98.317206089999999</c:v>
                </c:pt>
                <c:pt idx="4163">
                  <c:v>-96.829720760000001</c:v>
                </c:pt>
                <c:pt idx="4164">
                  <c:v>-98.669192339999995</c:v>
                </c:pt>
                <c:pt idx="4165">
                  <c:v>-98.09962908</c:v>
                </c:pt>
                <c:pt idx="4166">
                  <c:v>-98.881843649999993</c:v>
                </c:pt>
                <c:pt idx="4167">
                  <c:v>-96.137200910000004</c:v>
                </c:pt>
                <c:pt idx="4168">
                  <c:v>-96.66331898</c:v>
                </c:pt>
                <c:pt idx="4169">
                  <c:v>-98.69556283</c:v>
                </c:pt>
                <c:pt idx="4170">
                  <c:v>-97.260686230000005</c:v>
                </c:pt>
                <c:pt idx="4171">
                  <c:v>-97.527248869999994</c:v>
                </c:pt>
                <c:pt idx="4172">
                  <c:v>-97.186044589999995</c:v>
                </c:pt>
                <c:pt idx="4173">
                  <c:v>-97.031851709999998</c:v>
                </c:pt>
                <c:pt idx="4174">
                  <c:v>-97.233349079999996</c:v>
                </c:pt>
                <c:pt idx="4175">
                  <c:v>-96.907743819999993</c:v>
                </c:pt>
                <c:pt idx="4176">
                  <c:v>-97.991887919999996</c:v>
                </c:pt>
                <c:pt idx="4177">
                  <c:v>-98.853139119999994</c:v>
                </c:pt>
                <c:pt idx="4178">
                  <c:v>-99.530633039999998</c:v>
                </c:pt>
                <c:pt idx="4179">
                  <c:v>-100.41334243</c:v>
                </c:pt>
                <c:pt idx="4180">
                  <c:v>-100.16003215000001</c:v>
                </c:pt>
                <c:pt idx="4181">
                  <c:v>-101.65109002</c:v>
                </c:pt>
                <c:pt idx="4182">
                  <c:v>-101.00370545</c:v>
                </c:pt>
                <c:pt idx="4183">
                  <c:v>-102.28785446000001</c:v>
                </c:pt>
                <c:pt idx="4184">
                  <c:v>-102.68401652999999</c:v>
                </c:pt>
                <c:pt idx="4185">
                  <c:v>-104.84925880999999</c:v>
                </c:pt>
                <c:pt idx="4186">
                  <c:v>-105.95933694</c:v>
                </c:pt>
                <c:pt idx="4187">
                  <c:v>-106.12994575</c:v>
                </c:pt>
                <c:pt idx="4188">
                  <c:v>-106.59678436</c:v>
                </c:pt>
                <c:pt idx="4189">
                  <c:v>-107.83449718999999</c:v>
                </c:pt>
                <c:pt idx="4190">
                  <c:v>-107.50883879</c:v>
                </c:pt>
                <c:pt idx="4191">
                  <c:v>-109.76681713000001</c:v>
                </c:pt>
                <c:pt idx="4192">
                  <c:v>-110.80270772999999</c:v>
                </c:pt>
                <c:pt idx="4193">
                  <c:v>-113.11098603000001</c:v>
                </c:pt>
                <c:pt idx="4194">
                  <c:v>-113.56580563999999</c:v>
                </c:pt>
                <c:pt idx="4195">
                  <c:v>-115.56035976</c:v>
                </c:pt>
                <c:pt idx="4196">
                  <c:v>-117.2427814</c:v>
                </c:pt>
                <c:pt idx="4197">
                  <c:v>-118.1767571</c:v>
                </c:pt>
                <c:pt idx="4198">
                  <c:v>-120.66033804</c:v>
                </c:pt>
                <c:pt idx="4199">
                  <c:v>-121.19036412</c:v>
                </c:pt>
                <c:pt idx="4200">
                  <c:v>-123.47754609</c:v>
                </c:pt>
                <c:pt idx="4201">
                  <c:v>-124.28390186</c:v>
                </c:pt>
                <c:pt idx="4202">
                  <c:v>-126.98531377</c:v>
                </c:pt>
                <c:pt idx="4203">
                  <c:v>-128.68808913999999</c:v>
                </c:pt>
                <c:pt idx="4204">
                  <c:v>-127.95755054</c:v>
                </c:pt>
                <c:pt idx="4205">
                  <c:v>-130.81698059000001</c:v>
                </c:pt>
                <c:pt idx="4206">
                  <c:v>-132.22361262000001</c:v>
                </c:pt>
                <c:pt idx="4207">
                  <c:v>-132.88724877999999</c:v>
                </c:pt>
                <c:pt idx="4208">
                  <c:v>-134.86309313999999</c:v>
                </c:pt>
                <c:pt idx="4209">
                  <c:v>-137.21308791999999</c:v>
                </c:pt>
                <c:pt idx="4210">
                  <c:v>-139.59075633</c:v>
                </c:pt>
                <c:pt idx="4211">
                  <c:v>-141.65275922000001</c:v>
                </c:pt>
                <c:pt idx="4212">
                  <c:v>-141.00416281</c:v>
                </c:pt>
                <c:pt idx="4213">
                  <c:v>-144.74325583000001</c:v>
                </c:pt>
                <c:pt idx="4214">
                  <c:v>-145.77852304000001</c:v>
                </c:pt>
                <c:pt idx="4215">
                  <c:v>-148.06878838</c:v>
                </c:pt>
                <c:pt idx="4216">
                  <c:v>-150.49001751</c:v>
                </c:pt>
                <c:pt idx="4217">
                  <c:v>-151.32285626999999</c:v>
                </c:pt>
                <c:pt idx="4218">
                  <c:v>-151.81879315</c:v>
                </c:pt>
                <c:pt idx="4219">
                  <c:v>-152.12606434</c:v>
                </c:pt>
                <c:pt idx="4220">
                  <c:v>-152.30528681000001</c:v>
                </c:pt>
                <c:pt idx="4221">
                  <c:v>-153.69617135999999</c:v>
                </c:pt>
                <c:pt idx="4222">
                  <c:v>-151.93061843999999</c:v>
                </c:pt>
                <c:pt idx="4223">
                  <c:v>-153.05265208</c:v>
                </c:pt>
                <c:pt idx="4224">
                  <c:v>-152.31860738</c:v>
                </c:pt>
                <c:pt idx="4225">
                  <c:v>-152.14455935000001</c:v>
                </c:pt>
                <c:pt idx="4226">
                  <c:v>-152.44291906999999</c:v>
                </c:pt>
                <c:pt idx="4227">
                  <c:v>-152.57478225</c:v>
                </c:pt>
                <c:pt idx="4228">
                  <c:v>-151.78609487</c:v>
                </c:pt>
                <c:pt idx="4229">
                  <c:v>-152.76283502000001</c:v>
                </c:pt>
                <c:pt idx="4230">
                  <c:v>-152.82519589</c:v>
                </c:pt>
                <c:pt idx="4231">
                  <c:v>-152.64165134000001</c:v>
                </c:pt>
                <c:pt idx="4232">
                  <c:v>-152.73595531000001</c:v>
                </c:pt>
                <c:pt idx="4233">
                  <c:v>-153.38137949</c:v>
                </c:pt>
                <c:pt idx="4234">
                  <c:v>-152.71367850999999</c:v>
                </c:pt>
                <c:pt idx="4235">
                  <c:v>-152.90957533</c:v>
                </c:pt>
                <c:pt idx="4236">
                  <c:v>-152.93225061999999</c:v>
                </c:pt>
                <c:pt idx="4237">
                  <c:v>-153.38995707999999</c:v>
                </c:pt>
                <c:pt idx="4238">
                  <c:v>-154.14814247000001</c:v>
                </c:pt>
                <c:pt idx="4239">
                  <c:v>-151.98780410000001</c:v>
                </c:pt>
                <c:pt idx="4240">
                  <c:v>-154.18375999</c:v>
                </c:pt>
                <c:pt idx="4241">
                  <c:v>-151.57159005</c:v>
                </c:pt>
                <c:pt idx="4242">
                  <c:v>-152.07957322999999</c:v>
                </c:pt>
                <c:pt idx="4243">
                  <c:v>-151.91250499</c:v>
                </c:pt>
                <c:pt idx="4244">
                  <c:v>-123.10382765</c:v>
                </c:pt>
                <c:pt idx="4245">
                  <c:v>-102.08400462</c:v>
                </c:pt>
                <c:pt idx="4246">
                  <c:v>-101.79054618000001</c:v>
                </c:pt>
                <c:pt idx="4247">
                  <c:v>-100.85562778000001</c:v>
                </c:pt>
                <c:pt idx="4248">
                  <c:v>-101.79508262</c:v>
                </c:pt>
                <c:pt idx="4249">
                  <c:v>-101.05438281000001</c:v>
                </c:pt>
                <c:pt idx="4250">
                  <c:v>-100.72293937000001</c:v>
                </c:pt>
                <c:pt idx="4251">
                  <c:v>-101.04389774000001</c:v>
                </c:pt>
                <c:pt idx="4252">
                  <c:v>-100.2520157</c:v>
                </c:pt>
                <c:pt idx="4253">
                  <c:v>-99.156250409999998</c:v>
                </c:pt>
                <c:pt idx="4254">
                  <c:v>-101.00956660999999</c:v>
                </c:pt>
                <c:pt idx="4255">
                  <c:v>-99.710541019999994</c:v>
                </c:pt>
                <c:pt idx="4256">
                  <c:v>-101.52019181</c:v>
                </c:pt>
                <c:pt idx="4257">
                  <c:v>-101.01349707999999</c:v>
                </c:pt>
                <c:pt idx="4258">
                  <c:v>-100.88689229000001</c:v>
                </c:pt>
                <c:pt idx="4259">
                  <c:v>-100.74952893</c:v>
                </c:pt>
                <c:pt idx="4260">
                  <c:v>-100.99235164</c:v>
                </c:pt>
                <c:pt idx="4261">
                  <c:v>-101.5062629</c:v>
                </c:pt>
                <c:pt idx="4262">
                  <c:v>-100.39139613</c:v>
                </c:pt>
                <c:pt idx="4263">
                  <c:v>-100.40873535</c:v>
                </c:pt>
                <c:pt idx="4264">
                  <c:v>-102.15564406</c:v>
                </c:pt>
                <c:pt idx="4265">
                  <c:v>-100.06605768</c:v>
                </c:pt>
                <c:pt idx="4266">
                  <c:v>-101.79750163</c:v>
                </c:pt>
                <c:pt idx="4267">
                  <c:v>-100.48674686</c:v>
                </c:pt>
                <c:pt idx="4268">
                  <c:v>-100.32086567</c:v>
                </c:pt>
                <c:pt idx="4269">
                  <c:v>-99.359598820000002</c:v>
                </c:pt>
                <c:pt idx="4270">
                  <c:v>-100.42493339000001</c:v>
                </c:pt>
                <c:pt idx="4271">
                  <c:v>-100.08356736</c:v>
                </c:pt>
                <c:pt idx="4272">
                  <c:v>-102.11379564000001</c:v>
                </c:pt>
                <c:pt idx="4273">
                  <c:v>-100.00620676</c:v>
                </c:pt>
                <c:pt idx="4274">
                  <c:v>-100.36049989</c:v>
                </c:pt>
                <c:pt idx="4275">
                  <c:v>-101.96854832</c:v>
                </c:pt>
                <c:pt idx="4276">
                  <c:v>-99.940614769999996</c:v>
                </c:pt>
                <c:pt idx="4277">
                  <c:v>-100.88944999</c:v>
                </c:pt>
                <c:pt idx="4278">
                  <c:v>-100.88783024</c:v>
                </c:pt>
                <c:pt idx="4279">
                  <c:v>-101.70605479</c:v>
                </c:pt>
                <c:pt idx="4280">
                  <c:v>-101.02916216</c:v>
                </c:pt>
                <c:pt idx="4281">
                  <c:v>-101.93933656999999</c:v>
                </c:pt>
                <c:pt idx="4282">
                  <c:v>-100.88822256</c:v>
                </c:pt>
                <c:pt idx="4283">
                  <c:v>-100.85556122</c:v>
                </c:pt>
                <c:pt idx="4284">
                  <c:v>-101.47483516</c:v>
                </c:pt>
                <c:pt idx="4285">
                  <c:v>-101.49289941000001</c:v>
                </c:pt>
                <c:pt idx="4286">
                  <c:v>-100.90878293999999</c:v>
                </c:pt>
                <c:pt idx="4287">
                  <c:v>-99.949992309999999</c:v>
                </c:pt>
                <c:pt idx="4288">
                  <c:v>-100.86141191999999</c:v>
                </c:pt>
                <c:pt idx="4289">
                  <c:v>-100.40921552</c:v>
                </c:pt>
                <c:pt idx="4290">
                  <c:v>-100.87435519</c:v>
                </c:pt>
                <c:pt idx="4291">
                  <c:v>-100.3495363</c:v>
                </c:pt>
                <c:pt idx="4292">
                  <c:v>-101.37312955</c:v>
                </c:pt>
                <c:pt idx="4293">
                  <c:v>-101.49287984999999</c:v>
                </c:pt>
                <c:pt idx="4294">
                  <c:v>-100.99690199</c:v>
                </c:pt>
                <c:pt idx="4295">
                  <c:v>-100.83703647</c:v>
                </c:pt>
                <c:pt idx="4296">
                  <c:v>-101.05148618</c:v>
                </c:pt>
                <c:pt idx="4297">
                  <c:v>-102.10021224</c:v>
                </c:pt>
                <c:pt idx="4298">
                  <c:v>-100.76912716</c:v>
                </c:pt>
                <c:pt idx="4299">
                  <c:v>-101.35513582999999</c:v>
                </c:pt>
                <c:pt idx="4300">
                  <c:v>-100.59453524</c:v>
                </c:pt>
                <c:pt idx="4301">
                  <c:v>-101.21442036000001</c:v>
                </c:pt>
                <c:pt idx="4302">
                  <c:v>-100.60607385</c:v>
                </c:pt>
                <c:pt idx="4303">
                  <c:v>-100.65722742</c:v>
                </c:pt>
                <c:pt idx="4304">
                  <c:v>-99.686971900000003</c:v>
                </c:pt>
                <c:pt idx="4305">
                  <c:v>-100.64511888</c:v>
                </c:pt>
                <c:pt idx="4306">
                  <c:v>-100.41414398000001</c:v>
                </c:pt>
                <c:pt idx="4307">
                  <c:v>-100.66153081</c:v>
                </c:pt>
                <c:pt idx="4308">
                  <c:v>-100.86128081</c:v>
                </c:pt>
                <c:pt idx="4309">
                  <c:v>-99.779381549999997</c:v>
                </c:pt>
                <c:pt idx="4310">
                  <c:v>-100.75527457</c:v>
                </c:pt>
                <c:pt idx="4311">
                  <c:v>-99.069181420000007</c:v>
                </c:pt>
                <c:pt idx="4312">
                  <c:v>-102.25031422000001</c:v>
                </c:pt>
                <c:pt idx="4313">
                  <c:v>-100.40910273999999</c:v>
                </c:pt>
                <c:pt idx="4314">
                  <c:v>-101.01367482000001</c:v>
                </c:pt>
                <c:pt idx="4315">
                  <c:v>-100.63787931</c:v>
                </c:pt>
                <c:pt idx="4316">
                  <c:v>-99.126758699999996</c:v>
                </c:pt>
                <c:pt idx="4317">
                  <c:v>-99.667980380000003</c:v>
                </c:pt>
                <c:pt idx="4318">
                  <c:v>-102.26129865</c:v>
                </c:pt>
                <c:pt idx="4319">
                  <c:v>-100.64159949</c:v>
                </c:pt>
                <c:pt idx="4320">
                  <c:v>-100.8812223</c:v>
                </c:pt>
                <c:pt idx="4321">
                  <c:v>-100.58474339999999</c:v>
                </c:pt>
                <c:pt idx="4322">
                  <c:v>-100.59854428</c:v>
                </c:pt>
                <c:pt idx="4323">
                  <c:v>-99.916221960000001</c:v>
                </c:pt>
                <c:pt idx="4324">
                  <c:v>-101.24226483</c:v>
                </c:pt>
                <c:pt idx="4325">
                  <c:v>-100.86547818</c:v>
                </c:pt>
                <c:pt idx="4326">
                  <c:v>-101.28025267</c:v>
                </c:pt>
                <c:pt idx="4327">
                  <c:v>-100.42552163000001</c:v>
                </c:pt>
                <c:pt idx="4328">
                  <c:v>-100.89516633</c:v>
                </c:pt>
                <c:pt idx="4329">
                  <c:v>-98.748706530000007</c:v>
                </c:pt>
                <c:pt idx="4330">
                  <c:v>-100.14918009</c:v>
                </c:pt>
                <c:pt idx="4331">
                  <c:v>-100.46314341999999</c:v>
                </c:pt>
                <c:pt idx="4332">
                  <c:v>-100.84765373</c:v>
                </c:pt>
                <c:pt idx="4333">
                  <c:v>-99.907776549999994</c:v>
                </c:pt>
                <c:pt idx="4334">
                  <c:v>-101.96231279</c:v>
                </c:pt>
                <c:pt idx="4335">
                  <c:v>-100.33886224</c:v>
                </c:pt>
                <c:pt idx="4336">
                  <c:v>-100.39923773</c:v>
                </c:pt>
                <c:pt idx="4337">
                  <c:v>-101.66551461</c:v>
                </c:pt>
                <c:pt idx="4338">
                  <c:v>-100.87770097000001</c:v>
                </c:pt>
                <c:pt idx="4339">
                  <c:v>-100.46174944000001</c:v>
                </c:pt>
                <c:pt idx="4340">
                  <c:v>-99.919157269999999</c:v>
                </c:pt>
                <c:pt idx="4341">
                  <c:v>-100.10023737</c:v>
                </c:pt>
                <c:pt idx="4342">
                  <c:v>-100.35244323000001</c:v>
                </c:pt>
                <c:pt idx="4343">
                  <c:v>-100.76675711999999</c:v>
                </c:pt>
                <c:pt idx="4344">
                  <c:v>-100.54275097999999</c:v>
                </c:pt>
                <c:pt idx="4345">
                  <c:v>-100.36758113</c:v>
                </c:pt>
                <c:pt idx="4346">
                  <c:v>-100.41053457</c:v>
                </c:pt>
                <c:pt idx="4347">
                  <c:v>-101.49128656000001</c:v>
                </c:pt>
                <c:pt idx="4348">
                  <c:v>-102.40638747</c:v>
                </c:pt>
                <c:pt idx="4349">
                  <c:v>-100.58111375</c:v>
                </c:pt>
                <c:pt idx="4350">
                  <c:v>-99.484290389999998</c:v>
                </c:pt>
                <c:pt idx="4351">
                  <c:v>-99.822330620000002</c:v>
                </c:pt>
                <c:pt idx="4352">
                  <c:v>-99.655565710000005</c:v>
                </c:pt>
                <c:pt idx="4353">
                  <c:v>-100.09091046</c:v>
                </c:pt>
                <c:pt idx="4354">
                  <c:v>-99.752594329999994</c:v>
                </c:pt>
                <c:pt idx="4355">
                  <c:v>-100.41371583</c:v>
                </c:pt>
                <c:pt idx="4356">
                  <c:v>-101.19460576</c:v>
                </c:pt>
                <c:pt idx="4357">
                  <c:v>-100.84784874</c:v>
                </c:pt>
                <c:pt idx="4358">
                  <c:v>-99.981479770000007</c:v>
                </c:pt>
                <c:pt idx="4359">
                  <c:v>-103.01068434</c:v>
                </c:pt>
                <c:pt idx="4360">
                  <c:v>-101.35974053</c:v>
                </c:pt>
                <c:pt idx="4361">
                  <c:v>-99.641373239999993</c:v>
                </c:pt>
                <c:pt idx="4362">
                  <c:v>-100.35350079</c:v>
                </c:pt>
                <c:pt idx="4363">
                  <c:v>-101.07909322</c:v>
                </c:pt>
                <c:pt idx="4364">
                  <c:v>-100.74119622000001</c:v>
                </c:pt>
                <c:pt idx="4365">
                  <c:v>-99.757002189999994</c:v>
                </c:pt>
                <c:pt idx="4366">
                  <c:v>-100.58394375</c:v>
                </c:pt>
                <c:pt idx="4367">
                  <c:v>-98.232806170000003</c:v>
                </c:pt>
                <c:pt idx="4368">
                  <c:v>-101.68210375</c:v>
                </c:pt>
                <c:pt idx="4369">
                  <c:v>-101.54250011000001</c:v>
                </c:pt>
                <c:pt idx="4370">
                  <c:v>-101.18576038</c:v>
                </c:pt>
                <c:pt idx="4371">
                  <c:v>-100.41268979</c:v>
                </c:pt>
                <c:pt idx="4372">
                  <c:v>-100.68976127000001</c:v>
                </c:pt>
                <c:pt idx="4373">
                  <c:v>-101.37198634000001</c:v>
                </c:pt>
                <c:pt idx="4374">
                  <c:v>-100.41130971</c:v>
                </c:pt>
                <c:pt idx="4375">
                  <c:v>-100.95092231</c:v>
                </c:pt>
                <c:pt idx="4376">
                  <c:v>-99.228639090000001</c:v>
                </c:pt>
                <c:pt idx="4377">
                  <c:v>-100.21038043999999</c:v>
                </c:pt>
                <c:pt idx="4378">
                  <c:v>-100.87068250999999</c:v>
                </c:pt>
                <c:pt idx="4379">
                  <c:v>-100.93776051</c:v>
                </c:pt>
                <c:pt idx="4380">
                  <c:v>-100.81185795</c:v>
                </c:pt>
                <c:pt idx="4381">
                  <c:v>-101.83477997999999</c:v>
                </c:pt>
                <c:pt idx="4382">
                  <c:v>-98.913519030000003</c:v>
                </c:pt>
                <c:pt idx="4383">
                  <c:v>-101.32890586000001</c:v>
                </c:pt>
                <c:pt idx="4384">
                  <c:v>-101.32401877</c:v>
                </c:pt>
                <c:pt idx="4385">
                  <c:v>-100.33667973</c:v>
                </c:pt>
                <c:pt idx="4386">
                  <c:v>-100.85919229</c:v>
                </c:pt>
                <c:pt idx="4387">
                  <c:v>-100.08841068</c:v>
                </c:pt>
                <c:pt idx="4388">
                  <c:v>-101.09181175000001</c:v>
                </c:pt>
                <c:pt idx="4389">
                  <c:v>-99.949656709999999</c:v>
                </c:pt>
                <c:pt idx="4390">
                  <c:v>-101.64769321</c:v>
                </c:pt>
                <c:pt idx="4391">
                  <c:v>-100.87625985</c:v>
                </c:pt>
                <c:pt idx="4392">
                  <c:v>-100.4103307</c:v>
                </c:pt>
                <c:pt idx="4393">
                  <c:v>-99.684743310000002</c:v>
                </c:pt>
                <c:pt idx="4394">
                  <c:v>-101.35338055</c:v>
                </c:pt>
                <c:pt idx="4395">
                  <c:v>-99.997423409999996</c:v>
                </c:pt>
                <c:pt idx="4396">
                  <c:v>-100.92321398999999</c:v>
                </c:pt>
                <c:pt idx="4397">
                  <c:v>-100.92298744999999</c:v>
                </c:pt>
                <c:pt idx="4398">
                  <c:v>-101.41027585</c:v>
                </c:pt>
                <c:pt idx="4399">
                  <c:v>-101.17236595</c:v>
                </c:pt>
                <c:pt idx="4400">
                  <c:v>-100.87545527</c:v>
                </c:pt>
                <c:pt idx="4401">
                  <c:v>-100.14857886</c:v>
                </c:pt>
                <c:pt idx="4402">
                  <c:v>-100.59745105</c:v>
                </c:pt>
                <c:pt idx="4403">
                  <c:v>-100.10520797</c:v>
                </c:pt>
                <c:pt idx="4404">
                  <c:v>-99.119997100000006</c:v>
                </c:pt>
                <c:pt idx="4405">
                  <c:v>-99.828009539999996</c:v>
                </c:pt>
                <c:pt idx="4406">
                  <c:v>-100.631761</c:v>
                </c:pt>
                <c:pt idx="4407">
                  <c:v>-100.44478742</c:v>
                </c:pt>
                <c:pt idx="4408">
                  <c:v>-101.79020627</c:v>
                </c:pt>
                <c:pt idx="4409">
                  <c:v>-99.965916820000004</c:v>
                </c:pt>
                <c:pt idx="4410">
                  <c:v>-99.981545010000005</c:v>
                </c:pt>
                <c:pt idx="4411">
                  <c:v>-100.75415891999999</c:v>
                </c:pt>
                <c:pt idx="4412">
                  <c:v>-101.3755156</c:v>
                </c:pt>
                <c:pt idx="4413">
                  <c:v>-101.25368666999999</c:v>
                </c:pt>
                <c:pt idx="4414">
                  <c:v>-99.836777920000003</c:v>
                </c:pt>
                <c:pt idx="4415">
                  <c:v>-100.92431902</c:v>
                </c:pt>
                <c:pt idx="4416">
                  <c:v>-100.8744873</c:v>
                </c:pt>
                <c:pt idx="4417">
                  <c:v>-99.612153719999995</c:v>
                </c:pt>
                <c:pt idx="4418">
                  <c:v>-100.73891974</c:v>
                </c:pt>
                <c:pt idx="4419">
                  <c:v>-100.66282818000001</c:v>
                </c:pt>
                <c:pt idx="4420">
                  <c:v>-100.08965969</c:v>
                </c:pt>
                <c:pt idx="4421">
                  <c:v>-100.87907351</c:v>
                </c:pt>
                <c:pt idx="4422">
                  <c:v>-101.00085943000001</c:v>
                </c:pt>
                <c:pt idx="4423">
                  <c:v>-100.32140087000001</c:v>
                </c:pt>
                <c:pt idx="4424">
                  <c:v>-99.808055999999993</c:v>
                </c:pt>
                <c:pt idx="4425">
                  <c:v>-101.52538251999999</c:v>
                </c:pt>
                <c:pt idx="4426">
                  <c:v>-99.486152559999994</c:v>
                </c:pt>
                <c:pt idx="4427">
                  <c:v>-101.52981484</c:v>
                </c:pt>
                <c:pt idx="4428">
                  <c:v>-99.998225199999993</c:v>
                </c:pt>
                <c:pt idx="4429">
                  <c:v>-101.15572013000001</c:v>
                </c:pt>
                <c:pt idx="4430">
                  <c:v>-102.05189495</c:v>
                </c:pt>
                <c:pt idx="4431">
                  <c:v>-99.811059189999995</c:v>
                </c:pt>
                <c:pt idx="4432">
                  <c:v>-98.608786469999998</c:v>
                </c:pt>
                <c:pt idx="4433">
                  <c:v>-101.01499121000001</c:v>
                </c:pt>
                <c:pt idx="4434">
                  <c:v>-100.78797674</c:v>
                </c:pt>
                <c:pt idx="4435">
                  <c:v>-100.47811218</c:v>
                </c:pt>
                <c:pt idx="4436">
                  <c:v>-101.29525348</c:v>
                </c:pt>
                <c:pt idx="4437">
                  <c:v>-100.76914214</c:v>
                </c:pt>
                <c:pt idx="4438">
                  <c:v>-101.11215134</c:v>
                </c:pt>
                <c:pt idx="4439">
                  <c:v>-101.35979096</c:v>
                </c:pt>
                <c:pt idx="4440">
                  <c:v>-99.982150500000003</c:v>
                </c:pt>
                <c:pt idx="4441">
                  <c:v>-100.33798797999999</c:v>
                </c:pt>
                <c:pt idx="4442">
                  <c:v>-100.87262452</c:v>
                </c:pt>
                <c:pt idx="4443">
                  <c:v>-101.74653064</c:v>
                </c:pt>
                <c:pt idx="4444">
                  <c:v>-100.16485068999999</c:v>
                </c:pt>
                <c:pt idx="4445">
                  <c:v>-99.493003389999998</c:v>
                </c:pt>
                <c:pt idx="4446">
                  <c:v>-100.33996126</c:v>
                </c:pt>
                <c:pt idx="4447">
                  <c:v>-99.965030220000003</c:v>
                </c:pt>
                <c:pt idx="4448">
                  <c:v>-100.89494707999999</c:v>
                </c:pt>
                <c:pt idx="4449">
                  <c:v>-100.58344809</c:v>
                </c:pt>
                <c:pt idx="4450">
                  <c:v>-99.423490419999993</c:v>
                </c:pt>
                <c:pt idx="4451">
                  <c:v>-99.177199160000001</c:v>
                </c:pt>
                <c:pt idx="4452">
                  <c:v>-100.08848891</c:v>
                </c:pt>
                <c:pt idx="4453">
                  <c:v>-100.55460548000001</c:v>
                </c:pt>
                <c:pt idx="4454">
                  <c:v>-101.10016716</c:v>
                </c:pt>
                <c:pt idx="4455">
                  <c:v>-100.04722384</c:v>
                </c:pt>
                <c:pt idx="4456">
                  <c:v>-101.07044632</c:v>
                </c:pt>
                <c:pt idx="4457">
                  <c:v>-101.51984575</c:v>
                </c:pt>
                <c:pt idx="4458">
                  <c:v>-101.17405205</c:v>
                </c:pt>
                <c:pt idx="4459">
                  <c:v>-99.933443560000001</c:v>
                </c:pt>
                <c:pt idx="4460">
                  <c:v>-100.98785248</c:v>
                </c:pt>
                <c:pt idx="4461">
                  <c:v>-101.89986481</c:v>
                </c:pt>
                <c:pt idx="4462">
                  <c:v>-99.628012870000006</c:v>
                </c:pt>
                <c:pt idx="4463">
                  <c:v>-100.66301815</c:v>
                </c:pt>
                <c:pt idx="4464">
                  <c:v>-100.87574576</c:v>
                </c:pt>
                <c:pt idx="4465">
                  <c:v>-99.333891840000007</c:v>
                </c:pt>
                <c:pt idx="4466">
                  <c:v>-101.5753536</c:v>
                </c:pt>
                <c:pt idx="4467">
                  <c:v>-99.396181260000006</c:v>
                </c:pt>
                <c:pt idx="4468">
                  <c:v>-100.75518264999999</c:v>
                </c:pt>
                <c:pt idx="4469">
                  <c:v>-100.98939856</c:v>
                </c:pt>
                <c:pt idx="4470">
                  <c:v>-101.04817777</c:v>
                </c:pt>
                <c:pt idx="4471">
                  <c:v>-101.09459554</c:v>
                </c:pt>
                <c:pt idx="4472">
                  <c:v>-99.981701229999999</c:v>
                </c:pt>
                <c:pt idx="4473">
                  <c:v>-98.993561650000004</c:v>
                </c:pt>
                <c:pt idx="4474">
                  <c:v>-100.86344314999999</c:v>
                </c:pt>
                <c:pt idx="4475">
                  <c:v>-99.567039089999994</c:v>
                </c:pt>
                <c:pt idx="4476">
                  <c:v>-100.39549526</c:v>
                </c:pt>
                <c:pt idx="4477">
                  <c:v>-99.901396489999996</c:v>
                </c:pt>
                <c:pt idx="4478">
                  <c:v>-100.38096901</c:v>
                </c:pt>
                <c:pt idx="4479">
                  <c:v>-100.68813578</c:v>
                </c:pt>
                <c:pt idx="4480">
                  <c:v>-101.03402201</c:v>
                </c:pt>
                <c:pt idx="4481">
                  <c:v>-101.51167282999999</c:v>
                </c:pt>
                <c:pt idx="4482">
                  <c:v>-100.58410807999999</c:v>
                </c:pt>
                <c:pt idx="4483">
                  <c:v>-100.58333742000001</c:v>
                </c:pt>
                <c:pt idx="4484">
                  <c:v>-99.949103960000002</c:v>
                </c:pt>
                <c:pt idx="4485">
                  <c:v>-100.78708885</c:v>
                </c:pt>
                <c:pt idx="4486">
                  <c:v>-100.75550818000001</c:v>
                </c:pt>
                <c:pt idx="4487">
                  <c:v>-101.59421931</c:v>
                </c:pt>
                <c:pt idx="4488">
                  <c:v>-100.41632373</c:v>
                </c:pt>
                <c:pt idx="4489">
                  <c:v>-101.66845996000001</c:v>
                </c:pt>
                <c:pt idx="4490">
                  <c:v>-100.87824998000001</c:v>
                </c:pt>
                <c:pt idx="4491">
                  <c:v>-100.35133578</c:v>
                </c:pt>
                <c:pt idx="4492">
                  <c:v>-101.64156432999999</c:v>
                </c:pt>
                <c:pt idx="4493">
                  <c:v>-101.82783781000001</c:v>
                </c:pt>
                <c:pt idx="4494">
                  <c:v>-100.86563472</c:v>
                </c:pt>
                <c:pt idx="4495">
                  <c:v>-100.72563827</c:v>
                </c:pt>
                <c:pt idx="4496">
                  <c:v>-101.35908408</c:v>
                </c:pt>
                <c:pt idx="4497">
                  <c:v>-100.77094975999999</c:v>
                </c:pt>
                <c:pt idx="4498">
                  <c:v>-100.15078156</c:v>
                </c:pt>
                <c:pt idx="4499">
                  <c:v>-100.67746939</c:v>
                </c:pt>
                <c:pt idx="4500">
                  <c:v>-99.465039059999995</c:v>
                </c:pt>
                <c:pt idx="4501">
                  <c:v>-100.86902864</c:v>
                </c:pt>
                <c:pt idx="4502">
                  <c:v>-98.876025049999996</c:v>
                </c:pt>
                <c:pt idx="4503">
                  <c:v>-100.89329653</c:v>
                </c:pt>
                <c:pt idx="4504">
                  <c:v>-99.994147600000005</c:v>
                </c:pt>
                <c:pt idx="4505">
                  <c:v>-101.69541432</c:v>
                </c:pt>
                <c:pt idx="4506">
                  <c:v>-100.68952324</c:v>
                </c:pt>
                <c:pt idx="4507">
                  <c:v>-99.67200631</c:v>
                </c:pt>
                <c:pt idx="4508">
                  <c:v>-100.58598289</c:v>
                </c:pt>
                <c:pt idx="4509">
                  <c:v>-101.1766812</c:v>
                </c:pt>
                <c:pt idx="4510">
                  <c:v>-100.75211401999999</c:v>
                </c:pt>
                <c:pt idx="4511">
                  <c:v>-102.25225691999999</c:v>
                </c:pt>
                <c:pt idx="4512">
                  <c:v>-98.739866559999996</c:v>
                </c:pt>
                <c:pt idx="4513">
                  <c:v>-100.09044599000001</c:v>
                </c:pt>
                <c:pt idx="4514">
                  <c:v>-101.04982574</c:v>
                </c:pt>
                <c:pt idx="4515">
                  <c:v>-101.54352649</c:v>
                </c:pt>
                <c:pt idx="4516">
                  <c:v>-99.333089490000006</c:v>
                </c:pt>
                <c:pt idx="4517">
                  <c:v>-99.94062615</c:v>
                </c:pt>
                <c:pt idx="4518">
                  <c:v>-100.69300561</c:v>
                </c:pt>
                <c:pt idx="4519">
                  <c:v>-101.37125017</c:v>
                </c:pt>
                <c:pt idx="4520">
                  <c:v>-101.82382392</c:v>
                </c:pt>
                <c:pt idx="4521">
                  <c:v>-100.72080606999999</c:v>
                </c:pt>
                <c:pt idx="4522">
                  <c:v>-100.55222318</c:v>
                </c:pt>
                <c:pt idx="4523">
                  <c:v>-100.15420098</c:v>
                </c:pt>
                <c:pt idx="4524">
                  <c:v>-100.70656271999999</c:v>
                </c:pt>
                <c:pt idx="4525">
                  <c:v>-99.172948579999996</c:v>
                </c:pt>
                <c:pt idx="4526">
                  <c:v>-100.91962759</c:v>
                </c:pt>
                <c:pt idx="4527">
                  <c:v>-100.45814547000001</c:v>
                </c:pt>
                <c:pt idx="4528">
                  <c:v>-99.685519810000002</c:v>
                </c:pt>
                <c:pt idx="4529">
                  <c:v>-100.25982998000001</c:v>
                </c:pt>
                <c:pt idx="4530">
                  <c:v>-100.95843026999999</c:v>
                </c:pt>
                <c:pt idx="4531">
                  <c:v>-99.985720180000001</c:v>
                </c:pt>
                <c:pt idx="4532">
                  <c:v>-100.58272543</c:v>
                </c:pt>
                <c:pt idx="4533">
                  <c:v>-100.98469453</c:v>
                </c:pt>
                <c:pt idx="4534">
                  <c:v>-100.15181588999999</c:v>
                </c:pt>
                <c:pt idx="4535">
                  <c:v>-100.42925878</c:v>
                </c:pt>
                <c:pt idx="4536">
                  <c:v>-101.05603850999999</c:v>
                </c:pt>
                <c:pt idx="4537">
                  <c:v>-101.28582453999999</c:v>
                </c:pt>
                <c:pt idx="4538">
                  <c:v>-100.52421115999999</c:v>
                </c:pt>
                <c:pt idx="4539">
                  <c:v>-100.48801294</c:v>
                </c:pt>
                <c:pt idx="4540">
                  <c:v>-99.579906679999993</c:v>
                </c:pt>
                <c:pt idx="4541">
                  <c:v>-100.25967075</c:v>
                </c:pt>
                <c:pt idx="4542">
                  <c:v>-100.36856606000001</c:v>
                </c:pt>
                <c:pt idx="4543">
                  <c:v>-101.12454343</c:v>
                </c:pt>
                <c:pt idx="4544">
                  <c:v>-99.613454820000001</c:v>
                </c:pt>
                <c:pt idx="4545">
                  <c:v>-99.765638899999999</c:v>
                </c:pt>
                <c:pt idx="4546">
                  <c:v>-100.89079618</c:v>
                </c:pt>
                <c:pt idx="4547">
                  <c:v>-101.24901878</c:v>
                </c:pt>
                <c:pt idx="4548">
                  <c:v>-101.23792512999999</c:v>
                </c:pt>
                <c:pt idx="4549">
                  <c:v>-100.4452945</c:v>
                </c:pt>
                <c:pt idx="4550">
                  <c:v>-101.54219024</c:v>
                </c:pt>
                <c:pt idx="4551">
                  <c:v>-100.24424089999999</c:v>
                </c:pt>
                <c:pt idx="4552">
                  <c:v>-99.827007789999996</c:v>
                </c:pt>
                <c:pt idx="4553">
                  <c:v>-100.55694221</c:v>
                </c:pt>
                <c:pt idx="4554">
                  <c:v>-101.32990595</c:v>
                </c:pt>
                <c:pt idx="4555">
                  <c:v>-99.196490240000003</c:v>
                </c:pt>
                <c:pt idx="4556">
                  <c:v>-99.550862679999994</c:v>
                </c:pt>
                <c:pt idx="4557">
                  <c:v>-99.702357829999997</c:v>
                </c:pt>
                <c:pt idx="4558">
                  <c:v>-100.47285749</c:v>
                </c:pt>
                <c:pt idx="4559">
                  <c:v>-101.19853136</c:v>
                </c:pt>
                <c:pt idx="4560">
                  <c:v>-100.40442099000001</c:v>
                </c:pt>
                <c:pt idx="4561">
                  <c:v>-100.55726774999999</c:v>
                </c:pt>
                <c:pt idx="4562">
                  <c:v>-101.04913440999999</c:v>
                </c:pt>
                <c:pt idx="4563">
                  <c:v>-100.46059328</c:v>
                </c:pt>
                <c:pt idx="4564">
                  <c:v>-99.781276270000006</c:v>
                </c:pt>
                <c:pt idx="4565">
                  <c:v>-99.939186269999993</c:v>
                </c:pt>
                <c:pt idx="4566">
                  <c:v>-102.19926708</c:v>
                </c:pt>
                <c:pt idx="4567">
                  <c:v>-99.445679839999997</c:v>
                </c:pt>
                <c:pt idx="4568">
                  <c:v>-100.25778711</c:v>
                </c:pt>
                <c:pt idx="4569">
                  <c:v>-101.06273209</c:v>
                </c:pt>
                <c:pt idx="4570">
                  <c:v>-101.42072028</c:v>
                </c:pt>
                <c:pt idx="4571">
                  <c:v>-101.00280949</c:v>
                </c:pt>
                <c:pt idx="4572">
                  <c:v>-100.55513897</c:v>
                </c:pt>
                <c:pt idx="4573">
                  <c:v>-101.06537573999999</c:v>
                </c:pt>
                <c:pt idx="4574">
                  <c:v>-99.983990059999996</c:v>
                </c:pt>
                <c:pt idx="4575">
                  <c:v>-100.23003099</c:v>
                </c:pt>
                <c:pt idx="4576">
                  <c:v>-100.61206307</c:v>
                </c:pt>
                <c:pt idx="4577">
                  <c:v>-100.69703164000001</c:v>
                </c:pt>
                <c:pt idx="4578">
                  <c:v>-100.2145469</c:v>
                </c:pt>
                <c:pt idx="4579">
                  <c:v>-100.9114344</c:v>
                </c:pt>
                <c:pt idx="4580">
                  <c:v>-100.87988205000001</c:v>
                </c:pt>
                <c:pt idx="4581">
                  <c:v>-99.665614739999995</c:v>
                </c:pt>
                <c:pt idx="4582">
                  <c:v>-100.91374116999999</c:v>
                </c:pt>
                <c:pt idx="4583">
                  <c:v>-100.55665684</c:v>
                </c:pt>
                <c:pt idx="4584">
                  <c:v>-101.01556106</c:v>
                </c:pt>
                <c:pt idx="4585">
                  <c:v>-101.46415631000001</c:v>
                </c:pt>
                <c:pt idx="4586">
                  <c:v>-99.242760430000004</c:v>
                </c:pt>
                <c:pt idx="4587">
                  <c:v>-99.965463479999997</c:v>
                </c:pt>
                <c:pt idx="4588">
                  <c:v>-101.32833539000001</c:v>
                </c:pt>
                <c:pt idx="4589">
                  <c:v>-101.38925211999999</c:v>
                </c:pt>
                <c:pt idx="4590">
                  <c:v>-100.67799094</c:v>
                </c:pt>
                <c:pt idx="4591">
                  <c:v>-101.32478402</c:v>
                </c:pt>
                <c:pt idx="4592">
                  <c:v>-101.07932619</c:v>
                </c:pt>
                <c:pt idx="4593">
                  <c:v>-100.84406675</c:v>
                </c:pt>
                <c:pt idx="4594">
                  <c:v>-100.81329765</c:v>
                </c:pt>
                <c:pt idx="4595">
                  <c:v>-101.69448190999999</c:v>
                </c:pt>
                <c:pt idx="4596">
                  <c:v>-100.07250528</c:v>
                </c:pt>
                <c:pt idx="4597">
                  <c:v>-101.66445520000001</c:v>
                </c:pt>
                <c:pt idx="4598">
                  <c:v>-101.32948828000001</c:v>
                </c:pt>
                <c:pt idx="4599">
                  <c:v>-101.06707974</c:v>
                </c:pt>
                <c:pt idx="4600">
                  <c:v>-100.12352201</c:v>
                </c:pt>
                <c:pt idx="4601">
                  <c:v>-101.82345786</c:v>
                </c:pt>
                <c:pt idx="4602">
                  <c:v>-101.02358909</c:v>
                </c:pt>
                <c:pt idx="4603">
                  <c:v>-99.894694959999995</c:v>
                </c:pt>
                <c:pt idx="4604">
                  <c:v>-99.784872989999997</c:v>
                </c:pt>
                <c:pt idx="4605">
                  <c:v>-100.88195893</c:v>
                </c:pt>
                <c:pt idx="4606">
                  <c:v>-100.40281684999999</c:v>
                </c:pt>
                <c:pt idx="4607">
                  <c:v>-99.848245270000007</c:v>
                </c:pt>
                <c:pt idx="4608">
                  <c:v>-99.524830390000005</c:v>
                </c:pt>
                <c:pt idx="4609">
                  <c:v>-99.337588830000001</c:v>
                </c:pt>
                <c:pt idx="4610">
                  <c:v>-99.923517039999993</c:v>
                </c:pt>
                <c:pt idx="4611">
                  <c:v>-100.94407184000001</c:v>
                </c:pt>
                <c:pt idx="4612">
                  <c:v>-101.25632994</c:v>
                </c:pt>
                <c:pt idx="4613">
                  <c:v>-101.22142984</c:v>
                </c:pt>
                <c:pt idx="4614">
                  <c:v>-100.17373247</c:v>
                </c:pt>
                <c:pt idx="4615">
                  <c:v>-102.13247939999999</c:v>
                </c:pt>
                <c:pt idx="4616">
                  <c:v>-101.22171673</c:v>
                </c:pt>
                <c:pt idx="4617">
                  <c:v>-100.58847132</c:v>
                </c:pt>
                <c:pt idx="4618">
                  <c:v>-102.10151279999999</c:v>
                </c:pt>
                <c:pt idx="4619">
                  <c:v>-101.63931368999999</c:v>
                </c:pt>
                <c:pt idx="4620">
                  <c:v>-100.42267319</c:v>
                </c:pt>
                <c:pt idx="4621">
                  <c:v>-99.793524410000003</c:v>
                </c:pt>
                <c:pt idx="4622">
                  <c:v>-101.21159634999999</c:v>
                </c:pt>
                <c:pt idx="4623">
                  <c:v>-100.48024138</c:v>
                </c:pt>
                <c:pt idx="4624">
                  <c:v>-101.00559477</c:v>
                </c:pt>
                <c:pt idx="4625">
                  <c:v>-99.752047300000001</c:v>
                </c:pt>
                <c:pt idx="4626">
                  <c:v>-101.37576659</c:v>
                </c:pt>
                <c:pt idx="4627">
                  <c:v>-100.44532852</c:v>
                </c:pt>
                <c:pt idx="4628">
                  <c:v>-100.58447107000001</c:v>
                </c:pt>
                <c:pt idx="4629">
                  <c:v>-99.920401839999997</c:v>
                </c:pt>
                <c:pt idx="4630">
                  <c:v>-101.003524</c:v>
                </c:pt>
                <c:pt idx="4631">
                  <c:v>-99.533850839999999</c:v>
                </c:pt>
                <c:pt idx="4632">
                  <c:v>-101.52903001</c:v>
                </c:pt>
                <c:pt idx="4633">
                  <c:v>-99.812474679999994</c:v>
                </c:pt>
                <c:pt idx="4634">
                  <c:v>-101.09761696</c:v>
                </c:pt>
                <c:pt idx="4635">
                  <c:v>-101.62039937999999</c:v>
                </c:pt>
                <c:pt idx="4636">
                  <c:v>-100.23020501000001</c:v>
                </c:pt>
                <c:pt idx="4637">
                  <c:v>-100.44943409</c:v>
                </c:pt>
                <c:pt idx="4638">
                  <c:v>-100.30813436</c:v>
                </c:pt>
                <c:pt idx="4639">
                  <c:v>-100.58927466999999</c:v>
                </c:pt>
                <c:pt idx="4640">
                  <c:v>-99.165769900000001</c:v>
                </c:pt>
                <c:pt idx="4641">
                  <c:v>-99.183062219999997</c:v>
                </c:pt>
                <c:pt idx="4642">
                  <c:v>-100.86368773</c:v>
                </c:pt>
                <c:pt idx="4643">
                  <c:v>-99.367585669999997</c:v>
                </c:pt>
                <c:pt idx="4644">
                  <c:v>-100.74163931</c:v>
                </c:pt>
                <c:pt idx="4645">
                  <c:v>-100.26072009000001</c:v>
                </c:pt>
                <c:pt idx="4646">
                  <c:v>-100.03328820999999</c:v>
                </c:pt>
                <c:pt idx="4647">
                  <c:v>-101.70473269999999</c:v>
                </c:pt>
                <c:pt idx="4648">
                  <c:v>-99.893129810000005</c:v>
                </c:pt>
                <c:pt idx="4649">
                  <c:v>-99.818234529999998</c:v>
                </c:pt>
                <c:pt idx="4650">
                  <c:v>-101.36149791</c:v>
                </c:pt>
                <c:pt idx="4651">
                  <c:v>-99.370852790000001</c:v>
                </c:pt>
                <c:pt idx="4652">
                  <c:v>-100.21841087999999</c:v>
                </c:pt>
                <c:pt idx="4653">
                  <c:v>-101.06986184</c:v>
                </c:pt>
                <c:pt idx="4654">
                  <c:v>-100.96041638</c:v>
                </c:pt>
                <c:pt idx="4655">
                  <c:v>-100.5895398</c:v>
                </c:pt>
                <c:pt idx="4656">
                  <c:v>-100.7280914</c:v>
                </c:pt>
                <c:pt idx="4657">
                  <c:v>-102.06091069999999</c:v>
                </c:pt>
                <c:pt idx="4658">
                  <c:v>-101.14453449</c:v>
                </c:pt>
                <c:pt idx="4659">
                  <c:v>-101.51681704000001</c:v>
                </c:pt>
                <c:pt idx="4660">
                  <c:v>-99.776371429999998</c:v>
                </c:pt>
                <c:pt idx="4661">
                  <c:v>-100.58866354</c:v>
                </c:pt>
                <c:pt idx="4662">
                  <c:v>-100.51518891000001</c:v>
                </c:pt>
                <c:pt idx="4663">
                  <c:v>-99.909646640000005</c:v>
                </c:pt>
                <c:pt idx="4664">
                  <c:v>-101.22523202000001</c:v>
                </c:pt>
                <c:pt idx="4665">
                  <c:v>-100.31536111</c:v>
                </c:pt>
                <c:pt idx="4666">
                  <c:v>-100.55735426</c:v>
                </c:pt>
                <c:pt idx="4667">
                  <c:v>-100.27754809</c:v>
                </c:pt>
                <c:pt idx="4668">
                  <c:v>-100.01370514</c:v>
                </c:pt>
                <c:pt idx="4669">
                  <c:v>-99.706087319999995</c:v>
                </c:pt>
                <c:pt idx="4670">
                  <c:v>-99.610664130000004</c:v>
                </c:pt>
                <c:pt idx="4671">
                  <c:v>-102.14816226000001</c:v>
                </c:pt>
                <c:pt idx="4672">
                  <c:v>-100.58971179</c:v>
                </c:pt>
                <c:pt idx="4673">
                  <c:v>-101.32739629</c:v>
                </c:pt>
                <c:pt idx="4674">
                  <c:v>-99.656723760000006</c:v>
                </c:pt>
                <c:pt idx="4675">
                  <c:v>-100.90924441</c:v>
                </c:pt>
                <c:pt idx="4676">
                  <c:v>-99.567275179999996</c:v>
                </c:pt>
                <c:pt idx="4677">
                  <c:v>-100.23273792000001</c:v>
                </c:pt>
                <c:pt idx="4678">
                  <c:v>-100.29659581</c:v>
                </c:pt>
                <c:pt idx="4679">
                  <c:v>-100.24306919999999</c:v>
                </c:pt>
                <c:pt idx="4680">
                  <c:v>-100.78930106999999</c:v>
                </c:pt>
                <c:pt idx="4681">
                  <c:v>-101.80866508</c:v>
                </c:pt>
                <c:pt idx="4682">
                  <c:v>-99.539073239999993</c:v>
                </c:pt>
                <c:pt idx="4683">
                  <c:v>-101.42440620000001</c:v>
                </c:pt>
                <c:pt idx="4684">
                  <c:v>-100.43375699000001</c:v>
                </c:pt>
                <c:pt idx="4685">
                  <c:v>-101.24966039</c:v>
                </c:pt>
                <c:pt idx="4686">
                  <c:v>-99.912213219999998</c:v>
                </c:pt>
                <c:pt idx="4687">
                  <c:v>-99.828171350000005</c:v>
                </c:pt>
                <c:pt idx="4688">
                  <c:v>-99.700029920000006</c:v>
                </c:pt>
                <c:pt idx="4689">
                  <c:v>-99.947183679999995</c:v>
                </c:pt>
                <c:pt idx="4690">
                  <c:v>-101.30748525</c:v>
                </c:pt>
                <c:pt idx="4691">
                  <c:v>-99.733581360000002</c:v>
                </c:pt>
                <c:pt idx="4692">
                  <c:v>-101.80329484000001</c:v>
                </c:pt>
                <c:pt idx="4693">
                  <c:v>-99.977885490000006</c:v>
                </c:pt>
                <c:pt idx="4694">
                  <c:v>-100.86375628</c:v>
                </c:pt>
                <c:pt idx="4695">
                  <c:v>-101.87168321999999</c:v>
                </c:pt>
                <c:pt idx="4696">
                  <c:v>-101.28484743</c:v>
                </c:pt>
                <c:pt idx="4697">
                  <c:v>-101.51712506</c:v>
                </c:pt>
                <c:pt idx="4698">
                  <c:v>-101.04691431000001</c:v>
                </c:pt>
                <c:pt idx="4699">
                  <c:v>-98.777859960000001</c:v>
                </c:pt>
                <c:pt idx="4700">
                  <c:v>-101.51008904</c:v>
                </c:pt>
                <c:pt idx="4701">
                  <c:v>-100.44873989</c:v>
                </c:pt>
                <c:pt idx="4702">
                  <c:v>-100.89581083</c:v>
                </c:pt>
                <c:pt idx="4703">
                  <c:v>-100.42900021</c:v>
                </c:pt>
                <c:pt idx="4704">
                  <c:v>-99.537143979999996</c:v>
                </c:pt>
                <c:pt idx="4705">
                  <c:v>-100.30402960000001</c:v>
                </c:pt>
                <c:pt idx="4706">
                  <c:v>-100.3057558</c:v>
                </c:pt>
                <c:pt idx="4707">
                  <c:v>-100.13692627</c:v>
                </c:pt>
                <c:pt idx="4708">
                  <c:v>-100.07781254</c:v>
                </c:pt>
                <c:pt idx="4709">
                  <c:v>-100.98990207999999</c:v>
                </c:pt>
                <c:pt idx="4710">
                  <c:v>-101.20677797</c:v>
                </c:pt>
                <c:pt idx="4711">
                  <c:v>-99.182160080000003</c:v>
                </c:pt>
                <c:pt idx="4712">
                  <c:v>-102.84495708</c:v>
                </c:pt>
                <c:pt idx="4713">
                  <c:v>-100.92806557999999</c:v>
                </c:pt>
                <c:pt idx="4714">
                  <c:v>-100.92818665999999</c:v>
                </c:pt>
                <c:pt idx="4715">
                  <c:v>-99.288564280000003</c:v>
                </c:pt>
                <c:pt idx="4716">
                  <c:v>-99.921781920000001</c:v>
                </c:pt>
                <c:pt idx="4717">
                  <c:v>-99.894997549999999</c:v>
                </c:pt>
                <c:pt idx="4718">
                  <c:v>-100.74083524</c:v>
                </c:pt>
                <c:pt idx="4719">
                  <c:v>-100.60151727</c:v>
                </c:pt>
                <c:pt idx="4720">
                  <c:v>-99.795021120000001</c:v>
                </c:pt>
                <c:pt idx="4721">
                  <c:v>-100.57763728</c:v>
                </c:pt>
                <c:pt idx="4722">
                  <c:v>-101.66924619</c:v>
                </c:pt>
                <c:pt idx="4723">
                  <c:v>-100.41400711999999</c:v>
                </c:pt>
                <c:pt idx="4724">
                  <c:v>-100.1376669</c:v>
                </c:pt>
                <c:pt idx="4725">
                  <c:v>-101.00038463</c:v>
                </c:pt>
                <c:pt idx="4726">
                  <c:v>-100.6508719</c:v>
                </c:pt>
                <c:pt idx="4727">
                  <c:v>-99.796003720000002</c:v>
                </c:pt>
                <c:pt idx="4728">
                  <c:v>-101.71225357</c:v>
                </c:pt>
                <c:pt idx="4729">
                  <c:v>-99.656644319999998</c:v>
                </c:pt>
                <c:pt idx="4730">
                  <c:v>-101.20844147</c:v>
                </c:pt>
                <c:pt idx="4731">
                  <c:v>-100.19803482</c:v>
                </c:pt>
                <c:pt idx="4732">
                  <c:v>-100.75644486</c:v>
                </c:pt>
                <c:pt idx="4733">
                  <c:v>-100.44686342</c:v>
                </c:pt>
                <c:pt idx="4734">
                  <c:v>-102.28591166</c:v>
                </c:pt>
                <c:pt idx="4735">
                  <c:v>-100.58853121</c:v>
                </c:pt>
                <c:pt idx="4736">
                  <c:v>-100.65461116</c:v>
                </c:pt>
                <c:pt idx="4737">
                  <c:v>-101.03744957000001</c:v>
                </c:pt>
                <c:pt idx="4738">
                  <c:v>-100.15606235</c:v>
                </c:pt>
                <c:pt idx="4739">
                  <c:v>-101.20806793</c:v>
                </c:pt>
                <c:pt idx="4740">
                  <c:v>-101.87217698000001</c:v>
                </c:pt>
                <c:pt idx="4741">
                  <c:v>-100.14402913000001</c:v>
                </c:pt>
                <c:pt idx="4742">
                  <c:v>-99.539478410000001</c:v>
                </c:pt>
                <c:pt idx="4743">
                  <c:v>-100.43995432</c:v>
                </c:pt>
                <c:pt idx="4744">
                  <c:v>-99.983242399999995</c:v>
                </c:pt>
                <c:pt idx="4745">
                  <c:v>-101.67842081000001</c:v>
                </c:pt>
                <c:pt idx="4746">
                  <c:v>-100.17371575999999</c:v>
                </c:pt>
                <c:pt idx="4747">
                  <c:v>-99.519601879999996</c:v>
                </c:pt>
                <c:pt idx="4748">
                  <c:v>-99.661117860000004</c:v>
                </c:pt>
                <c:pt idx="4749">
                  <c:v>-100.54844376</c:v>
                </c:pt>
                <c:pt idx="4750">
                  <c:v>-99.470137289999997</c:v>
                </c:pt>
                <c:pt idx="4751">
                  <c:v>-100.24607557</c:v>
                </c:pt>
                <c:pt idx="4752">
                  <c:v>-101.39451529999999</c:v>
                </c:pt>
                <c:pt idx="4753">
                  <c:v>-100.58704731</c:v>
                </c:pt>
                <c:pt idx="4754">
                  <c:v>-99.984866170000004</c:v>
                </c:pt>
                <c:pt idx="4755">
                  <c:v>-99.82043007</c:v>
                </c:pt>
                <c:pt idx="4756">
                  <c:v>-102.07632651</c:v>
                </c:pt>
                <c:pt idx="4757">
                  <c:v>-99.82931782</c:v>
                </c:pt>
                <c:pt idx="4758">
                  <c:v>-101.18308218</c:v>
                </c:pt>
                <c:pt idx="4759">
                  <c:v>-99.618519820000003</c:v>
                </c:pt>
                <c:pt idx="4760">
                  <c:v>-100.14847992999999</c:v>
                </c:pt>
                <c:pt idx="4761">
                  <c:v>-101.92336671</c:v>
                </c:pt>
                <c:pt idx="4762">
                  <c:v>-100.11236868</c:v>
                </c:pt>
                <c:pt idx="4763">
                  <c:v>-99.803856109999998</c:v>
                </c:pt>
                <c:pt idx="4764">
                  <c:v>-101.38719081000001</c:v>
                </c:pt>
                <c:pt idx="4765">
                  <c:v>-101.14913863</c:v>
                </c:pt>
                <c:pt idx="4766">
                  <c:v>-100.73002495</c:v>
                </c:pt>
                <c:pt idx="4767">
                  <c:v>-100.43454009</c:v>
                </c:pt>
                <c:pt idx="4768">
                  <c:v>-99.984306509999996</c:v>
                </c:pt>
                <c:pt idx="4769">
                  <c:v>-100.5417253</c:v>
                </c:pt>
                <c:pt idx="4770">
                  <c:v>-99.990413020000005</c:v>
                </c:pt>
                <c:pt idx="4771">
                  <c:v>-100.45128647999999</c:v>
                </c:pt>
                <c:pt idx="4772">
                  <c:v>-101.99688559000001</c:v>
                </c:pt>
                <c:pt idx="4773">
                  <c:v>-99.352659540000005</c:v>
                </c:pt>
                <c:pt idx="4774">
                  <c:v>-99.554687380000004</c:v>
                </c:pt>
                <c:pt idx="4775">
                  <c:v>-99.480143150000004</c:v>
                </c:pt>
                <c:pt idx="4776">
                  <c:v>-100.62365602</c:v>
                </c:pt>
                <c:pt idx="4777">
                  <c:v>-101.03557309</c:v>
                </c:pt>
                <c:pt idx="4778">
                  <c:v>-100.72415956</c:v>
                </c:pt>
                <c:pt idx="4779">
                  <c:v>-100.73930771000001</c:v>
                </c:pt>
                <c:pt idx="4780">
                  <c:v>-99.674260829999994</c:v>
                </c:pt>
                <c:pt idx="4781">
                  <c:v>-100.07650006</c:v>
                </c:pt>
                <c:pt idx="4782">
                  <c:v>-101.6553315</c:v>
                </c:pt>
                <c:pt idx="4783">
                  <c:v>-101.05498104</c:v>
                </c:pt>
                <c:pt idx="4784">
                  <c:v>-100.46766642999999</c:v>
                </c:pt>
                <c:pt idx="4785">
                  <c:v>-100.24864030000001</c:v>
                </c:pt>
                <c:pt idx="4786">
                  <c:v>-99.369250300000004</c:v>
                </c:pt>
                <c:pt idx="4787">
                  <c:v>-101.33294345</c:v>
                </c:pt>
                <c:pt idx="4788">
                  <c:v>-101.41148896999999</c:v>
                </c:pt>
                <c:pt idx="4789">
                  <c:v>-101.04136096000001</c:v>
                </c:pt>
                <c:pt idx="4790">
                  <c:v>-98.782839359999997</c:v>
                </c:pt>
                <c:pt idx="4791">
                  <c:v>-100.94692517</c:v>
                </c:pt>
                <c:pt idx="4792">
                  <c:v>-99.201211209999997</c:v>
                </c:pt>
                <c:pt idx="4793">
                  <c:v>-101.41234528</c:v>
                </c:pt>
                <c:pt idx="4794">
                  <c:v>-100.62133102999999</c:v>
                </c:pt>
                <c:pt idx="4795">
                  <c:v>-100.88505886</c:v>
                </c:pt>
                <c:pt idx="4796">
                  <c:v>-100.11018229</c:v>
                </c:pt>
                <c:pt idx="4797">
                  <c:v>-100.42113761</c:v>
                </c:pt>
                <c:pt idx="4798">
                  <c:v>-99.899821209999999</c:v>
                </c:pt>
                <c:pt idx="4799">
                  <c:v>-100.65358007</c:v>
                </c:pt>
                <c:pt idx="4800">
                  <c:v>-100.63651234</c:v>
                </c:pt>
                <c:pt idx="4801">
                  <c:v>-101.17729536</c:v>
                </c:pt>
                <c:pt idx="4802">
                  <c:v>-100.07674769</c:v>
                </c:pt>
                <c:pt idx="4803">
                  <c:v>-100.31124402</c:v>
                </c:pt>
                <c:pt idx="4804">
                  <c:v>-102.27046396</c:v>
                </c:pt>
                <c:pt idx="4805">
                  <c:v>-101.5053602</c:v>
                </c:pt>
                <c:pt idx="4806">
                  <c:v>-101.2067785</c:v>
                </c:pt>
                <c:pt idx="4807">
                  <c:v>-100.94788136</c:v>
                </c:pt>
                <c:pt idx="4808">
                  <c:v>-100.11320231000001</c:v>
                </c:pt>
                <c:pt idx="4809">
                  <c:v>-101.81078264</c:v>
                </c:pt>
                <c:pt idx="4810">
                  <c:v>-101.16583046</c:v>
                </c:pt>
                <c:pt idx="4811">
                  <c:v>-101.49926628</c:v>
                </c:pt>
                <c:pt idx="4812">
                  <c:v>-101.36025468</c:v>
                </c:pt>
                <c:pt idx="4813">
                  <c:v>-99.860575359999999</c:v>
                </c:pt>
                <c:pt idx="4814">
                  <c:v>-99.703894550000001</c:v>
                </c:pt>
                <c:pt idx="4815">
                  <c:v>-101.34641712</c:v>
                </c:pt>
                <c:pt idx="4816">
                  <c:v>-99.782188270000006</c:v>
                </c:pt>
                <c:pt idx="4817">
                  <c:v>-100.31331761</c:v>
                </c:pt>
                <c:pt idx="4818">
                  <c:v>-99.816314000000006</c:v>
                </c:pt>
                <c:pt idx="4819">
                  <c:v>-101.1018907</c:v>
                </c:pt>
                <c:pt idx="4820">
                  <c:v>-101.05356777999999</c:v>
                </c:pt>
                <c:pt idx="4821">
                  <c:v>-100.57531924</c:v>
                </c:pt>
                <c:pt idx="4822">
                  <c:v>-100.38789801999999</c:v>
                </c:pt>
                <c:pt idx="4823">
                  <c:v>-101.01860807</c:v>
                </c:pt>
                <c:pt idx="4824">
                  <c:v>-99.953045430000003</c:v>
                </c:pt>
                <c:pt idx="4825">
                  <c:v>-100.10604669</c:v>
                </c:pt>
                <c:pt idx="4826">
                  <c:v>-100.12772013999999</c:v>
                </c:pt>
                <c:pt idx="4827">
                  <c:v>-101.40757331</c:v>
                </c:pt>
                <c:pt idx="4828">
                  <c:v>-100.4347109</c:v>
                </c:pt>
                <c:pt idx="4829">
                  <c:v>-100.62150097999999</c:v>
                </c:pt>
                <c:pt idx="4830">
                  <c:v>-100.26280471</c:v>
                </c:pt>
                <c:pt idx="4831">
                  <c:v>-101.32871003</c:v>
                </c:pt>
                <c:pt idx="4832">
                  <c:v>-99.937380050000002</c:v>
                </c:pt>
                <c:pt idx="4833">
                  <c:v>-101.13395765</c:v>
                </c:pt>
                <c:pt idx="4834">
                  <c:v>-100.10811452</c:v>
                </c:pt>
                <c:pt idx="4835">
                  <c:v>-99.713546730000004</c:v>
                </c:pt>
                <c:pt idx="4836">
                  <c:v>-99.88070596</c:v>
                </c:pt>
                <c:pt idx="4837">
                  <c:v>-99.665725019999996</c:v>
                </c:pt>
                <c:pt idx="4838">
                  <c:v>-99.861138109999999</c:v>
                </c:pt>
                <c:pt idx="4839">
                  <c:v>-99.61878007</c:v>
                </c:pt>
                <c:pt idx="4840">
                  <c:v>-99.679417830000006</c:v>
                </c:pt>
                <c:pt idx="4841">
                  <c:v>-100.55664184</c:v>
                </c:pt>
                <c:pt idx="4842">
                  <c:v>-100.86791241</c:v>
                </c:pt>
                <c:pt idx="4843">
                  <c:v>-100.45183589</c:v>
                </c:pt>
                <c:pt idx="4844">
                  <c:v>-100.72817965</c:v>
                </c:pt>
                <c:pt idx="4845">
                  <c:v>-100.37102351999999</c:v>
                </c:pt>
                <c:pt idx="4846">
                  <c:v>-102.17693109</c:v>
                </c:pt>
                <c:pt idx="4847">
                  <c:v>-101.45326034</c:v>
                </c:pt>
                <c:pt idx="4848">
                  <c:v>-100.09272824999999</c:v>
                </c:pt>
                <c:pt idx="4849">
                  <c:v>-100.69472942</c:v>
                </c:pt>
                <c:pt idx="4850">
                  <c:v>-99.052990719999997</c:v>
                </c:pt>
                <c:pt idx="4851">
                  <c:v>-100.57053714</c:v>
                </c:pt>
                <c:pt idx="4852">
                  <c:v>-101.7764889</c:v>
                </c:pt>
                <c:pt idx="4853">
                  <c:v>-101.87175990999999</c:v>
                </c:pt>
                <c:pt idx="4854">
                  <c:v>-99.740604520000005</c:v>
                </c:pt>
                <c:pt idx="4855">
                  <c:v>-100.01625540000001</c:v>
                </c:pt>
                <c:pt idx="4856">
                  <c:v>-99.875547769999997</c:v>
                </c:pt>
                <c:pt idx="4857">
                  <c:v>-99.525615290000005</c:v>
                </c:pt>
                <c:pt idx="4858">
                  <c:v>-100.29678579</c:v>
                </c:pt>
                <c:pt idx="4859">
                  <c:v>-100.31042404999999</c:v>
                </c:pt>
                <c:pt idx="4860">
                  <c:v>-101.66966415</c:v>
                </c:pt>
                <c:pt idx="4861">
                  <c:v>-98.750414370000001</c:v>
                </c:pt>
                <c:pt idx="4862">
                  <c:v>-100.26623696</c:v>
                </c:pt>
                <c:pt idx="4863">
                  <c:v>-100.49737321000001</c:v>
                </c:pt>
                <c:pt idx="4864">
                  <c:v>-100.77549377</c:v>
                </c:pt>
                <c:pt idx="4865">
                  <c:v>-100.44898508</c:v>
                </c:pt>
                <c:pt idx="4866">
                  <c:v>-100.06362204</c:v>
                </c:pt>
                <c:pt idx="4867">
                  <c:v>-100.3430879</c:v>
                </c:pt>
                <c:pt idx="4868">
                  <c:v>-100.31631813</c:v>
                </c:pt>
                <c:pt idx="4869">
                  <c:v>-99.32489588</c:v>
                </c:pt>
                <c:pt idx="4870">
                  <c:v>-99.698770049999993</c:v>
                </c:pt>
                <c:pt idx="4871">
                  <c:v>-99.758123339999997</c:v>
                </c:pt>
                <c:pt idx="4872">
                  <c:v>-99.635906550000001</c:v>
                </c:pt>
                <c:pt idx="4873">
                  <c:v>-102.00064027000001</c:v>
                </c:pt>
                <c:pt idx="4874">
                  <c:v>-99.818589799999998</c:v>
                </c:pt>
                <c:pt idx="4875">
                  <c:v>-100.02761640999999</c:v>
                </c:pt>
                <c:pt idx="4876">
                  <c:v>-101.541484</c:v>
                </c:pt>
                <c:pt idx="4877">
                  <c:v>-101.35372124</c:v>
                </c:pt>
                <c:pt idx="4878">
                  <c:v>-99.992747370000004</c:v>
                </c:pt>
                <c:pt idx="4879">
                  <c:v>-100.44129315000001</c:v>
                </c:pt>
                <c:pt idx="4880">
                  <c:v>-101.06548143000001</c:v>
                </c:pt>
                <c:pt idx="4881">
                  <c:v>-100.57725821</c:v>
                </c:pt>
                <c:pt idx="4882">
                  <c:v>-100.52944350999999</c:v>
                </c:pt>
                <c:pt idx="4883">
                  <c:v>-99.852341480000007</c:v>
                </c:pt>
                <c:pt idx="4884">
                  <c:v>-101.25816007</c:v>
                </c:pt>
                <c:pt idx="4885">
                  <c:v>-100.40635646</c:v>
                </c:pt>
                <c:pt idx="4886">
                  <c:v>-101.14910242000001</c:v>
                </c:pt>
                <c:pt idx="4887">
                  <c:v>-99.8038186</c:v>
                </c:pt>
                <c:pt idx="4888">
                  <c:v>-101.38080287</c:v>
                </c:pt>
                <c:pt idx="4889">
                  <c:v>-100.72999197999999</c:v>
                </c:pt>
                <c:pt idx="4890">
                  <c:v>-99.912758080000003</c:v>
                </c:pt>
                <c:pt idx="4891">
                  <c:v>-100.51276061999999</c:v>
                </c:pt>
                <c:pt idx="4892">
                  <c:v>-101.62846686</c:v>
                </c:pt>
                <c:pt idx="4893">
                  <c:v>-100.06532783999999</c:v>
                </c:pt>
                <c:pt idx="4894">
                  <c:v>-100.82096008000001</c:v>
                </c:pt>
                <c:pt idx="4895">
                  <c:v>-100.18321904</c:v>
                </c:pt>
                <c:pt idx="4896">
                  <c:v>-101.54849151000001</c:v>
                </c:pt>
                <c:pt idx="4897">
                  <c:v>-101.17553074</c:v>
                </c:pt>
                <c:pt idx="4898">
                  <c:v>-101.52983241</c:v>
                </c:pt>
                <c:pt idx="4899">
                  <c:v>-101.8136014</c:v>
                </c:pt>
                <c:pt idx="4900">
                  <c:v>-99.969678220000006</c:v>
                </c:pt>
                <c:pt idx="4901">
                  <c:v>-101.5046569</c:v>
                </c:pt>
                <c:pt idx="4902">
                  <c:v>-100.29392398</c:v>
                </c:pt>
                <c:pt idx="4903">
                  <c:v>-101.37845363</c:v>
                </c:pt>
                <c:pt idx="4904">
                  <c:v>-100.99607902</c:v>
                </c:pt>
                <c:pt idx="4905">
                  <c:v>-99.291942779999999</c:v>
                </c:pt>
                <c:pt idx="4906">
                  <c:v>-100.23836463000001</c:v>
                </c:pt>
                <c:pt idx="4907">
                  <c:v>-100.20629192</c:v>
                </c:pt>
                <c:pt idx="4908">
                  <c:v>-101.39477767</c:v>
                </c:pt>
                <c:pt idx="4909">
                  <c:v>-101.08949742</c:v>
                </c:pt>
                <c:pt idx="4910">
                  <c:v>-100.6394686</c:v>
                </c:pt>
                <c:pt idx="4911">
                  <c:v>-100.63864026</c:v>
                </c:pt>
                <c:pt idx="4912">
                  <c:v>-100.7134255</c:v>
                </c:pt>
                <c:pt idx="4913">
                  <c:v>-100.72255993</c:v>
                </c:pt>
                <c:pt idx="4914">
                  <c:v>-99.860475269999995</c:v>
                </c:pt>
                <c:pt idx="4915">
                  <c:v>-99.902384170000005</c:v>
                </c:pt>
                <c:pt idx="4916">
                  <c:v>-99.956925830000003</c:v>
                </c:pt>
                <c:pt idx="4917">
                  <c:v>-100.6978142</c:v>
                </c:pt>
                <c:pt idx="4918">
                  <c:v>-102.08881769</c:v>
                </c:pt>
                <c:pt idx="4919">
                  <c:v>-99.848433619999994</c:v>
                </c:pt>
                <c:pt idx="4920">
                  <c:v>-101.24040182</c:v>
                </c:pt>
                <c:pt idx="4921">
                  <c:v>-101.85918199</c:v>
                </c:pt>
                <c:pt idx="4922">
                  <c:v>-100.07716193</c:v>
                </c:pt>
                <c:pt idx="4923">
                  <c:v>-100.5721082</c:v>
                </c:pt>
                <c:pt idx="4924">
                  <c:v>-100.27746995</c:v>
                </c:pt>
                <c:pt idx="4925">
                  <c:v>-100.43405394</c:v>
                </c:pt>
                <c:pt idx="4926">
                  <c:v>-100.74461461</c:v>
                </c:pt>
                <c:pt idx="4927">
                  <c:v>-100.63499027</c:v>
                </c:pt>
                <c:pt idx="4928">
                  <c:v>-100.43141839</c:v>
                </c:pt>
                <c:pt idx="4929">
                  <c:v>-99.180582659999999</c:v>
                </c:pt>
                <c:pt idx="4930">
                  <c:v>-100.58312809</c:v>
                </c:pt>
                <c:pt idx="4931">
                  <c:v>-100.25112991</c:v>
                </c:pt>
                <c:pt idx="4932">
                  <c:v>-100.78858597999999</c:v>
                </c:pt>
                <c:pt idx="4933">
                  <c:v>-99.865818009999998</c:v>
                </c:pt>
                <c:pt idx="4934">
                  <c:v>-99.492520859999999</c:v>
                </c:pt>
                <c:pt idx="4935">
                  <c:v>-100.60233282999999</c:v>
                </c:pt>
                <c:pt idx="4936">
                  <c:v>-102.26389827</c:v>
                </c:pt>
                <c:pt idx="4937">
                  <c:v>-101.17958425</c:v>
                </c:pt>
                <c:pt idx="4938">
                  <c:v>-99.679314950000006</c:v>
                </c:pt>
                <c:pt idx="4939">
                  <c:v>-99.986298559999994</c:v>
                </c:pt>
                <c:pt idx="4940">
                  <c:v>-100.9895453</c:v>
                </c:pt>
                <c:pt idx="4941">
                  <c:v>-100.7089026</c:v>
                </c:pt>
                <c:pt idx="4942">
                  <c:v>-100.75773947</c:v>
                </c:pt>
                <c:pt idx="4943">
                  <c:v>-100.8659129</c:v>
                </c:pt>
                <c:pt idx="4944">
                  <c:v>-98.891068899999993</c:v>
                </c:pt>
                <c:pt idx="4945">
                  <c:v>-100.71253004</c:v>
                </c:pt>
                <c:pt idx="4946">
                  <c:v>-100.57625652</c:v>
                </c:pt>
                <c:pt idx="4947">
                  <c:v>-100.8338255</c:v>
                </c:pt>
                <c:pt idx="4948">
                  <c:v>-101.71636856000001</c:v>
                </c:pt>
                <c:pt idx="4949">
                  <c:v>-100.89783522</c:v>
                </c:pt>
                <c:pt idx="4950">
                  <c:v>-100.23189686000001</c:v>
                </c:pt>
                <c:pt idx="4951">
                  <c:v>-101.48876241000001</c:v>
                </c:pt>
                <c:pt idx="4952">
                  <c:v>-101.08816788999999</c:v>
                </c:pt>
                <c:pt idx="4953">
                  <c:v>-100.60836308</c:v>
                </c:pt>
                <c:pt idx="4954">
                  <c:v>-101.03879195</c:v>
                </c:pt>
                <c:pt idx="4955">
                  <c:v>-101.22572276</c:v>
                </c:pt>
                <c:pt idx="4956">
                  <c:v>-98.940303420000006</c:v>
                </c:pt>
                <c:pt idx="4957">
                  <c:v>-101.68713283</c:v>
                </c:pt>
                <c:pt idx="4958">
                  <c:v>-100.62134702</c:v>
                </c:pt>
                <c:pt idx="4959">
                  <c:v>-101.71040665</c:v>
                </c:pt>
                <c:pt idx="4960">
                  <c:v>-99.707768720000004</c:v>
                </c:pt>
                <c:pt idx="4961">
                  <c:v>-100.75495676</c:v>
                </c:pt>
                <c:pt idx="4962">
                  <c:v>-101.31245178</c:v>
                </c:pt>
                <c:pt idx="4963">
                  <c:v>-99.917398969999994</c:v>
                </c:pt>
                <c:pt idx="4964">
                  <c:v>-100.24353915</c:v>
                </c:pt>
                <c:pt idx="4965">
                  <c:v>-99.703409679999993</c:v>
                </c:pt>
                <c:pt idx="4966">
                  <c:v>-101.99038455</c:v>
                </c:pt>
                <c:pt idx="4967">
                  <c:v>-100.30660754</c:v>
                </c:pt>
                <c:pt idx="4968">
                  <c:v>-100.54012518</c:v>
                </c:pt>
                <c:pt idx="4969">
                  <c:v>-100.11803374</c:v>
                </c:pt>
                <c:pt idx="4970">
                  <c:v>-101.19949646000001</c:v>
                </c:pt>
                <c:pt idx="4971">
                  <c:v>-101.03834615</c:v>
                </c:pt>
                <c:pt idx="4972">
                  <c:v>-99.873120869999994</c:v>
                </c:pt>
                <c:pt idx="4973">
                  <c:v>-101.35631213000001</c:v>
                </c:pt>
                <c:pt idx="4974">
                  <c:v>-100.58541803999999</c:v>
                </c:pt>
                <c:pt idx="4975">
                  <c:v>-101.15730829</c:v>
                </c:pt>
                <c:pt idx="4976">
                  <c:v>-99.957370319999995</c:v>
                </c:pt>
                <c:pt idx="4977">
                  <c:v>-101.11509751</c:v>
                </c:pt>
                <c:pt idx="4978">
                  <c:v>-100.14002911</c:v>
                </c:pt>
                <c:pt idx="4979">
                  <c:v>-100.69462083000001</c:v>
                </c:pt>
                <c:pt idx="4980">
                  <c:v>-99.537762470000004</c:v>
                </c:pt>
                <c:pt idx="4981">
                  <c:v>-101.61002044999999</c:v>
                </c:pt>
                <c:pt idx="4982">
                  <c:v>-100.943699</c:v>
                </c:pt>
                <c:pt idx="4983">
                  <c:v>-100.24695765</c:v>
                </c:pt>
                <c:pt idx="4984">
                  <c:v>-101.62541795</c:v>
                </c:pt>
                <c:pt idx="4985">
                  <c:v>-101.46797237</c:v>
                </c:pt>
                <c:pt idx="4986">
                  <c:v>-101.81108737</c:v>
                </c:pt>
                <c:pt idx="4987">
                  <c:v>-99.803451929999994</c:v>
                </c:pt>
                <c:pt idx="4988">
                  <c:v>-99.461965259999999</c:v>
                </c:pt>
                <c:pt idx="4989">
                  <c:v>-100.14586783</c:v>
                </c:pt>
                <c:pt idx="4990">
                  <c:v>-101.33241553000001</c:v>
                </c:pt>
                <c:pt idx="4991">
                  <c:v>-100.12141209000001</c:v>
                </c:pt>
                <c:pt idx="4992">
                  <c:v>-101.56369891</c:v>
                </c:pt>
                <c:pt idx="4993">
                  <c:v>-101.21068957999999</c:v>
                </c:pt>
                <c:pt idx="4994">
                  <c:v>-100.26491566</c:v>
                </c:pt>
                <c:pt idx="4995">
                  <c:v>-100.95426866</c:v>
                </c:pt>
                <c:pt idx="4996">
                  <c:v>-99.373188780000007</c:v>
                </c:pt>
                <c:pt idx="4997">
                  <c:v>-100.22985027</c:v>
                </c:pt>
                <c:pt idx="4998">
                  <c:v>-99.150750590000001</c:v>
                </c:pt>
                <c:pt idx="4999">
                  <c:v>-100.43163423999999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E_170306_Shell_02_04_loading!$W$1</c:f>
              <c:strCache>
                <c:ptCount val="1"/>
                <c:pt idx="0">
                  <c:v>SL04LZ</c:v>
                </c:pt>
              </c:strCache>
            </c:strRef>
          </c:tx>
          <c:marker>
            <c:symbol val="none"/>
          </c:marker>
          <c:xVal>
            <c:numRef>
              <c:f>E_170306_Shell_02_04_loading!$B$2:$B$5001</c:f>
              <c:numCache>
                <c:formatCode>0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E_170306_Shell_02_04_loading!$W$2:$W$5001</c:f>
              <c:numCache>
                <c:formatCode>General</c:formatCode>
                <c:ptCount val="5000"/>
                <c:pt idx="0">
                  <c:v>-21.280654989999999</c:v>
                </c:pt>
                <c:pt idx="1">
                  <c:v>-21.579676859999999</c:v>
                </c:pt>
                <c:pt idx="2">
                  <c:v>-22.040256880000001</c:v>
                </c:pt>
                <c:pt idx="3">
                  <c:v>-19.995825570000001</c:v>
                </c:pt>
                <c:pt idx="4">
                  <c:v>-19.64224797</c:v>
                </c:pt>
                <c:pt idx="5">
                  <c:v>-18.637337110000001</c:v>
                </c:pt>
                <c:pt idx="6">
                  <c:v>-19.390358030000002</c:v>
                </c:pt>
                <c:pt idx="7">
                  <c:v>-20.83440526</c:v>
                </c:pt>
                <c:pt idx="8">
                  <c:v>-19.734694560000001</c:v>
                </c:pt>
                <c:pt idx="9">
                  <c:v>-21.559919229999998</c:v>
                </c:pt>
                <c:pt idx="10">
                  <c:v>-20.556649709999999</c:v>
                </c:pt>
                <c:pt idx="11">
                  <c:v>-20.786667340000001</c:v>
                </c:pt>
                <c:pt idx="12">
                  <c:v>-20.621142320000001</c:v>
                </c:pt>
                <c:pt idx="13">
                  <c:v>-21.064852139999999</c:v>
                </c:pt>
                <c:pt idx="14">
                  <c:v>-21.293758969999999</c:v>
                </c:pt>
                <c:pt idx="15">
                  <c:v>-20.156598450000001</c:v>
                </c:pt>
                <c:pt idx="16">
                  <c:v>-19.9221468</c:v>
                </c:pt>
                <c:pt idx="17">
                  <c:v>-20.862701229999999</c:v>
                </c:pt>
                <c:pt idx="18">
                  <c:v>-19.949607960000002</c:v>
                </c:pt>
                <c:pt idx="19">
                  <c:v>-20.168674200000002</c:v>
                </c:pt>
                <c:pt idx="20">
                  <c:v>-19.240415930000001</c:v>
                </c:pt>
                <c:pt idx="21">
                  <c:v>-19.828173209999999</c:v>
                </c:pt>
                <c:pt idx="22">
                  <c:v>-20.713296140000001</c:v>
                </c:pt>
                <c:pt idx="23">
                  <c:v>-20.33983271</c:v>
                </c:pt>
                <c:pt idx="24">
                  <c:v>-21.870700759999998</c:v>
                </c:pt>
                <c:pt idx="25">
                  <c:v>-20.86501934</c:v>
                </c:pt>
                <c:pt idx="26">
                  <c:v>-21.161239760000001</c:v>
                </c:pt>
                <c:pt idx="27">
                  <c:v>-20.97148404</c:v>
                </c:pt>
                <c:pt idx="28">
                  <c:v>-19.57614688</c:v>
                </c:pt>
                <c:pt idx="29">
                  <c:v>-20.66170121</c:v>
                </c:pt>
                <c:pt idx="30">
                  <c:v>-20.817199030000001</c:v>
                </c:pt>
                <c:pt idx="31">
                  <c:v>-20.43153131</c:v>
                </c:pt>
                <c:pt idx="32">
                  <c:v>-21.6068091</c:v>
                </c:pt>
                <c:pt idx="33">
                  <c:v>-22.033957940000001</c:v>
                </c:pt>
                <c:pt idx="34">
                  <c:v>-20.508387859999999</c:v>
                </c:pt>
                <c:pt idx="35">
                  <c:v>-21.31077354</c:v>
                </c:pt>
                <c:pt idx="36">
                  <c:v>-21.06136772</c:v>
                </c:pt>
                <c:pt idx="37">
                  <c:v>-21.128563119999999</c:v>
                </c:pt>
                <c:pt idx="38">
                  <c:v>-20.279531160000001</c:v>
                </c:pt>
                <c:pt idx="39">
                  <c:v>-21.019080859999999</c:v>
                </c:pt>
                <c:pt idx="40">
                  <c:v>-20.912387259999999</c:v>
                </c:pt>
                <c:pt idx="41">
                  <c:v>-20.318644280000001</c:v>
                </c:pt>
                <c:pt idx="42">
                  <c:v>-21.90118361</c:v>
                </c:pt>
                <c:pt idx="43">
                  <c:v>-21.695391350000001</c:v>
                </c:pt>
                <c:pt idx="44">
                  <c:v>-21.69636255</c:v>
                </c:pt>
                <c:pt idx="45">
                  <c:v>-20.191898559999998</c:v>
                </c:pt>
                <c:pt idx="46">
                  <c:v>-19.904096580000001</c:v>
                </c:pt>
                <c:pt idx="47">
                  <c:v>-21.68144968</c:v>
                </c:pt>
                <c:pt idx="48">
                  <c:v>-20.87742944</c:v>
                </c:pt>
                <c:pt idx="49">
                  <c:v>-20.02576131</c:v>
                </c:pt>
                <c:pt idx="50">
                  <c:v>-21.416967830000001</c:v>
                </c:pt>
                <c:pt idx="51">
                  <c:v>-20.075109380000001</c:v>
                </c:pt>
                <c:pt idx="52">
                  <c:v>-19.887866169999999</c:v>
                </c:pt>
                <c:pt idx="53">
                  <c:v>-19.593198080000001</c:v>
                </c:pt>
                <c:pt idx="54">
                  <c:v>-20.00792298</c:v>
                </c:pt>
                <c:pt idx="55">
                  <c:v>-21.802208319999998</c:v>
                </c:pt>
                <c:pt idx="56">
                  <c:v>-20.193696849999998</c:v>
                </c:pt>
                <c:pt idx="57">
                  <c:v>-20.28764631</c:v>
                </c:pt>
                <c:pt idx="58">
                  <c:v>-21.374953730000001</c:v>
                </c:pt>
                <c:pt idx="59">
                  <c:v>-20.01501051</c:v>
                </c:pt>
                <c:pt idx="60">
                  <c:v>-20.141110220000002</c:v>
                </c:pt>
                <c:pt idx="61">
                  <c:v>-21.252628210000001</c:v>
                </c:pt>
                <c:pt idx="62">
                  <c:v>-20.9572605</c:v>
                </c:pt>
                <c:pt idx="63">
                  <c:v>-20.46498905</c:v>
                </c:pt>
                <c:pt idx="64">
                  <c:v>-21.287001879999998</c:v>
                </c:pt>
                <c:pt idx="65">
                  <c:v>-22.076337219999999</c:v>
                </c:pt>
                <c:pt idx="66">
                  <c:v>-21.703578499999999</c:v>
                </c:pt>
                <c:pt idx="67">
                  <c:v>-20.747488239999999</c:v>
                </c:pt>
                <c:pt idx="68">
                  <c:v>-19.8260559</c:v>
                </c:pt>
                <c:pt idx="69">
                  <c:v>-20.744263579999998</c:v>
                </c:pt>
                <c:pt idx="70">
                  <c:v>-18.653021299999999</c:v>
                </c:pt>
                <c:pt idx="71">
                  <c:v>-20.678842280000001</c:v>
                </c:pt>
                <c:pt idx="72">
                  <c:v>-21.724855600000001</c:v>
                </c:pt>
                <c:pt idx="73">
                  <c:v>-21.384858990000001</c:v>
                </c:pt>
                <c:pt idx="74">
                  <c:v>-20.43457574</c:v>
                </c:pt>
                <c:pt idx="75">
                  <c:v>-20.681198999999999</c:v>
                </c:pt>
                <c:pt idx="76">
                  <c:v>-19.72322149</c:v>
                </c:pt>
                <c:pt idx="77">
                  <c:v>-21.72790346</c:v>
                </c:pt>
                <c:pt idx="78">
                  <c:v>-21.93036352</c:v>
                </c:pt>
                <c:pt idx="79">
                  <c:v>-20.708421189999999</c:v>
                </c:pt>
                <c:pt idx="80">
                  <c:v>-21.002294590000002</c:v>
                </c:pt>
                <c:pt idx="81">
                  <c:v>-20.149345799999999</c:v>
                </c:pt>
                <c:pt idx="82">
                  <c:v>-21.062815189999998</c:v>
                </c:pt>
                <c:pt idx="83">
                  <c:v>-21.031194079999999</c:v>
                </c:pt>
                <c:pt idx="84">
                  <c:v>-20.674727560000001</c:v>
                </c:pt>
                <c:pt idx="85">
                  <c:v>-21.415832609999999</c:v>
                </c:pt>
                <c:pt idx="86">
                  <c:v>-21.435749479999998</c:v>
                </c:pt>
                <c:pt idx="87">
                  <c:v>-21.15585995</c:v>
                </c:pt>
                <c:pt idx="88">
                  <c:v>-20.940576719999999</c:v>
                </c:pt>
                <c:pt idx="89">
                  <c:v>-21.120736610000002</c:v>
                </c:pt>
                <c:pt idx="90">
                  <c:v>-21.264514930000001</c:v>
                </c:pt>
                <c:pt idx="91">
                  <c:v>-20.563344359999999</c:v>
                </c:pt>
                <c:pt idx="92">
                  <c:v>-21.430443969999999</c:v>
                </c:pt>
                <c:pt idx="93">
                  <c:v>-21.617211080000001</c:v>
                </c:pt>
                <c:pt idx="94">
                  <c:v>-21.109869499999999</c:v>
                </c:pt>
                <c:pt idx="95">
                  <c:v>-21.571446170000002</c:v>
                </c:pt>
                <c:pt idx="96">
                  <c:v>-21.214867600000002</c:v>
                </c:pt>
                <c:pt idx="97">
                  <c:v>-20.641352130000001</c:v>
                </c:pt>
                <c:pt idx="98">
                  <c:v>-21.590849479999999</c:v>
                </c:pt>
                <c:pt idx="99">
                  <c:v>-21.384086</c:v>
                </c:pt>
                <c:pt idx="100">
                  <c:v>-20.056617639999999</c:v>
                </c:pt>
                <c:pt idx="101">
                  <c:v>-21.634412210000001</c:v>
                </c:pt>
                <c:pt idx="102">
                  <c:v>-20.035302690000002</c:v>
                </c:pt>
                <c:pt idx="103">
                  <c:v>-20.08162518</c:v>
                </c:pt>
                <c:pt idx="104">
                  <c:v>-21.568320740000001</c:v>
                </c:pt>
                <c:pt idx="105">
                  <c:v>-20.457080439999999</c:v>
                </c:pt>
                <c:pt idx="106">
                  <c:v>-20.492316420000002</c:v>
                </c:pt>
                <c:pt idx="107">
                  <c:v>-19.887358160000002</c:v>
                </c:pt>
                <c:pt idx="108">
                  <c:v>-19.732355429999998</c:v>
                </c:pt>
                <c:pt idx="109">
                  <c:v>-20.658900339999999</c:v>
                </c:pt>
                <c:pt idx="110">
                  <c:v>-20.333555220000001</c:v>
                </c:pt>
                <c:pt idx="111">
                  <c:v>-19.110673040000002</c:v>
                </c:pt>
                <c:pt idx="112">
                  <c:v>-20.392655130000001</c:v>
                </c:pt>
                <c:pt idx="113">
                  <c:v>-21.093187780000001</c:v>
                </c:pt>
                <c:pt idx="114">
                  <c:v>-21.351769869999998</c:v>
                </c:pt>
                <c:pt idx="115">
                  <c:v>-20.952303870000001</c:v>
                </c:pt>
                <c:pt idx="116">
                  <c:v>-20.197686919999999</c:v>
                </c:pt>
                <c:pt idx="117">
                  <c:v>-20.17889684</c:v>
                </c:pt>
                <c:pt idx="118">
                  <c:v>-21.263979079999999</c:v>
                </c:pt>
                <c:pt idx="119">
                  <c:v>-21.06282307</c:v>
                </c:pt>
                <c:pt idx="120">
                  <c:v>-20.706476890000001</c:v>
                </c:pt>
                <c:pt idx="121">
                  <c:v>-20.904886210000001</c:v>
                </c:pt>
                <c:pt idx="122">
                  <c:v>-21.076451370000001</c:v>
                </c:pt>
                <c:pt idx="123">
                  <c:v>-21.07675004</c:v>
                </c:pt>
                <c:pt idx="124">
                  <c:v>-19.375573200000002</c:v>
                </c:pt>
                <c:pt idx="125">
                  <c:v>-20.799312430000001</c:v>
                </c:pt>
                <c:pt idx="126">
                  <c:v>-19.464300649999998</c:v>
                </c:pt>
                <c:pt idx="127">
                  <c:v>-20.516441029999999</c:v>
                </c:pt>
                <c:pt idx="128">
                  <c:v>-21.53176204</c:v>
                </c:pt>
                <c:pt idx="129">
                  <c:v>-21.240321730000002</c:v>
                </c:pt>
                <c:pt idx="130">
                  <c:v>-20.25169614</c:v>
                </c:pt>
                <c:pt idx="131">
                  <c:v>-21.643179679999999</c:v>
                </c:pt>
                <c:pt idx="132">
                  <c:v>-20.792582020000001</c:v>
                </c:pt>
                <c:pt idx="133">
                  <c:v>-21.233911410000001</c:v>
                </c:pt>
                <c:pt idx="134">
                  <c:v>-20.562622380000001</c:v>
                </c:pt>
                <c:pt idx="135">
                  <c:v>-21.539368459999999</c:v>
                </c:pt>
                <c:pt idx="136">
                  <c:v>-21.077599429999999</c:v>
                </c:pt>
                <c:pt idx="137">
                  <c:v>-21.274069770000001</c:v>
                </c:pt>
                <c:pt idx="138">
                  <c:v>-21.477394790000002</c:v>
                </c:pt>
                <c:pt idx="139">
                  <c:v>-21.707660950000001</c:v>
                </c:pt>
                <c:pt idx="140">
                  <c:v>-20.32885658</c:v>
                </c:pt>
                <c:pt idx="141">
                  <c:v>-20.420991359999999</c:v>
                </c:pt>
                <c:pt idx="142">
                  <c:v>-21.756389039999998</c:v>
                </c:pt>
                <c:pt idx="143">
                  <c:v>-22.397774649999999</c:v>
                </c:pt>
                <c:pt idx="144">
                  <c:v>-20.629279560000001</c:v>
                </c:pt>
                <c:pt idx="145">
                  <c:v>-21.894959310000001</c:v>
                </c:pt>
                <c:pt idx="146">
                  <c:v>-22.950914170000001</c:v>
                </c:pt>
                <c:pt idx="147">
                  <c:v>-21.135719389999998</c:v>
                </c:pt>
                <c:pt idx="148">
                  <c:v>-22.465895589999999</c:v>
                </c:pt>
                <c:pt idx="149">
                  <c:v>-20.702033329999999</c:v>
                </c:pt>
                <c:pt idx="150">
                  <c:v>-20.99661717</c:v>
                </c:pt>
                <c:pt idx="151">
                  <c:v>-21.999727100000001</c:v>
                </c:pt>
                <c:pt idx="152">
                  <c:v>-21.474243900000001</c:v>
                </c:pt>
                <c:pt idx="153">
                  <c:v>-21.414084729999999</c:v>
                </c:pt>
                <c:pt idx="154">
                  <c:v>-22.00289506</c:v>
                </c:pt>
                <c:pt idx="155">
                  <c:v>-20.760019669999998</c:v>
                </c:pt>
                <c:pt idx="156">
                  <c:v>-21.676190900000002</c:v>
                </c:pt>
                <c:pt idx="157">
                  <c:v>-22.028758759999999</c:v>
                </c:pt>
                <c:pt idx="158">
                  <c:v>-21.428290960000002</c:v>
                </c:pt>
                <c:pt idx="159">
                  <c:v>-20.299395400000002</c:v>
                </c:pt>
                <c:pt idx="160">
                  <c:v>-20.20504395</c:v>
                </c:pt>
                <c:pt idx="161">
                  <c:v>-18.816680309999999</c:v>
                </c:pt>
                <c:pt idx="162">
                  <c:v>-19.588579110000001</c:v>
                </c:pt>
                <c:pt idx="163">
                  <c:v>-21.721692699999998</c:v>
                </c:pt>
                <c:pt idx="164">
                  <c:v>-19.52581468</c:v>
                </c:pt>
                <c:pt idx="165">
                  <c:v>-20.836998919999999</c:v>
                </c:pt>
                <c:pt idx="166">
                  <c:v>-20.208773010000002</c:v>
                </c:pt>
                <c:pt idx="167">
                  <c:v>-20.32916861</c:v>
                </c:pt>
                <c:pt idx="168">
                  <c:v>-21.44293893</c:v>
                </c:pt>
                <c:pt idx="169">
                  <c:v>-19.40336576</c:v>
                </c:pt>
                <c:pt idx="170">
                  <c:v>-20.360048809999999</c:v>
                </c:pt>
                <c:pt idx="171">
                  <c:v>-20.797558769999998</c:v>
                </c:pt>
                <c:pt idx="172">
                  <c:v>-20.17505216</c:v>
                </c:pt>
                <c:pt idx="173">
                  <c:v>-20.931678049999999</c:v>
                </c:pt>
                <c:pt idx="174">
                  <c:v>-19.693286690000001</c:v>
                </c:pt>
                <c:pt idx="175">
                  <c:v>-20.853944429999999</c:v>
                </c:pt>
                <c:pt idx="176">
                  <c:v>-21.053484940000001</c:v>
                </c:pt>
                <c:pt idx="177">
                  <c:v>-21.207432520000001</c:v>
                </c:pt>
                <c:pt idx="178">
                  <c:v>-20.65396964</c:v>
                </c:pt>
                <c:pt idx="179">
                  <c:v>-21.117153680000001</c:v>
                </c:pt>
                <c:pt idx="180">
                  <c:v>-20.609017600000001</c:v>
                </c:pt>
                <c:pt idx="181">
                  <c:v>-20.533817070000001</c:v>
                </c:pt>
                <c:pt idx="182">
                  <c:v>-20.654215090000001</c:v>
                </c:pt>
                <c:pt idx="183">
                  <c:v>-20.746822250000001</c:v>
                </c:pt>
                <c:pt idx="184">
                  <c:v>-21.703604089999999</c:v>
                </c:pt>
                <c:pt idx="185">
                  <c:v>-20.021570860000001</c:v>
                </c:pt>
                <c:pt idx="186">
                  <c:v>-21.321742690000001</c:v>
                </c:pt>
                <c:pt idx="187">
                  <c:v>-20.704014489999999</c:v>
                </c:pt>
                <c:pt idx="188">
                  <c:v>-19.865695680000002</c:v>
                </c:pt>
                <c:pt idx="189">
                  <c:v>-20.468095770000001</c:v>
                </c:pt>
                <c:pt idx="190">
                  <c:v>-20.65743775</c:v>
                </c:pt>
                <c:pt idx="191">
                  <c:v>-20.978812380000001</c:v>
                </c:pt>
                <c:pt idx="192">
                  <c:v>-21.784362489999999</c:v>
                </c:pt>
                <c:pt idx="193">
                  <c:v>-20.79176348</c:v>
                </c:pt>
                <c:pt idx="194">
                  <c:v>-20.189315329999999</c:v>
                </c:pt>
                <c:pt idx="195">
                  <c:v>-20.623403339999999</c:v>
                </c:pt>
                <c:pt idx="196">
                  <c:v>-19.558644090000001</c:v>
                </c:pt>
                <c:pt idx="197">
                  <c:v>-20.04896222</c:v>
                </c:pt>
                <c:pt idx="198">
                  <c:v>-20.654268859999998</c:v>
                </c:pt>
                <c:pt idx="199">
                  <c:v>-22.32087478</c:v>
                </c:pt>
                <c:pt idx="200">
                  <c:v>-22.061654839999999</c:v>
                </c:pt>
                <c:pt idx="201">
                  <c:v>-20.780826959999999</c:v>
                </c:pt>
                <c:pt idx="202">
                  <c:v>-19.696640120000001</c:v>
                </c:pt>
                <c:pt idx="203">
                  <c:v>-20.159893690000001</c:v>
                </c:pt>
                <c:pt idx="204">
                  <c:v>-21.11452036</c:v>
                </c:pt>
                <c:pt idx="205">
                  <c:v>-20.806984270000001</c:v>
                </c:pt>
                <c:pt idx="206">
                  <c:v>-21.737408030000001</c:v>
                </c:pt>
                <c:pt idx="207">
                  <c:v>-21.100848389999999</c:v>
                </c:pt>
                <c:pt idx="208">
                  <c:v>-20.93406762</c:v>
                </c:pt>
                <c:pt idx="209">
                  <c:v>-21.986018519999998</c:v>
                </c:pt>
                <c:pt idx="210">
                  <c:v>-19.853045259999998</c:v>
                </c:pt>
                <c:pt idx="211">
                  <c:v>-20.78257649</c:v>
                </c:pt>
                <c:pt idx="212">
                  <c:v>-22.17263157</c:v>
                </c:pt>
                <c:pt idx="213">
                  <c:v>-20.924687599999999</c:v>
                </c:pt>
                <c:pt idx="214">
                  <c:v>-21.084690129999998</c:v>
                </c:pt>
                <c:pt idx="215">
                  <c:v>-20.490515640000002</c:v>
                </c:pt>
                <c:pt idx="216">
                  <c:v>-20.55400311</c:v>
                </c:pt>
                <c:pt idx="217">
                  <c:v>-19.823891620000001</c:v>
                </c:pt>
                <c:pt idx="218">
                  <c:v>-21.5426802</c:v>
                </c:pt>
                <c:pt idx="219">
                  <c:v>-20.00881618</c:v>
                </c:pt>
                <c:pt idx="220">
                  <c:v>-20.608158450000001</c:v>
                </c:pt>
                <c:pt idx="221">
                  <c:v>-21.548679140000001</c:v>
                </c:pt>
                <c:pt idx="222">
                  <c:v>-19.86904925</c:v>
                </c:pt>
                <c:pt idx="223">
                  <c:v>-20.827353769999998</c:v>
                </c:pt>
                <c:pt idx="224">
                  <c:v>-19.683585359999999</c:v>
                </c:pt>
                <c:pt idx="225">
                  <c:v>-20.747716530000002</c:v>
                </c:pt>
                <c:pt idx="226">
                  <c:v>-20.934280170000001</c:v>
                </c:pt>
                <c:pt idx="227">
                  <c:v>-20.346243820000002</c:v>
                </c:pt>
                <c:pt idx="228">
                  <c:v>-20.344705019999999</c:v>
                </c:pt>
                <c:pt idx="229">
                  <c:v>-21.273786900000001</c:v>
                </c:pt>
                <c:pt idx="230">
                  <c:v>-21.383887059999999</c:v>
                </c:pt>
                <c:pt idx="231">
                  <c:v>-21.133039799999999</c:v>
                </c:pt>
                <c:pt idx="232">
                  <c:v>-21.463944349999998</c:v>
                </c:pt>
                <c:pt idx="233">
                  <c:v>-20.934078240000002</c:v>
                </c:pt>
                <c:pt idx="234">
                  <c:v>-21.381934149999999</c:v>
                </c:pt>
                <c:pt idx="235">
                  <c:v>-21.67740848</c:v>
                </c:pt>
                <c:pt idx="236">
                  <c:v>-20.761868360000001</c:v>
                </c:pt>
                <c:pt idx="237">
                  <c:v>-21.534189980000001</c:v>
                </c:pt>
                <c:pt idx="238">
                  <c:v>-19.84828413</c:v>
                </c:pt>
                <c:pt idx="239">
                  <c:v>-20.48510422</c:v>
                </c:pt>
                <c:pt idx="240">
                  <c:v>-20.60578585</c:v>
                </c:pt>
                <c:pt idx="241">
                  <c:v>-20.821060549999999</c:v>
                </c:pt>
                <c:pt idx="242">
                  <c:v>-20.017909450000001</c:v>
                </c:pt>
                <c:pt idx="243">
                  <c:v>-20.05167565</c:v>
                </c:pt>
                <c:pt idx="244">
                  <c:v>-21.59541428</c:v>
                </c:pt>
                <c:pt idx="245">
                  <c:v>-21.071791739999998</c:v>
                </c:pt>
                <c:pt idx="246">
                  <c:v>-22.716671170000001</c:v>
                </c:pt>
                <c:pt idx="247">
                  <c:v>-22.132152019999999</c:v>
                </c:pt>
                <c:pt idx="248">
                  <c:v>-20.472516079999998</c:v>
                </c:pt>
                <c:pt idx="249">
                  <c:v>-20.296703449999999</c:v>
                </c:pt>
                <c:pt idx="250">
                  <c:v>-21.435213990000001</c:v>
                </c:pt>
                <c:pt idx="251">
                  <c:v>-20.181137979999999</c:v>
                </c:pt>
                <c:pt idx="252">
                  <c:v>-21.41856091</c:v>
                </c:pt>
                <c:pt idx="253">
                  <c:v>-20.76593592</c:v>
                </c:pt>
                <c:pt idx="254">
                  <c:v>-21.235022650000001</c:v>
                </c:pt>
                <c:pt idx="255">
                  <c:v>-22.224309779999999</c:v>
                </c:pt>
                <c:pt idx="256">
                  <c:v>-20.318402559999999</c:v>
                </c:pt>
                <c:pt idx="257">
                  <c:v>-19.988586699999999</c:v>
                </c:pt>
                <c:pt idx="258">
                  <c:v>-21.571736959999999</c:v>
                </c:pt>
                <c:pt idx="259">
                  <c:v>-21.136933630000001</c:v>
                </c:pt>
                <c:pt idx="260">
                  <c:v>-20.689264959999999</c:v>
                </c:pt>
                <c:pt idx="261">
                  <c:v>-21.433970110000001</c:v>
                </c:pt>
                <c:pt idx="262">
                  <c:v>-21.290626379999999</c:v>
                </c:pt>
                <c:pt idx="263">
                  <c:v>-19.854747540000002</c:v>
                </c:pt>
                <c:pt idx="264">
                  <c:v>-20.012673410000001</c:v>
                </c:pt>
                <c:pt idx="265">
                  <c:v>-20.506569630000001</c:v>
                </c:pt>
                <c:pt idx="266">
                  <c:v>-20.644260589999998</c:v>
                </c:pt>
                <c:pt idx="267">
                  <c:v>-20.66390273</c:v>
                </c:pt>
                <c:pt idx="268">
                  <c:v>-21.712408069999999</c:v>
                </c:pt>
                <c:pt idx="269">
                  <c:v>-20.52488331</c:v>
                </c:pt>
                <c:pt idx="270">
                  <c:v>-19.979458820000001</c:v>
                </c:pt>
                <c:pt idx="271">
                  <c:v>-21.295137520000001</c:v>
                </c:pt>
                <c:pt idx="272">
                  <c:v>-20.983723449999999</c:v>
                </c:pt>
                <c:pt idx="273">
                  <c:v>-22.191081969999999</c:v>
                </c:pt>
                <c:pt idx="274">
                  <c:v>-21.012411029999999</c:v>
                </c:pt>
                <c:pt idx="275">
                  <c:v>-21.924093939999999</c:v>
                </c:pt>
                <c:pt idx="276">
                  <c:v>-21.091690509999999</c:v>
                </c:pt>
                <c:pt idx="277">
                  <c:v>-19.283741320000001</c:v>
                </c:pt>
                <c:pt idx="278">
                  <c:v>-21.29300881</c:v>
                </c:pt>
                <c:pt idx="279">
                  <c:v>-21.13838737</c:v>
                </c:pt>
                <c:pt idx="280">
                  <c:v>-20.072119699999998</c:v>
                </c:pt>
                <c:pt idx="281">
                  <c:v>-20.056286759999999</c:v>
                </c:pt>
                <c:pt idx="282">
                  <c:v>-20.33392233</c:v>
                </c:pt>
                <c:pt idx="283">
                  <c:v>-19.217109860000001</c:v>
                </c:pt>
                <c:pt idx="284">
                  <c:v>-20.490678410000001</c:v>
                </c:pt>
                <c:pt idx="285">
                  <c:v>-20.639802159999999</c:v>
                </c:pt>
                <c:pt idx="286">
                  <c:v>-21.631250290000001</c:v>
                </c:pt>
                <c:pt idx="287">
                  <c:v>-19.835150760000001</c:v>
                </c:pt>
                <c:pt idx="288">
                  <c:v>-21.154562129999999</c:v>
                </c:pt>
                <c:pt idx="289">
                  <c:v>-22.313357889999999</c:v>
                </c:pt>
                <c:pt idx="290">
                  <c:v>-20.50392364</c:v>
                </c:pt>
                <c:pt idx="291">
                  <c:v>-20.981684430000001</c:v>
                </c:pt>
                <c:pt idx="292">
                  <c:v>-18.771503370000001</c:v>
                </c:pt>
                <c:pt idx="293">
                  <c:v>-21.923467980000002</c:v>
                </c:pt>
                <c:pt idx="294">
                  <c:v>-20.319480859999999</c:v>
                </c:pt>
                <c:pt idx="295">
                  <c:v>-23.133928690000001</c:v>
                </c:pt>
                <c:pt idx="296">
                  <c:v>-20.181400329999999</c:v>
                </c:pt>
                <c:pt idx="297">
                  <c:v>-20.92083955</c:v>
                </c:pt>
                <c:pt idx="298">
                  <c:v>-20.656575669999999</c:v>
                </c:pt>
                <c:pt idx="299">
                  <c:v>-20.379078589999999</c:v>
                </c:pt>
                <c:pt idx="300">
                  <c:v>-21.260744219999999</c:v>
                </c:pt>
                <c:pt idx="301">
                  <c:v>-20.513906760000001</c:v>
                </c:pt>
                <c:pt idx="302">
                  <c:v>-21.726472510000001</c:v>
                </c:pt>
                <c:pt idx="303">
                  <c:v>-20.161114739999999</c:v>
                </c:pt>
                <c:pt idx="304">
                  <c:v>-20.996423499999999</c:v>
                </c:pt>
                <c:pt idx="305">
                  <c:v>-19.977855760000001</c:v>
                </c:pt>
                <c:pt idx="306">
                  <c:v>-22.197408249999999</c:v>
                </c:pt>
                <c:pt idx="307">
                  <c:v>-20.360416480000001</c:v>
                </c:pt>
                <c:pt idx="308">
                  <c:v>-20.48445955</c:v>
                </c:pt>
                <c:pt idx="309">
                  <c:v>-20.426190160000001</c:v>
                </c:pt>
                <c:pt idx="310">
                  <c:v>-21.703686749999999</c:v>
                </c:pt>
                <c:pt idx="311">
                  <c:v>-21.62644268</c:v>
                </c:pt>
                <c:pt idx="312">
                  <c:v>-21.239284699999999</c:v>
                </c:pt>
                <c:pt idx="313">
                  <c:v>-21.442352669999998</c:v>
                </c:pt>
                <c:pt idx="314">
                  <c:v>-19.974861910000001</c:v>
                </c:pt>
                <c:pt idx="315">
                  <c:v>-20.4363204</c:v>
                </c:pt>
                <c:pt idx="316">
                  <c:v>-22.324414740000002</c:v>
                </c:pt>
                <c:pt idx="317">
                  <c:v>-21.069407890000001</c:v>
                </c:pt>
                <c:pt idx="318">
                  <c:v>-21.197761530000001</c:v>
                </c:pt>
                <c:pt idx="319">
                  <c:v>-21.554368400000001</c:v>
                </c:pt>
                <c:pt idx="320">
                  <c:v>-22.13774965</c:v>
                </c:pt>
                <c:pt idx="321">
                  <c:v>-21.056942750000001</c:v>
                </c:pt>
                <c:pt idx="322">
                  <c:v>-20.00137921</c:v>
                </c:pt>
                <c:pt idx="323">
                  <c:v>-20.775772190000001</c:v>
                </c:pt>
                <c:pt idx="324">
                  <c:v>-20.65217401</c:v>
                </c:pt>
                <c:pt idx="325">
                  <c:v>-20.271565769999999</c:v>
                </c:pt>
                <c:pt idx="326">
                  <c:v>-21.27685791</c:v>
                </c:pt>
                <c:pt idx="327">
                  <c:v>-21.41214154</c:v>
                </c:pt>
                <c:pt idx="328">
                  <c:v>-19.698838869999999</c:v>
                </c:pt>
                <c:pt idx="329">
                  <c:v>-20.967821189999999</c:v>
                </c:pt>
                <c:pt idx="330">
                  <c:v>-21.585060949999999</c:v>
                </c:pt>
                <c:pt idx="331">
                  <c:v>-22.237941070000002</c:v>
                </c:pt>
                <c:pt idx="332">
                  <c:v>-20.917824599999999</c:v>
                </c:pt>
                <c:pt idx="333">
                  <c:v>-20.63839252</c:v>
                </c:pt>
                <c:pt idx="334">
                  <c:v>-20.481599589999998</c:v>
                </c:pt>
                <c:pt idx="335">
                  <c:v>-21.611150479999999</c:v>
                </c:pt>
                <c:pt idx="336">
                  <c:v>-20.038802310000001</c:v>
                </c:pt>
                <c:pt idx="337">
                  <c:v>-21.57082711</c:v>
                </c:pt>
                <c:pt idx="338">
                  <c:v>-18.849300750000001</c:v>
                </c:pt>
                <c:pt idx="339">
                  <c:v>-20.658322290000001</c:v>
                </c:pt>
                <c:pt idx="340">
                  <c:v>-20.47574281</c:v>
                </c:pt>
                <c:pt idx="341">
                  <c:v>-19.531648860000001</c:v>
                </c:pt>
                <c:pt idx="342">
                  <c:v>-20.977594719999999</c:v>
                </c:pt>
                <c:pt idx="343">
                  <c:v>-19.792655740000001</c:v>
                </c:pt>
                <c:pt idx="344">
                  <c:v>-22.002654459999999</c:v>
                </c:pt>
                <c:pt idx="345">
                  <c:v>-20.529294520000001</c:v>
                </c:pt>
                <c:pt idx="346">
                  <c:v>-20.724085290000001</c:v>
                </c:pt>
                <c:pt idx="347">
                  <c:v>-20.94011519</c:v>
                </c:pt>
                <c:pt idx="348">
                  <c:v>-21.604907109999999</c:v>
                </c:pt>
                <c:pt idx="349">
                  <c:v>-21.280701570000002</c:v>
                </c:pt>
                <c:pt idx="350">
                  <c:v>-20.709643069999998</c:v>
                </c:pt>
                <c:pt idx="351">
                  <c:v>-20.44504701</c:v>
                </c:pt>
                <c:pt idx="352">
                  <c:v>-21.29437815</c:v>
                </c:pt>
                <c:pt idx="353">
                  <c:v>-20.195656870000001</c:v>
                </c:pt>
                <c:pt idx="354">
                  <c:v>-21.860301799999998</c:v>
                </c:pt>
                <c:pt idx="355">
                  <c:v>-21.308477629999999</c:v>
                </c:pt>
                <c:pt idx="356">
                  <c:v>-21.267651000000001</c:v>
                </c:pt>
                <c:pt idx="357">
                  <c:v>-21.01434459</c:v>
                </c:pt>
                <c:pt idx="358">
                  <c:v>-22.219948630000001</c:v>
                </c:pt>
                <c:pt idx="359">
                  <c:v>-21.153486600000001</c:v>
                </c:pt>
                <c:pt idx="360">
                  <c:v>-19.606255749999999</c:v>
                </c:pt>
                <c:pt idx="361">
                  <c:v>-21.382361629999998</c:v>
                </c:pt>
                <c:pt idx="362">
                  <c:v>-21.150618130000002</c:v>
                </c:pt>
                <c:pt idx="363">
                  <c:v>-20.780483480000001</c:v>
                </c:pt>
                <c:pt idx="364">
                  <c:v>-21.155796980000002</c:v>
                </c:pt>
                <c:pt idx="365">
                  <c:v>-22.360467249999999</c:v>
                </c:pt>
                <c:pt idx="366">
                  <c:v>-21.689747310000001</c:v>
                </c:pt>
                <c:pt idx="367">
                  <c:v>-20.330865750000001</c:v>
                </c:pt>
                <c:pt idx="368">
                  <c:v>-20.93542416</c:v>
                </c:pt>
                <c:pt idx="369">
                  <c:v>-21.245095450000001</c:v>
                </c:pt>
                <c:pt idx="370">
                  <c:v>-20.906173110000001</c:v>
                </c:pt>
                <c:pt idx="371">
                  <c:v>-18.987652140000002</c:v>
                </c:pt>
                <c:pt idx="372">
                  <c:v>-21.929158269999999</c:v>
                </c:pt>
                <c:pt idx="373">
                  <c:v>-20.677137250000001</c:v>
                </c:pt>
                <c:pt idx="374">
                  <c:v>-20.93941513</c:v>
                </c:pt>
                <c:pt idx="375">
                  <c:v>-19.79422233</c:v>
                </c:pt>
                <c:pt idx="376">
                  <c:v>-19.902495739999999</c:v>
                </c:pt>
                <c:pt idx="377">
                  <c:v>-20.62901342</c:v>
                </c:pt>
                <c:pt idx="378">
                  <c:v>-21.646248920000001</c:v>
                </c:pt>
                <c:pt idx="379">
                  <c:v>-19.37355737</c:v>
                </c:pt>
                <c:pt idx="380">
                  <c:v>-21.104355089999999</c:v>
                </c:pt>
                <c:pt idx="381">
                  <c:v>-22.495412160000001</c:v>
                </c:pt>
                <c:pt idx="382">
                  <c:v>-20.965490460000002</c:v>
                </c:pt>
                <c:pt idx="383">
                  <c:v>-21.20914381</c:v>
                </c:pt>
                <c:pt idx="384">
                  <c:v>-21.12185376</c:v>
                </c:pt>
                <c:pt idx="385">
                  <c:v>-20.330573510000001</c:v>
                </c:pt>
                <c:pt idx="386">
                  <c:v>-21.598930079999999</c:v>
                </c:pt>
                <c:pt idx="387">
                  <c:v>-21.028050100000002</c:v>
                </c:pt>
                <c:pt idx="388">
                  <c:v>-20.77933771</c:v>
                </c:pt>
                <c:pt idx="389">
                  <c:v>-22.26667578</c:v>
                </c:pt>
                <c:pt idx="390">
                  <c:v>-20.055918670000001</c:v>
                </c:pt>
                <c:pt idx="391">
                  <c:v>-21.402579339999999</c:v>
                </c:pt>
                <c:pt idx="392">
                  <c:v>-21.5552755</c:v>
                </c:pt>
                <c:pt idx="393">
                  <c:v>-20.812835570000001</c:v>
                </c:pt>
                <c:pt idx="394">
                  <c:v>-22.01840133</c:v>
                </c:pt>
                <c:pt idx="395">
                  <c:v>-21.060814239999999</c:v>
                </c:pt>
                <c:pt idx="396">
                  <c:v>-20.197811229999999</c:v>
                </c:pt>
                <c:pt idx="397">
                  <c:v>-21.231865970000001</c:v>
                </c:pt>
                <c:pt idx="398">
                  <c:v>-20.551980010000001</c:v>
                </c:pt>
                <c:pt idx="399">
                  <c:v>-19.396545140000001</c:v>
                </c:pt>
                <c:pt idx="400">
                  <c:v>-20.925233080000002</c:v>
                </c:pt>
                <c:pt idx="401">
                  <c:v>-19.721826679999999</c:v>
                </c:pt>
                <c:pt idx="402">
                  <c:v>-21.081357270000002</c:v>
                </c:pt>
                <c:pt idx="403">
                  <c:v>-21.34410999</c:v>
                </c:pt>
                <c:pt idx="404">
                  <c:v>-21.252124989999999</c:v>
                </c:pt>
                <c:pt idx="405">
                  <c:v>-18.667218389999999</c:v>
                </c:pt>
                <c:pt idx="406">
                  <c:v>-23.10466576</c:v>
                </c:pt>
                <c:pt idx="407">
                  <c:v>-20.477337259999999</c:v>
                </c:pt>
                <c:pt idx="408">
                  <c:v>-20.647383999999999</c:v>
                </c:pt>
                <c:pt idx="409">
                  <c:v>-21.124178860000001</c:v>
                </c:pt>
                <c:pt idx="410">
                  <c:v>-20.427460440000001</c:v>
                </c:pt>
                <c:pt idx="411">
                  <c:v>-20.809252069999999</c:v>
                </c:pt>
                <c:pt idx="412">
                  <c:v>-21.247118799999999</c:v>
                </c:pt>
                <c:pt idx="413">
                  <c:v>-19.471104650000001</c:v>
                </c:pt>
                <c:pt idx="414">
                  <c:v>-19.66808245</c:v>
                </c:pt>
                <c:pt idx="415">
                  <c:v>-18.482574240000002</c:v>
                </c:pt>
                <c:pt idx="416">
                  <c:v>-21.554186309999999</c:v>
                </c:pt>
                <c:pt idx="417">
                  <c:v>-20.506304190000002</c:v>
                </c:pt>
                <c:pt idx="418">
                  <c:v>-20.767799950000001</c:v>
                </c:pt>
                <c:pt idx="419">
                  <c:v>-21.587419400000002</c:v>
                </c:pt>
                <c:pt idx="420">
                  <c:v>-21.88259729</c:v>
                </c:pt>
                <c:pt idx="421">
                  <c:v>-20.552717560000001</c:v>
                </c:pt>
                <c:pt idx="422">
                  <c:v>-21.60953808</c:v>
                </c:pt>
                <c:pt idx="423">
                  <c:v>-21.885259560000001</c:v>
                </c:pt>
                <c:pt idx="424">
                  <c:v>-22.16361903</c:v>
                </c:pt>
                <c:pt idx="425">
                  <c:v>-20.184638360000001</c:v>
                </c:pt>
                <c:pt idx="426">
                  <c:v>-19.73632482</c:v>
                </c:pt>
                <c:pt idx="427">
                  <c:v>-20.81689317</c:v>
                </c:pt>
                <c:pt idx="428">
                  <c:v>-21.472257339999999</c:v>
                </c:pt>
                <c:pt idx="429">
                  <c:v>-20.98573756</c:v>
                </c:pt>
                <c:pt idx="430">
                  <c:v>-21.358804639999999</c:v>
                </c:pt>
                <c:pt idx="431">
                  <c:v>-20.373661240000001</c:v>
                </c:pt>
                <c:pt idx="432">
                  <c:v>-21.297312689999998</c:v>
                </c:pt>
                <c:pt idx="433">
                  <c:v>-20.8007314</c:v>
                </c:pt>
                <c:pt idx="434">
                  <c:v>-20.52463676</c:v>
                </c:pt>
                <c:pt idx="435">
                  <c:v>-20.89626904</c:v>
                </c:pt>
                <c:pt idx="436">
                  <c:v>-20.290666529999999</c:v>
                </c:pt>
                <c:pt idx="437">
                  <c:v>-21.665277010000001</c:v>
                </c:pt>
                <c:pt idx="438">
                  <c:v>-21.943635090000001</c:v>
                </c:pt>
                <c:pt idx="439">
                  <c:v>-21.497493290000001</c:v>
                </c:pt>
                <c:pt idx="440">
                  <c:v>-20.340255800000001</c:v>
                </c:pt>
                <c:pt idx="441">
                  <c:v>-21.149499769999998</c:v>
                </c:pt>
                <c:pt idx="442">
                  <c:v>-21.98847842</c:v>
                </c:pt>
                <c:pt idx="443">
                  <c:v>-20.938835739999998</c:v>
                </c:pt>
                <c:pt idx="444">
                  <c:v>-20.338580480000001</c:v>
                </c:pt>
                <c:pt idx="445">
                  <c:v>-19.971380700000001</c:v>
                </c:pt>
                <c:pt idx="446">
                  <c:v>-20.835678439999999</c:v>
                </c:pt>
                <c:pt idx="447">
                  <c:v>-21.513939870000002</c:v>
                </c:pt>
                <c:pt idx="448">
                  <c:v>-21.499582969999999</c:v>
                </c:pt>
                <c:pt idx="449">
                  <c:v>-20.634983980000001</c:v>
                </c:pt>
                <c:pt idx="450">
                  <c:v>-20.18573555</c:v>
                </c:pt>
                <c:pt idx="451">
                  <c:v>-20.188891739999999</c:v>
                </c:pt>
                <c:pt idx="452">
                  <c:v>-20.618911400000002</c:v>
                </c:pt>
                <c:pt idx="453">
                  <c:v>-20.500534529999999</c:v>
                </c:pt>
                <c:pt idx="454">
                  <c:v>-21.406756040000001</c:v>
                </c:pt>
                <c:pt idx="455">
                  <c:v>-20.526169880000001</c:v>
                </c:pt>
                <c:pt idx="456">
                  <c:v>-20.93758931</c:v>
                </c:pt>
                <c:pt idx="457">
                  <c:v>-20.459695849999999</c:v>
                </c:pt>
                <c:pt idx="458">
                  <c:v>-20.21546944</c:v>
                </c:pt>
                <c:pt idx="459">
                  <c:v>-19.34707126</c:v>
                </c:pt>
                <c:pt idx="460">
                  <c:v>-21.15520296</c:v>
                </c:pt>
                <c:pt idx="461">
                  <c:v>-21.85061533</c:v>
                </c:pt>
                <c:pt idx="462">
                  <c:v>-20.661343089999999</c:v>
                </c:pt>
                <c:pt idx="463">
                  <c:v>-21.743094299999999</c:v>
                </c:pt>
                <c:pt idx="464">
                  <c:v>-21.847916829999999</c:v>
                </c:pt>
                <c:pt idx="465">
                  <c:v>-21.771140880000001</c:v>
                </c:pt>
                <c:pt idx="466">
                  <c:v>-20.31536363</c:v>
                </c:pt>
                <c:pt idx="467">
                  <c:v>-20.641968219999999</c:v>
                </c:pt>
                <c:pt idx="468">
                  <c:v>-20.193223060000001</c:v>
                </c:pt>
                <c:pt idx="469">
                  <c:v>-22.481785250000001</c:v>
                </c:pt>
                <c:pt idx="470">
                  <c:v>-19.626396750000001</c:v>
                </c:pt>
                <c:pt idx="471">
                  <c:v>-21.2165651</c:v>
                </c:pt>
                <c:pt idx="472">
                  <c:v>-20.660590410000001</c:v>
                </c:pt>
                <c:pt idx="473">
                  <c:v>-19.42304253</c:v>
                </c:pt>
                <c:pt idx="474">
                  <c:v>-20.54001341</c:v>
                </c:pt>
                <c:pt idx="475">
                  <c:v>-20.922676039999999</c:v>
                </c:pt>
                <c:pt idx="476">
                  <c:v>-22.188248189999999</c:v>
                </c:pt>
                <c:pt idx="477">
                  <c:v>-21.12659382</c:v>
                </c:pt>
                <c:pt idx="478">
                  <c:v>-20.98505316</c:v>
                </c:pt>
                <c:pt idx="479">
                  <c:v>-19.995834110000001</c:v>
                </c:pt>
                <c:pt idx="480">
                  <c:v>-20.103934280000001</c:v>
                </c:pt>
                <c:pt idx="481">
                  <c:v>-20.30506033</c:v>
                </c:pt>
                <c:pt idx="482">
                  <c:v>-20.130799100000001</c:v>
                </c:pt>
                <c:pt idx="483">
                  <c:v>-20.183906629999999</c:v>
                </c:pt>
                <c:pt idx="484">
                  <c:v>-21.017164579999999</c:v>
                </c:pt>
                <c:pt idx="485">
                  <c:v>-19.966500060000001</c:v>
                </c:pt>
                <c:pt idx="486">
                  <c:v>-20.443170340000002</c:v>
                </c:pt>
                <c:pt idx="487">
                  <c:v>-19.594316070000001</c:v>
                </c:pt>
                <c:pt idx="488">
                  <c:v>-21.278168659999999</c:v>
                </c:pt>
                <c:pt idx="489">
                  <c:v>-20.999301849999998</c:v>
                </c:pt>
                <c:pt idx="490">
                  <c:v>-20.936696990000002</c:v>
                </c:pt>
                <c:pt idx="491">
                  <c:v>-21.29417458</c:v>
                </c:pt>
                <c:pt idx="492">
                  <c:v>-21.108780790000001</c:v>
                </c:pt>
                <c:pt idx="493">
                  <c:v>-20.75346648</c:v>
                </c:pt>
                <c:pt idx="494">
                  <c:v>-20.664467949999999</c:v>
                </c:pt>
                <c:pt idx="495">
                  <c:v>-21.158117279999999</c:v>
                </c:pt>
                <c:pt idx="496">
                  <c:v>-21.23077022</c:v>
                </c:pt>
                <c:pt idx="497">
                  <c:v>-20.276809220000001</c:v>
                </c:pt>
                <c:pt idx="498">
                  <c:v>-21.682307420000001</c:v>
                </c:pt>
                <c:pt idx="499">
                  <c:v>-22.362211080000002</c:v>
                </c:pt>
                <c:pt idx="500">
                  <c:v>-20.954433590000001</c:v>
                </c:pt>
                <c:pt idx="501">
                  <c:v>-19.702311869999999</c:v>
                </c:pt>
                <c:pt idx="502">
                  <c:v>-20.058026529999999</c:v>
                </c:pt>
                <c:pt idx="503">
                  <c:v>-20.02861592</c:v>
                </c:pt>
                <c:pt idx="504">
                  <c:v>-21.142729339999999</c:v>
                </c:pt>
                <c:pt idx="505">
                  <c:v>-19.874812840000001</c:v>
                </c:pt>
                <c:pt idx="506">
                  <c:v>-20.05826012</c:v>
                </c:pt>
                <c:pt idx="507">
                  <c:v>-20.155753319999999</c:v>
                </c:pt>
                <c:pt idx="508">
                  <c:v>-20.649737869999999</c:v>
                </c:pt>
                <c:pt idx="509">
                  <c:v>-20.361120339999999</c:v>
                </c:pt>
                <c:pt idx="510">
                  <c:v>-21.42441883</c:v>
                </c:pt>
                <c:pt idx="511">
                  <c:v>-20.143372200000002</c:v>
                </c:pt>
                <c:pt idx="512">
                  <c:v>-20.617893290000001</c:v>
                </c:pt>
                <c:pt idx="513">
                  <c:v>-21.395435509999999</c:v>
                </c:pt>
                <c:pt idx="514">
                  <c:v>-22.349982010000002</c:v>
                </c:pt>
                <c:pt idx="515">
                  <c:v>-21.441391970000002</c:v>
                </c:pt>
                <c:pt idx="516">
                  <c:v>-22.10438177</c:v>
                </c:pt>
                <c:pt idx="517">
                  <c:v>-21.900776910000001</c:v>
                </c:pt>
                <c:pt idx="518">
                  <c:v>-21.593931940000001</c:v>
                </c:pt>
                <c:pt idx="519">
                  <c:v>-22.937966830000001</c:v>
                </c:pt>
                <c:pt idx="520">
                  <c:v>-20.601041120000001</c:v>
                </c:pt>
                <c:pt idx="521">
                  <c:v>-22.026862730000001</c:v>
                </c:pt>
                <c:pt idx="522">
                  <c:v>-21.77846388</c:v>
                </c:pt>
                <c:pt idx="523">
                  <c:v>-20.817592879999999</c:v>
                </c:pt>
                <c:pt idx="524">
                  <c:v>-21.296575650000001</c:v>
                </c:pt>
                <c:pt idx="525">
                  <c:v>-21.717333</c:v>
                </c:pt>
                <c:pt idx="526">
                  <c:v>-22.376869410000001</c:v>
                </c:pt>
                <c:pt idx="527">
                  <c:v>-21.30996026</c:v>
                </c:pt>
                <c:pt idx="528">
                  <c:v>-21.404886990000001</c:v>
                </c:pt>
                <c:pt idx="529">
                  <c:v>-21.869087449999999</c:v>
                </c:pt>
                <c:pt idx="530">
                  <c:v>-21.635848469999999</c:v>
                </c:pt>
                <c:pt idx="531">
                  <c:v>-21.697295830000002</c:v>
                </c:pt>
                <c:pt idx="532">
                  <c:v>-23.354054699999999</c:v>
                </c:pt>
                <c:pt idx="533">
                  <c:v>-22.810163670000001</c:v>
                </c:pt>
                <c:pt idx="534">
                  <c:v>-22.378862290000001</c:v>
                </c:pt>
                <c:pt idx="535">
                  <c:v>-22.94887812</c:v>
                </c:pt>
                <c:pt idx="536">
                  <c:v>-22.659098920000002</c:v>
                </c:pt>
                <c:pt idx="537">
                  <c:v>-21.381012389999999</c:v>
                </c:pt>
                <c:pt idx="538">
                  <c:v>-23.125075110000001</c:v>
                </c:pt>
                <c:pt idx="539">
                  <c:v>-22.076584449999999</c:v>
                </c:pt>
                <c:pt idx="540">
                  <c:v>-22.63114393</c:v>
                </c:pt>
                <c:pt idx="541">
                  <c:v>-21.75161928</c:v>
                </c:pt>
                <c:pt idx="542">
                  <c:v>-21.394289659999998</c:v>
                </c:pt>
                <c:pt idx="543">
                  <c:v>-19.664419460000001</c:v>
                </c:pt>
                <c:pt idx="544">
                  <c:v>-21.301614069999999</c:v>
                </c:pt>
                <c:pt idx="545">
                  <c:v>-22.22756755</c:v>
                </c:pt>
                <c:pt idx="546">
                  <c:v>-22.89033556</c:v>
                </c:pt>
                <c:pt idx="547">
                  <c:v>-23.52277174</c:v>
                </c:pt>
                <c:pt idx="548">
                  <c:v>-21.747441800000001</c:v>
                </c:pt>
                <c:pt idx="549">
                  <c:v>-22.813700690000001</c:v>
                </c:pt>
                <c:pt idx="550">
                  <c:v>-23.74298726</c:v>
                </c:pt>
                <c:pt idx="551">
                  <c:v>-24.074459350000001</c:v>
                </c:pt>
                <c:pt idx="552">
                  <c:v>-23.277526309999999</c:v>
                </c:pt>
                <c:pt idx="553">
                  <c:v>-22.46028098</c:v>
                </c:pt>
                <c:pt idx="554">
                  <c:v>-24.041610389999999</c:v>
                </c:pt>
                <c:pt idx="555">
                  <c:v>-23.534379430000001</c:v>
                </c:pt>
                <c:pt idx="556">
                  <c:v>-24.32786235</c:v>
                </c:pt>
                <c:pt idx="557">
                  <c:v>-24.18593306</c:v>
                </c:pt>
                <c:pt idx="558">
                  <c:v>-23.264339440000001</c:v>
                </c:pt>
                <c:pt idx="559">
                  <c:v>-23.820213469999999</c:v>
                </c:pt>
                <c:pt idx="560">
                  <c:v>-24.194536379999999</c:v>
                </c:pt>
                <c:pt idx="561">
                  <c:v>-23.478783480000001</c:v>
                </c:pt>
                <c:pt idx="562">
                  <c:v>-25.50095937</c:v>
                </c:pt>
                <c:pt idx="563">
                  <c:v>-24.866786789999999</c:v>
                </c:pt>
                <c:pt idx="564">
                  <c:v>-23.908955639999999</c:v>
                </c:pt>
                <c:pt idx="565">
                  <c:v>-24.357938390000001</c:v>
                </c:pt>
                <c:pt idx="566">
                  <c:v>-26.153508739999999</c:v>
                </c:pt>
                <c:pt idx="567">
                  <c:v>-25.590635750000001</c:v>
                </c:pt>
                <c:pt idx="568">
                  <c:v>-25.559197609999998</c:v>
                </c:pt>
                <c:pt idx="569">
                  <c:v>-25.57830161</c:v>
                </c:pt>
                <c:pt idx="570">
                  <c:v>-24.369262849999998</c:v>
                </c:pt>
                <c:pt idx="571">
                  <c:v>-23.678038730000001</c:v>
                </c:pt>
                <c:pt idx="572">
                  <c:v>-21.435504999999999</c:v>
                </c:pt>
                <c:pt idx="573">
                  <c:v>-20.162289000000001</c:v>
                </c:pt>
                <c:pt idx="574">
                  <c:v>-15.90105705</c:v>
                </c:pt>
                <c:pt idx="575">
                  <c:v>-13.67510278</c:v>
                </c:pt>
                <c:pt idx="576">
                  <c:v>-11.38805734</c:v>
                </c:pt>
                <c:pt idx="577">
                  <c:v>-10.20211675</c:v>
                </c:pt>
                <c:pt idx="578">
                  <c:v>-9.8125535900000003</c:v>
                </c:pt>
                <c:pt idx="579">
                  <c:v>-9.5003183100000008</c:v>
                </c:pt>
                <c:pt idx="580">
                  <c:v>-9.0532322199999999</c:v>
                </c:pt>
                <c:pt idx="581">
                  <c:v>-9.7196157900000006</c:v>
                </c:pt>
                <c:pt idx="582">
                  <c:v>-9.8891072799999993</c:v>
                </c:pt>
                <c:pt idx="583">
                  <c:v>-10.16638298</c:v>
                </c:pt>
                <c:pt idx="584">
                  <c:v>-9.0692288199999993</c:v>
                </c:pt>
                <c:pt idx="585">
                  <c:v>-8.9469484300000008</c:v>
                </c:pt>
                <c:pt idx="586">
                  <c:v>-8.7593940000000003</c:v>
                </c:pt>
                <c:pt idx="587">
                  <c:v>-9.4242854400000002</c:v>
                </c:pt>
                <c:pt idx="588">
                  <c:v>-9.3284372500000003</c:v>
                </c:pt>
                <c:pt idx="589">
                  <c:v>-10.3369377</c:v>
                </c:pt>
                <c:pt idx="590">
                  <c:v>-10.92308678</c:v>
                </c:pt>
                <c:pt idx="591">
                  <c:v>-10.30369715</c:v>
                </c:pt>
                <c:pt idx="592">
                  <c:v>-9.1003902599999993</c:v>
                </c:pt>
                <c:pt idx="593">
                  <c:v>-9.9808646099999994</c:v>
                </c:pt>
                <c:pt idx="594">
                  <c:v>-11.292041579999999</c:v>
                </c:pt>
                <c:pt idx="595">
                  <c:v>-11.712507840000001</c:v>
                </c:pt>
                <c:pt idx="596">
                  <c:v>-13.81310502</c:v>
                </c:pt>
                <c:pt idx="597">
                  <c:v>-13.706848600000001</c:v>
                </c:pt>
                <c:pt idx="598">
                  <c:v>-13.20886117</c:v>
                </c:pt>
                <c:pt idx="599">
                  <c:v>-12.126785679999999</c:v>
                </c:pt>
                <c:pt idx="600">
                  <c:v>-13.38226727</c:v>
                </c:pt>
                <c:pt idx="601">
                  <c:v>-12.91792877</c:v>
                </c:pt>
                <c:pt idx="602">
                  <c:v>-12.7925153</c:v>
                </c:pt>
                <c:pt idx="603">
                  <c:v>-11.649060690000001</c:v>
                </c:pt>
                <c:pt idx="604">
                  <c:v>-11.8510437</c:v>
                </c:pt>
                <c:pt idx="605">
                  <c:v>-12.468589809999999</c:v>
                </c:pt>
                <c:pt idx="606">
                  <c:v>-12.88978118</c:v>
                </c:pt>
                <c:pt idx="607">
                  <c:v>-12.312654330000001</c:v>
                </c:pt>
                <c:pt idx="608">
                  <c:v>-12.234990789999999</c:v>
                </c:pt>
                <c:pt idx="609">
                  <c:v>-13.859387079999999</c:v>
                </c:pt>
                <c:pt idx="610">
                  <c:v>-11.95503218</c:v>
                </c:pt>
                <c:pt idx="611">
                  <c:v>-11.74158648</c:v>
                </c:pt>
                <c:pt idx="612">
                  <c:v>-12.54945208</c:v>
                </c:pt>
                <c:pt idx="613">
                  <c:v>-11.98356401</c:v>
                </c:pt>
                <c:pt idx="614">
                  <c:v>-11.947326950000001</c:v>
                </c:pt>
                <c:pt idx="615">
                  <c:v>-12.95209148</c:v>
                </c:pt>
                <c:pt idx="616">
                  <c:v>-13.241753770000001</c:v>
                </c:pt>
                <c:pt idx="617">
                  <c:v>-12.268842899999999</c:v>
                </c:pt>
                <c:pt idx="618">
                  <c:v>-11.54135466</c:v>
                </c:pt>
                <c:pt idx="619">
                  <c:v>-12.14492619</c:v>
                </c:pt>
                <c:pt idx="620">
                  <c:v>-12.91739449</c:v>
                </c:pt>
                <c:pt idx="621">
                  <c:v>-13.660282970000001</c:v>
                </c:pt>
                <c:pt idx="622">
                  <c:v>-13.100236089999999</c:v>
                </c:pt>
                <c:pt idx="623">
                  <c:v>-13.16801929</c:v>
                </c:pt>
                <c:pt idx="624">
                  <c:v>-13.241364470000001</c:v>
                </c:pt>
                <c:pt idx="625">
                  <c:v>-14.119549749999999</c:v>
                </c:pt>
                <c:pt idx="626">
                  <c:v>-12.93254005</c:v>
                </c:pt>
                <c:pt idx="627">
                  <c:v>-12.485754160000001</c:v>
                </c:pt>
                <c:pt idx="628">
                  <c:v>-11.13711648</c:v>
                </c:pt>
                <c:pt idx="629">
                  <c:v>-13.19126501</c:v>
                </c:pt>
                <c:pt idx="630">
                  <c:v>-12.08067207</c:v>
                </c:pt>
                <c:pt idx="631">
                  <c:v>-13.73766307</c:v>
                </c:pt>
                <c:pt idx="632">
                  <c:v>-11.883808289999999</c:v>
                </c:pt>
                <c:pt idx="633">
                  <c:v>-14.183095590000001</c:v>
                </c:pt>
                <c:pt idx="634">
                  <c:v>-11.67881938</c:v>
                </c:pt>
                <c:pt idx="635">
                  <c:v>-12.66005856</c:v>
                </c:pt>
                <c:pt idx="636">
                  <c:v>-11.533758089999999</c:v>
                </c:pt>
                <c:pt idx="637">
                  <c:v>-12.323813189999999</c:v>
                </c:pt>
                <c:pt idx="638">
                  <c:v>-12.338317910000001</c:v>
                </c:pt>
                <c:pt idx="639">
                  <c:v>-12.569241890000001</c:v>
                </c:pt>
                <c:pt idx="640">
                  <c:v>-12.83708272</c:v>
                </c:pt>
                <c:pt idx="641">
                  <c:v>-11.677731769999999</c:v>
                </c:pt>
                <c:pt idx="642">
                  <c:v>-12.975576930000001</c:v>
                </c:pt>
                <c:pt idx="643">
                  <c:v>-12.0751758</c:v>
                </c:pt>
                <c:pt idx="644">
                  <c:v>-13.08198477</c:v>
                </c:pt>
                <c:pt idx="645">
                  <c:v>-12.13722967</c:v>
                </c:pt>
                <c:pt idx="646">
                  <c:v>-12.74749168</c:v>
                </c:pt>
                <c:pt idx="647">
                  <c:v>-11.963659359999999</c:v>
                </c:pt>
                <c:pt idx="648">
                  <c:v>-13.416724459999999</c:v>
                </c:pt>
                <c:pt idx="649">
                  <c:v>-12.764394530000001</c:v>
                </c:pt>
                <c:pt idx="650">
                  <c:v>-11.46765806</c:v>
                </c:pt>
                <c:pt idx="651">
                  <c:v>-13.725822150000001</c:v>
                </c:pt>
                <c:pt idx="652">
                  <c:v>-13.974845330000001</c:v>
                </c:pt>
                <c:pt idx="653">
                  <c:v>-12.32806384</c:v>
                </c:pt>
                <c:pt idx="654">
                  <c:v>-12.16419217</c:v>
                </c:pt>
                <c:pt idx="655">
                  <c:v>-11.39030516</c:v>
                </c:pt>
                <c:pt idx="656">
                  <c:v>-11.050116900000001</c:v>
                </c:pt>
                <c:pt idx="657">
                  <c:v>-12.828279650000001</c:v>
                </c:pt>
                <c:pt idx="658">
                  <c:v>-11.93141323</c:v>
                </c:pt>
                <c:pt idx="659">
                  <c:v>-12.84492328</c:v>
                </c:pt>
                <c:pt idx="660">
                  <c:v>-12.61258044</c:v>
                </c:pt>
                <c:pt idx="661">
                  <c:v>-11.572231159999999</c:v>
                </c:pt>
                <c:pt idx="662">
                  <c:v>-12.766837860000001</c:v>
                </c:pt>
                <c:pt idx="663">
                  <c:v>-13.00794018</c:v>
                </c:pt>
                <c:pt idx="664">
                  <c:v>-12.404282200000001</c:v>
                </c:pt>
                <c:pt idx="665">
                  <c:v>-11.8526205</c:v>
                </c:pt>
                <c:pt idx="666">
                  <c:v>-12.32730609</c:v>
                </c:pt>
                <c:pt idx="667">
                  <c:v>-13.19324016</c:v>
                </c:pt>
                <c:pt idx="668">
                  <c:v>-12.454582540000001</c:v>
                </c:pt>
                <c:pt idx="669">
                  <c:v>-12.839781309999999</c:v>
                </c:pt>
                <c:pt idx="670">
                  <c:v>-11.51308278</c:v>
                </c:pt>
                <c:pt idx="671">
                  <c:v>-6.4252635400000004</c:v>
                </c:pt>
                <c:pt idx="672">
                  <c:v>-2.5937675599999999</c:v>
                </c:pt>
                <c:pt idx="673">
                  <c:v>-5.6396670499999999</c:v>
                </c:pt>
                <c:pt idx="674">
                  <c:v>-5.7508981199999996</c:v>
                </c:pt>
                <c:pt idx="675">
                  <c:v>-4.8660557799999999</c:v>
                </c:pt>
                <c:pt idx="676">
                  <c:v>-3.8125947199999999</c:v>
                </c:pt>
                <c:pt idx="677">
                  <c:v>-5.6590971300000001</c:v>
                </c:pt>
                <c:pt idx="678">
                  <c:v>-3.9444097199999999</c:v>
                </c:pt>
                <c:pt idx="679">
                  <c:v>-4.5461278099999998</c:v>
                </c:pt>
                <c:pt idx="680">
                  <c:v>-1.0347136699999999</c:v>
                </c:pt>
                <c:pt idx="681">
                  <c:v>-2.7694904999999999</c:v>
                </c:pt>
                <c:pt idx="682">
                  <c:v>-2.1352293100000002</c:v>
                </c:pt>
                <c:pt idx="683">
                  <c:v>-3.0515449700000001</c:v>
                </c:pt>
                <c:pt idx="684">
                  <c:v>-5.0229519299999996</c:v>
                </c:pt>
                <c:pt idx="685">
                  <c:v>-5.4094279700000003</c:v>
                </c:pt>
                <c:pt idx="686">
                  <c:v>-6.7037159300000004</c:v>
                </c:pt>
                <c:pt idx="687">
                  <c:v>-8.8687590600000004</c:v>
                </c:pt>
                <c:pt idx="688">
                  <c:v>-8.9304831599999996</c:v>
                </c:pt>
                <c:pt idx="689">
                  <c:v>-12.17533433</c:v>
                </c:pt>
                <c:pt idx="690">
                  <c:v>-11.62251915</c:v>
                </c:pt>
                <c:pt idx="691">
                  <c:v>-11.143882919999999</c:v>
                </c:pt>
                <c:pt idx="692">
                  <c:v>-10.35108864</c:v>
                </c:pt>
                <c:pt idx="693">
                  <c:v>-3.6966760600000002</c:v>
                </c:pt>
                <c:pt idx="694">
                  <c:v>-4.3877670100000001</c:v>
                </c:pt>
                <c:pt idx="695">
                  <c:v>-9.6755438700000003</c:v>
                </c:pt>
                <c:pt idx="696">
                  <c:v>-9.6610428400000004</c:v>
                </c:pt>
                <c:pt idx="697">
                  <c:v>-9.6148368600000005</c:v>
                </c:pt>
                <c:pt idx="698">
                  <c:v>-8.5958359200000007</c:v>
                </c:pt>
                <c:pt idx="699">
                  <c:v>-6.7267561499999999</c:v>
                </c:pt>
                <c:pt idx="700">
                  <c:v>-4.9944785999999999</c:v>
                </c:pt>
                <c:pt idx="701">
                  <c:v>-4.3004917799999998</c:v>
                </c:pt>
                <c:pt idx="702">
                  <c:v>-1.5833033999999999</c:v>
                </c:pt>
                <c:pt idx="703">
                  <c:v>-0.99424380000000001</c:v>
                </c:pt>
                <c:pt idx="704">
                  <c:v>-0.69790479999999999</c:v>
                </c:pt>
                <c:pt idx="705">
                  <c:v>-1.0548992399999999</c:v>
                </c:pt>
                <c:pt idx="706">
                  <c:v>-2.44865544</c:v>
                </c:pt>
                <c:pt idx="707">
                  <c:v>-2.2658183900000002</c:v>
                </c:pt>
                <c:pt idx="708">
                  <c:v>-4.1166159899999997</c:v>
                </c:pt>
                <c:pt idx="709">
                  <c:v>-7.9718810199999997</c:v>
                </c:pt>
                <c:pt idx="710">
                  <c:v>-9.8477125599999997</c:v>
                </c:pt>
                <c:pt idx="711">
                  <c:v>-10.31330301</c:v>
                </c:pt>
                <c:pt idx="712">
                  <c:v>-11.504014140000001</c:v>
                </c:pt>
                <c:pt idx="713">
                  <c:v>-10.932982109999999</c:v>
                </c:pt>
                <c:pt idx="714">
                  <c:v>-11.53834548</c:v>
                </c:pt>
                <c:pt idx="715">
                  <c:v>-9.9710577600000008</c:v>
                </c:pt>
                <c:pt idx="716">
                  <c:v>-1.41138805</c:v>
                </c:pt>
                <c:pt idx="717">
                  <c:v>-5.2427906100000001</c:v>
                </c:pt>
                <c:pt idx="718">
                  <c:v>-11.377997560000001</c:v>
                </c:pt>
                <c:pt idx="719">
                  <c:v>-11.979717340000001</c:v>
                </c:pt>
                <c:pt idx="720">
                  <c:v>-11.82572341</c:v>
                </c:pt>
                <c:pt idx="721">
                  <c:v>-11.318396979999999</c:v>
                </c:pt>
                <c:pt idx="722">
                  <c:v>-11.37957931</c:v>
                </c:pt>
                <c:pt idx="723">
                  <c:v>-12.28618322</c:v>
                </c:pt>
                <c:pt idx="724">
                  <c:v>-11.809537110000001</c:v>
                </c:pt>
                <c:pt idx="725">
                  <c:v>-12.34640602</c:v>
                </c:pt>
                <c:pt idx="726">
                  <c:v>-12.17554215</c:v>
                </c:pt>
                <c:pt idx="727">
                  <c:v>-11.963622109999999</c:v>
                </c:pt>
                <c:pt idx="728">
                  <c:v>-11.515718469999999</c:v>
                </c:pt>
                <c:pt idx="729">
                  <c:v>-10.64789461</c:v>
                </c:pt>
                <c:pt idx="730">
                  <c:v>-11.980582890000001</c:v>
                </c:pt>
                <c:pt idx="731">
                  <c:v>-12.11759148</c:v>
                </c:pt>
                <c:pt idx="732">
                  <c:v>-12.055922539999999</c:v>
                </c:pt>
                <c:pt idx="733">
                  <c:v>-11.916435249999999</c:v>
                </c:pt>
                <c:pt idx="734">
                  <c:v>-12.146487390000001</c:v>
                </c:pt>
                <c:pt idx="735">
                  <c:v>-11.26800224</c:v>
                </c:pt>
                <c:pt idx="736">
                  <c:v>-12.175673679999999</c:v>
                </c:pt>
                <c:pt idx="737">
                  <c:v>-11.82207912</c:v>
                </c:pt>
                <c:pt idx="738">
                  <c:v>-10.892947830000001</c:v>
                </c:pt>
                <c:pt idx="739">
                  <c:v>-10.94096616</c:v>
                </c:pt>
                <c:pt idx="740">
                  <c:v>-10.77088271</c:v>
                </c:pt>
                <c:pt idx="741">
                  <c:v>-12.828606069999999</c:v>
                </c:pt>
                <c:pt idx="742">
                  <c:v>-10.41454081</c:v>
                </c:pt>
                <c:pt idx="743">
                  <c:v>-12.024607420000001</c:v>
                </c:pt>
                <c:pt idx="744">
                  <c:v>-11.04981688</c:v>
                </c:pt>
                <c:pt idx="745">
                  <c:v>-10.74264164</c:v>
                </c:pt>
                <c:pt idx="746">
                  <c:v>-11.90082327</c:v>
                </c:pt>
                <c:pt idx="747">
                  <c:v>-12.01693719</c:v>
                </c:pt>
                <c:pt idx="748">
                  <c:v>-11.407175179999999</c:v>
                </c:pt>
                <c:pt idx="749">
                  <c:v>-12.08691617</c:v>
                </c:pt>
                <c:pt idx="750">
                  <c:v>-12.42240024</c:v>
                </c:pt>
                <c:pt idx="751">
                  <c:v>-11.516790459999999</c:v>
                </c:pt>
                <c:pt idx="752">
                  <c:v>-12.23720608</c:v>
                </c:pt>
                <c:pt idx="753">
                  <c:v>-12.377889290000001</c:v>
                </c:pt>
                <c:pt idx="754">
                  <c:v>-11.518929719999999</c:v>
                </c:pt>
                <c:pt idx="755">
                  <c:v>-11.49564108</c:v>
                </c:pt>
                <c:pt idx="756">
                  <c:v>-11.56225397</c:v>
                </c:pt>
                <c:pt idx="757">
                  <c:v>-12.392640930000001</c:v>
                </c:pt>
                <c:pt idx="758">
                  <c:v>-11.47794423</c:v>
                </c:pt>
                <c:pt idx="759">
                  <c:v>-11.033834580000001</c:v>
                </c:pt>
                <c:pt idx="760">
                  <c:v>-11.651091900000001</c:v>
                </c:pt>
                <c:pt idx="761">
                  <c:v>-12.197518000000001</c:v>
                </c:pt>
                <c:pt idx="762">
                  <c:v>-12.73399281</c:v>
                </c:pt>
                <c:pt idx="763">
                  <c:v>-11.48788557</c:v>
                </c:pt>
                <c:pt idx="764">
                  <c:v>-10.77333451</c:v>
                </c:pt>
                <c:pt idx="765">
                  <c:v>-10.18507331</c:v>
                </c:pt>
                <c:pt idx="766">
                  <c:v>-11.636550270000001</c:v>
                </c:pt>
                <c:pt idx="767">
                  <c:v>-12.289544279999999</c:v>
                </c:pt>
                <c:pt idx="768">
                  <c:v>-11.67100377</c:v>
                </c:pt>
                <c:pt idx="769">
                  <c:v>-11.95089055</c:v>
                </c:pt>
                <c:pt idx="770">
                  <c:v>-11.233641159999999</c:v>
                </c:pt>
                <c:pt idx="771">
                  <c:v>-11.84452153</c:v>
                </c:pt>
                <c:pt idx="772">
                  <c:v>-11.520475680000001</c:v>
                </c:pt>
                <c:pt idx="773">
                  <c:v>-12.308122170000001</c:v>
                </c:pt>
                <c:pt idx="774">
                  <c:v>-9.0435970799999996</c:v>
                </c:pt>
                <c:pt idx="775">
                  <c:v>-8.4541689499999997</c:v>
                </c:pt>
                <c:pt idx="776">
                  <c:v>-6.3604977099999997</c:v>
                </c:pt>
                <c:pt idx="777">
                  <c:v>-3.3300869899999999</c:v>
                </c:pt>
                <c:pt idx="778">
                  <c:v>-1.8290498399999999</c:v>
                </c:pt>
                <c:pt idx="779">
                  <c:v>-0.31571823999999998</c:v>
                </c:pt>
                <c:pt idx="780">
                  <c:v>-1.5663668100000001</c:v>
                </c:pt>
                <c:pt idx="781">
                  <c:v>-1.5022968800000001</c:v>
                </c:pt>
                <c:pt idx="782">
                  <c:v>-2.1857364499999998</c:v>
                </c:pt>
                <c:pt idx="783">
                  <c:v>-2.4491418</c:v>
                </c:pt>
                <c:pt idx="784">
                  <c:v>-3.4657016</c:v>
                </c:pt>
                <c:pt idx="785">
                  <c:v>-4.9189532099999997</c:v>
                </c:pt>
                <c:pt idx="786">
                  <c:v>-6.1162270999999997</c:v>
                </c:pt>
                <c:pt idx="787">
                  <c:v>-8.4738825999999996</c:v>
                </c:pt>
                <c:pt idx="788">
                  <c:v>-8.7717313400000005</c:v>
                </c:pt>
                <c:pt idx="789">
                  <c:v>-10.83976442</c:v>
                </c:pt>
                <c:pt idx="790">
                  <c:v>-11.843901020000001</c:v>
                </c:pt>
                <c:pt idx="791">
                  <c:v>-13.36527716</c:v>
                </c:pt>
                <c:pt idx="792">
                  <c:v>-13.441786410000001</c:v>
                </c:pt>
                <c:pt idx="793">
                  <c:v>-16.07101686</c:v>
                </c:pt>
                <c:pt idx="794">
                  <c:v>-16.684456950000001</c:v>
                </c:pt>
                <c:pt idx="795">
                  <c:v>-17.467890369999999</c:v>
                </c:pt>
                <c:pt idx="796">
                  <c:v>-18.78921364</c:v>
                </c:pt>
                <c:pt idx="797">
                  <c:v>-18.55765044</c:v>
                </c:pt>
                <c:pt idx="798">
                  <c:v>-19.920271029999999</c:v>
                </c:pt>
                <c:pt idx="799">
                  <c:v>-18.649089270000001</c:v>
                </c:pt>
                <c:pt idx="800">
                  <c:v>-18.947475399999998</c:v>
                </c:pt>
                <c:pt idx="801">
                  <c:v>-19.254784369999999</c:v>
                </c:pt>
                <c:pt idx="802">
                  <c:v>-18.500077350000002</c:v>
                </c:pt>
                <c:pt idx="803">
                  <c:v>-17.945285089999999</c:v>
                </c:pt>
                <c:pt idx="804">
                  <c:v>-18.74879069</c:v>
                </c:pt>
                <c:pt idx="805">
                  <c:v>-18.32880523</c:v>
                </c:pt>
                <c:pt idx="806">
                  <c:v>-19.253561340000001</c:v>
                </c:pt>
                <c:pt idx="807">
                  <c:v>-18.307857970000001</c:v>
                </c:pt>
                <c:pt idx="808">
                  <c:v>-18.07977854</c:v>
                </c:pt>
                <c:pt idx="809">
                  <c:v>-18.06804726</c:v>
                </c:pt>
                <c:pt idx="810">
                  <c:v>-18.89556722</c:v>
                </c:pt>
                <c:pt idx="811">
                  <c:v>-17.614440779999999</c:v>
                </c:pt>
                <c:pt idx="812">
                  <c:v>-20.004545920000002</c:v>
                </c:pt>
                <c:pt idx="813">
                  <c:v>-19.558439679999999</c:v>
                </c:pt>
                <c:pt idx="814">
                  <c:v>-20.220619360000001</c:v>
                </c:pt>
                <c:pt idx="815">
                  <c:v>-20.667178109999998</c:v>
                </c:pt>
                <c:pt idx="816">
                  <c:v>-17.309007739999998</c:v>
                </c:pt>
                <c:pt idx="817">
                  <c:v>-19.89507502</c:v>
                </c:pt>
                <c:pt idx="818">
                  <c:v>-18.13131624</c:v>
                </c:pt>
                <c:pt idx="819">
                  <c:v>-18.948201839999999</c:v>
                </c:pt>
                <c:pt idx="820">
                  <c:v>-18.332071450000001</c:v>
                </c:pt>
                <c:pt idx="821">
                  <c:v>-19.307339259999999</c:v>
                </c:pt>
                <c:pt idx="822">
                  <c:v>-18.59382798</c:v>
                </c:pt>
                <c:pt idx="823">
                  <c:v>-20.17208784</c:v>
                </c:pt>
                <c:pt idx="824">
                  <c:v>-19.223952879999999</c:v>
                </c:pt>
                <c:pt idx="825">
                  <c:v>-19.2372008</c:v>
                </c:pt>
                <c:pt idx="826">
                  <c:v>-19.44298281</c:v>
                </c:pt>
                <c:pt idx="827">
                  <c:v>-18.250251120000001</c:v>
                </c:pt>
                <c:pt idx="828">
                  <c:v>-19.212683949999999</c:v>
                </c:pt>
                <c:pt idx="829">
                  <c:v>-21.281904319999999</c:v>
                </c:pt>
                <c:pt idx="830">
                  <c:v>-21.268993269999999</c:v>
                </c:pt>
                <c:pt idx="831">
                  <c:v>-21.821251870000001</c:v>
                </c:pt>
                <c:pt idx="832">
                  <c:v>-22.785965900000001</c:v>
                </c:pt>
                <c:pt idx="833">
                  <c:v>-22.485336700000001</c:v>
                </c:pt>
                <c:pt idx="834">
                  <c:v>-24.361430519999999</c:v>
                </c:pt>
                <c:pt idx="835">
                  <c:v>-24.239507679999999</c:v>
                </c:pt>
                <c:pt idx="836">
                  <c:v>-24.045097370000001</c:v>
                </c:pt>
                <c:pt idx="837">
                  <c:v>-22.797602059999999</c:v>
                </c:pt>
                <c:pt idx="838">
                  <c:v>-22.80735658</c:v>
                </c:pt>
                <c:pt idx="839">
                  <c:v>-22.64739028</c:v>
                </c:pt>
                <c:pt idx="840">
                  <c:v>-24.412542210000002</c:v>
                </c:pt>
                <c:pt idx="841">
                  <c:v>-23.402767839999999</c:v>
                </c:pt>
                <c:pt idx="842">
                  <c:v>-22.859473439999999</c:v>
                </c:pt>
                <c:pt idx="843">
                  <c:v>-22.646346099999999</c:v>
                </c:pt>
                <c:pt idx="844">
                  <c:v>-24.208966480000001</c:v>
                </c:pt>
                <c:pt idx="845">
                  <c:v>-22.970693520000001</c:v>
                </c:pt>
                <c:pt idx="846">
                  <c:v>-24.361057429999999</c:v>
                </c:pt>
                <c:pt idx="847">
                  <c:v>-23.015276190000002</c:v>
                </c:pt>
                <c:pt idx="848">
                  <c:v>-25.120173479999998</c:v>
                </c:pt>
                <c:pt idx="849">
                  <c:v>-23.879094689999999</c:v>
                </c:pt>
                <c:pt idx="850">
                  <c:v>-23.49418691</c:v>
                </c:pt>
                <c:pt idx="851">
                  <c:v>-22.474181300000001</c:v>
                </c:pt>
                <c:pt idx="852">
                  <c:v>-23.299092040000001</c:v>
                </c:pt>
                <c:pt idx="853">
                  <c:v>-22.817839970000001</c:v>
                </c:pt>
                <c:pt idx="854">
                  <c:v>-22.66504711</c:v>
                </c:pt>
                <c:pt idx="855">
                  <c:v>-22.528016860000001</c:v>
                </c:pt>
                <c:pt idx="856">
                  <c:v>-23.899166080000001</c:v>
                </c:pt>
                <c:pt idx="857">
                  <c:v>-23.575355139999999</c:v>
                </c:pt>
                <c:pt idx="858">
                  <c:v>-24.47162324</c:v>
                </c:pt>
                <c:pt idx="859">
                  <c:v>-24.393525879999999</c:v>
                </c:pt>
                <c:pt idx="860">
                  <c:v>-24.501605659999999</c:v>
                </c:pt>
                <c:pt idx="861">
                  <c:v>-23.54472964</c:v>
                </c:pt>
                <c:pt idx="862">
                  <c:v>-24.31732594</c:v>
                </c:pt>
                <c:pt idx="863">
                  <c:v>-23.430939710000001</c:v>
                </c:pt>
                <c:pt idx="864">
                  <c:v>-24.052038490000001</c:v>
                </c:pt>
                <c:pt idx="865">
                  <c:v>-23.12844291</c:v>
                </c:pt>
                <c:pt idx="866">
                  <c:v>-21.938904050000001</c:v>
                </c:pt>
                <c:pt idx="867">
                  <c:v>-5.3808213900000004</c:v>
                </c:pt>
                <c:pt idx="868">
                  <c:v>2.3133116399999998</c:v>
                </c:pt>
                <c:pt idx="869">
                  <c:v>-5.8620164499999996</c:v>
                </c:pt>
                <c:pt idx="870">
                  <c:v>-6.4396395000000002</c:v>
                </c:pt>
                <c:pt idx="871">
                  <c:v>-5.8226839799999999</c:v>
                </c:pt>
                <c:pt idx="872">
                  <c:v>-5.6475229300000001</c:v>
                </c:pt>
                <c:pt idx="873">
                  <c:v>-5.1119473700000002</c:v>
                </c:pt>
                <c:pt idx="874">
                  <c:v>-6.8858741200000004</c:v>
                </c:pt>
                <c:pt idx="875">
                  <c:v>-6.7307235900000002</c:v>
                </c:pt>
                <c:pt idx="876">
                  <c:v>-4.9207765999999999</c:v>
                </c:pt>
                <c:pt idx="877">
                  <c:v>-6.1737942600000002</c:v>
                </c:pt>
                <c:pt idx="878">
                  <c:v>-4.8604375700000002</c:v>
                </c:pt>
                <c:pt idx="879">
                  <c:v>-6.0682630099999999</c:v>
                </c:pt>
                <c:pt idx="880">
                  <c:v>-6.8652348600000002</c:v>
                </c:pt>
                <c:pt idx="881">
                  <c:v>-6.0797477500000001</c:v>
                </c:pt>
                <c:pt idx="882">
                  <c:v>-5.6302572700000004</c:v>
                </c:pt>
                <c:pt idx="883">
                  <c:v>-6.4524162299999999</c:v>
                </c:pt>
                <c:pt idx="884">
                  <c:v>-3.3415298600000001</c:v>
                </c:pt>
                <c:pt idx="885">
                  <c:v>-0.83958337000000005</c:v>
                </c:pt>
                <c:pt idx="886">
                  <c:v>2.9576886199999999</c:v>
                </c:pt>
                <c:pt idx="887">
                  <c:v>2.3854756500000001</c:v>
                </c:pt>
                <c:pt idx="888">
                  <c:v>2.3762918700000002</c:v>
                </c:pt>
                <c:pt idx="889">
                  <c:v>2.9774362700000001</c:v>
                </c:pt>
                <c:pt idx="890">
                  <c:v>5.3400432100000002</c:v>
                </c:pt>
                <c:pt idx="891">
                  <c:v>5.1534803199999999</c:v>
                </c:pt>
                <c:pt idx="892">
                  <c:v>4.8134176000000002</c:v>
                </c:pt>
                <c:pt idx="893">
                  <c:v>3.3882750000000001</c:v>
                </c:pt>
                <c:pt idx="894">
                  <c:v>2.7112680400000002</c:v>
                </c:pt>
                <c:pt idx="895">
                  <c:v>1.6891551600000001</c:v>
                </c:pt>
                <c:pt idx="896">
                  <c:v>2.1838642899999998</c:v>
                </c:pt>
                <c:pt idx="897">
                  <c:v>-1.2042770199999999</c:v>
                </c:pt>
                <c:pt idx="898">
                  <c:v>-1.64771347</c:v>
                </c:pt>
                <c:pt idx="899">
                  <c:v>-3.6546017399999999</c:v>
                </c:pt>
                <c:pt idx="900">
                  <c:v>-7.2086783600000004</c:v>
                </c:pt>
                <c:pt idx="901">
                  <c:v>-7.1021037099999997</c:v>
                </c:pt>
                <c:pt idx="902">
                  <c:v>-10.1807351</c:v>
                </c:pt>
                <c:pt idx="903">
                  <c:v>-10.47198343</c:v>
                </c:pt>
                <c:pt idx="904">
                  <c:v>-9.2669451400000007</c:v>
                </c:pt>
                <c:pt idx="905">
                  <c:v>-10.90403236</c:v>
                </c:pt>
                <c:pt idx="906">
                  <c:v>-12.63758859</c:v>
                </c:pt>
                <c:pt idx="907">
                  <c:v>-10.936131209999999</c:v>
                </c:pt>
                <c:pt idx="908">
                  <c:v>-12.344645310000001</c:v>
                </c:pt>
                <c:pt idx="909">
                  <c:v>-11.955809289999999</c:v>
                </c:pt>
                <c:pt idx="910">
                  <c:v>-9.59025836</c:v>
                </c:pt>
                <c:pt idx="911">
                  <c:v>-12.249330280000001</c:v>
                </c:pt>
                <c:pt idx="912">
                  <c:v>-10.65698325</c:v>
                </c:pt>
                <c:pt idx="913">
                  <c:v>-10.576902560000001</c:v>
                </c:pt>
                <c:pt idx="914">
                  <c:v>-11.492679389999999</c:v>
                </c:pt>
                <c:pt idx="915">
                  <c:v>-12.48281706</c:v>
                </c:pt>
                <c:pt idx="916">
                  <c:v>-10.623447929999999</c:v>
                </c:pt>
                <c:pt idx="917">
                  <c:v>-10.8087657</c:v>
                </c:pt>
                <c:pt idx="918">
                  <c:v>-10.934063979999999</c:v>
                </c:pt>
                <c:pt idx="919">
                  <c:v>-11.08529738</c:v>
                </c:pt>
                <c:pt idx="920">
                  <c:v>-10.4813484</c:v>
                </c:pt>
                <c:pt idx="921">
                  <c:v>-11.55277559</c:v>
                </c:pt>
                <c:pt idx="922">
                  <c:v>-11.99814112</c:v>
                </c:pt>
                <c:pt idx="923">
                  <c:v>-13.38112525</c:v>
                </c:pt>
                <c:pt idx="924">
                  <c:v>-11.382404640000001</c:v>
                </c:pt>
                <c:pt idx="925">
                  <c:v>-9.95973139</c:v>
                </c:pt>
                <c:pt idx="926">
                  <c:v>-11.858828320000001</c:v>
                </c:pt>
                <c:pt idx="927">
                  <c:v>-11.579473760000001</c:v>
                </c:pt>
                <c:pt idx="928">
                  <c:v>-11.571690029999999</c:v>
                </c:pt>
                <c:pt idx="929">
                  <c:v>-11.963035469999999</c:v>
                </c:pt>
                <c:pt idx="930">
                  <c:v>-11.113416559999999</c:v>
                </c:pt>
                <c:pt idx="931">
                  <c:v>-11.99242707</c:v>
                </c:pt>
                <c:pt idx="932">
                  <c:v>-10.928024539999999</c:v>
                </c:pt>
                <c:pt idx="933">
                  <c:v>-10.986700920000001</c:v>
                </c:pt>
                <c:pt idx="934">
                  <c:v>-11.08178551</c:v>
                </c:pt>
                <c:pt idx="935">
                  <c:v>-11.52920108</c:v>
                </c:pt>
                <c:pt idx="936">
                  <c:v>-11.500834830000001</c:v>
                </c:pt>
                <c:pt idx="937">
                  <c:v>-11.685980349999999</c:v>
                </c:pt>
                <c:pt idx="938">
                  <c:v>-12.009091440000001</c:v>
                </c:pt>
                <c:pt idx="939">
                  <c:v>-9.5314030800000005</c:v>
                </c:pt>
                <c:pt idx="940">
                  <c:v>-10.89809835</c:v>
                </c:pt>
                <c:pt idx="941">
                  <c:v>-12.6106759</c:v>
                </c:pt>
                <c:pt idx="942">
                  <c:v>-13.05985278</c:v>
                </c:pt>
                <c:pt idx="943">
                  <c:v>-11.282882750000001</c:v>
                </c:pt>
                <c:pt idx="944">
                  <c:v>-11.51690318</c:v>
                </c:pt>
                <c:pt idx="945">
                  <c:v>-12.140011980000001</c:v>
                </c:pt>
                <c:pt idx="946">
                  <c:v>-12.038759000000001</c:v>
                </c:pt>
                <c:pt idx="947">
                  <c:v>-12.18859941</c:v>
                </c:pt>
                <c:pt idx="948">
                  <c:v>-11.0462796</c:v>
                </c:pt>
                <c:pt idx="949">
                  <c:v>-12.00648294</c:v>
                </c:pt>
                <c:pt idx="950">
                  <c:v>-10.90363969</c:v>
                </c:pt>
                <c:pt idx="951">
                  <c:v>-10.44085183</c:v>
                </c:pt>
                <c:pt idx="952">
                  <c:v>-9.9612328600000009</c:v>
                </c:pt>
                <c:pt idx="953">
                  <c:v>-11.4939625</c:v>
                </c:pt>
                <c:pt idx="954">
                  <c:v>-12.09830191</c:v>
                </c:pt>
                <c:pt idx="955">
                  <c:v>-11.48474128</c:v>
                </c:pt>
                <c:pt idx="956">
                  <c:v>-10.77234107</c:v>
                </c:pt>
                <c:pt idx="957">
                  <c:v>-11.45072644</c:v>
                </c:pt>
                <c:pt idx="958">
                  <c:v>-7.3721281100000002</c:v>
                </c:pt>
                <c:pt idx="959">
                  <c:v>1.89928907</c:v>
                </c:pt>
                <c:pt idx="960">
                  <c:v>2.64562236</c:v>
                </c:pt>
                <c:pt idx="961">
                  <c:v>1.1477541899999999</c:v>
                </c:pt>
                <c:pt idx="962">
                  <c:v>1.4584902099999999</c:v>
                </c:pt>
                <c:pt idx="963">
                  <c:v>1.54736677</c:v>
                </c:pt>
                <c:pt idx="964">
                  <c:v>1.4516081199999999</c:v>
                </c:pt>
                <c:pt idx="965">
                  <c:v>0.61666188</c:v>
                </c:pt>
                <c:pt idx="966">
                  <c:v>3.61926156</c:v>
                </c:pt>
                <c:pt idx="967">
                  <c:v>1.61822807</c:v>
                </c:pt>
                <c:pt idx="968">
                  <c:v>2.8274956100000002</c:v>
                </c:pt>
                <c:pt idx="969">
                  <c:v>0.80042173999999999</c:v>
                </c:pt>
                <c:pt idx="970">
                  <c:v>2.3964438299999999</c:v>
                </c:pt>
                <c:pt idx="971">
                  <c:v>0.71136774000000003</c:v>
                </c:pt>
                <c:pt idx="972">
                  <c:v>1.2623219000000001</c:v>
                </c:pt>
                <c:pt idx="973">
                  <c:v>2.17649962</c:v>
                </c:pt>
                <c:pt idx="974">
                  <c:v>1.9948096200000001</c:v>
                </c:pt>
                <c:pt idx="975">
                  <c:v>2.5166043199999999</c:v>
                </c:pt>
                <c:pt idx="976">
                  <c:v>0.93984992999999994</c:v>
                </c:pt>
                <c:pt idx="977">
                  <c:v>2.1188198800000002</c:v>
                </c:pt>
                <c:pt idx="978">
                  <c:v>1.7901358999999999</c:v>
                </c:pt>
                <c:pt idx="979">
                  <c:v>1.00251573</c:v>
                </c:pt>
                <c:pt idx="980">
                  <c:v>1.85615186</c:v>
                </c:pt>
                <c:pt idx="981">
                  <c:v>2.6836328300000001</c:v>
                </c:pt>
                <c:pt idx="982">
                  <c:v>2.7470119899999998</c:v>
                </c:pt>
                <c:pt idx="983">
                  <c:v>4.2785469999999999E-2</c:v>
                </c:pt>
                <c:pt idx="984">
                  <c:v>-0.45421486999999999</c:v>
                </c:pt>
                <c:pt idx="985">
                  <c:v>0.78448947999999996</c:v>
                </c:pt>
                <c:pt idx="986">
                  <c:v>0.95816520000000005</c:v>
                </c:pt>
                <c:pt idx="987">
                  <c:v>-0.28076065</c:v>
                </c:pt>
                <c:pt idx="988">
                  <c:v>0.90124159000000004</c:v>
                </c:pt>
                <c:pt idx="989">
                  <c:v>-0.10914378</c:v>
                </c:pt>
                <c:pt idx="990">
                  <c:v>0.38717009000000002</c:v>
                </c:pt>
                <c:pt idx="991">
                  <c:v>1.5924749300000001</c:v>
                </c:pt>
                <c:pt idx="992">
                  <c:v>1.2867690599999999</c:v>
                </c:pt>
                <c:pt idx="993">
                  <c:v>0.43213986999999998</c:v>
                </c:pt>
                <c:pt idx="994">
                  <c:v>0.34211934999999999</c:v>
                </c:pt>
                <c:pt idx="995">
                  <c:v>1.5746245699999999</c:v>
                </c:pt>
                <c:pt idx="996">
                  <c:v>1.47775827</c:v>
                </c:pt>
                <c:pt idx="997">
                  <c:v>4.0487135600000004</c:v>
                </c:pt>
                <c:pt idx="998">
                  <c:v>4.6939875300000002</c:v>
                </c:pt>
                <c:pt idx="999">
                  <c:v>3.84013334</c:v>
                </c:pt>
                <c:pt idx="1000">
                  <c:v>5.4480261499999996</c:v>
                </c:pt>
                <c:pt idx="1001">
                  <c:v>6.3790938099999996</c:v>
                </c:pt>
                <c:pt idx="1002">
                  <c:v>5.9569985699999997</c:v>
                </c:pt>
                <c:pt idx="1003">
                  <c:v>7.0139973500000004</c:v>
                </c:pt>
                <c:pt idx="1004">
                  <c:v>4.9229847500000004</c:v>
                </c:pt>
                <c:pt idx="1005">
                  <c:v>4.6935697100000002</c:v>
                </c:pt>
                <c:pt idx="1006">
                  <c:v>3.8994121599999998</c:v>
                </c:pt>
                <c:pt idx="1007">
                  <c:v>3.5777559499999998</c:v>
                </c:pt>
                <c:pt idx="1008">
                  <c:v>2.5079317699999999</c:v>
                </c:pt>
                <c:pt idx="1009">
                  <c:v>3.0223845800000002</c:v>
                </c:pt>
                <c:pt idx="1010">
                  <c:v>0.96084287999999995</c:v>
                </c:pt>
                <c:pt idx="1011">
                  <c:v>-0.30035073000000001</c:v>
                </c:pt>
                <c:pt idx="1012">
                  <c:v>-1.69534355</c:v>
                </c:pt>
                <c:pt idx="1013">
                  <c:v>-0.61185957999999996</c:v>
                </c:pt>
                <c:pt idx="1014">
                  <c:v>0.33405815</c:v>
                </c:pt>
                <c:pt idx="1015">
                  <c:v>-0.68781994000000002</c:v>
                </c:pt>
                <c:pt idx="1016">
                  <c:v>-1.63274857</c:v>
                </c:pt>
                <c:pt idx="1017">
                  <c:v>-0.25333322000000003</c:v>
                </c:pt>
                <c:pt idx="1018">
                  <c:v>-0.94789111000000004</c:v>
                </c:pt>
                <c:pt idx="1019">
                  <c:v>-1.05752487</c:v>
                </c:pt>
                <c:pt idx="1020">
                  <c:v>-1.03997615</c:v>
                </c:pt>
                <c:pt idx="1021">
                  <c:v>-2.1363971400000001</c:v>
                </c:pt>
                <c:pt idx="1022">
                  <c:v>-0.63743605000000003</c:v>
                </c:pt>
                <c:pt idx="1023">
                  <c:v>-8.1655400000000003E-2</c:v>
                </c:pt>
                <c:pt idx="1024">
                  <c:v>-8.1415769999999998E-2</c:v>
                </c:pt>
                <c:pt idx="1025">
                  <c:v>-0.79378643000000004</c:v>
                </c:pt>
                <c:pt idx="1026">
                  <c:v>-2.0014391800000002</c:v>
                </c:pt>
                <c:pt idx="1027">
                  <c:v>-0.73369052999999995</c:v>
                </c:pt>
                <c:pt idx="1028">
                  <c:v>-1.01115033</c:v>
                </c:pt>
                <c:pt idx="1029">
                  <c:v>-1.67367446</c:v>
                </c:pt>
                <c:pt idx="1030">
                  <c:v>-0.20657902</c:v>
                </c:pt>
                <c:pt idx="1031">
                  <c:v>9.1628130000000002E-2</c:v>
                </c:pt>
                <c:pt idx="1032">
                  <c:v>-2.0596881599999999</c:v>
                </c:pt>
                <c:pt idx="1033">
                  <c:v>-1.2093407599999999</c:v>
                </c:pt>
                <c:pt idx="1034">
                  <c:v>-0.33926556000000002</c:v>
                </c:pt>
                <c:pt idx="1035">
                  <c:v>0.48178756</c:v>
                </c:pt>
                <c:pt idx="1036">
                  <c:v>-1.8044005299999999</c:v>
                </c:pt>
                <c:pt idx="1037">
                  <c:v>-0.98967735999999995</c:v>
                </c:pt>
                <c:pt idx="1038">
                  <c:v>-0.58769676999999998</c:v>
                </c:pt>
                <c:pt idx="1039">
                  <c:v>-0.69652415999999995</c:v>
                </c:pt>
                <c:pt idx="1040">
                  <c:v>-0.69998886999999999</c:v>
                </c:pt>
                <c:pt idx="1041">
                  <c:v>-7.2824700000000001E-3</c:v>
                </c:pt>
                <c:pt idx="1042">
                  <c:v>-1.5048277400000001</c:v>
                </c:pt>
                <c:pt idx="1043">
                  <c:v>-1.25880076</c:v>
                </c:pt>
                <c:pt idx="1044">
                  <c:v>-1.67427682</c:v>
                </c:pt>
                <c:pt idx="1045">
                  <c:v>-1.33724687</c:v>
                </c:pt>
                <c:pt idx="1046">
                  <c:v>-1.6920602899999999</c:v>
                </c:pt>
                <c:pt idx="1047">
                  <c:v>-1.8166184599999999</c:v>
                </c:pt>
                <c:pt idx="1048">
                  <c:v>-2.1427695199999999</c:v>
                </c:pt>
                <c:pt idx="1049">
                  <c:v>-1.65681199</c:v>
                </c:pt>
                <c:pt idx="1050">
                  <c:v>-2.00196262</c:v>
                </c:pt>
                <c:pt idx="1051">
                  <c:v>-0.37311759999999999</c:v>
                </c:pt>
                <c:pt idx="1052">
                  <c:v>-0.61110635000000002</c:v>
                </c:pt>
                <c:pt idx="1053">
                  <c:v>-0.93024496000000001</c:v>
                </c:pt>
                <c:pt idx="1054">
                  <c:v>-1.1968197199999999</c:v>
                </c:pt>
                <c:pt idx="1055">
                  <c:v>-0.53666104999999997</c:v>
                </c:pt>
                <c:pt idx="1056">
                  <c:v>-1.6454246800000001</c:v>
                </c:pt>
                <c:pt idx="1057">
                  <c:v>-1.20387971</c:v>
                </c:pt>
                <c:pt idx="1058">
                  <c:v>-0.45951456000000002</c:v>
                </c:pt>
                <c:pt idx="1059">
                  <c:v>-2.0057627</c:v>
                </c:pt>
                <c:pt idx="1060">
                  <c:v>-0.92712490999999997</c:v>
                </c:pt>
                <c:pt idx="1061">
                  <c:v>-1.95248928</c:v>
                </c:pt>
                <c:pt idx="1062">
                  <c:v>-1.98518119</c:v>
                </c:pt>
                <c:pt idx="1063">
                  <c:v>-1.3528758000000001</c:v>
                </c:pt>
                <c:pt idx="1064">
                  <c:v>-0.97943363999999999</c:v>
                </c:pt>
                <c:pt idx="1065">
                  <c:v>0.36472905999999999</c:v>
                </c:pt>
                <c:pt idx="1066">
                  <c:v>-0.87316852</c:v>
                </c:pt>
                <c:pt idx="1067">
                  <c:v>-0.63661519</c:v>
                </c:pt>
                <c:pt idx="1068">
                  <c:v>-0.72459070000000003</c:v>
                </c:pt>
                <c:pt idx="1069">
                  <c:v>-1.7957131799999999</c:v>
                </c:pt>
                <c:pt idx="1070">
                  <c:v>-1.3167750199999999</c:v>
                </c:pt>
                <c:pt idx="1071">
                  <c:v>-0.66614242999999995</c:v>
                </c:pt>
                <c:pt idx="1072">
                  <c:v>-2.5999039000000002</c:v>
                </c:pt>
                <c:pt idx="1073">
                  <c:v>-1.3650066599999999</c:v>
                </c:pt>
                <c:pt idx="1074">
                  <c:v>-2.2582367099999998</c:v>
                </c:pt>
                <c:pt idx="1075">
                  <c:v>-1.82570005</c:v>
                </c:pt>
                <c:pt idx="1076">
                  <c:v>-0.57476243999999999</c:v>
                </c:pt>
                <c:pt idx="1077">
                  <c:v>0.92500934999999995</c:v>
                </c:pt>
                <c:pt idx="1078">
                  <c:v>-0.28274948999999999</c:v>
                </c:pt>
                <c:pt idx="1079">
                  <c:v>-1.8411485000000001</c:v>
                </c:pt>
                <c:pt idx="1080">
                  <c:v>-2.4273137</c:v>
                </c:pt>
                <c:pt idx="1081">
                  <c:v>-0.55706370000000005</c:v>
                </c:pt>
                <c:pt idx="1082">
                  <c:v>-1.5562383</c:v>
                </c:pt>
                <c:pt idx="1083">
                  <c:v>-2.2488260000000002</c:v>
                </c:pt>
                <c:pt idx="1084">
                  <c:v>-1.00663411</c:v>
                </c:pt>
                <c:pt idx="1085">
                  <c:v>-2.4090022100000001</c:v>
                </c:pt>
                <c:pt idx="1086">
                  <c:v>-2.3227189199999998</c:v>
                </c:pt>
                <c:pt idx="1087">
                  <c:v>-1.0071372999999999</c:v>
                </c:pt>
                <c:pt idx="1088">
                  <c:v>-1.98508427</c:v>
                </c:pt>
                <c:pt idx="1089">
                  <c:v>-1.4556152099999999</c:v>
                </c:pt>
                <c:pt idx="1090">
                  <c:v>-0.26258026000000001</c:v>
                </c:pt>
                <c:pt idx="1091">
                  <c:v>-0.42081436999999999</c:v>
                </c:pt>
                <c:pt idx="1092">
                  <c:v>-1.94945528</c:v>
                </c:pt>
                <c:pt idx="1093">
                  <c:v>-1.9795701999999999</c:v>
                </c:pt>
                <c:pt idx="1094">
                  <c:v>-2.8153031400000001</c:v>
                </c:pt>
                <c:pt idx="1095">
                  <c:v>-1.48467364</c:v>
                </c:pt>
                <c:pt idx="1096">
                  <c:v>1.1764699999999999E-2</c:v>
                </c:pt>
                <c:pt idx="1097">
                  <c:v>-1.08150528</c:v>
                </c:pt>
                <c:pt idx="1098">
                  <c:v>-0.21365182999999999</c:v>
                </c:pt>
                <c:pt idx="1099">
                  <c:v>-1.0482219699999999</c:v>
                </c:pt>
                <c:pt idx="1100">
                  <c:v>-0.84727817999999999</c:v>
                </c:pt>
                <c:pt idx="1101">
                  <c:v>-1.17482474</c:v>
                </c:pt>
                <c:pt idx="1102">
                  <c:v>-0.66203462000000002</c:v>
                </c:pt>
                <c:pt idx="1103">
                  <c:v>-1.95285631</c:v>
                </c:pt>
                <c:pt idx="1104">
                  <c:v>-2.6503472100000001</c:v>
                </c:pt>
                <c:pt idx="1105">
                  <c:v>-0.75376792000000004</c:v>
                </c:pt>
                <c:pt idx="1106">
                  <c:v>-0.84952574000000003</c:v>
                </c:pt>
                <c:pt idx="1107">
                  <c:v>-1.0421007600000001</c:v>
                </c:pt>
                <c:pt idx="1108">
                  <c:v>-1.6239897700000001</c:v>
                </c:pt>
                <c:pt idx="1109">
                  <c:v>-0.83602589999999999</c:v>
                </c:pt>
                <c:pt idx="1110">
                  <c:v>-0.19894693999999999</c:v>
                </c:pt>
                <c:pt idx="1111">
                  <c:v>-1.68409615</c:v>
                </c:pt>
                <c:pt idx="1112">
                  <c:v>-1.3154320500000001</c:v>
                </c:pt>
                <c:pt idx="1113">
                  <c:v>-1.51371576</c:v>
                </c:pt>
                <c:pt idx="1114">
                  <c:v>-0.61966927999999999</c:v>
                </c:pt>
                <c:pt idx="1115">
                  <c:v>-0.46537793</c:v>
                </c:pt>
                <c:pt idx="1116">
                  <c:v>-0.18656132</c:v>
                </c:pt>
                <c:pt idx="1117">
                  <c:v>-1.78007783</c:v>
                </c:pt>
                <c:pt idx="1118">
                  <c:v>-0.57443988999999995</c:v>
                </c:pt>
                <c:pt idx="1119">
                  <c:v>-1.2117060099999999</c:v>
                </c:pt>
                <c:pt idx="1120">
                  <c:v>-1.7033321800000001</c:v>
                </c:pt>
                <c:pt idx="1121">
                  <c:v>-0.96133106999999995</c:v>
                </c:pt>
                <c:pt idx="1122">
                  <c:v>-1.0186278600000001</c:v>
                </c:pt>
                <c:pt idx="1123">
                  <c:v>-0.41741490999999997</c:v>
                </c:pt>
                <c:pt idx="1124">
                  <c:v>-0.32211666</c:v>
                </c:pt>
                <c:pt idx="1125">
                  <c:v>-1.0063175200000001</c:v>
                </c:pt>
                <c:pt idx="1126">
                  <c:v>-1.0514670800000001</c:v>
                </c:pt>
                <c:pt idx="1127">
                  <c:v>-1.3686422199999999</c:v>
                </c:pt>
                <c:pt idx="1128">
                  <c:v>-1.5467761</c:v>
                </c:pt>
                <c:pt idx="1129">
                  <c:v>-1.6235252600000001</c:v>
                </c:pt>
                <c:pt idx="1130">
                  <c:v>-0.74167660999999996</c:v>
                </c:pt>
                <c:pt idx="1131">
                  <c:v>-0.8501166</c:v>
                </c:pt>
                <c:pt idx="1132">
                  <c:v>-1.09339667</c:v>
                </c:pt>
                <c:pt idx="1133">
                  <c:v>-1.4381947100000001</c:v>
                </c:pt>
                <c:pt idx="1134">
                  <c:v>-1.85772501</c:v>
                </c:pt>
                <c:pt idx="1135">
                  <c:v>-0.58929907999999998</c:v>
                </c:pt>
                <c:pt idx="1136">
                  <c:v>-2.1363109300000001</c:v>
                </c:pt>
                <c:pt idx="1137">
                  <c:v>-1.599631E-2</c:v>
                </c:pt>
                <c:pt idx="1138">
                  <c:v>-1.29791857</c:v>
                </c:pt>
                <c:pt idx="1139">
                  <c:v>-1.6717611000000001</c:v>
                </c:pt>
                <c:pt idx="1140">
                  <c:v>-0.66368106999999998</c:v>
                </c:pt>
                <c:pt idx="1141">
                  <c:v>-0.53154804</c:v>
                </c:pt>
                <c:pt idx="1142">
                  <c:v>-1.53845451</c:v>
                </c:pt>
                <c:pt idx="1143">
                  <c:v>-2.08294873</c:v>
                </c:pt>
                <c:pt idx="1144">
                  <c:v>-1.34150791</c:v>
                </c:pt>
                <c:pt idx="1145">
                  <c:v>-3.3061018899999999</c:v>
                </c:pt>
                <c:pt idx="1146">
                  <c:v>-2.8221791600000001</c:v>
                </c:pt>
                <c:pt idx="1147">
                  <c:v>-4.3587986599999997</c:v>
                </c:pt>
                <c:pt idx="1148">
                  <c:v>-5.5312013699999998</c:v>
                </c:pt>
                <c:pt idx="1149">
                  <c:v>-5.7821164400000002</c:v>
                </c:pt>
                <c:pt idx="1150">
                  <c:v>-5.25525646</c:v>
                </c:pt>
                <c:pt idx="1151">
                  <c:v>-4.3289738900000003</c:v>
                </c:pt>
                <c:pt idx="1152">
                  <c:v>-4.7593060999999999</c:v>
                </c:pt>
                <c:pt idx="1153">
                  <c:v>-5.9643856800000004</c:v>
                </c:pt>
                <c:pt idx="1154">
                  <c:v>-5.4130865300000002</c:v>
                </c:pt>
                <c:pt idx="1155">
                  <c:v>-5.65967149</c:v>
                </c:pt>
                <c:pt idx="1156">
                  <c:v>-4.7196640199999997</c:v>
                </c:pt>
                <c:pt idx="1157">
                  <c:v>-4.6695622400000003</c:v>
                </c:pt>
                <c:pt idx="1158">
                  <c:v>-4.6346263900000002</c:v>
                </c:pt>
                <c:pt idx="1159">
                  <c:v>-7.0450025500000004</c:v>
                </c:pt>
                <c:pt idx="1160">
                  <c:v>-4.5504997899999999</c:v>
                </c:pt>
                <c:pt idx="1161">
                  <c:v>-5.2034616400000004</c:v>
                </c:pt>
                <c:pt idx="1162">
                  <c:v>-5.6520014500000002</c:v>
                </c:pt>
                <c:pt idx="1163">
                  <c:v>-4.4164110699999997</c:v>
                </c:pt>
                <c:pt idx="1164">
                  <c:v>-5.6685821399999998</c:v>
                </c:pt>
                <c:pt idx="1165">
                  <c:v>-5.3374513500000003</c:v>
                </c:pt>
                <c:pt idx="1166">
                  <c:v>-6.8724834000000001</c:v>
                </c:pt>
                <c:pt idx="1167">
                  <c:v>-4.7108401200000003</c:v>
                </c:pt>
                <c:pt idx="1168">
                  <c:v>-4.6173858000000001</c:v>
                </c:pt>
                <c:pt idx="1169">
                  <c:v>-5.1257167399999997</c:v>
                </c:pt>
                <c:pt idx="1170">
                  <c:v>-6.1449201100000002</c:v>
                </c:pt>
                <c:pt idx="1171">
                  <c:v>-5.5118405599999996</c:v>
                </c:pt>
                <c:pt idx="1172">
                  <c:v>-5.1723656099999999</c:v>
                </c:pt>
                <c:pt idx="1173">
                  <c:v>-5.0134616999999997</c:v>
                </c:pt>
                <c:pt idx="1174">
                  <c:v>-5.65184526</c:v>
                </c:pt>
                <c:pt idx="1175">
                  <c:v>-5.2510112800000002</c:v>
                </c:pt>
                <c:pt idx="1176">
                  <c:v>0.18943766000000001</c:v>
                </c:pt>
                <c:pt idx="1177">
                  <c:v>2.1509111999999999</c:v>
                </c:pt>
                <c:pt idx="1178">
                  <c:v>1.4733915500000001</c:v>
                </c:pt>
                <c:pt idx="1179">
                  <c:v>2.5244495300000001</c:v>
                </c:pt>
                <c:pt idx="1180">
                  <c:v>2.5068552799999999</c:v>
                </c:pt>
                <c:pt idx="1181">
                  <c:v>3.5025189999999999</c:v>
                </c:pt>
                <c:pt idx="1182">
                  <c:v>2.2074182599999999</c:v>
                </c:pt>
                <c:pt idx="1183">
                  <c:v>-1.82797934</c:v>
                </c:pt>
                <c:pt idx="1184">
                  <c:v>-5.5392440699999996</c:v>
                </c:pt>
                <c:pt idx="1185">
                  <c:v>-6.0217086799999997</c:v>
                </c:pt>
                <c:pt idx="1186">
                  <c:v>-6.2500969399999997</c:v>
                </c:pt>
                <c:pt idx="1187">
                  <c:v>-4.4432870900000001</c:v>
                </c:pt>
                <c:pt idx="1188">
                  <c:v>-5.46040846</c:v>
                </c:pt>
                <c:pt idx="1189">
                  <c:v>-5.9757556599999999</c:v>
                </c:pt>
                <c:pt idx="1190">
                  <c:v>-5.9874493600000003</c:v>
                </c:pt>
                <c:pt idx="1191">
                  <c:v>-5.5244401500000002</c:v>
                </c:pt>
                <c:pt idx="1192">
                  <c:v>-5.5495032399999999</c:v>
                </c:pt>
                <c:pt idx="1193">
                  <c:v>-5.9125940300000002</c:v>
                </c:pt>
                <c:pt idx="1194">
                  <c:v>-4.5519356000000002</c:v>
                </c:pt>
                <c:pt idx="1195">
                  <c:v>-5.0135346700000003</c:v>
                </c:pt>
                <c:pt idx="1196">
                  <c:v>-5.4002061699999997</c:v>
                </c:pt>
                <c:pt idx="1197">
                  <c:v>-5.8169571600000003</c:v>
                </c:pt>
                <c:pt idx="1198">
                  <c:v>-4.5633630800000002</c:v>
                </c:pt>
                <c:pt idx="1199">
                  <c:v>-6.24510027</c:v>
                </c:pt>
                <c:pt idx="1200">
                  <c:v>-4.5619877899999999</c:v>
                </c:pt>
                <c:pt idx="1201">
                  <c:v>-6.6015311600000004</c:v>
                </c:pt>
                <c:pt idx="1202">
                  <c:v>-5.3806425600000001</c:v>
                </c:pt>
                <c:pt idx="1203">
                  <c:v>-5.8748512000000002</c:v>
                </c:pt>
                <c:pt idx="1204">
                  <c:v>-6.7869244499999999</c:v>
                </c:pt>
                <c:pt idx="1205">
                  <c:v>-5.6567560600000002</c:v>
                </c:pt>
                <c:pt idx="1206">
                  <c:v>-5.3338554499999997</c:v>
                </c:pt>
                <c:pt idx="1207">
                  <c:v>-4.1869871999999999</c:v>
                </c:pt>
                <c:pt idx="1208">
                  <c:v>-4.6866254400000003</c:v>
                </c:pt>
                <c:pt idx="1209">
                  <c:v>-5.6449522200000004</c:v>
                </c:pt>
                <c:pt idx="1210">
                  <c:v>-4.9962630299999997</c:v>
                </c:pt>
                <c:pt idx="1211">
                  <c:v>-4.6880079700000001</c:v>
                </c:pt>
                <c:pt idx="1212">
                  <c:v>-4.8600242700000003</c:v>
                </c:pt>
                <c:pt idx="1213">
                  <c:v>-5.0429653600000002</c:v>
                </c:pt>
                <c:pt idx="1214">
                  <c:v>-4.5180092299999997</c:v>
                </c:pt>
                <c:pt idx="1215">
                  <c:v>-2.8315799799999999</c:v>
                </c:pt>
                <c:pt idx="1216">
                  <c:v>-2.6140502099999998</c:v>
                </c:pt>
                <c:pt idx="1217">
                  <c:v>-1.65763404</c:v>
                </c:pt>
                <c:pt idx="1218">
                  <c:v>0.78212029000000005</c:v>
                </c:pt>
                <c:pt idx="1219">
                  <c:v>2.2069982600000002</c:v>
                </c:pt>
                <c:pt idx="1220">
                  <c:v>4.7863157000000003</c:v>
                </c:pt>
                <c:pt idx="1221">
                  <c:v>5.2810064600000004</c:v>
                </c:pt>
                <c:pt idx="1222">
                  <c:v>5.9957890899999997</c:v>
                </c:pt>
                <c:pt idx="1223">
                  <c:v>4.96831362</c:v>
                </c:pt>
                <c:pt idx="1224">
                  <c:v>6.3799331199999996</c:v>
                </c:pt>
                <c:pt idx="1225">
                  <c:v>7.4981489400000001</c:v>
                </c:pt>
                <c:pt idx="1226">
                  <c:v>7.0588415299999996</c:v>
                </c:pt>
                <c:pt idx="1227">
                  <c:v>6.8601200699999998</c:v>
                </c:pt>
                <c:pt idx="1228">
                  <c:v>7.3714954300000004</c:v>
                </c:pt>
                <c:pt idx="1229">
                  <c:v>6.56096331</c:v>
                </c:pt>
                <c:pt idx="1230">
                  <c:v>6.9320664499999998</c:v>
                </c:pt>
                <c:pt idx="1231">
                  <c:v>6.01050621</c:v>
                </c:pt>
                <c:pt idx="1232">
                  <c:v>3.9739196099999998</c:v>
                </c:pt>
                <c:pt idx="1233">
                  <c:v>4.3266982799999996</c:v>
                </c:pt>
                <c:pt idx="1234">
                  <c:v>2.17872311</c:v>
                </c:pt>
                <c:pt idx="1235">
                  <c:v>0.18437298999999999</c:v>
                </c:pt>
                <c:pt idx="1236">
                  <c:v>0.32348547999999999</c:v>
                </c:pt>
                <c:pt idx="1237">
                  <c:v>-1.7395754999999999</c:v>
                </c:pt>
                <c:pt idx="1238">
                  <c:v>-0.81312267000000005</c:v>
                </c:pt>
                <c:pt idx="1239">
                  <c:v>-3.7114396799999998</c:v>
                </c:pt>
                <c:pt idx="1240">
                  <c:v>-3.8329596499999998</c:v>
                </c:pt>
                <c:pt idx="1241">
                  <c:v>-2.75315245</c:v>
                </c:pt>
                <c:pt idx="1242">
                  <c:v>-4.1392435399999998</c:v>
                </c:pt>
                <c:pt idx="1243">
                  <c:v>-3.81955256</c:v>
                </c:pt>
                <c:pt idx="1244">
                  <c:v>-3.5401155100000001</c:v>
                </c:pt>
                <c:pt idx="1245">
                  <c:v>-3.2004414799999998</c:v>
                </c:pt>
                <c:pt idx="1246">
                  <c:v>-3.4794322800000002</c:v>
                </c:pt>
                <c:pt idx="1247">
                  <c:v>-3.6487413599999998</c:v>
                </c:pt>
                <c:pt idx="1248">
                  <c:v>-3.6792254799999999</c:v>
                </c:pt>
                <c:pt idx="1249">
                  <c:v>-3.95195746</c:v>
                </c:pt>
                <c:pt idx="1250">
                  <c:v>-3.8118281199999999</c:v>
                </c:pt>
                <c:pt idx="1251">
                  <c:v>-2.3919584</c:v>
                </c:pt>
                <c:pt idx="1252">
                  <c:v>-3.8341678300000002</c:v>
                </c:pt>
                <c:pt idx="1253">
                  <c:v>-3.8500796500000001</c:v>
                </c:pt>
                <c:pt idx="1254">
                  <c:v>-2.6915398000000001</c:v>
                </c:pt>
                <c:pt idx="1255">
                  <c:v>-8.2377946600000005</c:v>
                </c:pt>
                <c:pt idx="1256">
                  <c:v>-3.51132388</c:v>
                </c:pt>
                <c:pt idx="1257">
                  <c:v>0.64759449000000002</c:v>
                </c:pt>
                <c:pt idx="1258">
                  <c:v>2.5021870499999999</c:v>
                </c:pt>
                <c:pt idx="1259">
                  <c:v>2.75458501</c:v>
                </c:pt>
                <c:pt idx="1260">
                  <c:v>3.4286248800000001</c:v>
                </c:pt>
                <c:pt idx="1261">
                  <c:v>2.87484552</c:v>
                </c:pt>
                <c:pt idx="1262">
                  <c:v>3.8214097900000001</c:v>
                </c:pt>
                <c:pt idx="1263">
                  <c:v>-5.25451449</c:v>
                </c:pt>
                <c:pt idx="1264">
                  <c:v>-3.6713327900000001</c:v>
                </c:pt>
                <c:pt idx="1265">
                  <c:v>-3.91195994</c:v>
                </c:pt>
                <c:pt idx="1266">
                  <c:v>-3.6791913699999998</c:v>
                </c:pt>
                <c:pt idx="1267">
                  <c:v>-2.3289597799999999</c:v>
                </c:pt>
                <c:pt idx="1268">
                  <c:v>-3.64576762</c:v>
                </c:pt>
                <c:pt idx="1269">
                  <c:v>-4.9137809299999997</c:v>
                </c:pt>
                <c:pt idx="1270">
                  <c:v>-1.4832997400000001</c:v>
                </c:pt>
                <c:pt idx="1271">
                  <c:v>-2.26559468</c:v>
                </c:pt>
                <c:pt idx="1272">
                  <c:v>-0.13795236999999999</c:v>
                </c:pt>
                <c:pt idx="1273">
                  <c:v>1.88815994</c:v>
                </c:pt>
                <c:pt idx="1274">
                  <c:v>5.0439007599999997</c:v>
                </c:pt>
                <c:pt idx="1275">
                  <c:v>6.8487013900000004</c:v>
                </c:pt>
                <c:pt idx="1276">
                  <c:v>6.1837537500000002</c:v>
                </c:pt>
                <c:pt idx="1277">
                  <c:v>7.5402465000000003</c:v>
                </c:pt>
                <c:pt idx="1278">
                  <c:v>6.0434277200000004</c:v>
                </c:pt>
                <c:pt idx="1279">
                  <c:v>7.4529461699999997</c:v>
                </c:pt>
                <c:pt idx="1280">
                  <c:v>8.8717950200000004</c:v>
                </c:pt>
                <c:pt idx="1281">
                  <c:v>8.4681347500000008</c:v>
                </c:pt>
                <c:pt idx="1282">
                  <c:v>6.8043457399999996</c:v>
                </c:pt>
                <c:pt idx="1283">
                  <c:v>5.09701059</c:v>
                </c:pt>
                <c:pt idx="1284">
                  <c:v>6.7435973000000002</c:v>
                </c:pt>
                <c:pt idx="1285">
                  <c:v>4.8737825700000004</c:v>
                </c:pt>
                <c:pt idx="1286">
                  <c:v>4.1808029099999997</c:v>
                </c:pt>
                <c:pt idx="1287">
                  <c:v>4.1026733999999996</c:v>
                </c:pt>
                <c:pt idx="1288">
                  <c:v>1.9052032000000001</c:v>
                </c:pt>
                <c:pt idx="1289">
                  <c:v>0.68374935000000003</c:v>
                </c:pt>
                <c:pt idx="1290">
                  <c:v>-0.39941354000000001</c:v>
                </c:pt>
                <c:pt idx="1291">
                  <c:v>-2.7175237999999999</c:v>
                </c:pt>
                <c:pt idx="1292">
                  <c:v>-3.4896639500000002</c:v>
                </c:pt>
                <c:pt idx="1293">
                  <c:v>-5.8390790399999997</c:v>
                </c:pt>
                <c:pt idx="1294">
                  <c:v>-5.7002605800000001</c:v>
                </c:pt>
                <c:pt idx="1295">
                  <c:v>-7.3527460500000004</c:v>
                </c:pt>
                <c:pt idx="1296">
                  <c:v>-6.4094173999999997</c:v>
                </c:pt>
                <c:pt idx="1297">
                  <c:v>-7.40293841</c:v>
                </c:pt>
                <c:pt idx="1298">
                  <c:v>-8.0715197300000003</c:v>
                </c:pt>
                <c:pt idx="1299">
                  <c:v>-6.4728964299999996</c:v>
                </c:pt>
                <c:pt idx="1300">
                  <c:v>-6.90629808</c:v>
                </c:pt>
                <c:pt idx="1301">
                  <c:v>-7.0779215400000002</c:v>
                </c:pt>
                <c:pt idx="1302">
                  <c:v>-7.3717242699999996</c:v>
                </c:pt>
                <c:pt idx="1303">
                  <c:v>-7.4189041400000004</c:v>
                </c:pt>
                <c:pt idx="1304">
                  <c:v>-7.21800876</c:v>
                </c:pt>
                <c:pt idx="1305">
                  <c:v>-6.4002721300000003</c:v>
                </c:pt>
                <c:pt idx="1306">
                  <c:v>-7.66611975</c:v>
                </c:pt>
                <c:pt idx="1307">
                  <c:v>-9.0892659800000004</c:v>
                </c:pt>
                <c:pt idx="1308">
                  <c:v>-9.6487520700000005</c:v>
                </c:pt>
                <c:pt idx="1309">
                  <c:v>-6.5519385799999998</c:v>
                </c:pt>
                <c:pt idx="1310">
                  <c:v>-7.3593471700000004</c:v>
                </c:pt>
                <c:pt idx="1311">
                  <c:v>-6.72552678</c:v>
                </c:pt>
                <c:pt idx="1312">
                  <c:v>-5.9243964800000004</c:v>
                </c:pt>
                <c:pt idx="1313">
                  <c:v>-9.3833067400000001</c:v>
                </c:pt>
                <c:pt idx="1314">
                  <c:v>-7.9836078800000001</c:v>
                </c:pt>
                <c:pt idx="1315">
                  <c:v>-0.66535882999999996</c:v>
                </c:pt>
                <c:pt idx="1316">
                  <c:v>0.54799874000000004</c:v>
                </c:pt>
                <c:pt idx="1317">
                  <c:v>2.0372924600000002</c:v>
                </c:pt>
                <c:pt idx="1318">
                  <c:v>1.11028295</c:v>
                </c:pt>
                <c:pt idx="1319">
                  <c:v>3.5801091899999999</c:v>
                </c:pt>
                <c:pt idx="1320">
                  <c:v>1.1416412</c:v>
                </c:pt>
                <c:pt idx="1321">
                  <c:v>-1.0703766400000001</c:v>
                </c:pt>
                <c:pt idx="1322">
                  <c:v>-1.67062523</c:v>
                </c:pt>
                <c:pt idx="1323">
                  <c:v>-3.9241455599999999</c:v>
                </c:pt>
                <c:pt idx="1324">
                  <c:v>-1.01612367</c:v>
                </c:pt>
                <c:pt idx="1325">
                  <c:v>-1.2186656</c:v>
                </c:pt>
                <c:pt idx="1326">
                  <c:v>-2.5311192299999998</c:v>
                </c:pt>
                <c:pt idx="1327">
                  <c:v>-1.75815681</c:v>
                </c:pt>
                <c:pt idx="1328">
                  <c:v>-2.7650613000000002</c:v>
                </c:pt>
                <c:pt idx="1329">
                  <c:v>-0.69532558</c:v>
                </c:pt>
                <c:pt idx="1330">
                  <c:v>-2.39667546</c:v>
                </c:pt>
                <c:pt idx="1331">
                  <c:v>-1.53076579</c:v>
                </c:pt>
                <c:pt idx="1332">
                  <c:v>-1.62314384</c:v>
                </c:pt>
                <c:pt idx="1333">
                  <c:v>-0.24757124</c:v>
                </c:pt>
                <c:pt idx="1334">
                  <c:v>-1.5734081</c:v>
                </c:pt>
                <c:pt idx="1335">
                  <c:v>-1.5177300499999999</c:v>
                </c:pt>
                <c:pt idx="1336">
                  <c:v>-1.4985257700000001</c:v>
                </c:pt>
                <c:pt idx="1337">
                  <c:v>-1.9477985600000001</c:v>
                </c:pt>
                <c:pt idx="1338">
                  <c:v>-1.9793791999999999</c:v>
                </c:pt>
                <c:pt idx="1339">
                  <c:v>-1.5152639800000001</c:v>
                </c:pt>
                <c:pt idx="1340">
                  <c:v>-1.02942069</c:v>
                </c:pt>
                <c:pt idx="1341">
                  <c:v>-2.55276528</c:v>
                </c:pt>
                <c:pt idx="1342">
                  <c:v>-2.5516156799999998</c:v>
                </c:pt>
                <c:pt idx="1343">
                  <c:v>-2.15297297</c:v>
                </c:pt>
                <c:pt idx="1344">
                  <c:v>-3.0915623700000001</c:v>
                </c:pt>
                <c:pt idx="1345">
                  <c:v>-2.5667884700000001</c:v>
                </c:pt>
                <c:pt idx="1346">
                  <c:v>-1.1589467499999999</c:v>
                </c:pt>
                <c:pt idx="1347">
                  <c:v>-3.21412305</c:v>
                </c:pt>
                <c:pt idx="1348">
                  <c:v>-1.45930848</c:v>
                </c:pt>
                <c:pt idx="1349">
                  <c:v>-2.9210799199999999</c:v>
                </c:pt>
                <c:pt idx="1350">
                  <c:v>-2.9219784199999999</c:v>
                </c:pt>
                <c:pt idx="1351">
                  <c:v>-2.1590262099999999</c:v>
                </c:pt>
                <c:pt idx="1352">
                  <c:v>-2.1470106699999998</c:v>
                </c:pt>
                <c:pt idx="1353">
                  <c:v>-1.65080804</c:v>
                </c:pt>
                <c:pt idx="1354">
                  <c:v>-4.4099533700000002</c:v>
                </c:pt>
                <c:pt idx="1355">
                  <c:v>-8.1339053299999993</c:v>
                </c:pt>
                <c:pt idx="1356">
                  <c:v>-8.3194649100000007</c:v>
                </c:pt>
                <c:pt idx="1357">
                  <c:v>-11.253301540000001</c:v>
                </c:pt>
                <c:pt idx="1358">
                  <c:v>-11.45802147</c:v>
                </c:pt>
                <c:pt idx="1359">
                  <c:v>-11.4410075</c:v>
                </c:pt>
                <c:pt idx="1360">
                  <c:v>-13.21786191</c:v>
                </c:pt>
                <c:pt idx="1361">
                  <c:v>-12.337440129999999</c:v>
                </c:pt>
                <c:pt idx="1362">
                  <c:v>-10.714394220000001</c:v>
                </c:pt>
                <c:pt idx="1363">
                  <c:v>-11.41157282</c:v>
                </c:pt>
                <c:pt idx="1364">
                  <c:v>-12.7757744</c:v>
                </c:pt>
                <c:pt idx="1365">
                  <c:v>-12.896443400000001</c:v>
                </c:pt>
                <c:pt idx="1366">
                  <c:v>-11.971511489999999</c:v>
                </c:pt>
                <c:pt idx="1367">
                  <c:v>-11.883042420000001</c:v>
                </c:pt>
                <c:pt idx="1368">
                  <c:v>-7.6920617</c:v>
                </c:pt>
                <c:pt idx="1369">
                  <c:v>-4.0146285500000003</c:v>
                </c:pt>
                <c:pt idx="1370">
                  <c:v>2.04046013</c:v>
                </c:pt>
                <c:pt idx="1371">
                  <c:v>5.5167974299999996</c:v>
                </c:pt>
                <c:pt idx="1372">
                  <c:v>9.6221641899999995</c:v>
                </c:pt>
                <c:pt idx="1373">
                  <c:v>8.8180335200000002</c:v>
                </c:pt>
                <c:pt idx="1374">
                  <c:v>10.133958659999999</c:v>
                </c:pt>
                <c:pt idx="1375">
                  <c:v>9.2845820700000008</c:v>
                </c:pt>
                <c:pt idx="1376">
                  <c:v>8.66529156</c:v>
                </c:pt>
                <c:pt idx="1377">
                  <c:v>7.8174325900000001</c:v>
                </c:pt>
                <c:pt idx="1378">
                  <c:v>8.8176596499999995</c:v>
                </c:pt>
                <c:pt idx="1379">
                  <c:v>6.4983164999999996</c:v>
                </c:pt>
                <c:pt idx="1380">
                  <c:v>4.6761277799999998</c:v>
                </c:pt>
                <c:pt idx="1381">
                  <c:v>4.8614577299999997</c:v>
                </c:pt>
                <c:pt idx="1382">
                  <c:v>2.7544950400000001</c:v>
                </c:pt>
                <c:pt idx="1383">
                  <c:v>0.84330519999999998</c:v>
                </c:pt>
                <c:pt idx="1384">
                  <c:v>1.30631776</c:v>
                </c:pt>
                <c:pt idx="1385">
                  <c:v>-1.6595308799999999</c:v>
                </c:pt>
                <c:pt idx="1386">
                  <c:v>-1.47424318</c:v>
                </c:pt>
                <c:pt idx="1387">
                  <c:v>-2.0420312599999999</c:v>
                </c:pt>
                <c:pt idx="1388">
                  <c:v>-1.7789732</c:v>
                </c:pt>
                <c:pt idx="1389">
                  <c:v>-1.3627167600000001</c:v>
                </c:pt>
                <c:pt idx="1390">
                  <c:v>-2.3980096299999998</c:v>
                </c:pt>
                <c:pt idx="1391">
                  <c:v>-2.1784741300000001</c:v>
                </c:pt>
                <c:pt idx="1392">
                  <c:v>-1.68511667</c:v>
                </c:pt>
                <c:pt idx="1393">
                  <c:v>-2.62568789</c:v>
                </c:pt>
                <c:pt idx="1394">
                  <c:v>-0.89451968000000004</c:v>
                </c:pt>
                <c:pt idx="1395">
                  <c:v>-0.83296917000000004</c:v>
                </c:pt>
                <c:pt idx="1396">
                  <c:v>-1.63309733</c:v>
                </c:pt>
                <c:pt idx="1397">
                  <c:v>-1.1747137599999999</c:v>
                </c:pt>
                <c:pt idx="1398">
                  <c:v>-0.55612905999999995</c:v>
                </c:pt>
                <c:pt idx="1399">
                  <c:v>-1.0499626799999999</c:v>
                </c:pt>
                <c:pt idx="1400">
                  <c:v>-1.51709464</c:v>
                </c:pt>
                <c:pt idx="1401">
                  <c:v>-1.0078552000000001</c:v>
                </c:pt>
                <c:pt idx="1402">
                  <c:v>-3.0918256500000001</c:v>
                </c:pt>
                <c:pt idx="1403">
                  <c:v>-0.84224423999999998</c:v>
                </c:pt>
                <c:pt idx="1404">
                  <c:v>-2.2596566</c:v>
                </c:pt>
                <c:pt idx="1405">
                  <c:v>-1.55114789</c:v>
                </c:pt>
                <c:pt idx="1406">
                  <c:v>-0.77441636000000003</c:v>
                </c:pt>
                <c:pt idx="1407">
                  <c:v>-1.65597149</c:v>
                </c:pt>
                <c:pt idx="1408">
                  <c:v>-1.5640700199999999</c:v>
                </c:pt>
                <c:pt idx="1409">
                  <c:v>-0.86379821000000001</c:v>
                </c:pt>
                <c:pt idx="1410">
                  <c:v>-1.3126014800000001</c:v>
                </c:pt>
                <c:pt idx="1411">
                  <c:v>-2.5948214100000002</c:v>
                </c:pt>
                <c:pt idx="1412">
                  <c:v>-0.61448457000000001</c:v>
                </c:pt>
                <c:pt idx="1413">
                  <c:v>-3.2280721799999998</c:v>
                </c:pt>
                <c:pt idx="1414">
                  <c:v>-1.94503402</c:v>
                </c:pt>
                <c:pt idx="1415">
                  <c:v>-1.54291015</c:v>
                </c:pt>
                <c:pt idx="1416">
                  <c:v>-2.25478427</c:v>
                </c:pt>
                <c:pt idx="1417">
                  <c:v>-1.0879889700000001</c:v>
                </c:pt>
                <c:pt idx="1418">
                  <c:v>-2.1141091400000001</c:v>
                </c:pt>
                <c:pt idx="1419">
                  <c:v>-1.7760782399999999</c:v>
                </c:pt>
                <c:pt idx="1420">
                  <c:v>-2.9961972499999998</c:v>
                </c:pt>
                <c:pt idx="1421">
                  <c:v>-2.88743748</c:v>
                </c:pt>
                <c:pt idx="1422">
                  <c:v>-2.5514873200000001</c:v>
                </c:pt>
                <c:pt idx="1423">
                  <c:v>-1.80668838</c:v>
                </c:pt>
                <c:pt idx="1424">
                  <c:v>-1.3123258499999999</c:v>
                </c:pt>
                <c:pt idx="1425">
                  <c:v>-1.5395193700000001</c:v>
                </c:pt>
                <c:pt idx="1426">
                  <c:v>-1.1724579100000001</c:v>
                </c:pt>
                <c:pt idx="1427">
                  <c:v>-1.8660103400000001</c:v>
                </c:pt>
                <c:pt idx="1428">
                  <c:v>-3.0328320099999999</c:v>
                </c:pt>
                <c:pt idx="1429">
                  <c:v>-2.73276853</c:v>
                </c:pt>
                <c:pt idx="1430">
                  <c:v>-2.1145181000000002</c:v>
                </c:pt>
                <c:pt idx="1431">
                  <c:v>-2.8881387200000002</c:v>
                </c:pt>
                <c:pt idx="1432">
                  <c:v>-5.3442385799999998</c:v>
                </c:pt>
                <c:pt idx="1433">
                  <c:v>-3.5197285900000002</c:v>
                </c:pt>
                <c:pt idx="1434">
                  <c:v>-2.4973976800000002</c:v>
                </c:pt>
                <c:pt idx="1435">
                  <c:v>-2.8563502700000001</c:v>
                </c:pt>
                <c:pt idx="1436">
                  <c:v>-2.2798344199999998</c:v>
                </c:pt>
                <c:pt idx="1437">
                  <c:v>-1.80566754</c:v>
                </c:pt>
                <c:pt idx="1438">
                  <c:v>-2.4065087699999999</c:v>
                </c:pt>
                <c:pt idx="1439">
                  <c:v>-1.1858888999999999</c:v>
                </c:pt>
                <c:pt idx="1440">
                  <c:v>-1.99391589</c:v>
                </c:pt>
                <c:pt idx="1441">
                  <c:v>-2.0096679100000001</c:v>
                </c:pt>
                <c:pt idx="1442">
                  <c:v>-2.6310178400000002</c:v>
                </c:pt>
                <c:pt idx="1443">
                  <c:v>0.67603690000000005</c:v>
                </c:pt>
                <c:pt idx="1444">
                  <c:v>2.5132289600000002</c:v>
                </c:pt>
                <c:pt idx="1445">
                  <c:v>3.16412665</c:v>
                </c:pt>
                <c:pt idx="1446">
                  <c:v>4.2155013500000003</c:v>
                </c:pt>
                <c:pt idx="1447">
                  <c:v>3.8151130599999998</c:v>
                </c:pt>
                <c:pt idx="1448">
                  <c:v>2.17617342</c:v>
                </c:pt>
                <c:pt idx="1449">
                  <c:v>2.8112514599999998</c:v>
                </c:pt>
                <c:pt idx="1450">
                  <c:v>1.77884939</c:v>
                </c:pt>
                <c:pt idx="1451">
                  <c:v>3.25578879</c:v>
                </c:pt>
                <c:pt idx="1452">
                  <c:v>2.06907022</c:v>
                </c:pt>
                <c:pt idx="1453">
                  <c:v>2.0683750600000002</c:v>
                </c:pt>
                <c:pt idx="1454">
                  <c:v>3.6137510399999999</c:v>
                </c:pt>
                <c:pt idx="1455">
                  <c:v>3.40896409</c:v>
                </c:pt>
                <c:pt idx="1456">
                  <c:v>1.8796259500000001</c:v>
                </c:pt>
                <c:pt idx="1457">
                  <c:v>2.5869892499999998</c:v>
                </c:pt>
                <c:pt idx="1458">
                  <c:v>1.00069425</c:v>
                </c:pt>
                <c:pt idx="1459">
                  <c:v>-0.48604750000000002</c:v>
                </c:pt>
                <c:pt idx="1460">
                  <c:v>-1.34898937</c:v>
                </c:pt>
                <c:pt idx="1461">
                  <c:v>-4.2677895100000001</c:v>
                </c:pt>
                <c:pt idx="1462">
                  <c:v>-5.2084137400000001</c:v>
                </c:pt>
                <c:pt idx="1463">
                  <c:v>-6.4294134999999999</c:v>
                </c:pt>
                <c:pt idx="1464">
                  <c:v>-8.7504092700000005</c:v>
                </c:pt>
                <c:pt idx="1465">
                  <c:v>-9.8786499400000007</c:v>
                </c:pt>
                <c:pt idx="1466">
                  <c:v>-12.04287341</c:v>
                </c:pt>
                <c:pt idx="1467">
                  <c:v>-14.79423935</c:v>
                </c:pt>
                <c:pt idx="1468">
                  <c:v>-15.93662073</c:v>
                </c:pt>
                <c:pt idx="1469">
                  <c:v>-20.636511639999998</c:v>
                </c:pt>
                <c:pt idx="1470">
                  <c:v>-21.069076729999999</c:v>
                </c:pt>
                <c:pt idx="1471">
                  <c:v>-24.672104010000002</c:v>
                </c:pt>
                <c:pt idx="1472">
                  <c:v>-27.265231480000001</c:v>
                </c:pt>
                <c:pt idx="1473">
                  <c:v>-30.34406336</c:v>
                </c:pt>
                <c:pt idx="1474">
                  <c:v>-32.648184309999998</c:v>
                </c:pt>
                <c:pt idx="1475">
                  <c:v>-36.70980265</c:v>
                </c:pt>
                <c:pt idx="1476">
                  <c:v>-38.47562164</c:v>
                </c:pt>
                <c:pt idx="1477">
                  <c:v>-41.15809805</c:v>
                </c:pt>
                <c:pt idx="1478">
                  <c:v>-44.078590249999998</c:v>
                </c:pt>
                <c:pt idx="1479">
                  <c:v>-47.975220370000002</c:v>
                </c:pt>
                <c:pt idx="1480">
                  <c:v>-49.383616689999997</c:v>
                </c:pt>
                <c:pt idx="1481">
                  <c:v>-52.404535420000002</c:v>
                </c:pt>
                <c:pt idx="1482">
                  <c:v>-54.134211200000003</c:v>
                </c:pt>
                <c:pt idx="1483">
                  <c:v>-57.435965869999997</c:v>
                </c:pt>
                <c:pt idx="1484">
                  <c:v>-59.784265689999998</c:v>
                </c:pt>
                <c:pt idx="1485">
                  <c:v>-64.421377449999994</c:v>
                </c:pt>
                <c:pt idx="1486">
                  <c:v>-68.257252249999993</c:v>
                </c:pt>
                <c:pt idx="1487">
                  <c:v>-68.81267115</c:v>
                </c:pt>
                <c:pt idx="1488">
                  <c:v>-71.795142510000005</c:v>
                </c:pt>
                <c:pt idx="1489">
                  <c:v>-74.049559779999996</c:v>
                </c:pt>
                <c:pt idx="1490">
                  <c:v>-75.780494610000005</c:v>
                </c:pt>
                <c:pt idx="1491">
                  <c:v>-78.378504410000005</c:v>
                </c:pt>
                <c:pt idx="1492">
                  <c:v>-79.61358491</c:v>
                </c:pt>
                <c:pt idx="1493">
                  <c:v>-79.949104469999995</c:v>
                </c:pt>
                <c:pt idx="1494">
                  <c:v>-79.628363300000004</c:v>
                </c:pt>
                <c:pt idx="1495">
                  <c:v>-80.191404989999995</c:v>
                </c:pt>
                <c:pt idx="1496">
                  <c:v>-79.740344350000001</c:v>
                </c:pt>
                <c:pt idx="1497">
                  <c:v>-79.627375509999993</c:v>
                </c:pt>
                <c:pt idx="1498">
                  <c:v>-79.780457010000006</c:v>
                </c:pt>
                <c:pt idx="1499">
                  <c:v>-79.497156450000006</c:v>
                </c:pt>
                <c:pt idx="1500">
                  <c:v>-80.170836620000003</c:v>
                </c:pt>
                <c:pt idx="1501">
                  <c:v>-80.107314790000004</c:v>
                </c:pt>
                <c:pt idx="1502">
                  <c:v>-80.530049910000002</c:v>
                </c:pt>
                <c:pt idx="1503">
                  <c:v>-78.244035330000003</c:v>
                </c:pt>
                <c:pt idx="1504">
                  <c:v>-80.421459749999997</c:v>
                </c:pt>
                <c:pt idx="1505">
                  <c:v>-80.314665899999994</c:v>
                </c:pt>
                <c:pt idx="1506">
                  <c:v>-79.679448699999995</c:v>
                </c:pt>
                <c:pt idx="1507">
                  <c:v>-79.480389930000001</c:v>
                </c:pt>
                <c:pt idx="1508">
                  <c:v>-79.735908859999995</c:v>
                </c:pt>
                <c:pt idx="1509">
                  <c:v>-79.546213769999994</c:v>
                </c:pt>
                <c:pt idx="1510">
                  <c:v>-80.179283470000001</c:v>
                </c:pt>
                <c:pt idx="1511">
                  <c:v>-80.131209780000006</c:v>
                </c:pt>
                <c:pt idx="1512">
                  <c:v>-81.351410229999999</c:v>
                </c:pt>
                <c:pt idx="1513">
                  <c:v>-79.325855669999996</c:v>
                </c:pt>
                <c:pt idx="1514">
                  <c:v>-80.547230010000007</c:v>
                </c:pt>
                <c:pt idx="1515">
                  <c:v>-81.638426519999996</c:v>
                </c:pt>
                <c:pt idx="1516">
                  <c:v>-80.255827999999994</c:v>
                </c:pt>
                <c:pt idx="1517">
                  <c:v>-78.699984090000001</c:v>
                </c:pt>
                <c:pt idx="1518">
                  <c:v>-80.715230169999998</c:v>
                </c:pt>
                <c:pt idx="1519">
                  <c:v>-80.863453120000003</c:v>
                </c:pt>
                <c:pt idx="1520">
                  <c:v>-80.554002940000004</c:v>
                </c:pt>
                <c:pt idx="1521">
                  <c:v>-78.209471289999996</c:v>
                </c:pt>
                <c:pt idx="1522">
                  <c:v>-79.89944509</c:v>
                </c:pt>
                <c:pt idx="1523">
                  <c:v>-80.46597869</c:v>
                </c:pt>
                <c:pt idx="1524">
                  <c:v>-81.733375879999997</c:v>
                </c:pt>
                <c:pt idx="1525">
                  <c:v>-78.078138179999996</c:v>
                </c:pt>
                <c:pt idx="1526">
                  <c:v>-80.821792919999993</c:v>
                </c:pt>
                <c:pt idx="1527">
                  <c:v>-79.494571109999995</c:v>
                </c:pt>
                <c:pt idx="1528">
                  <c:v>-80.082902309999994</c:v>
                </c:pt>
                <c:pt idx="1529">
                  <c:v>-78.805204889999999</c:v>
                </c:pt>
                <c:pt idx="1530">
                  <c:v>-79.408736640000001</c:v>
                </c:pt>
                <c:pt idx="1531">
                  <c:v>-79.738781599999996</c:v>
                </c:pt>
                <c:pt idx="1532">
                  <c:v>-80.266519130000006</c:v>
                </c:pt>
                <c:pt idx="1533">
                  <c:v>-79.509009629999994</c:v>
                </c:pt>
                <c:pt idx="1534">
                  <c:v>-80.530120969999999</c:v>
                </c:pt>
                <c:pt idx="1535">
                  <c:v>-79.833443450000004</c:v>
                </c:pt>
                <c:pt idx="1536">
                  <c:v>-81.471215459999996</c:v>
                </c:pt>
                <c:pt idx="1537">
                  <c:v>-79.926135259999995</c:v>
                </c:pt>
                <c:pt idx="1538">
                  <c:v>-79.494492539999996</c:v>
                </c:pt>
                <c:pt idx="1539">
                  <c:v>-80.683256319999998</c:v>
                </c:pt>
                <c:pt idx="1540">
                  <c:v>-80.034601699999996</c:v>
                </c:pt>
                <c:pt idx="1541">
                  <c:v>-80.528646640000005</c:v>
                </c:pt>
                <c:pt idx="1542">
                  <c:v>-79.879974360000006</c:v>
                </c:pt>
                <c:pt idx="1543">
                  <c:v>-80.06562649</c:v>
                </c:pt>
                <c:pt idx="1544">
                  <c:v>-80.496041289999994</c:v>
                </c:pt>
                <c:pt idx="1545">
                  <c:v>-80.534123460000004</c:v>
                </c:pt>
                <c:pt idx="1546">
                  <c:v>-80.714604730000005</c:v>
                </c:pt>
                <c:pt idx="1547">
                  <c:v>-80.562852820000003</c:v>
                </c:pt>
                <c:pt idx="1548">
                  <c:v>-80.593026289999997</c:v>
                </c:pt>
                <c:pt idx="1549">
                  <c:v>-79.048108099999993</c:v>
                </c:pt>
                <c:pt idx="1550">
                  <c:v>-79.711156119999998</c:v>
                </c:pt>
                <c:pt idx="1551">
                  <c:v>-81.649160129999999</c:v>
                </c:pt>
                <c:pt idx="1552">
                  <c:v>-79.52311315</c:v>
                </c:pt>
                <c:pt idx="1553">
                  <c:v>-81.344816719999997</c:v>
                </c:pt>
                <c:pt idx="1554">
                  <c:v>-79.181690689999996</c:v>
                </c:pt>
                <c:pt idx="1555">
                  <c:v>-79.769080059999993</c:v>
                </c:pt>
                <c:pt idx="1556">
                  <c:v>-80.508758090000001</c:v>
                </c:pt>
                <c:pt idx="1557">
                  <c:v>-80.258486469999994</c:v>
                </c:pt>
                <c:pt idx="1558">
                  <c:v>-80.233810520000006</c:v>
                </c:pt>
                <c:pt idx="1559">
                  <c:v>-80.533678620000003</c:v>
                </c:pt>
                <c:pt idx="1560">
                  <c:v>-80.681076570000002</c:v>
                </c:pt>
                <c:pt idx="1561">
                  <c:v>-80.517864239999994</c:v>
                </c:pt>
                <c:pt idx="1562">
                  <c:v>-80.262736919999995</c:v>
                </c:pt>
                <c:pt idx="1563">
                  <c:v>-80.155608520000001</c:v>
                </c:pt>
                <c:pt idx="1564">
                  <c:v>-80.567127380000002</c:v>
                </c:pt>
                <c:pt idx="1565">
                  <c:v>-80.218667719999999</c:v>
                </c:pt>
                <c:pt idx="1566">
                  <c:v>-81.810893879999995</c:v>
                </c:pt>
                <c:pt idx="1567">
                  <c:v>-80.560444820000001</c:v>
                </c:pt>
                <c:pt idx="1568">
                  <c:v>-79.800083479999998</c:v>
                </c:pt>
                <c:pt idx="1569">
                  <c:v>-80.313676770000001</c:v>
                </c:pt>
                <c:pt idx="1570">
                  <c:v>-79.964963100000006</c:v>
                </c:pt>
                <c:pt idx="1571">
                  <c:v>-79.410958840000006</c:v>
                </c:pt>
                <c:pt idx="1572">
                  <c:v>-81.489783709999998</c:v>
                </c:pt>
                <c:pt idx="1573">
                  <c:v>-81.720596119999996</c:v>
                </c:pt>
                <c:pt idx="1574">
                  <c:v>-80.294088540000004</c:v>
                </c:pt>
                <c:pt idx="1575">
                  <c:v>-79.466536959999999</c:v>
                </c:pt>
                <c:pt idx="1576">
                  <c:v>-80.564200130000003</c:v>
                </c:pt>
                <c:pt idx="1577">
                  <c:v>-80.58104539</c:v>
                </c:pt>
                <c:pt idx="1578">
                  <c:v>-78.971172890000005</c:v>
                </c:pt>
                <c:pt idx="1579">
                  <c:v>-79.803704400000001</c:v>
                </c:pt>
                <c:pt idx="1580">
                  <c:v>-81.148563440000004</c:v>
                </c:pt>
                <c:pt idx="1581">
                  <c:v>-80.075018940000007</c:v>
                </c:pt>
                <c:pt idx="1582">
                  <c:v>-80.817307709999994</c:v>
                </c:pt>
                <c:pt idx="1583">
                  <c:v>-80.408823810000001</c:v>
                </c:pt>
                <c:pt idx="1584">
                  <c:v>-80.577968530000007</c:v>
                </c:pt>
                <c:pt idx="1585">
                  <c:v>-79.994037160000005</c:v>
                </c:pt>
                <c:pt idx="1586">
                  <c:v>-80.068121610000006</c:v>
                </c:pt>
                <c:pt idx="1587">
                  <c:v>-80.565499180000003</c:v>
                </c:pt>
                <c:pt idx="1588">
                  <c:v>-80.500493579999997</c:v>
                </c:pt>
                <c:pt idx="1589">
                  <c:v>-79.960801709999998</c:v>
                </c:pt>
                <c:pt idx="1590">
                  <c:v>-80.871327710000003</c:v>
                </c:pt>
                <c:pt idx="1591">
                  <c:v>-81.058072440000004</c:v>
                </c:pt>
                <c:pt idx="1592">
                  <c:v>-80.115312950000003</c:v>
                </c:pt>
                <c:pt idx="1593">
                  <c:v>-80.407951299999993</c:v>
                </c:pt>
                <c:pt idx="1594">
                  <c:v>-80.709117410000005</c:v>
                </c:pt>
                <c:pt idx="1595">
                  <c:v>-80.97513395</c:v>
                </c:pt>
                <c:pt idx="1596">
                  <c:v>-79.460173990000001</c:v>
                </c:pt>
                <c:pt idx="1597">
                  <c:v>-81.912829270000003</c:v>
                </c:pt>
                <c:pt idx="1598">
                  <c:v>-80.099515929999995</c:v>
                </c:pt>
                <c:pt idx="1599">
                  <c:v>-81.009807559999999</c:v>
                </c:pt>
                <c:pt idx="1600">
                  <c:v>-81.320223409999997</c:v>
                </c:pt>
                <c:pt idx="1601">
                  <c:v>-80.229837029999999</c:v>
                </c:pt>
                <c:pt idx="1602">
                  <c:v>-80.734071330000006</c:v>
                </c:pt>
                <c:pt idx="1603">
                  <c:v>-79.822236559999993</c:v>
                </c:pt>
                <c:pt idx="1604">
                  <c:v>-81.24020668</c:v>
                </c:pt>
                <c:pt idx="1605">
                  <c:v>-80.885667670000004</c:v>
                </c:pt>
                <c:pt idx="1606">
                  <c:v>-80.405613360000004</c:v>
                </c:pt>
                <c:pt idx="1607">
                  <c:v>-79.973471919999994</c:v>
                </c:pt>
                <c:pt idx="1608">
                  <c:v>-80.049885970000005</c:v>
                </c:pt>
                <c:pt idx="1609">
                  <c:v>-80.005950189999993</c:v>
                </c:pt>
                <c:pt idx="1610">
                  <c:v>-80.156684440000006</c:v>
                </c:pt>
                <c:pt idx="1611">
                  <c:v>-79.30692861</c:v>
                </c:pt>
                <c:pt idx="1612">
                  <c:v>-80.590517489999996</c:v>
                </c:pt>
                <c:pt idx="1613">
                  <c:v>-80.350686909999993</c:v>
                </c:pt>
                <c:pt idx="1614">
                  <c:v>-79.571534159999999</c:v>
                </c:pt>
                <c:pt idx="1615">
                  <c:v>-80.096702030000003</c:v>
                </c:pt>
                <c:pt idx="1616">
                  <c:v>-82.571213589999999</c:v>
                </c:pt>
                <c:pt idx="1617">
                  <c:v>-81.069372009999995</c:v>
                </c:pt>
                <c:pt idx="1618">
                  <c:v>-79.911308680000005</c:v>
                </c:pt>
                <c:pt idx="1619">
                  <c:v>-79.613880750000007</c:v>
                </c:pt>
                <c:pt idx="1620">
                  <c:v>-80.246647240000001</c:v>
                </c:pt>
                <c:pt idx="1621">
                  <c:v>-79.465489250000005</c:v>
                </c:pt>
                <c:pt idx="1622">
                  <c:v>-79.651252040000003</c:v>
                </c:pt>
                <c:pt idx="1623">
                  <c:v>-79.852732239999995</c:v>
                </c:pt>
                <c:pt idx="1624">
                  <c:v>-80.576421920000001</c:v>
                </c:pt>
                <c:pt idx="1625">
                  <c:v>-72.817206720000001</c:v>
                </c:pt>
                <c:pt idx="1626">
                  <c:v>-36.439062739999997</c:v>
                </c:pt>
                <c:pt idx="1627">
                  <c:v>-2.89466527</c:v>
                </c:pt>
                <c:pt idx="1628">
                  <c:v>3.3068813499999998</c:v>
                </c:pt>
                <c:pt idx="1629">
                  <c:v>-3.5572797299999999</c:v>
                </c:pt>
                <c:pt idx="1630">
                  <c:v>-2.5495961999999999</c:v>
                </c:pt>
                <c:pt idx="1631">
                  <c:v>-3.7892003700000001</c:v>
                </c:pt>
                <c:pt idx="1632">
                  <c:v>-2.3258230499999999</c:v>
                </c:pt>
                <c:pt idx="1633">
                  <c:v>-4.3327794900000001</c:v>
                </c:pt>
                <c:pt idx="1634">
                  <c:v>-3.7769438700000002</c:v>
                </c:pt>
                <c:pt idx="1635">
                  <c:v>-1.77712417</c:v>
                </c:pt>
                <c:pt idx="1636">
                  <c:v>-3.342193</c:v>
                </c:pt>
                <c:pt idx="1637">
                  <c:v>-4.3154033099999998</c:v>
                </c:pt>
                <c:pt idx="1638">
                  <c:v>-3.3575632</c:v>
                </c:pt>
                <c:pt idx="1639">
                  <c:v>-3.5269164599999998</c:v>
                </c:pt>
                <c:pt idx="1640">
                  <c:v>-4.26812667</c:v>
                </c:pt>
                <c:pt idx="1641">
                  <c:v>-3.9568841799999999</c:v>
                </c:pt>
                <c:pt idx="1642">
                  <c:v>-3.5273037700000001</c:v>
                </c:pt>
                <c:pt idx="1643">
                  <c:v>-4.3161094599999998</c:v>
                </c:pt>
                <c:pt idx="1644">
                  <c:v>-4.5192025899999999</c:v>
                </c:pt>
                <c:pt idx="1645">
                  <c:v>-4.3135023400000003</c:v>
                </c:pt>
                <c:pt idx="1646">
                  <c:v>-3.9607150500000001</c:v>
                </c:pt>
                <c:pt idx="1647">
                  <c:v>-3.34394115</c:v>
                </c:pt>
                <c:pt idx="1648">
                  <c:v>-3.5138033100000001</c:v>
                </c:pt>
                <c:pt idx="1649">
                  <c:v>-3.7042092800000002</c:v>
                </c:pt>
                <c:pt idx="1650">
                  <c:v>-4.2020256500000004</c:v>
                </c:pt>
                <c:pt idx="1651">
                  <c:v>-2.4395095800000002</c:v>
                </c:pt>
                <c:pt idx="1652">
                  <c:v>-2.5269494099999998</c:v>
                </c:pt>
                <c:pt idx="1653">
                  <c:v>-3.2069732800000001</c:v>
                </c:pt>
                <c:pt idx="1654">
                  <c:v>-1.2159608500000001</c:v>
                </c:pt>
                <c:pt idx="1655">
                  <c:v>0.78367293999999998</c:v>
                </c:pt>
                <c:pt idx="1656">
                  <c:v>0.14637826000000001</c:v>
                </c:pt>
                <c:pt idx="1657">
                  <c:v>3.0239931900000001</c:v>
                </c:pt>
                <c:pt idx="1658">
                  <c:v>4.7088267100000003</c:v>
                </c:pt>
                <c:pt idx="1659">
                  <c:v>6.96052347</c:v>
                </c:pt>
                <c:pt idx="1660">
                  <c:v>6.7629632300000004</c:v>
                </c:pt>
                <c:pt idx="1661">
                  <c:v>5.17164614</c:v>
                </c:pt>
                <c:pt idx="1662">
                  <c:v>3.89952576</c:v>
                </c:pt>
                <c:pt idx="1663">
                  <c:v>4.9511417399999997</c:v>
                </c:pt>
                <c:pt idx="1664">
                  <c:v>2.1670135899999998</c:v>
                </c:pt>
                <c:pt idx="1665">
                  <c:v>2.60362246</c:v>
                </c:pt>
                <c:pt idx="1666">
                  <c:v>2.2952247200000002</c:v>
                </c:pt>
                <c:pt idx="1667">
                  <c:v>-2.1534411000000002</c:v>
                </c:pt>
                <c:pt idx="1668">
                  <c:v>-1.0717851599999999</c:v>
                </c:pt>
                <c:pt idx="1669">
                  <c:v>-3.0363885599999998</c:v>
                </c:pt>
                <c:pt idx="1670">
                  <c:v>-4.0092762400000002</c:v>
                </c:pt>
                <c:pt idx="1671">
                  <c:v>-6.0115208100000004</c:v>
                </c:pt>
                <c:pt idx="1672">
                  <c:v>-7.6870861100000001</c:v>
                </c:pt>
                <c:pt idx="1673">
                  <c:v>-9.5268864799999999</c:v>
                </c:pt>
                <c:pt idx="1674">
                  <c:v>-13.387894060000001</c:v>
                </c:pt>
                <c:pt idx="1675">
                  <c:v>-14.64088628</c:v>
                </c:pt>
                <c:pt idx="1676">
                  <c:v>-17.542150249999999</c:v>
                </c:pt>
                <c:pt idx="1677">
                  <c:v>-17.243510669999999</c:v>
                </c:pt>
                <c:pt idx="1678">
                  <c:v>-20.859022499999998</c:v>
                </c:pt>
                <c:pt idx="1679">
                  <c:v>-23.728735010000001</c:v>
                </c:pt>
                <c:pt idx="1680">
                  <c:v>-25.197428840000001</c:v>
                </c:pt>
                <c:pt idx="1681">
                  <c:v>-27.88481612</c:v>
                </c:pt>
                <c:pt idx="1682">
                  <c:v>-30.188939529999999</c:v>
                </c:pt>
                <c:pt idx="1683">
                  <c:v>-34.283077900000002</c:v>
                </c:pt>
                <c:pt idx="1684">
                  <c:v>-37.19895803</c:v>
                </c:pt>
                <c:pt idx="1685">
                  <c:v>-38.411382199999998</c:v>
                </c:pt>
                <c:pt idx="1686">
                  <c:v>-41.843608379999999</c:v>
                </c:pt>
                <c:pt idx="1687">
                  <c:v>-44.132587010000002</c:v>
                </c:pt>
                <c:pt idx="1688">
                  <c:v>-45.758894069999997</c:v>
                </c:pt>
                <c:pt idx="1689">
                  <c:v>-49.923969999999997</c:v>
                </c:pt>
                <c:pt idx="1690">
                  <c:v>-51.737972839999998</c:v>
                </c:pt>
                <c:pt idx="1691">
                  <c:v>-56.005095609999998</c:v>
                </c:pt>
                <c:pt idx="1692">
                  <c:v>-59.441515350000003</c:v>
                </c:pt>
                <c:pt idx="1693">
                  <c:v>-60.628197440000001</c:v>
                </c:pt>
                <c:pt idx="1694">
                  <c:v>-64.183346400000005</c:v>
                </c:pt>
                <c:pt idx="1695">
                  <c:v>-67.576333570000003</c:v>
                </c:pt>
                <c:pt idx="1696">
                  <c:v>-70.636797349999995</c:v>
                </c:pt>
                <c:pt idx="1697">
                  <c:v>-72.685288540000002</c:v>
                </c:pt>
                <c:pt idx="1698">
                  <c:v>-71.795730469999995</c:v>
                </c:pt>
                <c:pt idx="1699">
                  <c:v>-72.537927260000004</c:v>
                </c:pt>
                <c:pt idx="1700">
                  <c:v>-71.579803999999996</c:v>
                </c:pt>
                <c:pt idx="1701">
                  <c:v>-73.277799479999999</c:v>
                </c:pt>
                <c:pt idx="1702">
                  <c:v>-72.150203340000004</c:v>
                </c:pt>
                <c:pt idx="1703">
                  <c:v>-72.932705040000002</c:v>
                </c:pt>
                <c:pt idx="1704">
                  <c:v>-72.75471143</c:v>
                </c:pt>
                <c:pt idx="1705">
                  <c:v>-71.626943859999997</c:v>
                </c:pt>
                <c:pt idx="1706">
                  <c:v>-71.404083029999995</c:v>
                </c:pt>
                <c:pt idx="1707">
                  <c:v>-72.67788195</c:v>
                </c:pt>
                <c:pt idx="1708">
                  <c:v>-72.745809840000007</c:v>
                </c:pt>
                <c:pt idx="1709">
                  <c:v>-73.014941070000006</c:v>
                </c:pt>
                <c:pt idx="1710">
                  <c:v>-73.034031200000001</c:v>
                </c:pt>
                <c:pt idx="1711">
                  <c:v>-72.738245710000001</c:v>
                </c:pt>
                <c:pt idx="1712">
                  <c:v>-73.741220650000002</c:v>
                </c:pt>
                <c:pt idx="1713">
                  <c:v>-72.073244579999994</c:v>
                </c:pt>
                <c:pt idx="1714">
                  <c:v>-72.21162769</c:v>
                </c:pt>
                <c:pt idx="1715">
                  <c:v>-72.8931118</c:v>
                </c:pt>
                <c:pt idx="1716">
                  <c:v>-73.616270189999994</c:v>
                </c:pt>
                <c:pt idx="1717">
                  <c:v>-72.712406450000003</c:v>
                </c:pt>
                <c:pt idx="1718">
                  <c:v>-72.536895250000001</c:v>
                </c:pt>
                <c:pt idx="1719">
                  <c:v>-71.267816449999998</c:v>
                </c:pt>
                <c:pt idx="1720">
                  <c:v>-72.550289269999993</c:v>
                </c:pt>
                <c:pt idx="1721">
                  <c:v>-72.998922789999995</c:v>
                </c:pt>
                <c:pt idx="1722">
                  <c:v>-72.812865250000002</c:v>
                </c:pt>
                <c:pt idx="1723">
                  <c:v>-73.044274939999994</c:v>
                </c:pt>
                <c:pt idx="1724">
                  <c:v>-73.251091939999995</c:v>
                </c:pt>
                <c:pt idx="1725">
                  <c:v>-73.755314600000005</c:v>
                </c:pt>
                <c:pt idx="1726">
                  <c:v>-72.569124630000005</c:v>
                </c:pt>
                <c:pt idx="1727">
                  <c:v>-72.693631789999998</c:v>
                </c:pt>
                <c:pt idx="1728">
                  <c:v>-72.850868910000003</c:v>
                </c:pt>
                <c:pt idx="1729">
                  <c:v>-73.736031150000002</c:v>
                </c:pt>
                <c:pt idx="1730">
                  <c:v>-71.786722859999998</c:v>
                </c:pt>
                <c:pt idx="1731">
                  <c:v>-73.443095690000007</c:v>
                </c:pt>
                <c:pt idx="1732">
                  <c:v>-71.826867660000005</c:v>
                </c:pt>
                <c:pt idx="1733">
                  <c:v>-73.434270710000007</c:v>
                </c:pt>
                <c:pt idx="1734">
                  <c:v>-71.112903590000002</c:v>
                </c:pt>
                <c:pt idx="1735">
                  <c:v>-72.075778420000006</c:v>
                </c:pt>
                <c:pt idx="1736">
                  <c:v>-72.995059499999996</c:v>
                </c:pt>
                <c:pt idx="1737">
                  <c:v>-72.375535940000006</c:v>
                </c:pt>
                <c:pt idx="1738">
                  <c:v>-72.029576370000001</c:v>
                </c:pt>
                <c:pt idx="1739">
                  <c:v>-72.353770639999993</c:v>
                </c:pt>
                <c:pt idx="1740">
                  <c:v>-73.420815070000003</c:v>
                </c:pt>
                <c:pt idx="1741">
                  <c:v>-72.097668810000002</c:v>
                </c:pt>
                <c:pt idx="1742">
                  <c:v>-61.596718109999998</c:v>
                </c:pt>
                <c:pt idx="1743">
                  <c:v>-38.56590508</c:v>
                </c:pt>
                <c:pt idx="1744">
                  <c:v>-23.900946340000001</c:v>
                </c:pt>
                <c:pt idx="1745">
                  <c:v>-20.469438289999999</c:v>
                </c:pt>
                <c:pt idx="1746">
                  <c:v>-19.84871334</c:v>
                </c:pt>
                <c:pt idx="1747">
                  <c:v>-19.246172120000001</c:v>
                </c:pt>
                <c:pt idx="1748">
                  <c:v>-21.767560379999999</c:v>
                </c:pt>
                <c:pt idx="1749">
                  <c:v>-20.441260140000001</c:v>
                </c:pt>
                <c:pt idx="1750">
                  <c:v>-20.02544073</c:v>
                </c:pt>
                <c:pt idx="1751">
                  <c:v>-21.555457329999999</c:v>
                </c:pt>
                <c:pt idx="1752">
                  <c:v>-19.564019590000001</c:v>
                </c:pt>
                <c:pt idx="1753">
                  <c:v>-20.658430670000001</c:v>
                </c:pt>
                <c:pt idx="1754">
                  <c:v>-20.359806859999999</c:v>
                </c:pt>
                <c:pt idx="1755">
                  <c:v>-20.50347077</c:v>
                </c:pt>
                <c:pt idx="1756">
                  <c:v>-21.198389800000001</c:v>
                </c:pt>
                <c:pt idx="1757">
                  <c:v>-19.357668759999999</c:v>
                </c:pt>
                <c:pt idx="1758">
                  <c:v>-21.738317129999999</c:v>
                </c:pt>
                <c:pt idx="1759">
                  <c:v>-21.261995349999999</c:v>
                </c:pt>
                <c:pt idx="1760">
                  <c:v>-21.431932249999999</c:v>
                </c:pt>
                <c:pt idx="1761">
                  <c:v>-20.268764640000001</c:v>
                </c:pt>
                <c:pt idx="1762">
                  <c:v>-20.9662565</c:v>
                </c:pt>
                <c:pt idx="1763">
                  <c:v>-20.451293339999999</c:v>
                </c:pt>
                <c:pt idx="1764">
                  <c:v>-20.330020730000001</c:v>
                </c:pt>
                <c:pt idx="1765">
                  <c:v>-20.343920910000001</c:v>
                </c:pt>
                <c:pt idx="1766">
                  <c:v>-20.358286840000002</c:v>
                </c:pt>
                <c:pt idx="1767">
                  <c:v>-20.325113829999999</c:v>
                </c:pt>
                <c:pt idx="1768">
                  <c:v>-21.858190749999999</c:v>
                </c:pt>
                <c:pt idx="1769">
                  <c:v>-21.116714179999999</c:v>
                </c:pt>
                <c:pt idx="1770">
                  <c:v>-20.478894589999999</c:v>
                </c:pt>
                <c:pt idx="1771">
                  <c:v>-19.674980510000001</c:v>
                </c:pt>
                <c:pt idx="1772">
                  <c:v>-20.311099290000001</c:v>
                </c:pt>
                <c:pt idx="1773">
                  <c:v>-19.73483873</c:v>
                </c:pt>
                <c:pt idx="1774">
                  <c:v>-20.480507830000001</c:v>
                </c:pt>
                <c:pt idx="1775">
                  <c:v>-20.450095279999999</c:v>
                </c:pt>
                <c:pt idx="1776">
                  <c:v>-21.378920919999999</c:v>
                </c:pt>
                <c:pt idx="1777">
                  <c:v>-20.149848670000001</c:v>
                </c:pt>
                <c:pt idx="1778">
                  <c:v>-19.518360220000002</c:v>
                </c:pt>
                <c:pt idx="1779">
                  <c:v>-19.875028390000001</c:v>
                </c:pt>
                <c:pt idx="1780">
                  <c:v>-21.558773639999998</c:v>
                </c:pt>
                <c:pt idx="1781">
                  <c:v>-20.411308519999999</c:v>
                </c:pt>
                <c:pt idx="1782">
                  <c:v>-21.279964060000001</c:v>
                </c:pt>
                <c:pt idx="1783">
                  <c:v>-20.65843924</c:v>
                </c:pt>
                <c:pt idx="1784">
                  <c:v>-21.157043420000001</c:v>
                </c:pt>
                <c:pt idx="1785">
                  <c:v>-20.3559874</c:v>
                </c:pt>
                <c:pt idx="1786">
                  <c:v>-20.340877030000001</c:v>
                </c:pt>
                <c:pt idx="1787">
                  <c:v>-20.525567939999998</c:v>
                </c:pt>
                <c:pt idx="1788">
                  <c:v>-20.508200559999999</c:v>
                </c:pt>
                <c:pt idx="1789">
                  <c:v>-20.614536569999999</c:v>
                </c:pt>
                <c:pt idx="1790">
                  <c:v>-20.336655520000001</c:v>
                </c:pt>
                <c:pt idx="1791">
                  <c:v>-19.766328510000001</c:v>
                </c:pt>
                <c:pt idx="1792">
                  <c:v>-19.54416591</c:v>
                </c:pt>
                <c:pt idx="1793">
                  <c:v>-19.675558349999999</c:v>
                </c:pt>
                <c:pt idx="1794">
                  <c:v>-21.372486219999999</c:v>
                </c:pt>
                <c:pt idx="1795">
                  <c:v>-21.020499709999999</c:v>
                </c:pt>
                <c:pt idx="1796">
                  <c:v>-22.131912320000001</c:v>
                </c:pt>
                <c:pt idx="1797">
                  <c:v>-20.613896409999999</c:v>
                </c:pt>
                <c:pt idx="1798">
                  <c:v>-20.710854009999998</c:v>
                </c:pt>
                <c:pt idx="1799">
                  <c:v>-21.484877239999999</c:v>
                </c:pt>
                <c:pt idx="1800">
                  <c:v>-20.441701980000001</c:v>
                </c:pt>
                <c:pt idx="1801">
                  <c:v>-20.365394439999999</c:v>
                </c:pt>
                <c:pt idx="1802">
                  <c:v>-20.99685449</c:v>
                </c:pt>
                <c:pt idx="1803">
                  <c:v>-19.715674719999999</c:v>
                </c:pt>
                <c:pt idx="1804">
                  <c:v>-21.384435159999999</c:v>
                </c:pt>
                <c:pt idx="1805">
                  <c:v>-19.977176270000001</c:v>
                </c:pt>
                <c:pt idx="1806">
                  <c:v>-19.54693747</c:v>
                </c:pt>
                <c:pt idx="1807">
                  <c:v>-20.21486414</c:v>
                </c:pt>
                <c:pt idx="1808">
                  <c:v>-20.338197749999999</c:v>
                </c:pt>
                <c:pt idx="1809">
                  <c:v>-21.14273691</c:v>
                </c:pt>
                <c:pt idx="1810">
                  <c:v>-19.723757089999999</c:v>
                </c:pt>
                <c:pt idx="1811">
                  <c:v>-19.04259686</c:v>
                </c:pt>
                <c:pt idx="1812">
                  <c:v>-20.637678520000001</c:v>
                </c:pt>
                <c:pt idx="1813">
                  <c:v>-20.756028730000001</c:v>
                </c:pt>
                <c:pt idx="1814">
                  <c:v>-21.956799459999999</c:v>
                </c:pt>
                <c:pt idx="1815">
                  <c:v>-20.82719337</c:v>
                </c:pt>
                <c:pt idx="1816">
                  <c:v>-21.598108809999999</c:v>
                </c:pt>
                <c:pt idx="1817">
                  <c:v>-19.102179870000001</c:v>
                </c:pt>
                <c:pt idx="1818">
                  <c:v>-20.914658679999999</c:v>
                </c:pt>
                <c:pt idx="1819">
                  <c:v>-20.63987419</c:v>
                </c:pt>
                <c:pt idx="1820">
                  <c:v>-17.751523779999999</c:v>
                </c:pt>
                <c:pt idx="1821">
                  <c:v>-21.588032250000001</c:v>
                </c:pt>
                <c:pt idx="1822">
                  <c:v>-20.930888100000001</c:v>
                </c:pt>
                <c:pt idx="1823">
                  <c:v>-18.814795589999999</c:v>
                </c:pt>
                <c:pt idx="1824">
                  <c:v>-20.343209130000002</c:v>
                </c:pt>
                <c:pt idx="1825">
                  <c:v>-20.312801660000002</c:v>
                </c:pt>
                <c:pt idx="1826">
                  <c:v>-19.417350280000001</c:v>
                </c:pt>
                <c:pt idx="1827">
                  <c:v>-20.457371819999999</c:v>
                </c:pt>
                <c:pt idx="1828">
                  <c:v>-20.515010319999998</c:v>
                </c:pt>
                <c:pt idx="1829">
                  <c:v>-20.342773879999999</c:v>
                </c:pt>
                <c:pt idx="1830">
                  <c:v>-19.737264190000001</c:v>
                </c:pt>
                <c:pt idx="1831">
                  <c:v>-19.601205669999999</c:v>
                </c:pt>
                <c:pt idx="1832">
                  <c:v>-19.721312940000001</c:v>
                </c:pt>
                <c:pt idx="1833">
                  <c:v>-20.497191109999999</c:v>
                </c:pt>
                <c:pt idx="1834">
                  <c:v>-20.015818070000002</c:v>
                </c:pt>
                <c:pt idx="1835">
                  <c:v>-18.923538499999999</c:v>
                </c:pt>
                <c:pt idx="1836">
                  <c:v>-20.494548330000001</c:v>
                </c:pt>
                <c:pt idx="1837">
                  <c:v>-20.171517210000001</c:v>
                </c:pt>
                <c:pt idx="1838">
                  <c:v>-20.770904730000002</c:v>
                </c:pt>
                <c:pt idx="1839">
                  <c:v>-19.861964230000002</c:v>
                </c:pt>
                <c:pt idx="1840">
                  <c:v>-20.34462138</c:v>
                </c:pt>
                <c:pt idx="1841">
                  <c:v>-20.325547</c:v>
                </c:pt>
                <c:pt idx="1842">
                  <c:v>-20.324341539999999</c:v>
                </c:pt>
                <c:pt idx="1843">
                  <c:v>-19.878805610000001</c:v>
                </c:pt>
                <c:pt idx="1844">
                  <c:v>-19.86358675</c:v>
                </c:pt>
                <c:pt idx="1845">
                  <c:v>-19.242391250000001</c:v>
                </c:pt>
                <c:pt idx="1846">
                  <c:v>-20.990182950000001</c:v>
                </c:pt>
                <c:pt idx="1847">
                  <c:v>-20.669071129999999</c:v>
                </c:pt>
                <c:pt idx="1848">
                  <c:v>-20.18744452</c:v>
                </c:pt>
                <c:pt idx="1849">
                  <c:v>-21.40762084</c:v>
                </c:pt>
                <c:pt idx="1850">
                  <c:v>-20.047924519999999</c:v>
                </c:pt>
                <c:pt idx="1851">
                  <c:v>-21.624750980000002</c:v>
                </c:pt>
                <c:pt idx="1852">
                  <c:v>-20.527671049999999</c:v>
                </c:pt>
                <c:pt idx="1853">
                  <c:v>-20.819062370000001</c:v>
                </c:pt>
                <c:pt idx="1854">
                  <c:v>-20.34290232</c:v>
                </c:pt>
                <c:pt idx="1855">
                  <c:v>-20.147594260000002</c:v>
                </c:pt>
                <c:pt idx="1856">
                  <c:v>-21.129356019999999</c:v>
                </c:pt>
                <c:pt idx="1857">
                  <c:v>-20.203990910000002</c:v>
                </c:pt>
                <c:pt idx="1858">
                  <c:v>-21.315928880000001</c:v>
                </c:pt>
                <c:pt idx="1859">
                  <c:v>-18.808866810000001</c:v>
                </c:pt>
                <c:pt idx="1860">
                  <c:v>-20.199384219999999</c:v>
                </c:pt>
                <c:pt idx="1861">
                  <c:v>-21.409244170000001</c:v>
                </c:pt>
                <c:pt idx="1862">
                  <c:v>-19.25884048</c:v>
                </c:pt>
                <c:pt idx="1863">
                  <c:v>-20.34701411</c:v>
                </c:pt>
                <c:pt idx="1864">
                  <c:v>-20.95980994</c:v>
                </c:pt>
                <c:pt idx="1865">
                  <c:v>-18.828155630000001</c:v>
                </c:pt>
                <c:pt idx="1866">
                  <c:v>-21.390132789999999</c:v>
                </c:pt>
                <c:pt idx="1867">
                  <c:v>-19.905711929999999</c:v>
                </c:pt>
                <c:pt idx="1868">
                  <c:v>-20.080956189999998</c:v>
                </c:pt>
                <c:pt idx="1869">
                  <c:v>-19.50754637</c:v>
                </c:pt>
                <c:pt idx="1870">
                  <c:v>-8.84046457</c:v>
                </c:pt>
                <c:pt idx="1871">
                  <c:v>-7.3232927200000004</c:v>
                </c:pt>
                <c:pt idx="1872">
                  <c:v>-3.6647816899999999</c:v>
                </c:pt>
                <c:pt idx="1873">
                  <c:v>-2.2706646699999999</c:v>
                </c:pt>
                <c:pt idx="1874">
                  <c:v>1.9197072399999999</c:v>
                </c:pt>
                <c:pt idx="1875">
                  <c:v>3.8052958100000001</c:v>
                </c:pt>
                <c:pt idx="1876">
                  <c:v>3.3360696600000002</c:v>
                </c:pt>
                <c:pt idx="1877">
                  <c:v>3.7089149699999999</c:v>
                </c:pt>
                <c:pt idx="1878">
                  <c:v>3.46385239</c:v>
                </c:pt>
                <c:pt idx="1879">
                  <c:v>4.8229925299999996</c:v>
                </c:pt>
                <c:pt idx="1880">
                  <c:v>3.8774359899999999</c:v>
                </c:pt>
                <c:pt idx="1881">
                  <c:v>3.60040921</c:v>
                </c:pt>
                <c:pt idx="1882">
                  <c:v>4.6353442300000003</c:v>
                </c:pt>
                <c:pt idx="1883">
                  <c:v>2.9367842799999999</c:v>
                </c:pt>
                <c:pt idx="1884">
                  <c:v>4.9928872499999999</c:v>
                </c:pt>
                <c:pt idx="1885">
                  <c:v>3.0759695499999999</c:v>
                </c:pt>
                <c:pt idx="1886">
                  <c:v>5.51691441</c:v>
                </c:pt>
                <c:pt idx="1887">
                  <c:v>3.3986973599999999</c:v>
                </c:pt>
                <c:pt idx="1888">
                  <c:v>4.5107116999999999</c:v>
                </c:pt>
                <c:pt idx="1889">
                  <c:v>2.3170996499999998</c:v>
                </c:pt>
                <c:pt idx="1890">
                  <c:v>2.9162609800000001</c:v>
                </c:pt>
                <c:pt idx="1891">
                  <c:v>3.7700577800000001</c:v>
                </c:pt>
                <c:pt idx="1892">
                  <c:v>1.1084176299999999</c:v>
                </c:pt>
                <c:pt idx="1893">
                  <c:v>-2.5476599599999998</c:v>
                </c:pt>
                <c:pt idx="1894">
                  <c:v>-3.91245479</c:v>
                </c:pt>
                <c:pt idx="1895">
                  <c:v>-5.8642568700000002</c:v>
                </c:pt>
                <c:pt idx="1896">
                  <c:v>-10.12400485</c:v>
                </c:pt>
                <c:pt idx="1897">
                  <c:v>-11.82782108</c:v>
                </c:pt>
                <c:pt idx="1898">
                  <c:v>-13.728404169999999</c:v>
                </c:pt>
                <c:pt idx="1899">
                  <c:v>-18.970254619999999</c:v>
                </c:pt>
                <c:pt idx="1900">
                  <c:v>-21.223863130000002</c:v>
                </c:pt>
                <c:pt idx="1901">
                  <c:v>-23.463538719999999</c:v>
                </c:pt>
                <c:pt idx="1902">
                  <c:v>-27.417014129999998</c:v>
                </c:pt>
                <c:pt idx="1903">
                  <c:v>-31.161248109999999</c:v>
                </c:pt>
                <c:pt idx="1904">
                  <c:v>-35.700262889999998</c:v>
                </c:pt>
                <c:pt idx="1905">
                  <c:v>-38.285137659999997</c:v>
                </c:pt>
                <c:pt idx="1906">
                  <c:v>-43.506044330000002</c:v>
                </c:pt>
                <c:pt idx="1907">
                  <c:v>-46.443443960000003</c:v>
                </c:pt>
                <c:pt idx="1908">
                  <c:v>-48.900711469999997</c:v>
                </c:pt>
                <c:pt idx="1909">
                  <c:v>-54.015391710000003</c:v>
                </c:pt>
                <c:pt idx="1910">
                  <c:v>-59.477381020000003</c:v>
                </c:pt>
                <c:pt idx="1911">
                  <c:v>-60.710399160000001</c:v>
                </c:pt>
                <c:pt idx="1912">
                  <c:v>-67.340370960000001</c:v>
                </c:pt>
                <c:pt idx="1913">
                  <c:v>-71.312604449999995</c:v>
                </c:pt>
                <c:pt idx="1914">
                  <c:v>-75.070748030000004</c:v>
                </c:pt>
                <c:pt idx="1915">
                  <c:v>-77.767346979999999</c:v>
                </c:pt>
                <c:pt idx="1916">
                  <c:v>-82.110527489999996</c:v>
                </c:pt>
                <c:pt idx="1917">
                  <c:v>-85.395616070000003</c:v>
                </c:pt>
                <c:pt idx="1918">
                  <c:v>-89.041037119999999</c:v>
                </c:pt>
                <c:pt idx="1919">
                  <c:v>-93.508878420000002</c:v>
                </c:pt>
                <c:pt idx="1920">
                  <c:v>-96.320782589999993</c:v>
                </c:pt>
                <c:pt idx="1921">
                  <c:v>-99.920822090000001</c:v>
                </c:pt>
                <c:pt idx="1922">
                  <c:v>-104.52906836</c:v>
                </c:pt>
                <c:pt idx="1923">
                  <c:v>-108.15971668</c:v>
                </c:pt>
                <c:pt idx="1924">
                  <c:v>-109.83140322</c:v>
                </c:pt>
                <c:pt idx="1925">
                  <c:v>-114.1275492</c:v>
                </c:pt>
                <c:pt idx="1926">
                  <c:v>-115.85900393</c:v>
                </c:pt>
                <c:pt idx="1927">
                  <c:v>-119.5997138</c:v>
                </c:pt>
                <c:pt idx="1928">
                  <c:v>-125.47194528999999</c:v>
                </c:pt>
                <c:pt idx="1929">
                  <c:v>-127.48261065</c:v>
                </c:pt>
                <c:pt idx="1930">
                  <c:v>-131.46908053999999</c:v>
                </c:pt>
                <c:pt idx="1931">
                  <c:v>-134.52984556000001</c:v>
                </c:pt>
                <c:pt idx="1932">
                  <c:v>-133.54017875</c:v>
                </c:pt>
                <c:pt idx="1933">
                  <c:v>-135.41242611000001</c:v>
                </c:pt>
                <c:pt idx="1934">
                  <c:v>-137.65178433</c:v>
                </c:pt>
                <c:pt idx="1935">
                  <c:v>-136.64940103999999</c:v>
                </c:pt>
                <c:pt idx="1936">
                  <c:v>-136.40007517000001</c:v>
                </c:pt>
                <c:pt idx="1937">
                  <c:v>-137.08027161000001</c:v>
                </c:pt>
                <c:pt idx="1938">
                  <c:v>-135.92027908</c:v>
                </c:pt>
                <c:pt idx="1939">
                  <c:v>-137.39065622000001</c:v>
                </c:pt>
                <c:pt idx="1940">
                  <c:v>-136.41527074000001</c:v>
                </c:pt>
                <c:pt idx="1941">
                  <c:v>-136.83208300000001</c:v>
                </c:pt>
                <c:pt idx="1942">
                  <c:v>-135.99879718</c:v>
                </c:pt>
                <c:pt idx="1943">
                  <c:v>-135.85969456000001</c:v>
                </c:pt>
                <c:pt idx="1944">
                  <c:v>-136.41506042</c:v>
                </c:pt>
                <c:pt idx="1945">
                  <c:v>-135.34933993000001</c:v>
                </c:pt>
                <c:pt idx="1946">
                  <c:v>-135.96672014999999</c:v>
                </c:pt>
                <c:pt idx="1947">
                  <c:v>-135.84430284999999</c:v>
                </c:pt>
                <c:pt idx="1948">
                  <c:v>-134.90097861000001</c:v>
                </c:pt>
                <c:pt idx="1949">
                  <c:v>-136.11980507000001</c:v>
                </c:pt>
                <c:pt idx="1950">
                  <c:v>-136.01539912999999</c:v>
                </c:pt>
                <c:pt idx="1951">
                  <c:v>-137.48263702</c:v>
                </c:pt>
                <c:pt idx="1952">
                  <c:v>-135.79845465</c:v>
                </c:pt>
                <c:pt idx="1953">
                  <c:v>-136.60273088</c:v>
                </c:pt>
                <c:pt idx="1954">
                  <c:v>-137.40347550000001</c:v>
                </c:pt>
                <c:pt idx="1955">
                  <c:v>-135.14881199999999</c:v>
                </c:pt>
                <c:pt idx="1956">
                  <c:v>-135.90785414000001</c:v>
                </c:pt>
                <c:pt idx="1957">
                  <c:v>-136.17061418</c:v>
                </c:pt>
                <c:pt idx="1958">
                  <c:v>-135.89255972000001</c:v>
                </c:pt>
                <c:pt idx="1959">
                  <c:v>-136.80141345999999</c:v>
                </c:pt>
                <c:pt idx="1960">
                  <c:v>-137.52675106999999</c:v>
                </c:pt>
                <c:pt idx="1961">
                  <c:v>-137.03414520000001</c:v>
                </c:pt>
                <c:pt idx="1962">
                  <c:v>-137.05018670000001</c:v>
                </c:pt>
                <c:pt idx="1963">
                  <c:v>-137.54481218000001</c:v>
                </c:pt>
                <c:pt idx="1964">
                  <c:v>-136.26103104000001</c:v>
                </c:pt>
                <c:pt idx="1965">
                  <c:v>-136.77180154000001</c:v>
                </c:pt>
                <c:pt idx="1966">
                  <c:v>-135.38127398</c:v>
                </c:pt>
                <c:pt idx="1967">
                  <c:v>-138.16228781000001</c:v>
                </c:pt>
                <c:pt idx="1968">
                  <c:v>-136.77257856</c:v>
                </c:pt>
                <c:pt idx="1969">
                  <c:v>-137.15790085</c:v>
                </c:pt>
                <c:pt idx="1970">
                  <c:v>-135.22677181</c:v>
                </c:pt>
                <c:pt idx="1971">
                  <c:v>-136.46299064999999</c:v>
                </c:pt>
                <c:pt idx="1972">
                  <c:v>-136.23012084000001</c:v>
                </c:pt>
                <c:pt idx="1973">
                  <c:v>-137.34325848</c:v>
                </c:pt>
                <c:pt idx="1974">
                  <c:v>-136.61849429</c:v>
                </c:pt>
                <c:pt idx="1975">
                  <c:v>-136.55590054000001</c:v>
                </c:pt>
                <c:pt idx="1976">
                  <c:v>-136.52626473000001</c:v>
                </c:pt>
                <c:pt idx="1977">
                  <c:v>-135.34795818000001</c:v>
                </c:pt>
                <c:pt idx="1978">
                  <c:v>-136.32167322999999</c:v>
                </c:pt>
                <c:pt idx="1979">
                  <c:v>-135.96685855000001</c:v>
                </c:pt>
                <c:pt idx="1980">
                  <c:v>-135.96913724000001</c:v>
                </c:pt>
                <c:pt idx="1981">
                  <c:v>-136.60197497999999</c:v>
                </c:pt>
                <c:pt idx="1982">
                  <c:v>-136.41288</c:v>
                </c:pt>
                <c:pt idx="1983">
                  <c:v>-136.74141890999999</c:v>
                </c:pt>
                <c:pt idx="1984">
                  <c:v>-135.7321685</c:v>
                </c:pt>
                <c:pt idx="1985">
                  <c:v>-135.86057541</c:v>
                </c:pt>
                <c:pt idx="1986">
                  <c:v>-135.84514594000001</c:v>
                </c:pt>
                <c:pt idx="1987">
                  <c:v>-137.42326391</c:v>
                </c:pt>
                <c:pt idx="1988">
                  <c:v>-135.81432035</c:v>
                </c:pt>
                <c:pt idx="1989">
                  <c:v>-135.84480259</c:v>
                </c:pt>
                <c:pt idx="1990">
                  <c:v>-136.13863617999999</c:v>
                </c:pt>
                <c:pt idx="1991">
                  <c:v>-137.20113465</c:v>
                </c:pt>
                <c:pt idx="1992">
                  <c:v>-136.7248353</c:v>
                </c:pt>
                <c:pt idx="1993">
                  <c:v>-137.25138168999999</c:v>
                </c:pt>
                <c:pt idx="1994">
                  <c:v>-136.42839143</c:v>
                </c:pt>
                <c:pt idx="1995">
                  <c:v>-135.82872151999999</c:v>
                </c:pt>
                <c:pt idx="1996">
                  <c:v>-137.46306032999999</c:v>
                </c:pt>
                <c:pt idx="1997">
                  <c:v>-135.67453924</c:v>
                </c:pt>
                <c:pt idx="1998">
                  <c:v>-136.92726114999999</c:v>
                </c:pt>
                <c:pt idx="1999">
                  <c:v>-136.72614053000001</c:v>
                </c:pt>
                <c:pt idx="2000">
                  <c:v>-135.38210179999999</c:v>
                </c:pt>
                <c:pt idx="2001">
                  <c:v>-136.82004042</c:v>
                </c:pt>
                <c:pt idx="2002">
                  <c:v>-136.94360856</c:v>
                </c:pt>
                <c:pt idx="2003">
                  <c:v>-136.67942871</c:v>
                </c:pt>
                <c:pt idx="2004">
                  <c:v>-137.01676004999999</c:v>
                </c:pt>
                <c:pt idx="2005">
                  <c:v>-136.84933602999999</c:v>
                </c:pt>
                <c:pt idx="2006">
                  <c:v>-135.82830336000001</c:v>
                </c:pt>
                <c:pt idx="2007">
                  <c:v>-136.61855414999999</c:v>
                </c:pt>
                <c:pt idx="2008">
                  <c:v>-137.32692059999999</c:v>
                </c:pt>
                <c:pt idx="2009">
                  <c:v>-136.49547874999999</c:v>
                </c:pt>
                <c:pt idx="2010">
                  <c:v>-136.31000668999999</c:v>
                </c:pt>
                <c:pt idx="2011">
                  <c:v>-135.82710668000001</c:v>
                </c:pt>
                <c:pt idx="2012">
                  <c:v>-135.76798919999999</c:v>
                </c:pt>
                <c:pt idx="2013">
                  <c:v>-136.03219848000001</c:v>
                </c:pt>
                <c:pt idx="2014">
                  <c:v>-136.68259284999999</c:v>
                </c:pt>
                <c:pt idx="2015">
                  <c:v>-136.88055476</c:v>
                </c:pt>
                <c:pt idx="2016">
                  <c:v>-135.19212467</c:v>
                </c:pt>
                <c:pt idx="2017">
                  <c:v>-135.67499129000001</c:v>
                </c:pt>
                <c:pt idx="2018">
                  <c:v>-136.03145268</c:v>
                </c:pt>
                <c:pt idx="2019">
                  <c:v>-136.07214389000001</c:v>
                </c:pt>
                <c:pt idx="2020">
                  <c:v>-136.32428216</c:v>
                </c:pt>
                <c:pt idx="2021">
                  <c:v>-137.16957804</c:v>
                </c:pt>
                <c:pt idx="2022">
                  <c:v>-136.55481019000001</c:v>
                </c:pt>
                <c:pt idx="2023">
                  <c:v>-137.17321951</c:v>
                </c:pt>
                <c:pt idx="2024">
                  <c:v>-137.01554763999999</c:v>
                </c:pt>
                <c:pt idx="2025">
                  <c:v>-137.37486034</c:v>
                </c:pt>
                <c:pt idx="2026">
                  <c:v>-136.95783129</c:v>
                </c:pt>
                <c:pt idx="2027">
                  <c:v>-136.64935937000001</c:v>
                </c:pt>
                <c:pt idx="2028">
                  <c:v>-137.12446198000001</c:v>
                </c:pt>
                <c:pt idx="2029">
                  <c:v>-137.26662999999999</c:v>
                </c:pt>
                <c:pt idx="2030">
                  <c:v>-137.01819936000001</c:v>
                </c:pt>
                <c:pt idx="2031">
                  <c:v>-137.04952872000001</c:v>
                </c:pt>
                <c:pt idx="2032">
                  <c:v>-136.44722991</c:v>
                </c:pt>
                <c:pt idx="2033">
                  <c:v>-136.29311851</c:v>
                </c:pt>
                <c:pt idx="2034">
                  <c:v>-137.58885266999999</c:v>
                </c:pt>
                <c:pt idx="2035">
                  <c:v>-137.34067726999999</c:v>
                </c:pt>
                <c:pt idx="2036">
                  <c:v>-136.53775035999999</c:v>
                </c:pt>
                <c:pt idx="2037">
                  <c:v>-136.75686046999999</c:v>
                </c:pt>
                <c:pt idx="2038">
                  <c:v>-136.41526913999999</c:v>
                </c:pt>
                <c:pt idx="2039">
                  <c:v>-136.35216919999999</c:v>
                </c:pt>
                <c:pt idx="2040">
                  <c:v>-137.01791089</c:v>
                </c:pt>
                <c:pt idx="2041">
                  <c:v>-136.44782459999999</c:v>
                </c:pt>
                <c:pt idx="2042">
                  <c:v>-136.64940659000001</c:v>
                </c:pt>
                <c:pt idx="2043">
                  <c:v>-136.52427524999999</c:v>
                </c:pt>
                <c:pt idx="2044">
                  <c:v>-135.10348768</c:v>
                </c:pt>
                <c:pt idx="2045">
                  <c:v>-135.21123602</c:v>
                </c:pt>
                <c:pt idx="2046">
                  <c:v>-136.7717801</c:v>
                </c:pt>
                <c:pt idx="2047">
                  <c:v>-137.94551421</c:v>
                </c:pt>
                <c:pt idx="2048">
                  <c:v>-137.51294526999999</c:v>
                </c:pt>
                <c:pt idx="2049">
                  <c:v>-136.84820092000001</c:v>
                </c:pt>
                <c:pt idx="2050">
                  <c:v>-135.96391505</c:v>
                </c:pt>
                <c:pt idx="2051">
                  <c:v>-134.68574662</c:v>
                </c:pt>
                <c:pt idx="2052">
                  <c:v>-137.23477231000001</c:v>
                </c:pt>
                <c:pt idx="2053">
                  <c:v>-138.44013573000001</c:v>
                </c:pt>
                <c:pt idx="2054">
                  <c:v>-138.90462246999999</c:v>
                </c:pt>
                <c:pt idx="2055">
                  <c:v>-141.53110029999999</c:v>
                </c:pt>
                <c:pt idx="2056">
                  <c:v>-144.59148345</c:v>
                </c:pt>
                <c:pt idx="2057">
                  <c:v>-145.38044568000001</c:v>
                </c:pt>
                <c:pt idx="2058">
                  <c:v>-144.76157702</c:v>
                </c:pt>
                <c:pt idx="2059">
                  <c:v>-147.43673249</c:v>
                </c:pt>
                <c:pt idx="2060">
                  <c:v>-148.54988675000001</c:v>
                </c:pt>
                <c:pt idx="2061">
                  <c:v>-149.86240033999999</c:v>
                </c:pt>
                <c:pt idx="2062">
                  <c:v>-149.52160365</c:v>
                </c:pt>
                <c:pt idx="2063">
                  <c:v>-150.00127158999999</c:v>
                </c:pt>
                <c:pt idx="2064">
                  <c:v>-151.64100802999999</c:v>
                </c:pt>
                <c:pt idx="2065">
                  <c:v>-151.70195670000001</c:v>
                </c:pt>
                <c:pt idx="2066">
                  <c:v>-151.22136992</c:v>
                </c:pt>
                <c:pt idx="2067">
                  <c:v>-152.6451108</c:v>
                </c:pt>
                <c:pt idx="2068">
                  <c:v>-151.59240567000001</c:v>
                </c:pt>
                <c:pt idx="2069">
                  <c:v>-153.43159553000001</c:v>
                </c:pt>
                <c:pt idx="2070">
                  <c:v>-152.59773580999999</c:v>
                </c:pt>
                <c:pt idx="2071">
                  <c:v>-151.09898440000001</c:v>
                </c:pt>
                <c:pt idx="2072">
                  <c:v>-153.50804449</c:v>
                </c:pt>
                <c:pt idx="2073">
                  <c:v>-151.56266156999999</c:v>
                </c:pt>
                <c:pt idx="2074">
                  <c:v>-151.46817927999999</c:v>
                </c:pt>
                <c:pt idx="2075">
                  <c:v>-151.7317529</c:v>
                </c:pt>
                <c:pt idx="2076">
                  <c:v>-151.28462823999999</c:v>
                </c:pt>
                <c:pt idx="2077">
                  <c:v>-153.15341877</c:v>
                </c:pt>
                <c:pt idx="2078">
                  <c:v>-152.05803687</c:v>
                </c:pt>
                <c:pt idx="2079">
                  <c:v>-150.77437037000001</c:v>
                </c:pt>
                <c:pt idx="2080">
                  <c:v>-150.29527811</c:v>
                </c:pt>
                <c:pt idx="2081">
                  <c:v>-151.84097642</c:v>
                </c:pt>
                <c:pt idx="2082">
                  <c:v>-149.52041043</c:v>
                </c:pt>
                <c:pt idx="2083">
                  <c:v>-151.11380582999999</c:v>
                </c:pt>
                <c:pt idx="2084">
                  <c:v>-152.47466193</c:v>
                </c:pt>
                <c:pt idx="2085">
                  <c:v>-150.51254975000001</c:v>
                </c:pt>
                <c:pt idx="2086">
                  <c:v>-152.04075767</c:v>
                </c:pt>
                <c:pt idx="2087">
                  <c:v>-150.14057704999999</c:v>
                </c:pt>
                <c:pt idx="2088">
                  <c:v>-149.99996433000001</c:v>
                </c:pt>
                <c:pt idx="2089">
                  <c:v>-150.80591783</c:v>
                </c:pt>
                <c:pt idx="2090">
                  <c:v>-148.79633411</c:v>
                </c:pt>
                <c:pt idx="2091">
                  <c:v>-150.44897911999999</c:v>
                </c:pt>
                <c:pt idx="2092">
                  <c:v>-149.38327620000001</c:v>
                </c:pt>
                <c:pt idx="2093">
                  <c:v>-149.63211799000001</c:v>
                </c:pt>
                <c:pt idx="2094">
                  <c:v>-150.44961569</c:v>
                </c:pt>
                <c:pt idx="2095">
                  <c:v>-149.38100743999999</c:v>
                </c:pt>
                <c:pt idx="2096">
                  <c:v>-150.54357816999999</c:v>
                </c:pt>
                <c:pt idx="2097">
                  <c:v>-149.38345792000001</c:v>
                </c:pt>
                <c:pt idx="2098">
                  <c:v>-149.63017661000001</c:v>
                </c:pt>
                <c:pt idx="2099">
                  <c:v>-149.41500740000001</c:v>
                </c:pt>
                <c:pt idx="2100">
                  <c:v>-148.60933881</c:v>
                </c:pt>
                <c:pt idx="2101">
                  <c:v>-148.67431184</c:v>
                </c:pt>
                <c:pt idx="2102">
                  <c:v>-150.6676751</c:v>
                </c:pt>
                <c:pt idx="2103">
                  <c:v>-149.02724578999999</c:v>
                </c:pt>
                <c:pt idx="2104">
                  <c:v>-149.21166491</c:v>
                </c:pt>
                <c:pt idx="2105">
                  <c:v>-148.90263791000001</c:v>
                </c:pt>
                <c:pt idx="2106">
                  <c:v>-148.93547853000001</c:v>
                </c:pt>
                <c:pt idx="2107">
                  <c:v>-148.31727813000001</c:v>
                </c:pt>
                <c:pt idx="2108">
                  <c:v>-148.90180531999999</c:v>
                </c:pt>
                <c:pt idx="2109">
                  <c:v>-149.92506656</c:v>
                </c:pt>
                <c:pt idx="2110">
                  <c:v>-147.38940822999999</c:v>
                </c:pt>
                <c:pt idx="2111">
                  <c:v>-148.57878690000001</c:v>
                </c:pt>
                <c:pt idx="2112">
                  <c:v>-148.63929893</c:v>
                </c:pt>
                <c:pt idx="2113">
                  <c:v>-148.00787453000001</c:v>
                </c:pt>
                <c:pt idx="2114">
                  <c:v>-148.45551538999999</c:v>
                </c:pt>
                <c:pt idx="2115">
                  <c:v>-147.86818711999999</c:v>
                </c:pt>
                <c:pt idx="2116">
                  <c:v>-146.77139281999999</c:v>
                </c:pt>
                <c:pt idx="2117">
                  <c:v>-147.85141209</c:v>
                </c:pt>
                <c:pt idx="2118">
                  <c:v>-148.34671917</c:v>
                </c:pt>
                <c:pt idx="2119">
                  <c:v>-146.94244492000001</c:v>
                </c:pt>
                <c:pt idx="2120">
                  <c:v>-147.08141882000001</c:v>
                </c:pt>
                <c:pt idx="2121">
                  <c:v>-148.17852895999999</c:v>
                </c:pt>
                <c:pt idx="2122">
                  <c:v>-146.98931919</c:v>
                </c:pt>
                <c:pt idx="2123">
                  <c:v>-146.58480693999999</c:v>
                </c:pt>
                <c:pt idx="2124">
                  <c:v>-146.60148237999999</c:v>
                </c:pt>
                <c:pt idx="2125">
                  <c:v>-146.94198951000001</c:v>
                </c:pt>
                <c:pt idx="2126">
                  <c:v>-147.42085926999999</c:v>
                </c:pt>
                <c:pt idx="2127">
                  <c:v>-145.68944037</c:v>
                </c:pt>
                <c:pt idx="2128">
                  <c:v>-146.52527372</c:v>
                </c:pt>
                <c:pt idx="2129">
                  <c:v>-147.11230026999999</c:v>
                </c:pt>
                <c:pt idx="2130">
                  <c:v>-145.84455277999999</c:v>
                </c:pt>
                <c:pt idx="2131">
                  <c:v>-147.15874590999999</c:v>
                </c:pt>
                <c:pt idx="2132">
                  <c:v>-145.25680446999999</c:v>
                </c:pt>
                <c:pt idx="2133">
                  <c:v>-145.73566326</c:v>
                </c:pt>
                <c:pt idx="2134">
                  <c:v>-146.78707545</c:v>
                </c:pt>
                <c:pt idx="2135">
                  <c:v>-145.92206812000001</c:v>
                </c:pt>
                <c:pt idx="2136">
                  <c:v>-145.78134807000001</c:v>
                </c:pt>
                <c:pt idx="2137">
                  <c:v>-146.78439309000001</c:v>
                </c:pt>
                <c:pt idx="2138">
                  <c:v>-146.60095799000001</c:v>
                </c:pt>
                <c:pt idx="2139">
                  <c:v>-146.12183478</c:v>
                </c:pt>
                <c:pt idx="2140">
                  <c:v>-145.6886901</c:v>
                </c:pt>
                <c:pt idx="2141">
                  <c:v>-145.24032536000001</c:v>
                </c:pt>
                <c:pt idx="2142">
                  <c:v>-145.59705253000001</c:v>
                </c:pt>
                <c:pt idx="2143">
                  <c:v>-146.33667661000001</c:v>
                </c:pt>
                <c:pt idx="2144">
                  <c:v>-144.62200383999999</c:v>
                </c:pt>
                <c:pt idx="2145">
                  <c:v>-144.79323456</c:v>
                </c:pt>
                <c:pt idx="2146">
                  <c:v>-144.55986472999999</c:v>
                </c:pt>
                <c:pt idx="2147">
                  <c:v>-145.36340991</c:v>
                </c:pt>
                <c:pt idx="2148">
                  <c:v>-144.15914000999999</c:v>
                </c:pt>
                <c:pt idx="2149">
                  <c:v>-144.86938451</c:v>
                </c:pt>
                <c:pt idx="2150">
                  <c:v>-144.82418382</c:v>
                </c:pt>
                <c:pt idx="2151">
                  <c:v>-144.23506112000001</c:v>
                </c:pt>
                <c:pt idx="2152">
                  <c:v>-144.12744236</c:v>
                </c:pt>
                <c:pt idx="2153">
                  <c:v>-144.28241198000001</c:v>
                </c:pt>
                <c:pt idx="2154">
                  <c:v>-144.34470267</c:v>
                </c:pt>
                <c:pt idx="2155">
                  <c:v>-144.15918923999999</c:v>
                </c:pt>
                <c:pt idx="2156">
                  <c:v>-143.74214705</c:v>
                </c:pt>
                <c:pt idx="2157">
                  <c:v>-144.45242155</c:v>
                </c:pt>
                <c:pt idx="2158">
                  <c:v>-143.32584385999999</c:v>
                </c:pt>
                <c:pt idx="2159">
                  <c:v>-143.57154194</c:v>
                </c:pt>
                <c:pt idx="2160">
                  <c:v>-143.07683172</c:v>
                </c:pt>
                <c:pt idx="2161">
                  <c:v>-144.09877384000001</c:v>
                </c:pt>
                <c:pt idx="2162">
                  <c:v>-143.60216045999999</c:v>
                </c:pt>
                <c:pt idx="2163">
                  <c:v>-142.5511649</c:v>
                </c:pt>
                <c:pt idx="2164">
                  <c:v>-144.34254511</c:v>
                </c:pt>
                <c:pt idx="2165">
                  <c:v>-143.67964463999999</c:v>
                </c:pt>
                <c:pt idx="2166">
                  <c:v>-143.52515722999999</c:v>
                </c:pt>
                <c:pt idx="2167">
                  <c:v>-142.98445047000001</c:v>
                </c:pt>
                <c:pt idx="2168">
                  <c:v>-142.61294000000001</c:v>
                </c:pt>
                <c:pt idx="2169">
                  <c:v>-142.64479266000001</c:v>
                </c:pt>
                <c:pt idx="2170">
                  <c:v>-141.63860079</c:v>
                </c:pt>
                <c:pt idx="2171">
                  <c:v>-141.99350315999999</c:v>
                </c:pt>
                <c:pt idx="2172">
                  <c:v>-141.65452306</c:v>
                </c:pt>
                <c:pt idx="2173">
                  <c:v>-142.02639037</c:v>
                </c:pt>
                <c:pt idx="2174">
                  <c:v>-142.27177327000001</c:v>
                </c:pt>
                <c:pt idx="2175">
                  <c:v>-143.07651597</c:v>
                </c:pt>
                <c:pt idx="2176">
                  <c:v>-141.51411127</c:v>
                </c:pt>
                <c:pt idx="2177">
                  <c:v>-142.58157091999999</c:v>
                </c:pt>
                <c:pt idx="2178">
                  <c:v>-142.01101806</c:v>
                </c:pt>
                <c:pt idx="2179">
                  <c:v>-141.99469073</c:v>
                </c:pt>
                <c:pt idx="2180">
                  <c:v>-141.48093431000001</c:v>
                </c:pt>
                <c:pt idx="2181">
                  <c:v>-140.47736436</c:v>
                </c:pt>
                <c:pt idx="2182">
                  <c:v>-141.25268173000001</c:v>
                </c:pt>
                <c:pt idx="2183">
                  <c:v>-142.93724971</c:v>
                </c:pt>
                <c:pt idx="2184">
                  <c:v>-142.14822652999999</c:v>
                </c:pt>
                <c:pt idx="2185">
                  <c:v>-143.72594229000001</c:v>
                </c:pt>
                <c:pt idx="2186">
                  <c:v>-146.01098952000001</c:v>
                </c:pt>
                <c:pt idx="2187">
                  <c:v>-144.80543829999999</c:v>
                </c:pt>
                <c:pt idx="2188">
                  <c:v>-143.84898625</c:v>
                </c:pt>
                <c:pt idx="2189">
                  <c:v>-144.77650428000001</c:v>
                </c:pt>
                <c:pt idx="2190">
                  <c:v>-144.58831999</c:v>
                </c:pt>
                <c:pt idx="2191">
                  <c:v>-146.35404549</c:v>
                </c:pt>
                <c:pt idx="2192">
                  <c:v>-145.44193364</c:v>
                </c:pt>
                <c:pt idx="2193">
                  <c:v>-144.60637152999999</c:v>
                </c:pt>
                <c:pt idx="2194">
                  <c:v>-144.54373163</c:v>
                </c:pt>
                <c:pt idx="2195">
                  <c:v>-144.91595934</c:v>
                </c:pt>
                <c:pt idx="2196">
                  <c:v>-145.41131682</c:v>
                </c:pt>
                <c:pt idx="2197">
                  <c:v>-145.84080693000001</c:v>
                </c:pt>
                <c:pt idx="2198">
                  <c:v>-144.29761461000001</c:v>
                </c:pt>
                <c:pt idx="2199">
                  <c:v>-144.78996468</c:v>
                </c:pt>
                <c:pt idx="2200">
                  <c:v>-145.30295645000001</c:v>
                </c:pt>
                <c:pt idx="2201">
                  <c:v>-144.1428622</c:v>
                </c:pt>
                <c:pt idx="2202">
                  <c:v>-146.15173401000001</c:v>
                </c:pt>
                <c:pt idx="2203">
                  <c:v>-143.36867637</c:v>
                </c:pt>
                <c:pt idx="2204">
                  <c:v>-145.14801</c:v>
                </c:pt>
                <c:pt idx="2205">
                  <c:v>-145.05417589000001</c:v>
                </c:pt>
                <c:pt idx="2206">
                  <c:v>-144.35766530999999</c:v>
                </c:pt>
                <c:pt idx="2207">
                  <c:v>-143.18097076000001</c:v>
                </c:pt>
                <c:pt idx="2208">
                  <c:v>-143.66314020999999</c:v>
                </c:pt>
                <c:pt idx="2209">
                  <c:v>-144.08245819999999</c:v>
                </c:pt>
                <c:pt idx="2210">
                  <c:v>-121.97421850000001</c:v>
                </c:pt>
                <c:pt idx="2211">
                  <c:v>-66.055737460000003</c:v>
                </c:pt>
                <c:pt idx="2212">
                  <c:v>-38.742701949999997</c:v>
                </c:pt>
                <c:pt idx="2213">
                  <c:v>-36.930995209999999</c:v>
                </c:pt>
                <c:pt idx="2214">
                  <c:v>-36.175410929999998</c:v>
                </c:pt>
                <c:pt idx="2215">
                  <c:v>-38.012991270000001</c:v>
                </c:pt>
                <c:pt idx="2216">
                  <c:v>-36.434731759999998</c:v>
                </c:pt>
                <c:pt idx="2217">
                  <c:v>-38.694634190000002</c:v>
                </c:pt>
                <c:pt idx="2218">
                  <c:v>-38.647405319999997</c:v>
                </c:pt>
                <c:pt idx="2219">
                  <c:v>-36.854104329999998</c:v>
                </c:pt>
                <c:pt idx="2220">
                  <c:v>-36.443348909999997</c:v>
                </c:pt>
                <c:pt idx="2221">
                  <c:v>-36.255413990000001</c:v>
                </c:pt>
                <c:pt idx="2222">
                  <c:v>-36.776452030000002</c:v>
                </c:pt>
                <c:pt idx="2223">
                  <c:v>-36.684050910000003</c:v>
                </c:pt>
                <c:pt idx="2224">
                  <c:v>-39.281948300000003</c:v>
                </c:pt>
                <c:pt idx="2225">
                  <c:v>-37.920961689999999</c:v>
                </c:pt>
                <c:pt idx="2226">
                  <c:v>-35.891840039999998</c:v>
                </c:pt>
                <c:pt idx="2227">
                  <c:v>-35.881713599999998</c:v>
                </c:pt>
                <c:pt idx="2228">
                  <c:v>-36.688720150000002</c:v>
                </c:pt>
                <c:pt idx="2229">
                  <c:v>-36.126772850000002</c:v>
                </c:pt>
                <c:pt idx="2230">
                  <c:v>-36.969323809999999</c:v>
                </c:pt>
                <c:pt idx="2231">
                  <c:v>-37.217614910000002</c:v>
                </c:pt>
                <c:pt idx="2232">
                  <c:v>-37.43265881</c:v>
                </c:pt>
                <c:pt idx="2233">
                  <c:v>-36.76974336</c:v>
                </c:pt>
                <c:pt idx="2234">
                  <c:v>-36.74090503</c:v>
                </c:pt>
                <c:pt idx="2235">
                  <c:v>-37.341646269999998</c:v>
                </c:pt>
                <c:pt idx="2236">
                  <c:v>-37.647694749999999</c:v>
                </c:pt>
                <c:pt idx="2237">
                  <c:v>-36.709212860000001</c:v>
                </c:pt>
                <c:pt idx="2238">
                  <c:v>-36.276176530000001</c:v>
                </c:pt>
                <c:pt idx="2239">
                  <c:v>-37.607572050000002</c:v>
                </c:pt>
                <c:pt idx="2240">
                  <c:v>-38.097844340000002</c:v>
                </c:pt>
                <c:pt idx="2241">
                  <c:v>-36.983586670000001</c:v>
                </c:pt>
                <c:pt idx="2242">
                  <c:v>-36.038670809999999</c:v>
                </c:pt>
                <c:pt idx="2243">
                  <c:v>-36.263012779999997</c:v>
                </c:pt>
                <c:pt idx="2244">
                  <c:v>-35.81274346</c:v>
                </c:pt>
                <c:pt idx="2245">
                  <c:v>-37.810815079999998</c:v>
                </c:pt>
                <c:pt idx="2246">
                  <c:v>-36.725858799999997</c:v>
                </c:pt>
                <c:pt idx="2247">
                  <c:v>-37.653121630000001</c:v>
                </c:pt>
                <c:pt idx="2248">
                  <c:v>-37.959450769999997</c:v>
                </c:pt>
                <c:pt idx="2249">
                  <c:v>-36.38399312</c:v>
                </c:pt>
                <c:pt idx="2250">
                  <c:v>-37.097549870000002</c:v>
                </c:pt>
                <c:pt idx="2251">
                  <c:v>-38.034610090000001</c:v>
                </c:pt>
                <c:pt idx="2252">
                  <c:v>-36.703046479999998</c:v>
                </c:pt>
                <c:pt idx="2253">
                  <c:v>-37.325868970000002</c:v>
                </c:pt>
                <c:pt idx="2254">
                  <c:v>-36.276824070000004</c:v>
                </c:pt>
                <c:pt idx="2255">
                  <c:v>-35.17580195</c:v>
                </c:pt>
                <c:pt idx="2256">
                  <c:v>-36.739264779999999</c:v>
                </c:pt>
                <c:pt idx="2257">
                  <c:v>-36.396994309999997</c:v>
                </c:pt>
                <c:pt idx="2258">
                  <c:v>-36.226103309999999</c:v>
                </c:pt>
                <c:pt idx="2259">
                  <c:v>-37.616527599999998</c:v>
                </c:pt>
                <c:pt idx="2260">
                  <c:v>-35.734189200000003</c:v>
                </c:pt>
                <c:pt idx="2261">
                  <c:v>-37.651558540000003</c:v>
                </c:pt>
                <c:pt idx="2262">
                  <c:v>-36.858007489999999</c:v>
                </c:pt>
                <c:pt idx="2263">
                  <c:v>-35.795829380000001</c:v>
                </c:pt>
                <c:pt idx="2264">
                  <c:v>-35.639611369999997</c:v>
                </c:pt>
                <c:pt idx="2265">
                  <c:v>-36.750891469999999</c:v>
                </c:pt>
                <c:pt idx="2266">
                  <c:v>-36.116555689999998</c:v>
                </c:pt>
                <c:pt idx="2267">
                  <c:v>-38.249163269999997</c:v>
                </c:pt>
                <c:pt idx="2268">
                  <c:v>-36.672494639999996</c:v>
                </c:pt>
                <c:pt idx="2269">
                  <c:v>-36.843187739999998</c:v>
                </c:pt>
                <c:pt idx="2270">
                  <c:v>-36.501845350000004</c:v>
                </c:pt>
                <c:pt idx="2271">
                  <c:v>-37.134748610000003</c:v>
                </c:pt>
                <c:pt idx="2272">
                  <c:v>-36.538004440000002</c:v>
                </c:pt>
                <c:pt idx="2273">
                  <c:v>-36.021329270000003</c:v>
                </c:pt>
                <c:pt idx="2274">
                  <c:v>-36.374826460000001</c:v>
                </c:pt>
                <c:pt idx="2275">
                  <c:v>-37.132149640000002</c:v>
                </c:pt>
                <c:pt idx="2276">
                  <c:v>-37.132858169999999</c:v>
                </c:pt>
                <c:pt idx="2277">
                  <c:v>-37.565256040000001</c:v>
                </c:pt>
                <c:pt idx="2278">
                  <c:v>-36.379740560000002</c:v>
                </c:pt>
                <c:pt idx="2279">
                  <c:v>-37.349358789999997</c:v>
                </c:pt>
                <c:pt idx="2280">
                  <c:v>-37.067124380000003</c:v>
                </c:pt>
                <c:pt idx="2281">
                  <c:v>-35.883332289999998</c:v>
                </c:pt>
                <c:pt idx="2282">
                  <c:v>-36.407324619999997</c:v>
                </c:pt>
                <c:pt idx="2283">
                  <c:v>-37.79928683</c:v>
                </c:pt>
                <c:pt idx="2284">
                  <c:v>-35.402452670000002</c:v>
                </c:pt>
                <c:pt idx="2285">
                  <c:v>-35.478657320000003</c:v>
                </c:pt>
                <c:pt idx="2286">
                  <c:v>-37.194264709999999</c:v>
                </c:pt>
                <c:pt idx="2287">
                  <c:v>-35.959894769999998</c:v>
                </c:pt>
                <c:pt idx="2288">
                  <c:v>-35.6491981</c:v>
                </c:pt>
                <c:pt idx="2289">
                  <c:v>-36.655613000000002</c:v>
                </c:pt>
                <c:pt idx="2290">
                  <c:v>-35.928906329999997</c:v>
                </c:pt>
                <c:pt idx="2291">
                  <c:v>-36.996484199999998</c:v>
                </c:pt>
                <c:pt idx="2292">
                  <c:v>-38.047399059999996</c:v>
                </c:pt>
                <c:pt idx="2293">
                  <c:v>-35.34008772</c:v>
                </c:pt>
                <c:pt idx="2294">
                  <c:v>-37.337585140000002</c:v>
                </c:pt>
                <c:pt idx="2295">
                  <c:v>-36.457680840000002</c:v>
                </c:pt>
                <c:pt idx="2296">
                  <c:v>-36.255273340000002</c:v>
                </c:pt>
                <c:pt idx="2297">
                  <c:v>-36.855551689999999</c:v>
                </c:pt>
                <c:pt idx="2298">
                  <c:v>-36.382128649999999</c:v>
                </c:pt>
                <c:pt idx="2299">
                  <c:v>-36.033951500000001</c:v>
                </c:pt>
                <c:pt idx="2300">
                  <c:v>-36.668396190000003</c:v>
                </c:pt>
                <c:pt idx="2301">
                  <c:v>-36.735691719999998</c:v>
                </c:pt>
                <c:pt idx="2302">
                  <c:v>-35.942153580000003</c:v>
                </c:pt>
                <c:pt idx="2303">
                  <c:v>-36.268089340000003</c:v>
                </c:pt>
                <c:pt idx="2304">
                  <c:v>-35.218756489999997</c:v>
                </c:pt>
                <c:pt idx="2305">
                  <c:v>-37.957038390000001</c:v>
                </c:pt>
                <c:pt idx="2306">
                  <c:v>-35.744239929999999</c:v>
                </c:pt>
                <c:pt idx="2307">
                  <c:v>-37.443357040000002</c:v>
                </c:pt>
                <c:pt idx="2308">
                  <c:v>-35.775721840000003</c:v>
                </c:pt>
                <c:pt idx="2309">
                  <c:v>-37.229634879999999</c:v>
                </c:pt>
                <c:pt idx="2310">
                  <c:v>-37.241195169999997</c:v>
                </c:pt>
                <c:pt idx="2311">
                  <c:v>-35.478315459999997</c:v>
                </c:pt>
                <c:pt idx="2312">
                  <c:v>-36.561685249999996</c:v>
                </c:pt>
                <c:pt idx="2313">
                  <c:v>-36.195164560000002</c:v>
                </c:pt>
                <c:pt idx="2314">
                  <c:v>-36.516830040000002</c:v>
                </c:pt>
                <c:pt idx="2315">
                  <c:v>-37.587019599999998</c:v>
                </c:pt>
                <c:pt idx="2316">
                  <c:v>-37.505512090000003</c:v>
                </c:pt>
                <c:pt idx="2317">
                  <c:v>-34.832305650000002</c:v>
                </c:pt>
                <c:pt idx="2318">
                  <c:v>-36.54653252</c:v>
                </c:pt>
                <c:pt idx="2319">
                  <c:v>-35.651058319999997</c:v>
                </c:pt>
                <c:pt idx="2320">
                  <c:v>-36.735476570000003</c:v>
                </c:pt>
                <c:pt idx="2321">
                  <c:v>-36.83074534</c:v>
                </c:pt>
                <c:pt idx="2322">
                  <c:v>-36.083039110000001</c:v>
                </c:pt>
                <c:pt idx="2323">
                  <c:v>-37.30498249</c:v>
                </c:pt>
                <c:pt idx="2324">
                  <c:v>-36.794493350000003</c:v>
                </c:pt>
                <c:pt idx="2325">
                  <c:v>-36.05247945</c:v>
                </c:pt>
                <c:pt idx="2326">
                  <c:v>-36.009240470000002</c:v>
                </c:pt>
                <c:pt idx="2327">
                  <c:v>-35.65103422</c:v>
                </c:pt>
                <c:pt idx="2328">
                  <c:v>-35.805723059999998</c:v>
                </c:pt>
                <c:pt idx="2329">
                  <c:v>-36.699831719999999</c:v>
                </c:pt>
                <c:pt idx="2330">
                  <c:v>-37.625923970000002</c:v>
                </c:pt>
                <c:pt idx="2331">
                  <c:v>-36.269506139999997</c:v>
                </c:pt>
                <c:pt idx="2332">
                  <c:v>-36.669567780000001</c:v>
                </c:pt>
                <c:pt idx="2333">
                  <c:v>-37.165715990000002</c:v>
                </c:pt>
                <c:pt idx="2334">
                  <c:v>-37.118713769999999</c:v>
                </c:pt>
                <c:pt idx="2335">
                  <c:v>-36.410963950000003</c:v>
                </c:pt>
                <c:pt idx="2336">
                  <c:v>-34.786224529999998</c:v>
                </c:pt>
                <c:pt idx="2337">
                  <c:v>-35.370578029999997</c:v>
                </c:pt>
                <c:pt idx="2338">
                  <c:v>-35.67329264</c:v>
                </c:pt>
                <c:pt idx="2339">
                  <c:v>-35.962919059999997</c:v>
                </c:pt>
                <c:pt idx="2340">
                  <c:v>-36.645051500000001</c:v>
                </c:pt>
                <c:pt idx="2341">
                  <c:v>-38.00560643</c:v>
                </c:pt>
                <c:pt idx="2342">
                  <c:v>-35.90614815</c:v>
                </c:pt>
                <c:pt idx="2343">
                  <c:v>-36.516912750000003</c:v>
                </c:pt>
                <c:pt idx="2344">
                  <c:v>-36.225559760000003</c:v>
                </c:pt>
                <c:pt idx="2345">
                  <c:v>-35.977237719999998</c:v>
                </c:pt>
                <c:pt idx="2346">
                  <c:v>-37.337052129999996</c:v>
                </c:pt>
                <c:pt idx="2347">
                  <c:v>-36.222260849999998</c:v>
                </c:pt>
                <c:pt idx="2348">
                  <c:v>-35.86667439</c:v>
                </c:pt>
                <c:pt idx="2349">
                  <c:v>-35.268095510000002</c:v>
                </c:pt>
                <c:pt idx="2350">
                  <c:v>-36.515814140000003</c:v>
                </c:pt>
                <c:pt idx="2351">
                  <c:v>-37.473770039999998</c:v>
                </c:pt>
                <c:pt idx="2352">
                  <c:v>-35.400193530000003</c:v>
                </c:pt>
                <c:pt idx="2353">
                  <c:v>-34.876419439999999</c:v>
                </c:pt>
                <c:pt idx="2354">
                  <c:v>-36.574122060000001</c:v>
                </c:pt>
                <c:pt idx="2355">
                  <c:v>-35.26075505</c:v>
                </c:pt>
                <c:pt idx="2356">
                  <c:v>-36.289491839999997</c:v>
                </c:pt>
                <c:pt idx="2357">
                  <c:v>-36.887099190000001</c:v>
                </c:pt>
                <c:pt idx="2358">
                  <c:v>-34.967434269999998</c:v>
                </c:pt>
                <c:pt idx="2359">
                  <c:v>-37.458235479999999</c:v>
                </c:pt>
                <c:pt idx="2360">
                  <c:v>-35.927515499999998</c:v>
                </c:pt>
                <c:pt idx="2361">
                  <c:v>-36.409582989999997</c:v>
                </c:pt>
                <c:pt idx="2362">
                  <c:v>-36.352072730000003</c:v>
                </c:pt>
                <c:pt idx="2363">
                  <c:v>-36.765914940000002</c:v>
                </c:pt>
                <c:pt idx="2364">
                  <c:v>-35.881435889999999</c:v>
                </c:pt>
                <c:pt idx="2365">
                  <c:v>-36.050382259999999</c:v>
                </c:pt>
                <c:pt idx="2366">
                  <c:v>-36.995119969999998</c:v>
                </c:pt>
                <c:pt idx="2367">
                  <c:v>-37.78203311</c:v>
                </c:pt>
                <c:pt idx="2368">
                  <c:v>-35.122824420000001</c:v>
                </c:pt>
                <c:pt idx="2369">
                  <c:v>-36.348069700000003</c:v>
                </c:pt>
                <c:pt idx="2370">
                  <c:v>-37.087113389999999</c:v>
                </c:pt>
                <c:pt idx="2371">
                  <c:v>-35.928261740000003</c:v>
                </c:pt>
                <c:pt idx="2372">
                  <c:v>-35.639782500000003</c:v>
                </c:pt>
                <c:pt idx="2373">
                  <c:v>-37.199070650000003</c:v>
                </c:pt>
                <c:pt idx="2374">
                  <c:v>-37.628536429999997</c:v>
                </c:pt>
                <c:pt idx="2375">
                  <c:v>-37.475419879999997</c:v>
                </c:pt>
                <c:pt idx="2376">
                  <c:v>-35.743123590000003</c:v>
                </c:pt>
                <c:pt idx="2377">
                  <c:v>-34.280459380000003</c:v>
                </c:pt>
                <c:pt idx="2378">
                  <c:v>-36.16397078</c:v>
                </c:pt>
                <c:pt idx="2379">
                  <c:v>-37.54857569</c:v>
                </c:pt>
                <c:pt idx="2380">
                  <c:v>-35.896309100000003</c:v>
                </c:pt>
                <c:pt idx="2381">
                  <c:v>-36.594824189999997</c:v>
                </c:pt>
                <c:pt idx="2382">
                  <c:v>-36.130843200000001</c:v>
                </c:pt>
                <c:pt idx="2383">
                  <c:v>-36.597439399999999</c:v>
                </c:pt>
                <c:pt idx="2384">
                  <c:v>-35.235459550000002</c:v>
                </c:pt>
                <c:pt idx="2385">
                  <c:v>-34.276552870000003</c:v>
                </c:pt>
                <c:pt idx="2386">
                  <c:v>-35.632362309999998</c:v>
                </c:pt>
                <c:pt idx="2387">
                  <c:v>-35.945703739999999</c:v>
                </c:pt>
                <c:pt idx="2388">
                  <c:v>-37.134046060000003</c:v>
                </c:pt>
                <c:pt idx="2389">
                  <c:v>-35.450573669999997</c:v>
                </c:pt>
                <c:pt idx="2390">
                  <c:v>-37.680046279999999</c:v>
                </c:pt>
                <c:pt idx="2391">
                  <c:v>-35.606741020000001</c:v>
                </c:pt>
                <c:pt idx="2392">
                  <c:v>-36.205441800000003</c:v>
                </c:pt>
                <c:pt idx="2393">
                  <c:v>-37.426764319999997</c:v>
                </c:pt>
                <c:pt idx="2394">
                  <c:v>-36.406189159999997</c:v>
                </c:pt>
                <c:pt idx="2395">
                  <c:v>-36.113669250000001</c:v>
                </c:pt>
                <c:pt idx="2396">
                  <c:v>-36.767085780000002</c:v>
                </c:pt>
                <c:pt idx="2397">
                  <c:v>-35.948448329999998</c:v>
                </c:pt>
                <c:pt idx="2398">
                  <c:v>-37.339287980000002</c:v>
                </c:pt>
                <c:pt idx="2399">
                  <c:v>-36.827043000000003</c:v>
                </c:pt>
                <c:pt idx="2400">
                  <c:v>-36.383080270000001</c:v>
                </c:pt>
                <c:pt idx="2401">
                  <c:v>-37.475699759999998</c:v>
                </c:pt>
                <c:pt idx="2402">
                  <c:v>-37.473388040000003</c:v>
                </c:pt>
                <c:pt idx="2403">
                  <c:v>-38.224662080000002</c:v>
                </c:pt>
                <c:pt idx="2404">
                  <c:v>-35.635770389999998</c:v>
                </c:pt>
                <c:pt idx="2405">
                  <c:v>-35.896190480000001</c:v>
                </c:pt>
                <c:pt idx="2406">
                  <c:v>-37.172876909999999</c:v>
                </c:pt>
                <c:pt idx="2407">
                  <c:v>-34.56302273</c:v>
                </c:pt>
                <c:pt idx="2408">
                  <c:v>-35.803005599999999</c:v>
                </c:pt>
                <c:pt idx="2409">
                  <c:v>-36.216785379999997</c:v>
                </c:pt>
                <c:pt idx="2410">
                  <c:v>-35.848543139999997</c:v>
                </c:pt>
                <c:pt idx="2411">
                  <c:v>-36.268463850000003</c:v>
                </c:pt>
                <c:pt idx="2412">
                  <c:v>-35.632737200000001</c:v>
                </c:pt>
                <c:pt idx="2413">
                  <c:v>-36.50154251</c:v>
                </c:pt>
                <c:pt idx="2414">
                  <c:v>-35.778715349999999</c:v>
                </c:pt>
                <c:pt idx="2415">
                  <c:v>-35.945225350000001</c:v>
                </c:pt>
                <c:pt idx="2416">
                  <c:v>-36.321714679999999</c:v>
                </c:pt>
                <c:pt idx="2417">
                  <c:v>-35.707553859999997</c:v>
                </c:pt>
                <c:pt idx="2418">
                  <c:v>-35.524908930000002</c:v>
                </c:pt>
                <c:pt idx="2419">
                  <c:v>-36.698671249999997</c:v>
                </c:pt>
                <c:pt idx="2420">
                  <c:v>-35.991219979999997</c:v>
                </c:pt>
                <c:pt idx="2421">
                  <c:v>-38.138327650000001</c:v>
                </c:pt>
                <c:pt idx="2422">
                  <c:v>-37.149106000000003</c:v>
                </c:pt>
                <c:pt idx="2423">
                  <c:v>-36.021548940000002</c:v>
                </c:pt>
                <c:pt idx="2424">
                  <c:v>-37.438472949999998</c:v>
                </c:pt>
                <c:pt idx="2425">
                  <c:v>-36.651344950000002</c:v>
                </c:pt>
                <c:pt idx="2426">
                  <c:v>-37.131437320000003</c:v>
                </c:pt>
                <c:pt idx="2427">
                  <c:v>-37.933766259999999</c:v>
                </c:pt>
                <c:pt idx="2428">
                  <c:v>-36.887491779999998</c:v>
                </c:pt>
                <c:pt idx="2429">
                  <c:v>-36.676469519999998</c:v>
                </c:pt>
                <c:pt idx="2430">
                  <c:v>-37.195766249999998</c:v>
                </c:pt>
                <c:pt idx="2431">
                  <c:v>-37.503591960000001</c:v>
                </c:pt>
                <c:pt idx="2432">
                  <c:v>-36.420903160000002</c:v>
                </c:pt>
                <c:pt idx="2433">
                  <c:v>-36.251686790000001</c:v>
                </c:pt>
                <c:pt idx="2434">
                  <c:v>-36.222386</c:v>
                </c:pt>
                <c:pt idx="2435">
                  <c:v>-36.054981959999999</c:v>
                </c:pt>
                <c:pt idx="2436">
                  <c:v>-35.15645473</c:v>
                </c:pt>
                <c:pt idx="2437">
                  <c:v>-35.912008620000002</c:v>
                </c:pt>
                <c:pt idx="2438">
                  <c:v>-35.741153529999998</c:v>
                </c:pt>
                <c:pt idx="2439">
                  <c:v>-35.941267240000002</c:v>
                </c:pt>
                <c:pt idx="2440">
                  <c:v>-35.633660040000002</c:v>
                </c:pt>
                <c:pt idx="2441">
                  <c:v>-36.606221929999997</c:v>
                </c:pt>
                <c:pt idx="2442">
                  <c:v>-37.163392719999997</c:v>
                </c:pt>
                <c:pt idx="2443">
                  <c:v>-37.321823180000003</c:v>
                </c:pt>
                <c:pt idx="2444">
                  <c:v>-37.1797361</c:v>
                </c:pt>
                <c:pt idx="2445">
                  <c:v>-35.820722109999998</c:v>
                </c:pt>
                <c:pt idx="2446">
                  <c:v>-37.037618309999999</c:v>
                </c:pt>
                <c:pt idx="2447">
                  <c:v>-37.364450779999999</c:v>
                </c:pt>
                <c:pt idx="2448">
                  <c:v>-35.630965969999998</c:v>
                </c:pt>
                <c:pt idx="2449">
                  <c:v>-35.61459971</c:v>
                </c:pt>
                <c:pt idx="2450">
                  <c:v>-36.047934730000001</c:v>
                </c:pt>
                <c:pt idx="2451">
                  <c:v>-36.299629250000002</c:v>
                </c:pt>
                <c:pt idx="2452">
                  <c:v>-36.394282859999997</c:v>
                </c:pt>
                <c:pt idx="2453">
                  <c:v>-36.636862780000001</c:v>
                </c:pt>
                <c:pt idx="2454">
                  <c:v>-37.170365429999997</c:v>
                </c:pt>
                <c:pt idx="2455">
                  <c:v>-37.1191368</c:v>
                </c:pt>
                <c:pt idx="2456">
                  <c:v>-37.286037989999997</c:v>
                </c:pt>
                <c:pt idx="2457">
                  <c:v>-35.326047690000003</c:v>
                </c:pt>
                <c:pt idx="2458">
                  <c:v>-35.493779969999999</c:v>
                </c:pt>
                <c:pt idx="2459">
                  <c:v>-36.377346940000002</c:v>
                </c:pt>
                <c:pt idx="2460">
                  <c:v>-36.081734179999998</c:v>
                </c:pt>
                <c:pt idx="2461">
                  <c:v>-36.000112520000002</c:v>
                </c:pt>
                <c:pt idx="2462">
                  <c:v>-36.405837900000002</c:v>
                </c:pt>
                <c:pt idx="2463">
                  <c:v>-36.28242479</c:v>
                </c:pt>
                <c:pt idx="2464">
                  <c:v>-36.68153891</c:v>
                </c:pt>
                <c:pt idx="2465">
                  <c:v>-36.08169788</c:v>
                </c:pt>
                <c:pt idx="2466">
                  <c:v>-36.374380889999998</c:v>
                </c:pt>
                <c:pt idx="2467">
                  <c:v>-35.618797919999999</c:v>
                </c:pt>
                <c:pt idx="2468">
                  <c:v>-34.976737829999998</c:v>
                </c:pt>
                <c:pt idx="2469">
                  <c:v>-36.996191199999998</c:v>
                </c:pt>
                <c:pt idx="2470">
                  <c:v>-36.235057230000002</c:v>
                </c:pt>
                <c:pt idx="2471">
                  <c:v>-36.855201039999997</c:v>
                </c:pt>
                <c:pt idx="2472">
                  <c:v>-35.911510980000003</c:v>
                </c:pt>
                <c:pt idx="2473">
                  <c:v>-37.011260530000001</c:v>
                </c:pt>
                <c:pt idx="2474">
                  <c:v>-36.705932009999998</c:v>
                </c:pt>
                <c:pt idx="2475">
                  <c:v>-35.465238790000001</c:v>
                </c:pt>
                <c:pt idx="2476">
                  <c:v>-36.974715850000003</c:v>
                </c:pt>
                <c:pt idx="2477">
                  <c:v>-35.547105530000003</c:v>
                </c:pt>
                <c:pt idx="2478">
                  <c:v>-35.157430499999997</c:v>
                </c:pt>
                <c:pt idx="2479">
                  <c:v>-37.491599880000003</c:v>
                </c:pt>
                <c:pt idx="2480">
                  <c:v>-35.762993600000001</c:v>
                </c:pt>
                <c:pt idx="2481">
                  <c:v>-37.103099569999998</c:v>
                </c:pt>
                <c:pt idx="2482">
                  <c:v>-35.170512709999997</c:v>
                </c:pt>
                <c:pt idx="2483">
                  <c:v>-36.21994376</c:v>
                </c:pt>
                <c:pt idx="2484">
                  <c:v>-37.411384150000004</c:v>
                </c:pt>
                <c:pt idx="2485">
                  <c:v>-35.977199480000003</c:v>
                </c:pt>
                <c:pt idx="2486">
                  <c:v>-36.982481919999998</c:v>
                </c:pt>
                <c:pt idx="2487">
                  <c:v>-36.73381792</c:v>
                </c:pt>
                <c:pt idx="2488">
                  <c:v>-36.684969119999998</c:v>
                </c:pt>
                <c:pt idx="2489">
                  <c:v>-36.210009229999997</c:v>
                </c:pt>
                <c:pt idx="2490">
                  <c:v>-36.686174790000003</c:v>
                </c:pt>
                <c:pt idx="2491">
                  <c:v>-37.277319089999999</c:v>
                </c:pt>
                <c:pt idx="2492">
                  <c:v>-36.611870889999999</c:v>
                </c:pt>
                <c:pt idx="2493">
                  <c:v>-36.871886889999999</c:v>
                </c:pt>
                <c:pt idx="2494">
                  <c:v>-35.619838870000002</c:v>
                </c:pt>
                <c:pt idx="2495">
                  <c:v>-36.203982060000001</c:v>
                </c:pt>
                <c:pt idx="2496">
                  <c:v>-36.99456283</c:v>
                </c:pt>
                <c:pt idx="2497">
                  <c:v>-36.084100280000001</c:v>
                </c:pt>
                <c:pt idx="2498">
                  <c:v>-37.30735584</c:v>
                </c:pt>
                <c:pt idx="2499">
                  <c:v>-36.823781779999997</c:v>
                </c:pt>
                <c:pt idx="2500">
                  <c:v>-35.7708145</c:v>
                </c:pt>
                <c:pt idx="2501">
                  <c:v>-36.488528770000002</c:v>
                </c:pt>
                <c:pt idx="2502">
                  <c:v>-36.531036589999999</c:v>
                </c:pt>
                <c:pt idx="2503">
                  <c:v>-36.546249629999998</c:v>
                </c:pt>
                <c:pt idx="2504">
                  <c:v>-35.792402439999996</c:v>
                </c:pt>
                <c:pt idx="2505">
                  <c:v>-35.424356060000001</c:v>
                </c:pt>
                <c:pt idx="2506">
                  <c:v>-35.608555129999999</c:v>
                </c:pt>
                <c:pt idx="2507">
                  <c:v>-36.396012120000002</c:v>
                </c:pt>
                <c:pt idx="2508">
                  <c:v>-38.059521400000001</c:v>
                </c:pt>
                <c:pt idx="2509">
                  <c:v>-36.086755830000001</c:v>
                </c:pt>
                <c:pt idx="2510">
                  <c:v>-36.578312080000003</c:v>
                </c:pt>
                <c:pt idx="2511">
                  <c:v>-37.04443723</c:v>
                </c:pt>
                <c:pt idx="2512">
                  <c:v>-35.621860759999997</c:v>
                </c:pt>
                <c:pt idx="2513">
                  <c:v>-36.6864718</c:v>
                </c:pt>
                <c:pt idx="2514">
                  <c:v>-37.999592649999997</c:v>
                </c:pt>
                <c:pt idx="2515">
                  <c:v>-36.808963570000003</c:v>
                </c:pt>
                <c:pt idx="2516">
                  <c:v>-36.53528901</c:v>
                </c:pt>
                <c:pt idx="2517">
                  <c:v>-36.209467459999999</c:v>
                </c:pt>
                <c:pt idx="2518">
                  <c:v>-35.221065549999999</c:v>
                </c:pt>
                <c:pt idx="2519">
                  <c:v>-36.722261719999999</c:v>
                </c:pt>
                <c:pt idx="2520">
                  <c:v>-35.449623289999998</c:v>
                </c:pt>
                <c:pt idx="2521">
                  <c:v>-37.152617999999997</c:v>
                </c:pt>
                <c:pt idx="2522">
                  <c:v>-36.905572290000002</c:v>
                </c:pt>
                <c:pt idx="2523">
                  <c:v>-37.058941040000001</c:v>
                </c:pt>
                <c:pt idx="2524">
                  <c:v>-36.06702413</c:v>
                </c:pt>
                <c:pt idx="2525">
                  <c:v>-36.16681518</c:v>
                </c:pt>
                <c:pt idx="2526">
                  <c:v>-35.075684510000002</c:v>
                </c:pt>
                <c:pt idx="2527">
                  <c:v>-35.635256769999998</c:v>
                </c:pt>
                <c:pt idx="2528">
                  <c:v>-35.849593839999997</c:v>
                </c:pt>
                <c:pt idx="2529">
                  <c:v>-37.058078219999999</c:v>
                </c:pt>
                <c:pt idx="2530">
                  <c:v>-36.376831799999998</c:v>
                </c:pt>
                <c:pt idx="2531">
                  <c:v>-36.127179409999997</c:v>
                </c:pt>
                <c:pt idx="2532">
                  <c:v>-35.276380930000002</c:v>
                </c:pt>
                <c:pt idx="2533">
                  <c:v>-36.932803849999999</c:v>
                </c:pt>
                <c:pt idx="2534">
                  <c:v>-36.066743789999997</c:v>
                </c:pt>
                <c:pt idx="2535">
                  <c:v>-35.26527703</c:v>
                </c:pt>
                <c:pt idx="2536">
                  <c:v>-35.235754800000002</c:v>
                </c:pt>
                <c:pt idx="2537">
                  <c:v>-36.578175829999999</c:v>
                </c:pt>
                <c:pt idx="2538">
                  <c:v>-36.654135259999997</c:v>
                </c:pt>
                <c:pt idx="2539">
                  <c:v>-36.276283030000002</c:v>
                </c:pt>
                <c:pt idx="2540">
                  <c:v>-37.474154749999997</c:v>
                </c:pt>
                <c:pt idx="2541">
                  <c:v>-34.971999199999999</c:v>
                </c:pt>
                <c:pt idx="2542">
                  <c:v>-35.494466080000002</c:v>
                </c:pt>
                <c:pt idx="2543">
                  <c:v>-36.035959400000003</c:v>
                </c:pt>
                <c:pt idx="2544">
                  <c:v>-37.783305079999998</c:v>
                </c:pt>
                <c:pt idx="2545">
                  <c:v>-35.903193950000002</c:v>
                </c:pt>
                <c:pt idx="2546">
                  <c:v>-35.97381841</c:v>
                </c:pt>
                <c:pt idx="2547">
                  <c:v>-36.364327379999999</c:v>
                </c:pt>
                <c:pt idx="2548">
                  <c:v>-36.221295089999998</c:v>
                </c:pt>
                <c:pt idx="2549">
                  <c:v>-38.106503660000001</c:v>
                </c:pt>
                <c:pt idx="2550">
                  <c:v>-35.788736460000003</c:v>
                </c:pt>
                <c:pt idx="2551">
                  <c:v>-36.5927492</c:v>
                </c:pt>
                <c:pt idx="2552">
                  <c:v>-36.237030830000002</c:v>
                </c:pt>
                <c:pt idx="2553">
                  <c:v>-36.374320419999997</c:v>
                </c:pt>
                <c:pt idx="2554">
                  <c:v>-33.72053923</c:v>
                </c:pt>
                <c:pt idx="2555">
                  <c:v>-34.427507550000001</c:v>
                </c:pt>
                <c:pt idx="2556">
                  <c:v>-35.495900239999997</c:v>
                </c:pt>
                <c:pt idx="2557">
                  <c:v>-34.67815435</c:v>
                </c:pt>
                <c:pt idx="2558">
                  <c:v>-35.75028279</c:v>
                </c:pt>
                <c:pt idx="2559">
                  <c:v>-35.762146919999999</c:v>
                </c:pt>
                <c:pt idx="2560">
                  <c:v>-36.520796169999997</c:v>
                </c:pt>
                <c:pt idx="2561">
                  <c:v>-35.155760069999999</c:v>
                </c:pt>
                <c:pt idx="2562">
                  <c:v>-37.213598759999996</c:v>
                </c:pt>
                <c:pt idx="2563">
                  <c:v>-36.685725079999997</c:v>
                </c:pt>
                <c:pt idx="2564">
                  <c:v>-36.174914790000003</c:v>
                </c:pt>
                <c:pt idx="2565">
                  <c:v>-35.356101809999998</c:v>
                </c:pt>
                <c:pt idx="2566">
                  <c:v>-35.494043120000001</c:v>
                </c:pt>
                <c:pt idx="2567">
                  <c:v>-35.000564439999998</c:v>
                </c:pt>
                <c:pt idx="2568">
                  <c:v>-35.880866249999997</c:v>
                </c:pt>
                <c:pt idx="2569">
                  <c:v>-35.434318240000003</c:v>
                </c:pt>
                <c:pt idx="2570">
                  <c:v>-36.7021382</c:v>
                </c:pt>
                <c:pt idx="2571">
                  <c:v>-36.409370039999999</c:v>
                </c:pt>
                <c:pt idx="2572">
                  <c:v>-36.116525129999999</c:v>
                </c:pt>
                <c:pt idx="2573">
                  <c:v>-36.189969480000002</c:v>
                </c:pt>
                <c:pt idx="2574">
                  <c:v>-35.295792400000003</c:v>
                </c:pt>
                <c:pt idx="2575">
                  <c:v>-34.863639589999998</c:v>
                </c:pt>
                <c:pt idx="2576">
                  <c:v>-36.25650761</c:v>
                </c:pt>
                <c:pt idx="2577">
                  <c:v>-34.691079950000002</c:v>
                </c:pt>
                <c:pt idx="2578">
                  <c:v>-35.527259360000002</c:v>
                </c:pt>
                <c:pt idx="2579">
                  <c:v>-34.632477280000003</c:v>
                </c:pt>
                <c:pt idx="2580">
                  <c:v>-35.975645</c:v>
                </c:pt>
                <c:pt idx="2581">
                  <c:v>-37.412747979999999</c:v>
                </c:pt>
                <c:pt idx="2582">
                  <c:v>-36.625570529999997</c:v>
                </c:pt>
                <c:pt idx="2583">
                  <c:v>-37.288690279999997</c:v>
                </c:pt>
                <c:pt idx="2584">
                  <c:v>-35.646992279999999</c:v>
                </c:pt>
                <c:pt idx="2585">
                  <c:v>-36.377183129999999</c:v>
                </c:pt>
                <c:pt idx="2586">
                  <c:v>-35.88337001</c:v>
                </c:pt>
                <c:pt idx="2587">
                  <c:v>-35.960011690000002</c:v>
                </c:pt>
                <c:pt idx="2588">
                  <c:v>-37.318656189999999</c:v>
                </c:pt>
                <c:pt idx="2589">
                  <c:v>-35.890685759999997</c:v>
                </c:pt>
                <c:pt idx="2590">
                  <c:v>-36.56693885</c:v>
                </c:pt>
                <c:pt idx="2591">
                  <c:v>-36.67212043</c:v>
                </c:pt>
                <c:pt idx="2592">
                  <c:v>-34.509590420000002</c:v>
                </c:pt>
                <c:pt idx="2593">
                  <c:v>-36.878420929999997</c:v>
                </c:pt>
                <c:pt idx="2594">
                  <c:v>-36.828072579999997</c:v>
                </c:pt>
                <c:pt idx="2595">
                  <c:v>-37.013584010000002</c:v>
                </c:pt>
                <c:pt idx="2596">
                  <c:v>-36.36761379</c:v>
                </c:pt>
                <c:pt idx="2597">
                  <c:v>-35.498312650000003</c:v>
                </c:pt>
                <c:pt idx="2598">
                  <c:v>-35.470311299999999</c:v>
                </c:pt>
                <c:pt idx="2599">
                  <c:v>-36.506382930000001</c:v>
                </c:pt>
                <c:pt idx="2600">
                  <c:v>-36.834509869999998</c:v>
                </c:pt>
                <c:pt idx="2601">
                  <c:v>-34.666046889999997</c:v>
                </c:pt>
                <c:pt idx="2602">
                  <c:v>-36.231899740000003</c:v>
                </c:pt>
                <c:pt idx="2603">
                  <c:v>-36.878021519999997</c:v>
                </c:pt>
                <c:pt idx="2604">
                  <c:v>-36.428986559999998</c:v>
                </c:pt>
                <c:pt idx="2605">
                  <c:v>-35.824489489999998</c:v>
                </c:pt>
                <c:pt idx="2606">
                  <c:v>-36.672482410000001</c:v>
                </c:pt>
                <c:pt idx="2607">
                  <c:v>-36.116899220000001</c:v>
                </c:pt>
                <c:pt idx="2608">
                  <c:v>-35.003998160000002</c:v>
                </c:pt>
                <c:pt idx="2609">
                  <c:v>-36.698000389999997</c:v>
                </c:pt>
                <c:pt idx="2610">
                  <c:v>-36.985596440000002</c:v>
                </c:pt>
                <c:pt idx="2611">
                  <c:v>-35.751871399999999</c:v>
                </c:pt>
                <c:pt idx="2612">
                  <c:v>-36.736705870000002</c:v>
                </c:pt>
                <c:pt idx="2613">
                  <c:v>-36.381295770000001</c:v>
                </c:pt>
                <c:pt idx="2614">
                  <c:v>-35.049241039999998</c:v>
                </c:pt>
                <c:pt idx="2615">
                  <c:v>-35.205513330000002</c:v>
                </c:pt>
                <c:pt idx="2616">
                  <c:v>-36.363170629999999</c:v>
                </c:pt>
                <c:pt idx="2617">
                  <c:v>-36.041220770000002</c:v>
                </c:pt>
                <c:pt idx="2618">
                  <c:v>-36.089688619999997</c:v>
                </c:pt>
                <c:pt idx="2619">
                  <c:v>-35.864986600000002</c:v>
                </c:pt>
                <c:pt idx="2620">
                  <c:v>-37.322086749999997</c:v>
                </c:pt>
                <c:pt idx="2621">
                  <c:v>-35.799768919999998</c:v>
                </c:pt>
                <c:pt idx="2622">
                  <c:v>-37.091028209999998</c:v>
                </c:pt>
                <c:pt idx="2623">
                  <c:v>-35.436224670000001</c:v>
                </c:pt>
                <c:pt idx="2624">
                  <c:v>-36.067828290000001</c:v>
                </c:pt>
                <c:pt idx="2625">
                  <c:v>-36.067336410000003</c:v>
                </c:pt>
                <c:pt idx="2626">
                  <c:v>-36.133234600000002</c:v>
                </c:pt>
                <c:pt idx="2627">
                  <c:v>-35.222415179999999</c:v>
                </c:pt>
                <c:pt idx="2628">
                  <c:v>-36.227397850000003</c:v>
                </c:pt>
                <c:pt idx="2629">
                  <c:v>-34.836569349999998</c:v>
                </c:pt>
                <c:pt idx="2630">
                  <c:v>-35.824764299999998</c:v>
                </c:pt>
                <c:pt idx="2631">
                  <c:v>-34.956763930000001</c:v>
                </c:pt>
                <c:pt idx="2632">
                  <c:v>-35.967872040000003</c:v>
                </c:pt>
                <c:pt idx="2633">
                  <c:v>-36.752085399999999</c:v>
                </c:pt>
                <c:pt idx="2634">
                  <c:v>-36.550508120000003</c:v>
                </c:pt>
                <c:pt idx="2635">
                  <c:v>-36.516984030000003</c:v>
                </c:pt>
                <c:pt idx="2636">
                  <c:v>-36.363324249999998</c:v>
                </c:pt>
                <c:pt idx="2637">
                  <c:v>-35.623217969999999</c:v>
                </c:pt>
                <c:pt idx="2638">
                  <c:v>-36.226197650000003</c:v>
                </c:pt>
                <c:pt idx="2639">
                  <c:v>-34.636031160000002</c:v>
                </c:pt>
                <c:pt idx="2640">
                  <c:v>-34.40231034</c:v>
                </c:pt>
                <c:pt idx="2641">
                  <c:v>-35.393622659999998</c:v>
                </c:pt>
                <c:pt idx="2642">
                  <c:v>-37.13857728</c:v>
                </c:pt>
                <c:pt idx="2643">
                  <c:v>-35.821672929999998</c:v>
                </c:pt>
                <c:pt idx="2644">
                  <c:v>-36.073137060000001</c:v>
                </c:pt>
                <c:pt idx="2645">
                  <c:v>-37.464317440000002</c:v>
                </c:pt>
                <c:pt idx="2646">
                  <c:v>-35.569209309999998</c:v>
                </c:pt>
                <c:pt idx="2647">
                  <c:v>-35.94667991</c:v>
                </c:pt>
                <c:pt idx="2648">
                  <c:v>-36.851580259999999</c:v>
                </c:pt>
                <c:pt idx="2649">
                  <c:v>-36.178194840000003</c:v>
                </c:pt>
                <c:pt idx="2650">
                  <c:v>-37.03311866</c:v>
                </c:pt>
                <c:pt idx="2651">
                  <c:v>-37.165572480000002</c:v>
                </c:pt>
                <c:pt idx="2652">
                  <c:v>-35.200444939999997</c:v>
                </c:pt>
                <c:pt idx="2653">
                  <c:v>-34.377444590000003</c:v>
                </c:pt>
                <c:pt idx="2654">
                  <c:v>-36.551755829999998</c:v>
                </c:pt>
                <c:pt idx="2655">
                  <c:v>-34.41330104</c:v>
                </c:pt>
                <c:pt idx="2656">
                  <c:v>-35.605407049999997</c:v>
                </c:pt>
                <c:pt idx="2657">
                  <c:v>-36.814070209999997</c:v>
                </c:pt>
                <c:pt idx="2658">
                  <c:v>-36.404950210000003</c:v>
                </c:pt>
                <c:pt idx="2659">
                  <c:v>-34.712848399999999</c:v>
                </c:pt>
                <c:pt idx="2660">
                  <c:v>-34.692926980000003</c:v>
                </c:pt>
                <c:pt idx="2661">
                  <c:v>-35.806276050000001</c:v>
                </c:pt>
                <c:pt idx="2662">
                  <c:v>-35.500904220000002</c:v>
                </c:pt>
                <c:pt idx="2663">
                  <c:v>-36.703032630000003</c:v>
                </c:pt>
                <c:pt idx="2664">
                  <c:v>-35.252160619999998</c:v>
                </c:pt>
                <c:pt idx="2665">
                  <c:v>-35.408514029999999</c:v>
                </c:pt>
                <c:pt idx="2666">
                  <c:v>-36.487488059999997</c:v>
                </c:pt>
                <c:pt idx="2667">
                  <c:v>-34.418656769999998</c:v>
                </c:pt>
                <c:pt idx="2668">
                  <c:v>-37.052205120000004</c:v>
                </c:pt>
                <c:pt idx="2669">
                  <c:v>-36.871974819999998</c:v>
                </c:pt>
                <c:pt idx="2670">
                  <c:v>-36.514557699999997</c:v>
                </c:pt>
                <c:pt idx="2671">
                  <c:v>-34.973843039999998</c:v>
                </c:pt>
                <c:pt idx="2672">
                  <c:v>-35.86691167</c:v>
                </c:pt>
                <c:pt idx="2673">
                  <c:v>-34.784784719999998</c:v>
                </c:pt>
                <c:pt idx="2674">
                  <c:v>-37.057157940000003</c:v>
                </c:pt>
                <c:pt idx="2675">
                  <c:v>-35.558713679999997</c:v>
                </c:pt>
                <c:pt idx="2676">
                  <c:v>-37.0024643</c:v>
                </c:pt>
                <c:pt idx="2677">
                  <c:v>-35.973393649999998</c:v>
                </c:pt>
                <c:pt idx="2678">
                  <c:v>-35.870858419999998</c:v>
                </c:pt>
                <c:pt idx="2679">
                  <c:v>-37.29461208</c:v>
                </c:pt>
                <c:pt idx="2680">
                  <c:v>-35.03658154</c:v>
                </c:pt>
                <c:pt idx="2681">
                  <c:v>-36.194907919999999</c:v>
                </c:pt>
                <c:pt idx="2682">
                  <c:v>-35.977820889999997</c:v>
                </c:pt>
                <c:pt idx="2683">
                  <c:v>-35.203334769999998</c:v>
                </c:pt>
                <c:pt idx="2684">
                  <c:v>-37.216184460000001</c:v>
                </c:pt>
                <c:pt idx="2685">
                  <c:v>-34.016764719999998</c:v>
                </c:pt>
                <c:pt idx="2686">
                  <c:v>-36.026863040000002</c:v>
                </c:pt>
                <c:pt idx="2687">
                  <c:v>-36.253547830000002</c:v>
                </c:pt>
                <c:pt idx="2688">
                  <c:v>-36.742891909999997</c:v>
                </c:pt>
                <c:pt idx="2689">
                  <c:v>-36.054146619999997</c:v>
                </c:pt>
                <c:pt idx="2690">
                  <c:v>-35.066498899999999</c:v>
                </c:pt>
                <c:pt idx="2691">
                  <c:v>-36.237782469999999</c:v>
                </c:pt>
                <c:pt idx="2692">
                  <c:v>-36.100812580000003</c:v>
                </c:pt>
                <c:pt idx="2693">
                  <c:v>-35.481602160000001</c:v>
                </c:pt>
                <c:pt idx="2694">
                  <c:v>-35.623405150000004</c:v>
                </c:pt>
                <c:pt idx="2695">
                  <c:v>-36.457829449999998</c:v>
                </c:pt>
                <c:pt idx="2696">
                  <c:v>-35.929803380000003</c:v>
                </c:pt>
                <c:pt idx="2697">
                  <c:v>-35.622865249999997</c:v>
                </c:pt>
                <c:pt idx="2698">
                  <c:v>-37.77558853</c:v>
                </c:pt>
                <c:pt idx="2699">
                  <c:v>-36.986439990000001</c:v>
                </c:pt>
                <c:pt idx="2700">
                  <c:v>-34.862059219999999</c:v>
                </c:pt>
                <c:pt idx="2701">
                  <c:v>-35.668188489999999</c:v>
                </c:pt>
                <c:pt idx="2702">
                  <c:v>-36.089855970000002</c:v>
                </c:pt>
                <c:pt idx="2703">
                  <c:v>-37.001701480000001</c:v>
                </c:pt>
                <c:pt idx="2704">
                  <c:v>-35.45761443</c:v>
                </c:pt>
                <c:pt idx="2705">
                  <c:v>-35.639790990000002</c:v>
                </c:pt>
                <c:pt idx="2706">
                  <c:v>-35.315095489999997</c:v>
                </c:pt>
                <c:pt idx="2707">
                  <c:v>-36.11620696</c:v>
                </c:pt>
                <c:pt idx="2708">
                  <c:v>-36.056326980000001</c:v>
                </c:pt>
                <c:pt idx="2709">
                  <c:v>-35.28156706</c:v>
                </c:pt>
                <c:pt idx="2710">
                  <c:v>-37.197166780000003</c:v>
                </c:pt>
                <c:pt idx="2711">
                  <c:v>-36.732482279999999</c:v>
                </c:pt>
                <c:pt idx="2712">
                  <c:v>-34.894994199999999</c:v>
                </c:pt>
                <c:pt idx="2713">
                  <c:v>-34.089412850000002</c:v>
                </c:pt>
                <c:pt idx="2714">
                  <c:v>-34.368527489999998</c:v>
                </c:pt>
                <c:pt idx="2715">
                  <c:v>-35.917973519999997</c:v>
                </c:pt>
                <c:pt idx="2716">
                  <c:v>-36.737874390000002</c:v>
                </c:pt>
                <c:pt idx="2717">
                  <c:v>-36.236775919999999</c:v>
                </c:pt>
                <c:pt idx="2718">
                  <c:v>-34.663903670000003</c:v>
                </c:pt>
                <c:pt idx="2719">
                  <c:v>-35.589628910000002</c:v>
                </c:pt>
                <c:pt idx="2720">
                  <c:v>-35.328856620000003</c:v>
                </c:pt>
                <c:pt idx="2721">
                  <c:v>-35.12889303</c:v>
                </c:pt>
                <c:pt idx="2722">
                  <c:v>-36.224331380000002</c:v>
                </c:pt>
                <c:pt idx="2723">
                  <c:v>-35.207538280000001</c:v>
                </c:pt>
                <c:pt idx="2724">
                  <c:v>-35.451204320000002</c:v>
                </c:pt>
                <c:pt idx="2725">
                  <c:v>-35.313559040000001</c:v>
                </c:pt>
                <c:pt idx="2726">
                  <c:v>-36.566846730000002</c:v>
                </c:pt>
                <c:pt idx="2727">
                  <c:v>-35.760653480000002</c:v>
                </c:pt>
                <c:pt idx="2728">
                  <c:v>-35.424081790000002</c:v>
                </c:pt>
                <c:pt idx="2729">
                  <c:v>-35.946109999999997</c:v>
                </c:pt>
                <c:pt idx="2730">
                  <c:v>-36.984865679999999</c:v>
                </c:pt>
                <c:pt idx="2731">
                  <c:v>-35.888199739999997</c:v>
                </c:pt>
                <c:pt idx="2732">
                  <c:v>-36.020332060000001</c:v>
                </c:pt>
                <c:pt idx="2733">
                  <c:v>-36.024094750000003</c:v>
                </c:pt>
                <c:pt idx="2734">
                  <c:v>-34.684062249999997</c:v>
                </c:pt>
                <c:pt idx="2735">
                  <c:v>-36.402586339999999</c:v>
                </c:pt>
                <c:pt idx="2736">
                  <c:v>-36.53276975</c:v>
                </c:pt>
                <c:pt idx="2737">
                  <c:v>-35.329202690000002</c:v>
                </c:pt>
                <c:pt idx="2738">
                  <c:v>-36.427655860000002</c:v>
                </c:pt>
                <c:pt idx="2739">
                  <c:v>-35.11269927</c:v>
                </c:pt>
                <c:pt idx="2740">
                  <c:v>-35.763020419999997</c:v>
                </c:pt>
                <c:pt idx="2741">
                  <c:v>-34.436200020000001</c:v>
                </c:pt>
                <c:pt idx="2742">
                  <c:v>-35.778145700000003</c:v>
                </c:pt>
                <c:pt idx="2743">
                  <c:v>-36.832006540000002</c:v>
                </c:pt>
                <c:pt idx="2744">
                  <c:v>-36.704841000000002</c:v>
                </c:pt>
                <c:pt idx="2745">
                  <c:v>-36.416061030000002</c:v>
                </c:pt>
                <c:pt idx="2746">
                  <c:v>-35.968147119999998</c:v>
                </c:pt>
                <c:pt idx="2747">
                  <c:v>-35.009080490000002</c:v>
                </c:pt>
                <c:pt idx="2748">
                  <c:v>-35.476927420000003</c:v>
                </c:pt>
                <c:pt idx="2749">
                  <c:v>-37.048292570000001</c:v>
                </c:pt>
                <c:pt idx="2750">
                  <c:v>-35.011876489999999</c:v>
                </c:pt>
                <c:pt idx="2751">
                  <c:v>-37.343335770000003</c:v>
                </c:pt>
                <c:pt idx="2752">
                  <c:v>-35.363484470000003</c:v>
                </c:pt>
                <c:pt idx="2753">
                  <c:v>-35.662053960000001</c:v>
                </c:pt>
                <c:pt idx="2754">
                  <c:v>-36.459051809999998</c:v>
                </c:pt>
                <c:pt idx="2755">
                  <c:v>-35.534287079999999</c:v>
                </c:pt>
                <c:pt idx="2756">
                  <c:v>-35.364978630000003</c:v>
                </c:pt>
                <c:pt idx="2757">
                  <c:v>-36.892132189999998</c:v>
                </c:pt>
                <c:pt idx="2758">
                  <c:v>-36.581030400000003</c:v>
                </c:pt>
                <c:pt idx="2759">
                  <c:v>-34.928205210000002</c:v>
                </c:pt>
                <c:pt idx="2760">
                  <c:v>-37.207578949999998</c:v>
                </c:pt>
                <c:pt idx="2761">
                  <c:v>-36.818282080000003</c:v>
                </c:pt>
                <c:pt idx="2762">
                  <c:v>-35.771411700000002</c:v>
                </c:pt>
                <c:pt idx="2763">
                  <c:v>-35.296083920000001</c:v>
                </c:pt>
                <c:pt idx="2764">
                  <c:v>-37.013799239999997</c:v>
                </c:pt>
                <c:pt idx="2765">
                  <c:v>-35.434758379999998</c:v>
                </c:pt>
                <c:pt idx="2766">
                  <c:v>-36.163747270000002</c:v>
                </c:pt>
                <c:pt idx="2767">
                  <c:v>-36.218878170000004</c:v>
                </c:pt>
                <c:pt idx="2768">
                  <c:v>-36.892351949999998</c:v>
                </c:pt>
                <c:pt idx="2769">
                  <c:v>-36.054556380000001</c:v>
                </c:pt>
                <c:pt idx="2770">
                  <c:v>-36.229760210000002</c:v>
                </c:pt>
                <c:pt idx="2771">
                  <c:v>-36.426089099999999</c:v>
                </c:pt>
                <c:pt idx="2772">
                  <c:v>-36.07031525</c:v>
                </c:pt>
                <c:pt idx="2773">
                  <c:v>-37.943863610000001</c:v>
                </c:pt>
                <c:pt idx="2774">
                  <c:v>-36.675131409999999</c:v>
                </c:pt>
                <c:pt idx="2775">
                  <c:v>-36.086742489999999</c:v>
                </c:pt>
                <c:pt idx="2776">
                  <c:v>-35.304319560000003</c:v>
                </c:pt>
                <c:pt idx="2777">
                  <c:v>-35.922611860000004</c:v>
                </c:pt>
                <c:pt idx="2778">
                  <c:v>-35.297894820000003</c:v>
                </c:pt>
                <c:pt idx="2779">
                  <c:v>-35.439455969999997</c:v>
                </c:pt>
                <c:pt idx="2780">
                  <c:v>-36.239991529999998</c:v>
                </c:pt>
                <c:pt idx="2781">
                  <c:v>-36.888753199999996</c:v>
                </c:pt>
                <c:pt idx="2782">
                  <c:v>-35.897649680000001</c:v>
                </c:pt>
                <c:pt idx="2783">
                  <c:v>-35.636430400000002</c:v>
                </c:pt>
                <c:pt idx="2784">
                  <c:v>-34.822035919999998</c:v>
                </c:pt>
                <c:pt idx="2785">
                  <c:v>-36.37300982</c:v>
                </c:pt>
                <c:pt idx="2786">
                  <c:v>-35.457219930000001</c:v>
                </c:pt>
                <c:pt idx="2787">
                  <c:v>-35.794565069999997</c:v>
                </c:pt>
                <c:pt idx="2788">
                  <c:v>-35.809568769999998</c:v>
                </c:pt>
                <c:pt idx="2789">
                  <c:v>-37.294287789999998</c:v>
                </c:pt>
                <c:pt idx="2790">
                  <c:v>-36.955942180000001</c:v>
                </c:pt>
                <c:pt idx="2791">
                  <c:v>-34.405516310000003</c:v>
                </c:pt>
                <c:pt idx="2792">
                  <c:v>-36.918865529999998</c:v>
                </c:pt>
                <c:pt idx="2793">
                  <c:v>-36.41547911</c:v>
                </c:pt>
                <c:pt idx="2794">
                  <c:v>-36.67611376</c:v>
                </c:pt>
                <c:pt idx="2795">
                  <c:v>-35.27193303</c:v>
                </c:pt>
                <c:pt idx="2796">
                  <c:v>-34.652993600000002</c:v>
                </c:pt>
                <c:pt idx="2797">
                  <c:v>-35.503238889999999</c:v>
                </c:pt>
                <c:pt idx="2798">
                  <c:v>-35.107430999999998</c:v>
                </c:pt>
                <c:pt idx="2799">
                  <c:v>-36.062163040000002</c:v>
                </c:pt>
                <c:pt idx="2800">
                  <c:v>-36.260688100000003</c:v>
                </c:pt>
                <c:pt idx="2801">
                  <c:v>-35.439878319999998</c:v>
                </c:pt>
                <c:pt idx="2802">
                  <c:v>-36.382364350000003</c:v>
                </c:pt>
                <c:pt idx="2803">
                  <c:v>-34.544662260000003</c:v>
                </c:pt>
                <c:pt idx="2804">
                  <c:v>-35.565025939999998</c:v>
                </c:pt>
                <c:pt idx="2805">
                  <c:v>-36.679516530000001</c:v>
                </c:pt>
                <c:pt idx="2806">
                  <c:v>-35.500335479999997</c:v>
                </c:pt>
                <c:pt idx="2807">
                  <c:v>-35.932410869999998</c:v>
                </c:pt>
                <c:pt idx="2808">
                  <c:v>-35.254255149999999</c:v>
                </c:pt>
                <c:pt idx="2809">
                  <c:v>-35.998212479999999</c:v>
                </c:pt>
                <c:pt idx="2810">
                  <c:v>-35.76411495</c:v>
                </c:pt>
                <c:pt idx="2811">
                  <c:v>-35.781663850000001</c:v>
                </c:pt>
                <c:pt idx="2812">
                  <c:v>-36.116026320000003</c:v>
                </c:pt>
                <c:pt idx="2813">
                  <c:v>-36.352133799999997</c:v>
                </c:pt>
                <c:pt idx="2814">
                  <c:v>-35.813949139999998</c:v>
                </c:pt>
                <c:pt idx="2815">
                  <c:v>-36.449683090000001</c:v>
                </c:pt>
                <c:pt idx="2816">
                  <c:v>-36.449875509999998</c:v>
                </c:pt>
                <c:pt idx="2817">
                  <c:v>-35.96455838</c:v>
                </c:pt>
                <c:pt idx="2818">
                  <c:v>-36.35180776</c:v>
                </c:pt>
                <c:pt idx="2819">
                  <c:v>-35.178559739999997</c:v>
                </c:pt>
                <c:pt idx="2820">
                  <c:v>-35.575016949999998</c:v>
                </c:pt>
                <c:pt idx="2821">
                  <c:v>-37.126828709999998</c:v>
                </c:pt>
                <c:pt idx="2822">
                  <c:v>-36.594646359999999</c:v>
                </c:pt>
                <c:pt idx="2823">
                  <c:v>-36.259720199999997</c:v>
                </c:pt>
                <c:pt idx="2824">
                  <c:v>-36.043770639999998</c:v>
                </c:pt>
                <c:pt idx="2825">
                  <c:v>-35.455384840000001</c:v>
                </c:pt>
                <c:pt idx="2826">
                  <c:v>-35.826352730000004</c:v>
                </c:pt>
                <c:pt idx="2827">
                  <c:v>-35.439323870000003</c:v>
                </c:pt>
                <c:pt idx="2828">
                  <c:v>-37.599827349999998</c:v>
                </c:pt>
                <c:pt idx="2829">
                  <c:v>-36.349781720000003</c:v>
                </c:pt>
                <c:pt idx="2830">
                  <c:v>-34.669636760000003</c:v>
                </c:pt>
                <c:pt idx="2831">
                  <c:v>-37.342565380000003</c:v>
                </c:pt>
                <c:pt idx="2832">
                  <c:v>-34.822253109999998</c:v>
                </c:pt>
                <c:pt idx="2833">
                  <c:v>-35.952312329999998</c:v>
                </c:pt>
                <c:pt idx="2834">
                  <c:v>-36.274506680000002</c:v>
                </c:pt>
                <c:pt idx="2835">
                  <c:v>-35.854011630000002</c:v>
                </c:pt>
                <c:pt idx="2836">
                  <c:v>-36.861170389999998</c:v>
                </c:pt>
                <c:pt idx="2837">
                  <c:v>-36.477957680000003</c:v>
                </c:pt>
                <c:pt idx="2838">
                  <c:v>-37.062970450000002</c:v>
                </c:pt>
                <c:pt idx="2839">
                  <c:v>-36.525029369999999</c:v>
                </c:pt>
                <c:pt idx="2840">
                  <c:v>-35.636272400000003</c:v>
                </c:pt>
                <c:pt idx="2841">
                  <c:v>-34.818984639999996</c:v>
                </c:pt>
                <c:pt idx="2842">
                  <c:v>-35.167802680000001</c:v>
                </c:pt>
                <c:pt idx="2843">
                  <c:v>-36.173270610000003</c:v>
                </c:pt>
                <c:pt idx="2844">
                  <c:v>-36.089172810000001</c:v>
                </c:pt>
                <c:pt idx="2845">
                  <c:v>-35.801007920000004</c:v>
                </c:pt>
                <c:pt idx="2846">
                  <c:v>-36.089274340000003</c:v>
                </c:pt>
                <c:pt idx="2847">
                  <c:v>-35.693138580000003</c:v>
                </c:pt>
                <c:pt idx="2848">
                  <c:v>-35.519645949999997</c:v>
                </c:pt>
                <c:pt idx="2849">
                  <c:v>-35.624677290000001</c:v>
                </c:pt>
                <c:pt idx="2850">
                  <c:v>-35.275895249999998</c:v>
                </c:pt>
                <c:pt idx="2851">
                  <c:v>-36.182498270000004</c:v>
                </c:pt>
                <c:pt idx="2852">
                  <c:v>-35.90543546</c:v>
                </c:pt>
                <c:pt idx="2853">
                  <c:v>-35.571044610000001</c:v>
                </c:pt>
                <c:pt idx="2854">
                  <c:v>-35.628136920000003</c:v>
                </c:pt>
                <c:pt idx="2855">
                  <c:v>-35.62585644</c:v>
                </c:pt>
                <c:pt idx="2856">
                  <c:v>-35.459401440000001</c:v>
                </c:pt>
                <c:pt idx="2857">
                  <c:v>-36.109394930000001</c:v>
                </c:pt>
                <c:pt idx="2858">
                  <c:v>-36.061733400000001</c:v>
                </c:pt>
                <c:pt idx="2859">
                  <c:v>-35.337770890000002</c:v>
                </c:pt>
                <c:pt idx="2860">
                  <c:v>-35.613709180000001</c:v>
                </c:pt>
                <c:pt idx="2861">
                  <c:v>-36.198590840000001</c:v>
                </c:pt>
                <c:pt idx="2862">
                  <c:v>-36.554205519999996</c:v>
                </c:pt>
                <c:pt idx="2863">
                  <c:v>-36.537059059999997</c:v>
                </c:pt>
                <c:pt idx="2864">
                  <c:v>-36.381696599999998</c:v>
                </c:pt>
                <c:pt idx="2865">
                  <c:v>-35.60872457</c:v>
                </c:pt>
                <c:pt idx="2866">
                  <c:v>-36.769270040000002</c:v>
                </c:pt>
                <c:pt idx="2867">
                  <c:v>-36.075747130000003</c:v>
                </c:pt>
                <c:pt idx="2868">
                  <c:v>-35.9549381</c:v>
                </c:pt>
                <c:pt idx="2869">
                  <c:v>-36.897462410000003</c:v>
                </c:pt>
                <c:pt idx="2870">
                  <c:v>-36.279694069999998</c:v>
                </c:pt>
                <c:pt idx="2871">
                  <c:v>-36.430571759999999</c:v>
                </c:pt>
                <c:pt idx="2872">
                  <c:v>-35.988351090000002</c:v>
                </c:pt>
                <c:pt idx="2873">
                  <c:v>-35.768322759999997</c:v>
                </c:pt>
                <c:pt idx="2874">
                  <c:v>-35.436772840000003</c:v>
                </c:pt>
                <c:pt idx="2875">
                  <c:v>-35.350141069999999</c:v>
                </c:pt>
                <c:pt idx="2876">
                  <c:v>-36.741526190000002</c:v>
                </c:pt>
                <c:pt idx="2877">
                  <c:v>-35.28763094</c:v>
                </c:pt>
                <c:pt idx="2878">
                  <c:v>-36.420604750000003</c:v>
                </c:pt>
                <c:pt idx="2879">
                  <c:v>-35.892157619999999</c:v>
                </c:pt>
                <c:pt idx="2880">
                  <c:v>-35.766200830000002</c:v>
                </c:pt>
                <c:pt idx="2881">
                  <c:v>-35.008345499999997</c:v>
                </c:pt>
                <c:pt idx="2882">
                  <c:v>-36.901602410000002</c:v>
                </c:pt>
                <c:pt idx="2883">
                  <c:v>-37.172906500000003</c:v>
                </c:pt>
                <c:pt idx="2884">
                  <c:v>-36.910962019999999</c:v>
                </c:pt>
                <c:pt idx="2885">
                  <c:v>-35.799595160000003</c:v>
                </c:pt>
                <c:pt idx="2886">
                  <c:v>-35.305204289999999</c:v>
                </c:pt>
                <c:pt idx="2887">
                  <c:v>-36.251738039999999</c:v>
                </c:pt>
                <c:pt idx="2888">
                  <c:v>-35.28657518</c:v>
                </c:pt>
                <c:pt idx="2889">
                  <c:v>-35.457888320000002</c:v>
                </c:pt>
                <c:pt idx="2890">
                  <c:v>-36.059609199999997</c:v>
                </c:pt>
                <c:pt idx="2891">
                  <c:v>-36.722958490000003</c:v>
                </c:pt>
                <c:pt idx="2892">
                  <c:v>-36.305203949999999</c:v>
                </c:pt>
                <c:pt idx="2893">
                  <c:v>-35.870235999999998</c:v>
                </c:pt>
                <c:pt idx="2894">
                  <c:v>-37.141650169999998</c:v>
                </c:pt>
                <c:pt idx="2895">
                  <c:v>-35.9671187</c:v>
                </c:pt>
                <c:pt idx="2896">
                  <c:v>-35.61069561</c:v>
                </c:pt>
                <c:pt idx="2897">
                  <c:v>-35.517110420000002</c:v>
                </c:pt>
                <c:pt idx="2898">
                  <c:v>-35.144288869999997</c:v>
                </c:pt>
                <c:pt idx="2899">
                  <c:v>-35.762737010000002</c:v>
                </c:pt>
                <c:pt idx="2900">
                  <c:v>-35.89803586</c:v>
                </c:pt>
                <c:pt idx="2901">
                  <c:v>-36.092982020000001</c:v>
                </c:pt>
                <c:pt idx="2902">
                  <c:v>-36.244280779999997</c:v>
                </c:pt>
                <c:pt idx="2903">
                  <c:v>-37.017046039999997</c:v>
                </c:pt>
                <c:pt idx="2904">
                  <c:v>-35.751630560000002</c:v>
                </c:pt>
                <c:pt idx="2905">
                  <c:v>-36.060320820000001</c:v>
                </c:pt>
                <c:pt idx="2906">
                  <c:v>-36.953873600000001</c:v>
                </c:pt>
                <c:pt idx="2907">
                  <c:v>-35.022538859999997</c:v>
                </c:pt>
                <c:pt idx="2908">
                  <c:v>-36.458792250000002</c:v>
                </c:pt>
                <c:pt idx="2909">
                  <c:v>-34.43501174</c:v>
                </c:pt>
                <c:pt idx="2910">
                  <c:v>-35.4818985</c:v>
                </c:pt>
                <c:pt idx="2911">
                  <c:v>-34.54776888</c:v>
                </c:pt>
                <c:pt idx="2912">
                  <c:v>-36.586514039999997</c:v>
                </c:pt>
                <c:pt idx="2913">
                  <c:v>-36.911267469999999</c:v>
                </c:pt>
                <c:pt idx="2914">
                  <c:v>-36.267402740000001</c:v>
                </c:pt>
                <c:pt idx="2915">
                  <c:v>-36.157257309999999</c:v>
                </c:pt>
                <c:pt idx="2916">
                  <c:v>-37.222144200000002</c:v>
                </c:pt>
                <c:pt idx="2917">
                  <c:v>-36.090265000000002</c:v>
                </c:pt>
                <c:pt idx="2918">
                  <c:v>-35.969304450000003</c:v>
                </c:pt>
                <c:pt idx="2919">
                  <c:v>-36.528450509999999</c:v>
                </c:pt>
                <c:pt idx="2920">
                  <c:v>-36.09692914</c:v>
                </c:pt>
                <c:pt idx="2921">
                  <c:v>-35.612083560000002</c:v>
                </c:pt>
                <c:pt idx="2922">
                  <c:v>-35.983529330000003</c:v>
                </c:pt>
                <c:pt idx="2923">
                  <c:v>-35.78547786</c:v>
                </c:pt>
                <c:pt idx="2924">
                  <c:v>-34.984553169999998</c:v>
                </c:pt>
                <c:pt idx="2925">
                  <c:v>-35.349691350000001</c:v>
                </c:pt>
                <c:pt idx="2926">
                  <c:v>-35.986584649999998</c:v>
                </c:pt>
                <c:pt idx="2927">
                  <c:v>-34.703650809999999</c:v>
                </c:pt>
                <c:pt idx="2928">
                  <c:v>-36.280054610000001</c:v>
                </c:pt>
                <c:pt idx="2929">
                  <c:v>-35.567388719999997</c:v>
                </c:pt>
                <c:pt idx="2930">
                  <c:v>-35.445814689999999</c:v>
                </c:pt>
                <c:pt idx="2931">
                  <c:v>-35.620047829999997</c:v>
                </c:pt>
                <c:pt idx="2932">
                  <c:v>-36.568371329999998</c:v>
                </c:pt>
                <c:pt idx="2933">
                  <c:v>-35.752001810000003</c:v>
                </c:pt>
                <c:pt idx="2934">
                  <c:v>-34.56292045</c:v>
                </c:pt>
                <c:pt idx="2935">
                  <c:v>-37.223712849999998</c:v>
                </c:pt>
                <c:pt idx="2936">
                  <c:v>-36.709750489999998</c:v>
                </c:pt>
                <c:pt idx="2937">
                  <c:v>-36.987246259999999</c:v>
                </c:pt>
                <c:pt idx="2938">
                  <c:v>-35.42985882</c:v>
                </c:pt>
                <c:pt idx="2939">
                  <c:v>-35.289245579999999</c:v>
                </c:pt>
                <c:pt idx="2940">
                  <c:v>-36.871125999999997</c:v>
                </c:pt>
                <c:pt idx="2941">
                  <c:v>-36.756438619999997</c:v>
                </c:pt>
                <c:pt idx="2942">
                  <c:v>-35.798731760000003</c:v>
                </c:pt>
                <c:pt idx="2943">
                  <c:v>-36.105653330000003</c:v>
                </c:pt>
                <c:pt idx="2944">
                  <c:v>-35.383039940000003</c:v>
                </c:pt>
                <c:pt idx="2945">
                  <c:v>-35.78638334</c:v>
                </c:pt>
                <c:pt idx="2946">
                  <c:v>-35.554440939999999</c:v>
                </c:pt>
                <c:pt idx="2947">
                  <c:v>-36.389408160000002</c:v>
                </c:pt>
                <c:pt idx="2948">
                  <c:v>-37.949475999999997</c:v>
                </c:pt>
                <c:pt idx="2949">
                  <c:v>-36.758368670000003</c:v>
                </c:pt>
                <c:pt idx="2950">
                  <c:v>-36.554500349999998</c:v>
                </c:pt>
                <c:pt idx="2951">
                  <c:v>-36.694367249999999</c:v>
                </c:pt>
                <c:pt idx="2952">
                  <c:v>-37.311286850000002</c:v>
                </c:pt>
                <c:pt idx="2953">
                  <c:v>-35.476779569999998</c:v>
                </c:pt>
                <c:pt idx="2954">
                  <c:v>-35.737528400000002</c:v>
                </c:pt>
                <c:pt idx="2955">
                  <c:v>-37.318183140000002</c:v>
                </c:pt>
                <c:pt idx="2956">
                  <c:v>-35.77363098</c:v>
                </c:pt>
                <c:pt idx="2957">
                  <c:v>-36.448904630000001</c:v>
                </c:pt>
                <c:pt idx="2958">
                  <c:v>-35.449574480000003</c:v>
                </c:pt>
                <c:pt idx="2959">
                  <c:v>-36.545742050000001</c:v>
                </c:pt>
                <c:pt idx="2960">
                  <c:v>-36.428123569999997</c:v>
                </c:pt>
                <c:pt idx="2961">
                  <c:v>-36.251632270000002</c:v>
                </c:pt>
                <c:pt idx="2962">
                  <c:v>-35.76490226</c:v>
                </c:pt>
                <c:pt idx="2963">
                  <c:v>-36.61998895</c:v>
                </c:pt>
                <c:pt idx="2964">
                  <c:v>-36.233107140000001</c:v>
                </c:pt>
                <c:pt idx="2965">
                  <c:v>-38.058954100000001</c:v>
                </c:pt>
                <c:pt idx="2966">
                  <c:v>-35.751340290000002</c:v>
                </c:pt>
                <c:pt idx="2967">
                  <c:v>-36.249372510000001</c:v>
                </c:pt>
                <c:pt idx="2968">
                  <c:v>-36.002190779999999</c:v>
                </c:pt>
                <c:pt idx="2969">
                  <c:v>-35.52280975</c:v>
                </c:pt>
                <c:pt idx="2970">
                  <c:v>-34.824604520000001</c:v>
                </c:pt>
                <c:pt idx="2971">
                  <c:v>-36.523284529999998</c:v>
                </c:pt>
                <c:pt idx="2972">
                  <c:v>-36.074552220000001</c:v>
                </c:pt>
                <c:pt idx="2973">
                  <c:v>-36.247970340000002</c:v>
                </c:pt>
                <c:pt idx="2974">
                  <c:v>-36.215089579999997</c:v>
                </c:pt>
                <c:pt idx="2975">
                  <c:v>-36.361761909999998</c:v>
                </c:pt>
                <c:pt idx="2976">
                  <c:v>-36.170988989999998</c:v>
                </c:pt>
                <c:pt idx="2977">
                  <c:v>-36.744035220000001</c:v>
                </c:pt>
                <c:pt idx="2978">
                  <c:v>-35.02385383</c:v>
                </c:pt>
                <c:pt idx="2979">
                  <c:v>-36.256073110000003</c:v>
                </c:pt>
                <c:pt idx="2980">
                  <c:v>-36.783673329999999</c:v>
                </c:pt>
                <c:pt idx="2981">
                  <c:v>-34.435603669999999</c:v>
                </c:pt>
                <c:pt idx="2982">
                  <c:v>-34.372697359999997</c:v>
                </c:pt>
                <c:pt idx="2983">
                  <c:v>-35.673897770000004</c:v>
                </c:pt>
                <c:pt idx="2984">
                  <c:v>-35.780642780000001</c:v>
                </c:pt>
                <c:pt idx="2985">
                  <c:v>-35.77582142</c:v>
                </c:pt>
                <c:pt idx="2986">
                  <c:v>-34.715115599999997</c:v>
                </c:pt>
                <c:pt idx="2987">
                  <c:v>-35.057210759999997</c:v>
                </c:pt>
                <c:pt idx="2988">
                  <c:v>-36.169529609999998</c:v>
                </c:pt>
                <c:pt idx="2989">
                  <c:v>-33.92684981</c:v>
                </c:pt>
                <c:pt idx="2990">
                  <c:v>-35.858856709999998</c:v>
                </c:pt>
                <c:pt idx="2991">
                  <c:v>-36.881442440000001</c:v>
                </c:pt>
                <c:pt idx="2992">
                  <c:v>-36.105737099999999</c:v>
                </c:pt>
                <c:pt idx="2993">
                  <c:v>-35.28892853</c:v>
                </c:pt>
                <c:pt idx="2994">
                  <c:v>-35.765593269999997</c:v>
                </c:pt>
                <c:pt idx="2995">
                  <c:v>-37.545868730000002</c:v>
                </c:pt>
                <c:pt idx="2996">
                  <c:v>-36.293389949999998</c:v>
                </c:pt>
                <c:pt idx="2997">
                  <c:v>-37.819955319999998</c:v>
                </c:pt>
                <c:pt idx="2998">
                  <c:v>-37.355097720000003</c:v>
                </c:pt>
                <c:pt idx="2999">
                  <c:v>-37.775329050000003</c:v>
                </c:pt>
                <c:pt idx="3000">
                  <c:v>-37.979001539999999</c:v>
                </c:pt>
                <c:pt idx="3001">
                  <c:v>-38.857460230000001</c:v>
                </c:pt>
                <c:pt idx="3002">
                  <c:v>-39.506306860000002</c:v>
                </c:pt>
                <c:pt idx="3003">
                  <c:v>-38.847265700000001</c:v>
                </c:pt>
                <c:pt idx="3004">
                  <c:v>-38.981852879999998</c:v>
                </c:pt>
                <c:pt idx="3005">
                  <c:v>-37.778579630000003</c:v>
                </c:pt>
                <c:pt idx="3006">
                  <c:v>-36.98881789</c:v>
                </c:pt>
                <c:pt idx="3007">
                  <c:v>-38.226191409999998</c:v>
                </c:pt>
                <c:pt idx="3008">
                  <c:v>-34.823019940000002</c:v>
                </c:pt>
                <c:pt idx="3009">
                  <c:v>-32.371420219999997</c:v>
                </c:pt>
                <c:pt idx="3010">
                  <c:v>-34.128772499999997</c:v>
                </c:pt>
                <c:pt idx="3011">
                  <c:v>-31.410556790000001</c:v>
                </c:pt>
                <c:pt idx="3012">
                  <c:v>-31.947972140000001</c:v>
                </c:pt>
                <c:pt idx="3013">
                  <c:v>-32.97204275</c:v>
                </c:pt>
                <c:pt idx="3014">
                  <c:v>-34.069235939999999</c:v>
                </c:pt>
                <c:pt idx="3015">
                  <c:v>-32.374604439999999</c:v>
                </c:pt>
                <c:pt idx="3016">
                  <c:v>-34.068651039999999</c:v>
                </c:pt>
                <c:pt idx="3017">
                  <c:v>-32.404586989999999</c:v>
                </c:pt>
                <c:pt idx="3018">
                  <c:v>-34.381765520000002</c:v>
                </c:pt>
                <c:pt idx="3019">
                  <c:v>-33.809233599999999</c:v>
                </c:pt>
                <c:pt idx="3020">
                  <c:v>-33.828824519999998</c:v>
                </c:pt>
                <c:pt idx="3021">
                  <c:v>-34.804242610000003</c:v>
                </c:pt>
                <c:pt idx="3022">
                  <c:v>-35.067015560000002</c:v>
                </c:pt>
                <c:pt idx="3023">
                  <c:v>-34.861578469999998</c:v>
                </c:pt>
                <c:pt idx="3024">
                  <c:v>-35.571263020000004</c:v>
                </c:pt>
                <c:pt idx="3025">
                  <c:v>-35.434646839999999</c:v>
                </c:pt>
                <c:pt idx="3026">
                  <c:v>-35.601999640000003</c:v>
                </c:pt>
                <c:pt idx="3027">
                  <c:v>-34.707489129999999</c:v>
                </c:pt>
                <c:pt idx="3028">
                  <c:v>-35.325085440000002</c:v>
                </c:pt>
                <c:pt idx="3029">
                  <c:v>-34.692625620000001</c:v>
                </c:pt>
                <c:pt idx="3030">
                  <c:v>-34.567408159999999</c:v>
                </c:pt>
                <c:pt idx="3031">
                  <c:v>-36.56009881</c:v>
                </c:pt>
                <c:pt idx="3032">
                  <c:v>-33.48561299</c:v>
                </c:pt>
                <c:pt idx="3033">
                  <c:v>-33.505648909999998</c:v>
                </c:pt>
                <c:pt idx="3034">
                  <c:v>-32.452118329999998</c:v>
                </c:pt>
                <c:pt idx="3035">
                  <c:v>-32.03045187</c:v>
                </c:pt>
                <c:pt idx="3036">
                  <c:v>-32.407162769999999</c:v>
                </c:pt>
                <c:pt idx="3037">
                  <c:v>-32.049926290000002</c:v>
                </c:pt>
                <c:pt idx="3038">
                  <c:v>-32.40286115</c:v>
                </c:pt>
                <c:pt idx="3039">
                  <c:v>-31.585513469999999</c:v>
                </c:pt>
                <c:pt idx="3040">
                  <c:v>-32.525261270000001</c:v>
                </c:pt>
                <c:pt idx="3041">
                  <c:v>-31.272218890000001</c:v>
                </c:pt>
                <c:pt idx="3042">
                  <c:v>-31.648509000000001</c:v>
                </c:pt>
                <c:pt idx="3043">
                  <c:v>-33.195490290000002</c:v>
                </c:pt>
                <c:pt idx="3044">
                  <c:v>-33.489265709999998</c:v>
                </c:pt>
                <c:pt idx="3045">
                  <c:v>-34.382238549999997</c:v>
                </c:pt>
                <c:pt idx="3046">
                  <c:v>-34.396080609999999</c:v>
                </c:pt>
                <c:pt idx="3047">
                  <c:v>-34.333837189999997</c:v>
                </c:pt>
                <c:pt idx="3048">
                  <c:v>-33.578354310000002</c:v>
                </c:pt>
                <c:pt idx="3049">
                  <c:v>-34.398730919999998</c:v>
                </c:pt>
                <c:pt idx="3050">
                  <c:v>-33.579047260000003</c:v>
                </c:pt>
                <c:pt idx="3051">
                  <c:v>-32.449972930000001</c:v>
                </c:pt>
                <c:pt idx="3052">
                  <c:v>-31.977124880000002</c:v>
                </c:pt>
                <c:pt idx="3053">
                  <c:v>-30.82623589</c:v>
                </c:pt>
                <c:pt idx="3054">
                  <c:v>-33.744597650000003</c:v>
                </c:pt>
                <c:pt idx="3055">
                  <c:v>-32.282325749999998</c:v>
                </c:pt>
                <c:pt idx="3056">
                  <c:v>-34.40079738</c:v>
                </c:pt>
                <c:pt idx="3057">
                  <c:v>-32.345968480000003</c:v>
                </c:pt>
                <c:pt idx="3058">
                  <c:v>-31.386030309999999</c:v>
                </c:pt>
                <c:pt idx="3059">
                  <c:v>-31.280249399999999</c:v>
                </c:pt>
                <c:pt idx="3060">
                  <c:v>-31.441885060000001</c:v>
                </c:pt>
                <c:pt idx="3061">
                  <c:v>-33.00876066</c:v>
                </c:pt>
                <c:pt idx="3062">
                  <c:v>-32.374650189999997</c:v>
                </c:pt>
                <c:pt idx="3063">
                  <c:v>-31.369444420000001</c:v>
                </c:pt>
                <c:pt idx="3064">
                  <c:v>-31.950499400000002</c:v>
                </c:pt>
                <c:pt idx="3065">
                  <c:v>-31.597159229999999</c:v>
                </c:pt>
                <c:pt idx="3066">
                  <c:v>-31.291204010000001</c:v>
                </c:pt>
                <c:pt idx="3067">
                  <c:v>-31.816287490000001</c:v>
                </c:pt>
                <c:pt idx="3068">
                  <c:v>-31.119205010000002</c:v>
                </c:pt>
                <c:pt idx="3069">
                  <c:v>-30.96772455</c:v>
                </c:pt>
                <c:pt idx="3070">
                  <c:v>-32.519709659999997</c:v>
                </c:pt>
                <c:pt idx="3071">
                  <c:v>-31.519826680000001</c:v>
                </c:pt>
                <c:pt idx="3072">
                  <c:v>-32.868158020000003</c:v>
                </c:pt>
                <c:pt idx="3073">
                  <c:v>-31.540453750000001</c:v>
                </c:pt>
                <c:pt idx="3074">
                  <c:v>-32.015608030000003</c:v>
                </c:pt>
                <c:pt idx="3075">
                  <c:v>-31.954751479999999</c:v>
                </c:pt>
                <c:pt idx="3076">
                  <c:v>-33.854593440000002</c:v>
                </c:pt>
                <c:pt idx="3077">
                  <c:v>-31.758181409999999</c:v>
                </c:pt>
                <c:pt idx="3078">
                  <c:v>-31.644637159999998</c:v>
                </c:pt>
                <c:pt idx="3079">
                  <c:v>-32.31033746</c:v>
                </c:pt>
                <c:pt idx="3080">
                  <c:v>-33.004875400000003</c:v>
                </c:pt>
                <c:pt idx="3081">
                  <c:v>-31.800520970000001</c:v>
                </c:pt>
                <c:pt idx="3082">
                  <c:v>-32.622980390000002</c:v>
                </c:pt>
                <c:pt idx="3083">
                  <c:v>-33.607687179999999</c:v>
                </c:pt>
                <c:pt idx="3084">
                  <c:v>-33.144243789999997</c:v>
                </c:pt>
                <c:pt idx="3085">
                  <c:v>-32.54379205</c:v>
                </c:pt>
                <c:pt idx="3086">
                  <c:v>-32.670408870000003</c:v>
                </c:pt>
                <c:pt idx="3087">
                  <c:v>-33.176263949999999</c:v>
                </c:pt>
                <c:pt idx="3088">
                  <c:v>-31.028427440000002</c:v>
                </c:pt>
                <c:pt idx="3089">
                  <c:v>-32.46446255</c:v>
                </c:pt>
                <c:pt idx="3090">
                  <c:v>-30.982132329999999</c:v>
                </c:pt>
                <c:pt idx="3091">
                  <c:v>-32.747621420000002</c:v>
                </c:pt>
                <c:pt idx="3092">
                  <c:v>-31.014250100000002</c:v>
                </c:pt>
                <c:pt idx="3093">
                  <c:v>-31.617930019999999</c:v>
                </c:pt>
                <c:pt idx="3094">
                  <c:v>-29.947927839999998</c:v>
                </c:pt>
                <c:pt idx="3095">
                  <c:v>-31.77301585</c:v>
                </c:pt>
                <c:pt idx="3096">
                  <c:v>-32.403973219999997</c:v>
                </c:pt>
                <c:pt idx="3097">
                  <c:v>-31.043207280000001</c:v>
                </c:pt>
                <c:pt idx="3098">
                  <c:v>-33.299398830000001</c:v>
                </c:pt>
                <c:pt idx="3099">
                  <c:v>-32.201276419999999</c:v>
                </c:pt>
                <c:pt idx="3100">
                  <c:v>-33.345243150000002</c:v>
                </c:pt>
                <c:pt idx="3101">
                  <c:v>-31.687125160000001</c:v>
                </c:pt>
                <c:pt idx="3102">
                  <c:v>-34.68899588</c:v>
                </c:pt>
                <c:pt idx="3103">
                  <c:v>-36.421770250000002</c:v>
                </c:pt>
                <c:pt idx="3104">
                  <c:v>-37.749150720000003</c:v>
                </c:pt>
                <c:pt idx="3105">
                  <c:v>-40.62702221</c:v>
                </c:pt>
                <c:pt idx="3106">
                  <c:v>-42.710903270000003</c:v>
                </c:pt>
                <c:pt idx="3107">
                  <c:v>-45.985621299999998</c:v>
                </c:pt>
                <c:pt idx="3108">
                  <c:v>-50.126712929999997</c:v>
                </c:pt>
                <c:pt idx="3109">
                  <c:v>-54.162195509999997</c:v>
                </c:pt>
                <c:pt idx="3110">
                  <c:v>-56.941349959999997</c:v>
                </c:pt>
                <c:pt idx="3111">
                  <c:v>-62.337138840000001</c:v>
                </c:pt>
                <c:pt idx="3112">
                  <c:v>-67.343608290000006</c:v>
                </c:pt>
                <c:pt idx="3113">
                  <c:v>-70.616894880000004</c:v>
                </c:pt>
                <c:pt idx="3114">
                  <c:v>-74.625275790000003</c:v>
                </c:pt>
                <c:pt idx="3115">
                  <c:v>-80.080835300000004</c:v>
                </c:pt>
                <c:pt idx="3116">
                  <c:v>-85.924795680000003</c:v>
                </c:pt>
                <c:pt idx="3117">
                  <c:v>-90.088469279999998</c:v>
                </c:pt>
                <c:pt idx="3118">
                  <c:v>-94.162764350000003</c:v>
                </c:pt>
                <c:pt idx="3119">
                  <c:v>-98.319551809999993</c:v>
                </c:pt>
                <c:pt idx="3120">
                  <c:v>-102.87719143</c:v>
                </c:pt>
                <c:pt idx="3121">
                  <c:v>-106.04779648</c:v>
                </c:pt>
                <c:pt idx="3122">
                  <c:v>-110.93109176999999</c:v>
                </c:pt>
                <c:pt idx="3123">
                  <c:v>-113.93089594999999</c:v>
                </c:pt>
                <c:pt idx="3124">
                  <c:v>-118.34487049000001</c:v>
                </c:pt>
                <c:pt idx="3125">
                  <c:v>-121.64331095999999</c:v>
                </c:pt>
                <c:pt idx="3126">
                  <c:v>-126.83166554</c:v>
                </c:pt>
                <c:pt idx="3127">
                  <c:v>-131.19358831</c:v>
                </c:pt>
                <c:pt idx="3128">
                  <c:v>-133.07959732</c:v>
                </c:pt>
                <c:pt idx="3129">
                  <c:v>-137.25285414000001</c:v>
                </c:pt>
                <c:pt idx="3130">
                  <c:v>-140.99147606</c:v>
                </c:pt>
                <c:pt idx="3131">
                  <c:v>-144.00649906000001</c:v>
                </c:pt>
                <c:pt idx="3132">
                  <c:v>-147.96228310999999</c:v>
                </c:pt>
                <c:pt idx="3133">
                  <c:v>-152.95384565000001</c:v>
                </c:pt>
                <c:pt idx="3134">
                  <c:v>-154.05251805</c:v>
                </c:pt>
                <c:pt idx="3135">
                  <c:v>-156.29440991000001</c:v>
                </c:pt>
                <c:pt idx="3136">
                  <c:v>-159.13606952999999</c:v>
                </c:pt>
                <c:pt idx="3137">
                  <c:v>-162.87820875</c:v>
                </c:pt>
                <c:pt idx="3138">
                  <c:v>-163.80544676</c:v>
                </c:pt>
                <c:pt idx="3139">
                  <c:v>-164.99477997</c:v>
                </c:pt>
                <c:pt idx="3140">
                  <c:v>-164.83994415000001</c:v>
                </c:pt>
                <c:pt idx="3141">
                  <c:v>-165.75197458</c:v>
                </c:pt>
                <c:pt idx="3142">
                  <c:v>-165.02632682999999</c:v>
                </c:pt>
                <c:pt idx="3143">
                  <c:v>-166.5248053</c:v>
                </c:pt>
                <c:pt idx="3144">
                  <c:v>-165.4266101</c:v>
                </c:pt>
                <c:pt idx="3145">
                  <c:v>-164.23783979999999</c:v>
                </c:pt>
                <c:pt idx="3146">
                  <c:v>-165.81474453000001</c:v>
                </c:pt>
                <c:pt idx="3147">
                  <c:v>-165.30377816000001</c:v>
                </c:pt>
                <c:pt idx="3148">
                  <c:v>-163.92851705999999</c:v>
                </c:pt>
                <c:pt idx="3149">
                  <c:v>-164.31611157</c:v>
                </c:pt>
                <c:pt idx="3150">
                  <c:v>-164.70090132999999</c:v>
                </c:pt>
                <c:pt idx="3151">
                  <c:v>-166.32300635000001</c:v>
                </c:pt>
                <c:pt idx="3152">
                  <c:v>-165.24065372000001</c:v>
                </c:pt>
                <c:pt idx="3153">
                  <c:v>-166.06102913000001</c:v>
                </c:pt>
                <c:pt idx="3154">
                  <c:v>-166.38542072000001</c:v>
                </c:pt>
                <c:pt idx="3155">
                  <c:v>-166.35398473000001</c:v>
                </c:pt>
                <c:pt idx="3156">
                  <c:v>-165.58150343</c:v>
                </c:pt>
                <c:pt idx="3157">
                  <c:v>-166.19979416999999</c:v>
                </c:pt>
                <c:pt idx="3158">
                  <c:v>-166.57162905000001</c:v>
                </c:pt>
                <c:pt idx="3159">
                  <c:v>-166.71060442999999</c:v>
                </c:pt>
                <c:pt idx="3160">
                  <c:v>-164.85589191</c:v>
                </c:pt>
                <c:pt idx="3161">
                  <c:v>-163.92857171</c:v>
                </c:pt>
                <c:pt idx="3162">
                  <c:v>-166.23091138999999</c:v>
                </c:pt>
                <c:pt idx="3163">
                  <c:v>-165.02604608999999</c:v>
                </c:pt>
                <c:pt idx="3164">
                  <c:v>-164.71729816999999</c:v>
                </c:pt>
                <c:pt idx="3165">
                  <c:v>-165.73648152000001</c:v>
                </c:pt>
                <c:pt idx="3166">
                  <c:v>-165.50571780999999</c:v>
                </c:pt>
                <c:pt idx="3167">
                  <c:v>-165.7357744</c:v>
                </c:pt>
                <c:pt idx="3168">
                  <c:v>-165.72077503</c:v>
                </c:pt>
                <c:pt idx="3169">
                  <c:v>-165.11754092999999</c:v>
                </c:pt>
                <c:pt idx="3170">
                  <c:v>-164.99471664000001</c:v>
                </c:pt>
                <c:pt idx="3171">
                  <c:v>-165.28808586</c:v>
                </c:pt>
                <c:pt idx="3172">
                  <c:v>-165.87514034</c:v>
                </c:pt>
                <c:pt idx="3173">
                  <c:v>-166.49342263</c:v>
                </c:pt>
                <c:pt idx="3174">
                  <c:v>-164.70161186999999</c:v>
                </c:pt>
                <c:pt idx="3175">
                  <c:v>-166.63220207000001</c:v>
                </c:pt>
                <c:pt idx="3176">
                  <c:v>-165.25700524999999</c:v>
                </c:pt>
                <c:pt idx="3177">
                  <c:v>-167.14297723000001</c:v>
                </c:pt>
                <c:pt idx="3178">
                  <c:v>-166.41689703</c:v>
                </c:pt>
                <c:pt idx="3179">
                  <c:v>-164.53134219</c:v>
                </c:pt>
                <c:pt idx="3180">
                  <c:v>-165.75169345</c:v>
                </c:pt>
                <c:pt idx="3181">
                  <c:v>-165.41316773</c:v>
                </c:pt>
                <c:pt idx="3182">
                  <c:v>-164.48404042999999</c:v>
                </c:pt>
                <c:pt idx="3183">
                  <c:v>-165.16519897000001</c:v>
                </c:pt>
                <c:pt idx="3184">
                  <c:v>-165.13362501</c:v>
                </c:pt>
                <c:pt idx="3185">
                  <c:v>-165.45853688</c:v>
                </c:pt>
                <c:pt idx="3186">
                  <c:v>-165.67592597000001</c:v>
                </c:pt>
                <c:pt idx="3187">
                  <c:v>-166.50909788999999</c:v>
                </c:pt>
                <c:pt idx="3188">
                  <c:v>-165.98507178</c:v>
                </c:pt>
                <c:pt idx="3189">
                  <c:v>-164.37671841</c:v>
                </c:pt>
                <c:pt idx="3190">
                  <c:v>-165.4899843</c:v>
                </c:pt>
                <c:pt idx="3191">
                  <c:v>-166.18426929</c:v>
                </c:pt>
                <c:pt idx="3192">
                  <c:v>-165.79904832</c:v>
                </c:pt>
                <c:pt idx="3193">
                  <c:v>-166.24709716000001</c:v>
                </c:pt>
                <c:pt idx="3194">
                  <c:v>-166.88091808999999</c:v>
                </c:pt>
                <c:pt idx="3195">
                  <c:v>-165.31904879000001</c:v>
                </c:pt>
                <c:pt idx="3196">
                  <c:v>-165.42735167999999</c:v>
                </c:pt>
                <c:pt idx="3197">
                  <c:v>-165.18034731</c:v>
                </c:pt>
                <c:pt idx="3198">
                  <c:v>-165.13392865</c:v>
                </c:pt>
                <c:pt idx="3199">
                  <c:v>-165.31981705999999</c:v>
                </c:pt>
                <c:pt idx="3200">
                  <c:v>-165.79906865999999</c:v>
                </c:pt>
                <c:pt idx="3201">
                  <c:v>-165.31980912</c:v>
                </c:pt>
                <c:pt idx="3202">
                  <c:v>-166.49339008999999</c:v>
                </c:pt>
                <c:pt idx="3203">
                  <c:v>-164.74873588</c:v>
                </c:pt>
                <c:pt idx="3204">
                  <c:v>-166.55616943000001</c:v>
                </c:pt>
                <c:pt idx="3205">
                  <c:v>-165.67519608999999</c:v>
                </c:pt>
                <c:pt idx="3206">
                  <c:v>-165.96865452</c:v>
                </c:pt>
                <c:pt idx="3207">
                  <c:v>-166.69448695</c:v>
                </c:pt>
                <c:pt idx="3208">
                  <c:v>-167.18963185000001</c:v>
                </c:pt>
                <c:pt idx="3209">
                  <c:v>-165.44279094999999</c:v>
                </c:pt>
                <c:pt idx="3210">
                  <c:v>-165.14949547000001</c:v>
                </c:pt>
                <c:pt idx="3211">
                  <c:v>-166.60270299000001</c:v>
                </c:pt>
                <c:pt idx="3212">
                  <c:v>-164.56187838</c:v>
                </c:pt>
                <c:pt idx="3213">
                  <c:v>-165.79845244000001</c:v>
                </c:pt>
                <c:pt idx="3214">
                  <c:v>-166.07644139000001</c:v>
                </c:pt>
                <c:pt idx="3215">
                  <c:v>-165.25693353</c:v>
                </c:pt>
                <c:pt idx="3216">
                  <c:v>-165.28838836</c:v>
                </c:pt>
                <c:pt idx="3217">
                  <c:v>-165.18091201999999</c:v>
                </c:pt>
                <c:pt idx="3218">
                  <c:v>-166.86483430999999</c:v>
                </c:pt>
                <c:pt idx="3219">
                  <c:v>-166.33897088000001</c:v>
                </c:pt>
                <c:pt idx="3220">
                  <c:v>-165.07350486000001</c:v>
                </c:pt>
                <c:pt idx="3221">
                  <c:v>-164.54698223</c:v>
                </c:pt>
                <c:pt idx="3222">
                  <c:v>-165.48922257000001</c:v>
                </c:pt>
                <c:pt idx="3223">
                  <c:v>-165.48992537000001</c:v>
                </c:pt>
                <c:pt idx="3224">
                  <c:v>-166.38608185000001</c:v>
                </c:pt>
                <c:pt idx="3225">
                  <c:v>-165.81196410000001</c:v>
                </c:pt>
                <c:pt idx="3226">
                  <c:v>-167.05080874999999</c:v>
                </c:pt>
                <c:pt idx="3227">
                  <c:v>-167.09837200000001</c:v>
                </c:pt>
                <c:pt idx="3228">
                  <c:v>-165.62849763</c:v>
                </c:pt>
                <c:pt idx="3229">
                  <c:v>-165.93760463999999</c:v>
                </c:pt>
                <c:pt idx="3230">
                  <c:v>-166.24655175000001</c:v>
                </c:pt>
                <c:pt idx="3231">
                  <c:v>-165.18094568999999</c:v>
                </c:pt>
                <c:pt idx="3232">
                  <c:v>-165.64462818000001</c:v>
                </c:pt>
                <c:pt idx="3233">
                  <c:v>-164.57781292000001</c:v>
                </c:pt>
                <c:pt idx="3234">
                  <c:v>-166.24675110999999</c:v>
                </c:pt>
                <c:pt idx="3235">
                  <c:v>-165.62898544000001</c:v>
                </c:pt>
                <c:pt idx="3236">
                  <c:v>-164.87121317</c:v>
                </c:pt>
                <c:pt idx="3237">
                  <c:v>-165.14966494000001</c:v>
                </c:pt>
                <c:pt idx="3238">
                  <c:v>-164.87206180999999</c:v>
                </c:pt>
                <c:pt idx="3239">
                  <c:v>-165.47440556999999</c:v>
                </c:pt>
                <c:pt idx="3240">
                  <c:v>-166.43306368</c:v>
                </c:pt>
                <c:pt idx="3241">
                  <c:v>-166.06130721</c:v>
                </c:pt>
                <c:pt idx="3242">
                  <c:v>-166.97285285000001</c:v>
                </c:pt>
                <c:pt idx="3243">
                  <c:v>-164.42314177</c:v>
                </c:pt>
                <c:pt idx="3244">
                  <c:v>-166.38581248</c:v>
                </c:pt>
                <c:pt idx="3245">
                  <c:v>-164.59398447000001</c:v>
                </c:pt>
                <c:pt idx="3246">
                  <c:v>-164.63884254999999</c:v>
                </c:pt>
                <c:pt idx="3247">
                  <c:v>-167.03546381999999</c:v>
                </c:pt>
                <c:pt idx="3248">
                  <c:v>-164.25361047999999</c:v>
                </c:pt>
                <c:pt idx="3249">
                  <c:v>-165.45844722999999</c:v>
                </c:pt>
                <c:pt idx="3250">
                  <c:v>-166.29413083</c:v>
                </c:pt>
                <c:pt idx="3251">
                  <c:v>-165.47438912999999</c:v>
                </c:pt>
                <c:pt idx="3252">
                  <c:v>-164.39194913</c:v>
                </c:pt>
                <c:pt idx="3253">
                  <c:v>-166.27846632000001</c:v>
                </c:pt>
                <c:pt idx="3254">
                  <c:v>-166.13967822999999</c:v>
                </c:pt>
                <c:pt idx="3255">
                  <c:v>-166.69511148999999</c:v>
                </c:pt>
                <c:pt idx="3256">
                  <c:v>-165.89065814</c:v>
                </c:pt>
                <c:pt idx="3257">
                  <c:v>-165.45863729000001</c:v>
                </c:pt>
                <c:pt idx="3258">
                  <c:v>-166.10827775000001</c:v>
                </c:pt>
                <c:pt idx="3259">
                  <c:v>-165.78345689</c:v>
                </c:pt>
                <c:pt idx="3260">
                  <c:v>-165.31962559999999</c:v>
                </c:pt>
                <c:pt idx="3261">
                  <c:v>-165.75156559999999</c:v>
                </c:pt>
                <c:pt idx="3262">
                  <c:v>-166.7711621</c:v>
                </c:pt>
                <c:pt idx="3263">
                  <c:v>-166.07690013999999</c:v>
                </c:pt>
                <c:pt idx="3264">
                  <c:v>-166.33898153000001</c:v>
                </c:pt>
                <c:pt idx="3265">
                  <c:v>-165.81469240000001</c:v>
                </c:pt>
                <c:pt idx="3266">
                  <c:v>-165.01076287000001</c:v>
                </c:pt>
                <c:pt idx="3267">
                  <c:v>-164.50002556999999</c:v>
                </c:pt>
                <c:pt idx="3268">
                  <c:v>-165.76786558000001</c:v>
                </c:pt>
                <c:pt idx="3269">
                  <c:v>-165.44309812</c:v>
                </c:pt>
                <c:pt idx="3270">
                  <c:v>-166.1083309</c:v>
                </c:pt>
                <c:pt idx="3271">
                  <c:v>-165.73597247999999</c:v>
                </c:pt>
                <c:pt idx="3272">
                  <c:v>-165.72061317000001</c:v>
                </c:pt>
                <c:pt idx="3273">
                  <c:v>-166.27847113999999</c:v>
                </c:pt>
                <c:pt idx="3274">
                  <c:v>-166.57198564999999</c:v>
                </c:pt>
                <c:pt idx="3275">
                  <c:v>-165.83056916999999</c:v>
                </c:pt>
                <c:pt idx="3276">
                  <c:v>-165.30402612</c:v>
                </c:pt>
                <c:pt idx="3277">
                  <c:v>-164.22161269</c:v>
                </c:pt>
                <c:pt idx="3278">
                  <c:v>-165.50521141999999</c:v>
                </c:pt>
                <c:pt idx="3279">
                  <c:v>-165.75210455000001</c:v>
                </c:pt>
                <c:pt idx="3280">
                  <c:v>-165.59777023999999</c:v>
                </c:pt>
                <c:pt idx="3281">
                  <c:v>-165.79871703000001</c:v>
                </c:pt>
                <c:pt idx="3282">
                  <c:v>-165.61311691</c:v>
                </c:pt>
                <c:pt idx="3283">
                  <c:v>-165.16470534999999</c:v>
                </c:pt>
                <c:pt idx="3284">
                  <c:v>-166.13969922000001</c:v>
                </c:pt>
                <c:pt idx="3285">
                  <c:v>-165.01078701</c:v>
                </c:pt>
                <c:pt idx="3286">
                  <c:v>-165.83059161</c:v>
                </c:pt>
                <c:pt idx="3287">
                  <c:v>-166.02995953000001</c:v>
                </c:pt>
                <c:pt idx="3288">
                  <c:v>-166.67941854</c:v>
                </c:pt>
                <c:pt idx="3289">
                  <c:v>-166.41748906999999</c:v>
                </c:pt>
                <c:pt idx="3290">
                  <c:v>-166.86544979999999</c:v>
                </c:pt>
                <c:pt idx="3291">
                  <c:v>-166.10767261000001</c:v>
                </c:pt>
                <c:pt idx="3292">
                  <c:v>-165.87536349000001</c:v>
                </c:pt>
                <c:pt idx="3293">
                  <c:v>-165.82986901000001</c:v>
                </c:pt>
                <c:pt idx="3294">
                  <c:v>-164.96370938999999</c:v>
                </c:pt>
                <c:pt idx="3295">
                  <c:v>-165.72079274000001</c:v>
                </c:pt>
                <c:pt idx="3296">
                  <c:v>-164.87181584999999</c:v>
                </c:pt>
                <c:pt idx="3297">
                  <c:v>-166.83380521999999</c:v>
                </c:pt>
                <c:pt idx="3298">
                  <c:v>-167.34466943000001</c:v>
                </c:pt>
                <c:pt idx="3299">
                  <c:v>-165.61326432999999</c:v>
                </c:pt>
                <c:pt idx="3300">
                  <c:v>-168.11745052000001</c:v>
                </c:pt>
                <c:pt idx="3301">
                  <c:v>-167.65336698999999</c:v>
                </c:pt>
                <c:pt idx="3302">
                  <c:v>-168.39492806000001</c:v>
                </c:pt>
                <c:pt idx="3303">
                  <c:v>-167.46797379</c:v>
                </c:pt>
                <c:pt idx="3304">
                  <c:v>-168.56547971000001</c:v>
                </c:pt>
                <c:pt idx="3305">
                  <c:v>-169.49278459000001</c:v>
                </c:pt>
                <c:pt idx="3306">
                  <c:v>-167.59106195000001</c:v>
                </c:pt>
                <c:pt idx="3307">
                  <c:v>-168.08607501</c:v>
                </c:pt>
                <c:pt idx="3308">
                  <c:v>-168.30349444000001</c:v>
                </c:pt>
                <c:pt idx="3309">
                  <c:v>-167.60676476</c:v>
                </c:pt>
                <c:pt idx="3310">
                  <c:v>-167.76128985</c:v>
                </c:pt>
                <c:pt idx="3311">
                  <c:v>-168.56511914999999</c:v>
                </c:pt>
                <c:pt idx="3312">
                  <c:v>-167.96292718999999</c:v>
                </c:pt>
                <c:pt idx="3313">
                  <c:v>-167.72956803</c:v>
                </c:pt>
                <c:pt idx="3314">
                  <c:v>-168.41057852</c:v>
                </c:pt>
                <c:pt idx="3315">
                  <c:v>-166.57207821</c:v>
                </c:pt>
                <c:pt idx="3316">
                  <c:v>-167.96255357000001</c:v>
                </c:pt>
                <c:pt idx="3317">
                  <c:v>-166.91238419000001</c:v>
                </c:pt>
                <c:pt idx="3318">
                  <c:v>-167.85314527</c:v>
                </c:pt>
                <c:pt idx="3319">
                  <c:v>-167.66957683000001</c:v>
                </c:pt>
                <c:pt idx="3320">
                  <c:v>-168.65725652</c:v>
                </c:pt>
                <c:pt idx="3321">
                  <c:v>-170.34374066999999</c:v>
                </c:pt>
                <c:pt idx="3322">
                  <c:v>-169.92503858000001</c:v>
                </c:pt>
                <c:pt idx="3323">
                  <c:v>-171.45487600999999</c:v>
                </c:pt>
                <c:pt idx="3324">
                  <c:v>-172.41358797999999</c:v>
                </c:pt>
                <c:pt idx="3325">
                  <c:v>-172.24334192000001</c:v>
                </c:pt>
                <c:pt idx="3326">
                  <c:v>-173.15498199999999</c:v>
                </c:pt>
                <c:pt idx="3327">
                  <c:v>-172.90864493000001</c:v>
                </c:pt>
                <c:pt idx="3328">
                  <c:v>-173.32521652</c:v>
                </c:pt>
                <c:pt idx="3329">
                  <c:v>-172.32179367000001</c:v>
                </c:pt>
                <c:pt idx="3330">
                  <c:v>-173.21772884999999</c:v>
                </c:pt>
                <c:pt idx="3331">
                  <c:v>-173.46407876000001</c:v>
                </c:pt>
                <c:pt idx="3332">
                  <c:v>-173.43269483</c:v>
                </c:pt>
                <c:pt idx="3333">
                  <c:v>-174.25267961</c:v>
                </c:pt>
                <c:pt idx="3334">
                  <c:v>-173.51121646999999</c:v>
                </c:pt>
                <c:pt idx="3335">
                  <c:v>-174.51462796999999</c:v>
                </c:pt>
                <c:pt idx="3336">
                  <c:v>-172.41358205</c:v>
                </c:pt>
                <c:pt idx="3337">
                  <c:v>-172.58383225</c:v>
                </c:pt>
                <c:pt idx="3338">
                  <c:v>-173.37227618</c:v>
                </c:pt>
                <c:pt idx="3339">
                  <c:v>-174.40707426</c:v>
                </c:pt>
                <c:pt idx="3340">
                  <c:v>-173.97491224999999</c:v>
                </c:pt>
                <c:pt idx="3341">
                  <c:v>-172.61520843</c:v>
                </c:pt>
                <c:pt idx="3342">
                  <c:v>-173.35658101000001</c:v>
                </c:pt>
                <c:pt idx="3343">
                  <c:v>-173.20204213</c:v>
                </c:pt>
                <c:pt idx="3344">
                  <c:v>-171.96561636999999</c:v>
                </c:pt>
                <c:pt idx="3345">
                  <c:v>-172.98474107000001</c:v>
                </c:pt>
                <c:pt idx="3346">
                  <c:v>-173.17070569000001</c:v>
                </c:pt>
                <c:pt idx="3347">
                  <c:v>-173.27815827000001</c:v>
                </c:pt>
                <c:pt idx="3348">
                  <c:v>-173.17068846999999</c:v>
                </c:pt>
                <c:pt idx="3349">
                  <c:v>-174.1764144</c:v>
                </c:pt>
                <c:pt idx="3350">
                  <c:v>-172.27472753000001</c:v>
                </c:pt>
                <c:pt idx="3351">
                  <c:v>-172.72269491</c:v>
                </c:pt>
                <c:pt idx="3352">
                  <c:v>-172.92431567</c:v>
                </c:pt>
                <c:pt idx="3353">
                  <c:v>-173.20204088</c:v>
                </c:pt>
                <c:pt idx="3354">
                  <c:v>-174.60868348</c:v>
                </c:pt>
                <c:pt idx="3355">
                  <c:v>-173.34096288999999</c:v>
                </c:pt>
                <c:pt idx="3356">
                  <c:v>-172.55245558999999</c:v>
                </c:pt>
                <c:pt idx="3357">
                  <c:v>-175.28732529999999</c:v>
                </c:pt>
                <c:pt idx="3358">
                  <c:v>-173.78885836000001</c:v>
                </c:pt>
                <c:pt idx="3359">
                  <c:v>-174.90235319999999</c:v>
                </c:pt>
                <c:pt idx="3360">
                  <c:v>-173.74183769000001</c:v>
                </c:pt>
                <c:pt idx="3361">
                  <c:v>-174.39137957</c:v>
                </c:pt>
                <c:pt idx="3362">
                  <c:v>-173.64999252999999</c:v>
                </c:pt>
                <c:pt idx="3363">
                  <c:v>-174.16073531000001</c:v>
                </c:pt>
                <c:pt idx="3364">
                  <c:v>-173.09455842</c:v>
                </c:pt>
                <c:pt idx="3365">
                  <c:v>-174.43842755</c:v>
                </c:pt>
                <c:pt idx="3366">
                  <c:v>-174.39142505999999</c:v>
                </c:pt>
                <c:pt idx="3367">
                  <c:v>-173.12360294999999</c:v>
                </c:pt>
                <c:pt idx="3368">
                  <c:v>-172.58382412</c:v>
                </c:pt>
                <c:pt idx="3369">
                  <c:v>-132.61727266</c:v>
                </c:pt>
                <c:pt idx="3370">
                  <c:v>-95.555858549999996</c:v>
                </c:pt>
                <c:pt idx="3371">
                  <c:v>-80.856732440000002</c:v>
                </c:pt>
                <c:pt idx="3372">
                  <c:v>-81.042183840000007</c:v>
                </c:pt>
                <c:pt idx="3373">
                  <c:v>-81.597525959999999</c:v>
                </c:pt>
                <c:pt idx="3374">
                  <c:v>-80.080220710000006</c:v>
                </c:pt>
                <c:pt idx="3375">
                  <c:v>-80.146095299999999</c:v>
                </c:pt>
                <c:pt idx="3376">
                  <c:v>-81.289375590000006</c:v>
                </c:pt>
                <c:pt idx="3377">
                  <c:v>-80.377723919999994</c:v>
                </c:pt>
                <c:pt idx="3378">
                  <c:v>-81.135976779999993</c:v>
                </c:pt>
                <c:pt idx="3379">
                  <c:v>-79.946538169999997</c:v>
                </c:pt>
                <c:pt idx="3380">
                  <c:v>-81.207300340000003</c:v>
                </c:pt>
                <c:pt idx="3381">
                  <c:v>-80.735837129999993</c:v>
                </c:pt>
                <c:pt idx="3382">
                  <c:v>-80.735097980000006</c:v>
                </c:pt>
                <c:pt idx="3383">
                  <c:v>-80.026440070000007</c:v>
                </c:pt>
                <c:pt idx="3384">
                  <c:v>-81.464037099999999</c:v>
                </c:pt>
                <c:pt idx="3385">
                  <c:v>-80.768182940000003</c:v>
                </c:pt>
                <c:pt idx="3386">
                  <c:v>-79.762620029999994</c:v>
                </c:pt>
                <c:pt idx="3387">
                  <c:v>-81.014274080000007</c:v>
                </c:pt>
                <c:pt idx="3388">
                  <c:v>-80.811994189999993</c:v>
                </c:pt>
                <c:pt idx="3389">
                  <c:v>-80.410299449999997</c:v>
                </c:pt>
                <c:pt idx="3390">
                  <c:v>-79.913958620000002</c:v>
                </c:pt>
                <c:pt idx="3391">
                  <c:v>-80.479047859999994</c:v>
                </c:pt>
                <c:pt idx="3392">
                  <c:v>-81.460170289999994</c:v>
                </c:pt>
                <c:pt idx="3393">
                  <c:v>-80.695681989999997</c:v>
                </c:pt>
                <c:pt idx="3394">
                  <c:v>-80.508232320000005</c:v>
                </c:pt>
                <c:pt idx="3395">
                  <c:v>-80.578078930000004</c:v>
                </c:pt>
                <c:pt idx="3396">
                  <c:v>-80.486707780000003</c:v>
                </c:pt>
                <c:pt idx="3397">
                  <c:v>-80.857120429999995</c:v>
                </c:pt>
                <c:pt idx="3398">
                  <c:v>-79.350345619999999</c:v>
                </c:pt>
                <c:pt idx="3399">
                  <c:v>-80.386523600000004</c:v>
                </c:pt>
                <c:pt idx="3400">
                  <c:v>-80.441028630000005</c:v>
                </c:pt>
                <c:pt idx="3401">
                  <c:v>-80.580272980000004</c:v>
                </c:pt>
                <c:pt idx="3402">
                  <c:v>-80.346520740000003</c:v>
                </c:pt>
                <c:pt idx="3403">
                  <c:v>-81.499442610000003</c:v>
                </c:pt>
                <c:pt idx="3404">
                  <c:v>-80.083239739999996</c:v>
                </c:pt>
                <c:pt idx="3405">
                  <c:v>-79.711012940000003</c:v>
                </c:pt>
                <c:pt idx="3406">
                  <c:v>-80.4064896</c:v>
                </c:pt>
                <c:pt idx="3407">
                  <c:v>-80.269958000000003</c:v>
                </c:pt>
                <c:pt idx="3408">
                  <c:v>-79.278737230000004</c:v>
                </c:pt>
                <c:pt idx="3409">
                  <c:v>-80.46096095</c:v>
                </c:pt>
                <c:pt idx="3410">
                  <c:v>-80.065693289999999</c:v>
                </c:pt>
                <c:pt idx="3411">
                  <c:v>-80.06898271</c:v>
                </c:pt>
                <c:pt idx="3412">
                  <c:v>-80.531501370000001</c:v>
                </c:pt>
                <c:pt idx="3413">
                  <c:v>-79.688269509999998</c:v>
                </c:pt>
                <c:pt idx="3414">
                  <c:v>-80.508072470000002</c:v>
                </c:pt>
                <c:pt idx="3415">
                  <c:v>-79.897319109999998</c:v>
                </c:pt>
                <c:pt idx="3416">
                  <c:v>-81.335015479999996</c:v>
                </c:pt>
                <c:pt idx="3417">
                  <c:v>-81.315540369999994</c:v>
                </c:pt>
                <c:pt idx="3418">
                  <c:v>-80.765468060000003</c:v>
                </c:pt>
                <c:pt idx="3419">
                  <c:v>-80.122416880000003</c:v>
                </c:pt>
                <c:pt idx="3420">
                  <c:v>-80.903207730000005</c:v>
                </c:pt>
                <c:pt idx="3421">
                  <c:v>-78.268305810000001</c:v>
                </c:pt>
                <c:pt idx="3422">
                  <c:v>-80.300592190000003</c:v>
                </c:pt>
                <c:pt idx="3423">
                  <c:v>-79.829672799999997</c:v>
                </c:pt>
                <c:pt idx="3424">
                  <c:v>-79.943141600000004</c:v>
                </c:pt>
                <c:pt idx="3425">
                  <c:v>-79.757123280000002</c:v>
                </c:pt>
                <c:pt idx="3426">
                  <c:v>-80.153230230000005</c:v>
                </c:pt>
                <c:pt idx="3427">
                  <c:v>-80.235794920000004</c:v>
                </c:pt>
                <c:pt idx="3428">
                  <c:v>-79.759648600000006</c:v>
                </c:pt>
                <c:pt idx="3429">
                  <c:v>-80.253837849999996</c:v>
                </c:pt>
                <c:pt idx="3430">
                  <c:v>-80.37825187</c:v>
                </c:pt>
                <c:pt idx="3431">
                  <c:v>-81.831630529999998</c:v>
                </c:pt>
                <c:pt idx="3432">
                  <c:v>-82.215966570000006</c:v>
                </c:pt>
                <c:pt idx="3433">
                  <c:v>-82.742734619999993</c:v>
                </c:pt>
                <c:pt idx="3434">
                  <c:v>-83.824195079999996</c:v>
                </c:pt>
                <c:pt idx="3435">
                  <c:v>-85.013454390000007</c:v>
                </c:pt>
                <c:pt idx="3436">
                  <c:v>-85.770334390000002</c:v>
                </c:pt>
                <c:pt idx="3437">
                  <c:v>-88.29006321</c:v>
                </c:pt>
                <c:pt idx="3438">
                  <c:v>-89.393117820000001</c:v>
                </c:pt>
                <c:pt idx="3439">
                  <c:v>-91.974856930000001</c:v>
                </c:pt>
                <c:pt idx="3440">
                  <c:v>-92.2905181</c:v>
                </c:pt>
                <c:pt idx="3441">
                  <c:v>-94.131302980000001</c:v>
                </c:pt>
                <c:pt idx="3442">
                  <c:v>-95.244576929999994</c:v>
                </c:pt>
                <c:pt idx="3443">
                  <c:v>-96.912209379999993</c:v>
                </c:pt>
                <c:pt idx="3444">
                  <c:v>-100.26621213999999</c:v>
                </c:pt>
                <c:pt idx="3445">
                  <c:v>-100.79159552</c:v>
                </c:pt>
                <c:pt idx="3446">
                  <c:v>-102.12156354</c:v>
                </c:pt>
                <c:pt idx="3447">
                  <c:v>-104.83812733000001</c:v>
                </c:pt>
                <c:pt idx="3448">
                  <c:v>-104.67268924</c:v>
                </c:pt>
                <c:pt idx="3449">
                  <c:v>-108.18114524000001</c:v>
                </c:pt>
                <c:pt idx="3450">
                  <c:v>-110.41940685</c:v>
                </c:pt>
                <c:pt idx="3451">
                  <c:v>-112.22529848000001</c:v>
                </c:pt>
                <c:pt idx="3452">
                  <c:v>-115.90871610000001</c:v>
                </c:pt>
                <c:pt idx="3453">
                  <c:v>-117.91809059000001</c:v>
                </c:pt>
                <c:pt idx="3454">
                  <c:v>-120.74702732</c:v>
                </c:pt>
                <c:pt idx="3455">
                  <c:v>-123.0339019</c:v>
                </c:pt>
                <c:pt idx="3456">
                  <c:v>-125.61489103</c:v>
                </c:pt>
                <c:pt idx="3457">
                  <c:v>-127.65109791</c:v>
                </c:pt>
                <c:pt idx="3458">
                  <c:v>-131.04009875</c:v>
                </c:pt>
                <c:pt idx="3459">
                  <c:v>-133.88447961</c:v>
                </c:pt>
                <c:pt idx="3460">
                  <c:v>-137.17502868</c:v>
                </c:pt>
                <c:pt idx="3461">
                  <c:v>-141.85833961</c:v>
                </c:pt>
                <c:pt idx="3462">
                  <c:v>-143.35680829</c:v>
                </c:pt>
                <c:pt idx="3463">
                  <c:v>-145.89273650999999</c:v>
                </c:pt>
                <c:pt idx="3464">
                  <c:v>-149.09126767999999</c:v>
                </c:pt>
                <c:pt idx="3465">
                  <c:v>-151.76409724999999</c:v>
                </c:pt>
                <c:pt idx="3466">
                  <c:v>-154.80856163999999</c:v>
                </c:pt>
                <c:pt idx="3467">
                  <c:v>-156.30820976999999</c:v>
                </c:pt>
                <c:pt idx="3468">
                  <c:v>-162.76831858</c:v>
                </c:pt>
                <c:pt idx="3469">
                  <c:v>-163.24762041</c:v>
                </c:pt>
                <c:pt idx="3470">
                  <c:v>-167.3286343</c:v>
                </c:pt>
                <c:pt idx="3471">
                  <c:v>-169.64740024</c:v>
                </c:pt>
                <c:pt idx="3472">
                  <c:v>-169.67879454000001</c:v>
                </c:pt>
                <c:pt idx="3473">
                  <c:v>-174.59298938000001</c:v>
                </c:pt>
                <c:pt idx="3474">
                  <c:v>-174.94937349</c:v>
                </c:pt>
                <c:pt idx="3475">
                  <c:v>-178.14766656</c:v>
                </c:pt>
                <c:pt idx="3476">
                  <c:v>-180.46603961</c:v>
                </c:pt>
                <c:pt idx="3477">
                  <c:v>-181.60833715999999</c:v>
                </c:pt>
                <c:pt idx="3478">
                  <c:v>-181.76270771</c:v>
                </c:pt>
                <c:pt idx="3479">
                  <c:v>-181.08454800000001</c:v>
                </c:pt>
                <c:pt idx="3480">
                  <c:v>-181.62412322</c:v>
                </c:pt>
                <c:pt idx="3481">
                  <c:v>-180.34293867</c:v>
                </c:pt>
                <c:pt idx="3482">
                  <c:v>-180.38759583999999</c:v>
                </c:pt>
                <c:pt idx="3483">
                  <c:v>-180.57362853000001</c:v>
                </c:pt>
                <c:pt idx="3484">
                  <c:v>-180.62062399999999</c:v>
                </c:pt>
                <c:pt idx="3485">
                  <c:v>-180.28087310999999</c:v>
                </c:pt>
                <c:pt idx="3486">
                  <c:v>-181.25465016999999</c:v>
                </c:pt>
                <c:pt idx="3487">
                  <c:v>-180.20182935</c:v>
                </c:pt>
                <c:pt idx="3488">
                  <c:v>-181.31536256999999</c:v>
                </c:pt>
                <c:pt idx="3489">
                  <c:v>-180.75957882</c:v>
                </c:pt>
                <c:pt idx="3490">
                  <c:v>-181.46962192000001</c:v>
                </c:pt>
                <c:pt idx="3491">
                  <c:v>-181.79446783</c:v>
                </c:pt>
                <c:pt idx="3492">
                  <c:v>-181.17636328</c:v>
                </c:pt>
                <c:pt idx="3493">
                  <c:v>-181.29947393</c:v>
                </c:pt>
                <c:pt idx="3494">
                  <c:v>-181.59590112000001</c:v>
                </c:pt>
                <c:pt idx="3495">
                  <c:v>-180.89904561</c:v>
                </c:pt>
                <c:pt idx="3496">
                  <c:v>-182.64563799000001</c:v>
                </c:pt>
                <c:pt idx="3497">
                  <c:v>-180.23318284999999</c:v>
                </c:pt>
                <c:pt idx="3498">
                  <c:v>-181.68686417999999</c:v>
                </c:pt>
                <c:pt idx="3499">
                  <c:v>-182.16618026</c:v>
                </c:pt>
                <c:pt idx="3500">
                  <c:v>-180.72849459</c:v>
                </c:pt>
                <c:pt idx="3501">
                  <c:v>-182.13501044</c:v>
                </c:pt>
                <c:pt idx="3502">
                  <c:v>-180.57427364</c:v>
                </c:pt>
                <c:pt idx="3503">
                  <c:v>-181.64058725000001</c:v>
                </c:pt>
                <c:pt idx="3504">
                  <c:v>-181.03738528</c:v>
                </c:pt>
                <c:pt idx="3505">
                  <c:v>-182.10336541999999</c:v>
                </c:pt>
                <c:pt idx="3506">
                  <c:v>-181.00665787</c:v>
                </c:pt>
                <c:pt idx="3507">
                  <c:v>-181.19237301000001</c:v>
                </c:pt>
                <c:pt idx="3508">
                  <c:v>-181.33063351000001</c:v>
                </c:pt>
                <c:pt idx="3509">
                  <c:v>-180.60496229</c:v>
                </c:pt>
                <c:pt idx="3510">
                  <c:v>-181.99637199</c:v>
                </c:pt>
                <c:pt idx="3511">
                  <c:v>-181.19207954000001</c:v>
                </c:pt>
                <c:pt idx="3512">
                  <c:v>-180.86705835999999</c:v>
                </c:pt>
                <c:pt idx="3513">
                  <c:v>-179.39979072</c:v>
                </c:pt>
                <c:pt idx="3514">
                  <c:v>-181.34687922000001</c:v>
                </c:pt>
                <c:pt idx="3515">
                  <c:v>-182.16709786000001</c:v>
                </c:pt>
                <c:pt idx="3516">
                  <c:v>-180.77530376999999</c:v>
                </c:pt>
                <c:pt idx="3517">
                  <c:v>-181.81092415000001</c:v>
                </c:pt>
                <c:pt idx="3518">
                  <c:v>-181.05299152000001</c:v>
                </c:pt>
                <c:pt idx="3519">
                  <c:v>-181.54801032</c:v>
                </c:pt>
                <c:pt idx="3520">
                  <c:v>-180.89845775000001</c:v>
                </c:pt>
                <c:pt idx="3521">
                  <c:v>-181.46953422999999</c:v>
                </c:pt>
                <c:pt idx="3522">
                  <c:v>-182.15047902000001</c:v>
                </c:pt>
                <c:pt idx="3523">
                  <c:v>-182.64538542</c:v>
                </c:pt>
                <c:pt idx="3524">
                  <c:v>-181.33139671000001</c:v>
                </c:pt>
                <c:pt idx="3525">
                  <c:v>-181.70247269000001</c:v>
                </c:pt>
                <c:pt idx="3526">
                  <c:v>-181.62446223000001</c:v>
                </c:pt>
                <c:pt idx="3527">
                  <c:v>-181.06890899000001</c:v>
                </c:pt>
                <c:pt idx="3528">
                  <c:v>-180.89853178000001</c:v>
                </c:pt>
                <c:pt idx="3529">
                  <c:v>-180.94542397000001</c:v>
                </c:pt>
                <c:pt idx="3530">
                  <c:v>-181.53238109</c:v>
                </c:pt>
                <c:pt idx="3531">
                  <c:v>-181.65584533000001</c:v>
                </c:pt>
                <c:pt idx="3532">
                  <c:v>-181.50111441999999</c:v>
                </c:pt>
                <c:pt idx="3533">
                  <c:v>-181.03733987000001</c:v>
                </c:pt>
                <c:pt idx="3534">
                  <c:v>-182.25794162</c:v>
                </c:pt>
                <c:pt idx="3535">
                  <c:v>-181.82600848000001</c:v>
                </c:pt>
                <c:pt idx="3536">
                  <c:v>-181.73418928000001</c:v>
                </c:pt>
                <c:pt idx="3537">
                  <c:v>-182.13502066000001</c:v>
                </c:pt>
                <c:pt idx="3538">
                  <c:v>-181.51756330000001</c:v>
                </c:pt>
                <c:pt idx="3539">
                  <c:v>-182.84589862000001</c:v>
                </c:pt>
                <c:pt idx="3540">
                  <c:v>-182.44410798000001</c:v>
                </c:pt>
                <c:pt idx="3541">
                  <c:v>-181.84147707</c:v>
                </c:pt>
                <c:pt idx="3542">
                  <c:v>-180.77530811</c:v>
                </c:pt>
                <c:pt idx="3543">
                  <c:v>-182.13484693000001</c:v>
                </c:pt>
                <c:pt idx="3544">
                  <c:v>-181.67122051000001</c:v>
                </c:pt>
                <c:pt idx="3545">
                  <c:v>-182.83125928999999</c:v>
                </c:pt>
                <c:pt idx="3546">
                  <c:v>-181.34639218999999</c:v>
                </c:pt>
                <c:pt idx="3547">
                  <c:v>-180.28043486999999</c:v>
                </c:pt>
                <c:pt idx="3548">
                  <c:v>-182.02825504</c:v>
                </c:pt>
                <c:pt idx="3549">
                  <c:v>-181.48509536</c:v>
                </c:pt>
                <c:pt idx="3550">
                  <c:v>-182.04360073999999</c:v>
                </c:pt>
                <c:pt idx="3551">
                  <c:v>-182.59841553999999</c:v>
                </c:pt>
                <c:pt idx="3552">
                  <c:v>-181.82553048</c:v>
                </c:pt>
                <c:pt idx="3553">
                  <c:v>-181.02157771</c:v>
                </c:pt>
                <c:pt idx="3554">
                  <c:v>-181.48525978000001</c:v>
                </c:pt>
                <c:pt idx="3555">
                  <c:v>-182.39710735</c:v>
                </c:pt>
                <c:pt idx="3556">
                  <c:v>-183.32429590000001</c:v>
                </c:pt>
                <c:pt idx="3557">
                  <c:v>-183.71197943999999</c:v>
                </c:pt>
                <c:pt idx="3558">
                  <c:v>-182.86064202</c:v>
                </c:pt>
                <c:pt idx="3559">
                  <c:v>-185.59771215000001</c:v>
                </c:pt>
                <c:pt idx="3560">
                  <c:v>-185.36588429</c:v>
                </c:pt>
                <c:pt idx="3561">
                  <c:v>-183.98941264000001</c:v>
                </c:pt>
                <c:pt idx="3562">
                  <c:v>-184.74640167000001</c:v>
                </c:pt>
                <c:pt idx="3563">
                  <c:v>-184.91768461000001</c:v>
                </c:pt>
                <c:pt idx="3564">
                  <c:v>-183.03059203000001</c:v>
                </c:pt>
                <c:pt idx="3565">
                  <c:v>-184.74639242999999</c:v>
                </c:pt>
                <c:pt idx="3566">
                  <c:v>-183.80338857999999</c:v>
                </c:pt>
                <c:pt idx="3567">
                  <c:v>-183.66465249999999</c:v>
                </c:pt>
                <c:pt idx="3568">
                  <c:v>-183.55803148999999</c:v>
                </c:pt>
                <c:pt idx="3569">
                  <c:v>-184.02185618999999</c:v>
                </c:pt>
                <c:pt idx="3570">
                  <c:v>-184.12827387999999</c:v>
                </c:pt>
                <c:pt idx="3571">
                  <c:v>-183.21670825999999</c:v>
                </c:pt>
                <c:pt idx="3572">
                  <c:v>-186.15473191999999</c:v>
                </c:pt>
                <c:pt idx="3573">
                  <c:v>-182.81591234000001</c:v>
                </c:pt>
                <c:pt idx="3574">
                  <c:v>-182.95506467999999</c:v>
                </c:pt>
                <c:pt idx="3575">
                  <c:v>-183.99052502999999</c:v>
                </c:pt>
                <c:pt idx="3576">
                  <c:v>-183.18538828000001</c:v>
                </c:pt>
                <c:pt idx="3577">
                  <c:v>-184.45322368000001</c:v>
                </c:pt>
                <c:pt idx="3578">
                  <c:v>-183.94242814</c:v>
                </c:pt>
                <c:pt idx="3579">
                  <c:v>-183.04641264</c:v>
                </c:pt>
                <c:pt idx="3580">
                  <c:v>-184.03664155999999</c:v>
                </c:pt>
                <c:pt idx="3581">
                  <c:v>-183.38708914</c:v>
                </c:pt>
                <c:pt idx="3582">
                  <c:v>-184.62357519</c:v>
                </c:pt>
                <c:pt idx="3583">
                  <c:v>-185.349231</c:v>
                </c:pt>
                <c:pt idx="3584">
                  <c:v>-183.98975239999999</c:v>
                </c:pt>
                <c:pt idx="3585">
                  <c:v>-184.88552338</c:v>
                </c:pt>
                <c:pt idx="3586">
                  <c:v>-183.97399904</c:v>
                </c:pt>
                <c:pt idx="3587">
                  <c:v>-183.51057671999999</c:v>
                </c:pt>
                <c:pt idx="3588">
                  <c:v>-183.6816839</c:v>
                </c:pt>
                <c:pt idx="3589">
                  <c:v>-184.43768682999999</c:v>
                </c:pt>
                <c:pt idx="3590">
                  <c:v>-184.29923439000001</c:v>
                </c:pt>
                <c:pt idx="3591">
                  <c:v>-184.11311119999999</c:v>
                </c:pt>
                <c:pt idx="3592">
                  <c:v>-183.37169316999999</c:v>
                </c:pt>
                <c:pt idx="3593">
                  <c:v>-183.29548367000001</c:v>
                </c:pt>
                <c:pt idx="3594">
                  <c:v>-185.36564555999999</c:v>
                </c:pt>
                <c:pt idx="3595">
                  <c:v>-184.00563321000001</c:v>
                </c:pt>
                <c:pt idx="3596">
                  <c:v>-183.52624531000001</c:v>
                </c:pt>
                <c:pt idx="3597">
                  <c:v>-184.77833407</c:v>
                </c:pt>
                <c:pt idx="3598">
                  <c:v>-185.53560820999999</c:v>
                </c:pt>
                <c:pt idx="3599">
                  <c:v>-183.07811140999999</c:v>
                </c:pt>
                <c:pt idx="3600">
                  <c:v>-184.09817082999999</c:v>
                </c:pt>
                <c:pt idx="3601">
                  <c:v>-184.9181754</c:v>
                </c:pt>
                <c:pt idx="3602">
                  <c:v>-183.64935681</c:v>
                </c:pt>
                <c:pt idx="3603">
                  <c:v>-184.86986021999999</c:v>
                </c:pt>
                <c:pt idx="3604">
                  <c:v>-184.71517220999999</c:v>
                </c:pt>
                <c:pt idx="3605">
                  <c:v>-184.28307903000001</c:v>
                </c:pt>
                <c:pt idx="3606">
                  <c:v>-183.154169</c:v>
                </c:pt>
                <c:pt idx="3607">
                  <c:v>-183.34009263999999</c:v>
                </c:pt>
                <c:pt idx="3608">
                  <c:v>-185.08750674999999</c:v>
                </c:pt>
                <c:pt idx="3609">
                  <c:v>-184.80945955000001</c:v>
                </c:pt>
                <c:pt idx="3610">
                  <c:v>-183.41857558999999</c:v>
                </c:pt>
                <c:pt idx="3611">
                  <c:v>-183.97405803999999</c:v>
                </c:pt>
                <c:pt idx="3612">
                  <c:v>-184.76249768</c:v>
                </c:pt>
                <c:pt idx="3613">
                  <c:v>-183.64928227999999</c:v>
                </c:pt>
                <c:pt idx="3614">
                  <c:v>-182.92347182</c:v>
                </c:pt>
                <c:pt idx="3615">
                  <c:v>-184.59236236999999</c:v>
                </c:pt>
                <c:pt idx="3616">
                  <c:v>-185.89276885000001</c:v>
                </c:pt>
                <c:pt idx="3617">
                  <c:v>-183.37221479999999</c:v>
                </c:pt>
                <c:pt idx="3618">
                  <c:v>-182.41334828999999</c:v>
                </c:pt>
                <c:pt idx="3619">
                  <c:v>-183.58919524999999</c:v>
                </c:pt>
                <c:pt idx="3620">
                  <c:v>-183.98966232000001</c:v>
                </c:pt>
                <c:pt idx="3621">
                  <c:v>-183.23275054999999</c:v>
                </c:pt>
                <c:pt idx="3622">
                  <c:v>-185.19470140000001</c:v>
                </c:pt>
                <c:pt idx="3623">
                  <c:v>-184.93360096000001</c:v>
                </c:pt>
                <c:pt idx="3624">
                  <c:v>-183.21673351999999</c:v>
                </c:pt>
                <c:pt idx="3625">
                  <c:v>-184.73104853999999</c:v>
                </c:pt>
                <c:pt idx="3626">
                  <c:v>-184.46976376999999</c:v>
                </c:pt>
                <c:pt idx="3627">
                  <c:v>-183.86690063</c:v>
                </c:pt>
                <c:pt idx="3628">
                  <c:v>-184.08221473</c:v>
                </c:pt>
                <c:pt idx="3629">
                  <c:v>-185.48909712</c:v>
                </c:pt>
                <c:pt idx="3630">
                  <c:v>-183.29536499</c:v>
                </c:pt>
                <c:pt idx="3631">
                  <c:v>-182.11930246</c:v>
                </c:pt>
                <c:pt idx="3632">
                  <c:v>-183.33986125000001</c:v>
                </c:pt>
                <c:pt idx="3633">
                  <c:v>-185.1498028</c:v>
                </c:pt>
                <c:pt idx="3634">
                  <c:v>-184.5920529</c:v>
                </c:pt>
                <c:pt idx="3635">
                  <c:v>-184.80937202000001</c:v>
                </c:pt>
                <c:pt idx="3636">
                  <c:v>-183.98962761000001</c:v>
                </c:pt>
                <c:pt idx="3637">
                  <c:v>-184.06884296999999</c:v>
                </c:pt>
                <c:pt idx="3638">
                  <c:v>-185.95139284999999</c:v>
                </c:pt>
                <c:pt idx="3639">
                  <c:v>-183.83610082999999</c:v>
                </c:pt>
                <c:pt idx="3640">
                  <c:v>-185.95159193000001</c:v>
                </c:pt>
                <c:pt idx="3641">
                  <c:v>-183.83507793000001</c:v>
                </c:pt>
                <c:pt idx="3642">
                  <c:v>-182.76878049999999</c:v>
                </c:pt>
                <c:pt idx="3643">
                  <c:v>-185.36530332000001</c:v>
                </c:pt>
                <c:pt idx="3644">
                  <c:v>-184.14432228000001</c:v>
                </c:pt>
                <c:pt idx="3645">
                  <c:v>-183.20111976000001</c:v>
                </c:pt>
                <c:pt idx="3646">
                  <c:v>-184.96518481999999</c:v>
                </c:pt>
                <c:pt idx="3647">
                  <c:v>-184.99422368</c:v>
                </c:pt>
                <c:pt idx="3648">
                  <c:v>-183.03137706000001</c:v>
                </c:pt>
                <c:pt idx="3649">
                  <c:v>-183.80360039999999</c:v>
                </c:pt>
                <c:pt idx="3650">
                  <c:v>-185.53504755</c:v>
                </c:pt>
                <c:pt idx="3651">
                  <c:v>-184.14442198</c:v>
                </c:pt>
                <c:pt idx="3652">
                  <c:v>-184.12863103999999</c:v>
                </c:pt>
                <c:pt idx="3653">
                  <c:v>-182.73750441999999</c:v>
                </c:pt>
                <c:pt idx="3654">
                  <c:v>-185.02432747</c:v>
                </c:pt>
                <c:pt idx="3655">
                  <c:v>-183.21684445</c:v>
                </c:pt>
                <c:pt idx="3656">
                  <c:v>-184.29870179</c:v>
                </c:pt>
                <c:pt idx="3657">
                  <c:v>-184.25171741</c:v>
                </c:pt>
                <c:pt idx="3658">
                  <c:v>-183.07807851999999</c:v>
                </c:pt>
                <c:pt idx="3659">
                  <c:v>-185.04127874</c:v>
                </c:pt>
                <c:pt idx="3660">
                  <c:v>-182.47538352999999</c:v>
                </c:pt>
                <c:pt idx="3661">
                  <c:v>-184.33027480000001</c:v>
                </c:pt>
                <c:pt idx="3662">
                  <c:v>-184.45327193</c:v>
                </c:pt>
                <c:pt idx="3663">
                  <c:v>-183.37134312000001</c:v>
                </c:pt>
                <c:pt idx="3664">
                  <c:v>-184.51419547</c:v>
                </c:pt>
                <c:pt idx="3665">
                  <c:v>-184.94919214000001</c:v>
                </c:pt>
                <c:pt idx="3666">
                  <c:v>-183.64909893999999</c:v>
                </c:pt>
                <c:pt idx="3667">
                  <c:v>-183.74314016</c:v>
                </c:pt>
                <c:pt idx="3668">
                  <c:v>-183.04631401</c:v>
                </c:pt>
                <c:pt idx="3669">
                  <c:v>-184.02086864</c:v>
                </c:pt>
                <c:pt idx="3670">
                  <c:v>-182.92355219999999</c:v>
                </c:pt>
                <c:pt idx="3671">
                  <c:v>-184.62346640999999</c:v>
                </c:pt>
                <c:pt idx="3672">
                  <c:v>-184.14408692000001</c:v>
                </c:pt>
                <c:pt idx="3673">
                  <c:v>-184.77781175000001</c:v>
                </c:pt>
                <c:pt idx="3674">
                  <c:v>-185.08676689999999</c:v>
                </c:pt>
                <c:pt idx="3675">
                  <c:v>-184.74671784</c:v>
                </c:pt>
                <c:pt idx="3676">
                  <c:v>-185.41166892999999</c:v>
                </c:pt>
                <c:pt idx="3677">
                  <c:v>-187.97617303999999</c:v>
                </c:pt>
                <c:pt idx="3678">
                  <c:v>-186.55512435</c:v>
                </c:pt>
                <c:pt idx="3679">
                  <c:v>-187.92927965000001</c:v>
                </c:pt>
                <c:pt idx="3680">
                  <c:v>-186.73981277999999</c:v>
                </c:pt>
                <c:pt idx="3681">
                  <c:v>-187.23597889000001</c:v>
                </c:pt>
                <c:pt idx="3682">
                  <c:v>-187.51227305</c:v>
                </c:pt>
                <c:pt idx="3683">
                  <c:v>-187.54367647999999</c:v>
                </c:pt>
                <c:pt idx="3684">
                  <c:v>-186.9096055</c:v>
                </c:pt>
                <c:pt idx="3685">
                  <c:v>-186.13815356000001</c:v>
                </c:pt>
                <c:pt idx="3686">
                  <c:v>-186.41467858999999</c:v>
                </c:pt>
                <c:pt idx="3687">
                  <c:v>-187.40481507999999</c:v>
                </c:pt>
                <c:pt idx="3688">
                  <c:v>-186.81891578</c:v>
                </c:pt>
                <c:pt idx="3689">
                  <c:v>-187.56063650999999</c:v>
                </c:pt>
                <c:pt idx="3690">
                  <c:v>-186.77095416</c:v>
                </c:pt>
                <c:pt idx="3691">
                  <c:v>-187.23478263999999</c:v>
                </c:pt>
                <c:pt idx="3692">
                  <c:v>-187.52854667</c:v>
                </c:pt>
                <c:pt idx="3693">
                  <c:v>-186.29157463999999</c:v>
                </c:pt>
                <c:pt idx="3694">
                  <c:v>-186.24442938999999</c:v>
                </c:pt>
                <c:pt idx="3695">
                  <c:v>-188.06987444999999</c:v>
                </c:pt>
                <c:pt idx="3696">
                  <c:v>-188.33176963</c:v>
                </c:pt>
                <c:pt idx="3697">
                  <c:v>-187.63533644</c:v>
                </c:pt>
                <c:pt idx="3698">
                  <c:v>-187.51369831</c:v>
                </c:pt>
                <c:pt idx="3699">
                  <c:v>-186.64871436999999</c:v>
                </c:pt>
                <c:pt idx="3700">
                  <c:v>-187.69830107999999</c:v>
                </c:pt>
                <c:pt idx="3701">
                  <c:v>-186.77119343000001</c:v>
                </c:pt>
                <c:pt idx="3702">
                  <c:v>-185.84380849999999</c:v>
                </c:pt>
                <c:pt idx="3703">
                  <c:v>-186.58488944000001</c:v>
                </c:pt>
                <c:pt idx="3704">
                  <c:v>-185.25695562999999</c:v>
                </c:pt>
                <c:pt idx="3705">
                  <c:v>-187.45200495</c:v>
                </c:pt>
                <c:pt idx="3706">
                  <c:v>-187.38932761000001</c:v>
                </c:pt>
                <c:pt idx="3707">
                  <c:v>-187.35808172</c:v>
                </c:pt>
                <c:pt idx="3708">
                  <c:v>-186.87899307000001</c:v>
                </c:pt>
                <c:pt idx="3709">
                  <c:v>-187.37393434000001</c:v>
                </c:pt>
                <c:pt idx="3710">
                  <c:v>-186.21579342999999</c:v>
                </c:pt>
                <c:pt idx="3711">
                  <c:v>-186.38511044000001</c:v>
                </c:pt>
                <c:pt idx="3712">
                  <c:v>-187.20429834000001</c:v>
                </c:pt>
                <c:pt idx="3713">
                  <c:v>-187.51249902999999</c:v>
                </c:pt>
                <c:pt idx="3714">
                  <c:v>-187.12749858000001</c:v>
                </c:pt>
                <c:pt idx="3715">
                  <c:v>-186.81814656</c:v>
                </c:pt>
                <c:pt idx="3716">
                  <c:v>-187.69861308</c:v>
                </c:pt>
                <c:pt idx="3717">
                  <c:v>-186.74106058999999</c:v>
                </c:pt>
                <c:pt idx="3718">
                  <c:v>-187.97622480000001</c:v>
                </c:pt>
                <c:pt idx="3719">
                  <c:v>-185.50331148000001</c:v>
                </c:pt>
                <c:pt idx="3720">
                  <c:v>-186.55376834</c:v>
                </c:pt>
                <c:pt idx="3721">
                  <c:v>-187.01746247</c:v>
                </c:pt>
                <c:pt idx="3722">
                  <c:v>-186.13702917000001</c:v>
                </c:pt>
                <c:pt idx="3723">
                  <c:v>-186.70831505999999</c:v>
                </c:pt>
                <c:pt idx="3724">
                  <c:v>-186.64821488000001</c:v>
                </c:pt>
                <c:pt idx="3725">
                  <c:v>-186.02962077999999</c:v>
                </c:pt>
                <c:pt idx="3726">
                  <c:v>-186.64795144999999</c:v>
                </c:pt>
                <c:pt idx="3727">
                  <c:v>-188.16203254000001</c:v>
                </c:pt>
                <c:pt idx="3728">
                  <c:v>-187.09661022</c:v>
                </c:pt>
                <c:pt idx="3729">
                  <c:v>-187.23473211000001</c:v>
                </c:pt>
                <c:pt idx="3730">
                  <c:v>-187.68293912999999</c:v>
                </c:pt>
                <c:pt idx="3731">
                  <c:v>-186.41651979</c:v>
                </c:pt>
                <c:pt idx="3732">
                  <c:v>-186.18435579000001</c:v>
                </c:pt>
                <c:pt idx="3733">
                  <c:v>-187.28208792000001</c:v>
                </c:pt>
                <c:pt idx="3734">
                  <c:v>-187.09585271</c:v>
                </c:pt>
                <c:pt idx="3735">
                  <c:v>-186.04552140999999</c:v>
                </c:pt>
                <c:pt idx="3736">
                  <c:v>-187.66705598999999</c:v>
                </c:pt>
                <c:pt idx="3737">
                  <c:v>-187.38931676000001</c:v>
                </c:pt>
                <c:pt idx="3738">
                  <c:v>-185.72191346</c:v>
                </c:pt>
                <c:pt idx="3739">
                  <c:v>-187.79269271000001</c:v>
                </c:pt>
                <c:pt idx="3740">
                  <c:v>-186.75505964999999</c:v>
                </c:pt>
                <c:pt idx="3741">
                  <c:v>-188.73307267999999</c:v>
                </c:pt>
                <c:pt idx="3742">
                  <c:v>-186.86355169999999</c:v>
                </c:pt>
                <c:pt idx="3743">
                  <c:v>-187.35774216999999</c:v>
                </c:pt>
                <c:pt idx="3744">
                  <c:v>-187.23515725999999</c:v>
                </c:pt>
                <c:pt idx="3745">
                  <c:v>-186.38594008000001</c:v>
                </c:pt>
                <c:pt idx="3746">
                  <c:v>-187.79134976</c:v>
                </c:pt>
                <c:pt idx="3747">
                  <c:v>-187.57530113999999</c:v>
                </c:pt>
                <c:pt idx="3748">
                  <c:v>-186.47772090000001</c:v>
                </c:pt>
                <c:pt idx="3749">
                  <c:v>-185.82889845</c:v>
                </c:pt>
                <c:pt idx="3750">
                  <c:v>-189.29058327000001</c:v>
                </c:pt>
                <c:pt idx="3751">
                  <c:v>-187.65123295999999</c:v>
                </c:pt>
                <c:pt idx="3752">
                  <c:v>-186.81811658000001</c:v>
                </c:pt>
                <c:pt idx="3753">
                  <c:v>-186.1372629</c:v>
                </c:pt>
                <c:pt idx="3754">
                  <c:v>-186.01386217999999</c:v>
                </c:pt>
                <c:pt idx="3755">
                  <c:v>-187.11144580000001</c:v>
                </c:pt>
                <c:pt idx="3756">
                  <c:v>-186.77111611999999</c:v>
                </c:pt>
                <c:pt idx="3757">
                  <c:v>-187.2191</c:v>
                </c:pt>
                <c:pt idx="3758">
                  <c:v>-187.111278</c:v>
                </c:pt>
                <c:pt idx="3759">
                  <c:v>-187.25055538000001</c:v>
                </c:pt>
                <c:pt idx="3760">
                  <c:v>-186.89545770000001</c:v>
                </c:pt>
                <c:pt idx="3761">
                  <c:v>-185.53487117</c:v>
                </c:pt>
                <c:pt idx="3762">
                  <c:v>-186.94140701000001</c:v>
                </c:pt>
                <c:pt idx="3763">
                  <c:v>-187.23448316</c:v>
                </c:pt>
                <c:pt idx="3764">
                  <c:v>-186.7395056</c:v>
                </c:pt>
                <c:pt idx="3765">
                  <c:v>-187.21970327</c:v>
                </c:pt>
                <c:pt idx="3766">
                  <c:v>-187.25080674</c:v>
                </c:pt>
                <c:pt idx="3767">
                  <c:v>-186.61629816000001</c:v>
                </c:pt>
                <c:pt idx="3768">
                  <c:v>-186.73952269</c:v>
                </c:pt>
                <c:pt idx="3769">
                  <c:v>-187.42048514000001</c:v>
                </c:pt>
                <c:pt idx="3770">
                  <c:v>-186.61611948999999</c:v>
                </c:pt>
                <c:pt idx="3771">
                  <c:v>-187.42027591999999</c:v>
                </c:pt>
                <c:pt idx="3772">
                  <c:v>-187.4045783</c:v>
                </c:pt>
                <c:pt idx="3773">
                  <c:v>-186.73932922</c:v>
                </c:pt>
                <c:pt idx="3774">
                  <c:v>-185.70465748000001</c:v>
                </c:pt>
                <c:pt idx="3775">
                  <c:v>-187.63544658999999</c:v>
                </c:pt>
                <c:pt idx="3776">
                  <c:v>-187.23468786000001</c:v>
                </c:pt>
                <c:pt idx="3777">
                  <c:v>-187.24978759999999</c:v>
                </c:pt>
                <c:pt idx="3778">
                  <c:v>-186.32384378</c:v>
                </c:pt>
                <c:pt idx="3779">
                  <c:v>-187.86819345000001</c:v>
                </c:pt>
                <c:pt idx="3780">
                  <c:v>-188.33313955</c:v>
                </c:pt>
                <c:pt idx="3781">
                  <c:v>-186.90987347000001</c:v>
                </c:pt>
                <c:pt idx="3782">
                  <c:v>-187.90109902</c:v>
                </c:pt>
                <c:pt idx="3783">
                  <c:v>-186.73935058000001</c:v>
                </c:pt>
                <c:pt idx="3784">
                  <c:v>-186.67923973000001</c:v>
                </c:pt>
                <c:pt idx="3785">
                  <c:v>-187.32631513000001</c:v>
                </c:pt>
                <c:pt idx="3786">
                  <c:v>-186.04567714999999</c:v>
                </c:pt>
                <c:pt idx="3787">
                  <c:v>-185.98222873</c:v>
                </c:pt>
                <c:pt idx="3788">
                  <c:v>-187.49784414000001</c:v>
                </c:pt>
                <c:pt idx="3789">
                  <c:v>-185.76512837000001</c:v>
                </c:pt>
                <c:pt idx="3790">
                  <c:v>-186.60061718</c:v>
                </c:pt>
                <c:pt idx="3791">
                  <c:v>-186.49285928</c:v>
                </c:pt>
                <c:pt idx="3792">
                  <c:v>-187.04831680999999</c:v>
                </c:pt>
                <c:pt idx="3793">
                  <c:v>-186.63200866</c:v>
                </c:pt>
                <c:pt idx="3794">
                  <c:v>-187.00234768000001</c:v>
                </c:pt>
                <c:pt idx="3795">
                  <c:v>-187.23455917999999</c:v>
                </c:pt>
                <c:pt idx="3796">
                  <c:v>-186.6019033</c:v>
                </c:pt>
                <c:pt idx="3797">
                  <c:v>-187.76108603</c:v>
                </c:pt>
                <c:pt idx="3798">
                  <c:v>-186.09119403</c:v>
                </c:pt>
                <c:pt idx="3799">
                  <c:v>-188.1622625</c:v>
                </c:pt>
                <c:pt idx="3800">
                  <c:v>-187.54494729000001</c:v>
                </c:pt>
                <c:pt idx="3801">
                  <c:v>-186.50887757000001</c:v>
                </c:pt>
                <c:pt idx="3802">
                  <c:v>-187.55939526</c:v>
                </c:pt>
                <c:pt idx="3803">
                  <c:v>-187.25022433000001</c:v>
                </c:pt>
                <c:pt idx="3804">
                  <c:v>-187.86820277000001</c:v>
                </c:pt>
                <c:pt idx="3805">
                  <c:v>-185.73617540999999</c:v>
                </c:pt>
                <c:pt idx="3806">
                  <c:v>-187.40497941000001</c:v>
                </c:pt>
                <c:pt idx="3807">
                  <c:v>-187.12857982</c:v>
                </c:pt>
                <c:pt idx="3808">
                  <c:v>-186.91114862000001</c:v>
                </c:pt>
                <c:pt idx="3809">
                  <c:v>-186.80273051</c:v>
                </c:pt>
                <c:pt idx="3810">
                  <c:v>-187.85290135</c:v>
                </c:pt>
                <c:pt idx="3811">
                  <c:v>-186.44620184999999</c:v>
                </c:pt>
                <c:pt idx="3812">
                  <c:v>-186.75515199</c:v>
                </c:pt>
                <c:pt idx="3813">
                  <c:v>-186.63186999999999</c:v>
                </c:pt>
                <c:pt idx="3814">
                  <c:v>-187.89989750000001</c:v>
                </c:pt>
                <c:pt idx="3815">
                  <c:v>-186.6164996</c:v>
                </c:pt>
                <c:pt idx="3816">
                  <c:v>-186.925363</c:v>
                </c:pt>
                <c:pt idx="3817">
                  <c:v>-187.46728877000001</c:v>
                </c:pt>
                <c:pt idx="3818">
                  <c:v>-187.42042803999999</c:v>
                </c:pt>
                <c:pt idx="3819">
                  <c:v>-186.95673943</c:v>
                </c:pt>
                <c:pt idx="3820">
                  <c:v>-186.63313779000001</c:v>
                </c:pt>
                <c:pt idx="3821">
                  <c:v>-187.86860991</c:v>
                </c:pt>
                <c:pt idx="3822">
                  <c:v>-187.66710032</c:v>
                </c:pt>
                <c:pt idx="3823">
                  <c:v>-187.88464433999999</c:v>
                </c:pt>
                <c:pt idx="3824">
                  <c:v>-187.85276439</c:v>
                </c:pt>
                <c:pt idx="3825">
                  <c:v>-187.55954256999999</c:v>
                </c:pt>
                <c:pt idx="3826">
                  <c:v>-186.75562368000001</c:v>
                </c:pt>
                <c:pt idx="3827">
                  <c:v>-187.48259553</c:v>
                </c:pt>
                <c:pt idx="3828">
                  <c:v>-187.21928969000001</c:v>
                </c:pt>
                <c:pt idx="3829">
                  <c:v>-186.89421716999999</c:v>
                </c:pt>
                <c:pt idx="3830">
                  <c:v>-187.12714147</c:v>
                </c:pt>
                <c:pt idx="3831">
                  <c:v>-185.22561324</c:v>
                </c:pt>
                <c:pt idx="3832">
                  <c:v>-156.77272307000001</c:v>
                </c:pt>
                <c:pt idx="3833">
                  <c:v>-106.05232556999999</c:v>
                </c:pt>
                <c:pt idx="3834">
                  <c:v>-92.899893169999999</c:v>
                </c:pt>
                <c:pt idx="3835">
                  <c:v>-91.214845179999998</c:v>
                </c:pt>
                <c:pt idx="3836">
                  <c:v>-91.679217629999997</c:v>
                </c:pt>
                <c:pt idx="3837">
                  <c:v>-91.462703520000005</c:v>
                </c:pt>
                <c:pt idx="3838">
                  <c:v>-91.439405699999995</c:v>
                </c:pt>
                <c:pt idx="3839">
                  <c:v>-90.270287199999999</c:v>
                </c:pt>
                <c:pt idx="3840">
                  <c:v>-90.265430609999996</c:v>
                </c:pt>
                <c:pt idx="3841">
                  <c:v>-90.719923640000005</c:v>
                </c:pt>
                <c:pt idx="3842">
                  <c:v>-91.799940509999999</c:v>
                </c:pt>
                <c:pt idx="3843">
                  <c:v>-89.382949909999994</c:v>
                </c:pt>
                <c:pt idx="3844">
                  <c:v>-90.642482810000004</c:v>
                </c:pt>
                <c:pt idx="3845">
                  <c:v>-91.144003900000001</c:v>
                </c:pt>
                <c:pt idx="3846">
                  <c:v>-89.955782110000001</c:v>
                </c:pt>
                <c:pt idx="3847">
                  <c:v>-91.941424830000003</c:v>
                </c:pt>
                <c:pt idx="3848">
                  <c:v>-89.294543140000002</c:v>
                </c:pt>
                <c:pt idx="3849">
                  <c:v>-90.582823660000003</c:v>
                </c:pt>
                <c:pt idx="3850">
                  <c:v>-91.647230460000003</c:v>
                </c:pt>
                <c:pt idx="3851">
                  <c:v>-90.047002800000001</c:v>
                </c:pt>
                <c:pt idx="3852">
                  <c:v>-91.523748769999997</c:v>
                </c:pt>
                <c:pt idx="3853">
                  <c:v>-90.410070669999996</c:v>
                </c:pt>
                <c:pt idx="3854">
                  <c:v>-91.353726780000002</c:v>
                </c:pt>
                <c:pt idx="3855">
                  <c:v>-91.954864180000001</c:v>
                </c:pt>
                <c:pt idx="3856">
                  <c:v>-90.582008540000004</c:v>
                </c:pt>
                <c:pt idx="3857">
                  <c:v>-91.476870869999999</c:v>
                </c:pt>
                <c:pt idx="3858">
                  <c:v>-90.768153029999993</c:v>
                </c:pt>
                <c:pt idx="3859">
                  <c:v>-90.593183809999999</c:v>
                </c:pt>
                <c:pt idx="3860">
                  <c:v>-90.627671000000007</c:v>
                </c:pt>
                <c:pt idx="3861">
                  <c:v>-91.950970580000003</c:v>
                </c:pt>
                <c:pt idx="3862">
                  <c:v>-89.77224228</c:v>
                </c:pt>
                <c:pt idx="3863">
                  <c:v>-91.192556740000001</c:v>
                </c:pt>
                <c:pt idx="3864">
                  <c:v>-89.762183750000005</c:v>
                </c:pt>
                <c:pt idx="3865">
                  <c:v>-90.442482900000002</c:v>
                </c:pt>
                <c:pt idx="3866">
                  <c:v>-90.551694019999999</c:v>
                </c:pt>
                <c:pt idx="3867">
                  <c:v>-90.581924400000005</c:v>
                </c:pt>
                <c:pt idx="3868">
                  <c:v>-90.645580100000004</c:v>
                </c:pt>
                <c:pt idx="3869">
                  <c:v>-91.04497413</c:v>
                </c:pt>
                <c:pt idx="3870">
                  <c:v>-89.963754440000002</c:v>
                </c:pt>
                <c:pt idx="3871">
                  <c:v>-90.582340169999995</c:v>
                </c:pt>
                <c:pt idx="3872">
                  <c:v>-90.652940959999995</c:v>
                </c:pt>
                <c:pt idx="3873">
                  <c:v>-90.566015890000003</c:v>
                </c:pt>
                <c:pt idx="3874">
                  <c:v>-90.395613240000003</c:v>
                </c:pt>
                <c:pt idx="3875">
                  <c:v>-90.720623439999997</c:v>
                </c:pt>
                <c:pt idx="3876">
                  <c:v>-92.004073939999998</c:v>
                </c:pt>
                <c:pt idx="3877">
                  <c:v>-92.54675537</c:v>
                </c:pt>
                <c:pt idx="3878">
                  <c:v>-91.151959059999996</c:v>
                </c:pt>
                <c:pt idx="3879">
                  <c:v>-91.534859260000005</c:v>
                </c:pt>
                <c:pt idx="3880">
                  <c:v>-91.075462920000007</c:v>
                </c:pt>
                <c:pt idx="3881">
                  <c:v>-90.627465119999997</c:v>
                </c:pt>
                <c:pt idx="3882">
                  <c:v>-89.514171349999998</c:v>
                </c:pt>
                <c:pt idx="3883">
                  <c:v>-90.548805180000002</c:v>
                </c:pt>
                <c:pt idx="3884">
                  <c:v>-89.972801689999997</c:v>
                </c:pt>
                <c:pt idx="3885">
                  <c:v>-92.080065210000001</c:v>
                </c:pt>
                <c:pt idx="3886">
                  <c:v>-90.64336093</c:v>
                </c:pt>
                <c:pt idx="3887">
                  <c:v>-90.042861239999993</c:v>
                </c:pt>
                <c:pt idx="3888">
                  <c:v>-91.500885199999999</c:v>
                </c:pt>
                <c:pt idx="3889">
                  <c:v>-90.024249179999998</c:v>
                </c:pt>
                <c:pt idx="3890">
                  <c:v>-89.445610700000003</c:v>
                </c:pt>
                <c:pt idx="3891">
                  <c:v>-91.198997759999997</c:v>
                </c:pt>
                <c:pt idx="3892">
                  <c:v>-91.826236890000004</c:v>
                </c:pt>
                <c:pt idx="3893">
                  <c:v>-89.963716759999997</c:v>
                </c:pt>
                <c:pt idx="3894">
                  <c:v>-90.506347419999997</c:v>
                </c:pt>
                <c:pt idx="3895">
                  <c:v>-91.209635149999997</c:v>
                </c:pt>
                <c:pt idx="3896">
                  <c:v>-92.714673980000001</c:v>
                </c:pt>
                <c:pt idx="3897">
                  <c:v>-89.6984499</c:v>
                </c:pt>
                <c:pt idx="3898">
                  <c:v>-89.6984499</c:v>
                </c:pt>
                <c:pt idx="3899">
                  <c:v>-89.6984499</c:v>
                </c:pt>
                <c:pt idx="3900">
                  <c:v>-90.225732199999996</c:v>
                </c:pt>
                <c:pt idx="3901">
                  <c:v>-90.393065719999996</c:v>
                </c:pt>
                <c:pt idx="3902">
                  <c:v>-90.767330909999998</c:v>
                </c:pt>
                <c:pt idx="3903">
                  <c:v>-91.352579079999998</c:v>
                </c:pt>
                <c:pt idx="3904">
                  <c:v>-91.570386909999996</c:v>
                </c:pt>
                <c:pt idx="3905">
                  <c:v>-90.256574270000002</c:v>
                </c:pt>
                <c:pt idx="3906">
                  <c:v>-90.427244160000001</c:v>
                </c:pt>
                <c:pt idx="3907">
                  <c:v>-90.086195020000005</c:v>
                </c:pt>
                <c:pt idx="3908">
                  <c:v>-89.854480140000007</c:v>
                </c:pt>
                <c:pt idx="3909">
                  <c:v>-90.148401489999998</c:v>
                </c:pt>
                <c:pt idx="3910">
                  <c:v>-90.595768300000003</c:v>
                </c:pt>
                <c:pt idx="3911">
                  <c:v>-91.392371229999995</c:v>
                </c:pt>
                <c:pt idx="3912">
                  <c:v>-91.361491459999996</c:v>
                </c:pt>
                <c:pt idx="3913">
                  <c:v>-91.092098730000004</c:v>
                </c:pt>
                <c:pt idx="3914">
                  <c:v>-88.569362630000001</c:v>
                </c:pt>
                <c:pt idx="3915">
                  <c:v>-90.097901620000002</c:v>
                </c:pt>
                <c:pt idx="3916">
                  <c:v>-90.130219530000005</c:v>
                </c:pt>
                <c:pt idx="3917">
                  <c:v>-89.612075849999997</c:v>
                </c:pt>
                <c:pt idx="3918">
                  <c:v>-91.133645849999994</c:v>
                </c:pt>
                <c:pt idx="3919">
                  <c:v>-88.771648170000006</c:v>
                </c:pt>
                <c:pt idx="3920">
                  <c:v>-90.39280368</c:v>
                </c:pt>
                <c:pt idx="3921">
                  <c:v>-89.730027899999996</c:v>
                </c:pt>
                <c:pt idx="3922">
                  <c:v>-90.549512030000002</c:v>
                </c:pt>
                <c:pt idx="3923">
                  <c:v>-91.476336829999994</c:v>
                </c:pt>
                <c:pt idx="3924">
                  <c:v>-90.441879619999995</c:v>
                </c:pt>
                <c:pt idx="3925">
                  <c:v>-89.824033760000006</c:v>
                </c:pt>
                <c:pt idx="3926">
                  <c:v>-90.179788479999999</c:v>
                </c:pt>
                <c:pt idx="3927">
                  <c:v>-90.238600629999993</c:v>
                </c:pt>
                <c:pt idx="3928">
                  <c:v>-90.564067519999995</c:v>
                </c:pt>
                <c:pt idx="3929">
                  <c:v>-90.557095799999999</c:v>
                </c:pt>
                <c:pt idx="3930">
                  <c:v>-89.481936849999997</c:v>
                </c:pt>
                <c:pt idx="3931">
                  <c:v>-90.261688950000007</c:v>
                </c:pt>
                <c:pt idx="3932">
                  <c:v>-91.844435219999994</c:v>
                </c:pt>
                <c:pt idx="3933">
                  <c:v>-89.967739260000002</c:v>
                </c:pt>
                <c:pt idx="3934">
                  <c:v>-90.253823030000007</c:v>
                </c:pt>
                <c:pt idx="3935">
                  <c:v>-88.723293159999997</c:v>
                </c:pt>
                <c:pt idx="3936">
                  <c:v>-90.856043900000003</c:v>
                </c:pt>
                <c:pt idx="3937">
                  <c:v>-91.628660569999994</c:v>
                </c:pt>
                <c:pt idx="3938">
                  <c:v>-90.407717349999999</c:v>
                </c:pt>
                <c:pt idx="3939">
                  <c:v>-90.593338130000006</c:v>
                </c:pt>
                <c:pt idx="3940">
                  <c:v>-92.989021050000005</c:v>
                </c:pt>
                <c:pt idx="3941">
                  <c:v>-92.019846119999997</c:v>
                </c:pt>
                <c:pt idx="3942">
                  <c:v>-94.390848239999997</c:v>
                </c:pt>
                <c:pt idx="3943">
                  <c:v>-97.222714769999996</c:v>
                </c:pt>
                <c:pt idx="3944">
                  <c:v>-101.42407191</c:v>
                </c:pt>
                <c:pt idx="3945">
                  <c:v>-102.74277651</c:v>
                </c:pt>
                <c:pt idx="3946">
                  <c:v>-105.88089002</c:v>
                </c:pt>
                <c:pt idx="3947">
                  <c:v>-107.39505131</c:v>
                </c:pt>
                <c:pt idx="3948">
                  <c:v>-109.52760736</c:v>
                </c:pt>
                <c:pt idx="3949">
                  <c:v>-113.28308427</c:v>
                </c:pt>
                <c:pt idx="3950">
                  <c:v>-114.70551076</c:v>
                </c:pt>
                <c:pt idx="3951">
                  <c:v>-116.34320794</c:v>
                </c:pt>
                <c:pt idx="3952">
                  <c:v>-118.55420678999999</c:v>
                </c:pt>
                <c:pt idx="3953">
                  <c:v>-121.32036159</c:v>
                </c:pt>
                <c:pt idx="3954">
                  <c:v>-123.48368001999999</c:v>
                </c:pt>
                <c:pt idx="3955">
                  <c:v>-125.92203495</c:v>
                </c:pt>
                <c:pt idx="3956">
                  <c:v>-127.14285719999999</c:v>
                </c:pt>
                <c:pt idx="3957">
                  <c:v>-129.83538215999999</c:v>
                </c:pt>
                <c:pt idx="3958">
                  <c:v>-133.37393495000001</c:v>
                </c:pt>
                <c:pt idx="3959">
                  <c:v>-136.68297913999999</c:v>
                </c:pt>
                <c:pt idx="3960">
                  <c:v>-139.06194116</c:v>
                </c:pt>
                <c:pt idx="3961">
                  <c:v>-142.30814305000001</c:v>
                </c:pt>
                <c:pt idx="3962">
                  <c:v>-143.68045586</c:v>
                </c:pt>
                <c:pt idx="3963">
                  <c:v>-146.68213033999999</c:v>
                </c:pt>
                <c:pt idx="3964">
                  <c:v>-147.97929300999999</c:v>
                </c:pt>
                <c:pt idx="3965">
                  <c:v>-150.92895166</c:v>
                </c:pt>
                <c:pt idx="3966">
                  <c:v>-154.06931315</c:v>
                </c:pt>
                <c:pt idx="3967">
                  <c:v>-155.70631231999999</c:v>
                </c:pt>
                <c:pt idx="3968">
                  <c:v>-157.8685054</c:v>
                </c:pt>
                <c:pt idx="3969">
                  <c:v>-157.88542365999999</c:v>
                </c:pt>
                <c:pt idx="3970">
                  <c:v>-157.52946144000001</c:v>
                </c:pt>
                <c:pt idx="3971">
                  <c:v>-157.60798448</c:v>
                </c:pt>
                <c:pt idx="3972">
                  <c:v>-157.54528668</c:v>
                </c:pt>
                <c:pt idx="3973">
                  <c:v>-157.29830416999999</c:v>
                </c:pt>
                <c:pt idx="3974">
                  <c:v>-158.11530630999999</c:v>
                </c:pt>
                <c:pt idx="3975">
                  <c:v>-158.03872761</c:v>
                </c:pt>
                <c:pt idx="3976">
                  <c:v>-157.8221254</c:v>
                </c:pt>
                <c:pt idx="3977">
                  <c:v>-157.39027401999999</c:v>
                </c:pt>
                <c:pt idx="3978">
                  <c:v>-157.12847027000001</c:v>
                </c:pt>
                <c:pt idx="3979">
                  <c:v>-157.83869797</c:v>
                </c:pt>
                <c:pt idx="3980">
                  <c:v>-158.51825267000001</c:v>
                </c:pt>
                <c:pt idx="3981">
                  <c:v>-159.74032120000001</c:v>
                </c:pt>
                <c:pt idx="3982">
                  <c:v>-159.04614126999999</c:v>
                </c:pt>
                <c:pt idx="3983">
                  <c:v>-160.94547209000001</c:v>
                </c:pt>
                <c:pt idx="3984">
                  <c:v>-161.68933583</c:v>
                </c:pt>
                <c:pt idx="3985">
                  <c:v>-162.64570879999999</c:v>
                </c:pt>
                <c:pt idx="3986">
                  <c:v>-163.26290021</c:v>
                </c:pt>
                <c:pt idx="3987">
                  <c:v>-166.04533254</c:v>
                </c:pt>
                <c:pt idx="3988">
                  <c:v>-164.97941032</c:v>
                </c:pt>
                <c:pt idx="3989">
                  <c:v>-166.2153189</c:v>
                </c:pt>
                <c:pt idx="3990">
                  <c:v>-165.41155971000001</c:v>
                </c:pt>
                <c:pt idx="3991">
                  <c:v>-164.53147308999999</c:v>
                </c:pt>
                <c:pt idx="3992">
                  <c:v>-165.89039618999999</c:v>
                </c:pt>
                <c:pt idx="3993">
                  <c:v>-166.12409808000001</c:v>
                </c:pt>
                <c:pt idx="3994">
                  <c:v>-164.43965073999999</c:v>
                </c:pt>
                <c:pt idx="3995">
                  <c:v>-166.24684178000001</c:v>
                </c:pt>
                <c:pt idx="3996">
                  <c:v>-164.54717930000001</c:v>
                </c:pt>
                <c:pt idx="3997">
                  <c:v>-165.14968403</c:v>
                </c:pt>
                <c:pt idx="3998">
                  <c:v>-165.04223622000001</c:v>
                </c:pt>
                <c:pt idx="3999">
                  <c:v>-165.25655881</c:v>
                </c:pt>
                <c:pt idx="4000">
                  <c:v>-166.41732651999999</c:v>
                </c:pt>
                <c:pt idx="4001">
                  <c:v>-165.49011837</c:v>
                </c:pt>
                <c:pt idx="4002">
                  <c:v>-164.84079009999999</c:v>
                </c:pt>
                <c:pt idx="4003">
                  <c:v>-165.59731313</c:v>
                </c:pt>
                <c:pt idx="4004">
                  <c:v>-164.03669250999999</c:v>
                </c:pt>
                <c:pt idx="4005">
                  <c:v>-164.82514599000001</c:v>
                </c:pt>
                <c:pt idx="4006">
                  <c:v>-166.49375975999999</c:v>
                </c:pt>
                <c:pt idx="4007">
                  <c:v>-165.55036472</c:v>
                </c:pt>
                <c:pt idx="4008">
                  <c:v>-165.62858649</c:v>
                </c:pt>
                <c:pt idx="4009">
                  <c:v>-164.34567559999999</c:v>
                </c:pt>
                <c:pt idx="4010">
                  <c:v>-164.74882052999999</c:v>
                </c:pt>
                <c:pt idx="4011">
                  <c:v>-165.81469573999999</c:v>
                </c:pt>
                <c:pt idx="4012">
                  <c:v>-163.78946551999999</c:v>
                </c:pt>
                <c:pt idx="4013">
                  <c:v>-164.53156127</c:v>
                </c:pt>
                <c:pt idx="4014">
                  <c:v>-165.16539349999999</c:v>
                </c:pt>
                <c:pt idx="4015">
                  <c:v>-164.71738643</c:v>
                </c:pt>
                <c:pt idx="4016">
                  <c:v>-164.94817098999999</c:v>
                </c:pt>
                <c:pt idx="4017">
                  <c:v>-164.36136196000001</c:v>
                </c:pt>
                <c:pt idx="4018">
                  <c:v>-164.50035270000001</c:v>
                </c:pt>
                <c:pt idx="4019">
                  <c:v>-165.47466652</c:v>
                </c:pt>
                <c:pt idx="4020">
                  <c:v>-164.99536835000001</c:v>
                </c:pt>
                <c:pt idx="4021">
                  <c:v>-165.89117662000001</c:v>
                </c:pt>
                <c:pt idx="4022">
                  <c:v>-165.78374031999999</c:v>
                </c:pt>
                <c:pt idx="4023">
                  <c:v>-164.54745348</c:v>
                </c:pt>
                <c:pt idx="4024">
                  <c:v>-164.67055148</c:v>
                </c:pt>
                <c:pt idx="4025">
                  <c:v>-164.97961515</c:v>
                </c:pt>
                <c:pt idx="4026">
                  <c:v>-165.28869452999999</c:v>
                </c:pt>
                <c:pt idx="4027">
                  <c:v>-165.76818281999999</c:v>
                </c:pt>
                <c:pt idx="4028">
                  <c:v>-165.47478626</c:v>
                </c:pt>
                <c:pt idx="4029">
                  <c:v>-164.09950721000001</c:v>
                </c:pt>
                <c:pt idx="4030">
                  <c:v>-164.99542606</c:v>
                </c:pt>
                <c:pt idx="4031">
                  <c:v>-163.6200905</c:v>
                </c:pt>
                <c:pt idx="4032">
                  <c:v>-167.22175546</c:v>
                </c:pt>
                <c:pt idx="4033">
                  <c:v>-164.08363506000001</c:v>
                </c:pt>
                <c:pt idx="4034">
                  <c:v>-165.55015478999999</c:v>
                </c:pt>
                <c:pt idx="4035">
                  <c:v>-164.87219873000001</c:v>
                </c:pt>
                <c:pt idx="4036">
                  <c:v>-164.94820780000001</c:v>
                </c:pt>
                <c:pt idx="4037">
                  <c:v>-164.93262870999999</c:v>
                </c:pt>
                <c:pt idx="4038">
                  <c:v>-166.18453223</c:v>
                </c:pt>
                <c:pt idx="4039">
                  <c:v>-165.21265052000001</c:v>
                </c:pt>
                <c:pt idx="4040">
                  <c:v>-165.75236629</c:v>
                </c:pt>
                <c:pt idx="4041">
                  <c:v>-166.10849693</c:v>
                </c:pt>
                <c:pt idx="4042">
                  <c:v>-164.06816498000001</c:v>
                </c:pt>
                <c:pt idx="4043">
                  <c:v>-165.18061111</c:v>
                </c:pt>
                <c:pt idx="4044">
                  <c:v>-164.83997037</c:v>
                </c:pt>
                <c:pt idx="4045">
                  <c:v>-163.48116329000001</c:v>
                </c:pt>
                <c:pt idx="4046">
                  <c:v>-165.73616537999999</c:v>
                </c:pt>
                <c:pt idx="4047">
                  <c:v>-166.10788747999999</c:v>
                </c:pt>
                <c:pt idx="4048">
                  <c:v>-165.44287485000001</c:v>
                </c:pt>
                <c:pt idx="4049">
                  <c:v>-166.40142219000001</c:v>
                </c:pt>
                <c:pt idx="4050">
                  <c:v>-164.99518198999999</c:v>
                </c:pt>
                <c:pt idx="4051">
                  <c:v>-165.95373093000001</c:v>
                </c:pt>
                <c:pt idx="4052">
                  <c:v>-165.61296569000001</c:v>
                </c:pt>
                <c:pt idx="4053">
                  <c:v>-165.49043932000001</c:v>
                </c:pt>
                <c:pt idx="4054">
                  <c:v>-165.13419304000001</c:v>
                </c:pt>
                <c:pt idx="4055">
                  <c:v>-164.73317637</c:v>
                </c:pt>
                <c:pt idx="4056">
                  <c:v>-165.31947005000001</c:v>
                </c:pt>
                <c:pt idx="4057">
                  <c:v>-165.59790095</c:v>
                </c:pt>
                <c:pt idx="4058">
                  <c:v>-165.90686069</c:v>
                </c:pt>
                <c:pt idx="4059">
                  <c:v>-164.80861189000001</c:v>
                </c:pt>
                <c:pt idx="4060">
                  <c:v>-165.75228301999999</c:v>
                </c:pt>
                <c:pt idx="4061">
                  <c:v>-163.40277164</c:v>
                </c:pt>
                <c:pt idx="4062">
                  <c:v>-165.58178814999999</c:v>
                </c:pt>
                <c:pt idx="4063">
                  <c:v>-165.95401102</c:v>
                </c:pt>
                <c:pt idx="4064">
                  <c:v>-164.73274241999999</c:v>
                </c:pt>
                <c:pt idx="4065">
                  <c:v>-164.54700073999999</c:v>
                </c:pt>
                <c:pt idx="4066">
                  <c:v>-166.09311885</c:v>
                </c:pt>
                <c:pt idx="4067">
                  <c:v>-164.85627088999999</c:v>
                </c:pt>
                <c:pt idx="4068">
                  <c:v>-165.64498836000001</c:v>
                </c:pt>
                <c:pt idx="4069">
                  <c:v>-164.03684025000001</c:v>
                </c:pt>
                <c:pt idx="4070">
                  <c:v>-163.79042041</c:v>
                </c:pt>
                <c:pt idx="4071">
                  <c:v>-164.68572958999999</c:v>
                </c:pt>
                <c:pt idx="4072">
                  <c:v>-165.07175792999999</c:v>
                </c:pt>
                <c:pt idx="4073">
                  <c:v>-165.11795527999999</c:v>
                </c:pt>
                <c:pt idx="4074">
                  <c:v>-164.53193236000001</c:v>
                </c:pt>
                <c:pt idx="4075">
                  <c:v>-164.59468921999999</c:v>
                </c:pt>
                <c:pt idx="4076">
                  <c:v>-165.95414316</c:v>
                </c:pt>
                <c:pt idx="4077">
                  <c:v>-165.32015390999999</c:v>
                </c:pt>
                <c:pt idx="4078">
                  <c:v>-165.50542091</c:v>
                </c:pt>
                <c:pt idx="4079">
                  <c:v>-164.88796189999999</c:v>
                </c:pt>
                <c:pt idx="4080">
                  <c:v>-164.26987538</c:v>
                </c:pt>
                <c:pt idx="4081">
                  <c:v>-165.18128716000001</c:v>
                </c:pt>
                <c:pt idx="4082">
                  <c:v>-165.16516813999999</c:v>
                </c:pt>
                <c:pt idx="4083">
                  <c:v>-165.47469823</c:v>
                </c:pt>
                <c:pt idx="4084">
                  <c:v>-167.31357326</c:v>
                </c:pt>
                <c:pt idx="4085">
                  <c:v>-165.30444094000001</c:v>
                </c:pt>
                <c:pt idx="4086">
                  <c:v>-165.47450556000001</c:v>
                </c:pt>
                <c:pt idx="4087">
                  <c:v>-165.49063745999999</c:v>
                </c:pt>
                <c:pt idx="4088">
                  <c:v>-164.17573596</c:v>
                </c:pt>
                <c:pt idx="4089">
                  <c:v>-164.66982684000001</c:v>
                </c:pt>
                <c:pt idx="4090">
                  <c:v>-166.63247548000001</c:v>
                </c:pt>
                <c:pt idx="4091">
                  <c:v>-165.83089842000001</c:v>
                </c:pt>
                <c:pt idx="4092">
                  <c:v>-164.39285613000001</c:v>
                </c:pt>
                <c:pt idx="4093">
                  <c:v>-165.30391459000001</c:v>
                </c:pt>
                <c:pt idx="4094">
                  <c:v>-164.4232973</c:v>
                </c:pt>
                <c:pt idx="4095">
                  <c:v>-165.10275213</c:v>
                </c:pt>
                <c:pt idx="4096">
                  <c:v>-165.56640616000001</c:v>
                </c:pt>
                <c:pt idx="4097">
                  <c:v>-165.98472949000001</c:v>
                </c:pt>
                <c:pt idx="4098">
                  <c:v>-165.30375466000001</c:v>
                </c:pt>
                <c:pt idx="4099">
                  <c:v>-165.01096942999999</c:v>
                </c:pt>
                <c:pt idx="4100">
                  <c:v>-165.31997272999999</c:v>
                </c:pt>
                <c:pt idx="4101">
                  <c:v>-164.16187250999999</c:v>
                </c:pt>
                <c:pt idx="4102">
                  <c:v>-164.65458999000001</c:v>
                </c:pt>
                <c:pt idx="4103">
                  <c:v>-164.13060118999999</c:v>
                </c:pt>
                <c:pt idx="4104">
                  <c:v>-165.11833983</c:v>
                </c:pt>
                <c:pt idx="4105">
                  <c:v>-166.10841871</c:v>
                </c:pt>
                <c:pt idx="4106">
                  <c:v>-165.47362848</c:v>
                </c:pt>
                <c:pt idx="4107">
                  <c:v>-165.45820064</c:v>
                </c:pt>
                <c:pt idx="4108">
                  <c:v>-166.69520643000001</c:v>
                </c:pt>
                <c:pt idx="4109">
                  <c:v>-165.47451652999999</c:v>
                </c:pt>
                <c:pt idx="4110">
                  <c:v>-140.65438545000001</c:v>
                </c:pt>
                <c:pt idx="4111">
                  <c:v>-94.224714140000003</c:v>
                </c:pt>
                <c:pt idx="4112">
                  <c:v>-95.063509740000001</c:v>
                </c:pt>
                <c:pt idx="4113">
                  <c:v>-95.09618614</c:v>
                </c:pt>
                <c:pt idx="4114">
                  <c:v>-93.411350389999996</c:v>
                </c:pt>
                <c:pt idx="4115">
                  <c:v>-94.409165909999999</c:v>
                </c:pt>
                <c:pt idx="4116">
                  <c:v>-93.536079130000005</c:v>
                </c:pt>
                <c:pt idx="4117">
                  <c:v>-93.202011249999998</c:v>
                </c:pt>
                <c:pt idx="4118">
                  <c:v>-94.098365569999999</c:v>
                </c:pt>
                <c:pt idx="4119">
                  <c:v>-95.419770470000003</c:v>
                </c:pt>
                <c:pt idx="4120">
                  <c:v>-94.191632589999998</c:v>
                </c:pt>
                <c:pt idx="4121">
                  <c:v>-94.006368679999994</c:v>
                </c:pt>
                <c:pt idx="4122">
                  <c:v>-93.317819630000002</c:v>
                </c:pt>
                <c:pt idx="4123">
                  <c:v>-95.21677613</c:v>
                </c:pt>
                <c:pt idx="4124">
                  <c:v>-93.977397640000007</c:v>
                </c:pt>
                <c:pt idx="4125">
                  <c:v>-94.151903660000002</c:v>
                </c:pt>
                <c:pt idx="4126">
                  <c:v>-94.18253292</c:v>
                </c:pt>
                <c:pt idx="4127">
                  <c:v>-95.047126230000003</c:v>
                </c:pt>
                <c:pt idx="4128">
                  <c:v>-94.460939280000005</c:v>
                </c:pt>
                <c:pt idx="4129">
                  <c:v>-95.062534880000001</c:v>
                </c:pt>
                <c:pt idx="4130">
                  <c:v>-94.477439380000007</c:v>
                </c:pt>
                <c:pt idx="4131">
                  <c:v>-94.615046489999997</c:v>
                </c:pt>
                <c:pt idx="4132">
                  <c:v>-94.337277290000003</c:v>
                </c:pt>
                <c:pt idx="4133">
                  <c:v>-93.062797140000001</c:v>
                </c:pt>
                <c:pt idx="4134">
                  <c:v>-94.252821130000001</c:v>
                </c:pt>
                <c:pt idx="4135">
                  <c:v>-94.708537190000001</c:v>
                </c:pt>
                <c:pt idx="4136">
                  <c:v>-94.102764239999999</c:v>
                </c:pt>
                <c:pt idx="4137">
                  <c:v>-93.549349759999998</c:v>
                </c:pt>
                <c:pt idx="4138">
                  <c:v>-95.265597369999995</c:v>
                </c:pt>
                <c:pt idx="4139">
                  <c:v>-94.754922640000004</c:v>
                </c:pt>
                <c:pt idx="4140">
                  <c:v>-95.542599289999998</c:v>
                </c:pt>
                <c:pt idx="4141">
                  <c:v>-93.99741951</c:v>
                </c:pt>
                <c:pt idx="4142">
                  <c:v>-93.01553183</c:v>
                </c:pt>
                <c:pt idx="4143">
                  <c:v>-93.046175910000002</c:v>
                </c:pt>
                <c:pt idx="4144">
                  <c:v>-92.94594515</c:v>
                </c:pt>
                <c:pt idx="4145">
                  <c:v>-93.837951919999995</c:v>
                </c:pt>
                <c:pt idx="4146">
                  <c:v>-93.889407899999995</c:v>
                </c:pt>
                <c:pt idx="4147">
                  <c:v>-94.583065070000004</c:v>
                </c:pt>
                <c:pt idx="4148">
                  <c:v>-94.616011520000001</c:v>
                </c:pt>
                <c:pt idx="4149">
                  <c:v>-94.152014100000002</c:v>
                </c:pt>
                <c:pt idx="4150">
                  <c:v>-95.248435220000005</c:v>
                </c:pt>
                <c:pt idx="4151">
                  <c:v>-94.182620270000001</c:v>
                </c:pt>
                <c:pt idx="4152">
                  <c:v>-94.043812799999998</c:v>
                </c:pt>
                <c:pt idx="4153">
                  <c:v>-95.700171769999997</c:v>
                </c:pt>
                <c:pt idx="4154">
                  <c:v>-95.035096379999999</c:v>
                </c:pt>
                <c:pt idx="4155">
                  <c:v>-94.136978209999995</c:v>
                </c:pt>
                <c:pt idx="4156">
                  <c:v>-93.375949790000007</c:v>
                </c:pt>
                <c:pt idx="4157">
                  <c:v>-94.472020619999995</c:v>
                </c:pt>
                <c:pt idx="4158">
                  <c:v>-94.147052849999994</c:v>
                </c:pt>
                <c:pt idx="4159">
                  <c:v>-94.030114699999999</c:v>
                </c:pt>
                <c:pt idx="4160">
                  <c:v>-94.941003499999994</c:v>
                </c:pt>
                <c:pt idx="4161">
                  <c:v>-94.130066990000003</c:v>
                </c:pt>
                <c:pt idx="4162">
                  <c:v>-95.974766829999993</c:v>
                </c:pt>
                <c:pt idx="4163">
                  <c:v>-95.688873819999998</c:v>
                </c:pt>
                <c:pt idx="4164">
                  <c:v>-94.900534399999998</c:v>
                </c:pt>
                <c:pt idx="4165">
                  <c:v>-94.816690980000004</c:v>
                </c:pt>
                <c:pt idx="4166">
                  <c:v>-93.823736199999999</c:v>
                </c:pt>
                <c:pt idx="4167">
                  <c:v>-94.730948949999998</c:v>
                </c:pt>
                <c:pt idx="4168">
                  <c:v>-95.605888059999998</c:v>
                </c:pt>
                <c:pt idx="4169">
                  <c:v>-94.627724799999996</c:v>
                </c:pt>
                <c:pt idx="4170">
                  <c:v>-94.612427010000005</c:v>
                </c:pt>
                <c:pt idx="4171">
                  <c:v>-95.093841859999998</c:v>
                </c:pt>
                <c:pt idx="4172">
                  <c:v>-94.289380339999994</c:v>
                </c:pt>
                <c:pt idx="4173">
                  <c:v>-94.47547213</c:v>
                </c:pt>
                <c:pt idx="4174">
                  <c:v>-94.560014719999998</c:v>
                </c:pt>
                <c:pt idx="4175">
                  <c:v>-96.298281750000001</c:v>
                </c:pt>
                <c:pt idx="4176">
                  <c:v>-95.372017</c:v>
                </c:pt>
                <c:pt idx="4177">
                  <c:v>-97.141993639999995</c:v>
                </c:pt>
                <c:pt idx="4178">
                  <c:v>-97.532685569999998</c:v>
                </c:pt>
                <c:pt idx="4179">
                  <c:v>-97.495345659999998</c:v>
                </c:pt>
                <c:pt idx="4180">
                  <c:v>-101.41033598</c:v>
                </c:pt>
                <c:pt idx="4181">
                  <c:v>-101.49893157</c:v>
                </c:pt>
                <c:pt idx="4182">
                  <c:v>-103.20010693</c:v>
                </c:pt>
                <c:pt idx="4183">
                  <c:v>-104.57572974999999</c:v>
                </c:pt>
                <c:pt idx="4184">
                  <c:v>-106.34308674</c:v>
                </c:pt>
                <c:pt idx="4185">
                  <c:v>-107.26469665</c:v>
                </c:pt>
                <c:pt idx="4186">
                  <c:v>-107.87225893</c:v>
                </c:pt>
                <c:pt idx="4187">
                  <c:v>-110.57224109000001</c:v>
                </c:pt>
                <c:pt idx="4188">
                  <c:v>-111.10358419000001</c:v>
                </c:pt>
                <c:pt idx="4189">
                  <c:v>-114.02485729999999</c:v>
                </c:pt>
                <c:pt idx="4190">
                  <c:v>-114.42777171</c:v>
                </c:pt>
                <c:pt idx="4191">
                  <c:v>-116.18830475</c:v>
                </c:pt>
                <c:pt idx="4192">
                  <c:v>-117.95150519000001</c:v>
                </c:pt>
                <c:pt idx="4193">
                  <c:v>-119.67717596</c:v>
                </c:pt>
                <c:pt idx="4194">
                  <c:v>-122.67879529</c:v>
                </c:pt>
                <c:pt idx="4195">
                  <c:v>-123.97831253</c:v>
                </c:pt>
                <c:pt idx="4196">
                  <c:v>-125.908438</c:v>
                </c:pt>
                <c:pt idx="4197">
                  <c:v>-128.51749783</c:v>
                </c:pt>
                <c:pt idx="4198">
                  <c:v>-131.10333514999999</c:v>
                </c:pt>
                <c:pt idx="4199">
                  <c:v>-133.94665947999999</c:v>
                </c:pt>
                <c:pt idx="4200">
                  <c:v>-134.70380139</c:v>
                </c:pt>
                <c:pt idx="4201">
                  <c:v>-137.70025548999999</c:v>
                </c:pt>
                <c:pt idx="4202">
                  <c:v>-141.87582556000001</c:v>
                </c:pt>
                <c:pt idx="4203">
                  <c:v>-144.48482572</c:v>
                </c:pt>
                <c:pt idx="4204">
                  <c:v>-147.11438530999999</c:v>
                </c:pt>
                <c:pt idx="4205">
                  <c:v>-149.72629205999999</c:v>
                </c:pt>
                <c:pt idx="4206">
                  <c:v>-151.25609309000001</c:v>
                </c:pt>
                <c:pt idx="4207">
                  <c:v>-154.36253708999999</c:v>
                </c:pt>
                <c:pt idx="4208">
                  <c:v>-157.74674619999999</c:v>
                </c:pt>
                <c:pt idx="4209">
                  <c:v>-160.06507206000001</c:v>
                </c:pt>
                <c:pt idx="4210">
                  <c:v>-162.60058516999999</c:v>
                </c:pt>
                <c:pt idx="4211">
                  <c:v>-164.00532172000001</c:v>
                </c:pt>
                <c:pt idx="4212">
                  <c:v>-168.08632496999999</c:v>
                </c:pt>
                <c:pt idx="4213">
                  <c:v>-169.04493343999999</c:v>
                </c:pt>
                <c:pt idx="4214">
                  <c:v>-172.5367713</c:v>
                </c:pt>
                <c:pt idx="4215">
                  <c:v>-174.93364334</c:v>
                </c:pt>
                <c:pt idx="4216">
                  <c:v>-177.32785265999999</c:v>
                </c:pt>
                <c:pt idx="4217">
                  <c:v>-178.22379905</c:v>
                </c:pt>
                <c:pt idx="4218">
                  <c:v>-177.76010443000001</c:v>
                </c:pt>
                <c:pt idx="4219">
                  <c:v>-179.83212592999999</c:v>
                </c:pt>
                <c:pt idx="4220">
                  <c:v>-179.22998509999999</c:v>
                </c:pt>
                <c:pt idx="4221">
                  <c:v>-179.36886770000001</c:v>
                </c:pt>
                <c:pt idx="4222">
                  <c:v>-178.17956397</c:v>
                </c:pt>
                <c:pt idx="4223">
                  <c:v>-180.24876719</c:v>
                </c:pt>
                <c:pt idx="4224">
                  <c:v>-179.40037480999999</c:v>
                </c:pt>
                <c:pt idx="4225">
                  <c:v>-179.63033822</c:v>
                </c:pt>
                <c:pt idx="4226">
                  <c:v>-179.67805677999999</c:v>
                </c:pt>
                <c:pt idx="4227">
                  <c:v>-178.59566470999999</c:v>
                </c:pt>
                <c:pt idx="4228">
                  <c:v>-177.99315683</c:v>
                </c:pt>
                <c:pt idx="4229">
                  <c:v>-178.14759620000001</c:v>
                </c:pt>
                <c:pt idx="4230">
                  <c:v>-179.81628298000001</c:v>
                </c:pt>
                <c:pt idx="4231">
                  <c:v>-180.24839792</c:v>
                </c:pt>
                <c:pt idx="4232">
                  <c:v>-179.80126604</c:v>
                </c:pt>
                <c:pt idx="4233">
                  <c:v>-179.09055841</c:v>
                </c:pt>
                <c:pt idx="4234">
                  <c:v>-179.66183705</c:v>
                </c:pt>
                <c:pt idx="4235">
                  <c:v>-177.68429103</c:v>
                </c:pt>
                <c:pt idx="4236">
                  <c:v>-178.78152392999999</c:v>
                </c:pt>
                <c:pt idx="4237">
                  <c:v>-179.50756591000001</c:v>
                </c:pt>
                <c:pt idx="4238">
                  <c:v>-178.47267063999999</c:v>
                </c:pt>
                <c:pt idx="4239">
                  <c:v>-180.43460809999999</c:v>
                </c:pt>
                <c:pt idx="4240">
                  <c:v>-179.46017979999999</c:v>
                </c:pt>
                <c:pt idx="4241">
                  <c:v>-178.9965541</c:v>
                </c:pt>
                <c:pt idx="4242">
                  <c:v>-179.35274568</c:v>
                </c:pt>
                <c:pt idx="4243">
                  <c:v>-180.79072035999999</c:v>
                </c:pt>
                <c:pt idx="4244">
                  <c:v>-146.66643915</c:v>
                </c:pt>
                <c:pt idx="4245">
                  <c:v>-109.34332276000001</c:v>
                </c:pt>
                <c:pt idx="4246">
                  <c:v>-107.37887173999999</c:v>
                </c:pt>
                <c:pt idx="4247">
                  <c:v>-108.0411888</c:v>
                </c:pt>
                <c:pt idx="4248">
                  <c:v>-109.27628335</c:v>
                </c:pt>
                <c:pt idx="4249">
                  <c:v>-106.61764573000001</c:v>
                </c:pt>
                <c:pt idx="4250">
                  <c:v>-107.4506129</c:v>
                </c:pt>
                <c:pt idx="4251">
                  <c:v>-108.48402194000001</c:v>
                </c:pt>
                <c:pt idx="4252">
                  <c:v>-108.82926182</c:v>
                </c:pt>
                <c:pt idx="4253">
                  <c:v>-107.108023</c:v>
                </c:pt>
                <c:pt idx="4254">
                  <c:v>-108.51426503</c:v>
                </c:pt>
                <c:pt idx="4255">
                  <c:v>-107.12845104</c:v>
                </c:pt>
                <c:pt idx="4256">
                  <c:v>-108.69051631000001</c:v>
                </c:pt>
                <c:pt idx="4257">
                  <c:v>-108.92274020000001</c:v>
                </c:pt>
                <c:pt idx="4258">
                  <c:v>-108.00976677</c:v>
                </c:pt>
                <c:pt idx="4259">
                  <c:v>-107.57805713</c:v>
                </c:pt>
                <c:pt idx="4260">
                  <c:v>-107.75649348</c:v>
                </c:pt>
                <c:pt idx="4261">
                  <c:v>-107.83383181000001</c:v>
                </c:pt>
                <c:pt idx="4262">
                  <c:v>-108.48293131</c:v>
                </c:pt>
                <c:pt idx="4263">
                  <c:v>-109.29375941000001</c:v>
                </c:pt>
                <c:pt idx="4264">
                  <c:v>-106.9282173</c:v>
                </c:pt>
                <c:pt idx="4265">
                  <c:v>-107.40684137</c:v>
                </c:pt>
                <c:pt idx="4266">
                  <c:v>-106.58068102999999</c:v>
                </c:pt>
                <c:pt idx="4267">
                  <c:v>-108.30349261000001</c:v>
                </c:pt>
                <c:pt idx="4268">
                  <c:v>-106.92370608</c:v>
                </c:pt>
                <c:pt idx="4269">
                  <c:v>-106.75863028000001</c:v>
                </c:pt>
                <c:pt idx="4270">
                  <c:v>-107.42358139</c:v>
                </c:pt>
                <c:pt idx="4271">
                  <c:v>-107.4171221</c:v>
                </c:pt>
                <c:pt idx="4272">
                  <c:v>-107.51094261999999</c:v>
                </c:pt>
                <c:pt idx="4273">
                  <c:v>-108.00961147</c:v>
                </c:pt>
                <c:pt idx="4274">
                  <c:v>-107.1608762</c:v>
                </c:pt>
                <c:pt idx="4275">
                  <c:v>-108.53609984000001</c:v>
                </c:pt>
                <c:pt idx="4276">
                  <c:v>-109.15320411</c:v>
                </c:pt>
                <c:pt idx="4277">
                  <c:v>-107.77775971</c:v>
                </c:pt>
                <c:pt idx="4278">
                  <c:v>-106.95341413</c:v>
                </c:pt>
                <c:pt idx="4279">
                  <c:v>-107.70037636000001</c:v>
                </c:pt>
                <c:pt idx="4280">
                  <c:v>-108.35157637</c:v>
                </c:pt>
                <c:pt idx="4281">
                  <c:v>-107.73277851</c:v>
                </c:pt>
                <c:pt idx="4282">
                  <c:v>-107.54661122</c:v>
                </c:pt>
                <c:pt idx="4283">
                  <c:v>-108.31890135</c:v>
                </c:pt>
                <c:pt idx="4284">
                  <c:v>-107.00673261</c:v>
                </c:pt>
                <c:pt idx="4285">
                  <c:v>-107.13085031999999</c:v>
                </c:pt>
                <c:pt idx="4286">
                  <c:v>-108.31521624</c:v>
                </c:pt>
                <c:pt idx="4287">
                  <c:v>-107.57985556</c:v>
                </c:pt>
                <c:pt idx="4288">
                  <c:v>-107.84181461999999</c:v>
                </c:pt>
                <c:pt idx="4289">
                  <c:v>-107.70130623999999</c:v>
                </c:pt>
                <c:pt idx="4290">
                  <c:v>-107.87212338</c:v>
                </c:pt>
                <c:pt idx="4291">
                  <c:v>-106.48083448</c:v>
                </c:pt>
                <c:pt idx="4292">
                  <c:v>-107.54878644</c:v>
                </c:pt>
                <c:pt idx="4293">
                  <c:v>-106.03326712</c:v>
                </c:pt>
                <c:pt idx="4294">
                  <c:v>-107.85618887</c:v>
                </c:pt>
                <c:pt idx="4295">
                  <c:v>-107.12838542999999</c:v>
                </c:pt>
                <c:pt idx="4296">
                  <c:v>-107.60663627</c:v>
                </c:pt>
                <c:pt idx="4297">
                  <c:v>-108.02253875</c:v>
                </c:pt>
                <c:pt idx="4298">
                  <c:v>-106.75975154</c:v>
                </c:pt>
                <c:pt idx="4299">
                  <c:v>-109.05603701</c:v>
                </c:pt>
                <c:pt idx="4300">
                  <c:v>-106.80509960000001</c:v>
                </c:pt>
                <c:pt idx="4301">
                  <c:v>-107.1305562</c:v>
                </c:pt>
                <c:pt idx="4302">
                  <c:v>-107.60764617</c:v>
                </c:pt>
                <c:pt idx="4303">
                  <c:v>-107.16125619</c:v>
                </c:pt>
                <c:pt idx="4304">
                  <c:v>-106.6207761</c:v>
                </c:pt>
                <c:pt idx="4305">
                  <c:v>-107.97498611</c:v>
                </c:pt>
                <c:pt idx="4306">
                  <c:v>-107.24910858</c:v>
                </c:pt>
                <c:pt idx="4307">
                  <c:v>-106.37449064</c:v>
                </c:pt>
                <c:pt idx="4308">
                  <c:v>-106.86971154</c:v>
                </c:pt>
                <c:pt idx="4309">
                  <c:v>-107.85744142</c:v>
                </c:pt>
                <c:pt idx="4310">
                  <c:v>-107.35684802999999</c:v>
                </c:pt>
                <c:pt idx="4311">
                  <c:v>-107.28622147999999</c:v>
                </c:pt>
                <c:pt idx="4312">
                  <c:v>-107.26984683000001</c:v>
                </c:pt>
                <c:pt idx="4313">
                  <c:v>-108.31949</c:v>
                </c:pt>
                <c:pt idx="4314">
                  <c:v>-107.43386112</c:v>
                </c:pt>
                <c:pt idx="4315">
                  <c:v>-107.43756223</c:v>
                </c:pt>
                <c:pt idx="4316">
                  <c:v>-107.30080485000001</c:v>
                </c:pt>
                <c:pt idx="4317">
                  <c:v>-107.85592921999999</c:v>
                </c:pt>
                <c:pt idx="4318">
                  <c:v>-107.71597263</c:v>
                </c:pt>
                <c:pt idx="4319">
                  <c:v>-107.99449127</c:v>
                </c:pt>
                <c:pt idx="4320">
                  <c:v>-108.78038368</c:v>
                </c:pt>
                <c:pt idx="4321">
                  <c:v>-107.58018772</c:v>
                </c:pt>
                <c:pt idx="4322">
                  <c:v>-107.57945122</c:v>
                </c:pt>
                <c:pt idx="4323">
                  <c:v>-107.71779207</c:v>
                </c:pt>
                <c:pt idx="4324">
                  <c:v>-108.19538814000001</c:v>
                </c:pt>
                <c:pt idx="4325">
                  <c:v>-106.3701004</c:v>
                </c:pt>
                <c:pt idx="4326">
                  <c:v>-106.45080375000001</c:v>
                </c:pt>
                <c:pt idx="4327">
                  <c:v>-107.22218823</c:v>
                </c:pt>
                <c:pt idx="4328">
                  <c:v>-106.94681228</c:v>
                </c:pt>
                <c:pt idx="4329">
                  <c:v>-108.46153854000001</c:v>
                </c:pt>
                <c:pt idx="4330">
                  <c:v>-108.93852783</c:v>
                </c:pt>
                <c:pt idx="4331">
                  <c:v>-107.54942543</c:v>
                </c:pt>
                <c:pt idx="4332">
                  <c:v>-107.61190526999999</c:v>
                </c:pt>
                <c:pt idx="4333">
                  <c:v>-107.40539136</c:v>
                </c:pt>
                <c:pt idx="4334">
                  <c:v>-107.54353675999999</c:v>
                </c:pt>
                <c:pt idx="4335">
                  <c:v>-107.93045994000001</c:v>
                </c:pt>
                <c:pt idx="4336">
                  <c:v>-109.06311529</c:v>
                </c:pt>
                <c:pt idx="4337">
                  <c:v>-108.97073587</c:v>
                </c:pt>
                <c:pt idx="4338">
                  <c:v>-107.11635149</c:v>
                </c:pt>
                <c:pt idx="4339">
                  <c:v>-108.80098504999999</c:v>
                </c:pt>
                <c:pt idx="4340">
                  <c:v>-105.97178981</c:v>
                </c:pt>
                <c:pt idx="4341">
                  <c:v>-107.88729315</c:v>
                </c:pt>
                <c:pt idx="4342">
                  <c:v>-108.70104351000001</c:v>
                </c:pt>
                <c:pt idx="4343">
                  <c:v>-108.44323761</c:v>
                </c:pt>
                <c:pt idx="4344">
                  <c:v>-107.1437399</c:v>
                </c:pt>
                <c:pt idx="4345">
                  <c:v>-106.82225329000001</c:v>
                </c:pt>
                <c:pt idx="4346">
                  <c:v>-107.05221908</c:v>
                </c:pt>
                <c:pt idx="4347">
                  <c:v>-106.49629727999999</c:v>
                </c:pt>
                <c:pt idx="4348">
                  <c:v>-106.4663037</c:v>
                </c:pt>
                <c:pt idx="4349">
                  <c:v>-107.93494898</c:v>
                </c:pt>
                <c:pt idx="4350">
                  <c:v>-107.26995451000001</c:v>
                </c:pt>
                <c:pt idx="4351">
                  <c:v>-107.73267043</c:v>
                </c:pt>
                <c:pt idx="4352">
                  <c:v>-107.48766430000001</c:v>
                </c:pt>
                <c:pt idx="4353">
                  <c:v>-107.15792397</c:v>
                </c:pt>
                <c:pt idx="4354">
                  <c:v>-107.07078316</c:v>
                </c:pt>
                <c:pt idx="4355">
                  <c:v>-107.13191116</c:v>
                </c:pt>
                <c:pt idx="4356">
                  <c:v>-107.18935405000001</c:v>
                </c:pt>
                <c:pt idx="4357">
                  <c:v>-107.16401624</c:v>
                </c:pt>
                <c:pt idx="4358">
                  <c:v>-108.49152635</c:v>
                </c:pt>
                <c:pt idx="4359">
                  <c:v>-107.95211415</c:v>
                </c:pt>
                <c:pt idx="4360">
                  <c:v>-108.33812662</c:v>
                </c:pt>
                <c:pt idx="4361">
                  <c:v>-108.16687693999999</c:v>
                </c:pt>
                <c:pt idx="4362">
                  <c:v>-108.32134728</c:v>
                </c:pt>
                <c:pt idx="4363">
                  <c:v>-108.02789024</c:v>
                </c:pt>
                <c:pt idx="4364">
                  <c:v>-107.70410415000001</c:v>
                </c:pt>
                <c:pt idx="4365">
                  <c:v>-107.11343641000001</c:v>
                </c:pt>
                <c:pt idx="4366">
                  <c:v>-108.13533319</c:v>
                </c:pt>
                <c:pt idx="4367">
                  <c:v>-106.96109427</c:v>
                </c:pt>
                <c:pt idx="4368">
                  <c:v>-106.60573384</c:v>
                </c:pt>
                <c:pt idx="4369">
                  <c:v>-107.99641505</c:v>
                </c:pt>
                <c:pt idx="4370">
                  <c:v>-108.0903253</c:v>
                </c:pt>
                <c:pt idx="4371">
                  <c:v>-107.51672680999999</c:v>
                </c:pt>
                <c:pt idx="4372">
                  <c:v>-108.28318182</c:v>
                </c:pt>
                <c:pt idx="4373">
                  <c:v>-108.04337476000001</c:v>
                </c:pt>
                <c:pt idx="4374">
                  <c:v>-107.97985312</c:v>
                </c:pt>
                <c:pt idx="4375">
                  <c:v>-106.21926071999999</c:v>
                </c:pt>
                <c:pt idx="4376">
                  <c:v>-107.09608604</c:v>
                </c:pt>
                <c:pt idx="4377">
                  <c:v>-107.09894629</c:v>
                </c:pt>
                <c:pt idx="4378">
                  <c:v>-107.45408482000001</c:v>
                </c:pt>
                <c:pt idx="4379">
                  <c:v>-108.36741885000001</c:v>
                </c:pt>
                <c:pt idx="4380">
                  <c:v>-107.54651272</c:v>
                </c:pt>
                <c:pt idx="4381">
                  <c:v>-108.26759935</c:v>
                </c:pt>
                <c:pt idx="4382">
                  <c:v>-107.78083100000001</c:v>
                </c:pt>
                <c:pt idx="4383">
                  <c:v>-106.84937723</c:v>
                </c:pt>
                <c:pt idx="4384">
                  <c:v>-108.69261704</c:v>
                </c:pt>
                <c:pt idx="4385">
                  <c:v>-106.79106376</c:v>
                </c:pt>
                <c:pt idx="4386">
                  <c:v>-108.02688331</c:v>
                </c:pt>
                <c:pt idx="4387">
                  <c:v>-108.36813693000001</c:v>
                </c:pt>
                <c:pt idx="4388">
                  <c:v>-105.98613808</c:v>
                </c:pt>
                <c:pt idx="4389">
                  <c:v>-107.36241842</c:v>
                </c:pt>
                <c:pt idx="4390">
                  <c:v>-107.73347631</c:v>
                </c:pt>
                <c:pt idx="4391">
                  <c:v>-108.36790322</c:v>
                </c:pt>
                <c:pt idx="4392">
                  <c:v>-107.25376082</c:v>
                </c:pt>
                <c:pt idx="4393">
                  <c:v>-106.80583145</c:v>
                </c:pt>
                <c:pt idx="4394">
                  <c:v>-106.63554815000001</c:v>
                </c:pt>
                <c:pt idx="4395">
                  <c:v>-107.0245417</c:v>
                </c:pt>
                <c:pt idx="4396">
                  <c:v>-106.94549816</c:v>
                </c:pt>
                <c:pt idx="4397">
                  <c:v>-107.09996258</c:v>
                </c:pt>
                <c:pt idx="4398">
                  <c:v>-107.22008313000001</c:v>
                </c:pt>
                <c:pt idx="4399">
                  <c:v>-108.16123829</c:v>
                </c:pt>
                <c:pt idx="4400">
                  <c:v>-107.47164241</c:v>
                </c:pt>
                <c:pt idx="4401">
                  <c:v>-108.16552082</c:v>
                </c:pt>
                <c:pt idx="4402">
                  <c:v>-108.05837797</c:v>
                </c:pt>
                <c:pt idx="4403">
                  <c:v>-106.68417726</c:v>
                </c:pt>
                <c:pt idx="4404">
                  <c:v>-108.38521569</c:v>
                </c:pt>
                <c:pt idx="4405">
                  <c:v>-106.59975833</c:v>
                </c:pt>
                <c:pt idx="4406">
                  <c:v>-106.06602531999999</c:v>
                </c:pt>
                <c:pt idx="4407">
                  <c:v>-107.79473723</c:v>
                </c:pt>
                <c:pt idx="4408">
                  <c:v>-107.12617902</c:v>
                </c:pt>
                <c:pt idx="4409">
                  <c:v>-106.63694355</c:v>
                </c:pt>
                <c:pt idx="4410">
                  <c:v>-108.12202406</c:v>
                </c:pt>
                <c:pt idx="4411">
                  <c:v>-107.5484886</c:v>
                </c:pt>
                <c:pt idx="4412">
                  <c:v>-107.46745248000001</c:v>
                </c:pt>
                <c:pt idx="4413">
                  <c:v>-108.05485878</c:v>
                </c:pt>
                <c:pt idx="4414">
                  <c:v>-108.61247057999999</c:v>
                </c:pt>
                <c:pt idx="4415">
                  <c:v>-107.74395703</c:v>
                </c:pt>
                <c:pt idx="4416">
                  <c:v>-107.97966388</c:v>
                </c:pt>
                <c:pt idx="4417">
                  <c:v>-106.80812942</c:v>
                </c:pt>
                <c:pt idx="4418">
                  <c:v>-106.6213503</c:v>
                </c:pt>
                <c:pt idx="4419">
                  <c:v>-108.04370559</c:v>
                </c:pt>
                <c:pt idx="4420">
                  <c:v>-107.10082346</c:v>
                </c:pt>
                <c:pt idx="4421">
                  <c:v>-106.51437579</c:v>
                </c:pt>
                <c:pt idx="4422">
                  <c:v>-106.79155145</c:v>
                </c:pt>
                <c:pt idx="4423">
                  <c:v>-107.99627381000001</c:v>
                </c:pt>
                <c:pt idx="4424">
                  <c:v>-107.20679624</c:v>
                </c:pt>
                <c:pt idx="4425">
                  <c:v>-107.55741449</c:v>
                </c:pt>
                <c:pt idx="4426">
                  <c:v>-107.16319180000001</c:v>
                </c:pt>
                <c:pt idx="4427">
                  <c:v>-107.81399141999999</c:v>
                </c:pt>
                <c:pt idx="4428">
                  <c:v>-108.02827655999999</c:v>
                </c:pt>
                <c:pt idx="4429">
                  <c:v>-106.35939386</c:v>
                </c:pt>
                <c:pt idx="4430">
                  <c:v>-107.27111318</c:v>
                </c:pt>
                <c:pt idx="4431">
                  <c:v>-108.19804037</c:v>
                </c:pt>
                <c:pt idx="4432">
                  <c:v>-107.31886240999999</c:v>
                </c:pt>
                <c:pt idx="4433">
                  <c:v>-107.84143535</c:v>
                </c:pt>
                <c:pt idx="4434">
                  <c:v>-106.51465417</c:v>
                </c:pt>
                <c:pt idx="4435">
                  <c:v>-107.5044122</c:v>
                </c:pt>
                <c:pt idx="4436">
                  <c:v>-107.10104225000001</c:v>
                </c:pt>
                <c:pt idx="4437">
                  <c:v>-106.54244977</c:v>
                </c:pt>
                <c:pt idx="4438">
                  <c:v>-106.18961914</c:v>
                </c:pt>
                <c:pt idx="4439">
                  <c:v>-107.24060833</c:v>
                </c:pt>
                <c:pt idx="4440">
                  <c:v>-107.20830146999999</c:v>
                </c:pt>
                <c:pt idx="4441">
                  <c:v>-108.15117438</c:v>
                </c:pt>
                <c:pt idx="4442">
                  <c:v>-106.95979629999999</c:v>
                </c:pt>
                <c:pt idx="4443">
                  <c:v>-107.84280629</c:v>
                </c:pt>
                <c:pt idx="4444">
                  <c:v>-106.49701723</c:v>
                </c:pt>
                <c:pt idx="4445">
                  <c:v>-109.44678218</c:v>
                </c:pt>
                <c:pt idx="4446">
                  <c:v>-107.7920101</c:v>
                </c:pt>
                <c:pt idx="4447">
                  <c:v>-108.36805843</c:v>
                </c:pt>
                <c:pt idx="4448">
                  <c:v>-107.5649293</c:v>
                </c:pt>
                <c:pt idx="4449">
                  <c:v>-106.69942880000001</c:v>
                </c:pt>
                <c:pt idx="4450">
                  <c:v>-108.11959022000001</c:v>
                </c:pt>
                <c:pt idx="4451">
                  <c:v>-107.33349278999999</c:v>
                </c:pt>
                <c:pt idx="4452">
                  <c:v>-106.71514771</c:v>
                </c:pt>
                <c:pt idx="4453">
                  <c:v>-106.95628931</c:v>
                </c:pt>
                <c:pt idx="4454">
                  <c:v>-107.10269738</c:v>
                </c:pt>
                <c:pt idx="4455">
                  <c:v>-106.97946554000001</c:v>
                </c:pt>
                <c:pt idx="4456">
                  <c:v>-107.09716544</c:v>
                </c:pt>
                <c:pt idx="4457">
                  <c:v>-107.31503755999999</c:v>
                </c:pt>
                <c:pt idx="4458">
                  <c:v>-108.26210961</c:v>
                </c:pt>
                <c:pt idx="4459">
                  <c:v>-107.56383269</c:v>
                </c:pt>
                <c:pt idx="4460">
                  <c:v>-107.61242756</c:v>
                </c:pt>
                <c:pt idx="4461">
                  <c:v>-107.85893127999999</c:v>
                </c:pt>
                <c:pt idx="4462">
                  <c:v>-106.82388469999999</c:v>
                </c:pt>
                <c:pt idx="4463">
                  <c:v>-107.38896477999999</c:v>
                </c:pt>
                <c:pt idx="4464">
                  <c:v>-107.0842047</c:v>
                </c:pt>
                <c:pt idx="4465">
                  <c:v>-109.24935594</c:v>
                </c:pt>
                <c:pt idx="4466">
                  <c:v>-107.57424324999999</c:v>
                </c:pt>
                <c:pt idx="4467">
                  <c:v>-107.28097373</c:v>
                </c:pt>
                <c:pt idx="4468">
                  <c:v>-107.07905879</c:v>
                </c:pt>
                <c:pt idx="4469">
                  <c:v>-107.43664576</c:v>
                </c:pt>
                <c:pt idx="4470">
                  <c:v>-107.22393124</c:v>
                </c:pt>
                <c:pt idx="4471">
                  <c:v>-107.11618921</c:v>
                </c:pt>
                <c:pt idx="4472">
                  <c:v>-109.23299682</c:v>
                </c:pt>
                <c:pt idx="4473">
                  <c:v>-107.87414334</c:v>
                </c:pt>
                <c:pt idx="4474">
                  <c:v>-108.02853319</c:v>
                </c:pt>
                <c:pt idx="4475">
                  <c:v>-108.02869722</c:v>
                </c:pt>
                <c:pt idx="4476">
                  <c:v>-106.960674</c:v>
                </c:pt>
                <c:pt idx="4477">
                  <c:v>-107.90405789</c:v>
                </c:pt>
                <c:pt idx="4478">
                  <c:v>-107.37772751</c:v>
                </c:pt>
                <c:pt idx="4479">
                  <c:v>-107.71745659</c:v>
                </c:pt>
                <c:pt idx="4480">
                  <c:v>-107.75093997</c:v>
                </c:pt>
                <c:pt idx="4481">
                  <c:v>-108.35279980999999</c:v>
                </c:pt>
                <c:pt idx="4482">
                  <c:v>-108.49156725</c:v>
                </c:pt>
                <c:pt idx="4483">
                  <c:v>-108.97061902999999</c:v>
                </c:pt>
                <c:pt idx="4484">
                  <c:v>-107.27040350999999</c:v>
                </c:pt>
                <c:pt idx="4485">
                  <c:v>-106.82340383</c:v>
                </c:pt>
                <c:pt idx="4486">
                  <c:v>-107.44152943</c:v>
                </c:pt>
                <c:pt idx="4487">
                  <c:v>-106.83497909</c:v>
                </c:pt>
                <c:pt idx="4488">
                  <c:v>-107.70407157</c:v>
                </c:pt>
                <c:pt idx="4489">
                  <c:v>-107.84295136</c:v>
                </c:pt>
                <c:pt idx="4490">
                  <c:v>-109.12574286</c:v>
                </c:pt>
                <c:pt idx="4491">
                  <c:v>-107.71889091</c:v>
                </c:pt>
                <c:pt idx="4492">
                  <c:v>-107.31446101</c:v>
                </c:pt>
                <c:pt idx="4493">
                  <c:v>-108.5861946</c:v>
                </c:pt>
                <c:pt idx="4494">
                  <c:v>-106.77730286000001</c:v>
                </c:pt>
                <c:pt idx="4495">
                  <c:v>-107.1016424</c:v>
                </c:pt>
                <c:pt idx="4496">
                  <c:v>-107.31259624</c:v>
                </c:pt>
                <c:pt idx="4497">
                  <c:v>-106.65298586</c:v>
                </c:pt>
                <c:pt idx="4498">
                  <c:v>-106.04968593</c:v>
                </c:pt>
                <c:pt idx="4499">
                  <c:v>-106.98754193000001</c:v>
                </c:pt>
                <c:pt idx="4500">
                  <c:v>-109.27782023</c:v>
                </c:pt>
                <c:pt idx="4501">
                  <c:v>-107.33025533999999</c:v>
                </c:pt>
                <c:pt idx="4502">
                  <c:v>-107.90165742000001</c:v>
                </c:pt>
                <c:pt idx="4503">
                  <c:v>-107.78159038</c:v>
                </c:pt>
                <c:pt idx="4504">
                  <c:v>-108.78379073000001</c:v>
                </c:pt>
                <c:pt idx="4505">
                  <c:v>-106.43454291</c:v>
                </c:pt>
                <c:pt idx="4506">
                  <c:v>-107.0840903</c:v>
                </c:pt>
                <c:pt idx="4507">
                  <c:v>-106.48219586</c:v>
                </c:pt>
                <c:pt idx="4508">
                  <c:v>-108.17712174</c:v>
                </c:pt>
                <c:pt idx="4509">
                  <c:v>-107.73060614000001</c:v>
                </c:pt>
                <c:pt idx="4510">
                  <c:v>-106.91378209</c:v>
                </c:pt>
                <c:pt idx="4511">
                  <c:v>-108.81614709999999</c:v>
                </c:pt>
                <c:pt idx="4512">
                  <c:v>-107.09853384</c:v>
                </c:pt>
                <c:pt idx="4513">
                  <c:v>-109.14167567</c:v>
                </c:pt>
                <c:pt idx="4514">
                  <c:v>-107.20271758</c:v>
                </c:pt>
                <c:pt idx="4515">
                  <c:v>-107.76615356000001</c:v>
                </c:pt>
                <c:pt idx="4516">
                  <c:v>-107.12627790000001</c:v>
                </c:pt>
                <c:pt idx="4517">
                  <c:v>-107.90102727999999</c:v>
                </c:pt>
                <c:pt idx="4518">
                  <c:v>-106.63749479000001</c:v>
                </c:pt>
                <c:pt idx="4519">
                  <c:v>-106.46617261</c:v>
                </c:pt>
                <c:pt idx="4520">
                  <c:v>-107.03292743</c:v>
                </c:pt>
                <c:pt idx="4521">
                  <c:v>-107.14680739000001</c:v>
                </c:pt>
                <c:pt idx="4522">
                  <c:v>-106.65242354999999</c:v>
                </c:pt>
                <c:pt idx="4523">
                  <c:v>-106.63787331</c:v>
                </c:pt>
                <c:pt idx="4524">
                  <c:v>-108.19787135999999</c:v>
                </c:pt>
                <c:pt idx="4525">
                  <c:v>-107.083152</c:v>
                </c:pt>
                <c:pt idx="4526">
                  <c:v>-107.48619816</c:v>
                </c:pt>
                <c:pt idx="4527">
                  <c:v>-107.40860961</c:v>
                </c:pt>
                <c:pt idx="4528">
                  <c:v>-106.20360526</c:v>
                </c:pt>
                <c:pt idx="4529">
                  <c:v>-108.16091784</c:v>
                </c:pt>
                <c:pt idx="4530">
                  <c:v>-107.16431661999999</c:v>
                </c:pt>
                <c:pt idx="4531">
                  <c:v>-107.62861148</c:v>
                </c:pt>
                <c:pt idx="4532">
                  <c:v>-107.36209259</c:v>
                </c:pt>
                <c:pt idx="4533">
                  <c:v>-107.45663985</c:v>
                </c:pt>
                <c:pt idx="4534">
                  <c:v>-107.67173416999999</c:v>
                </c:pt>
                <c:pt idx="4535">
                  <c:v>-107.88892991</c:v>
                </c:pt>
                <c:pt idx="4536">
                  <c:v>-106.92742164000001</c:v>
                </c:pt>
                <c:pt idx="4537">
                  <c:v>-108.61154504</c:v>
                </c:pt>
                <c:pt idx="4538">
                  <c:v>-107.49881909</c:v>
                </c:pt>
                <c:pt idx="4539">
                  <c:v>-105.36740596999999</c:v>
                </c:pt>
                <c:pt idx="4540">
                  <c:v>-106.74120406999999</c:v>
                </c:pt>
                <c:pt idx="4541">
                  <c:v>-107.58007861</c:v>
                </c:pt>
                <c:pt idx="4542">
                  <c:v>-108.01200145999999</c:v>
                </c:pt>
                <c:pt idx="4543">
                  <c:v>-107.51130003</c:v>
                </c:pt>
                <c:pt idx="4544">
                  <c:v>-107.86873762</c:v>
                </c:pt>
                <c:pt idx="4545">
                  <c:v>-105.77291679</c:v>
                </c:pt>
                <c:pt idx="4546">
                  <c:v>-106.66735489</c:v>
                </c:pt>
                <c:pt idx="4547">
                  <c:v>-106.90831058000001</c:v>
                </c:pt>
                <c:pt idx="4548">
                  <c:v>-107.08038252999999</c:v>
                </c:pt>
                <c:pt idx="4549">
                  <c:v>-106.77582</c:v>
                </c:pt>
                <c:pt idx="4550">
                  <c:v>-106.99286493</c:v>
                </c:pt>
                <c:pt idx="4551">
                  <c:v>-107.75041996</c:v>
                </c:pt>
                <c:pt idx="4552">
                  <c:v>-108.49155738</c:v>
                </c:pt>
                <c:pt idx="4553">
                  <c:v>-106.22202072</c:v>
                </c:pt>
                <c:pt idx="4554">
                  <c:v>-108.38578776</c:v>
                </c:pt>
                <c:pt idx="4555">
                  <c:v>-107.03914942</c:v>
                </c:pt>
                <c:pt idx="4556">
                  <c:v>-107.74471534</c:v>
                </c:pt>
                <c:pt idx="4557">
                  <c:v>-106.82227631000001</c:v>
                </c:pt>
                <c:pt idx="4558">
                  <c:v>-107.42391656</c:v>
                </c:pt>
                <c:pt idx="4559">
                  <c:v>-108.22805882999999</c:v>
                </c:pt>
                <c:pt idx="4560">
                  <c:v>-108.19450345</c:v>
                </c:pt>
                <c:pt idx="4561">
                  <c:v>-107.04914268</c:v>
                </c:pt>
                <c:pt idx="4562">
                  <c:v>-106.85478396000001</c:v>
                </c:pt>
                <c:pt idx="4563">
                  <c:v>-107.70298393</c:v>
                </c:pt>
                <c:pt idx="4564">
                  <c:v>-108.55482112999999</c:v>
                </c:pt>
                <c:pt idx="4565">
                  <c:v>-107.07104450999999</c:v>
                </c:pt>
                <c:pt idx="4566">
                  <c:v>-108.67408457000001</c:v>
                </c:pt>
                <c:pt idx="4567">
                  <c:v>-106.16951878</c:v>
                </c:pt>
                <c:pt idx="4568">
                  <c:v>-106.29584762</c:v>
                </c:pt>
                <c:pt idx="4569">
                  <c:v>-106.25143205000001</c:v>
                </c:pt>
                <c:pt idx="4570">
                  <c:v>-107.00922826</c:v>
                </c:pt>
                <c:pt idx="4571">
                  <c:v>-106.49891029</c:v>
                </c:pt>
                <c:pt idx="4572">
                  <c:v>-106.85519240000001</c:v>
                </c:pt>
                <c:pt idx="4573">
                  <c:v>-106.97817691</c:v>
                </c:pt>
                <c:pt idx="4574">
                  <c:v>-108.35362662</c:v>
                </c:pt>
                <c:pt idx="4575">
                  <c:v>-107.02530546</c:v>
                </c:pt>
                <c:pt idx="4576">
                  <c:v>-107.25380395000001</c:v>
                </c:pt>
                <c:pt idx="4577">
                  <c:v>-107.54455793</c:v>
                </c:pt>
                <c:pt idx="4578">
                  <c:v>-107.45154092999999</c:v>
                </c:pt>
                <c:pt idx="4579">
                  <c:v>-108.55529614</c:v>
                </c:pt>
                <c:pt idx="4580">
                  <c:v>-106.85517426</c:v>
                </c:pt>
                <c:pt idx="4581">
                  <c:v>-107.08222060999999</c:v>
                </c:pt>
                <c:pt idx="4582">
                  <c:v>-108.45600621</c:v>
                </c:pt>
                <c:pt idx="4583">
                  <c:v>-107.41123442</c:v>
                </c:pt>
                <c:pt idx="4584">
                  <c:v>-106.66798461</c:v>
                </c:pt>
                <c:pt idx="4585">
                  <c:v>-106.76948956</c:v>
                </c:pt>
                <c:pt idx="4586">
                  <c:v>-107.53386621</c:v>
                </c:pt>
                <c:pt idx="4587">
                  <c:v>-107.9963644</c:v>
                </c:pt>
                <c:pt idx="4588">
                  <c:v>-108.69427983999999</c:v>
                </c:pt>
                <c:pt idx="4589">
                  <c:v>-106.45140680999999</c:v>
                </c:pt>
                <c:pt idx="4590">
                  <c:v>-108.12051522</c:v>
                </c:pt>
                <c:pt idx="4591">
                  <c:v>-107.74990357</c:v>
                </c:pt>
                <c:pt idx="4592">
                  <c:v>-107.23952979000001</c:v>
                </c:pt>
                <c:pt idx="4593">
                  <c:v>-107.14684025</c:v>
                </c:pt>
                <c:pt idx="4594">
                  <c:v>-107.20658564</c:v>
                </c:pt>
                <c:pt idx="4595">
                  <c:v>-106.79034689</c:v>
                </c:pt>
                <c:pt idx="4596">
                  <c:v>-106.66177739</c:v>
                </c:pt>
                <c:pt idx="4597">
                  <c:v>-107.27023493999999</c:v>
                </c:pt>
                <c:pt idx="4598">
                  <c:v>-106.80253897</c:v>
                </c:pt>
                <c:pt idx="4599">
                  <c:v>-107.58135830000001</c:v>
                </c:pt>
                <c:pt idx="4600">
                  <c:v>-108.47103691</c:v>
                </c:pt>
                <c:pt idx="4601">
                  <c:v>-107.2719918</c:v>
                </c:pt>
                <c:pt idx="4602">
                  <c:v>-108.66457834000001</c:v>
                </c:pt>
                <c:pt idx="4603">
                  <c:v>-107.88577759</c:v>
                </c:pt>
                <c:pt idx="4604">
                  <c:v>-110.14640962999999</c:v>
                </c:pt>
                <c:pt idx="4605">
                  <c:v>-107.47418860000001</c:v>
                </c:pt>
                <c:pt idx="4606">
                  <c:v>-107.99225268000001</c:v>
                </c:pt>
                <c:pt idx="4607">
                  <c:v>-107.23548817</c:v>
                </c:pt>
                <c:pt idx="4608">
                  <c:v>-108.03056708</c:v>
                </c:pt>
                <c:pt idx="4609">
                  <c:v>-108.33314917</c:v>
                </c:pt>
                <c:pt idx="4610">
                  <c:v>-107.30404027</c:v>
                </c:pt>
                <c:pt idx="4611">
                  <c:v>-106.66981671000001</c:v>
                </c:pt>
                <c:pt idx="4612">
                  <c:v>-107.33632003</c:v>
                </c:pt>
                <c:pt idx="4613">
                  <c:v>-106.94739506000001</c:v>
                </c:pt>
                <c:pt idx="4614">
                  <c:v>-108.23192261</c:v>
                </c:pt>
                <c:pt idx="4615">
                  <c:v>-107.59674892</c:v>
                </c:pt>
                <c:pt idx="4616">
                  <c:v>-106.48386068000001</c:v>
                </c:pt>
                <c:pt idx="4617">
                  <c:v>-107.59121072000001</c:v>
                </c:pt>
                <c:pt idx="4618">
                  <c:v>-108.19942012</c:v>
                </c:pt>
                <c:pt idx="4619">
                  <c:v>-107.36449104</c:v>
                </c:pt>
                <c:pt idx="4620">
                  <c:v>-107.06651307999999</c:v>
                </c:pt>
                <c:pt idx="4621">
                  <c:v>-107.27000312</c:v>
                </c:pt>
                <c:pt idx="4622">
                  <c:v>-108.92138912999999</c:v>
                </c:pt>
                <c:pt idx="4623">
                  <c:v>-107.21903766</c:v>
                </c:pt>
                <c:pt idx="4624">
                  <c:v>-107.91622209000001</c:v>
                </c:pt>
                <c:pt idx="4625">
                  <c:v>-107.27218309</c:v>
                </c:pt>
                <c:pt idx="4626">
                  <c:v>-108.60029179</c:v>
                </c:pt>
                <c:pt idx="4627">
                  <c:v>-107.64272688</c:v>
                </c:pt>
                <c:pt idx="4628">
                  <c:v>-106.03455902</c:v>
                </c:pt>
                <c:pt idx="4629">
                  <c:v>-106.74504109</c:v>
                </c:pt>
                <c:pt idx="4630">
                  <c:v>-107.84307985</c:v>
                </c:pt>
                <c:pt idx="4631">
                  <c:v>-107.53296546999999</c:v>
                </c:pt>
                <c:pt idx="4632">
                  <c:v>-107.73524345</c:v>
                </c:pt>
                <c:pt idx="4633">
                  <c:v>-107.75061868</c:v>
                </c:pt>
                <c:pt idx="4634">
                  <c:v>-108.39478187</c:v>
                </c:pt>
                <c:pt idx="4635">
                  <c:v>-106.88387785</c:v>
                </c:pt>
                <c:pt idx="4636">
                  <c:v>-106.8237584</c:v>
                </c:pt>
                <c:pt idx="4637">
                  <c:v>-107.85929477000001</c:v>
                </c:pt>
                <c:pt idx="4638">
                  <c:v>-108.21451543000001</c:v>
                </c:pt>
                <c:pt idx="4639">
                  <c:v>-107.14352608999999</c:v>
                </c:pt>
                <c:pt idx="4640">
                  <c:v>-107.87490185999999</c:v>
                </c:pt>
                <c:pt idx="4641">
                  <c:v>-106.96392335</c:v>
                </c:pt>
                <c:pt idx="4642">
                  <c:v>-107.45748914000001</c:v>
                </c:pt>
                <c:pt idx="4643">
                  <c:v>-107.11792439</c:v>
                </c:pt>
                <c:pt idx="4644">
                  <c:v>-106.78646426</c:v>
                </c:pt>
                <c:pt idx="4645">
                  <c:v>-107.42593617</c:v>
                </c:pt>
                <c:pt idx="4646">
                  <c:v>-107.01061389</c:v>
                </c:pt>
                <c:pt idx="4647">
                  <c:v>-107.60805465</c:v>
                </c:pt>
                <c:pt idx="4648">
                  <c:v>-106.79371996</c:v>
                </c:pt>
                <c:pt idx="4649">
                  <c:v>-107.49082049</c:v>
                </c:pt>
                <c:pt idx="4650">
                  <c:v>-106.37674336000001</c:v>
                </c:pt>
                <c:pt idx="4651">
                  <c:v>-107.76875733</c:v>
                </c:pt>
                <c:pt idx="4652">
                  <c:v>-108.04597969</c:v>
                </c:pt>
                <c:pt idx="4653">
                  <c:v>-106.62379176</c:v>
                </c:pt>
                <c:pt idx="4654">
                  <c:v>-106.19074379</c:v>
                </c:pt>
                <c:pt idx="4655">
                  <c:v>-108.20024954</c:v>
                </c:pt>
                <c:pt idx="4656">
                  <c:v>-107.48781116000001</c:v>
                </c:pt>
                <c:pt idx="4657">
                  <c:v>-108.48925014</c:v>
                </c:pt>
                <c:pt idx="4658">
                  <c:v>-107.28847771</c:v>
                </c:pt>
                <c:pt idx="4659">
                  <c:v>-107.09652432999999</c:v>
                </c:pt>
                <c:pt idx="4660">
                  <c:v>-106.71163122</c:v>
                </c:pt>
                <c:pt idx="4661">
                  <c:v>-107.27262095</c:v>
                </c:pt>
                <c:pt idx="4662">
                  <c:v>-107.22658919</c:v>
                </c:pt>
                <c:pt idx="4663">
                  <c:v>-106.84110937</c:v>
                </c:pt>
                <c:pt idx="4664">
                  <c:v>-107.39684846999999</c:v>
                </c:pt>
                <c:pt idx="4665">
                  <c:v>-107.1511805</c:v>
                </c:pt>
                <c:pt idx="4666">
                  <c:v>-108.15287275</c:v>
                </c:pt>
                <c:pt idx="4667">
                  <c:v>-108.66278335</c:v>
                </c:pt>
                <c:pt idx="4668">
                  <c:v>-106.80746882</c:v>
                </c:pt>
                <c:pt idx="4669">
                  <c:v>-107.88990624</c:v>
                </c:pt>
                <c:pt idx="4670">
                  <c:v>-108.15144548000001</c:v>
                </c:pt>
                <c:pt idx="4671">
                  <c:v>-109.88361946000001</c:v>
                </c:pt>
                <c:pt idx="4672">
                  <c:v>-106.97962488</c:v>
                </c:pt>
                <c:pt idx="4673">
                  <c:v>-106.70044532999999</c:v>
                </c:pt>
                <c:pt idx="4674">
                  <c:v>-108.32129945</c:v>
                </c:pt>
                <c:pt idx="4675">
                  <c:v>-107.39414501</c:v>
                </c:pt>
                <c:pt idx="4676">
                  <c:v>-107.56513626</c:v>
                </c:pt>
                <c:pt idx="4677">
                  <c:v>-108.46203412</c:v>
                </c:pt>
                <c:pt idx="4678">
                  <c:v>-107.58223937</c:v>
                </c:pt>
                <c:pt idx="4679">
                  <c:v>-107.31768266</c:v>
                </c:pt>
                <c:pt idx="4680">
                  <c:v>-108.35408320000001</c:v>
                </c:pt>
                <c:pt idx="4681">
                  <c:v>-107.37983004</c:v>
                </c:pt>
                <c:pt idx="4682">
                  <c:v>-108.47796537000001</c:v>
                </c:pt>
                <c:pt idx="4683">
                  <c:v>-106.51566612000001</c:v>
                </c:pt>
                <c:pt idx="4684">
                  <c:v>-107.06470367</c:v>
                </c:pt>
                <c:pt idx="4685">
                  <c:v>-107.30232072</c:v>
                </c:pt>
                <c:pt idx="4686">
                  <c:v>-107.23687200000001</c:v>
                </c:pt>
                <c:pt idx="4687">
                  <c:v>-107.03828578</c:v>
                </c:pt>
                <c:pt idx="4688">
                  <c:v>-107.87187763999999</c:v>
                </c:pt>
                <c:pt idx="4689">
                  <c:v>-106.72754356</c:v>
                </c:pt>
                <c:pt idx="4690">
                  <c:v>-107.42447597</c:v>
                </c:pt>
                <c:pt idx="4691">
                  <c:v>-109.05701746</c:v>
                </c:pt>
                <c:pt idx="4692">
                  <c:v>-108.93894156</c:v>
                </c:pt>
                <c:pt idx="4693">
                  <c:v>-107.57850102</c:v>
                </c:pt>
                <c:pt idx="4694">
                  <c:v>-107.22452373</c:v>
                </c:pt>
                <c:pt idx="4695">
                  <c:v>-108.1936324</c:v>
                </c:pt>
                <c:pt idx="4696">
                  <c:v>-106.94858068000001</c:v>
                </c:pt>
                <c:pt idx="4697">
                  <c:v>-107.36487817</c:v>
                </c:pt>
                <c:pt idx="4698">
                  <c:v>-106.65228648999999</c:v>
                </c:pt>
                <c:pt idx="4699">
                  <c:v>-106.79200332000001</c:v>
                </c:pt>
                <c:pt idx="4700">
                  <c:v>-108.1348775</c:v>
                </c:pt>
                <c:pt idx="4701">
                  <c:v>-107.67543164999999</c:v>
                </c:pt>
                <c:pt idx="4702">
                  <c:v>-105.25635123000001</c:v>
                </c:pt>
                <c:pt idx="4703">
                  <c:v>-107.92020706</c:v>
                </c:pt>
                <c:pt idx="4704">
                  <c:v>-107.58130746</c:v>
                </c:pt>
                <c:pt idx="4705">
                  <c:v>-106.27983181</c:v>
                </c:pt>
                <c:pt idx="4706">
                  <c:v>-108.07473348000001</c:v>
                </c:pt>
                <c:pt idx="4707">
                  <c:v>-107.11659079</c:v>
                </c:pt>
                <c:pt idx="4708">
                  <c:v>-108.4305133</c:v>
                </c:pt>
                <c:pt idx="4709">
                  <c:v>-107.22569233</c:v>
                </c:pt>
                <c:pt idx="4710">
                  <c:v>-107.60692138</c:v>
                </c:pt>
                <c:pt idx="4711">
                  <c:v>-107.25697907999999</c:v>
                </c:pt>
                <c:pt idx="4712">
                  <c:v>-108.40184377</c:v>
                </c:pt>
                <c:pt idx="4713">
                  <c:v>-107.56561053999999</c:v>
                </c:pt>
                <c:pt idx="4714">
                  <c:v>-107.13338640000001</c:v>
                </c:pt>
                <c:pt idx="4715">
                  <c:v>-106.77722321</c:v>
                </c:pt>
                <c:pt idx="4716">
                  <c:v>-107.14267513</c:v>
                </c:pt>
                <c:pt idx="4717">
                  <c:v>-106.09393056</c:v>
                </c:pt>
                <c:pt idx="4718">
                  <c:v>-105.54025531000001</c:v>
                </c:pt>
                <c:pt idx="4719">
                  <c:v>-107.75085086</c:v>
                </c:pt>
                <c:pt idx="4720">
                  <c:v>-107.2705871</c:v>
                </c:pt>
                <c:pt idx="4721">
                  <c:v>-106.52688357</c:v>
                </c:pt>
                <c:pt idx="4722">
                  <c:v>-106.19967491</c:v>
                </c:pt>
                <c:pt idx="4723">
                  <c:v>-108.32137981</c:v>
                </c:pt>
                <c:pt idx="4724">
                  <c:v>-107.33418559</c:v>
                </c:pt>
                <c:pt idx="4725">
                  <c:v>-107.05340403</c:v>
                </c:pt>
                <c:pt idx="4726">
                  <c:v>-108.04515189999999</c:v>
                </c:pt>
                <c:pt idx="4727">
                  <c:v>-106.65276123</c:v>
                </c:pt>
                <c:pt idx="4728">
                  <c:v>-106.95519521</c:v>
                </c:pt>
                <c:pt idx="4729">
                  <c:v>-107.68737002</c:v>
                </c:pt>
                <c:pt idx="4730">
                  <c:v>-107.06544117999999</c:v>
                </c:pt>
                <c:pt idx="4731">
                  <c:v>-106.68458307</c:v>
                </c:pt>
                <c:pt idx="4732">
                  <c:v>-108.21464924</c:v>
                </c:pt>
                <c:pt idx="4733">
                  <c:v>-107.59625991999999</c:v>
                </c:pt>
                <c:pt idx="4734">
                  <c:v>-108.66247718</c:v>
                </c:pt>
                <c:pt idx="4735">
                  <c:v>-105.88163249999999</c:v>
                </c:pt>
                <c:pt idx="4736">
                  <c:v>-107.93911885</c:v>
                </c:pt>
                <c:pt idx="4737">
                  <c:v>-107.25725838</c:v>
                </c:pt>
                <c:pt idx="4738">
                  <c:v>-107.3956635</c:v>
                </c:pt>
                <c:pt idx="4739">
                  <c:v>-107.4119565</c:v>
                </c:pt>
                <c:pt idx="4740">
                  <c:v>-106.14374282</c:v>
                </c:pt>
                <c:pt idx="4741">
                  <c:v>-105.65002819999999</c:v>
                </c:pt>
                <c:pt idx="4742">
                  <c:v>-108.50949602</c:v>
                </c:pt>
                <c:pt idx="4743">
                  <c:v>-107.30014093</c:v>
                </c:pt>
                <c:pt idx="4744">
                  <c:v>-107.42603277000001</c:v>
                </c:pt>
                <c:pt idx="4745">
                  <c:v>-107.02086628000001</c:v>
                </c:pt>
                <c:pt idx="4746">
                  <c:v>-106.82530645999999</c:v>
                </c:pt>
                <c:pt idx="4747">
                  <c:v>-107.14831216</c:v>
                </c:pt>
                <c:pt idx="4748">
                  <c:v>-106.12792842</c:v>
                </c:pt>
                <c:pt idx="4749">
                  <c:v>-108.16511611999999</c:v>
                </c:pt>
                <c:pt idx="4750">
                  <c:v>-108.42853599</c:v>
                </c:pt>
                <c:pt idx="4751">
                  <c:v>-106.82383023</c:v>
                </c:pt>
                <c:pt idx="4752">
                  <c:v>-107.47491376000001</c:v>
                </c:pt>
                <c:pt idx="4753">
                  <c:v>-105.38601214000001</c:v>
                </c:pt>
                <c:pt idx="4754">
                  <c:v>-107.72007665</c:v>
                </c:pt>
                <c:pt idx="4755">
                  <c:v>-108.17027006000001</c:v>
                </c:pt>
                <c:pt idx="4756">
                  <c:v>-108.01591519</c:v>
                </c:pt>
                <c:pt idx="4757">
                  <c:v>-107.84286354</c:v>
                </c:pt>
                <c:pt idx="4758">
                  <c:v>-107.41446501</c:v>
                </c:pt>
                <c:pt idx="4759">
                  <c:v>-107.87675206999999</c:v>
                </c:pt>
                <c:pt idx="4760">
                  <c:v>-106.51243663</c:v>
                </c:pt>
                <c:pt idx="4761">
                  <c:v>-108.04790865</c:v>
                </c:pt>
                <c:pt idx="4762">
                  <c:v>-107.16632573</c:v>
                </c:pt>
                <c:pt idx="4763">
                  <c:v>-108.07208842999999</c:v>
                </c:pt>
                <c:pt idx="4764">
                  <c:v>-108.16636269999999</c:v>
                </c:pt>
                <c:pt idx="4765">
                  <c:v>-107.0824932</c:v>
                </c:pt>
                <c:pt idx="4766">
                  <c:v>-106.50087133</c:v>
                </c:pt>
                <c:pt idx="4767">
                  <c:v>-107.89097882999999</c:v>
                </c:pt>
                <c:pt idx="4768">
                  <c:v>-107.59668599</c:v>
                </c:pt>
                <c:pt idx="4769">
                  <c:v>-108.07678737000001</c:v>
                </c:pt>
                <c:pt idx="4770">
                  <c:v>-107.09790624999999</c:v>
                </c:pt>
                <c:pt idx="4771">
                  <c:v>-108.04593681999999</c:v>
                </c:pt>
                <c:pt idx="4772">
                  <c:v>-107.32031644</c:v>
                </c:pt>
                <c:pt idx="4773">
                  <c:v>-107.18097388</c:v>
                </c:pt>
                <c:pt idx="4774">
                  <c:v>-106.9106263</c:v>
                </c:pt>
                <c:pt idx="4775">
                  <c:v>-106.94353326</c:v>
                </c:pt>
                <c:pt idx="4776">
                  <c:v>-107.30541402999999</c:v>
                </c:pt>
                <c:pt idx="4777">
                  <c:v>-107.13334764</c:v>
                </c:pt>
                <c:pt idx="4778">
                  <c:v>-107.68789028</c:v>
                </c:pt>
                <c:pt idx="4779">
                  <c:v>-106.25197827</c:v>
                </c:pt>
                <c:pt idx="4780">
                  <c:v>-107.71949345</c:v>
                </c:pt>
                <c:pt idx="4781">
                  <c:v>-107.21885129</c:v>
                </c:pt>
                <c:pt idx="4782">
                  <c:v>-107.10258890999999</c:v>
                </c:pt>
                <c:pt idx="4783">
                  <c:v>-107.428217</c:v>
                </c:pt>
                <c:pt idx="4784">
                  <c:v>-106.62391185</c:v>
                </c:pt>
                <c:pt idx="4785">
                  <c:v>-106.91663647</c:v>
                </c:pt>
                <c:pt idx="4786">
                  <c:v>-107.01109036</c:v>
                </c:pt>
                <c:pt idx="4787">
                  <c:v>-106.00602739</c:v>
                </c:pt>
                <c:pt idx="4788">
                  <c:v>-108.38700471</c:v>
                </c:pt>
                <c:pt idx="4789">
                  <c:v>-107.42902804000001</c:v>
                </c:pt>
                <c:pt idx="4790">
                  <c:v>-105.85097957000001</c:v>
                </c:pt>
                <c:pt idx="4791">
                  <c:v>-107.69002187</c:v>
                </c:pt>
                <c:pt idx="4792">
                  <c:v>-106.67148192000001</c:v>
                </c:pt>
                <c:pt idx="4793">
                  <c:v>-107.74733395</c:v>
                </c:pt>
                <c:pt idx="4794">
                  <c:v>-107.90700332999999</c:v>
                </c:pt>
                <c:pt idx="4795">
                  <c:v>-108.20106709</c:v>
                </c:pt>
                <c:pt idx="4796">
                  <c:v>-108.32341067</c:v>
                </c:pt>
                <c:pt idx="4797">
                  <c:v>-107.42822794999999</c:v>
                </c:pt>
                <c:pt idx="4798">
                  <c:v>-107.27475215</c:v>
                </c:pt>
                <c:pt idx="4799">
                  <c:v>-107.58347216999999</c:v>
                </c:pt>
                <c:pt idx="4800">
                  <c:v>-106.68082894</c:v>
                </c:pt>
                <c:pt idx="4801">
                  <c:v>-105.80397476</c:v>
                </c:pt>
                <c:pt idx="4802">
                  <c:v>-107.14897563</c:v>
                </c:pt>
                <c:pt idx="4803">
                  <c:v>-107.70500692</c:v>
                </c:pt>
                <c:pt idx="4804">
                  <c:v>-106.97820014</c:v>
                </c:pt>
                <c:pt idx="4805">
                  <c:v>-107.30600393</c:v>
                </c:pt>
                <c:pt idx="4806">
                  <c:v>-107.39576223</c:v>
                </c:pt>
                <c:pt idx="4807">
                  <c:v>-107.38130397</c:v>
                </c:pt>
                <c:pt idx="4808">
                  <c:v>-108.04685832</c:v>
                </c:pt>
                <c:pt idx="4809">
                  <c:v>-107.76819831</c:v>
                </c:pt>
                <c:pt idx="4810">
                  <c:v>-109.00033304999999</c:v>
                </c:pt>
                <c:pt idx="4811">
                  <c:v>-108.33838394999999</c:v>
                </c:pt>
                <c:pt idx="4812">
                  <c:v>-108.98188202</c:v>
                </c:pt>
                <c:pt idx="4813">
                  <c:v>-106.20551416000001</c:v>
                </c:pt>
                <c:pt idx="4814">
                  <c:v>-106.94605575</c:v>
                </c:pt>
                <c:pt idx="4815">
                  <c:v>-108.63244976</c:v>
                </c:pt>
                <c:pt idx="4816">
                  <c:v>-107.07008574</c:v>
                </c:pt>
                <c:pt idx="4817">
                  <c:v>-107.13469148</c:v>
                </c:pt>
                <c:pt idx="4818">
                  <c:v>-107.86921193000001</c:v>
                </c:pt>
                <c:pt idx="4819">
                  <c:v>-107.25792269</c:v>
                </c:pt>
                <c:pt idx="4820">
                  <c:v>-107.41197489</c:v>
                </c:pt>
                <c:pt idx="4821">
                  <c:v>-107.47514888000001</c:v>
                </c:pt>
                <c:pt idx="4822">
                  <c:v>-107.76187419</c:v>
                </c:pt>
                <c:pt idx="4823">
                  <c:v>-106.62212864</c:v>
                </c:pt>
                <c:pt idx="4824">
                  <c:v>-107.31900722</c:v>
                </c:pt>
                <c:pt idx="4825">
                  <c:v>-106.96223438</c:v>
                </c:pt>
                <c:pt idx="4826">
                  <c:v>-107.25798881999999</c:v>
                </c:pt>
                <c:pt idx="4827">
                  <c:v>-107.39544062</c:v>
                </c:pt>
                <c:pt idx="4828">
                  <c:v>-106.46873875</c:v>
                </c:pt>
                <c:pt idx="4829">
                  <c:v>-107.22612971</c:v>
                </c:pt>
                <c:pt idx="4830">
                  <c:v>-107.24082403</c:v>
                </c:pt>
                <c:pt idx="4831">
                  <c:v>-108.66304795000001</c:v>
                </c:pt>
                <c:pt idx="4832">
                  <c:v>-107.56536299</c:v>
                </c:pt>
                <c:pt idx="4833">
                  <c:v>-107.74799178000001</c:v>
                </c:pt>
                <c:pt idx="4834">
                  <c:v>-107.11759578</c:v>
                </c:pt>
                <c:pt idx="4835">
                  <c:v>-108.48927104000001</c:v>
                </c:pt>
                <c:pt idx="4836">
                  <c:v>-107.13455504</c:v>
                </c:pt>
                <c:pt idx="4837">
                  <c:v>-108.98403662</c:v>
                </c:pt>
                <c:pt idx="4838">
                  <c:v>-108.06033829</c:v>
                </c:pt>
                <c:pt idx="4839">
                  <c:v>-107.83941613</c:v>
                </c:pt>
                <c:pt idx="4840">
                  <c:v>-107.08761761</c:v>
                </c:pt>
                <c:pt idx="4841">
                  <c:v>-107.55008925999999</c:v>
                </c:pt>
                <c:pt idx="4842">
                  <c:v>-107.78392518</c:v>
                </c:pt>
                <c:pt idx="4843">
                  <c:v>-107.15024584</c:v>
                </c:pt>
                <c:pt idx="4844">
                  <c:v>-107.21012589</c:v>
                </c:pt>
                <c:pt idx="4845">
                  <c:v>-107.56589697</c:v>
                </c:pt>
                <c:pt idx="4846">
                  <c:v>-106.80726918000001</c:v>
                </c:pt>
                <c:pt idx="4847">
                  <c:v>-107.60696611</c:v>
                </c:pt>
                <c:pt idx="4848">
                  <c:v>-106.9883827</c:v>
                </c:pt>
                <c:pt idx="4849">
                  <c:v>-106.53069241999999</c:v>
                </c:pt>
                <c:pt idx="4850">
                  <c:v>-108.53814490000001</c:v>
                </c:pt>
                <c:pt idx="4851">
                  <c:v>-107.68825226</c:v>
                </c:pt>
                <c:pt idx="4852">
                  <c:v>-107.13316772</c:v>
                </c:pt>
                <c:pt idx="4853">
                  <c:v>-109.26592563</c:v>
                </c:pt>
                <c:pt idx="4854">
                  <c:v>-105.4286888</c:v>
                </c:pt>
                <c:pt idx="4855">
                  <c:v>-108.32259145</c:v>
                </c:pt>
                <c:pt idx="4856">
                  <c:v>-108.02846848</c:v>
                </c:pt>
                <c:pt idx="4857">
                  <c:v>-107.22676583000001</c:v>
                </c:pt>
                <c:pt idx="4858">
                  <c:v>-107.30459558</c:v>
                </c:pt>
                <c:pt idx="4859">
                  <c:v>-106.45260894</c:v>
                </c:pt>
                <c:pt idx="4860">
                  <c:v>-106.23122161000001</c:v>
                </c:pt>
                <c:pt idx="4861">
                  <c:v>-107.13401020000001</c:v>
                </c:pt>
                <c:pt idx="4862">
                  <c:v>-105.99954069</c:v>
                </c:pt>
                <c:pt idx="4863">
                  <c:v>-106.96372327</c:v>
                </c:pt>
                <c:pt idx="4864">
                  <c:v>-106.97956910000001</c:v>
                </c:pt>
                <c:pt idx="4865">
                  <c:v>-107.28798848</c:v>
                </c:pt>
                <c:pt idx="4866">
                  <c:v>-108.10258469</c:v>
                </c:pt>
                <c:pt idx="4867">
                  <c:v>-107.72087680999999</c:v>
                </c:pt>
                <c:pt idx="4868">
                  <c:v>-107.76363584000001</c:v>
                </c:pt>
                <c:pt idx="4869">
                  <c:v>-107.11963028</c:v>
                </c:pt>
                <c:pt idx="4870">
                  <c:v>-108.03199517</c:v>
                </c:pt>
                <c:pt idx="4871">
                  <c:v>-107.82997795999999</c:v>
                </c:pt>
                <c:pt idx="4872">
                  <c:v>-107.27492435000001</c:v>
                </c:pt>
                <c:pt idx="4873">
                  <c:v>-106.83623812</c:v>
                </c:pt>
                <c:pt idx="4874">
                  <c:v>-107.13480355999999</c:v>
                </c:pt>
                <c:pt idx="4875">
                  <c:v>-107.12202047</c:v>
                </c:pt>
                <c:pt idx="4876">
                  <c:v>-107.5637346</c:v>
                </c:pt>
                <c:pt idx="4877">
                  <c:v>-107.56916711</c:v>
                </c:pt>
                <c:pt idx="4878">
                  <c:v>-107.8776761</c:v>
                </c:pt>
                <c:pt idx="4879">
                  <c:v>-107.5627108</c:v>
                </c:pt>
                <c:pt idx="4880">
                  <c:v>-108.32210996000001</c:v>
                </c:pt>
                <c:pt idx="4881">
                  <c:v>-107.11975495999999</c:v>
                </c:pt>
                <c:pt idx="4882">
                  <c:v>-108.04065495</c:v>
                </c:pt>
                <c:pt idx="4883">
                  <c:v>-107.84570146999999</c:v>
                </c:pt>
                <c:pt idx="4884">
                  <c:v>-107.36608325</c:v>
                </c:pt>
                <c:pt idx="4885">
                  <c:v>-106.36245454</c:v>
                </c:pt>
                <c:pt idx="4886">
                  <c:v>-107.83958143</c:v>
                </c:pt>
                <c:pt idx="4887">
                  <c:v>-106.68103806000001</c:v>
                </c:pt>
                <c:pt idx="4888">
                  <c:v>-107.99363188</c:v>
                </c:pt>
                <c:pt idx="4889">
                  <c:v>-107.15041825</c:v>
                </c:pt>
                <c:pt idx="4890">
                  <c:v>-108.19581224</c:v>
                </c:pt>
                <c:pt idx="4891">
                  <c:v>-107.07200546999999</c:v>
                </c:pt>
                <c:pt idx="4892">
                  <c:v>-107.47004081</c:v>
                </c:pt>
                <c:pt idx="4893">
                  <c:v>-107.58200100000001</c:v>
                </c:pt>
                <c:pt idx="4894">
                  <c:v>-106.64885975</c:v>
                </c:pt>
                <c:pt idx="4895">
                  <c:v>-107.37311271999999</c:v>
                </c:pt>
                <c:pt idx="4896">
                  <c:v>-108.20036238</c:v>
                </c:pt>
                <c:pt idx="4897">
                  <c:v>-107.28832839</c:v>
                </c:pt>
                <c:pt idx="4898">
                  <c:v>-107.11735714</c:v>
                </c:pt>
                <c:pt idx="4899">
                  <c:v>-107.11353963000001</c:v>
                </c:pt>
                <c:pt idx="4900">
                  <c:v>-107.44254846</c:v>
                </c:pt>
                <c:pt idx="4901">
                  <c:v>-106.85155807</c:v>
                </c:pt>
                <c:pt idx="4902">
                  <c:v>-107.90598613</c:v>
                </c:pt>
                <c:pt idx="4903">
                  <c:v>-106.80951481</c:v>
                </c:pt>
                <c:pt idx="4904">
                  <c:v>-106.80534781</c:v>
                </c:pt>
                <c:pt idx="4905">
                  <c:v>-107.11901525</c:v>
                </c:pt>
                <c:pt idx="4906">
                  <c:v>-108.01625389</c:v>
                </c:pt>
                <c:pt idx="4907">
                  <c:v>-107.25895305</c:v>
                </c:pt>
                <c:pt idx="4908">
                  <c:v>-106.96431403</c:v>
                </c:pt>
                <c:pt idx="4909">
                  <c:v>-108.30964432</c:v>
                </c:pt>
                <c:pt idx="4910">
                  <c:v>-106.99637310999999</c:v>
                </c:pt>
                <c:pt idx="4911">
                  <c:v>-107.69033671</c:v>
                </c:pt>
                <c:pt idx="4912">
                  <c:v>-108.42513418</c:v>
                </c:pt>
                <c:pt idx="4913">
                  <c:v>-107.28636166</c:v>
                </c:pt>
                <c:pt idx="4914">
                  <c:v>-107.64349540000001</c:v>
                </c:pt>
                <c:pt idx="4915">
                  <c:v>-106.94574334000001</c:v>
                </c:pt>
                <c:pt idx="4916">
                  <c:v>-106.34617960999999</c:v>
                </c:pt>
                <c:pt idx="4917">
                  <c:v>-108.06169656</c:v>
                </c:pt>
                <c:pt idx="4918">
                  <c:v>-106.9328373</c:v>
                </c:pt>
                <c:pt idx="4919">
                  <c:v>-106.63918695</c:v>
                </c:pt>
                <c:pt idx="4920">
                  <c:v>-107.08755222000001</c:v>
                </c:pt>
                <c:pt idx="4921">
                  <c:v>-106.75676236</c:v>
                </c:pt>
                <c:pt idx="4922">
                  <c:v>-107.85913109000001</c:v>
                </c:pt>
                <c:pt idx="4923">
                  <c:v>-106.59133129999999</c:v>
                </c:pt>
                <c:pt idx="4924">
                  <c:v>-105.98833313999999</c:v>
                </c:pt>
                <c:pt idx="4925">
                  <c:v>-107.83763503</c:v>
                </c:pt>
                <c:pt idx="4926">
                  <c:v>-107.7306997</c:v>
                </c:pt>
                <c:pt idx="4927">
                  <c:v>-106.29797292000001</c:v>
                </c:pt>
                <c:pt idx="4928">
                  <c:v>-107.75090534</c:v>
                </c:pt>
                <c:pt idx="4929">
                  <c:v>-106.96295488</c:v>
                </c:pt>
                <c:pt idx="4930">
                  <c:v>-107.79686529</c:v>
                </c:pt>
                <c:pt idx="4931">
                  <c:v>-106.81964115</c:v>
                </c:pt>
                <c:pt idx="4932">
                  <c:v>-106.80830734</c:v>
                </c:pt>
                <c:pt idx="4933">
                  <c:v>-108.0150798</c:v>
                </c:pt>
                <c:pt idx="4934">
                  <c:v>-107.27315994</c:v>
                </c:pt>
                <c:pt idx="4935">
                  <c:v>-107.24045262999999</c:v>
                </c:pt>
                <c:pt idx="4936">
                  <c:v>-107.25332399</c:v>
                </c:pt>
                <c:pt idx="4937">
                  <c:v>-108.22679565</c:v>
                </c:pt>
                <c:pt idx="4938">
                  <c:v>-109.11236728999999</c:v>
                </c:pt>
                <c:pt idx="4939">
                  <c:v>-107.70494436</c:v>
                </c:pt>
                <c:pt idx="4940">
                  <c:v>-107.39578871000001</c:v>
                </c:pt>
                <c:pt idx="4941">
                  <c:v>-107.53350700999999</c:v>
                </c:pt>
                <c:pt idx="4942">
                  <c:v>-108.5556251</c:v>
                </c:pt>
                <c:pt idx="4943">
                  <c:v>-108.64768664</c:v>
                </c:pt>
                <c:pt idx="4944">
                  <c:v>-107.26747826</c:v>
                </c:pt>
                <c:pt idx="4945">
                  <c:v>-107.72084826</c:v>
                </c:pt>
                <c:pt idx="4946">
                  <c:v>-108.22649434</c:v>
                </c:pt>
                <c:pt idx="4947">
                  <c:v>-109.12076507</c:v>
                </c:pt>
                <c:pt idx="4948">
                  <c:v>-107.75148449</c:v>
                </c:pt>
                <c:pt idx="4949">
                  <c:v>-107.58174649999999</c:v>
                </c:pt>
                <c:pt idx="4950">
                  <c:v>-107.85920322</c:v>
                </c:pt>
                <c:pt idx="4951">
                  <c:v>-105.66607464000001</c:v>
                </c:pt>
                <c:pt idx="4952">
                  <c:v>-107.87687247</c:v>
                </c:pt>
                <c:pt idx="4953">
                  <c:v>-106.2394439</c:v>
                </c:pt>
                <c:pt idx="4954">
                  <c:v>-107.71530059</c:v>
                </c:pt>
                <c:pt idx="4955">
                  <c:v>-107.61433766</c:v>
                </c:pt>
                <c:pt idx="4956">
                  <c:v>-106.94351330000001</c:v>
                </c:pt>
                <c:pt idx="4957">
                  <c:v>-106.76228639999999</c:v>
                </c:pt>
                <c:pt idx="4958">
                  <c:v>-106.05244363</c:v>
                </c:pt>
                <c:pt idx="4959">
                  <c:v>-106.32677574</c:v>
                </c:pt>
                <c:pt idx="4960">
                  <c:v>-107.53439354</c:v>
                </c:pt>
                <c:pt idx="4961">
                  <c:v>-106.88352703</c:v>
                </c:pt>
                <c:pt idx="4962">
                  <c:v>-107.41073869</c:v>
                </c:pt>
                <c:pt idx="4963">
                  <c:v>-107.53231719999999</c:v>
                </c:pt>
                <c:pt idx="4964">
                  <c:v>-108.05925286</c:v>
                </c:pt>
                <c:pt idx="4965">
                  <c:v>-106.91448828999999</c:v>
                </c:pt>
                <c:pt idx="4966">
                  <c:v>-106.29629945000001</c:v>
                </c:pt>
                <c:pt idx="4967">
                  <c:v>-107.61140571999999</c:v>
                </c:pt>
                <c:pt idx="4968">
                  <c:v>-108.45533937</c:v>
                </c:pt>
                <c:pt idx="4969">
                  <c:v>-105.40892417000001</c:v>
                </c:pt>
                <c:pt idx="4970">
                  <c:v>-107.88794514999999</c:v>
                </c:pt>
                <c:pt idx="4971">
                  <c:v>-107.85399836000001</c:v>
                </c:pt>
                <c:pt idx="4972">
                  <c:v>-107.44069492</c:v>
                </c:pt>
                <c:pt idx="4973">
                  <c:v>-107.72813839</c:v>
                </c:pt>
                <c:pt idx="4974">
                  <c:v>-107.39452323</c:v>
                </c:pt>
                <c:pt idx="4975">
                  <c:v>-107.27164344000001</c:v>
                </c:pt>
                <c:pt idx="4976">
                  <c:v>-106.98976179</c:v>
                </c:pt>
                <c:pt idx="4977">
                  <c:v>-107.01060248</c:v>
                </c:pt>
                <c:pt idx="4978">
                  <c:v>-107.41121682000001</c:v>
                </c:pt>
                <c:pt idx="4979">
                  <c:v>-108.01339462</c:v>
                </c:pt>
                <c:pt idx="4980">
                  <c:v>-108.15267849</c:v>
                </c:pt>
                <c:pt idx="4981">
                  <c:v>-106.88831657</c:v>
                </c:pt>
                <c:pt idx="4982">
                  <c:v>-106.99445589</c:v>
                </c:pt>
                <c:pt idx="4983">
                  <c:v>-107.56554901</c:v>
                </c:pt>
                <c:pt idx="4984">
                  <c:v>-107.85407865000001</c:v>
                </c:pt>
                <c:pt idx="4985">
                  <c:v>-107.22519453</c:v>
                </c:pt>
                <c:pt idx="4986">
                  <c:v>-106.65511474</c:v>
                </c:pt>
                <c:pt idx="4987">
                  <c:v>-108.07797893</c:v>
                </c:pt>
                <c:pt idx="4988">
                  <c:v>-107.42802539</c:v>
                </c:pt>
                <c:pt idx="4989">
                  <c:v>-107.24326333</c:v>
                </c:pt>
                <c:pt idx="4990">
                  <c:v>-107.32062380000001</c:v>
                </c:pt>
                <c:pt idx="4991">
                  <c:v>-106.66869238</c:v>
                </c:pt>
                <c:pt idx="4992">
                  <c:v>-105.83489542</c:v>
                </c:pt>
                <c:pt idx="4993">
                  <c:v>-106.3468598</c:v>
                </c:pt>
                <c:pt idx="4994">
                  <c:v>-107.58212103</c:v>
                </c:pt>
                <c:pt idx="4995">
                  <c:v>-106.4503306</c:v>
                </c:pt>
                <c:pt idx="4996">
                  <c:v>-107.93384731</c:v>
                </c:pt>
                <c:pt idx="4997">
                  <c:v>-107.27158333</c:v>
                </c:pt>
                <c:pt idx="4998">
                  <c:v>-107.12768294</c:v>
                </c:pt>
                <c:pt idx="4999">
                  <c:v>-108.21464112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12256"/>
        <c:axId val="154914176"/>
      </c:scatterChart>
      <c:valAx>
        <c:axId val="154912256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Dtat points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54914176"/>
        <c:crossesAt val="100"/>
        <c:crossBetween val="midCat"/>
      </c:valAx>
      <c:valAx>
        <c:axId val="15491417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Strain (</a:t>
                </a:r>
                <a:r>
                  <a:rPr lang="el-GR">
                    <a:latin typeface="Calibri"/>
                  </a:rPr>
                  <a:t>με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4912256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238690182177411"/>
          <c:y val="0.47998222734378582"/>
          <c:w val="0.14576904824166351"/>
          <c:h val="0.30665242806731041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05000" y="228600"/>
            <a:ext cx="5181600" cy="3111101"/>
            <a:chOff x="1690687" y="1600200"/>
            <a:chExt cx="5762625" cy="3459956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21152312"/>
                </p:ext>
              </p:extLst>
            </p:nvPr>
          </p:nvGraphicFramePr>
          <p:xfrm>
            <a:off x="1690687" y="1797843"/>
            <a:ext cx="5762625" cy="3262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581400" y="1600200"/>
              <a:ext cx="2187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Shell azimuthal strain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11240" y="3352800"/>
            <a:ext cx="5154639" cy="3192262"/>
            <a:chOff x="2007354" y="3639845"/>
            <a:chExt cx="5154639" cy="3192262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5325859"/>
                </p:ext>
              </p:extLst>
            </p:nvPr>
          </p:nvGraphicFramePr>
          <p:xfrm>
            <a:off x="2007354" y="3913984"/>
            <a:ext cx="5154639" cy="29181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3861371" y="3639845"/>
              <a:ext cx="1688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Shell axial strain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108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292327"/>
              </p:ext>
            </p:extLst>
          </p:nvPr>
        </p:nvGraphicFramePr>
        <p:xfrm>
          <a:off x="1981200" y="533400"/>
          <a:ext cx="5162550" cy="299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188868"/>
              </p:ext>
            </p:extLst>
          </p:nvPr>
        </p:nvGraphicFramePr>
        <p:xfrm>
          <a:off x="1981200" y="3429000"/>
          <a:ext cx="5372100" cy="299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971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669343"/>
              </p:ext>
            </p:extLst>
          </p:nvPr>
        </p:nvGraphicFramePr>
        <p:xfrm>
          <a:off x="2133600" y="533400"/>
          <a:ext cx="5162550" cy="299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883433"/>
              </p:ext>
            </p:extLst>
          </p:nvPr>
        </p:nvGraphicFramePr>
        <p:xfrm>
          <a:off x="1981200" y="3352800"/>
          <a:ext cx="5543550" cy="299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3336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58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Heng Pan</dc:creator>
  <cp:lastModifiedBy>Heng Pan</cp:lastModifiedBy>
  <cp:revision>3</cp:revision>
  <dcterms:created xsi:type="dcterms:W3CDTF">2006-08-16T00:00:00Z</dcterms:created>
  <dcterms:modified xsi:type="dcterms:W3CDTF">2017-04-27T04:56:35Z</dcterms:modified>
</cp:coreProperties>
</file>